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1"/>
  </p:notesMasterIdLst>
  <p:handoutMasterIdLst>
    <p:handoutMasterId r:id="rId12"/>
  </p:handoutMasterIdLst>
  <p:sldIdLst>
    <p:sldId id="327" r:id="rId2"/>
    <p:sldId id="346" r:id="rId3"/>
    <p:sldId id="348" r:id="rId4"/>
    <p:sldId id="352" r:id="rId5"/>
    <p:sldId id="353" r:id="rId6"/>
    <p:sldId id="354" r:id="rId7"/>
    <p:sldId id="355" r:id="rId8"/>
    <p:sldId id="357" r:id="rId9"/>
    <p:sldId id="345" r:id="rId1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3" d="100"/>
          <a:sy n="63" d="100"/>
        </p:scale>
        <p:origin x="13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/>
              <a:t>Working on the Client</a:t>
            </a:r>
          </a:p>
        </p:txBody>
      </p:sp>
      <p:pic>
        <p:nvPicPr>
          <p:cNvPr id="2050" name="Picture 2" descr="n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2435225" cy="9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37120"/>
            <a:ext cx="7365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FBB254-76A8-41DF-9AC2-D586C89DD8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181600"/>
            <a:ext cx="1961560" cy="1202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8E8A5-0510-454B-A6B9-259A854D3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91050"/>
            <a:ext cx="21336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0BBCF-068D-4A5F-B158-D3348DFFB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86" y="2804095"/>
            <a:ext cx="1949139" cy="18793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6008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965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Management: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is the gateway to other tools</a:t>
            </a:r>
          </a:p>
          <a:p>
            <a:r>
              <a:rPr lang="en-US" dirty="0"/>
              <a:t>yarn is the new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3048000"/>
            <a:ext cx="5057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180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help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&lt;package&gt; --save</a:t>
            </a:r>
          </a:p>
          <a:p>
            <a:r>
              <a:rPr lang="en-US" dirty="0" err="1"/>
              <a:t>npm</a:t>
            </a:r>
            <a:r>
              <a:rPr lang="en-US" dirty="0"/>
              <a:t> install &lt;</a:t>
            </a:r>
            <a:r>
              <a:rPr lang="en-US" dirty="0" err="1"/>
              <a:t>packge</a:t>
            </a:r>
            <a:r>
              <a:rPr lang="en-US" dirty="0"/>
              <a:t>&gt; --save-</a:t>
            </a:r>
            <a:r>
              <a:rPr lang="en-US" dirty="0" err="1"/>
              <a:t>dev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update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95600"/>
            <a:ext cx="4124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75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12A8-C976-43B5-AC06-8DC726C0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 from </a:t>
            </a:r>
            <a:r>
              <a:rPr lang="en-US" dirty="0" err="1"/>
              <a:t>node_modules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B04E-F8C8-493A-AD78-17E28AF4C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37002-C1A7-4A65-9307-4657E063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438400"/>
            <a:ext cx="6324600" cy="31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71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3839-35C8-40A7-9533-BBBF511F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755C-010B-4FCD-941D-690ED74F0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2B591-35C1-43CF-9F40-8890DDD5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620000" cy="21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14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236A-4EAF-4452-8663-34A9487E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and Angular / Redux /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02EB-0E5F-4D8C-A3F2-9DA0D16ED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56750-BE73-4C19-A63F-C338A8DA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4833"/>
            <a:ext cx="7467600" cy="4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65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8E14-3B40-40BE-8929-E6CB890C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3F60-3984-4AD8-BDE1-1A290D54B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Stack C# Programming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CC8264-88BE-447C-AB0B-8AEA1540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3077805" cy="259387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91E97F-905F-46FB-96A5-D5ED4F26C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13" y="2289074"/>
            <a:ext cx="4103739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031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3989E-7697-45BD-A481-28DDF8FB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07" y="1371600"/>
            <a:ext cx="54249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67</Words>
  <Application>Microsoft Office PowerPoint</Application>
  <PresentationFormat>On-screen Show (4:3)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Myriad Pro</vt:lpstr>
      <vt:lpstr>Myriad Pro Light</vt:lpstr>
      <vt:lpstr>Verdana</vt:lpstr>
      <vt:lpstr>Wingdings</vt:lpstr>
      <vt:lpstr>1_SapphireTemplate</vt:lpstr>
      <vt:lpstr>Working on the Client</vt:lpstr>
      <vt:lpstr>PowerPoint Presentation</vt:lpstr>
      <vt:lpstr>Package Management: npm</vt:lpstr>
      <vt:lpstr>npm help</vt:lpstr>
      <vt:lpstr>Using Files from node_modules</vt:lpstr>
      <vt:lpstr>Serving Files</vt:lpstr>
      <vt:lpstr>ASP.NET and Angular / Redux / Blazor</vt:lpstr>
      <vt:lpstr>Blazor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1906</cp:revision>
  <dcterms:created xsi:type="dcterms:W3CDTF">2007-12-27T20:50:38Z</dcterms:created>
  <dcterms:modified xsi:type="dcterms:W3CDTF">2019-09-05T17:49:05Z</dcterms:modified>
</cp:coreProperties>
</file>