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9"/>
  </p:notesMasterIdLst>
  <p:handoutMasterIdLst>
    <p:handoutMasterId r:id="rId10"/>
  </p:handoutMasterIdLst>
  <p:sldIdLst>
    <p:sldId id="327" r:id="rId2"/>
    <p:sldId id="334" r:id="rId3"/>
    <p:sldId id="337" r:id="rId4"/>
    <p:sldId id="335" r:id="rId5"/>
    <p:sldId id="336" r:id="rId6"/>
    <p:sldId id="338" r:id="rId7"/>
    <p:sldId id="333" r:id="rId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4"/>
            <p14:sldId id="337"/>
            <p14:sldId id="335"/>
            <p14:sldId id="336"/>
            <p14:sldId id="338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6" d="100"/>
          <a:sy n="56" d="100"/>
        </p:scale>
        <p:origin x="8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841CDF43-88D1-44FF-833E-DBE619F849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 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dotnet </a:t>
            </a:r>
            <a:r>
              <a:rPr lang="en-US" dirty="0"/>
              <a:t>publish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1B5-5242-4DA7-84E4-A4FF8DC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DD77-95DE-4472-826B-580E3C57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6AAF-7733-4CFC-83BD-F3AA6199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031-8D19-4FB6-95D4-6845DFDA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</a:t>
            </a:r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28ED-74A3-4A1C-B8D8-C857BE6F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B790C-7DC7-497B-BB0C-484EB102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229600" cy="28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34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0C-39DD-4E64-8625-F7A2689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for IIS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A9F4-B689-4C38-B370-5A2BE80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6BB3-969F-4C5C-A5BE-D2189E6E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7269"/>
            <a:ext cx="8001000" cy="17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59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EC53-2CC4-47C2-AB07-DA21056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51D-D06D-4BB5-920E-67B0A11B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bits needed to run the app are in one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CD3D1-CF7C-4A71-8E5A-9D19C4B9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5" y="2506933"/>
            <a:ext cx="8539029" cy="23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63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598A-109E-44A8-B2A4-083139A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File, Trimmed!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30D4-FF42-44EF-B79E-B7D7891C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B041A-BEC6-4438-8D15-4FC8EF88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4" y="1295400"/>
            <a:ext cx="8872412" cy="1228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C48E2-CC91-4DCE-9D9B-C655D1C8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6892"/>
            <a:ext cx="6355631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4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A523B-EEBE-495A-829A-C71A49D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38</Words>
  <Application>Microsoft Office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ASP.NET Core Deployment</vt:lpstr>
      <vt:lpstr>dotnet publish</vt:lpstr>
      <vt:lpstr>Powered by MSBuild</vt:lpstr>
      <vt:lpstr>Web.config for IIS</vt:lpstr>
      <vt:lpstr>Self-contained Deployment</vt:lpstr>
      <vt:lpstr>Single File, Trimmed!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1131</cp:revision>
  <dcterms:created xsi:type="dcterms:W3CDTF">2007-12-27T20:50:38Z</dcterms:created>
  <dcterms:modified xsi:type="dcterms:W3CDTF">2019-09-06T18:20:51Z</dcterms:modified>
</cp:coreProperties>
</file>