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1"/>
  </p:notesMasterIdLst>
  <p:handoutMasterIdLst>
    <p:handoutMasterId r:id="rId12"/>
  </p:handoutMasterIdLst>
  <p:sldIdLst>
    <p:sldId id="327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45" r:id="rId1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63" d="100"/>
          <a:sy n="63" d="100"/>
        </p:scale>
        <p:origin x="13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67714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78582"/>
            <a:ext cx="1362075" cy="36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/>
            <a:r>
              <a:rPr lang="en-US" dirty="0" err="1"/>
              <a:t>SignalR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828A-7F79-4315-A985-2F6E75A2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SignalR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B45EE-1129-4BF6-9F83-50BED9215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time apps with frequent updates from the server</a:t>
            </a:r>
          </a:p>
          <a:p>
            <a:r>
              <a:rPr lang="en-US" dirty="0"/>
              <a:t>Collaborative apps</a:t>
            </a:r>
          </a:p>
          <a:p>
            <a:r>
              <a:rPr lang="en-US" dirty="0"/>
              <a:t>Notifications for long-running tasks</a:t>
            </a:r>
          </a:p>
        </p:txBody>
      </p:sp>
    </p:spTree>
    <p:extLst>
      <p:ext uri="{BB962C8B-B14F-4D97-AF65-F5344CB8AC3E}">
        <p14:creationId xmlns:p14="http://schemas.microsoft.com/office/powerpoint/2010/main" val="391451120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025F-A29B-4171-B1E6-604CAF22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16B0B-F0E8-4CE5-8763-0CF938F63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  <a:p>
            <a:r>
              <a:rPr lang="en-US" dirty="0"/>
              <a:t>Server-Sent Events (SSE)</a:t>
            </a:r>
          </a:p>
          <a:p>
            <a:r>
              <a:rPr lang="en-US" dirty="0"/>
              <a:t>Long-polling</a:t>
            </a:r>
          </a:p>
        </p:txBody>
      </p:sp>
    </p:spTree>
    <p:extLst>
      <p:ext uri="{BB962C8B-B14F-4D97-AF65-F5344CB8AC3E}">
        <p14:creationId xmlns:p14="http://schemas.microsoft.com/office/powerpoint/2010/main" val="28728646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E6D0-7990-4907-A44A-68CBC019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4277C-A478-449F-8A3A-0731AE045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B1DA0-BCA2-4893-A592-13CBF198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006128"/>
            <a:ext cx="4019550" cy="2101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82FFED-560F-447B-B22B-38F755165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99273"/>
            <a:ext cx="5317612" cy="255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414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91E0-D1FA-48AF-92F3-540D3F4D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40D5A-247A-4624-8BA7-C232A3068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Hubs live on the server</a:t>
            </a:r>
          </a:p>
          <a:p>
            <a:r>
              <a:rPr lang="en-US" dirty="0"/>
              <a:t>Client can invoke methods on the hub</a:t>
            </a:r>
          </a:p>
          <a:p>
            <a:r>
              <a:rPr lang="en-US" dirty="0"/>
              <a:t>A hub can invoke methods on the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D63A5-F896-47AF-947F-A3E6791FE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657600"/>
            <a:ext cx="7848600" cy="15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308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7161-3AD8-4A39-A4E3-3FD5B523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C561E-9773-4E62-8FE3-234582E17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a hub from anywhere using dependency injection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F18B3-F0B9-461E-B232-46C434C46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43200"/>
            <a:ext cx="6858000" cy="24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848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79D0-5B0D-4012-B289-1DAFF3D9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D13FD-EF7D-44A3-9BD1-E1ED663CE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C6159-3497-464A-8AC7-142B13278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87127"/>
            <a:ext cx="5943600" cy="1215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091147-7813-4115-B72F-8EDDC343C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3554032"/>
            <a:ext cx="6644857" cy="185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881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C5B8-D496-4E70-82FC-739CCC7C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3F906-ADBC-4CBB-BABD-0C0C467194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51529-79F9-4772-BB2D-7C45B077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382000" cy="41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38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383E9-060F-47C9-B27C-D54361CFD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209800"/>
            <a:ext cx="7848600" cy="15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64</Words>
  <Application>Microsoft Office PowerPoint</Application>
  <PresentationFormat>On-screen Show (4:3)</PresentationFormat>
  <Paragraphs>20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Consolas</vt:lpstr>
      <vt:lpstr>Myriad Pro</vt:lpstr>
      <vt:lpstr>Myriad Pro Light</vt:lpstr>
      <vt:lpstr>Verdana</vt:lpstr>
      <vt:lpstr>Wingdings</vt:lpstr>
      <vt:lpstr>1_SapphireTemplate</vt:lpstr>
      <vt:lpstr>SignalR</vt:lpstr>
      <vt:lpstr>Why SignalR?</vt:lpstr>
      <vt:lpstr>Transports</vt:lpstr>
      <vt:lpstr>Install</vt:lpstr>
      <vt:lpstr>Hubs</vt:lpstr>
      <vt:lpstr>Hub Access</vt:lpstr>
      <vt:lpstr>Configuration</vt:lpstr>
      <vt:lpstr>Client Code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1911</cp:revision>
  <dcterms:created xsi:type="dcterms:W3CDTF">2007-12-27T20:50:38Z</dcterms:created>
  <dcterms:modified xsi:type="dcterms:W3CDTF">2019-09-06T16:08:28Z</dcterms:modified>
</cp:coreProperties>
</file>