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2"/>
  </p:notesMasterIdLst>
  <p:handoutMasterIdLst>
    <p:handoutMasterId r:id="rId13"/>
  </p:handoutMasterIdLst>
  <p:sldIdLst>
    <p:sldId id="327" r:id="rId2"/>
    <p:sldId id="330" r:id="rId3"/>
    <p:sldId id="343" r:id="rId4"/>
    <p:sldId id="338" r:id="rId5"/>
    <p:sldId id="339" r:id="rId6"/>
    <p:sldId id="344" r:id="rId7"/>
    <p:sldId id="345" r:id="rId8"/>
    <p:sldId id="346" r:id="rId9"/>
    <p:sldId id="347" r:id="rId10"/>
    <p:sldId id="341" r:id="rId1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0"/>
            <p14:sldId id="343"/>
            <p14:sldId id="338"/>
            <p14:sldId id="339"/>
            <p14:sldId id="344"/>
            <p14:sldId id="345"/>
            <p14:sldId id="346"/>
            <p14:sldId id="347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33" d="100"/>
          <a:sy n="133" d="100"/>
        </p:scale>
        <p:origin x="12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FE26B780-337F-4775-A114-DFD900CF73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Services &amp; Dependencies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DI for .NET Core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and DI work together</a:t>
            </a:r>
          </a:p>
          <a:p>
            <a:r>
              <a:rPr lang="en-US" dirty="0"/>
              <a:t>Many options for flexibility and extensibility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3467D-1E74-4854-B69B-521F876E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8134350" cy="24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98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in </a:t>
            </a:r>
            <a:r>
              <a:rPr lang="en-US" dirty="0" err="1"/>
              <a:t>csproj</a:t>
            </a:r>
            <a:r>
              <a:rPr lang="en-US" dirty="0"/>
              <a:t>	</a:t>
            </a:r>
          </a:p>
          <a:p>
            <a:r>
              <a:rPr lang="en-US" dirty="0"/>
              <a:t>Only top level packages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31A82-DCB0-4E65-BA7E-2344CFE6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81400"/>
            <a:ext cx="7543800" cy="11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07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97E-56B1-40E7-BE2D-F3A05420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84F5A-1F9E-4C85-9AAF-1C9EB5FCA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using </a:t>
            </a:r>
            <a:r>
              <a:rPr lang="en-US" i="1" dirty="0"/>
              <a:t>new</a:t>
            </a:r>
          </a:p>
          <a:p>
            <a:r>
              <a:rPr lang="en-US" dirty="0"/>
              <a:t>Objects needed to do work accepted as constructor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0841B-4675-41FE-AD8F-55C022E9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048000"/>
            <a:ext cx="7086600" cy="20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17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/>
              <a:t>Single, simple container out of the box</a:t>
            </a:r>
          </a:p>
          <a:p>
            <a:r>
              <a:rPr lang="en-US" dirty="0"/>
              <a:t>Container can build an object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8134350" cy="24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361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IServiceProvider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 for system-wide container</a:t>
            </a:r>
          </a:p>
          <a:p>
            <a:r>
              <a:rPr lang="en-US" dirty="0"/>
              <a:t>Implementation supports lifestyles: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Transient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Scoped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4191000"/>
            <a:ext cx="84391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053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92F4-1009-4C95-82FF-1FB6C653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76916-9A6D-41EB-ADB7-E967160C3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Services</a:t>
            </a:r>
          </a:p>
          <a:p>
            <a:pPr lvl="1"/>
            <a:r>
              <a:rPr lang="en-US" dirty="0" err="1"/>
              <a:t>IHostingEnvironment</a:t>
            </a:r>
            <a:endParaRPr lang="en-US" dirty="0"/>
          </a:p>
          <a:p>
            <a:pPr lvl="1"/>
            <a:r>
              <a:rPr lang="en-US" dirty="0" err="1"/>
              <a:t>IConfiguration</a:t>
            </a:r>
            <a:endParaRPr lang="en-US" dirty="0"/>
          </a:p>
          <a:p>
            <a:pPr lvl="1"/>
            <a:r>
              <a:rPr lang="en-US" dirty="0" err="1"/>
              <a:t>ILoggerFactory</a:t>
            </a:r>
            <a:endParaRPr lang="en-US" dirty="0"/>
          </a:p>
          <a:p>
            <a:pPr lvl="1"/>
            <a:r>
              <a:rPr lang="en-US" dirty="0"/>
              <a:t>Assembly loading, compilation, and more</a:t>
            </a:r>
          </a:p>
          <a:p>
            <a:r>
              <a:rPr lang="en-US" dirty="0"/>
              <a:t>Framework Services</a:t>
            </a:r>
          </a:p>
          <a:p>
            <a:pPr lvl="1"/>
            <a:r>
              <a:rPr lang="en-US" dirty="0"/>
              <a:t>Model binding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Authentication and authorization</a:t>
            </a:r>
          </a:p>
          <a:p>
            <a:pPr lvl="1"/>
            <a:r>
              <a:rPr lang="en-US" dirty="0"/>
              <a:t>Sessions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And more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46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0214-10CE-448F-8C35-0E79E33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79ADF-B279-4837-A3C2-25757B94D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Provider model allows for variety of 	logging solutions</a:t>
            </a:r>
          </a:p>
          <a:p>
            <a:r>
              <a:rPr lang="en-US" dirty="0"/>
              <a:t>Built-in logging from </a:t>
            </a:r>
            <a:r>
              <a:rPr lang="en-US" dirty="0" err="1"/>
              <a:t>Microsoft.Extensions.Logging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70584-A6CF-4A4B-BA05-1C1A6772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26856"/>
            <a:ext cx="7696200" cy="22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78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50F8-2D05-4C8E-8DFE-67B79F0A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ILogger</a:t>
            </a:r>
            <a:r>
              <a:rPr lang="en-US" dirty="0"/>
              <a:t>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E4E3-56D8-4F73-80E5-0BC7A0FDE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levels</a:t>
            </a:r>
          </a:p>
          <a:p>
            <a:pPr lvl="1"/>
            <a:r>
              <a:rPr lang="en-US" dirty="0"/>
              <a:t>Trace</a:t>
            </a:r>
          </a:p>
          <a:p>
            <a:pPr lvl="1"/>
            <a:r>
              <a:rPr lang="en-US" dirty="0"/>
              <a:t>Debug</a:t>
            </a:r>
          </a:p>
          <a:p>
            <a:pPr lvl="1"/>
            <a:r>
              <a:rPr lang="en-US" dirty="0"/>
              <a:t>Information</a:t>
            </a:r>
          </a:p>
          <a:p>
            <a:pPr lvl="1"/>
            <a:r>
              <a:rPr lang="en-US" dirty="0"/>
              <a:t>Warning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Critical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07BD7-243F-412F-BD88-A50D7594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724400"/>
            <a:ext cx="8001000" cy="4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244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778A-ED78-489D-93D5-5CE37D56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5BAD-F9F9-4B12-9D91-D453920F0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F4C60-FF6D-4852-831F-35AF48A1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5400"/>
            <a:ext cx="6934200" cy="49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595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Office PowerPoint</Application>
  <PresentationFormat>On-screen Show (4:3)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Myriad Pro</vt:lpstr>
      <vt:lpstr>Myriad Pro Light</vt:lpstr>
      <vt:lpstr>Verdana</vt:lpstr>
      <vt:lpstr>Wingdings</vt:lpstr>
      <vt:lpstr>1_SapphireTemplate</vt:lpstr>
      <vt:lpstr>Services &amp; Dependencies</vt:lpstr>
      <vt:lpstr>Package Dependencies</vt:lpstr>
      <vt:lpstr>Service Dependencies</vt:lpstr>
      <vt:lpstr>Dependency Injection</vt:lpstr>
      <vt:lpstr>IServiceProvider</vt:lpstr>
      <vt:lpstr>Built-In Services</vt:lpstr>
      <vt:lpstr>Logging</vt:lpstr>
      <vt:lpstr>ILogger API</vt:lpstr>
      <vt:lpstr>Filter Logs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1086</cp:revision>
  <dcterms:created xsi:type="dcterms:W3CDTF">2007-12-27T20:50:38Z</dcterms:created>
  <dcterms:modified xsi:type="dcterms:W3CDTF">2019-08-31T12:54:00Z</dcterms:modified>
</cp:coreProperties>
</file>