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8"/>
  </p:notesMasterIdLst>
  <p:handoutMasterIdLst>
    <p:handoutMasterId r:id="rId9"/>
  </p:handoutMasterIdLst>
  <p:sldIdLst>
    <p:sldId id="327" r:id="rId2"/>
    <p:sldId id="334" r:id="rId3"/>
    <p:sldId id="337" r:id="rId4"/>
    <p:sldId id="335" r:id="rId5"/>
    <p:sldId id="336" r:id="rId6"/>
    <p:sldId id="333" r:id="rId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4"/>
            <p14:sldId id="337"/>
            <p14:sldId id="335"/>
            <p14:sldId id="33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41" d="100"/>
          <a:sy n="41" d="100"/>
        </p:scale>
        <p:origin x="6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841CDF43-88D1-44FF-833E-DBE619F849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</a:t>
            </a:r>
            <a:r>
              <a:rPr lang="en-US"/>
              <a:t>NET Core Deployment</a:t>
            </a:r>
            <a:endParaRPr lang="en-US" dirty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/>
              <a:t>dotnet </a:t>
            </a:r>
            <a:r>
              <a:rPr lang="en-US" dirty="0"/>
              <a:t>publish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1B5-5242-4DA7-84E4-A4FF8DC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DD77-95DE-4472-826B-580E3C57B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6AAF-7733-4CFC-83BD-F3AA6199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73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031-8D19-4FB6-95D4-6845DFDA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</a:t>
            </a:r>
            <a:r>
              <a:rPr lang="en-US" dirty="0" err="1"/>
              <a:t>MSBuild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28ED-74A3-4A1C-B8D8-C857BE6F7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B790C-7DC7-497B-BB0C-484EB102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229600" cy="28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34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D0C-39DD-4E64-8625-F7A2689B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for IIS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A9F4-B689-4C38-B370-5A2BE808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6BB3-969F-4C5C-A5BE-D2189E6E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7269"/>
            <a:ext cx="8001000" cy="17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59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EC53-2CC4-47C2-AB07-DA210568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E51D-D06D-4BB5-920E-67B0A11B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bits needed to run the app are in one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6AC5-8B5E-4B5E-9AF8-6D8DA246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8229600" cy="2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63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A523B-EEBE-495A-829A-C71A49D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ASP.NET Core Deployment</vt:lpstr>
      <vt:lpstr>dotnet publish</vt:lpstr>
      <vt:lpstr>Powered by MSBuild</vt:lpstr>
      <vt:lpstr>Web.config for IIS</vt:lpstr>
      <vt:lpstr>Self-contained Deployment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1130</cp:revision>
  <dcterms:created xsi:type="dcterms:W3CDTF">2007-12-27T20:50:38Z</dcterms:created>
  <dcterms:modified xsi:type="dcterms:W3CDTF">2019-04-25T17:21:46Z</dcterms:modified>
</cp:coreProperties>
</file>