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0"/>
  </p:notesMasterIdLst>
  <p:handoutMasterIdLst>
    <p:handoutMasterId r:id="rId21"/>
  </p:handoutMasterIdLst>
  <p:sldIdLst>
    <p:sldId id="327" r:id="rId2"/>
    <p:sldId id="328" r:id="rId3"/>
    <p:sldId id="344" r:id="rId4"/>
    <p:sldId id="329" r:id="rId5"/>
    <p:sldId id="332" r:id="rId6"/>
    <p:sldId id="330" r:id="rId7"/>
    <p:sldId id="331" r:id="rId8"/>
    <p:sldId id="334" r:id="rId9"/>
    <p:sldId id="338" r:id="rId10"/>
    <p:sldId id="333" r:id="rId11"/>
    <p:sldId id="337" r:id="rId12"/>
    <p:sldId id="335" r:id="rId13"/>
    <p:sldId id="336" r:id="rId14"/>
    <p:sldId id="339" r:id="rId15"/>
    <p:sldId id="340" r:id="rId16"/>
    <p:sldId id="342" r:id="rId17"/>
    <p:sldId id="343" r:id="rId18"/>
    <p:sldId id="341" r:id="rId19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28"/>
            <p14:sldId id="344"/>
            <p14:sldId id="329"/>
            <p14:sldId id="332"/>
            <p14:sldId id="330"/>
            <p14:sldId id="331"/>
            <p14:sldId id="334"/>
            <p14:sldId id="338"/>
            <p14:sldId id="333"/>
            <p14:sldId id="337"/>
            <p14:sldId id="335"/>
            <p14:sldId id="336"/>
            <p14:sldId id="339"/>
            <p14:sldId id="340"/>
            <p14:sldId id="342"/>
            <p14:sldId id="343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has other uses outside of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6261AA91-4F22-4FBC-8E24-42CED94021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ASP.NET Core Controllers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C is for Controller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IHttpActionResult</a:t>
            </a:r>
            <a:r>
              <a:rPr lang="en-US" dirty="0"/>
              <a:t> encapsulates controller decision</a:t>
            </a:r>
          </a:p>
          <a:p>
            <a:r>
              <a:rPr lang="en-US" dirty="0"/>
              <a:t>Execution of result is later in the MVC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2895600"/>
            <a:ext cx="5162550" cy="141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2658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base class provides convenience methods</a:t>
            </a:r>
          </a:p>
          <a:p>
            <a:pPr lvl="1"/>
            <a:r>
              <a:rPr lang="en-US" dirty="0"/>
              <a:t>Created, </a:t>
            </a:r>
            <a:r>
              <a:rPr lang="en-US" dirty="0" err="1"/>
              <a:t>HttpNotFound</a:t>
            </a:r>
            <a:r>
              <a:rPr lang="en-US" dirty="0"/>
              <a:t>, 	Redirect,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9" y="2971800"/>
            <a:ext cx="8005762" cy="20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3355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Negotiation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format is JSON </a:t>
            </a:r>
          </a:p>
          <a:p>
            <a:r>
              <a:rPr lang="en-US" dirty="0"/>
              <a:t>XML formatter not included by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595562"/>
            <a:ext cx="780097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1515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in </a:t>
            </a:r>
            <a:r>
              <a:rPr lang="en-US" dirty="0" err="1"/>
              <a:t>ConfigureServices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247900"/>
            <a:ext cx="7553325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4941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Filters work on actions, controllers, and globally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19400"/>
            <a:ext cx="7848600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51429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 and filters can all use constructor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90800"/>
            <a:ext cx="7000875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16024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FromServices</a:t>
            </a:r>
            <a:r>
              <a:rPr lang="en-US" dirty="0"/>
              <a:t>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 allows binding on properties</a:t>
            </a:r>
          </a:p>
          <a:p>
            <a:r>
              <a:rPr lang="en-US" dirty="0"/>
              <a:t>Even works with model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90800"/>
            <a:ext cx="71247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817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9A8-C26C-45EF-BAE2-4CB1A410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Opinion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4952-6E76-49E0-AB62-739F120E9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Controllers work best for building APIs</a:t>
            </a:r>
          </a:p>
          <a:p>
            <a:endParaRPr lang="en-US" dirty="0"/>
          </a:p>
          <a:p>
            <a:r>
              <a:rPr lang="en-US" dirty="0"/>
              <a:t>For HTML, consider </a:t>
            </a:r>
            <a:r>
              <a:rPr lang="en-US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12617052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324792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9620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The Pattern</a:t>
            </a:r>
          </a:p>
        </p:txBody>
      </p:sp>
      <p:sp>
        <p:nvSpPr>
          <p:cNvPr id="10" name="Down Arrow 9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480410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95A2-5E83-424F-80DC-FCDA7E49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Faces of ASP.NET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3F31-402E-4A76-81AE-63AA4628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82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MVC services</a:t>
            </a:r>
          </a:p>
          <a:p>
            <a:r>
              <a:rPr lang="en-US" dirty="0"/>
              <a:t>Use the MVC middleware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90555"/>
            <a:ext cx="6791325" cy="2981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4212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POCOs with a Controller name suffix</a:t>
            </a:r>
          </a:p>
          <a:p>
            <a:r>
              <a:rPr lang="en-US" dirty="0"/>
              <a:t>Or, derive from Controller base class</a:t>
            </a:r>
          </a:p>
          <a:p>
            <a:r>
              <a:rPr lang="en-US" dirty="0"/>
              <a:t>Public methods are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276600"/>
            <a:ext cx="4743450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6834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</a:t>
            </a:r>
            <a:r>
              <a:rPr lang="en-US" dirty="0" err="1"/>
              <a:t>MapRoute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defaults and catch-all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405062"/>
            <a:ext cx="605790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3861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Sets routing rules inline with a controller</a:t>
            </a:r>
          </a:p>
          <a:p>
            <a:r>
              <a:rPr lang="en-US" dirty="0"/>
              <a:t>Use [controller] and [action] tokens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76600"/>
            <a:ext cx="4981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 Routing versus Named Actions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 works with actions and API style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438400"/>
            <a:ext cx="52101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45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Base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access to HTTP context, current user, request, response</a:t>
            </a:r>
          </a:p>
          <a:p>
            <a:r>
              <a:rPr lang="en-US" dirty="0"/>
              <a:t>Provides </a:t>
            </a:r>
            <a:r>
              <a:rPr lang="en-US" dirty="0" err="1"/>
              <a:t>IActionResult</a:t>
            </a:r>
            <a:r>
              <a:rPr lang="en-US" dirty="0"/>
              <a:t>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2790825"/>
            <a:ext cx="29527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297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220</Words>
  <Application>Microsoft Office PowerPoint</Application>
  <PresentationFormat>On-screen Show (4:3)</PresentationFormat>
  <Paragraphs>54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Myriad Pro</vt:lpstr>
      <vt:lpstr>Myriad Pro Light</vt:lpstr>
      <vt:lpstr>Tekton Pro</vt:lpstr>
      <vt:lpstr>Verdana</vt:lpstr>
      <vt:lpstr>Wingdings</vt:lpstr>
      <vt:lpstr>1_SapphireTemplate</vt:lpstr>
      <vt:lpstr>ASP.NET Core Controllers</vt:lpstr>
      <vt:lpstr>MVC – The Pattern</vt:lpstr>
      <vt:lpstr>The Faces of ASP.NET Core</vt:lpstr>
      <vt:lpstr>Setup</vt:lpstr>
      <vt:lpstr>Controllers</vt:lpstr>
      <vt:lpstr>Routing with MapRoute</vt:lpstr>
      <vt:lpstr>Routing with Attributes</vt:lpstr>
      <vt:lpstr>Verb Routing versus Named Actions</vt:lpstr>
      <vt:lpstr>Controller Base Class</vt:lpstr>
      <vt:lpstr>Action Results</vt:lpstr>
      <vt:lpstr>Action Result Helpers</vt:lpstr>
      <vt:lpstr>Content Negotiation</vt:lpstr>
      <vt:lpstr>MVC Options</vt:lpstr>
      <vt:lpstr>Action Filters</vt:lpstr>
      <vt:lpstr>Dependency Injection</vt:lpstr>
      <vt:lpstr>[FromServices]</vt:lpstr>
      <vt:lpstr>Opinion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1105</cp:revision>
  <dcterms:created xsi:type="dcterms:W3CDTF">2007-12-27T20:50:38Z</dcterms:created>
  <dcterms:modified xsi:type="dcterms:W3CDTF">2019-09-02T00:31:09Z</dcterms:modified>
</cp:coreProperties>
</file>