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8916951F-F7D3-4DB9-9F40-792C0A710FD5}">
          <p14:sldIdLst/>
        </p14:section>
        <p14:section name="Advanced  Azure  App Services" id="{76D3CC47-09D7-466F-B5E8-D22F37A41311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31" autoAdjust="0"/>
  </p:normalViewPr>
  <p:slideViewPr>
    <p:cSldViewPr snapToGrid="0">
      <p:cViewPr varScale="1">
        <p:scale>
          <a:sx n="60" d="100"/>
          <a:sy n="60" d="100"/>
        </p:scale>
        <p:origin x="72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9/6/2019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 dirty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rgbClr val="D3D3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6785" y="6361483"/>
            <a:ext cx="464344" cy="400188"/>
          </a:xfrm>
          <a:prstGeom prst="roundRect">
            <a:avLst>
              <a:gd name="adj" fmla="val 9526"/>
            </a:avLst>
          </a:prstGeom>
          <a:noFill/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34272-F1C8-4BAD-ACD1-8B06864A6DEF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365041" y="6445743"/>
            <a:ext cx="1219306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C1F905-2FAC-49F7-95D4-2458CA9A1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5575" y="4793501"/>
            <a:ext cx="6389625" cy="1993506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ASP.NET Core 3</a:t>
            </a: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What’s New?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96D0107-BD79-4806-90CC-A9E9312E9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3346" y="5834976"/>
            <a:ext cx="4000500" cy="75893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K. Scott Allen</a:t>
            </a:r>
          </a:p>
          <a:p>
            <a:pPr algn="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@OdeToCode</a:t>
            </a:r>
          </a:p>
        </p:txBody>
      </p:sp>
    </p:spTree>
    <p:extLst>
      <p:ext uri="{BB962C8B-B14F-4D97-AF65-F5344CB8AC3E}">
        <p14:creationId xmlns:p14="http://schemas.microsoft.com/office/powerpoint/2010/main" val="70734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61FE8A-8F15-409F-AF62-619C69C0D537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Times New Roman</vt:lpstr>
      <vt:lpstr>Office Theme</vt:lpstr>
      <vt:lpstr>ASP.NET Core 3  What’s New?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2019-06-21T08:19:36Z</dcterms:created>
  <dcterms:modified xsi:type="dcterms:W3CDTF">2019-09-06T20:14:29Z</dcterms:modified>
</cp:coreProperties>
</file>