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1"/>
  </p:notesMasterIdLst>
  <p:sldIdLst>
    <p:sldId id="256" r:id="rId2"/>
    <p:sldId id="291" r:id="rId3"/>
    <p:sldId id="292" r:id="rId4"/>
    <p:sldId id="327" r:id="rId5"/>
    <p:sldId id="293" r:id="rId6"/>
    <p:sldId id="257" r:id="rId7"/>
    <p:sldId id="294" r:id="rId8"/>
    <p:sldId id="259" r:id="rId9"/>
    <p:sldId id="295" r:id="rId10"/>
    <p:sldId id="290" r:id="rId11"/>
    <p:sldId id="258" r:id="rId12"/>
    <p:sldId id="279" r:id="rId13"/>
    <p:sldId id="287" r:id="rId14"/>
    <p:sldId id="281" r:id="rId15"/>
    <p:sldId id="288" r:id="rId16"/>
    <p:sldId id="284" r:id="rId17"/>
    <p:sldId id="262" r:id="rId18"/>
    <p:sldId id="286" r:id="rId19"/>
    <p:sldId id="263" r:id="rId20"/>
    <p:sldId id="277" r:id="rId21"/>
    <p:sldId id="268" r:id="rId22"/>
    <p:sldId id="266" r:id="rId23"/>
    <p:sldId id="296" r:id="rId24"/>
    <p:sldId id="297" r:id="rId25"/>
    <p:sldId id="269" r:id="rId26"/>
    <p:sldId id="270" r:id="rId27"/>
    <p:sldId id="265" r:id="rId28"/>
    <p:sldId id="298" r:id="rId29"/>
    <p:sldId id="271" r:id="rId30"/>
    <p:sldId id="272" r:id="rId31"/>
    <p:sldId id="320" r:id="rId32"/>
    <p:sldId id="322" r:id="rId33"/>
    <p:sldId id="321" r:id="rId34"/>
    <p:sldId id="323" r:id="rId35"/>
    <p:sldId id="325" r:id="rId36"/>
    <p:sldId id="324" r:id="rId37"/>
    <p:sldId id="299" r:id="rId38"/>
    <p:sldId id="319" r:id="rId39"/>
    <p:sldId id="302" r:id="rId40"/>
    <p:sldId id="300" r:id="rId41"/>
    <p:sldId id="301" r:id="rId42"/>
    <p:sldId id="303" r:id="rId43"/>
    <p:sldId id="304" r:id="rId44"/>
    <p:sldId id="273" r:id="rId45"/>
    <p:sldId id="274" r:id="rId46"/>
    <p:sldId id="305" r:id="rId47"/>
    <p:sldId id="307" r:id="rId48"/>
    <p:sldId id="275" r:id="rId49"/>
    <p:sldId id="276" r:id="rId50"/>
    <p:sldId id="312" r:id="rId51"/>
    <p:sldId id="309" r:id="rId52"/>
    <p:sldId id="317" r:id="rId53"/>
    <p:sldId id="310" r:id="rId54"/>
    <p:sldId id="308" r:id="rId55"/>
    <p:sldId id="316" r:id="rId56"/>
    <p:sldId id="318" r:id="rId57"/>
    <p:sldId id="313" r:id="rId58"/>
    <p:sldId id="314" r:id="rId59"/>
    <p:sldId id="31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0672BA4-45B7-47DD-97D6-F69394B53D9A}">
          <p14:sldIdLst>
            <p14:sldId id="256"/>
          </p14:sldIdLst>
        </p14:section>
        <p14:section name="Introduction" id="{2E5BA68E-CCAA-4B9D-96FE-0FE7EF275ABD}">
          <p14:sldIdLst>
            <p14:sldId id="291"/>
            <p14:sldId id="292"/>
            <p14:sldId id="327"/>
          </p14:sldIdLst>
        </p14:section>
        <p14:section name="Service Landscape" id="{F641EFD3-C4FE-4D78-86FB-7AEA6949D391}">
          <p14:sldIdLst>
            <p14:sldId id="293"/>
            <p14:sldId id="257"/>
            <p14:sldId id="294"/>
            <p14:sldId id="259"/>
            <p14:sldId id="295"/>
          </p14:sldIdLst>
        </p14:section>
        <p14:section name="History of .NET" id="{448E2C33-2853-43D0-85C2-D83923B14999}">
          <p14:sldIdLst>
            <p14:sldId id="290"/>
            <p14:sldId id="258"/>
            <p14:sldId id="279"/>
            <p14:sldId id="287"/>
            <p14:sldId id="281"/>
            <p14:sldId id="288"/>
            <p14:sldId id="284"/>
            <p14:sldId id="262"/>
            <p14:sldId id="286"/>
            <p14:sldId id="263"/>
            <p14:sldId id="277"/>
          </p14:sldIdLst>
        </p14:section>
        <p14:section name="EC2" id="{1AB6D8EA-F814-4606-8AB4-24F0EEDBFA62}">
          <p14:sldIdLst>
            <p14:sldId id="268"/>
            <p14:sldId id="266"/>
            <p14:sldId id="296"/>
            <p14:sldId id="297"/>
          </p14:sldIdLst>
        </p14:section>
        <p14:section name="AWS Elastic Beanstalk" id="{46ED55A5-952F-41B7-AEE5-3FB0CA359818}">
          <p14:sldIdLst>
            <p14:sldId id="269"/>
            <p14:sldId id="270"/>
            <p14:sldId id="265"/>
            <p14:sldId id="298"/>
          </p14:sldIdLst>
        </p14:section>
        <p14:section name="Lambda" id="{1B285761-5810-4E66-BE85-D5D25194A4DD}">
          <p14:sldIdLst>
            <p14:sldId id="271"/>
            <p14:sldId id="272"/>
            <p14:sldId id="320"/>
            <p14:sldId id="322"/>
            <p14:sldId id="321"/>
            <p14:sldId id="323"/>
            <p14:sldId id="325"/>
            <p14:sldId id="324"/>
            <p14:sldId id="299"/>
            <p14:sldId id="319"/>
            <p14:sldId id="302"/>
            <p14:sldId id="300"/>
            <p14:sldId id="301"/>
            <p14:sldId id="303"/>
            <p14:sldId id="304"/>
          </p14:sldIdLst>
        </p14:section>
        <p14:section name="ECS" id="{4FA89996-D505-45EE-8AB9-3744FEA3B238}">
          <p14:sldIdLst>
            <p14:sldId id="273"/>
            <p14:sldId id="274"/>
            <p14:sldId id="305"/>
            <p14:sldId id="307"/>
          </p14:sldIdLst>
        </p14:section>
        <p14:section name="Infra CDK" id="{430BEC58-95CD-4D79-B5DE-E56F718F5A7F}">
          <p14:sldIdLst>
            <p14:sldId id="275"/>
            <p14:sldId id="276"/>
            <p14:sldId id="312"/>
            <p14:sldId id="309"/>
            <p14:sldId id="317"/>
            <p14:sldId id="310"/>
            <p14:sldId id="308"/>
            <p14:sldId id="316"/>
            <p14:sldId id="318"/>
            <p14:sldId id="313"/>
            <p14:sldId id="314"/>
            <p14:sldId id="31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2BD4"/>
    <a:srgbClr val="C925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0C090-4885-4DE2-9929-078CBCF6FA74}" v="6873" dt="2024-01-07T21:09:01.5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68637" autoAdjust="0"/>
  </p:normalViewPr>
  <p:slideViewPr>
    <p:cSldViewPr>
      <p:cViewPr varScale="1">
        <p:scale>
          <a:sx n="74" d="100"/>
          <a:sy n="74" d="100"/>
        </p:scale>
        <p:origin x="747" y="45"/>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0" d="100"/>
        <a:sy n="60" d="100"/>
      </p:scale>
      <p:origin x="0" y="0"/>
    </p:cViewPr>
  </p:sorterViewPr>
  <p:notesViewPr>
    <p:cSldViewPr showGuides="1">
      <p:cViewPr varScale="1">
        <p:scale>
          <a:sx n="83" d="100"/>
          <a:sy n="83" d="100"/>
        </p:scale>
        <p:origin x="230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 Knowles" userId="5ca11c705dd83e78" providerId="LiveId" clId="{1000C090-4885-4DE2-9929-078CBCF6FA74}"/>
    <pc:docChg chg="undo redo custSel addSld delSld modSld sldOrd modMainMaster addSection delSection modSection">
      <pc:chgData name="Brad Knowles" userId="5ca11c705dd83e78" providerId="LiveId" clId="{1000C090-4885-4DE2-9929-078CBCF6FA74}" dt="2024-01-07T21:09:01.559" v="29827"/>
      <pc:docMkLst>
        <pc:docMk/>
      </pc:docMkLst>
      <pc:sldChg chg="addSp delSp modSp mod modMedia setBg addAnim delAnim modAnim setClrOvrMap modNotes modNotesTx">
        <pc:chgData name="Brad Knowles" userId="5ca11c705dd83e78" providerId="LiveId" clId="{1000C090-4885-4DE2-9929-078CBCF6FA74}" dt="2024-01-07T06:02:37.796" v="29233" actId="20577"/>
        <pc:sldMkLst>
          <pc:docMk/>
          <pc:sldMk cId="3361280564" sldId="256"/>
        </pc:sldMkLst>
        <pc:spChg chg="add del mod">
          <ac:chgData name="Brad Knowles" userId="5ca11c705dd83e78" providerId="LiveId" clId="{1000C090-4885-4DE2-9929-078CBCF6FA74}" dt="2023-12-09T21:32:09.383" v="1249" actId="26606"/>
          <ac:spMkLst>
            <pc:docMk/>
            <pc:sldMk cId="3361280564" sldId="256"/>
            <ac:spMk id="2" creationId="{209A67F1-F1CC-E187-FC02-7C9EC162015E}"/>
          </ac:spMkLst>
        </pc:spChg>
        <pc:spChg chg="add del">
          <ac:chgData name="Brad Knowles" userId="5ca11c705dd83e78" providerId="LiveId" clId="{1000C090-4885-4DE2-9929-078CBCF6FA74}" dt="2023-12-09T18:48:09.480" v="1197" actId="26606"/>
          <ac:spMkLst>
            <pc:docMk/>
            <pc:sldMk cId="3361280564" sldId="256"/>
            <ac:spMk id="2" creationId="{7A44E03C-6C00-BCBD-456A-08EAB0008EAB}"/>
          </ac:spMkLst>
        </pc:spChg>
        <pc:spChg chg="add del mod replId">
          <ac:chgData name="Brad Knowles" userId="5ca11c705dd83e78" providerId="LiveId" clId="{1000C090-4885-4DE2-9929-078CBCF6FA74}" dt="2023-12-12T04:06:37.831" v="1792" actId="26606"/>
          <ac:spMkLst>
            <pc:docMk/>
            <pc:sldMk cId="3361280564" sldId="256"/>
            <ac:spMk id="2" creationId="{A03AC1BB-82D2-6177-8AAF-57EED92F5C8F}"/>
          </ac:spMkLst>
        </pc:spChg>
        <pc:spChg chg="add del">
          <ac:chgData name="Brad Knowles" userId="5ca11c705dd83e78" providerId="LiveId" clId="{1000C090-4885-4DE2-9929-078CBCF6FA74}" dt="2023-12-09T18:48:29.355" v="1202" actId="26606"/>
          <ac:spMkLst>
            <pc:docMk/>
            <pc:sldMk cId="3361280564" sldId="256"/>
            <ac:spMk id="2" creationId="{B15A7569-6E6F-C9F6-E29A-B9901E16A8EA}"/>
          </ac:spMkLst>
        </pc:spChg>
        <pc:spChg chg="add del">
          <ac:chgData name="Brad Knowles" userId="5ca11c705dd83e78" providerId="LiveId" clId="{1000C090-4885-4DE2-9929-078CBCF6FA74}" dt="2023-12-09T18:48:37.433" v="1207" actId="26606"/>
          <ac:spMkLst>
            <pc:docMk/>
            <pc:sldMk cId="3361280564" sldId="256"/>
            <ac:spMk id="2" creationId="{FC568E3F-006D-DD66-DDAD-6C5C09595926}"/>
          </ac:spMkLst>
        </pc:spChg>
        <pc:spChg chg="add del">
          <ac:chgData name="Brad Knowles" userId="5ca11c705dd83e78" providerId="LiveId" clId="{1000C090-4885-4DE2-9929-078CBCF6FA74}" dt="2023-12-09T18:48:29.355" v="1202" actId="26606"/>
          <ac:spMkLst>
            <pc:docMk/>
            <pc:sldMk cId="3361280564" sldId="256"/>
            <ac:spMk id="3" creationId="{377D65EF-FBAC-57F2-4BAD-DDB5A6873A02}"/>
          </ac:spMkLst>
        </pc:spChg>
        <pc:spChg chg="add del mod replId">
          <ac:chgData name="Brad Knowles" userId="5ca11c705dd83e78" providerId="LiveId" clId="{1000C090-4885-4DE2-9929-078CBCF6FA74}" dt="2023-12-28T04:44:17.586" v="5336" actId="403"/>
          <ac:spMkLst>
            <pc:docMk/>
            <pc:sldMk cId="3361280564" sldId="256"/>
            <ac:spMk id="3" creationId="{729535DF-E714-4E36-3E3E-2108D1ABE325}"/>
          </ac:spMkLst>
        </pc:spChg>
        <pc:spChg chg="add del">
          <ac:chgData name="Brad Knowles" userId="5ca11c705dd83e78" providerId="LiveId" clId="{1000C090-4885-4DE2-9929-078CBCF6FA74}" dt="2023-12-09T21:32:09.383" v="1249" actId="26606"/>
          <ac:spMkLst>
            <pc:docMk/>
            <pc:sldMk cId="3361280564" sldId="256"/>
            <ac:spMk id="3" creationId="{B65C9A58-B1FC-836E-D028-CBCA1AA1E3C8}"/>
          </ac:spMkLst>
        </pc:spChg>
        <pc:spChg chg="add del">
          <ac:chgData name="Brad Knowles" userId="5ca11c705dd83e78" providerId="LiveId" clId="{1000C090-4885-4DE2-9929-078CBCF6FA74}" dt="2023-12-09T18:48:09.480" v="1197" actId="26606"/>
          <ac:spMkLst>
            <pc:docMk/>
            <pc:sldMk cId="3361280564" sldId="256"/>
            <ac:spMk id="3" creationId="{E5250667-3227-841C-092F-61DC8AB9331C}"/>
          </ac:spMkLst>
        </pc:spChg>
        <pc:spChg chg="add del">
          <ac:chgData name="Brad Knowles" userId="5ca11c705dd83e78" providerId="LiveId" clId="{1000C090-4885-4DE2-9929-078CBCF6FA74}" dt="2023-12-09T18:48:37.433" v="1207" actId="26606"/>
          <ac:spMkLst>
            <pc:docMk/>
            <pc:sldMk cId="3361280564" sldId="256"/>
            <ac:spMk id="3" creationId="{ECD04D23-BB70-3534-25A1-5B689DC2D391}"/>
          </ac:spMkLst>
        </pc:spChg>
        <pc:spChg chg="add del">
          <ac:chgData name="Brad Knowles" userId="5ca11c705dd83e78" providerId="LiveId" clId="{1000C090-4885-4DE2-9929-078CBCF6FA74}" dt="2023-12-29T03:53:51.475" v="10630"/>
          <ac:spMkLst>
            <pc:docMk/>
            <pc:sldMk cId="3361280564" sldId="256"/>
            <ac:spMk id="4" creationId="{1BD0FBA5-F81D-B4C0-6CD8-73813378DBE1}"/>
          </ac:spMkLst>
        </pc:spChg>
        <pc:spChg chg="add del">
          <ac:chgData name="Brad Knowles" userId="5ca11c705dd83e78" providerId="LiveId" clId="{1000C090-4885-4DE2-9929-078CBCF6FA74}" dt="2023-12-28T03:21:08.093" v="3755"/>
          <ac:spMkLst>
            <pc:docMk/>
            <pc:sldMk cId="3361280564" sldId="256"/>
            <ac:spMk id="4" creationId="{71CB5D5D-84A4-FD1D-35D3-B2F408AA9E25}"/>
          </ac:spMkLst>
        </pc:spChg>
        <pc:spChg chg="add del">
          <ac:chgData name="Brad Knowles" userId="5ca11c705dd83e78" providerId="LiveId" clId="{1000C090-4885-4DE2-9929-078CBCF6FA74}" dt="2023-12-12T04:06:37.831" v="1792" actId="26606"/>
          <ac:spMkLst>
            <pc:docMk/>
            <pc:sldMk cId="3361280564" sldId="256"/>
            <ac:spMk id="6" creationId="{E58B2195-5055-402F-A3E7-53FF0E4980C3}"/>
          </ac:spMkLst>
        </pc:spChg>
        <pc:spChg chg="add del">
          <ac:chgData name="Brad Knowles" userId="5ca11c705dd83e78" providerId="LiveId" clId="{1000C090-4885-4DE2-9929-078CBCF6FA74}" dt="2023-12-09T18:48:09.480" v="1197" actId="26606"/>
          <ac:spMkLst>
            <pc:docMk/>
            <pc:sldMk cId="3361280564" sldId="256"/>
            <ac:spMk id="9" creationId="{71B2258F-86CA-4D4D-8270-BC05FCDEBFB3}"/>
          </ac:spMkLst>
        </pc:spChg>
        <pc:spChg chg="add del">
          <ac:chgData name="Brad Knowles" userId="5ca11c705dd83e78" providerId="LiveId" clId="{1000C090-4885-4DE2-9929-078CBCF6FA74}" dt="2023-12-12T04:06:37.831" v="1792" actId="26606"/>
          <ac:spMkLst>
            <pc:docMk/>
            <pc:sldMk cId="3361280564" sldId="256"/>
            <ac:spMk id="10" creationId="{3301E07F-4F79-4B58-8698-EF24DC1ECDBF}"/>
          </ac:spMkLst>
        </pc:spChg>
        <pc:spChg chg="add del">
          <ac:chgData name="Brad Knowles" userId="5ca11c705dd83e78" providerId="LiveId" clId="{1000C090-4885-4DE2-9929-078CBCF6FA74}" dt="2023-12-09T18:48:29.355" v="1202" actId="26606"/>
          <ac:spMkLst>
            <pc:docMk/>
            <pc:sldMk cId="3361280564" sldId="256"/>
            <ac:spMk id="11" creationId="{007891EC-4501-44ED-A8C8-B11B6DB767AB}"/>
          </ac:spMkLst>
        </pc:spChg>
        <pc:spChg chg="add del">
          <ac:chgData name="Brad Knowles" userId="5ca11c705dd83e78" providerId="LiveId" clId="{1000C090-4885-4DE2-9929-078CBCF6FA74}" dt="2023-12-09T18:48:29.355" v="1202" actId="26606"/>
          <ac:spMkLst>
            <pc:docMk/>
            <pc:sldMk cId="3361280564" sldId="256"/>
            <ac:spMk id="12" creationId="{C1DD1A8A-57D5-4A81-AD04-532B043C5611}"/>
          </ac:spMkLst>
        </pc:spChg>
        <pc:spChg chg="add del">
          <ac:chgData name="Brad Knowles" userId="5ca11c705dd83e78" providerId="LiveId" clId="{1000C090-4885-4DE2-9929-078CBCF6FA74}" dt="2023-12-12T04:06:37.831" v="1792" actId="26606"/>
          <ac:spMkLst>
            <pc:docMk/>
            <pc:sldMk cId="3361280564" sldId="256"/>
            <ac:spMk id="14" creationId="{9EE6F773-742A-491A-9A00-A2A150DF500A}"/>
          </ac:spMkLst>
        </pc:spChg>
        <pc:spChg chg="add del">
          <ac:chgData name="Brad Knowles" userId="5ca11c705dd83e78" providerId="LiveId" clId="{1000C090-4885-4DE2-9929-078CBCF6FA74}" dt="2023-12-09T18:48:37.433" v="1207" actId="26606"/>
          <ac:spMkLst>
            <pc:docMk/>
            <pc:sldMk cId="3361280564" sldId="256"/>
            <ac:spMk id="16" creationId="{0671A8AE-40A1-4631-A6B8-581AFF065482}"/>
          </ac:spMkLst>
        </pc:spChg>
        <pc:spChg chg="add del">
          <ac:chgData name="Brad Knowles" userId="5ca11c705dd83e78" providerId="LiveId" clId="{1000C090-4885-4DE2-9929-078CBCF6FA74}" dt="2023-12-09T18:48:37.433" v="1207" actId="26606"/>
          <ac:spMkLst>
            <pc:docMk/>
            <pc:sldMk cId="3361280564" sldId="256"/>
            <ac:spMk id="18" creationId="{AB58EF07-17C2-48CF-ABB0-EEF1F17CB8F0}"/>
          </ac:spMkLst>
        </pc:spChg>
        <pc:spChg chg="add del">
          <ac:chgData name="Brad Knowles" userId="5ca11c705dd83e78" providerId="LiveId" clId="{1000C090-4885-4DE2-9929-078CBCF6FA74}" dt="2023-12-09T18:48:37.433" v="1207" actId="26606"/>
          <ac:spMkLst>
            <pc:docMk/>
            <pc:sldMk cId="3361280564" sldId="256"/>
            <ac:spMk id="19" creationId="{AF2F604E-43BE-4DC3-B983-E071523364F8}"/>
          </ac:spMkLst>
        </pc:spChg>
        <pc:spChg chg="add del">
          <ac:chgData name="Brad Knowles" userId="5ca11c705dd83e78" providerId="LiveId" clId="{1000C090-4885-4DE2-9929-078CBCF6FA74}" dt="2023-12-09T18:48:37.433" v="1207" actId="26606"/>
          <ac:spMkLst>
            <pc:docMk/>
            <pc:sldMk cId="3361280564" sldId="256"/>
            <ac:spMk id="20" creationId="{08C9B587-E65E-4B52-B37C-ABEBB6E87928}"/>
          </ac:spMkLst>
        </pc:spChg>
        <pc:spChg chg="add">
          <ac:chgData name="Brad Knowles" userId="5ca11c705dd83e78" providerId="LiveId" clId="{1000C090-4885-4DE2-9929-078CBCF6FA74}" dt="2023-12-12T04:06:37.831" v="1792" actId="26606"/>
          <ac:spMkLst>
            <pc:docMk/>
            <pc:sldMk cId="3361280564" sldId="256"/>
            <ac:spMk id="21" creationId="{E2B33195-5BCA-4BB7-A82D-6739522687DD}"/>
          </ac:spMkLst>
        </pc:spChg>
        <pc:spChg chg="add">
          <ac:chgData name="Brad Knowles" userId="5ca11c705dd83e78" providerId="LiveId" clId="{1000C090-4885-4DE2-9929-078CBCF6FA74}" dt="2023-12-12T04:06:37.831" v="1792" actId="26606"/>
          <ac:spMkLst>
            <pc:docMk/>
            <pc:sldMk cId="3361280564" sldId="256"/>
            <ac:spMk id="22" creationId="{1C4FDBE2-32F7-4AC4-A40C-C51C65B1D474}"/>
          </ac:spMkLst>
        </pc:spChg>
        <pc:spChg chg="add del">
          <ac:chgData name="Brad Knowles" userId="5ca11c705dd83e78" providerId="LiveId" clId="{1000C090-4885-4DE2-9929-078CBCF6FA74}" dt="2023-12-09T21:32:09.383" v="1249" actId="26606"/>
          <ac:spMkLst>
            <pc:docMk/>
            <pc:sldMk cId="3361280564" sldId="256"/>
            <ac:spMk id="23" creationId="{6F828D28-8E09-41CC-8229-3070B5467A96}"/>
          </ac:spMkLst>
        </pc:spChg>
        <pc:spChg chg="add del">
          <ac:chgData name="Brad Knowles" userId="5ca11c705dd83e78" providerId="LiveId" clId="{1000C090-4885-4DE2-9929-078CBCF6FA74}" dt="2023-12-09T21:32:09.383" v="1249" actId="26606"/>
          <ac:spMkLst>
            <pc:docMk/>
            <pc:sldMk cId="3361280564" sldId="256"/>
            <ac:spMk id="25" creationId="{D5B012D8-7F27-4758-9AC6-C889B154BD73}"/>
          </ac:spMkLst>
        </pc:spChg>
        <pc:spChg chg="add del">
          <ac:chgData name="Brad Knowles" userId="5ca11c705dd83e78" providerId="LiveId" clId="{1000C090-4885-4DE2-9929-078CBCF6FA74}" dt="2023-12-09T21:32:09.383" v="1249" actId="26606"/>
          <ac:spMkLst>
            <pc:docMk/>
            <pc:sldMk cId="3361280564" sldId="256"/>
            <ac:spMk id="26" creationId="{4063B759-00FC-46D1-9898-8E8625268FAF}"/>
          </ac:spMkLst>
        </pc:spChg>
        <pc:spChg chg="add">
          <ac:chgData name="Brad Knowles" userId="5ca11c705dd83e78" providerId="LiveId" clId="{1000C090-4885-4DE2-9929-078CBCF6FA74}" dt="2023-12-12T04:06:37.831" v="1792" actId="26606"/>
          <ac:spMkLst>
            <pc:docMk/>
            <pc:sldMk cId="3361280564" sldId="256"/>
            <ac:spMk id="27" creationId="{E8EA24D0-C854-4AA8-B8FD-D252660D8840}"/>
          </ac:spMkLst>
        </pc:spChg>
        <pc:spChg chg="add">
          <ac:chgData name="Brad Knowles" userId="5ca11c705dd83e78" providerId="LiveId" clId="{1000C090-4885-4DE2-9929-078CBCF6FA74}" dt="2023-12-12T04:06:37.831" v="1792" actId="26606"/>
          <ac:spMkLst>
            <pc:docMk/>
            <pc:sldMk cId="3361280564" sldId="256"/>
            <ac:spMk id="28" creationId="{CF8AD9F3-9AF6-494F-83A3-2F677563935C}"/>
          </ac:spMkLst>
        </pc:spChg>
        <pc:spChg chg="add">
          <ac:chgData name="Brad Knowles" userId="5ca11c705dd83e78" providerId="LiveId" clId="{1000C090-4885-4DE2-9929-078CBCF6FA74}" dt="2023-12-12T04:06:37.831" v="1792" actId="26606"/>
          <ac:spMkLst>
            <pc:docMk/>
            <pc:sldMk cId="3361280564" sldId="256"/>
            <ac:spMk id="29" creationId="{11156773-3FB3-46D9-9F87-821287404830}"/>
          </ac:spMkLst>
        </pc:spChg>
        <pc:picChg chg="add mod ord">
          <ac:chgData name="Brad Knowles" userId="5ca11c705dd83e78" providerId="LiveId" clId="{1000C090-4885-4DE2-9929-078CBCF6FA74}" dt="2023-12-12T04:08:57.199" v="1796" actId="1076"/>
          <ac:picMkLst>
            <pc:docMk/>
            <pc:sldMk cId="3361280564" sldId="256"/>
            <ac:picMk id="5" creationId="{59F52A93-6B1C-B176-B70F-C5CEFFC81A88}"/>
          </ac:picMkLst>
        </pc:picChg>
        <pc:picChg chg="add del">
          <ac:chgData name="Brad Knowles" userId="5ca11c705dd83e78" providerId="LiveId" clId="{1000C090-4885-4DE2-9929-078CBCF6FA74}" dt="2023-12-09T18:48:09.480" v="1197" actId="26606"/>
          <ac:picMkLst>
            <pc:docMk/>
            <pc:sldMk cId="3361280564" sldId="256"/>
            <ac:picMk id="5" creationId="{8019E9DE-4886-C864-83F9-97C163B7103B}"/>
          </ac:picMkLst>
        </pc:picChg>
        <pc:picChg chg="add del">
          <ac:chgData name="Brad Knowles" userId="5ca11c705dd83e78" providerId="LiveId" clId="{1000C090-4885-4DE2-9929-078CBCF6FA74}" dt="2023-12-12T04:04:54.665" v="1773" actId="478"/>
          <ac:picMkLst>
            <pc:docMk/>
            <pc:sldMk cId="3361280564" sldId="256"/>
            <ac:picMk id="7" creationId="{89195009-3355-5BC3-4AEF-60C74DFF93D7}"/>
          </ac:picMkLst>
        </pc:picChg>
        <pc:picChg chg="add mod">
          <ac:chgData name="Brad Knowles" userId="5ca11c705dd83e78" providerId="LiveId" clId="{1000C090-4885-4DE2-9929-078CBCF6FA74}" dt="2023-12-12T04:06:37.831" v="1792" actId="26606"/>
          <ac:picMkLst>
            <pc:docMk/>
            <pc:sldMk cId="3361280564" sldId="256"/>
            <ac:picMk id="8" creationId="{63844F1C-7613-75A4-1963-16F0F64F7D7A}"/>
          </ac:picMkLst>
        </pc:picChg>
        <pc:picChg chg="add del mod">
          <ac:chgData name="Brad Knowles" userId="5ca11c705dd83e78" providerId="LiveId" clId="{1000C090-4885-4DE2-9929-078CBCF6FA74}" dt="2023-12-09T18:48:29.355" v="1202" actId="26606"/>
          <ac:picMkLst>
            <pc:docMk/>
            <pc:sldMk cId="3361280564" sldId="256"/>
            <ac:picMk id="13" creationId="{0687E401-C7E8-AFE0-5CC8-DA3B3F79984A}"/>
          </ac:picMkLst>
        </pc:picChg>
        <pc:picChg chg="add del">
          <ac:chgData name="Brad Knowles" userId="5ca11c705dd83e78" providerId="LiveId" clId="{1000C090-4885-4DE2-9929-078CBCF6FA74}" dt="2023-12-09T18:48:37.433" v="1207" actId="26606"/>
          <ac:picMkLst>
            <pc:docMk/>
            <pc:sldMk cId="3361280564" sldId="256"/>
            <ac:picMk id="17" creationId="{98F24F41-1509-6D58-83E9-889F24844BCB}"/>
          </ac:picMkLst>
        </pc:picChg>
        <pc:picChg chg="add del mod">
          <ac:chgData name="Brad Knowles" userId="5ca11c705dd83e78" providerId="LiveId" clId="{1000C090-4885-4DE2-9929-078CBCF6FA74}" dt="2023-12-09T21:32:09.383" v="1249" actId="26606"/>
          <ac:picMkLst>
            <pc:docMk/>
            <pc:sldMk cId="3361280564" sldId="256"/>
            <ac:picMk id="24" creationId="{BC3AF9A5-60B0-E388-D66D-2544A5F974F5}"/>
          </ac:picMkLst>
        </pc:picChg>
      </pc:sldChg>
      <pc:sldChg chg="addSp delSp modSp new mod modTransition modAnim modNotesTx">
        <pc:chgData name="Brad Knowles" userId="5ca11c705dd83e78" providerId="LiveId" clId="{1000C090-4885-4DE2-9929-078CBCF6FA74}" dt="2024-01-07T20:52:39.928" v="29595" actId="400"/>
        <pc:sldMkLst>
          <pc:docMk/>
          <pc:sldMk cId="3374399384" sldId="257"/>
        </pc:sldMkLst>
        <pc:spChg chg="mod">
          <ac:chgData name="Brad Knowles" userId="5ca11c705dd83e78" providerId="LiveId" clId="{1000C090-4885-4DE2-9929-078CBCF6FA74}" dt="2023-12-27T16:21:18.187" v="2031" actId="2711"/>
          <ac:spMkLst>
            <pc:docMk/>
            <pc:sldMk cId="3374399384" sldId="257"/>
            <ac:spMk id="2" creationId="{EDC5A9BF-FD50-2AF7-9D13-46FD572C25C3}"/>
          </ac:spMkLst>
        </pc:spChg>
        <pc:spChg chg="add del mod">
          <ac:chgData name="Brad Knowles" userId="5ca11c705dd83e78" providerId="LiveId" clId="{1000C090-4885-4DE2-9929-078CBCF6FA74}" dt="2023-12-28T03:47:18.300" v="4002"/>
          <ac:spMkLst>
            <pc:docMk/>
            <pc:sldMk cId="3374399384" sldId="257"/>
            <ac:spMk id="3" creationId="{575FA4D4-0BEF-066F-0064-671A1B27618C}"/>
          </ac:spMkLst>
        </pc:spChg>
        <pc:spChg chg="add mod">
          <ac:chgData name="Brad Knowles" userId="5ca11c705dd83e78" providerId="LiveId" clId="{1000C090-4885-4DE2-9929-078CBCF6FA74}" dt="2023-12-29T03:45:13.064" v="10434"/>
          <ac:spMkLst>
            <pc:docMk/>
            <pc:sldMk cId="3374399384" sldId="257"/>
            <ac:spMk id="3" creationId="{A2ABCFF4-EC87-6CB8-7817-67EE715369F1}"/>
          </ac:spMkLst>
        </pc:spChg>
        <pc:spChg chg="add del mod">
          <ac:chgData name="Brad Knowles" userId="5ca11c705dd83e78" providerId="LiveId" clId="{1000C090-4885-4DE2-9929-078CBCF6FA74}" dt="2023-12-07T04:12:43.820" v="53" actId="478"/>
          <ac:spMkLst>
            <pc:docMk/>
            <pc:sldMk cId="3374399384" sldId="257"/>
            <ac:spMk id="3" creationId="{FCF49FD0-89E4-9DC3-21C3-AD2C20228F17}"/>
          </ac:spMkLst>
        </pc:spChg>
        <pc:spChg chg="add mod">
          <ac:chgData name="Brad Knowles" userId="5ca11c705dd83e78" providerId="LiveId" clId="{1000C090-4885-4DE2-9929-078CBCF6FA74}" dt="2023-12-29T03:45:49.228" v="10449"/>
          <ac:spMkLst>
            <pc:docMk/>
            <pc:sldMk cId="3374399384" sldId="257"/>
            <ac:spMk id="4" creationId="{EC255173-71F6-9D93-2FD2-B15AD8411057}"/>
          </ac:spMkLst>
        </pc:spChg>
        <pc:spChg chg="add mod">
          <ac:chgData name="Brad Knowles" userId="5ca11c705dd83e78" providerId="LiveId" clId="{1000C090-4885-4DE2-9929-078CBCF6FA74}" dt="2023-12-29T04:11:08.814" v="11394"/>
          <ac:spMkLst>
            <pc:docMk/>
            <pc:sldMk cId="3374399384" sldId="257"/>
            <ac:spMk id="6" creationId="{54617DD6-3BEA-0CC7-839B-7C16230B1542}"/>
          </ac:spMkLst>
        </pc:spChg>
        <pc:spChg chg="add del mod">
          <ac:chgData name="Brad Knowles" userId="5ca11c705dd83e78" providerId="LiveId" clId="{1000C090-4885-4DE2-9929-078CBCF6FA74}" dt="2023-12-07T04:12:37.420" v="51" actId="478"/>
          <ac:spMkLst>
            <pc:docMk/>
            <pc:sldMk cId="3374399384" sldId="257"/>
            <ac:spMk id="6" creationId="{8C7DE6C2-5155-CF48-A64E-50A9F542F5A4}"/>
          </ac:spMkLst>
        </pc:spChg>
        <pc:spChg chg="add mod">
          <ac:chgData name="Brad Knowles" userId="5ca11c705dd83e78" providerId="LiveId" clId="{1000C090-4885-4DE2-9929-078CBCF6FA74}" dt="2023-12-29T03:54:32.657" v="10642"/>
          <ac:spMkLst>
            <pc:docMk/>
            <pc:sldMk cId="3374399384" sldId="257"/>
            <ac:spMk id="7" creationId="{99320431-2393-7230-645C-80E4B3ADC1CF}"/>
          </ac:spMkLst>
        </pc:spChg>
        <pc:spChg chg="add mod">
          <ac:chgData name="Brad Knowles" userId="5ca11c705dd83e78" providerId="LiveId" clId="{1000C090-4885-4DE2-9929-078CBCF6FA74}" dt="2023-12-29T03:55:41.206" v="10970"/>
          <ac:spMkLst>
            <pc:docMk/>
            <pc:sldMk cId="3374399384" sldId="257"/>
            <ac:spMk id="8" creationId="{0289F61A-5284-4952-B351-8DCF79358239}"/>
          </ac:spMkLst>
        </pc:spChg>
        <pc:spChg chg="add mod">
          <ac:chgData name="Brad Knowles" userId="5ca11c705dd83e78" providerId="LiveId" clId="{1000C090-4885-4DE2-9929-078CBCF6FA74}" dt="2023-12-29T03:57:03.713" v="11042"/>
          <ac:spMkLst>
            <pc:docMk/>
            <pc:sldMk cId="3374399384" sldId="257"/>
            <ac:spMk id="10" creationId="{B57B38ED-E500-8804-3E73-6BD929252A32}"/>
          </ac:spMkLst>
        </pc:spChg>
        <pc:spChg chg="add del mod">
          <ac:chgData name="Brad Knowles" userId="5ca11c705dd83e78" providerId="LiveId" clId="{1000C090-4885-4DE2-9929-078CBCF6FA74}" dt="2023-12-29T04:07:37.452" v="11184"/>
          <ac:spMkLst>
            <pc:docMk/>
            <pc:sldMk cId="3374399384" sldId="257"/>
            <ac:spMk id="13" creationId="{8F5CB0AB-9321-868A-C622-4E521A933953}"/>
          </ac:spMkLst>
        </pc:spChg>
        <pc:spChg chg="add del mod">
          <ac:chgData name="Brad Knowles" userId="5ca11c705dd83e78" providerId="LiveId" clId="{1000C090-4885-4DE2-9929-078CBCF6FA74}" dt="2023-12-29T04:07:43.171" v="11186"/>
          <ac:spMkLst>
            <pc:docMk/>
            <pc:sldMk cId="3374399384" sldId="257"/>
            <ac:spMk id="15" creationId="{ED20D846-7314-E950-C952-961E3019CED2}"/>
          </ac:spMkLst>
        </pc:spChg>
        <pc:spChg chg="add mod">
          <ac:chgData name="Brad Knowles" userId="5ca11c705dd83e78" providerId="LiveId" clId="{1000C090-4885-4DE2-9929-078CBCF6FA74}" dt="2023-12-29T04:11:08.814" v="11393"/>
          <ac:spMkLst>
            <pc:docMk/>
            <pc:sldMk cId="3374399384" sldId="257"/>
            <ac:spMk id="16" creationId="{BF12F632-75F1-9FFE-EA12-5B371B53614B}"/>
          </ac:spMkLst>
        </pc:spChg>
        <pc:spChg chg="add del mod topLvl">
          <ac:chgData name="Brad Knowles" userId="5ca11c705dd83e78" providerId="LiveId" clId="{1000C090-4885-4DE2-9929-078CBCF6FA74}" dt="2023-12-07T05:04:04.748" v="581" actId="21"/>
          <ac:spMkLst>
            <pc:docMk/>
            <pc:sldMk cId="3374399384" sldId="257"/>
            <ac:spMk id="23" creationId="{3E105E08-35A8-9C9C-A5C8-DD8CA1D47B99}"/>
          </ac:spMkLst>
        </pc:spChg>
        <pc:spChg chg="add del mod topLvl">
          <ac:chgData name="Brad Knowles" userId="5ca11c705dd83e78" providerId="LiveId" clId="{1000C090-4885-4DE2-9929-078CBCF6FA74}" dt="2023-12-07T05:04:04.748" v="581" actId="21"/>
          <ac:spMkLst>
            <pc:docMk/>
            <pc:sldMk cId="3374399384" sldId="257"/>
            <ac:spMk id="25" creationId="{208A1440-3669-3107-231D-894685C48CB7}"/>
          </ac:spMkLst>
        </pc:spChg>
        <pc:spChg chg="add del mod topLvl">
          <ac:chgData name="Brad Knowles" userId="5ca11c705dd83e78" providerId="LiveId" clId="{1000C090-4885-4DE2-9929-078CBCF6FA74}" dt="2023-12-07T05:04:04.748" v="581" actId="21"/>
          <ac:spMkLst>
            <pc:docMk/>
            <pc:sldMk cId="3374399384" sldId="257"/>
            <ac:spMk id="27" creationId="{D66EA79A-84C6-C273-F0FD-F7709772ED2C}"/>
          </ac:spMkLst>
        </pc:spChg>
        <pc:spChg chg="add mod topLvl">
          <ac:chgData name="Brad Knowles" userId="5ca11c705dd83e78" providerId="LiveId" clId="{1000C090-4885-4DE2-9929-078CBCF6FA74}" dt="2023-12-29T04:06:35.809" v="11174" actId="255"/>
          <ac:spMkLst>
            <pc:docMk/>
            <pc:sldMk cId="3374399384" sldId="257"/>
            <ac:spMk id="32" creationId="{E9753C6B-81D1-8E77-80F0-089CC058FF5C}"/>
          </ac:spMkLst>
        </pc:spChg>
        <pc:spChg chg="add del mod">
          <ac:chgData name="Brad Knowles" userId="5ca11c705dd83e78" providerId="LiveId" clId="{1000C090-4885-4DE2-9929-078CBCF6FA74}" dt="2023-12-07T04:29:28.773" v="95"/>
          <ac:spMkLst>
            <pc:docMk/>
            <pc:sldMk cId="3374399384" sldId="257"/>
            <ac:spMk id="36" creationId="{22308F5C-7BAB-8868-C3EA-BCFE434FB728}"/>
          </ac:spMkLst>
        </pc:spChg>
        <pc:spChg chg="add del mod">
          <ac:chgData name="Brad Knowles" userId="5ca11c705dd83e78" providerId="LiveId" clId="{1000C090-4885-4DE2-9929-078CBCF6FA74}" dt="2023-12-07T04:29:28.773" v="95"/>
          <ac:spMkLst>
            <pc:docMk/>
            <pc:sldMk cId="3374399384" sldId="257"/>
            <ac:spMk id="38" creationId="{99FD59E1-871F-84F3-A65B-3E5969709949}"/>
          </ac:spMkLst>
        </pc:spChg>
        <pc:spChg chg="del mod topLvl">
          <ac:chgData name="Brad Knowles" userId="5ca11c705dd83e78" providerId="LiveId" clId="{1000C090-4885-4DE2-9929-078CBCF6FA74}" dt="2023-12-07T05:04:04.748" v="581" actId="21"/>
          <ac:spMkLst>
            <pc:docMk/>
            <pc:sldMk cId="3374399384" sldId="257"/>
            <ac:spMk id="42" creationId="{931732F5-F7D9-6E06-C4CA-7CD0AA914871}"/>
          </ac:spMkLst>
        </pc:spChg>
        <pc:spChg chg="del mod topLvl">
          <ac:chgData name="Brad Knowles" userId="5ca11c705dd83e78" providerId="LiveId" clId="{1000C090-4885-4DE2-9929-078CBCF6FA74}" dt="2023-12-07T05:04:04.748" v="581" actId="21"/>
          <ac:spMkLst>
            <pc:docMk/>
            <pc:sldMk cId="3374399384" sldId="257"/>
            <ac:spMk id="45" creationId="{1BDA8C7C-ECAE-F19B-F01B-CEC3A14938FA}"/>
          </ac:spMkLst>
        </pc:spChg>
        <pc:spChg chg="del mod topLvl">
          <ac:chgData name="Brad Knowles" userId="5ca11c705dd83e78" providerId="LiveId" clId="{1000C090-4885-4DE2-9929-078CBCF6FA74}" dt="2023-12-07T05:04:04.748" v="581" actId="21"/>
          <ac:spMkLst>
            <pc:docMk/>
            <pc:sldMk cId="3374399384" sldId="257"/>
            <ac:spMk id="48" creationId="{308C930F-C92F-546B-8B3D-8A4F0DADC0D1}"/>
          </ac:spMkLst>
        </pc:spChg>
        <pc:spChg chg="del mod topLvl">
          <ac:chgData name="Brad Knowles" userId="5ca11c705dd83e78" providerId="LiveId" clId="{1000C090-4885-4DE2-9929-078CBCF6FA74}" dt="2023-12-07T05:04:04.748" v="581" actId="21"/>
          <ac:spMkLst>
            <pc:docMk/>
            <pc:sldMk cId="3374399384" sldId="257"/>
            <ac:spMk id="51" creationId="{5028AA18-A296-CABB-477B-7C5BBF2925B6}"/>
          </ac:spMkLst>
        </pc:spChg>
        <pc:spChg chg="del mod topLvl">
          <ac:chgData name="Brad Knowles" userId="5ca11c705dd83e78" providerId="LiveId" clId="{1000C090-4885-4DE2-9929-078CBCF6FA74}" dt="2023-12-07T05:04:04.748" v="581" actId="21"/>
          <ac:spMkLst>
            <pc:docMk/>
            <pc:sldMk cId="3374399384" sldId="257"/>
            <ac:spMk id="54" creationId="{EE5CE162-D479-DD69-DE9E-C99E6556F8E9}"/>
          </ac:spMkLst>
        </pc:spChg>
        <pc:spChg chg="del mod topLvl">
          <ac:chgData name="Brad Knowles" userId="5ca11c705dd83e78" providerId="LiveId" clId="{1000C090-4885-4DE2-9929-078CBCF6FA74}" dt="2023-12-07T05:04:04.748" v="581" actId="21"/>
          <ac:spMkLst>
            <pc:docMk/>
            <pc:sldMk cId="3374399384" sldId="257"/>
            <ac:spMk id="57" creationId="{E714EC62-A19F-07D2-8EE4-43CC50AAC6F7}"/>
          </ac:spMkLst>
        </pc:spChg>
        <pc:spChg chg="del mod topLvl">
          <ac:chgData name="Brad Knowles" userId="5ca11c705dd83e78" providerId="LiveId" clId="{1000C090-4885-4DE2-9929-078CBCF6FA74}" dt="2023-12-07T05:04:04.748" v="581" actId="21"/>
          <ac:spMkLst>
            <pc:docMk/>
            <pc:sldMk cId="3374399384" sldId="257"/>
            <ac:spMk id="59" creationId="{950CDE8E-CC6A-6119-FA41-9221D635483C}"/>
          </ac:spMkLst>
        </pc:spChg>
        <pc:spChg chg="del mod topLvl">
          <ac:chgData name="Brad Knowles" userId="5ca11c705dd83e78" providerId="LiveId" clId="{1000C090-4885-4DE2-9929-078CBCF6FA74}" dt="2023-12-07T05:04:04.748" v="581" actId="21"/>
          <ac:spMkLst>
            <pc:docMk/>
            <pc:sldMk cId="3374399384" sldId="257"/>
            <ac:spMk id="63" creationId="{D95C6A05-ED40-0108-97F1-546A8FF31A31}"/>
          </ac:spMkLst>
        </pc:spChg>
        <pc:spChg chg="del mod topLvl">
          <ac:chgData name="Brad Knowles" userId="5ca11c705dd83e78" providerId="LiveId" clId="{1000C090-4885-4DE2-9929-078CBCF6FA74}" dt="2023-12-07T05:04:04.748" v="581" actId="21"/>
          <ac:spMkLst>
            <pc:docMk/>
            <pc:sldMk cId="3374399384" sldId="257"/>
            <ac:spMk id="66" creationId="{27FB77D7-B56A-969E-5703-153C2D07873B}"/>
          </ac:spMkLst>
        </pc:spChg>
        <pc:spChg chg="del mod topLvl">
          <ac:chgData name="Brad Knowles" userId="5ca11c705dd83e78" providerId="LiveId" clId="{1000C090-4885-4DE2-9929-078CBCF6FA74}" dt="2023-12-07T05:04:04.748" v="581" actId="21"/>
          <ac:spMkLst>
            <pc:docMk/>
            <pc:sldMk cId="3374399384" sldId="257"/>
            <ac:spMk id="69" creationId="{7C6FA3EE-44C0-5588-5AB4-A211A3463A3A}"/>
          </ac:spMkLst>
        </pc:spChg>
        <pc:spChg chg="del mod topLvl">
          <ac:chgData name="Brad Knowles" userId="5ca11c705dd83e78" providerId="LiveId" clId="{1000C090-4885-4DE2-9929-078CBCF6FA74}" dt="2023-12-07T05:04:04.748" v="581" actId="21"/>
          <ac:spMkLst>
            <pc:docMk/>
            <pc:sldMk cId="3374399384" sldId="257"/>
            <ac:spMk id="72" creationId="{5CA8141F-B6C3-9D95-0A51-87117DE7F747}"/>
          </ac:spMkLst>
        </pc:spChg>
        <pc:spChg chg="del mod topLvl">
          <ac:chgData name="Brad Knowles" userId="5ca11c705dd83e78" providerId="LiveId" clId="{1000C090-4885-4DE2-9929-078CBCF6FA74}" dt="2023-12-07T05:04:04.748" v="581" actId="21"/>
          <ac:spMkLst>
            <pc:docMk/>
            <pc:sldMk cId="3374399384" sldId="257"/>
            <ac:spMk id="75" creationId="{95BF0DC4-1623-F20D-E13A-5C65FFDD3FB2}"/>
          </ac:spMkLst>
        </pc:spChg>
        <pc:spChg chg="del mod topLvl">
          <ac:chgData name="Brad Knowles" userId="5ca11c705dd83e78" providerId="LiveId" clId="{1000C090-4885-4DE2-9929-078CBCF6FA74}" dt="2023-12-07T05:04:04.748" v="581" actId="21"/>
          <ac:spMkLst>
            <pc:docMk/>
            <pc:sldMk cId="3374399384" sldId="257"/>
            <ac:spMk id="78" creationId="{B46D95DD-132E-DFDB-C9C1-D2B2F4CA2170}"/>
          </ac:spMkLst>
        </pc:spChg>
        <pc:spChg chg="del mod topLvl">
          <ac:chgData name="Brad Knowles" userId="5ca11c705dd83e78" providerId="LiveId" clId="{1000C090-4885-4DE2-9929-078CBCF6FA74}" dt="2023-12-07T05:04:04.748" v="581" actId="21"/>
          <ac:spMkLst>
            <pc:docMk/>
            <pc:sldMk cId="3374399384" sldId="257"/>
            <ac:spMk id="81" creationId="{9E35EB5B-0B3B-B778-F0D0-8B0BA0330955}"/>
          </ac:spMkLst>
        </pc:spChg>
        <pc:spChg chg="del mod topLvl">
          <ac:chgData name="Brad Knowles" userId="5ca11c705dd83e78" providerId="LiveId" clId="{1000C090-4885-4DE2-9929-078CBCF6FA74}" dt="2023-12-07T05:04:04.748" v="581" actId="21"/>
          <ac:spMkLst>
            <pc:docMk/>
            <pc:sldMk cId="3374399384" sldId="257"/>
            <ac:spMk id="84" creationId="{DCFFDF23-A9C6-EDF3-B4D1-0160D1C9EE8B}"/>
          </ac:spMkLst>
        </pc:spChg>
        <pc:spChg chg="add del mod">
          <ac:chgData name="Brad Knowles" userId="5ca11c705dd83e78" providerId="LiveId" clId="{1000C090-4885-4DE2-9929-078CBCF6FA74}" dt="2023-12-07T05:10:13.570" v="653" actId="478"/>
          <ac:spMkLst>
            <pc:docMk/>
            <pc:sldMk cId="3374399384" sldId="257"/>
            <ac:spMk id="86" creationId="{978D12E7-8254-3030-AEAD-8DEE6DE91030}"/>
          </ac:spMkLst>
        </pc:spChg>
        <pc:spChg chg="add del mod">
          <ac:chgData name="Brad Knowles" userId="5ca11c705dd83e78" providerId="LiveId" clId="{1000C090-4885-4DE2-9929-078CBCF6FA74}" dt="2023-12-07T05:10:13.570" v="653" actId="478"/>
          <ac:spMkLst>
            <pc:docMk/>
            <pc:sldMk cId="3374399384" sldId="257"/>
            <ac:spMk id="88" creationId="{58B79ACC-04A7-E717-5AB0-11524A68842C}"/>
          </ac:spMkLst>
        </pc:spChg>
        <pc:spChg chg="add del mod">
          <ac:chgData name="Brad Knowles" userId="5ca11c705dd83e78" providerId="LiveId" clId="{1000C090-4885-4DE2-9929-078CBCF6FA74}" dt="2023-12-07T05:10:13.570" v="653" actId="478"/>
          <ac:spMkLst>
            <pc:docMk/>
            <pc:sldMk cId="3374399384" sldId="257"/>
            <ac:spMk id="90" creationId="{523FA3A9-7B0D-EA1C-F2FB-B88F9ACC09C7}"/>
          </ac:spMkLst>
        </pc:spChg>
        <pc:spChg chg="add del mod">
          <ac:chgData name="Brad Knowles" userId="5ca11c705dd83e78" providerId="LiveId" clId="{1000C090-4885-4DE2-9929-078CBCF6FA74}" dt="2023-12-07T05:10:21.029" v="656" actId="478"/>
          <ac:spMkLst>
            <pc:docMk/>
            <pc:sldMk cId="3374399384" sldId="257"/>
            <ac:spMk id="92" creationId="{619AA817-93EA-0513-E979-E35C7A0D94E8}"/>
          </ac:spMkLst>
        </pc:spChg>
        <pc:spChg chg="add del mod">
          <ac:chgData name="Brad Knowles" userId="5ca11c705dd83e78" providerId="LiveId" clId="{1000C090-4885-4DE2-9929-078CBCF6FA74}" dt="2023-12-07T05:07:09.934" v="615" actId="478"/>
          <ac:spMkLst>
            <pc:docMk/>
            <pc:sldMk cId="3374399384" sldId="257"/>
            <ac:spMk id="94" creationId="{B5C00CCA-9AE2-2F56-C8F1-4353B984BD3D}"/>
          </ac:spMkLst>
        </pc:spChg>
        <pc:spChg chg="add del mod">
          <ac:chgData name="Brad Knowles" userId="5ca11c705dd83e78" providerId="LiveId" clId="{1000C090-4885-4DE2-9929-078CBCF6FA74}" dt="2023-12-07T05:07:09.934" v="615" actId="478"/>
          <ac:spMkLst>
            <pc:docMk/>
            <pc:sldMk cId="3374399384" sldId="257"/>
            <ac:spMk id="96" creationId="{521739B1-BFBA-F467-4DB3-C18B8D70AFA9}"/>
          </ac:spMkLst>
        </pc:spChg>
        <pc:spChg chg="add del mod">
          <ac:chgData name="Brad Knowles" userId="5ca11c705dd83e78" providerId="LiveId" clId="{1000C090-4885-4DE2-9929-078CBCF6FA74}" dt="2023-12-07T05:08:36.939" v="628" actId="478"/>
          <ac:spMkLst>
            <pc:docMk/>
            <pc:sldMk cId="3374399384" sldId="257"/>
            <ac:spMk id="98" creationId="{4AC3C5E1-295F-E244-802E-847EEACF40E2}"/>
          </ac:spMkLst>
        </pc:spChg>
        <pc:spChg chg="add del mod">
          <ac:chgData name="Brad Knowles" userId="5ca11c705dd83e78" providerId="LiveId" clId="{1000C090-4885-4DE2-9929-078CBCF6FA74}" dt="2023-12-07T05:08:36.939" v="628" actId="478"/>
          <ac:spMkLst>
            <pc:docMk/>
            <pc:sldMk cId="3374399384" sldId="257"/>
            <ac:spMk id="100" creationId="{46EF9D83-AAC6-7C0F-4E49-ECB15B194C2D}"/>
          </ac:spMkLst>
        </pc:spChg>
        <pc:spChg chg="add del mod">
          <ac:chgData name="Brad Knowles" userId="5ca11c705dd83e78" providerId="LiveId" clId="{1000C090-4885-4DE2-9929-078CBCF6FA74}" dt="2023-12-07T05:08:36.939" v="628" actId="478"/>
          <ac:spMkLst>
            <pc:docMk/>
            <pc:sldMk cId="3374399384" sldId="257"/>
            <ac:spMk id="102" creationId="{3426561A-7DF3-03C1-AAE6-CB460B1285DC}"/>
          </ac:spMkLst>
        </pc:spChg>
        <pc:spChg chg="add del mod">
          <ac:chgData name="Brad Knowles" userId="5ca11c705dd83e78" providerId="LiveId" clId="{1000C090-4885-4DE2-9929-078CBCF6FA74}" dt="2023-12-07T05:09:42.017" v="638" actId="478"/>
          <ac:spMkLst>
            <pc:docMk/>
            <pc:sldMk cId="3374399384" sldId="257"/>
            <ac:spMk id="104" creationId="{A31392BC-4645-7A79-A665-48B68E948C3F}"/>
          </ac:spMkLst>
        </pc:spChg>
        <pc:spChg chg="add del mod">
          <ac:chgData name="Brad Knowles" userId="5ca11c705dd83e78" providerId="LiveId" clId="{1000C090-4885-4DE2-9929-078CBCF6FA74}" dt="2023-12-07T05:09:42.017" v="638" actId="478"/>
          <ac:spMkLst>
            <pc:docMk/>
            <pc:sldMk cId="3374399384" sldId="257"/>
            <ac:spMk id="106" creationId="{86A5D476-8A3D-7FB1-2403-D1D8DF27046D}"/>
          </ac:spMkLst>
        </pc:spChg>
        <pc:spChg chg="add del mod">
          <ac:chgData name="Brad Knowles" userId="5ca11c705dd83e78" providerId="LiveId" clId="{1000C090-4885-4DE2-9929-078CBCF6FA74}" dt="2023-12-07T05:09:42.017" v="638" actId="478"/>
          <ac:spMkLst>
            <pc:docMk/>
            <pc:sldMk cId="3374399384" sldId="257"/>
            <ac:spMk id="108" creationId="{DE2FF397-9267-E4EB-2083-D49EEB486442}"/>
          </ac:spMkLst>
        </pc:spChg>
        <pc:spChg chg="add del mod">
          <ac:chgData name="Brad Knowles" userId="5ca11c705dd83e78" providerId="LiveId" clId="{1000C090-4885-4DE2-9929-078CBCF6FA74}" dt="2023-12-07T05:10:04.573" v="652" actId="478"/>
          <ac:spMkLst>
            <pc:docMk/>
            <pc:sldMk cId="3374399384" sldId="257"/>
            <ac:spMk id="110" creationId="{A9BF0A70-92F0-45F2-E298-FA74A2F4D8D3}"/>
          </ac:spMkLst>
        </pc:spChg>
        <pc:spChg chg="add del mod">
          <ac:chgData name="Brad Knowles" userId="5ca11c705dd83e78" providerId="LiveId" clId="{1000C090-4885-4DE2-9929-078CBCF6FA74}" dt="2023-12-07T05:10:04.573" v="652" actId="478"/>
          <ac:spMkLst>
            <pc:docMk/>
            <pc:sldMk cId="3374399384" sldId="257"/>
            <ac:spMk id="112" creationId="{4F995C91-1986-BD64-4AA5-677602E89535}"/>
          </ac:spMkLst>
        </pc:spChg>
        <pc:spChg chg="add del mod">
          <ac:chgData name="Brad Knowles" userId="5ca11c705dd83e78" providerId="LiveId" clId="{1000C090-4885-4DE2-9929-078CBCF6FA74}" dt="2023-12-07T05:10:00.099" v="648" actId="478"/>
          <ac:spMkLst>
            <pc:docMk/>
            <pc:sldMk cId="3374399384" sldId="257"/>
            <ac:spMk id="114" creationId="{B4408CA8-8DCF-B0D4-F806-E37D921604BC}"/>
          </ac:spMkLst>
        </pc:spChg>
        <pc:spChg chg="add mod topLvl">
          <ac:chgData name="Brad Knowles" userId="5ca11c705dd83e78" providerId="LiveId" clId="{1000C090-4885-4DE2-9929-078CBCF6FA74}" dt="2023-12-29T04:06:35.809" v="11174" actId="255"/>
          <ac:spMkLst>
            <pc:docMk/>
            <pc:sldMk cId="3374399384" sldId="257"/>
            <ac:spMk id="118" creationId="{A2B57D93-E5CC-6C49-4260-808115040CBA}"/>
          </ac:spMkLst>
        </pc:spChg>
        <pc:spChg chg="add mod">
          <ac:chgData name="Brad Knowles" userId="5ca11c705dd83e78" providerId="LiveId" clId="{1000C090-4885-4DE2-9929-078CBCF6FA74}" dt="2023-12-29T04:06:35.809" v="11174" actId="255"/>
          <ac:spMkLst>
            <pc:docMk/>
            <pc:sldMk cId="3374399384" sldId="257"/>
            <ac:spMk id="120" creationId="{1E56A107-3793-C267-E685-228D12622DAF}"/>
          </ac:spMkLst>
        </pc:spChg>
        <pc:spChg chg="add mod">
          <ac:chgData name="Brad Knowles" userId="5ca11c705dd83e78" providerId="LiveId" clId="{1000C090-4885-4DE2-9929-078CBCF6FA74}" dt="2023-12-29T04:06:35.809" v="11174" actId="255"/>
          <ac:spMkLst>
            <pc:docMk/>
            <pc:sldMk cId="3374399384" sldId="257"/>
            <ac:spMk id="122" creationId="{D04DE745-A595-332E-B2F5-F2C84C8C00A9}"/>
          </ac:spMkLst>
        </pc:spChg>
        <pc:spChg chg="add mod">
          <ac:chgData name="Brad Knowles" userId="5ca11c705dd83e78" providerId="LiveId" clId="{1000C090-4885-4DE2-9929-078CBCF6FA74}" dt="2023-12-29T04:06:35.809" v="11174" actId="255"/>
          <ac:spMkLst>
            <pc:docMk/>
            <pc:sldMk cId="3374399384" sldId="257"/>
            <ac:spMk id="124" creationId="{A3EE198F-8BBB-3C05-4A83-66C43CBA65DB}"/>
          </ac:spMkLst>
        </pc:spChg>
        <pc:spChg chg="add mod">
          <ac:chgData name="Brad Knowles" userId="5ca11c705dd83e78" providerId="LiveId" clId="{1000C090-4885-4DE2-9929-078CBCF6FA74}" dt="2023-12-29T04:06:35.809" v="11174" actId="255"/>
          <ac:spMkLst>
            <pc:docMk/>
            <pc:sldMk cId="3374399384" sldId="257"/>
            <ac:spMk id="136" creationId="{13709C52-DEB5-EED6-C663-7353FC5AC566}"/>
          </ac:spMkLst>
        </pc:spChg>
        <pc:spChg chg="add mod">
          <ac:chgData name="Brad Knowles" userId="5ca11c705dd83e78" providerId="LiveId" clId="{1000C090-4885-4DE2-9929-078CBCF6FA74}" dt="2023-12-29T04:06:35.809" v="11174" actId="255"/>
          <ac:spMkLst>
            <pc:docMk/>
            <pc:sldMk cId="3374399384" sldId="257"/>
            <ac:spMk id="137" creationId="{7CC3A5ED-0D4F-D180-DFC9-22AD22BB20C4}"/>
          </ac:spMkLst>
        </pc:spChg>
        <pc:spChg chg="add mod topLvl">
          <ac:chgData name="Brad Knowles" userId="5ca11c705dd83e78" providerId="LiveId" clId="{1000C090-4885-4DE2-9929-078CBCF6FA74}" dt="2023-12-29T04:06:35.809" v="11174" actId="255"/>
          <ac:spMkLst>
            <pc:docMk/>
            <pc:sldMk cId="3374399384" sldId="257"/>
            <ac:spMk id="140" creationId="{A039FF11-E510-9A49-D6DE-45490F779869}"/>
          </ac:spMkLst>
        </pc:spChg>
        <pc:spChg chg="add mod">
          <ac:chgData name="Brad Knowles" userId="5ca11c705dd83e78" providerId="LiveId" clId="{1000C090-4885-4DE2-9929-078CBCF6FA74}" dt="2023-12-29T04:06:35.809" v="11174" actId="255"/>
          <ac:spMkLst>
            <pc:docMk/>
            <pc:sldMk cId="3374399384" sldId="257"/>
            <ac:spMk id="142" creationId="{7334FA99-AF18-6F9E-0A3F-04496A4D95F0}"/>
          </ac:spMkLst>
        </pc:spChg>
        <pc:spChg chg="add mod">
          <ac:chgData name="Brad Knowles" userId="5ca11c705dd83e78" providerId="LiveId" clId="{1000C090-4885-4DE2-9929-078CBCF6FA74}" dt="2023-12-29T04:06:35.809" v="11174" actId="255"/>
          <ac:spMkLst>
            <pc:docMk/>
            <pc:sldMk cId="3374399384" sldId="257"/>
            <ac:spMk id="144" creationId="{1BB06B3C-CB6A-16C7-53C4-AB31EAA89648}"/>
          </ac:spMkLst>
        </pc:spChg>
        <pc:spChg chg="add mod">
          <ac:chgData name="Brad Knowles" userId="5ca11c705dd83e78" providerId="LiveId" clId="{1000C090-4885-4DE2-9929-078CBCF6FA74}" dt="2023-12-29T04:06:35.809" v="11174" actId="255"/>
          <ac:spMkLst>
            <pc:docMk/>
            <pc:sldMk cId="3374399384" sldId="257"/>
            <ac:spMk id="147" creationId="{6BA2BFE1-CCF4-568D-278F-C920053C0F54}"/>
          </ac:spMkLst>
        </pc:spChg>
        <pc:spChg chg="add mod">
          <ac:chgData name="Brad Knowles" userId="5ca11c705dd83e78" providerId="LiveId" clId="{1000C090-4885-4DE2-9929-078CBCF6FA74}" dt="2023-12-29T04:06:35.809" v="11174" actId="255"/>
          <ac:spMkLst>
            <pc:docMk/>
            <pc:sldMk cId="3374399384" sldId="257"/>
            <ac:spMk id="149" creationId="{7173A370-5EB2-BBEF-820D-7866748B6719}"/>
          </ac:spMkLst>
        </pc:spChg>
        <pc:spChg chg="add mod">
          <ac:chgData name="Brad Knowles" userId="5ca11c705dd83e78" providerId="LiveId" clId="{1000C090-4885-4DE2-9929-078CBCF6FA74}" dt="2023-12-29T04:06:35.809" v="11174" actId="255"/>
          <ac:spMkLst>
            <pc:docMk/>
            <pc:sldMk cId="3374399384" sldId="257"/>
            <ac:spMk id="151" creationId="{BCCE9DBF-B583-7956-0A8A-E9CD91CBC1B3}"/>
          </ac:spMkLst>
        </pc:spChg>
        <pc:spChg chg="add mod">
          <ac:chgData name="Brad Knowles" userId="5ca11c705dd83e78" providerId="LiveId" clId="{1000C090-4885-4DE2-9929-078CBCF6FA74}" dt="2023-12-29T04:06:35.809" v="11174" actId="255"/>
          <ac:spMkLst>
            <pc:docMk/>
            <pc:sldMk cId="3374399384" sldId="257"/>
            <ac:spMk id="153" creationId="{02F085A0-9351-B236-6AC6-61C501902998}"/>
          </ac:spMkLst>
        </pc:spChg>
        <pc:spChg chg="add mod">
          <ac:chgData name="Brad Knowles" userId="5ca11c705dd83e78" providerId="LiveId" clId="{1000C090-4885-4DE2-9929-078CBCF6FA74}" dt="2023-12-29T04:06:35.809" v="11174" actId="255"/>
          <ac:spMkLst>
            <pc:docMk/>
            <pc:sldMk cId="3374399384" sldId="257"/>
            <ac:spMk id="155" creationId="{A67F2658-D434-EA7F-05CE-B41F59D88241}"/>
          </ac:spMkLst>
        </pc:spChg>
        <pc:spChg chg="add mod">
          <ac:chgData name="Brad Knowles" userId="5ca11c705dd83e78" providerId="LiveId" clId="{1000C090-4885-4DE2-9929-078CBCF6FA74}" dt="2023-12-29T04:11:08.814" v="11391"/>
          <ac:spMkLst>
            <pc:docMk/>
            <pc:sldMk cId="3374399384" sldId="257"/>
            <ac:spMk id="157" creationId="{F21C1AF6-9D3D-EBA7-8D40-51A74D2B192E}"/>
          </ac:spMkLst>
        </pc:spChg>
        <pc:spChg chg="add del mod">
          <ac:chgData name="Brad Knowles" userId="5ca11c705dd83e78" providerId="LiveId" clId="{1000C090-4885-4DE2-9929-078CBCF6FA74}" dt="2023-12-29T04:08:47.713" v="11200" actId="478"/>
          <ac:spMkLst>
            <pc:docMk/>
            <pc:sldMk cId="3374399384" sldId="257"/>
            <ac:spMk id="160" creationId="{78FCBE9C-C2F3-EEDE-A0A4-10D3F930D5FD}"/>
          </ac:spMkLst>
        </pc:spChg>
        <pc:spChg chg="add mod">
          <ac:chgData name="Brad Knowles" userId="5ca11c705dd83e78" providerId="LiveId" clId="{1000C090-4885-4DE2-9929-078CBCF6FA74}" dt="2023-12-29T04:11:08.814" v="11395"/>
          <ac:spMkLst>
            <pc:docMk/>
            <pc:sldMk cId="3374399384" sldId="257"/>
            <ac:spMk id="162" creationId="{1675BD5C-E0CF-2C23-FB7E-2375F8215C53}"/>
          </ac:spMkLst>
        </pc:spChg>
        <pc:spChg chg="add mod">
          <ac:chgData name="Brad Knowles" userId="5ca11c705dd83e78" providerId="LiveId" clId="{1000C090-4885-4DE2-9929-078CBCF6FA74}" dt="2023-12-29T04:11:08.814" v="11392"/>
          <ac:spMkLst>
            <pc:docMk/>
            <pc:sldMk cId="3374399384" sldId="257"/>
            <ac:spMk id="163" creationId="{BBEC4DC8-7612-5CA0-0A24-3F815DEF6741}"/>
          </ac:spMkLst>
        </pc:spChg>
        <pc:grpChg chg="add del mod">
          <ac:chgData name="Brad Knowles" userId="5ca11c705dd83e78" providerId="LiveId" clId="{1000C090-4885-4DE2-9929-078CBCF6FA74}" dt="2023-12-29T03:56:22.935" v="11035" actId="165"/>
          <ac:grpSpMkLst>
            <pc:docMk/>
            <pc:sldMk cId="3374399384" sldId="257"/>
            <ac:grpSpMk id="9" creationId="{D368D36D-1473-25C4-1670-813A898A7AAD}"/>
          </ac:grpSpMkLst>
        </pc:grpChg>
        <pc:grpChg chg="add del mod">
          <ac:chgData name="Brad Knowles" userId="5ca11c705dd83e78" providerId="LiveId" clId="{1000C090-4885-4DE2-9929-078CBCF6FA74}" dt="2023-12-29T03:57:50.076" v="11104" actId="165"/>
          <ac:grpSpMkLst>
            <pc:docMk/>
            <pc:sldMk cId="3374399384" sldId="257"/>
            <ac:grpSpMk id="11" creationId="{54AB0580-5ADA-3B1A-0AAB-BA1DAD8D514E}"/>
          </ac:grpSpMkLst>
        </pc:grpChg>
        <pc:grpChg chg="add del mod">
          <ac:chgData name="Brad Knowles" userId="5ca11c705dd83e78" providerId="LiveId" clId="{1000C090-4885-4DE2-9929-078CBCF6FA74}" dt="2023-12-07T05:02:49.186" v="576" actId="165"/>
          <ac:grpSpMkLst>
            <pc:docMk/>
            <pc:sldMk cId="3374399384" sldId="257"/>
            <ac:grpSpMk id="28" creationId="{3754954A-CC95-F503-C2BC-580E9E7D08EC}"/>
          </ac:grpSpMkLst>
        </pc:grpChg>
        <pc:grpChg chg="add del mod">
          <ac:chgData name="Brad Knowles" userId="5ca11c705dd83e78" providerId="LiveId" clId="{1000C090-4885-4DE2-9929-078CBCF6FA74}" dt="2023-12-07T05:02:49.186" v="576" actId="165"/>
          <ac:grpSpMkLst>
            <pc:docMk/>
            <pc:sldMk cId="3374399384" sldId="257"/>
            <ac:grpSpMk id="29" creationId="{659E5A29-E65E-87F9-CC49-603A3A05C69F}"/>
          </ac:grpSpMkLst>
        </pc:grpChg>
        <pc:grpChg chg="add del mod">
          <ac:chgData name="Brad Knowles" userId="5ca11c705dd83e78" providerId="LiveId" clId="{1000C090-4885-4DE2-9929-078CBCF6FA74}" dt="2023-12-07T05:02:49.186" v="576" actId="165"/>
          <ac:grpSpMkLst>
            <pc:docMk/>
            <pc:sldMk cId="3374399384" sldId="257"/>
            <ac:grpSpMk id="30" creationId="{D7428900-80BD-C3B6-15FE-D6E7BE41FCDC}"/>
          </ac:grpSpMkLst>
        </pc:grpChg>
        <pc:grpChg chg="add del mod">
          <ac:chgData name="Brad Knowles" userId="5ca11c705dd83e78" providerId="LiveId" clId="{1000C090-4885-4DE2-9929-078CBCF6FA74}" dt="2023-12-07T05:02:36.958" v="575" actId="165"/>
          <ac:grpSpMkLst>
            <pc:docMk/>
            <pc:sldMk cId="3374399384" sldId="257"/>
            <ac:grpSpMk id="33" creationId="{EFB7B44F-4F5D-E364-9790-069D98214257}"/>
          </ac:grpSpMkLst>
        </pc:grpChg>
        <pc:grpChg chg="add del mod">
          <ac:chgData name="Brad Knowles" userId="5ca11c705dd83e78" providerId="LiveId" clId="{1000C090-4885-4DE2-9929-078CBCF6FA74}" dt="2023-12-07T05:02:36.958" v="575" actId="165"/>
          <ac:grpSpMkLst>
            <pc:docMk/>
            <pc:sldMk cId="3374399384" sldId="257"/>
            <ac:grpSpMk id="40" creationId="{460FBC86-CBC4-C4B9-CDF0-E1058E865AB5}"/>
          </ac:grpSpMkLst>
        </pc:grpChg>
        <pc:grpChg chg="add del mod">
          <ac:chgData name="Brad Knowles" userId="5ca11c705dd83e78" providerId="LiveId" clId="{1000C090-4885-4DE2-9929-078CBCF6FA74}" dt="2023-12-07T04:58:49.815" v="164" actId="165"/>
          <ac:grpSpMkLst>
            <pc:docMk/>
            <pc:sldMk cId="3374399384" sldId="257"/>
            <ac:grpSpMk id="43" creationId="{041E910A-FDE1-DA29-0A80-FEE3AF25874E}"/>
          </ac:grpSpMkLst>
        </pc:grpChg>
        <pc:grpChg chg="add del mod">
          <ac:chgData name="Brad Knowles" userId="5ca11c705dd83e78" providerId="LiveId" clId="{1000C090-4885-4DE2-9929-078CBCF6FA74}" dt="2023-12-07T05:02:49.186" v="576" actId="165"/>
          <ac:grpSpMkLst>
            <pc:docMk/>
            <pc:sldMk cId="3374399384" sldId="257"/>
            <ac:grpSpMk id="46" creationId="{11733981-9A09-4C79-DB54-975ADBC19B3A}"/>
          </ac:grpSpMkLst>
        </pc:grpChg>
        <pc:grpChg chg="add del mod">
          <ac:chgData name="Brad Knowles" userId="5ca11c705dd83e78" providerId="LiveId" clId="{1000C090-4885-4DE2-9929-078CBCF6FA74}" dt="2023-12-07T05:02:49.186" v="576" actId="165"/>
          <ac:grpSpMkLst>
            <pc:docMk/>
            <pc:sldMk cId="3374399384" sldId="257"/>
            <ac:grpSpMk id="49" creationId="{ADA78794-94D7-DB63-1730-AB2ABEF12A8F}"/>
          </ac:grpSpMkLst>
        </pc:grpChg>
        <pc:grpChg chg="add del mod">
          <ac:chgData name="Brad Knowles" userId="5ca11c705dd83e78" providerId="LiveId" clId="{1000C090-4885-4DE2-9929-078CBCF6FA74}" dt="2023-12-07T05:02:49.186" v="576" actId="165"/>
          <ac:grpSpMkLst>
            <pc:docMk/>
            <pc:sldMk cId="3374399384" sldId="257"/>
            <ac:grpSpMk id="52" creationId="{B985DCFE-7D53-FAB2-7421-6ED468661810}"/>
          </ac:grpSpMkLst>
        </pc:grpChg>
        <pc:grpChg chg="add del mod">
          <ac:chgData name="Brad Knowles" userId="5ca11c705dd83e78" providerId="LiveId" clId="{1000C090-4885-4DE2-9929-078CBCF6FA74}" dt="2023-12-07T05:02:49.186" v="576" actId="165"/>
          <ac:grpSpMkLst>
            <pc:docMk/>
            <pc:sldMk cId="3374399384" sldId="257"/>
            <ac:grpSpMk id="55" creationId="{17EF7E36-A727-E339-C599-CAD014C9CB12}"/>
          </ac:grpSpMkLst>
        </pc:grpChg>
        <pc:grpChg chg="add del mod">
          <ac:chgData name="Brad Knowles" userId="5ca11c705dd83e78" providerId="LiveId" clId="{1000C090-4885-4DE2-9929-078CBCF6FA74}" dt="2023-12-07T05:02:49.186" v="576" actId="165"/>
          <ac:grpSpMkLst>
            <pc:docMk/>
            <pc:sldMk cId="3374399384" sldId="257"/>
            <ac:grpSpMk id="58" creationId="{B21D1F79-342A-3EF3-B96D-B140D353A66D}"/>
          </ac:grpSpMkLst>
        </pc:grpChg>
        <pc:grpChg chg="add del mod">
          <ac:chgData name="Brad Knowles" userId="5ca11c705dd83e78" providerId="LiveId" clId="{1000C090-4885-4DE2-9929-078CBCF6FA74}" dt="2023-12-07T05:02:49.186" v="576" actId="165"/>
          <ac:grpSpMkLst>
            <pc:docMk/>
            <pc:sldMk cId="3374399384" sldId="257"/>
            <ac:grpSpMk id="61" creationId="{29B3245A-B220-CED4-7374-03B18B9A9FAE}"/>
          </ac:grpSpMkLst>
        </pc:grpChg>
        <pc:grpChg chg="add del mod">
          <ac:chgData name="Brad Knowles" userId="5ca11c705dd83e78" providerId="LiveId" clId="{1000C090-4885-4DE2-9929-078CBCF6FA74}" dt="2023-12-07T05:02:49.186" v="576" actId="165"/>
          <ac:grpSpMkLst>
            <pc:docMk/>
            <pc:sldMk cId="3374399384" sldId="257"/>
            <ac:grpSpMk id="64" creationId="{DB49ED1F-ABBA-A858-887C-9B5E7A9056A0}"/>
          </ac:grpSpMkLst>
        </pc:grpChg>
        <pc:grpChg chg="add del mod">
          <ac:chgData name="Brad Knowles" userId="5ca11c705dd83e78" providerId="LiveId" clId="{1000C090-4885-4DE2-9929-078CBCF6FA74}" dt="2023-12-07T05:02:49.186" v="576" actId="165"/>
          <ac:grpSpMkLst>
            <pc:docMk/>
            <pc:sldMk cId="3374399384" sldId="257"/>
            <ac:grpSpMk id="67" creationId="{237844FB-36E2-7FBA-A8B0-CAA966838217}"/>
          </ac:grpSpMkLst>
        </pc:grpChg>
        <pc:grpChg chg="add del mod">
          <ac:chgData name="Brad Knowles" userId="5ca11c705dd83e78" providerId="LiveId" clId="{1000C090-4885-4DE2-9929-078CBCF6FA74}" dt="2023-12-07T05:02:49.186" v="576" actId="165"/>
          <ac:grpSpMkLst>
            <pc:docMk/>
            <pc:sldMk cId="3374399384" sldId="257"/>
            <ac:grpSpMk id="70" creationId="{25E7983F-ED77-181E-D6C0-EA0C9FB6AD0A}"/>
          </ac:grpSpMkLst>
        </pc:grpChg>
        <pc:grpChg chg="add del mod">
          <ac:chgData name="Brad Knowles" userId="5ca11c705dd83e78" providerId="LiveId" clId="{1000C090-4885-4DE2-9929-078CBCF6FA74}" dt="2023-12-07T05:02:49.186" v="576" actId="165"/>
          <ac:grpSpMkLst>
            <pc:docMk/>
            <pc:sldMk cId="3374399384" sldId="257"/>
            <ac:grpSpMk id="73" creationId="{B3B42F93-ED0F-B705-8F8D-3A166193F2D4}"/>
          </ac:grpSpMkLst>
        </pc:grpChg>
        <pc:grpChg chg="add del mod">
          <ac:chgData name="Brad Knowles" userId="5ca11c705dd83e78" providerId="LiveId" clId="{1000C090-4885-4DE2-9929-078CBCF6FA74}" dt="2023-12-07T05:02:49.186" v="576" actId="165"/>
          <ac:grpSpMkLst>
            <pc:docMk/>
            <pc:sldMk cId="3374399384" sldId="257"/>
            <ac:grpSpMk id="76" creationId="{A68E16FE-606B-B9C4-5270-182B0E893B32}"/>
          </ac:grpSpMkLst>
        </pc:grpChg>
        <pc:grpChg chg="add del mod">
          <ac:chgData name="Brad Knowles" userId="5ca11c705dd83e78" providerId="LiveId" clId="{1000C090-4885-4DE2-9929-078CBCF6FA74}" dt="2023-12-07T05:02:49.186" v="576" actId="165"/>
          <ac:grpSpMkLst>
            <pc:docMk/>
            <pc:sldMk cId="3374399384" sldId="257"/>
            <ac:grpSpMk id="79" creationId="{50F5225B-2C6B-9A9A-64E1-FEDED01CEE85}"/>
          </ac:grpSpMkLst>
        </pc:grpChg>
        <pc:grpChg chg="add del mod">
          <ac:chgData name="Brad Knowles" userId="5ca11c705dd83e78" providerId="LiveId" clId="{1000C090-4885-4DE2-9929-078CBCF6FA74}" dt="2023-12-07T05:02:49.186" v="576" actId="165"/>
          <ac:grpSpMkLst>
            <pc:docMk/>
            <pc:sldMk cId="3374399384" sldId="257"/>
            <ac:grpSpMk id="82" creationId="{CC557A2B-A914-49D3-7642-05C2C0030561}"/>
          </ac:grpSpMkLst>
        </pc:grpChg>
        <pc:grpChg chg="add del mod">
          <ac:chgData name="Brad Knowles" userId="5ca11c705dd83e78" providerId="LiveId" clId="{1000C090-4885-4DE2-9929-078CBCF6FA74}" dt="2023-12-07T05:22:55.611" v="753" actId="165"/>
          <ac:grpSpMkLst>
            <pc:docMk/>
            <pc:sldMk cId="3374399384" sldId="257"/>
            <ac:grpSpMk id="145" creationId="{F9A135EE-3156-D346-2A18-5449E7401C26}"/>
          </ac:grpSpMkLst>
        </pc:grpChg>
        <pc:grpChg chg="add del mod">
          <ac:chgData name="Brad Knowles" userId="5ca11c705dd83e78" providerId="LiveId" clId="{1000C090-4885-4DE2-9929-078CBCF6FA74}" dt="2023-12-07T05:51:31.868" v="872" actId="164"/>
          <ac:grpSpMkLst>
            <pc:docMk/>
            <pc:sldMk cId="3374399384" sldId="257"/>
            <ac:grpSpMk id="164" creationId="{8A5193ED-1790-46B6-1EA5-277A91B0C0B5}"/>
          </ac:grpSpMkLst>
        </pc:grpChg>
        <pc:grpChg chg="add del mod">
          <ac:chgData name="Brad Knowles" userId="5ca11c705dd83e78" providerId="LiveId" clId="{1000C090-4885-4DE2-9929-078CBCF6FA74}" dt="2023-12-07T05:52:22.533" v="877" actId="165"/>
          <ac:grpSpMkLst>
            <pc:docMk/>
            <pc:sldMk cId="3374399384" sldId="257"/>
            <ac:grpSpMk id="165" creationId="{A6EF8527-5673-AE0C-3955-1A0BDB754D99}"/>
          </ac:grpSpMkLst>
        </pc:grpChg>
        <pc:grpChg chg="add del mod">
          <ac:chgData name="Brad Knowles" userId="5ca11c705dd83e78" providerId="LiveId" clId="{1000C090-4885-4DE2-9929-078CBCF6FA74}" dt="2023-12-07T05:52:26.031" v="878" actId="165"/>
          <ac:grpSpMkLst>
            <pc:docMk/>
            <pc:sldMk cId="3374399384" sldId="257"/>
            <ac:grpSpMk id="166" creationId="{AAD1F5F2-B445-D038-3C9B-6986AE12903A}"/>
          </ac:grpSpMkLst>
        </pc:grpChg>
        <pc:graphicFrameChg chg="add del mod modGraphic">
          <ac:chgData name="Brad Knowles" userId="5ca11c705dd83e78" providerId="LiveId" clId="{1000C090-4885-4DE2-9929-078CBCF6FA74}" dt="2023-12-12T04:15:14.482" v="1814" actId="1032"/>
          <ac:graphicFrameMkLst>
            <pc:docMk/>
            <pc:sldMk cId="3374399384" sldId="257"/>
            <ac:graphicFrameMk id="3" creationId="{64C938AB-542F-AF82-D3F1-0E334A2AEACF}"/>
          </ac:graphicFrameMkLst>
        </pc:graphicFrameChg>
        <pc:graphicFrameChg chg="add del modGraphic">
          <ac:chgData name="Brad Knowles" userId="5ca11c705dd83e78" providerId="LiveId" clId="{1000C090-4885-4DE2-9929-078CBCF6FA74}" dt="2023-12-07T04:11:30.491" v="48" actId="478"/>
          <ac:graphicFrameMkLst>
            <pc:docMk/>
            <pc:sldMk cId="3374399384" sldId="257"/>
            <ac:graphicFrameMk id="4" creationId="{C1EBBE85-5834-2FC8-2E62-9184E9C4FF36}"/>
          </ac:graphicFrameMkLst>
        </pc:graphicFrameChg>
        <pc:picChg chg="add del mod">
          <ac:chgData name="Brad Knowles" userId="5ca11c705dd83e78" providerId="LiveId" clId="{1000C090-4885-4DE2-9929-078CBCF6FA74}" dt="2023-12-07T04:16:18.337" v="62" actId="478"/>
          <ac:picMkLst>
            <pc:docMk/>
            <pc:sldMk cId="3374399384" sldId="257"/>
            <ac:picMk id="2" creationId="{63B13297-ABA5-C062-24DF-4705475EEF0B}"/>
          </ac:picMkLst>
        </pc:picChg>
        <pc:picChg chg="add del mod">
          <ac:chgData name="Brad Knowles" userId="5ca11c705dd83e78" providerId="LiveId" clId="{1000C090-4885-4DE2-9929-078CBCF6FA74}" dt="2023-12-07T04:28:38.508" v="91" actId="478"/>
          <ac:picMkLst>
            <pc:docMk/>
            <pc:sldMk cId="3374399384" sldId="257"/>
            <ac:picMk id="5" creationId="{63DA5647-4E37-0FC9-8391-F43B6084B89D}"/>
          </ac:picMkLst>
        </pc:picChg>
        <pc:picChg chg="add mod topLvl">
          <ac:chgData name="Brad Knowles" userId="5ca11c705dd83e78" providerId="LiveId" clId="{1000C090-4885-4DE2-9929-078CBCF6FA74}" dt="2023-12-29T03:57:53.623" v="11105" actId="34135"/>
          <ac:picMkLst>
            <pc:docMk/>
            <pc:sldMk cId="3374399384" sldId="257"/>
            <ac:picMk id="5" creationId="{7E740F58-D828-9967-BC43-2043367849E5}"/>
          </ac:picMkLst>
        </pc:picChg>
        <pc:picChg chg="add del mod">
          <ac:chgData name="Brad Knowles" userId="5ca11c705dd83e78" providerId="LiveId" clId="{1000C090-4885-4DE2-9929-078CBCF6FA74}" dt="2023-12-07T04:16:03.250" v="59"/>
          <ac:picMkLst>
            <pc:docMk/>
            <pc:sldMk cId="3374399384" sldId="257"/>
            <ac:picMk id="7" creationId="{C199059A-C60A-EBB0-EDE3-4139E548E7A9}"/>
          </ac:picMkLst>
        </pc:picChg>
        <pc:picChg chg="add del mod">
          <ac:chgData name="Brad Knowles" userId="5ca11c705dd83e78" providerId="LiveId" clId="{1000C090-4885-4DE2-9929-078CBCF6FA74}" dt="2023-12-07T04:16:03.250" v="59"/>
          <ac:picMkLst>
            <pc:docMk/>
            <pc:sldMk cId="3374399384" sldId="257"/>
            <ac:picMk id="8" creationId="{4E517D9A-56A3-88C4-05D3-79E6892C0F8A}"/>
          </ac:picMkLst>
        </pc:picChg>
        <pc:picChg chg="add del mod">
          <ac:chgData name="Brad Knowles" userId="5ca11c705dd83e78" providerId="LiveId" clId="{1000C090-4885-4DE2-9929-078CBCF6FA74}" dt="2023-12-07T04:16:03.250" v="59"/>
          <ac:picMkLst>
            <pc:docMk/>
            <pc:sldMk cId="3374399384" sldId="257"/>
            <ac:picMk id="9" creationId="{EEFA5CFB-2523-29FC-BB8A-9071948C8898}"/>
          </ac:picMkLst>
        </pc:picChg>
        <pc:picChg chg="add del mod">
          <ac:chgData name="Brad Knowles" userId="5ca11c705dd83e78" providerId="LiveId" clId="{1000C090-4885-4DE2-9929-078CBCF6FA74}" dt="2023-12-07T04:28:38.508" v="91" actId="478"/>
          <ac:picMkLst>
            <pc:docMk/>
            <pc:sldMk cId="3374399384" sldId="257"/>
            <ac:picMk id="10" creationId="{7CCF92D2-AE2C-6804-CEC2-8497315BA753}"/>
          </ac:picMkLst>
        </pc:picChg>
        <pc:picChg chg="add del mod">
          <ac:chgData name="Brad Knowles" userId="5ca11c705dd83e78" providerId="LiveId" clId="{1000C090-4885-4DE2-9929-078CBCF6FA74}" dt="2023-12-07T04:28:38.508" v="91" actId="478"/>
          <ac:picMkLst>
            <pc:docMk/>
            <pc:sldMk cId="3374399384" sldId="257"/>
            <ac:picMk id="11" creationId="{9FADE7D1-92C4-D1E6-648D-57C404C3AF01}"/>
          </ac:picMkLst>
        </pc:picChg>
        <pc:picChg chg="add del mod">
          <ac:chgData name="Brad Knowles" userId="5ca11c705dd83e78" providerId="LiveId" clId="{1000C090-4885-4DE2-9929-078CBCF6FA74}" dt="2023-12-29T04:07:37.452" v="11184"/>
          <ac:picMkLst>
            <pc:docMk/>
            <pc:sldMk cId="3374399384" sldId="257"/>
            <ac:picMk id="12" creationId="{1B25D80A-5667-E931-4628-839BADFC5A8C}"/>
          </ac:picMkLst>
        </pc:picChg>
        <pc:picChg chg="add del mod">
          <ac:chgData name="Brad Knowles" userId="5ca11c705dd83e78" providerId="LiveId" clId="{1000C090-4885-4DE2-9929-078CBCF6FA74}" dt="2023-12-07T04:28:38.508" v="91" actId="478"/>
          <ac:picMkLst>
            <pc:docMk/>
            <pc:sldMk cId="3374399384" sldId="257"/>
            <ac:picMk id="12" creationId="{3227714D-426A-8596-8B52-EC56B87AA5A0}"/>
          </ac:picMkLst>
        </pc:picChg>
        <pc:picChg chg="add del mod">
          <ac:chgData name="Brad Knowles" userId="5ca11c705dd83e78" providerId="LiveId" clId="{1000C090-4885-4DE2-9929-078CBCF6FA74}" dt="2023-12-07T04:17:22.890" v="64"/>
          <ac:picMkLst>
            <pc:docMk/>
            <pc:sldMk cId="3374399384" sldId="257"/>
            <ac:picMk id="13" creationId="{A6311242-2288-D8F8-B2B6-5437FBC01F3F}"/>
          </ac:picMkLst>
        </pc:picChg>
        <pc:picChg chg="add del mod">
          <ac:chgData name="Brad Knowles" userId="5ca11c705dd83e78" providerId="LiveId" clId="{1000C090-4885-4DE2-9929-078CBCF6FA74}" dt="2023-12-07T04:17:22.890" v="64"/>
          <ac:picMkLst>
            <pc:docMk/>
            <pc:sldMk cId="3374399384" sldId="257"/>
            <ac:picMk id="14" creationId="{59C0CFBD-1389-EEC3-E6FB-8FE558635B67}"/>
          </ac:picMkLst>
        </pc:picChg>
        <pc:picChg chg="add del mod">
          <ac:chgData name="Brad Knowles" userId="5ca11c705dd83e78" providerId="LiveId" clId="{1000C090-4885-4DE2-9929-078CBCF6FA74}" dt="2023-12-29T04:07:43.171" v="11186"/>
          <ac:picMkLst>
            <pc:docMk/>
            <pc:sldMk cId="3374399384" sldId="257"/>
            <ac:picMk id="14" creationId="{5D68E996-59B3-5AB5-BD41-A4FE8DD7B8C8}"/>
          </ac:picMkLst>
        </pc:picChg>
        <pc:picChg chg="add del mod">
          <ac:chgData name="Brad Knowles" userId="5ca11c705dd83e78" providerId="LiveId" clId="{1000C090-4885-4DE2-9929-078CBCF6FA74}" dt="2023-12-07T04:17:22.890" v="64"/>
          <ac:picMkLst>
            <pc:docMk/>
            <pc:sldMk cId="3374399384" sldId="257"/>
            <ac:picMk id="15" creationId="{3CAA4E5D-7AAA-818F-6497-207A9CCDFC2B}"/>
          </ac:picMkLst>
        </pc:picChg>
        <pc:picChg chg="add del mod">
          <ac:chgData name="Brad Knowles" userId="5ca11c705dd83e78" providerId="LiveId" clId="{1000C090-4885-4DE2-9929-078CBCF6FA74}" dt="2023-12-07T04:17:22.890" v="64"/>
          <ac:picMkLst>
            <pc:docMk/>
            <pc:sldMk cId="3374399384" sldId="257"/>
            <ac:picMk id="16" creationId="{23FE117A-0195-0DC8-A094-E5C4456F6A9E}"/>
          </ac:picMkLst>
        </pc:picChg>
        <pc:picChg chg="add del mod">
          <ac:chgData name="Brad Knowles" userId="5ca11c705dd83e78" providerId="LiveId" clId="{1000C090-4885-4DE2-9929-078CBCF6FA74}" dt="2023-12-07T04:28:38.508" v="91" actId="478"/>
          <ac:picMkLst>
            <pc:docMk/>
            <pc:sldMk cId="3374399384" sldId="257"/>
            <ac:picMk id="17" creationId="{8AF59AE4-5673-2E64-BE9D-11C3926E6EB1}"/>
          </ac:picMkLst>
        </pc:picChg>
        <pc:picChg chg="add del mod">
          <ac:chgData name="Brad Knowles" userId="5ca11c705dd83e78" providerId="LiveId" clId="{1000C090-4885-4DE2-9929-078CBCF6FA74}" dt="2023-12-07T04:28:38.508" v="91" actId="478"/>
          <ac:picMkLst>
            <pc:docMk/>
            <pc:sldMk cId="3374399384" sldId="257"/>
            <ac:picMk id="18" creationId="{21C33AB3-9D58-E9B0-AB77-4790B12CDC1B}"/>
          </ac:picMkLst>
        </pc:picChg>
        <pc:picChg chg="add del mod">
          <ac:chgData name="Brad Knowles" userId="5ca11c705dd83e78" providerId="LiveId" clId="{1000C090-4885-4DE2-9929-078CBCF6FA74}" dt="2023-12-07T04:28:38.508" v="91" actId="478"/>
          <ac:picMkLst>
            <pc:docMk/>
            <pc:sldMk cId="3374399384" sldId="257"/>
            <ac:picMk id="19" creationId="{1E4EB2A0-E9F4-1419-228A-DF150A8DEC86}"/>
          </ac:picMkLst>
        </pc:picChg>
        <pc:picChg chg="add del mod">
          <ac:chgData name="Brad Knowles" userId="5ca11c705dd83e78" providerId="LiveId" clId="{1000C090-4885-4DE2-9929-078CBCF6FA74}" dt="2023-12-07T04:28:38.508" v="91" actId="478"/>
          <ac:picMkLst>
            <pc:docMk/>
            <pc:sldMk cId="3374399384" sldId="257"/>
            <ac:picMk id="20" creationId="{41D51F49-2601-E76F-09AF-8505A8874E95}"/>
          </ac:picMkLst>
        </pc:picChg>
        <pc:picChg chg="add del mod">
          <ac:chgData name="Brad Knowles" userId="5ca11c705dd83e78" providerId="LiveId" clId="{1000C090-4885-4DE2-9929-078CBCF6FA74}" dt="2023-12-07T04:28:38.508" v="91" actId="478"/>
          <ac:picMkLst>
            <pc:docMk/>
            <pc:sldMk cId="3374399384" sldId="257"/>
            <ac:picMk id="21" creationId="{E20AF889-C7BA-9887-ED25-DEE591B0B231}"/>
          </ac:picMkLst>
        </pc:picChg>
        <pc:picChg chg="add del mod topLvl">
          <ac:chgData name="Brad Knowles" userId="5ca11c705dd83e78" providerId="LiveId" clId="{1000C090-4885-4DE2-9929-078CBCF6FA74}" dt="2023-12-07T05:04:04.748" v="581" actId="21"/>
          <ac:picMkLst>
            <pc:docMk/>
            <pc:sldMk cId="3374399384" sldId="257"/>
            <ac:picMk id="22" creationId="{F074E521-1E73-D67E-1C14-88C8448495A5}"/>
          </ac:picMkLst>
        </pc:picChg>
        <pc:picChg chg="add del mod topLvl">
          <ac:chgData name="Brad Knowles" userId="5ca11c705dd83e78" providerId="LiveId" clId="{1000C090-4885-4DE2-9929-078CBCF6FA74}" dt="2023-12-07T05:04:04.748" v="581" actId="21"/>
          <ac:picMkLst>
            <pc:docMk/>
            <pc:sldMk cId="3374399384" sldId="257"/>
            <ac:picMk id="24" creationId="{A6430DC1-1463-10BB-1EB4-48A7B68E66F2}"/>
          </ac:picMkLst>
        </pc:picChg>
        <pc:picChg chg="add del mod topLvl">
          <ac:chgData name="Brad Knowles" userId="5ca11c705dd83e78" providerId="LiveId" clId="{1000C090-4885-4DE2-9929-078CBCF6FA74}" dt="2023-12-07T05:04:04.748" v="581" actId="21"/>
          <ac:picMkLst>
            <pc:docMk/>
            <pc:sldMk cId="3374399384" sldId="257"/>
            <ac:picMk id="26" creationId="{16AF19F4-0B7C-80E5-9145-8C0CFA8F1987}"/>
          </ac:picMkLst>
        </pc:picChg>
        <pc:picChg chg="add mod topLvl">
          <ac:chgData name="Brad Knowles" userId="5ca11c705dd83e78" providerId="LiveId" clId="{1000C090-4885-4DE2-9929-078CBCF6FA74}" dt="2023-12-29T03:57:53.623" v="11105" actId="34135"/>
          <ac:picMkLst>
            <pc:docMk/>
            <pc:sldMk cId="3374399384" sldId="257"/>
            <ac:picMk id="31" creationId="{206E4546-E227-F47D-3165-11F51B83E850}"/>
          </ac:picMkLst>
        </pc:picChg>
        <pc:picChg chg="add del mod">
          <ac:chgData name="Brad Knowles" userId="5ca11c705dd83e78" providerId="LiveId" clId="{1000C090-4885-4DE2-9929-078CBCF6FA74}" dt="2023-12-07T04:29:28.773" v="95"/>
          <ac:picMkLst>
            <pc:docMk/>
            <pc:sldMk cId="3374399384" sldId="257"/>
            <ac:picMk id="34" creationId="{6146A957-6872-94CB-5A0A-470609597625}"/>
          </ac:picMkLst>
        </pc:picChg>
        <pc:picChg chg="add del mod">
          <ac:chgData name="Brad Knowles" userId="5ca11c705dd83e78" providerId="LiveId" clId="{1000C090-4885-4DE2-9929-078CBCF6FA74}" dt="2023-12-07T04:29:28.773" v="95"/>
          <ac:picMkLst>
            <pc:docMk/>
            <pc:sldMk cId="3374399384" sldId="257"/>
            <ac:picMk id="35" creationId="{F1AD3D7F-76AD-DCD9-2C4E-B7F67EADF649}"/>
          </ac:picMkLst>
        </pc:picChg>
        <pc:picChg chg="add del mod">
          <ac:chgData name="Brad Knowles" userId="5ca11c705dd83e78" providerId="LiveId" clId="{1000C090-4885-4DE2-9929-078CBCF6FA74}" dt="2023-12-07T04:29:28.773" v="95"/>
          <ac:picMkLst>
            <pc:docMk/>
            <pc:sldMk cId="3374399384" sldId="257"/>
            <ac:picMk id="37" creationId="{D6B94023-8694-7A6F-A828-EDCF3FFA86AD}"/>
          </ac:picMkLst>
        </pc:picChg>
        <pc:picChg chg="add del mod">
          <ac:chgData name="Brad Knowles" userId="5ca11c705dd83e78" providerId="LiveId" clId="{1000C090-4885-4DE2-9929-078CBCF6FA74}" dt="2023-12-07T04:29:28.773" v="95"/>
          <ac:picMkLst>
            <pc:docMk/>
            <pc:sldMk cId="3374399384" sldId="257"/>
            <ac:picMk id="39" creationId="{DF06760A-07E3-E832-6BFD-3FB95972F51A}"/>
          </ac:picMkLst>
        </pc:picChg>
        <pc:picChg chg="del mod topLvl">
          <ac:chgData name="Brad Knowles" userId="5ca11c705dd83e78" providerId="LiveId" clId="{1000C090-4885-4DE2-9929-078CBCF6FA74}" dt="2023-12-07T05:04:04.748" v="581" actId="21"/>
          <ac:picMkLst>
            <pc:docMk/>
            <pc:sldMk cId="3374399384" sldId="257"/>
            <ac:picMk id="41" creationId="{72CCAB33-5C5A-3AB8-7779-1A064D6BAAFC}"/>
          </ac:picMkLst>
        </pc:picChg>
        <pc:picChg chg="del mod topLvl">
          <ac:chgData name="Brad Knowles" userId="5ca11c705dd83e78" providerId="LiveId" clId="{1000C090-4885-4DE2-9929-078CBCF6FA74}" dt="2023-12-07T05:04:04.748" v="581" actId="21"/>
          <ac:picMkLst>
            <pc:docMk/>
            <pc:sldMk cId="3374399384" sldId="257"/>
            <ac:picMk id="44" creationId="{4D2C9A33-BA46-AB0D-643A-C49C7D74B574}"/>
          </ac:picMkLst>
        </pc:picChg>
        <pc:picChg chg="del mod topLvl">
          <ac:chgData name="Brad Knowles" userId="5ca11c705dd83e78" providerId="LiveId" clId="{1000C090-4885-4DE2-9929-078CBCF6FA74}" dt="2023-12-07T05:04:04.748" v="581" actId="21"/>
          <ac:picMkLst>
            <pc:docMk/>
            <pc:sldMk cId="3374399384" sldId="257"/>
            <ac:picMk id="47" creationId="{8FE1F3CC-248D-0F66-D64A-E2AEBDEB62F0}"/>
          </ac:picMkLst>
        </pc:picChg>
        <pc:picChg chg="del mod topLvl">
          <ac:chgData name="Brad Knowles" userId="5ca11c705dd83e78" providerId="LiveId" clId="{1000C090-4885-4DE2-9929-078CBCF6FA74}" dt="2023-12-07T05:04:04.748" v="581" actId="21"/>
          <ac:picMkLst>
            <pc:docMk/>
            <pc:sldMk cId="3374399384" sldId="257"/>
            <ac:picMk id="50" creationId="{AD310D1F-6928-7CA3-0887-16FFA71D02A8}"/>
          </ac:picMkLst>
        </pc:picChg>
        <pc:picChg chg="del mod topLvl">
          <ac:chgData name="Brad Knowles" userId="5ca11c705dd83e78" providerId="LiveId" clId="{1000C090-4885-4DE2-9929-078CBCF6FA74}" dt="2023-12-07T05:04:04.748" v="581" actId="21"/>
          <ac:picMkLst>
            <pc:docMk/>
            <pc:sldMk cId="3374399384" sldId="257"/>
            <ac:picMk id="53" creationId="{FA030B47-A86A-5B4F-882B-5053C3AABC7D}"/>
          </ac:picMkLst>
        </pc:picChg>
        <pc:picChg chg="del mod topLvl">
          <ac:chgData name="Brad Knowles" userId="5ca11c705dd83e78" providerId="LiveId" clId="{1000C090-4885-4DE2-9929-078CBCF6FA74}" dt="2023-12-07T05:04:04.748" v="581" actId="21"/>
          <ac:picMkLst>
            <pc:docMk/>
            <pc:sldMk cId="3374399384" sldId="257"/>
            <ac:picMk id="56" creationId="{EAA0C5EE-1117-709A-EBA5-9D154E81E21C}"/>
          </ac:picMkLst>
        </pc:picChg>
        <pc:picChg chg="del mod topLvl">
          <ac:chgData name="Brad Knowles" userId="5ca11c705dd83e78" providerId="LiveId" clId="{1000C090-4885-4DE2-9929-078CBCF6FA74}" dt="2023-12-07T05:04:04.748" v="581" actId="21"/>
          <ac:picMkLst>
            <pc:docMk/>
            <pc:sldMk cId="3374399384" sldId="257"/>
            <ac:picMk id="60" creationId="{E65DC9F4-BA83-0AE5-13E2-E5654CE81E3F}"/>
          </ac:picMkLst>
        </pc:picChg>
        <pc:picChg chg="del mod topLvl">
          <ac:chgData name="Brad Knowles" userId="5ca11c705dd83e78" providerId="LiveId" clId="{1000C090-4885-4DE2-9929-078CBCF6FA74}" dt="2023-12-07T05:04:04.748" v="581" actId="21"/>
          <ac:picMkLst>
            <pc:docMk/>
            <pc:sldMk cId="3374399384" sldId="257"/>
            <ac:picMk id="62" creationId="{4A9B873D-66DD-5FEE-42CD-524DFAD6536F}"/>
          </ac:picMkLst>
        </pc:picChg>
        <pc:picChg chg="del mod topLvl">
          <ac:chgData name="Brad Knowles" userId="5ca11c705dd83e78" providerId="LiveId" clId="{1000C090-4885-4DE2-9929-078CBCF6FA74}" dt="2023-12-07T05:04:04.748" v="581" actId="21"/>
          <ac:picMkLst>
            <pc:docMk/>
            <pc:sldMk cId="3374399384" sldId="257"/>
            <ac:picMk id="65" creationId="{31E181AA-A744-43D4-B328-6076345851D8}"/>
          </ac:picMkLst>
        </pc:picChg>
        <pc:picChg chg="del mod topLvl">
          <ac:chgData name="Brad Knowles" userId="5ca11c705dd83e78" providerId="LiveId" clId="{1000C090-4885-4DE2-9929-078CBCF6FA74}" dt="2023-12-07T05:04:04.748" v="581" actId="21"/>
          <ac:picMkLst>
            <pc:docMk/>
            <pc:sldMk cId="3374399384" sldId="257"/>
            <ac:picMk id="68" creationId="{A4A5B1CB-B31B-9CAA-3C1B-DC865DB724EB}"/>
          </ac:picMkLst>
        </pc:picChg>
        <pc:picChg chg="del mod topLvl">
          <ac:chgData name="Brad Knowles" userId="5ca11c705dd83e78" providerId="LiveId" clId="{1000C090-4885-4DE2-9929-078CBCF6FA74}" dt="2023-12-07T05:04:04.748" v="581" actId="21"/>
          <ac:picMkLst>
            <pc:docMk/>
            <pc:sldMk cId="3374399384" sldId="257"/>
            <ac:picMk id="71" creationId="{78506579-2C59-5C17-F24C-3380C08835EE}"/>
          </ac:picMkLst>
        </pc:picChg>
        <pc:picChg chg="del mod topLvl">
          <ac:chgData name="Brad Knowles" userId="5ca11c705dd83e78" providerId="LiveId" clId="{1000C090-4885-4DE2-9929-078CBCF6FA74}" dt="2023-12-07T05:04:04.748" v="581" actId="21"/>
          <ac:picMkLst>
            <pc:docMk/>
            <pc:sldMk cId="3374399384" sldId="257"/>
            <ac:picMk id="74" creationId="{5D8EBE0F-3F21-B1CB-C762-6011D82B09D5}"/>
          </ac:picMkLst>
        </pc:picChg>
        <pc:picChg chg="del mod topLvl">
          <ac:chgData name="Brad Knowles" userId="5ca11c705dd83e78" providerId="LiveId" clId="{1000C090-4885-4DE2-9929-078CBCF6FA74}" dt="2023-12-07T05:04:04.748" v="581" actId="21"/>
          <ac:picMkLst>
            <pc:docMk/>
            <pc:sldMk cId="3374399384" sldId="257"/>
            <ac:picMk id="77" creationId="{F012626A-E499-02D5-4B6B-224FFFEDC1E8}"/>
          </ac:picMkLst>
        </pc:picChg>
        <pc:picChg chg="del mod topLvl">
          <ac:chgData name="Brad Knowles" userId="5ca11c705dd83e78" providerId="LiveId" clId="{1000C090-4885-4DE2-9929-078CBCF6FA74}" dt="2023-12-07T05:04:04.748" v="581" actId="21"/>
          <ac:picMkLst>
            <pc:docMk/>
            <pc:sldMk cId="3374399384" sldId="257"/>
            <ac:picMk id="80" creationId="{7F37E1B9-95F5-1903-3C15-77C02C34A405}"/>
          </ac:picMkLst>
        </pc:picChg>
        <pc:picChg chg="del mod topLvl">
          <ac:chgData name="Brad Knowles" userId="5ca11c705dd83e78" providerId="LiveId" clId="{1000C090-4885-4DE2-9929-078CBCF6FA74}" dt="2023-12-07T05:04:04.748" v="581" actId="21"/>
          <ac:picMkLst>
            <pc:docMk/>
            <pc:sldMk cId="3374399384" sldId="257"/>
            <ac:picMk id="83" creationId="{BA1F1131-0EC7-7A7B-07B5-AEEE340F53DB}"/>
          </ac:picMkLst>
        </pc:picChg>
        <pc:picChg chg="add del mod">
          <ac:chgData name="Brad Knowles" userId="5ca11c705dd83e78" providerId="LiveId" clId="{1000C090-4885-4DE2-9929-078CBCF6FA74}" dt="2023-12-07T05:10:13.570" v="653" actId="478"/>
          <ac:picMkLst>
            <pc:docMk/>
            <pc:sldMk cId="3374399384" sldId="257"/>
            <ac:picMk id="85" creationId="{EC5222A4-7453-6E3A-8434-A1E985F8EA3B}"/>
          </ac:picMkLst>
        </pc:picChg>
        <pc:picChg chg="add del mod">
          <ac:chgData name="Brad Knowles" userId="5ca11c705dd83e78" providerId="LiveId" clId="{1000C090-4885-4DE2-9929-078CBCF6FA74}" dt="2023-12-07T05:10:13.570" v="653" actId="478"/>
          <ac:picMkLst>
            <pc:docMk/>
            <pc:sldMk cId="3374399384" sldId="257"/>
            <ac:picMk id="87" creationId="{3B0C2611-BD8F-3B59-1BEB-9A897B7E3078}"/>
          </ac:picMkLst>
        </pc:picChg>
        <pc:picChg chg="add del mod">
          <ac:chgData name="Brad Knowles" userId="5ca11c705dd83e78" providerId="LiveId" clId="{1000C090-4885-4DE2-9929-078CBCF6FA74}" dt="2023-12-07T05:10:13.570" v="653" actId="478"/>
          <ac:picMkLst>
            <pc:docMk/>
            <pc:sldMk cId="3374399384" sldId="257"/>
            <ac:picMk id="89" creationId="{7DA31B42-87D0-0D33-D2FC-B67A8E5FE1E4}"/>
          </ac:picMkLst>
        </pc:picChg>
        <pc:picChg chg="add del mod">
          <ac:chgData name="Brad Knowles" userId="5ca11c705dd83e78" providerId="LiveId" clId="{1000C090-4885-4DE2-9929-078CBCF6FA74}" dt="2023-12-07T05:10:13.570" v="653" actId="478"/>
          <ac:picMkLst>
            <pc:docMk/>
            <pc:sldMk cId="3374399384" sldId="257"/>
            <ac:picMk id="91" creationId="{205E63D0-81DA-B532-069A-805AF6BBF913}"/>
          </ac:picMkLst>
        </pc:picChg>
        <pc:picChg chg="add del mod">
          <ac:chgData name="Brad Knowles" userId="5ca11c705dd83e78" providerId="LiveId" clId="{1000C090-4885-4DE2-9929-078CBCF6FA74}" dt="2023-12-07T05:07:07.441" v="614" actId="478"/>
          <ac:picMkLst>
            <pc:docMk/>
            <pc:sldMk cId="3374399384" sldId="257"/>
            <ac:picMk id="93" creationId="{024983F4-938D-4DCE-0CDE-9BC53C81CD4E}"/>
          </ac:picMkLst>
        </pc:picChg>
        <pc:picChg chg="add del mod">
          <ac:chgData name="Brad Knowles" userId="5ca11c705dd83e78" providerId="LiveId" clId="{1000C090-4885-4DE2-9929-078CBCF6FA74}" dt="2023-12-07T05:07:07.441" v="614" actId="478"/>
          <ac:picMkLst>
            <pc:docMk/>
            <pc:sldMk cId="3374399384" sldId="257"/>
            <ac:picMk id="95" creationId="{F5EA5199-C4F0-6BED-8E2E-14E7C257C0D3}"/>
          </ac:picMkLst>
        </pc:picChg>
        <pc:picChg chg="add del mod">
          <ac:chgData name="Brad Knowles" userId="5ca11c705dd83e78" providerId="LiveId" clId="{1000C090-4885-4DE2-9929-078CBCF6FA74}" dt="2023-12-07T05:08:32.876" v="627" actId="478"/>
          <ac:picMkLst>
            <pc:docMk/>
            <pc:sldMk cId="3374399384" sldId="257"/>
            <ac:picMk id="97" creationId="{D6CEA31D-B70D-2BB0-1B9D-5644ECBF8D38}"/>
          </ac:picMkLst>
        </pc:picChg>
        <pc:picChg chg="add del mod">
          <ac:chgData name="Brad Knowles" userId="5ca11c705dd83e78" providerId="LiveId" clId="{1000C090-4885-4DE2-9929-078CBCF6FA74}" dt="2023-12-07T05:08:32.876" v="627" actId="478"/>
          <ac:picMkLst>
            <pc:docMk/>
            <pc:sldMk cId="3374399384" sldId="257"/>
            <ac:picMk id="99" creationId="{4BF8CEBB-58A9-4B8B-354A-86494D152B76}"/>
          </ac:picMkLst>
        </pc:picChg>
        <pc:picChg chg="add del mod">
          <ac:chgData name="Brad Knowles" userId="5ca11c705dd83e78" providerId="LiveId" clId="{1000C090-4885-4DE2-9929-078CBCF6FA74}" dt="2023-12-07T05:08:32.876" v="627" actId="478"/>
          <ac:picMkLst>
            <pc:docMk/>
            <pc:sldMk cId="3374399384" sldId="257"/>
            <ac:picMk id="101" creationId="{EF50DB4F-34FF-414D-7CF0-B85B25AFF4DB}"/>
          </ac:picMkLst>
        </pc:picChg>
        <pc:picChg chg="add del mod">
          <ac:chgData name="Brad Knowles" userId="5ca11c705dd83e78" providerId="LiveId" clId="{1000C090-4885-4DE2-9929-078CBCF6FA74}" dt="2023-12-07T05:09:37.905" v="637" actId="478"/>
          <ac:picMkLst>
            <pc:docMk/>
            <pc:sldMk cId="3374399384" sldId="257"/>
            <ac:picMk id="103" creationId="{21CB965A-C897-C8C6-690E-F6CF676B203C}"/>
          </ac:picMkLst>
        </pc:picChg>
        <pc:picChg chg="add del mod">
          <ac:chgData name="Brad Knowles" userId="5ca11c705dd83e78" providerId="LiveId" clId="{1000C090-4885-4DE2-9929-078CBCF6FA74}" dt="2023-12-07T05:09:37.905" v="637" actId="478"/>
          <ac:picMkLst>
            <pc:docMk/>
            <pc:sldMk cId="3374399384" sldId="257"/>
            <ac:picMk id="105" creationId="{C0F486DF-01E2-8237-0C76-B0717C7129C4}"/>
          </ac:picMkLst>
        </pc:picChg>
        <pc:picChg chg="add del mod">
          <ac:chgData name="Brad Knowles" userId="5ca11c705dd83e78" providerId="LiveId" clId="{1000C090-4885-4DE2-9929-078CBCF6FA74}" dt="2023-12-07T05:09:37.905" v="637" actId="478"/>
          <ac:picMkLst>
            <pc:docMk/>
            <pc:sldMk cId="3374399384" sldId="257"/>
            <ac:picMk id="107" creationId="{0964DB19-1F68-014C-13AC-32EC04E4E16C}"/>
          </ac:picMkLst>
        </pc:picChg>
        <pc:picChg chg="add del mod">
          <ac:chgData name="Brad Knowles" userId="5ca11c705dd83e78" providerId="LiveId" clId="{1000C090-4885-4DE2-9929-078CBCF6FA74}" dt="2023-12-07T05:09:57.617" v="647" actId="478"/>
          <ac:picMkLst>
            <pc:docMk/>
            <pc:sldMk cId="3374399384" sldId="257"/>
            <ac:picMk id="109" creationId="{2FE54E9C-B006-1E29-3058-DC1EDCF25547}"/>
          </ac:picMkLst>
        </pc:picChg>
        <pc:picChg chg="add del mod">
          <ac:chgData name="Brad Knowles" userId="5ca11c705dd83e78" providerId="LiveId" clId="{1000C090-4885-4DE2-9929-078CBCF6FA74}" dt="2023-12-07T05:09:57.145" v="646" actId="478"/>
          <ac:picMkLst>
            <pc:docMk/>
            <pc:sldMk cId="3374399384" sldId="257"/>
            <ac:picMk id="111" creationId="{84029444-E0E5-9C6C-6718-49A2E69AC40E}"/>
          </ac:picMkLst>
        </pc:picChg>
        <pc:picChg chg="add del mod">
          <ac:chgData name="Brad Knowles" userId="5ca11c705dd83e78" providerId="LiveId" clId="{1000C090-4885-4DE2-9929-078CBCF6FA74}" dt="2023-12-07T05:09:56.307" v="645" actId="478"/>
          <ac:picMkLst>
            <pc:docMk/>
            <pc:sldMk cId="3374399384" sldId="257"/>
            <ac:picMk id="113" creationId="{387A3E4D-9F2C-9843-1242-C55147B42A00}"/>
          </ac:picMkLst>
        </pc:picChg>
        <pc:picChg chg="add del mod">
          <ac:chgData name="Brad Knowles" userId="5ca11c705dd83e78" providerId="LiveId" clId="{1000C090-4885-4DE2-9929-078CBCF6FA74}" dt="2023-12-07T05:10:30.923" v="659"/>
          <ac:picMkLst>
            <pc:docMk/>
            <pc:sldMk cId="3374399384" sldId="257"/>
            <ac:picMk id="115" creationId="{9C1CA5DD-2CA3-A573-C440-5FB17B8EC1DD}"/>
          </ac:picMkLst>
        </pc:picChg>
        <pc:picChg chg="add del mod">
          <ac:chgData name="Brad Knowles" userId="5ca11c705dd83e78" providerId="LiveId" clId="{1000C090-4885-4DE2-9929-078CBCF6FA74}" dt="2023-12-07T05:10:30.923" v="659"/>
          <ac:picMkLst>
            <pc:docMk/>
            <pc:sldMk cId="3374399384" sldId="257"/>
            <ac:picMk id="116" creationId="{B686B48D-787E-B355-9093-13C82FB23978}"/>
          </ac:picMkLst>
        </pc:picChg>
        <pc:picChg chg="add mod topLvl">
          <ac:chgData name="Brad Knowles" userId="5ca11c705dd83e78" providerId="LiveId" clId="{1000C090-4885-4DE2-9929-078CBCF6FA74}" dt="2023-12-29T03:57:53.623" v="11105" actId="34135"/>
          <ac:picMkLst>
            <pc:docMk/>
            <pc:sldMk cId="3374399384" sldId="257"/>
            <ac:picMk id="117" creationId="{A3544BDB-7DDB-97E3-4A2B-1DFC51C49B33}"/>
          </ac:picMkLst>
        </pc:picChg>
        <pc:picChg chg="add mod topLvl">
          <ac:chgData name="Brad Knowles" userId="5ca11c705dd83e78" providerId="LiveId" clId="{1000C090-4885-4DE2-9929-078CBCF6FA74}" dt="2023-12-29T03:57:53.623" v="11105" actId="34135"/>
          <ac:picMkLst>
            <pc:docMk/>
            <pc:sldMk cId="3374399384" sldId="257"/>
            <ac:picMk id="119" creationId="{AB1D1F82-EB71-D38B-1347-B4252B1182E4}"/>
          </ac:picMkLst>
        </pc:picChg>
        <pc:picChg chg="add mod topLvl">
          <ac:chgData name="Brad Knowles" userId="5ca11c705dd83e78" providerId="LiveId" clId="{1000C090-4885-4DE2-9929-078CBCF6FA74}" dt="2023-12-29T03:57:53.623" v="11105" actId="34135"/>
          <ac:picMkLst>
            <pc:docMk/>
            <pc:sldMk cId="3374399384" sldId="257"/>
            <ac:picMk id="121" creationId="{F12D473E-FF34-DB21-7394-AD13A7800582}"/>
          </ac:picMkLst>
        </pc:picChg>
        <pc:picChg chg="add mod topLvl">
          <ac:chgData name="Brad Knowles" userId="5ca11c705dd83e78" providerId="LiveId" clId="{1000C090-4885-4DE2-9929-078CBCF6FA74}" dt="2023-12-29T03:57:53.623" v="11105" actId="34135"/>
          <ac:picMkLst>
            <pc:docMk/>
            <pc:sldMk cId="3374399384" sldId="257"/>
            <ac:picMk id="123" creationId="{D5C3A1EF-F74D-7888-39AA-25B5C1226886}"/>
          </ac:picMkLst>
        </pc:picChg>
        <pc:picChg chg="add del mod">
          <ac:chgData name="Brad Knowles" userId="5ca11c705dd83e78" providerId="LiveId" clId="{1000C090-4885-4DE2-9929-078CBCF6FA74}" dt="2023-12-07T05:14:31.648" v="704"/>
          <ac:picMkLst>
            <pc:docMk/>
            <pc:sldMk cId="3374399384" sldId="257"/>
            <ac:picMk id="125" creationId="{E4B9C9AD-0FFD-0D4E-19EF-50DC5518863E}"/>
          </ac:picMkLst>
        </pc:picChg>
        <pc:picChg chg="add del mod">
          <ac:chgData name="Brad Knowles" userId="5ca11c705dd83e78" providerId="LiveId" clId="{1000C090-4885-4DE2-9929-078CBCF6FA74}" dt="2023-12-07T05:14:31.648" v="704"/>
          <ac:picMkLst>
            <pc:docMk/>
            <pc:sldMk cId="3374399384" sldId="257"/>
            <ac:picMk id="126" creationId="{CEF7A4AE-4A0E-EC2E-0E32-3ABEA0FF14DA}"/>
          </ac:picMkLst>
        </pc:picChg>
        <pc:picChg chg="add del mod">
          <ac:chgData name="Brad Knowles" userId="5ca11c705dd83e78" providerId="LiveId" clId="{1000C090-4885-4DE2-9929-078CBCF6FA74}" dt="2023-12-07T05:14:31.648" v="704"/>
          <ac:picMkLst>
            <pc:docMk/>
            <pc:sldMk cId="3374399384" sldId="257"/>
            <ac:picMk id="127" creationId="{CB7A8B89-7078-4FEC-F42E-9C927AE9F818}"/>
          </ac:picMkLst>
        </pc:picChg>
        <pc:picChg chg="add del mod">
          <ac:chgData name="Brad Knowles" userId="5ca11c705dd83e78" providerId="LiveId" clId="{1000C090-4885-4DE2-9929-078CBCF6FA74}" dt="2023-12-07T05:14:31.648" v="704"/>
          <ac:picMkLst>
            <pc:docMk/>
            <pc:sldMk cId="3374399384" sldId="257"/>
            <ac:picMk id="128" creationId="{12B5EA36-58A4-04B0-BD6A-3375BFC7913C}"/>
          </ac:picMkLst>
        </pc:picChg>
        <pc:picChg chg="add del mod">
          <ac:chgData name="Brad Knowles" userId="5ca11c705dd83e78" providerId="LiveId" clId="{1000C090-4885-4DE2-9929-078CBCF6FA74}" dt="2023-12-07T05:14:31.648" v="704"/>
          <ac:picMkLst>
            <pc:docMk/>
            <pc:sldMk cId="3374399384" sldId="257"/>
            <ac:picMk id="129" creationId="{E1E8F5BA-D1E2-F1E3-E415-75F411048468}"/>
          </ac:picMkLst>
        </pc:picChg>
        <pc:picChg chg="add del mod">
          <ac:chgData name="Brad Knowles" userId="5ca11c705dd83e78" providerId="LiveId" clId="{1000C090-4885-4DE2-9929-078CBCF6FA74}" dt="2023-12-07T05:14:30.817" v="702"/>
          <ac:picMkLst>
            <pc:docMk/>
            <pc:sldMk cId="3374399384" sldId="257"/>
            <ac:picMk id="130" creationId="{6FC5A3D6-CF68-52A9-8286-8B19469C64BD}"/>
          </ac:picMkLst>
        </pc:picChg>
        <pc:picChg chg="add del mod">
          <ac:chgData name="Brad Knowles" userId="5ca11c705dd83e78" providerId="LiveId" clId="{1000C090-4885-4DE2-9929-078CBCF6FA74}" dt="2023-12-07T05:14:30.817" v="702"/>
          <ac:picMkLst>
            <pc:docMk/>
            <pc:sldMk cId="3374399384" sldId="257"/>
            <ac:picMk id="131" creationId="{9503BF3F-B602-0579-F477-F8C1D9CCB933}"/>
          </ac:picMkLst>
        </pc:picChg>
        <pc:picChg chg="add del mod">
          <ac:chgData name="Brad Knowles" userId="5ca11c705dd83e78" providerId="LiveId" clId="{1000C090-4885-4DE2-9929-078CBCF6FA74}" dt="2023-12-07T05:14:30.817" v="702"/>
          <ac:picMkLst>
            <pc:docMk/>
            <pc:sldMk cId="3374399384" sldId="257"/>
            <ac:picMk id="132" creationId="{E699CB47-CAA9-C6F2-9ED7-CA2E4B98C076}"/>
          </ac:picMkLst>
        </pc:picChg>
        <pc:picChg chg="add del mod">
          <ac:chgData name="Brad Knowles" userId="5ca11c705dd83e78" providerId="LiveId" clId="{1000C090-4885-4DE2-9929-078CBCF6FA74}" dt="2023-12-07T05:14:30.817" v="702"/>
          <ac:picMkLst>
            <pc:docMk/>
            <pc:sldMk cId="3374399384" sldId="257"/>
            <ac:picMk id="133" creationId="{474F5E7F-FC24-1D06-6257-05A8C8F1948D}"/>
          </ac:picMkLst>
        </pc:picChg>
        <pc:picChg chg="add del mod">
          <ac:chgData name="Brad Knowles" userId="5ca11c705dd83e78" providerId="LiveId" clId="{1000C090-4885-4DE2-9929-078CBCF6FA74}" dt="2023-12-07T05:14:30.817" v="702"/>
          <ac:picMkLst>
            <pc:docMk/>
            <pc:sldMk cId="3374399384" sldId="257"/>
            <ac:picMk id="134" creationId="{D2A4824C-54EF-06EF-B759-2F964388AC27}"/>
          </ac:picMkLst>
        </pc:picChg>
        <pc:picChg chg="add mod topLvl">
          <ac:chgData name="Brad Knowles" userId="5ca11c705dd83e78" providerId="LiveId" clId="{1000C090-4885-4DE2-9929-078CBCF6FA74}" dt="2023-12-29T03:57:53.623" v="11105" actId="34135"/>
          <ac:picMkLst>
            <pc:docMk/>
            <pc:sldMk cId="3374399384" sldId="257"/>
            <ac:picMk id="135" creationId="{5730F5AA-DB8F-AD58-08A6-6F7600D82044}"/>
          </ac:picMkLst>
        </pc:picChg>
        <pc:picChg chg="add mod topLvl">
          <ac:chgData name="Brad Knowles" userId="5ca11c705dd83e78" providerId="LiveId" clId="{1000C090-4885-4DE2-9929-078CBCF6FA74}" dt="2023-12-29T03:57:53.623" v="11105" actId="34135"/>
          <ac:picMkLst>
            <pc:docMk/>
            <pc:sldMk cId="3374399384" sldId="257"/>
            <ac:picMk id="138" creationId="{4B40EDC2-9DBF-16F0-602E-405C91CEC6CA}"/>
          </ac:picMkLst>
        </pc:picChg>
        <pc:picChg chg="add mod topLvl">
          <ac:chgData name="Brad Knowles" userId="5ca11c705dd83e78" providerId="LiveId" clId="{1000C090-4885-4DE2-9929-078CBCF6FA74}" dt="2023-12-29T03:57:53.623" v="11105" actId="34135"/>
          <ac:picMkLst>
            <pc:docMk/>
            <pc:sldMk cId="3374399384" sldId="257"/>
            <ac:picMk id="139" creationId="{CBBA056A-E1AC-C944-32A8-C72017C55D5D}"/>
          </ac:picMkLst>
        </pc:picChg>
        <pc:picChg chg="add mod topLvl">
          <ac:chgData name="Brad Knowles" userId="5ca11c705dd83e78" providerId="LiveId" clId="{1000C090-4885-4DE2-9929-078CBCF6FA74}" dt="2023-12-29T03:57:53.623" v="11105" actId="34135"/>
          <ac:picMkLst>
            <pc:docMk/>
            <pc:sldMk cId="3374399384" sldId="257"/>
            <ac:picMk id="141" creationId="{06152540-BACD-C3B1-C9C9-3E5344F4856E}"/>
          </ac:picMkLst>
        </pc:picChg>
        <pc:picChg chg="add mod topLvl">
          <ac:chgData name="Brad Knowles" userId="5ca11c705dd83e78" providerId="LiveId" clId="{1000C090-4885-4DE2-9929-078CBCF6FA74}" dt="2023-12-29T03:57:53.623" v="11105" actId="34135"/>
          <ac:picMkLst>
            <pc:docMk/>
            <pc:sldMk cId="3374399384" sldId="257"/>
            <ac:picMk id="143" creationId="{555E77D6-EC84-E550-13F7-4991C6BB563E}"/>
          </ac:picMkLst>
        </pc:picChg>
        <pc:picChg chg="add mod topLvl">
          <ac:chgData name="Brad Knowles" userId="5ca11c705dd83e78" providerId="LiveId" clId="{1000C090-4885-4DE2-9929-078CBCF6FA74}" dt="2023-12-29T03:57:53.623" v="11105" actId="34135"/>
          <ac:picMkLst>
            <pc:docMk/>
            <pc:sldMk cId="3374399384" sldId="257"/>
            <ac:picMk id="146" creationId="{5725470A-9A5D-0889-7A1B-2B9993150F24}"/>
          </ac:picMkLst>
        </pc:picChg>
        <pc:picChg chg="add mod topLvl">
          <ac:chgData name="Brad Knowles" userId="5ca11c705dd83e78" providerId="LiveId" clId="{1000C090-4885-4DE2-9929-078CBCF6FA74}" dt="2023-12-29T03:57:53.623" v="11105" actId="34135"/>
          <ac:picMkLst>
            <pc:docMk/>
            <pc:sldMk cId="3374399384" sldId="257"/>
            <ac:picMk id="148" creationId="{EC91C680-D802-2B13-C5F9-2C0A5A7807E1}"/>
          </ac:picMkLst>
        </pc:picChg>
        <pc:picChg chg="add mod topLvl">
          <ac:chgData name="Brad Knowles" userId="5ca11c705dd83e78" providerId="LiveId" clId="{1000C090-4885-4DE2-9929-078CBCF6FA74}" dt="2023-12-29T03:57:53.623" v="11105" actId="34135"/>
          <ac:picMkLst>
            <pc:docMk/>
            <pc:sldMk cId="3374399384" sldId="257"/>
            <ac:picMk id="150" creationId="{38FFB284-01D5-1398-4273-EB0A1FD1A056}"/>
          </ac:picMkLst>
        </pc:picChg>
        <pc:picChg chg="add mod topLvl">
          <ac:chgData name="Brad Knowles" userId="5ca11c705dd83e78" providerId="LiveId" clId="{1000C090-4885-4DE2-9929-078CBCF6FA74}" dt="2023-12-29T03:57:53.623" v="11105" actId="34135"/>
          <ac:picMkLst>
            <pc:docMk/>
            <pc:sldMk cId="3374399384" sldId="257"/>
            <ac:picMk id="152" creationId="{92308584-AC54-971C-8288-25D44733D35B}"/>
          </ac:picMkLst>
        </pc:picChg>
        <pc:picChg chg="add mod topLvl">
          <ac:chgData name="Brad Knowles" userId="5ca11c705dd83e78" providerId="LiveId" clId="{1000C090-4885-4DE2-9929-078CBCF6FA74}" dt="2023-12-29T03:57:53.623" v="11105" actId="34135"/>
          <ac:picMkLst>
            <pc:docMk/>
            <pc:sldMk cId="3374399384" sldId="257"/>
            <ac:picMk id="154" creationId="{192E5648-506A-6D24-9319-4D8293408122}"/>
          </ac:picMkLst>
        </pc:picChg>
        <pc:picChg chg="add mod topLvl">
          <ac:chgData name="Brad Knowles" userId="5ca11c705dd83e78" providerId="LiveId" clId="{1000C090-4885-4DE2-9929-078CBCF6FA74}" dt="2023-12-29T03:57:53.623" v="11105" actId="34135"/>
          <ac:picMkLst>
            <pc:docMk/>
            <pc:sldMk cId="3374399384" sldId="257"/>
            <ac:picMk id="156" creationId="{0CB017B7-26D0-B72F-2EA7-B8A191F7BC83}"/>
          </ac:picMkLst>
        </pc:picChg>
        <pc:picChg chg="add mod topLvl">
          <ac:chgData name="Brad Knowles" userId="5ca11c705dd83e78" providerId="LiveId" clId="{1000C090-4885-4DE2-9929-078CBCF6FA74}" dt="2023-12-29T03:57:53.623" v="11105" actId="34135"/>
          <ac:picMkLst>
            <pc:docMk/>
            <pc:sldMk cId="3374399384" sldId="257"/>
            <ac:picMk id="158" creationId="{73D64AC6-EFBE-CBF8-78A4-7232F2936C93}"/>
          </ac:picMkLst>
        </pc:picChg>
        <pc:picChg chg="add mod topLvl">
          <ac:chgData name="Brad Knowles" userId="5ca11c705dd83e78" providerId="LiveId" clId="{1000C090-4885-4DE2-9929-078CBCF6FA74}" dt="2023-12-29T04:11:14.373" v="11396" actId="34135"/>
          <ac:picMkLst>
            <pc:docMk/>
            <pc:sldMk cId="3374399384" sldId="257"/>
            <ac:picMk id="159" creationId="{997766FF-578F-AA11-2BFC-41003E0C4A5B}"/>
          </ac:picMkLst>
        </pc:picChg>
        <pc:picChg chg="add mod topLvl">
          <ac:chgData name="Brad Knowles" userId="5ca11c705dd83e78" providerId="LiveId" clId="{1000C090-4885-4DE2-9929-078CBCF6FA74}" dt="2023-12-29T03:57:53.623" v="11105" actId="34135"/>
          <ac:picMkLst>
            <pc:docMk/>
            <pc:sldMk cId="3374399384" sldId="257"/>
            <ac:picMk id="161" creationId="{20F2673C-3144-E0D3-20E9-16289F50C153}"/>
          </ac:picMkLst>
        </pc:picChg>
      </pc:sldChg>
      <pc:sldChg chg="addSp delSp modSp new mod ord modTransition setBg modAnim delDesignElem chgLayout modNotesTx">
        <pc:chgData name="Brad Knowles" userId="5ca11c705dd83e78" providerId="LiveId" clId="{1000C090-4885-4DE2-9929-078CBCF6FA74}" dt="2024-01-07T06:12:15.777" v="29385"/>
        <pc:sldMkLst>
          <pc:docMk/>
          <pc:sldMk cId="714368049" sldId="258"/>
        </pc:sldMkLst>
        <pc:spChg chg="mod ord">
          <ac:chgData name="Brad Knowles" userId="5ca11c705dd83e78" providerId="LiveId" clId="{1000C090-4885-4DE2-9929-078CBCF6FA74}" dt="2023-12-27T22:37:21.457" v="3251" actId="700"/>
          <ac:spMkLst>
            <pc:docMk/>
            <pc:sldMk cId="714368049" sldId="258"/>
            <ac:spMk id="2" creationId="{9AD74042-754F-1EF1-1E44-F580E04EEC87}"/>
          </ac:spMkLst>
        </pc:spChg>
        <pc:spChg chg="add del mod">
          <ac:chgData name="Brad Knowles" userId="5ca11c705dd83e78" providerId="LiveId" clId="{1000C090-4885-4DE2-9929-078CBCF6FA74}" dt="2023-12-07T04:29:41.375" v="98"/>
          <ac:spMkLst>
            <pc:docMk/>
            <pc:sldMk cId="714368049" sldId="258"/>
            <ac:spMk id="4" creationId="{94AB8ACF-E536-BAA1-C826-4E0768419AD2}"/>
          </ac:spMkLst>
        </pc:spChg>
        <pc:spChg chg="add del mod">
          <ac:chgData name="Brad Knowles" userId="5ca11c705dd83e78" providerId="LiveId" clId="{1000C090-4885-4DE2-9929-078CBCF6FA74}" dt="2023-12-07T04:29:41.375" v="98"/>
          <ac:spMkLst>
            <pc:docMk/>
            <pc:sldMk cId="714368049" sldId="258"/>
            <ac:spMk id="6" creationId="{5042634D-DA96-4B85-5A03-1B5D2CA391C5}"/>
          </ac:spMkLst>
        </pc:spChg>
        <pc:spChg chg="add mod">
          <ac:chgData name="Brad Knowles" userId="5ca11c705dd83e78" providerId="LiveId" clId="{1000C090-4885-4DE2-9929-078CBCF6FA74}" dt="2023-12-07T04:44:29.504" v="100" actId="164"/>
          <ac:spMkLst>
            <pc:docMk/>
            <pc:sldMk cId="714368049" sldId="258"/>
            <ac:spMk id="9" creationId="{5689055D-8E58-06E2-C442-A9364E799355}"/>
          </ac:spMkLst>
        </pc:spChg>
        <pc:spChg chg="add mod">
          <ac:chgData name="Brad Knowles" userId="5ca11c705dd83e78" providerId="LiveId" clId="{1000C090-4885-4DE2-9929-078CBCF6FA74}" dt="2023-12-07T04:44:35.732" v="101" actId="164"/>
          <ac:spMkLst>
            <pc:docMk/>
            <pc:sldMk cId="714368049" sldId="258"/>
            <ac:spMk id="11" creationId="{C4E7B98E-1F9E-57E1-139C-BAE7EB44CEA5}"/>
          </ac:spMkLst>
        </pc:spChg>
        <pc:spChg chg="add mod">
          <ac:chgData name="Brad Knowles" userId="5ca11c705dd83e78" providerId="LiveId" clId="{1000C090-4885-4DE2-9929-078CBCF6FA74}" dt="2023-12-07T04:44:38.103" v="102" actId="164"/>
          <ac:spMkLst>
            <pc:docMk/>
            <pc:sldMk cId="714368049" sldId="258"/>
            <ac:spMk id="13" creationId="{1CB373EC-98A2-3286-A5B0-C3CE1246FBF3}"/>
          </ac:spMkLst>
        </pc:spChg>
        <pc:spChg chg="add del mod">
          <ac:chgData name="Brad Knowles" userId="5ca11c705dd83e78" providerId="LiveId" clId="{1000C090-4885-4DE2-9929-078CBCF6FA74}" dt="2023-12-07T04:44:47.441" v="105" actId="478"/>
          <ac:spMkLst>
            <pc:docMk/>
            <pc:sldMk cId="714368049" sldId="258"/>
            <ac:spMk id="15" creationId="{516BAF4F-6280-D60C-A3F3-32C12A3F6931}"/>
          </ac:spMkLst>
        </pc:spChg>
        <pc:spChg chg="add mod">
          <ac:chgData name="Brad Knowles" userId="5ca11c705dd83e78" providerId="LiveId" clId="{1000C090-4885-4DE2-9929-078CBCF6FA74}" dt="2023-12-07T04:45:40.236" v="117" actId="164"/>
          <ac:spMkLst>
            <pc:docMk/>
            <pc:sldMk cId="714368049" sldId="258"/>
            <ac:spMk id="19" creationId="{7E0B65BB-4BF9-D9E3-7C63-6859ED096453}"/>
          </ac:spMkLst>
        </pc:spChg>
        <pc:spChg chg="add mod">
          <ac:chgData name="Brad Knowles" userId="5ca11c705dd83e78" providerId="LiveId" clId="{1000C090-4885-4DE2-9929-078CBCF6FA74}" dt="2023-12-07T04:45:28.624" v="114" actId="164"/>
          <ac:spMkLst>
            <pc:docMk/>
            <pc:sldMk cId="714368049" sldId="258"/>
            <ac:spMk id="21" creationId="{339FE433-9EBB-CE6E-FB1D-65788A000C38}"/>
          </ac:spMkLst>
        </pc:spChg>
        <pc:spChg chg="add mod">
          <ac:chgData name="Brad Knowles" userId="5ca11c705dd83e78" providerId="LiveId" clId="{1000C090-4885-4DE2-9929-078CBCF6FA74}" dt="2023-12-07T04:45:32.364" v="115" actId="164"/>
          <ac:spMkLst>
            <pc:docMk/>
            <pc:sldMk cId="714368049" sldId="258"/>
            <ac:spMk id="23" creationId="{E45E33FB-A7C3-487D-A30A-935707B36674}"/>
          </ac:spMkLst>
        </pc:spChg>
        <pc:spChg chg="add mod">
          <ac:chgData name="Brad Knowles" userId="5ca11c705dd83e78" providerId="LiveId" clId="{1000C090-4885-4DE2-9929-078CBCF6FA74}" dt="2023-12-07T04:45:36.155" v="116" actId="164"/>
          <ac:spMkLst>
            <pc:docMk/>
            <pc:sldMk cId="714368049" sldId="258"/>
            <ac:spMk id="25" creationId="{1E306B48-9E16-9C12-4289-BAA424AA9884}"/>
          </ac:spMkLst>
        </pc:spChg>
        <pc:spChg chg="add mod">
          <ac:chgData name="Brad Knowles" userId="5ca11c705dd83e78" providerId="LiveId" clId="{1000C090-4885-4DE2-9929-078CBCF6FA74}" dt="2023-12-07T04:49:14.479" v="123" actId="164"/>
          <ac:spMkLst>
            <pc:docMk/>
            <pc:sldMk cId="714368049" sldId="258"/>
            <ac:spMk id="32" creationId="{4AF2776D-9E34-F4FA-B97D-01FBD5CEC1BB}"/>
          </ac:spMkLst>
        </pc:spChg>
        <pc:spChg chg="add mod">
          <ac:chgData name="Brad Knowles" userId="5ca11c705dd83e78" providerId="LiveId" clId="{1000C090-4885-4DE2-9929-078CBCF6FA74}" dt="2023-12-07T04:50:37.601" v="138" actId="1076"/>
          <ac:spMkLst>
            <pc:docMk/>
            <pc:sldMk cId="714368049" sldId="258"/>
            <ac:spMk id="35" creationId="{7734632F-DABF-D2D2-A2A8-FC2CF097015C}"/>
          </ac:spMkLst>
        </pc:spChg>
        <pc:spChg chg="add mod">
          <ac:chgData name="Brad Knowles" userId="5ca11c705dd83e78" providerId="LiveId" clId="{1000C090-4885-4DE2-9929-078CBCF6FA74}" dt="2023-12-07T04:50:37.601" v="138" actId="1076"/>
          <ac:spMkLst>
            <pc:docMk/>
            <pc:sldMk cId="714368049" sldId="258"/>
            <ac:spMk id="37" creationId="{D1C119D3-A724-5BE6-63F9-59B2807AC270}"/>
          </ac:spMkLst>
        </pc:spChg>
        <pc:spChg chg="add mod">
          <ac:chgData name="Brad Knowles" userId="5ca11c705dd83e78" providerId="LiveId" clId="{1000C090-4885-4DE2-9929-078CBCF6FA74}" dt="2023-12-07T04:50:37.601" v="138" actId="1076"/>
          <ac:spMkLst>
            <pc:docMk/>
            <pc:sldMk cId="714368049" sldId="258"/>
            <ac:spMk id="39" creationId="{FC70C66C-FBD9-9F03-5EE4-40E6662C44D6}"/>
          </ac:spMkLst>
        </pc:spChg>
        <pc:spChg chg="add mod">
          <ac:chgData name="Brad Knowles" userId="5ca11c705dd83e78" providerId="LiveId" clId="{1000C090-4885-4DE2-9929-078CBCF6FA74}" dt="2023-12-07T04:50:37.601" v="138" actId="1076"/>
          <ac:spMkLst>
            <pc:docMk/>
            <pc:sldMk cId="714368049" sldId="258"/>
            <ac:spMk id="41" creationId="{002D9A97-006F-47AB-482E-4E48BDF0D023}"/>
          </ac:spMkLst>
        </pc:spChg>
        <pc:spChg chg="add mod">
          <ac:chgData name="Brad Knowles" userId="5ca11c705dd83e78" providerId="LiveId" clId="{1000C090-4885-4DE2-9929-078CBCF6FA74}" dt="2023-12-07T04:51:14.975" v="143" actId="164"/>
          <ac:spMkLst>
            <pc:docMk/>
            <pc:sldMk cId="714368049" sldId="258"/>
            <ac:spMk id="47" creationId="{D8A55E0A-A84D-AE09-C2AA-F087F0BC15DD}"/>
          </ac:spMkLst>
        </pc:spChg>
        <pc:spChg chg="add mod">
          <ac:chgData name="Brad Knowles" userId="5ca11c705dd83e78" providerId="LiveId" clId="{1000C090-4885-4DE2-9929-078CBCF6FA74}" dt="2023-12-07T04:51:18.564" v="145" actId="1076"/>
          <ac:spMkLst>
            <pc:docMk/>
            <pc:sldMk cId="714368049" sldId="258"/>
            <ac:spMk id="49" creationId="{D165217E-9F18-B8B0-A50F-9435CB237B92}"/>
          </ac:spMkLst>
        </pc:spChg>
        <pc:spChg chg="add mod">
          <ac:chgData name="Brad Knowles" userId="5ca11c705dd83e78" providerId="LiveId" clId="{1000C090-4885-4DE2-9929-078CBCF6FA74}" dt="2023-12-07T04:53:23.832" v="155" actId="164"/>
          <ac:spMkLst>
            <pc:docMk/>
            <pc:sldMk cId="714368049" sldId="258"/>
            <ac:spMk id="53" creationId="{56A86A6F-FBDD-4D06-54B6-C9BADD88E481}"/>
          </ac:spMkLst>
        </pc:spChg>
        <pc:spChg chg="add del mod">
          <ac:chgData name="Brad Knowles" userId="5ca11c705dd83e78" providerId="LiveId" clId="{1000C090-4885-4DE2-9929-078CBCF6FA74}" dt="2023-12-07T05:29:21.549" v="798" actId="21"/>
          <ac:spMkLst>
            <pc:docMk/>
            <pc:sldMk cId="714368049" sldId="258"/>
            <ac:spMk id="56" creationId="{A3BD31F0-43F1-040D-06D9-57BF70F50293}"/>
          </ac:spMkLst>
        </pc:spChg>
        <pc:spChg chg="add del mod">
          <ac:chgData name="Brad Knowles" userId="5ca11c705dd83e78" providerId="LiveId" clId="{1000C090-4885-4DE2-9929-078CBCF6FA74}" dt="2023-12-07T05:18:46.872" v="722" actId="21"/>
          <ac:spMkLst>
            <pc:docMk/>
            <pc:sldMk cId="714368049" sldId="258"/>
            <ac:spMk id="58" creationId="{D36F315F-0692-0281-1CA8-C8BD26327D5A}"/>
          </ac:spMkLst>
        </pc:spChg>
        <pc:spChg chg="add del mod">
          <ac:chgData name="Brad Knowles" userId="5ca11c705dd83e78" providerId="LiveId" clId="{1000C090-4885-4DE2-9929-078CBCF6FA74}" dt="2023-12-07T05:29:11.220" v="795" actId="21"/>
          <ac:spMkLst>
            <pc:docMk/>
            <pc:sldMk cId="714368049" sldId="258"/>
            <ac:spMk id="60" creationId="{9FAEA6AA-8E06-DF0A-9C2A-47907A1E9DAE}"/>
          </ac:spMkLst>
        </pc:spChg>
        <pc:spChg chg="add del mod">
          <ac:chgData name="Brad Knowles" userId="5ca11c705dd83e78" providerId="LiveId" clId="{1000C090-4885-4DE2-9929-078CBCF6FA74}" dt="2023-12-07T05:10:36.222" v="661" actId="21"/>
          <ac:spMkLst>
            <pc:docMk/>
            <pc:sldMk cId="714368049" sldId="258"/>
            <ac:spMk id="62" creationId="{D057C537-8980-F9C6-AC29-992432984993}"/>
          </ac:spMkLst>
        </pc:spChg>
        <pc:spChg chg="add del mod">
          <ac:chgData name="Brad Knowles" userId="5ca11c705dd83e78" providerId="LiveId" clId="{1000C090-4885-4DE2-9929-078CBCF6FA74}" dt="2023-12-07T05:10:36.222" v="661" actId="21"/>
          <ac:spMkLst>
            <pc:docMk/>
            <pc:sldMk cId="714368049" sldId="258"/>
            <ac:spMk id="64" creationId="{EB3AAA2F-87B9-EAAC-FE05-1AEC2D53295D}"/>
          </ac:spMkLst>
        </pc:spChg>
        <pc:spChg chg="add del mod">
          <ac:chgData name="Brad Knowles" userId="5ca11c705dd83e78" providerId="LiveId" clId="{1000C090-4885-4DE2-9929-078CBCF6FA74}" dt="2023-12-07T05:12:57.514" v="683" actId="21"/>
          <ac:spMkLst>
            <pc:docMk/>
            <pc:sldMk cId="714368049" sldId="258"/>
            <ac:spMk id="66" creationId="{1A904118-161F-BF61-74BC-699718EC483A}"/>
          </ac:spMkLst>
        </pc:spChg>
        <pc:spChg chg="add del mod">
          <ac:chgData name="Brad Knowles" userId="5ca11c705dd83e78" providerId="LiveId" clId="{1000C090-4885-4DE2-9929-078CBCF6FA74}" dt="2023-12-07T05:28:20.071" v="781" actId="21"/>
          <ac:spMkLst>
            <pc:docMk/>
            <pc:sldMk cId="714368049" sldId="258"/>
            <ac:spMk id="68" creationId="{A57A3B14-A180-FC92-34BB-92938F6A4527}"/>
          </ac:spMkLst>
        </pc:spChg>
        <pc:spChg chg="add del mod">
          <ac:chgData name="Brad Knowles" userId="5ca11c705dd83e78" providerId="LiveId" clId="{1000C090-4885-4DE2-9929-078CBCF6FA74}" dt="2023-12-07T05:28:20.071" v="781" actId="21"/>
          <ac:spMkLst>
            <pc:docMk/>
            <pc:sldMk cId="714368049" sldId="258"/>
            <ac:spMk id="70" creationId="{F26B35CD-C71E-E8CA-D28B-A8E711A09CFC}"/>
          </ac:spMkLst>
        </pc:spChg>
        <pc:spChg chg="add del mod">
          <ac:chgData name="Brad Knowles" userId="5ca11c705dd83e78" providerId="LiveId" clId="{1000C090-4885-4DE2-9929-078CBCF6FA74}" dt="2023-12-07T05:28:20.071" v="781" actId="21"/>
          <ac:spMkLst>
            <pc:docMk/>
            <pc:sldMk cId="714368049" sldId="258"/>
            <ac:spMk id="72" creationId="{98BA5BFC-8DC6-05EA-A635-697843F5ABBF}"/>
          </ac:spMkLst>
        </pc:spChg>
        <pc:spChg chg="add del mod">
          <ac:chgData name="Brad Knowles" userId="5ca11c705dd83e78" providerId="LiveId" clId="{1000C090-4885-4DE2-9929-078CBCF6FA74}" dt="2023-12-07T05:18:58.012" v="725" actId="21"/>
          <ac:spMkLst>
            <pc:docMk/>
            <pc:sldMk cId="714368049" sldId="258"/>
            <ac:spMk id="73" creationId="{199D09D7-2934-5C62-DFD9-C4F920615C4B}"/>
          </ac:spMkLst>
        </pc:spChg>
        <pc:spChg chg="add del mod">
          <ac:chgData name="Brad Knowles" userId="5ca11c705dd83e78" providerId="LiveId" clId="{1000C090-4885-4DE2-9929-078CBCF6FA74}" dt="2023-12-07T05:12:57.514" v="683" actId="21"/>
          <ac:spMkLst>
            <pc:docMk/>
            <pc:sldMk cId="714368049" sldId="258"/>
            <ac:spMk id="76" creationId="{F3FC148F-1135-0AE7-AEE0-6DA65D7A7223}"/>
          </ac:spMkLst>
        </pc:spChg>
        <pc:spChg chg="add del mod">
          <ac:chgData name="Brad Knowles" userId="5ca11c705dd83e78" providerId="LiveId" clId="{1000C090-4885-4DE2-9929-078CBCF6FA74}" dt="2023-12-07T05:27:27.609" v="774" actId="21"/>
          <ac:spMkLst>
            <pc:docMk/>
            <pc:sldMk cId="714368049" sldId="258"/>
            <ac:spMk id="78" creationId="{258290BB-1327-6906-79D3-06B9F37268C9}"/>
          </ac:spMkLst>
        </pc:spChg>
        <pc:spChg chg="add del mod">
          <ac:chgData name="Brad Knowles" userId="5ca11c705dd83e78" providerId="LiveId" clId="{1000C090-4885-4DE2-9929-078CBCF6FA74}" dt="2023-12-07T05:19:35.247" v="730" actId="21"/>
          <ac:spMkLst>
            <pc:docMk/>
            <pc:sldMk cId="714368049" sldId="258"/>
            <ac:spMk id="80" creationId="{6D28728C-2FF0-8906-C9F0-190CB431FBB1}"/>
          </ac:spMkLst>
        </pc:spChg>
        <pc:spChg chg="add del mod">
          <ac:chgData name="Brad Knowles" userId="5ca11c705dd83e78" providerId="LiveId" clId="{1000C090-4885-4DE2-9929-078CBCF6FA74}" dt="2023-12-07T05:19:23.576" v="728" actId="21"/>
          <ac:spMkLst>
            <pc:docMk/>
            <pc:sldMk cId="714368049" sldId="258"/>
            <ac:spMk id="82" creationId="{292CC3B3-69DA-4546-6DF0-528F7A252DA6}"/>
          </ac:spMkLst>
        </pc:spChg>
        <pc:spChg chg="add del mod">
          <ac:chgData name="Brad Knowles" userId="5ca11c705dd83e78" providerId="LiveId" clId="{1000C090-4885-4DE2-9929-078CBCF6FA74}" dt="2023-12-07T05:19:23.576" v="728" actId="21"/>
          <ac:spMkLst>
            <pc:docMk/>
            <pc:sldMk cId="714368049" sldId="258"/>
            <ac:spMk id="84" creationId="{82B858B4-3DB2-9B65-61B8-D1F24C1D815B}"/>
          </ac:spMkLst>
        </pc:spChg>
        <pc:spChg chg="add del mod">
          <ac:chgData name="Brad Knowles" userId="5ca11c705dd83e78" providerId="LiveId" clId="{1000C090-4885-4DE2-9929-078CBCF6FA74}" dt="2023-12-07T05:27:27.609" v="774" actId="21"/>
          <ac:spMkLst>
            <pc:docMk/>
            <pc:sldMk cId="714368049" sldId="258"/>
            <ac:spMk id="86" creationId="{A5B8B3F6-409B-7979-E221-9B2DBE068613}"/>
          </ac:spMkLst>
        </pc:spChg>
        <pc:spChg chg="add del mod">
          <ac:chgData name="Brad Knowles" userId="5ca11c705dd83e78" providerId="LiveId" clId="{1000C090-4885-4DE2-9929-078CBCF6FA74}" dt="2023-12-07T05:27:27.609" v="774" actId="21"/>
          <ac:spMkLst>
            <pc:docMk/>
            <pc:sldMk cId="714368049" sldId="258"/>
            <ac:spMk id="88" creationId="{9B6D4CE8-42E3-4036-6F1C-28ACF9C71A81}"/>
          </ac:spMkLst>
        </pc:spChg>
        <pc:spChg chg="add del mod">
          <ac:chgData name="Brad Knowles" userId="5ca11c705dd83e78" providerId="LiveId" clId="{1000C090-4885-4DE2-9929-078CBCF6FA74}" dt="2023-12-07T05:29:11.220" v="795" actId="21"/>
          <ac:spMkLst>
            <pc:docMk/>
            <pc:sldMk cId="714368049" sldId="258"/>
            <ac:spMk id="90" creationId="{8B601834-5E13-89B6-B87F-7C7DE3780CB1}"/>
          </ac:spMkLst>
        </pc:spChg>
        <pc:spChg chg="add del">
          <ac:chgData name="Brad Knowles" userId="5ca11c705dd83e78" providerId="LiveId" clId="{1000C090-4885-4DE2-9929-078CBCF6FA74}" dt="2023-12-27T22:36:50.556" v="3241" actId="26606"/>
          <ac:spMkLst>
            <pc:docMk/>
            <pc:sldMk cId="714368049" sldId="258"/>
            <ac:spMk id="91" creationId="{AB8C311F-7253-4AED-9701-7FC0708C41C7}"/>
          </ac:spMkLst>
        </pc:spChg>
        <pc:spChg chg="add del">
          <ac:chgData name="Brad Knowles" userId="5ca11c705dd83e78" providerId="LiveId" clId="{1000C090-4885-4DE2-9929-078CBCF6FA74}" dt="2023-12-27T22:36:50.556" v="3241" actId="26606"/>
          <ac:spMkLst>
            <pc:docMk/>
            <pc:sldMk cId="714368049" sldId="258"/>
            <ac:spMk id="92" creationId="{E2384209-CB15-4CDF-9D31-C44FD9A3F20D}"/>
          </ac:spMkLst>
        </pc:spChg>
        <pc:spChg chg="add del">
          <ac:chgData name="Brad Knowles" userId="5ca11c705dd83e78" providerId="LiveId" clId="{1000C090-4885-4DE2-9929-078CBCF6FA74}" dt="2023-12-27T22:36:50.556" v="3241" actId="26606"/>
          <ac:spMkLst>
            <pc:docMk/>
            <pc:sldMk cId="714368049" sldId="258"/>
            <ac:spMk id="93" creationId="{2633B3B5-CC90-43F0-8714-D31D1F3F0209}"/>
          </ac:spMkLst>
        </pc:spChg>
        <pc:spChg chg="add del">
          <ac:chgData name="Brad Knowles" userId="5ca11c705dd83e78" providerId="LiveId" clId="{1000C090-4885-4DE2-9929-078CBCF6FA74}" dt="2023-12-27T22:36:50.556" v="3241" actId="26606"/>
          <ac:spMkLst>
            <pc:docMk/>
            <pc:sldMk cId="714368049" sldId="258"/>
            <ac:spMk id="94" creationId="{A8D57A06-A426-446D-B02C-A2DC6B62E45E}"/>
          </ac:spMkLst>
        </pc:spChg>
        <pc:spChg chg="add del">
          <ac:chgData name="Brad Knowles" userId="5ca11c705dd83e78" providerId="LiveId" clId="{1000C090-4885-4DE2-9929-078CBCF6FA74}" dt="2023-12-27T22:36:52.015" v="3243" actId="26606"/>
          <ac:spMkLst>
            <pc:docMk/>
            <pc:sldMk cId="714368049" sldId="258"/>
            <ac:spMk id="96" creationId="{B9FF99BD-075F-4761-A995-6FC574BD25EA}"/>
          </ac:spMkLst>
        </pc:spChg>
        <pc:spChg chg="add del">
          <ac:chgData name="Brad Knowles" userId="5ca11c705dd83e78" providerId="LiveId" clId="{1000C090-4885-4DE2-9929-078CBCF6FA74}" dt="2023-12-27T22:36:52.015" v="3243" actId="26606"/>
          <ac:spMkLst>
            <pc:docMk/>
            <pc:sldMk cId="714368049" sldId="258"/>
            <ac:spMk id="97" creationId="{A7B21A54-9BA3-4EA9-B460-5A829ADD9051}"/>
          </ac:spMkLst>
        </pc:spChg>
        <pc:spChg chg="add del">
          <ac:chgData name="Brad Knowles" userId="5ca11c705dd83e78" providerId="LiveId" clId="{1000C090-4885-4DE2-9929-078CBCF6FA74}" dt="2023-12-27T22:36:52.015" v="3243" actId="26606"/>
          <ac:spMkLst>
            <pc:docMk/>
            <pc:sldMk cId="714368049" sldId="258"/>
            <ac:spMk id="98" creationId="{6FA8F714-B9D8-488A-8CCA-E9948FF913A9}"/>
          </ac:spMkLst>
        </pc:spChg>
        <pc:spChg chg="add del">
          <ac:chgData name="Brad Knowles" userId="5ca11c705dd83e78" providerId="LiveId" clId="{1000C090-4885-4DE2-9929-078CBCF6FA74}" dt="2023-12-27T22:36:52.803" v="3245" actId="26606"/>
          <ac:spMkLst>
            <pc:docMk/>
            <pc:sldMk cId="714368049" sldId="258"/>
            <ac:spMk id="100" creationId="{5F879AC3-D4CE-493C-ADC7-06205677F4F8}"/>
          </ac:spMkLst>
        </pc:spChg>
        <pc:spChg chg="add del">
          <ac:chgData name="Brad Knowles" userId="5ca11c705dd83e78" providerId="LiveId" clId="{1000C090-4885-4DE2-9929-078CBCF6FA74}" dt="2023-12-27T22:36:52.803" v="3245" actId="26606"/>
          <ac:spMkLst>
            <pc:docMk/>
            <pc:sldMk cId="714368049" sldId="258"/>
            <ac:spMk id="101" creationId="{736F0DFD-0954-464F-BF12-DD2E6F6E0380}"/>
          </ac:spMkLst>
        </pc:spChg>
        <pc:spChg chg="add del">
          <ac:chgData name="Brad Knowles" userId="5ca11c705dd83e78" providerId="LiveId" clId="{1000C090-4885-4DE2-9929-078CBCF6FA74}" dt="2023-12-27T22:36:56.336" v="3247" actId="26606"/>
          <ac:spMkLst>
            <pc:docMk/>
            <pc:sldMk cId="714368049" sldId="258"/>
            <ac:spMk id="103" creationId="{32BC26D8-82FB-445E-AA49-62A77D7C1EE0}"/>
          </ac:spMkLst>
        </pc:spChg>
        <pc:spChg chg="add del">
          <ac:chgData name="Brad Knowles" userId="5ca11c705dd83e78" providerId="LiveId" clId="{1000C090-4885-4DE2-9929-078CBCF6FA74}" dt="2023-12-27T22:36:56.336" v="3247" actId="26606"/>
          <ac:spMkLst>
            <pc:docMk/>
            <pc:sldMk cId="714368049" sldId="258"/>
            <ac:spMk id="104" creationId="{CB44330D-EA18-4254-AA95-EB49948539B8}"/>
          </ac:spMkLst>
        </pc:spChg>
        <pc:spChg chg="add del">
          <ac:chgData name="Brad Knowles" userId="5ca11c705dd83e78" providerId="LiveId" clId="{1000C090-4885-4DE2-9929-078CBCF6FA74}" dt="2023-12-27T22:37:01.391" v="3249" actId="26606"/>
          <ac:spMkLst>
            <pc:docMk/>
            <pc:sldMk cId="714368049" sldId="258"/>
            <ac:spMk id="106" creationId="{69D184B2-2226-4E31-BCCB-444330767440}"/>
          </ac:spMkLst>
        </pc:spChg>
        <pc:spChg chg="add del">
          <ac:chgData name="Brad Knowles" userId="5ca11c705dd83e78" providerId="LiveId" clId="{1000C090-4885-4DE2-9929-078CBCF6FA74}" dt="2023-12-27T22:37:01.391" v="3249" actId="26606"/>
          <ac:spMkLst>
            <pc:docMk/>
            <pc:sldMk cId="714368049" sldId="258"/>
            <ac:spMk id="107" creationId="{1AC4D4E3-486A-464A-8EC8-D44881097267}"/>
          </ac:spMkLst>
        </pc:spChg>
        <pc:spChg chg="add del">
          <ac:chgData name="Brad Knowles" userId="5ca11c705dd83e78" providerId="LiveId" clId="{1000C090-4885-4DE2-9929-078CBCF6FA74}" dt="2023-12-27T22:37:01.391" v="3249" actId="26606"/>
          <ac:spMkLst>
            <pc:docMk/>
            <pc:sldMk cId="714368049" sldId="258"/>
            <ac:spMk id="108" creationId="{864DE13E-58EB-4475-B79C-0D4FC651239B}"/>
          </ac:spMkLst>
        </pc:spChg>
        <pc:spChg chg="add del">
          <ac:chgData name="Brad Knowles" userId="5ca11c705dd83e78" providerId="LiveId" clId="{1000C090-4885-4DE2-9929-078CBCF6FA74}" dt="2023-12-27T22:37:21.457" v="3251" actId="700"/>
          <ac:spMkLst>
            <pc:docMk/>
            <pc:sldMk cId="714368049" sldId="258"/>
            <ac:spMk id="110" creationId="{2D2B266D-3625-4584-A5C3-7D3F672CFF30}"/>
          </ac:spMkLst>
        </pc:spChg>
        <pc:spChg chg="add del">
          <ac:chgData name="Brad Knowles" userId="5ca11c705dd83e78" providerId="LiveId" clId="{1000C090-4885-4DE2-9929-078CBCF6FA74}" dt="2023-12-27T22:37:21.457" v="3251" actId="700"/>
          <ac:spMkLst>
            <pc:docMk/>
            <pc:sldMk cId="714368049" sldId="258"/>
            <ac:spMk id="111" creationId="{C463B99A-73EE-4FBB-B7C4-F9F9BCC25C65}"/>
          </ac:spMkLst>
        </pc:spChg>
        <pc:spChg chg="add del">
          <ac:chgData name="Brad Knowles" userId="5ca11c705dd83e78" providerId="LiveId" clId="{1000C090-4885-4DE2-9929-078CBCF6FA74}" dt="2023-12-27T22:37:21.457" v="3251" actId="700"/>
          <ac:spMkLst>
            <pc:docMk/>
            <pc:sldMk cId="714368049" sldId="258"/>
            <ac:spMk id="112" creationId="{A5D2A5D1-BA0D-47D3-B051-DA7743C46E28}"/>
          </ac:spMkLst>
        </pc:spChg>
        <pc:grpChg chg="add del mod">
          <ac:chgData name="Brad Knowles" userId="5ca11c705dd83e78" providerId="LiveId" clId="{1000C090-4885-4DE2-9929-078CBCF6FA74}" dt="2023-12-07T04:44:53.956" v="106" actId="21"/>
          <ac:grpSpMkLst>
            <pc:docMk/>
            <pc:sldMk cId="714368049" sldId="258"/>
            <ac:grpSpMk id="16" creationId="{A3AD7DFA-EFCE-5B38-CC2A-A4176EAA86E7}"/>
          </ac:grpSpMkLst>
        </pc:grpChg>
        <pc:grpChg chg="add del mod">
          <ac:chgData name="Brad Knowles" userId="5ca11c705dd83e78" providerId="LiveId" clId="{1000C090-4885-4DE2-9929-078CBCF6FA74}" dt="2023-12-07T04:44:53.956" v="106" actId="21"/>
          <ac:grpSpMkLst>
            <pc:docMk/>
            <pc:sldMk cId="714368049" sldId="258"/>
            <ac:grpSpMk id="17" creationId="{ACCE3659-52C8-85CF-569E-5FFEA8AEEBC7}"/>
          </ac:grpSpMkLst>
        </pc:grpChg>
        <pc:grpChg chg="add del mod">
          <ac:chgData name="Brad Knowles" userId="5ca11c705dd83e78" providerId="LiveId" clId="{1000C090-4885-4DE2-9929-078CBCF6FA74}" dt="2023-12-07T04:44:53.956" v="106" actId="21"/>
          <ac:grpSpMkLst>
            <pc:docMk/>
            <pc:sldMk cId="714368049" sldId="258"/>
            <ac:grpSpMk id="18" creationId="{223C51E7-AF66-2D76-1549-37381062998F}"/>
          </ac:grpSpMkLst>
        </pc:grpChg>
        <pc:grpChg chg="add del mod">
          <ac:chgData name="Brad Knowles" userId="5ca11c705dd83e78" providerId="LiveId" clId="{1000C090-4885-4DE2-9929-078CBCF6FA74}" dt="2023-12-07T04:45:46.545" v="118" actId="21"/>
          <ac:grpSpMkLst>
            <pc:docMk/>
            <pc:sldMk cId="714368049" sldId="258"/>
            <ac:grpSpMk id="27" creationId="{CAB59791-B6D0-B700-7993-69F85F368AD0}"/>
          </ac:grpSpMkLst>
        </pc:grpChg>
        <pc:grpChg chg="add del mod">
          <ac:chgData name="Brad Knowles" userId="5ca11c705dd83e78" providerId="LiveId" clId="{1000C090-4885-4DE2-9929-078CBCF6FA74}" dt="2023-12-07T04:45:46.545" v="118" actId="21"/>
          <ac:grpSpMkLst>
            <pc:docMk/>
            <pc:sldMk cId="714368049" sldId="258"/>
            <ac:grpSpMk id="28" creationId="{A329A584-C1CE-8D71-565C-F5B2EBC216F5}"/>
          </ac:grpSpMkLst>
        </pc:grpChg>
        <pc:grpChg chg="add del mod">
          <ac:chgData name="Brad Knowles" userId="5ca11c705dd83e78" providerId="LiveId" clId="{1000C090-4885-4DE2-9929-078CBCF6FA74}" dt="2023-12-07T04:45:46.545" v="118" actId="21"/>
          <ac:grpSpMkLst>
            <pc:docMk/>
            <pc:sldMk cId="714368049" sldId="258"/>
            <ac:grpSpMk id="29" creationId="{84275F8A-0106-0B82-256D-D149622DB34B}"/>
          </ac:grpSpMkLst>
        </pc:grpChg>
        <pc:grpChg chg="add del mod">
          <ac:chgData name="Brad Knowles" userId="5ca11c705dd83e78" providerId="LiveId" clId="{1000C090-4885-4DE2-9929-078CBCF6FA74}" dt="2023-12-07T04:45:46.545" v="118" actId="21"/>
          <ac:grpSpMkLst>
            <pc:docMk/>
            <pc:sldMk cId="714368049" sldId="258"/>
            <ac:grpSpMk id="30" creationId="{143B92B1-D5D4-1948-6881-F2DD87C67316}"/>
          </ac:grpSpMkLst>
        </pc:grpChg>
        <pc:grpChg chg="add del mod">
          <ac:chgData name="Brad Knowles" userId="5ca11c705dd83e78" providerId="LiveId" clId="{1000C090-4885-4DE2-9929-078CBCF6FA74}" dt="2023-12-07T04:49:17.105" v="124" actId="21"/>
          <ac:grpSpMkLst>
            <pc:docMk/>
            <pc:sldMk cId="714368049" sldId="258"/>
            <ac:grpSpMk id="33" creationId="{71D5DCD3-756A-9929-487D-1890494CBA43}"/>
          </ac:grpSpMkLst>
        </pc:grpChg>
        <pc:grpChg chg="add del mod">
          <ac:chgData name="Brad Knowles" userId="5ca11c705dd83e78" providerId="LiveId" clId="{1000C090-4885-4DE2-9929-078CBCF6FA74}" dt="2023-12-07T04:50:39.323" v="139" actId="21"/>
          <ac:grpSpMkLst>
            <pc:docMk/>
            <pc:sldMk cId="714368049" sldId="258"/>
            <ac:grpSpMk id="42" creationId="{2158747B-09C1-EFE1-A2ED-A7B08A782753}"/>
          </ac:grpSpMkLst>
        </pc:grpChg>
        <pc:grpChg chg="add del mod">
          <ac:chgData name="Brad Knowles" userId="5ca11c705dd83e78" providerId="LiveId" clId="{1000C090-4885-4DE2-9929-078CBCF6FA74}" dt="2023-12-07T04:50:39.323" v="139" actId="21"/>
          <ac:grpSpMkLst>
            <pc:docMk/>
            <pc:sldMk cId="714368049" sldId="258"/>
            <ac:grpSpMk id="43" creationId="{7DADC3CE-B03D-86FA-2BBF-60824B9FEA30}"/>
          </ac:grpSpMkLst>
        </pc:grpChg>
        <pc:grpChg chg="add del mod">
          <ac:chgData name="Brad Knowles" userId="5ca11c705dd83e78" providerId="LiveId" clId="{1000C090-4885-4DE2-9929-078CBCF6FA74}" dt="2023-12-07T04:50:39.323" v="139" actId="21"/>
          <ac:grpSpMkLst>
            <pc:docMk/>
            <pc:sldMk cId="714368049" sldId="258"/>
            <ac:grpSpMk id="44" creationId="{9C4B0CF0-3353-BBBB-1A31-BBB8A939C6A4}"/>
          </ac:grpSpMkLst>
        </pc:grpChg>
        <pc:grpChg chg="add del mod">
          <ac:chgData name="Brad Knowles" userId="5ca11c705dd83e78" providerId="LiveId" clId="{1000C090-4885-4DE2-9929-078CBCF6FA74}" dt="2023-12-07T04:50:39.323" v="139" actId="21"/>
          <ac:grpSpMkLst>
            <pc:docMk/>
            <pc:sldMk cId="714368049" sldId="258"/>
            <ac:grpSpMk id="45" creationId="{BC021577-284C-82B5-9036-51CD85DA764A}"/>
          </ac:grpSpMkLst>
        </pc:grpChg>
        <pc:grpChg chg="add del mod">
          <ac:chgData name="Brad Knowles" userId="5ca11c705dd83e78" providerId="LiveId" clId="{1000C090-4885-4DE2-9929-078CBCF6FA74}" dt="2023-12-07T04:51:21.028" v="146" actId="21"/>
          <ac:grpSpMkLst>
            <pc:docMk/>
            <pc:sldMk cId="714368049" sldId="258"/>
            <ac:grpSpMk id="50" creationId="{A7C4AC82-D48C-5252-DC48-89A7B42457A3}"/>
          </ac:grpSpMkLst>
        </pc:grpChg>
        <pc:grpChg chg="add del mod">
          <ac:chgData name="Brad Knowles" userId="5ca11c705dd83e78" providerId="LiveId" clId="{1000C090-4885-4DE2-9929-078CBCF6FA74}" dt="2023-12-07T04:51:21.028" v="146" actId="21"/>
          <ac:grpSpMkLst>
            <pc:docMk/>
            <pc:sldMk cId="714368049" sldId="258"/>
            <ac:grpSpMk id="51" creationId="{B48C634B-53F9-6C2D-5B8A-83C3D33BEB55}"/>
          </ac:grpSpMkLst>
        </pc:grpChg>
        <pc:grpChg chg="add del mod">
          <ac:chgData name="Brad Knowles" userId="5ca11c705dd83e78" providerId="LiveId" clId="{1000C090-4885-4DE2-9929-078CBCF6FA74}" dt="2023-12-07T04:53:25.557" v="156" actId="21"/>
          <ac:grpSpMkLst>
            <pc:docMk/>
            <pc:sldMk cId="714368049" sldId="258"/>
            <ac:grpSpMk id="54" creationId="{637DAAC6-D9C8-304E-0236-9D5FF138E363}"/>
          </ac:grpSpMkLst>
        </pc:grpChg>
        <pc:picChg chg="add del mod">
          <ac:chgData name="Brad Knowles" userId="5ca11c705dd83e78" providerId="LiveId" clId="{1000C090-4885-4DE2-9929-078CBCF6FA74}" dt="2023-12-07T04:29:41.375" v="98"/>
          <ac:picMkLst>
            <pc:docMk/>
            <pc:sldMk cId="714368049" sldId="258"/>
            <ac:picMk id="2" creationId="{D8F34F6E-91F7-FB6D-93C9-84DA6CE1BB50}"/>
          </ac:picMkLst>
        </pc:picChg>
        <pc:picChg chg="add del mod">
          <ac:chgData name="Brad Knowles" userId="5ca11c705dd83e78" providerId="LiveId" clId="{1000C090-4885-4DE2-9929-078CBCF6FA74}" dt="2023-12-07T04:29:41.375" v="98"/>
          <ac:picMkLst>
            <pc:docMk/>
            <pc:sldMk cId="714368049" sldId="258"/>
            <ac:picMk id="3" creationId="{44154714-384B-05A1-A741-1E1376355BE5}"/>
          </ac:picMkLst>
        </pc:picChg>
        <pc:picChg chg="add del mod">
          <ac:chgData name="Brad Knowles" userId="5ca11c705dd83e78" providerId="LiveId" clId="{1000C090-4885-4DE2-9929-078CBCF6FA74}" dt="2023-12-09T17:17:20.697" v="984" actId="478"/>
          <ac:picMkLst>
            <pc:docMk/>
            <pc:sldMk cId="714368049" sldId="258"/>
            <ac:picMk id="4" creationId="{2C4330C8-F9B9-42FB-EDD9-4CCFC2975A1A}"/>
          </ac:picMkLst>
        </pc:picChg>
        <pc:picChg chg="add del mod">
          <ac:chgData name="Brad Knowles" userId="5ca11c705dd83e78" providerId="LiveId" clId="{1000C090-4885-4DE2-9929-078CBCF6FA74}" dt="2023-12-07T04:29:41.375" v="98"/>
          <ac:picMkLst>
            <pc:docMk/>
            <pc:sldMk cId="714368049" sldId="258"/>
            <ac:picMk id="5" creationId="{85E0E52A-2F2C-D3EB-2A02-1A2DDF3885D1}"/>
          </ac:picMkLst>
        </pc:picChg>
        <pc:picChg chg="add del mod">
          <ac:chgData name="Brad Knowles" userId="5ca11c705dd83e78" providerId="LiveId" clId="{1000C090-4885-4DE2-9929-078CBCF6FA74}" dt="2023-12-27T22:36:25.898" v="3237" actId="478"/>
          <ac:picMkLst>
            <pc:docMk/>
            <pc:sldMk cId="714368049" sldId="258"/>
            <ac:picMk id="6" creationId="{FA0BFAEF-42C2-FFDD-2FBC-ED89A40930D7}"/>
          </ac:picMkLst>
        </pc:picChg>
        <pc:picChg chg="add del mod">
          <ac:chgData name="Brad Knowles" userId="5ca11c705dd83e78" providerId="LiveId" clId="{1000C090-4885-4DE2-9929-078CBCF6FA74}" dt="2023-12-07T04:29:41.375" v="98"/>
          <ac:picMkLst>
            <pc:docMk/>
            <pc:sldMk cId="714368049" sldId="258"/>
            <ac:picMk id="7" creationId="{97CB5BB4-4645-5DA9-F71D-43D7E2CDDE74}"/>
          </ac:picMkLst>
        </pc:picChg>
        <pc:picChg chg="add mod">
          <ac:chgData name="Brad Knowles" userId="5ca11c705dd83e78" providerId="LiveId" clId="{1000C090-4885-4DE2-9929-078CBCF6FA74}" dt="2023-12-07T04:44:29.504" v="100" actId="164"/>
          <ac:picMkLst>
            <pc:docMk/>
            <pc:sldMk cId="714368049" sldId="258"/>
            <ac:picMk id="8" creationId="{066E16BC-E068-1E7F-CF89-984E840FE8F6}"/>
          </ac:picMkLst>
        </pc:picChg>
        <pc:picChg chg="add del mod">
          <ac:chgData name="Brad Knowles" userId="5ca11c705dd83e78" providerId="LiveId" clId="{1000C090-4885-4DE2-9929-078CBCF6FA74}" dt="2023-12-09T17:34:31.664" v="1028" actId="478"/>
          <ac:picMkLst>
            <pc:docMk/>
            <pc:sldMk cId="714368049" sldId="258"/>
            <ac:picMk id="8" creationId="{7F6E05F4-F5BF-CDE9-BA99-5481B549077D}"/>
          </ac:picMkLst>
        </pc:picChg>
        <pc:picChg chg="add del mod">
          <ac:chgData name="Brad Knowles" userId="5ca11c705dd83e78" providerId="LiveId" clId="{1000C090-4885-4DE2-9929-078CBCF6FA74}" dt="2023-12-09T17:17:11.093" v="980" actId="478"/>
          <ac:picMkLst>
            <pc:docMk/>
            <pc:sldMk cId="714368049" sldId="258"/>
            <ac:picMk id="10" creationId="{8573E830-D7CA-49EA-45A6-A19354ADF790}"/>
          </ac:picMkLst>
        </pc:picChg>
        <pc:picChg chg="add mod">
          <ac:chgData name="Brad Knowles" userId="5ca11c705dd83e78" providerId="LiveId" clId="{1000C090-4885-4DE2-9929-078CBCF6FA74}" dt="2023-12-07T04:44:35.732" v="101" actId="164"/>
          <ac:picMkLst>
            <pc:docMk/>
            <pc:sldMk cId="714368049" sldId="258"/>
            <ac:picMk id="10" creationId="{B3433D9B-8F5A-EB90-539E-D8419DB1532E}"/>
          </ac:picMkLst>
        </pc:picChg>
        <pc:picChg chg="add mod">
          <ac:chgData name="Brad Knowles" userId="5ca11c705dd83e78" providerId="LiveId" clId="{1000C090-4885-4DE2-9929-078CBCF6FA74}" dt="2023-12-27T22:37:32.188" v="3254" actId="12789"/>
          <ac:picMkLst>
            <pc:docMk/>
            <pc:sldMk cId="714368049" sldId="258"/>
            <ac:picMk id="12" creationId="{9D74CF65-9DD6-E3C0-FC3C-D8028A505D1E}"/>
          </ac:picMkLst>
        </pc:picChg>
        <pc:picChg chg="add mod">
          <ac:chgData name="Brad Knowles" userId="5ca11c705dd83e78" providerId="LiveId" clId="{1000C090-4885-4DE2-9929-078CBCF6FA74}" dt="2023-12-07T04:44:38.103" v="102" actId="164"/>
          <ac:picMkLst>
            <pc:docMk/>
            <pc:sldMk cId="714368049" sldId="258"/>
            <ac:picMk id="12" creationId="{9FA9EB7A-1B5F-7EAD-7547-4C9C794F4CCC}"/>
          </ac:picMkLst>
        </pc:picChg>
        <pc:picChg chg="add del mod">
          <ac:chgData name="Brad Knowles" userId="5ca11c705dd83e78" providerId="LiveId" clId="{1000C090-4885-4DE2-9929-078CBCF6FA74}" dt="2023-12-09T17:17:54.105" v="992" actId="478"/>
          <ac:picMkLst>
            <pc:docMk/>
            <pc:sldMk cId="714368049" sldId="258"/>
            <ac:picMk id="14" creationId="{69A215F4-E531-D78D-A7DF-60CD5B010E02}"/>
          </ac:picMkLst>
        </pc:picChg>
        <pc:picChg chg="add del mod">
          <ac:chgData name="Brad Knowles" userId="5ca11c705dd83e78" providerId="LiveId" clId="{1000C090-4885-4DE2-9929-078CBCF6FA74}" dt="2023-12-07T04:44:43.130" v="103" actId="478"/>
          <ac:picMkLst>
            <pc:docMk/>
            <pc:sldMk cId="714368049" sldId="258"/>
            <ac:picMk id="14" creationId="{DC869132-9ACB-C089-ABC1-6D485E588195}"/>
          </ac:picMkLst>
        </pc:picChg>
        <pc:picChg chg="add del mod">
          <ac:chgData name="Brad Knowles" userId="5ca11c705dd83e78" providerId="LiveId" clId="{1000C090-4885-4DE2-9929-078CBCF6FA74}" dt="2023-12-09T17:34:33.498" v="1029" actId="478"/>
          <ac:picMkLst>
            <pc:docMk/>
            <pc:sldMk cId="714368049" sldId="258"/>
            <ac:picMk id="16" creationId="{EA242F06-6EDF-EFAA-E305-26A20480DADF}"/>
          </ac:picMkLst>
        </pc:picChg>
        <pc:picChg chg="add mod">
          <ac:chgData name="Brad Knowles" userId="5ca11c705dd83e78" providerId="LiveId" clId="{1000C090-4885-4DE2-9929-078CBCF6FA74}" dt="2023-12-07T04:45:28.624" v="114" actId="164"/>
          <ac:picMkLst>
            <pc:docMk/>
            <pc:sldMk cId="714368049" sldId="258"/>
            <ac:picMk id="20" creationId="{F78E7D9E-5599-7E19-4A34-931D88C8B41D}"/>
          </ac:picMkLst>
        </pc:picChg>
        <pc:picChg chg="add mod">
          <ac:chgData name="Brad Knowles" userId="5ca11c705dd83e78" providerId="LiveId" clId="{1000C090-4885-4DE2-9929-078CBCF6FA74}" dt="2023-12-07T04:45:32.364" v="115" actId="164"/>
          <ac:picMkLst>
            <pc:docMk/>
            <pc:sldMk cId="714368049" sldId="258"/>
            <ac:picMk id="22" creationId="{6FAB35C4-CEC6-291F-C3C3-8257C3D1C39E}"/>
          </ac:picMkLst>
        </pc:picChg>
        <pc:picChg chg="add mod">
          <ac:chgData name="Brad Knowles" userId="5ca11c705dd83e78" providerId="LiveId" clId="{1000C090-4885-4DE2-9929-078CBCF6FA74}" dt="2023-12-07T04:45:36.155" v="116" actId="164"/>
          <ac:picMkLst>
            <pc:docMk/>
            <pc:sldMk cId="714368049" sldId="258"/>
            <ac:picMk id="24" creationId="{4DF1D6B8-77A5-1E6A-AB5C-4649C3350276}"/>
          </ac:picMkLst>
        </pc:picChg>
        <pc:picChg chg="add mod">
          <ac:chgData name="Brad Knowles" userId="5ca11c705dd83e78" providerId="LiveId" clId="{1000C090-4885-4DE2-9929-078CBCF6FA74}" dt="2023-12-07T04:45:40.236" v="117" actId="164"/>
          <ac:picMkLst>
            <pc:docMk/>
            <pc:sldMk cId="714368049" sldId="258"/>
            <ac:picMk id="26" creationId="{1FBE9CEA-7161-AE68-4665-4250641A00E3}"/>
          </ac:picMkLst>
        </pc:picChg>
        <pc:picChg chg="add mod">
          <ac:chgData name="Brad Knowles" userId="5ca11c705dd83e78" providerId="LiveId" clId="{1000C090-4885-4DE2-9929-078CBCF6FA74}" dt="2023-12-07T04:49:14.479" v="123" actId="164"/>
          <ac:picMkLst>
            <pc:docMk/>
            <pc:sldMk cId="714368049" sldId="258"/>
            <ac:picMk id="31" creationId="{0F49598F-42EA-B040-B7DF-C7D7DAC0E13C}"/>
          </ac:picMkLst>
        </pc:picChg>
        <pc:picChg chg="add mod">
          <ac:chgData name="Brad Knowles" userId="5ca11c705dd83e78" providerId="LiveId" clId="{1000C090-4885-4DE2-9929-078CBCF6FA74}" dt="2023-12-07T04:50:37.601" v="138" actId="1076"/>
          <ac:picMkLst>
            <pc:docMk/>
            <pc:sldMk cId="714368049" sldId="258"/>
            <ac:picMk id="34" creationId="{AFD5F407-DB81-B166-AFBD-ACCB948ABC1E}"/>
          </ac:picMkLst>
        </pc:picChg>
        <pc:picChg chg="add mod">
          <ac:chgData name="Brad Knowles" userId="5ca11c705dd83e78" providerId="LiveId" clId="{1000C090-4885-4DE2-9929-078CBCF6FA74}" dt="2023-12-07T04:50:37.601" v="138" actId="1076"/>
          <ac:picMkLst>
            <pc:docMk/>
            <pc:sldMk cId="714368049" sldId="258"/>
            <ac:picMk id="36" creationId="{E2F1C67B-62FE-E92E-02F1-A4416113BA28}"/>
          </ac:picMkLst>
        </pc:picChg>
        <pc:picChg chg="add mod">
          <ac:chgData name="Brad Knowles" userId="5ca11c705dd83e78" providerId="LiveId" clId="{1000C090-4885-4DE2-9929-078CBCF6FA74}" dt="2023-12-07T04:50:37.601" v="138" actId="1076"/>
          <ac:picMkLst>
            <pc:docMk/>
            <pc:sldMk cId="714368049" sldId="258"/>
            <ac:picMk id="38" creationId="{8BE77A42-C632-DD27-7BDC-0DD63761AD4F}"/>
          </ac:picMkLst>
        </pc:picChg>
        <pc:picChg chg="add mod">
          <ac:chgData name="Brad Knowles" userId="5ca11c705dd83e78" providerId="LiveId" clId="{1000C090-4885-4DE2-9929-078CBCF6FA74}" dt="2023-12-07T04:50:37.601" v="138" actId="1076"/>
          <ac:picMkLst>
            <pc:docMk/>
            <pc:sldMk cId="714368049" sldId="258"/>
            <ac:picMk id="40" creationId="{20A9096E-43E4-0636-B678-D78EF6F14556}"/>
          </ac:picMkLst>
        </pc:picChg>
        <pc:picChg chg="add mod">
          <ac:chgData name="Brad Knowles" userId="5ca11c705dd83e78" providerId="LiveId" clId="{1000C090-4885-4DE2-9929-078CBCF6FA74}" dt="2023-12-07T04:51:14.975" v="143" actId="164"/>
          <ac:picMkLst>
            <pc:docMk/>
            <pc:sldMk cId="714368049" sldId="258"/>
            <ac:picMk id="46" creationId="{1B5DF077-69CF-DCEA-66AF-F83D91FBD364}"/>
          </ac:picMkLst>
        </pc:picChg>
        <pc:picChg chg="add mod">
          <ac:chgData name="Brad Knowles" userId="5ca11c705dd83e78" providerId="LiveId" clId="{1000C090-4885-4DE2-9929-078CBCF6FA74}" dt="2023-12-07T04:51:18.564" v="145" actId="1076"/>
          <ac:picMkLst>
            <pc:docMk/>
            <pc:sldMk cId="714368049" sldId="258"/>
            <ac:picMk id="48" creationId="{79E1EF4B-B732-6CE9-C793-2A458EDE4CCE}"/>
          </ac:picMkLst>
        </pc:picChg>
        <pc:picChg chg="add mod">
          <ac:chgData name="Brad Knowles" userId="5ca11c705dd83e78" providerId="LiveId" clId="{1000C090-4885-4DE2-9929-078CBCF6FA74}" dt="2023-12-07T04:53:23.832" v="155" actId="164"/>
          <ac:picMkLst>
            <pc:docMk/>
            <pc:sldMk cId="714368049" sldId="258"/>
            <ac:picMk id="52" creationId="{E4079794-7C39-3ADD-9FC7-3E573A7F4381}"/>
          </ac:picMkLst>
        </pc:picChg>
        <pc:picChg chg="add del mod">
          <ac:chgData name="Brad Knowles" userId="5ca11c705dd83e78" providerId="LiveId" clId="{1000C090-4885-4DE2-9929-078CBCF6FA74}" dt="2023-12-07T05:29:11.220" v="795" actId="21"/>
          <ac:picMkLst>
            <pc:docMk/>
            <pc:sldMk cId="714368049" sldId="258"/>
            <ac:picMk id="55" creationId="{7B840339-2353-915B-F910-A2F7626AC821}"/>
          </ac:picMkLst>
        </pc:picChg>
        <pc:picChg chg="add del mod">
          <ac:chgData name="Brad Knowles" userId="5ca11c705dd83e78" providerId="LiveId" clId="{1000C090-4885-4DE2-9929-078CBCF6FA74}" dt="2023-12-07T05:18:46.872" v="722" actId="21"/>
          <ac:picMkLst>
            <pc:docMk/>
            <pc:sldMk cId="714368049" sldId="258"/>
            <ac:picMk id="57" creationId="{53E8A39E-7F38-41A9-7F17-03BEBF9F29CF}"/>
          </ac:picMkLst>
        </pc:picChg>
        <pc:picChg chg="add del mod">
          <ac:chgData name="Brad Knowles" userId="5ca11c705dd83e78" providerId="LiveId" clId="{1000C090-4885-4DE2-9929-078CBCF6FA74}" dt="2023-12-07T05:29:11.220" v="795" actId="21"/>
          <ac:picMkLst>
            <pc:docMk/>
            <pc:sldMk cId="714368049" sldId="258"/>
            <ac:picMk id="59" creationId="{ADA9D896-12C2-779C-4A78-C13168092902}"/>
          </ac:picMkLst>
        </pc:picChg>
        <pc:picChg chg="add del mod">
          <ac:chgData name="Brad Knowles" userId="5ca11c705dd83e78" providerId="LiveId" clId="{1000C090-4885-4DE2-9929-078CBCF6FA74}" dt="2023-12-07T05:10:36.222" v="661" actId="21"/>
          <ac:picMkLst>
            <pc:docMk/>
            <pc:sldMk cId="714368049" sldId="258"/>
            <ac:picMk id="61" creationId="{CF7F6212-1D4C-4185-D72A-40662E1DCDD9}"/>
          </ac:picMkLst>
        </pc:picChg>
        <pc:picChg chg="add del mod">
          <ac:chgData name="Brad Knowles" userId="5ca11c705dd83e78" providerId="LiveId" clId="{1000C090-4885-4DE2-9929-078CBCF6FA74}" dt="2023-12-07T05:10:36.222" v="661" actId="21"/>
          <ac:picMkLst>
            <pc:docMk/>
            <pc:sldMk cId="714368049" sldId="258"/>
            <ac:picMk id="63" creationId="{4720063B-AF9F-CDB3-EB25-8D9192B8C9B0}"/>
          </ac:picMkLst>
        </pc:picChg>
        <pc:picChg chg="add del mod">
          <ac:chgData name="Brad Knowles" userId="5ca11c705dd83e78" providerId="LiveId" clId="{1000C090-4885-4DE2-9929-078CBCF6FA74}" dt="2023-12-07T05:12:57.514" v="683" actId="21"/>
          <ac:picMkLst>
            <pc:docMk/>
            <pc:sldMk cId="714368049" sldId="258"/>
            <ac:picMk id="65" creationId="{2EE8BF74-201B-1348-C306-05D0EA6034C2}"/>
          </ac:picMkLst>
        </pc:picChg>
        <pc:picChg chg="add del mod">
          <ac:chgData name="Brad Knowles" userId="5ca11c705dd83e78" providerId="LiveId" clId="{1000C090-4885-4DE2-9929-078CBCF6FA74}" dt="2023-12-07T05:28:20.071" v="781" actId="21"/>
          <ac:picMkLst>
            <pc:docMk/>
            <pc:sldMk cId="714368049" sldId="258"/>
            <ac:picMk id="67" creationId="{533A24F7-7696-974E-FD0F-EAF4443AA88A}"/>
          </ac:picMkLst>
        </pc:picChg>
        <pc:picChg chg="add del mod">
          <ac:chgData name="Brad Knowles" userId="5ca11c705dd83e78" providerId="LiveId" clId="{1000C090-4885-4DE2-9929-078CBCF6FA74}" dt="2023-12-07T05:28:20.071" v="781" actId="21"/>
          <ac:picMkLst>
            <pc:docMk/>
            <pc:sldMk cId="714368049" sldId="258"/>
            <ac:picMk id="69" creationId="{F794F836-D7D9-6615-8D58-7D1E86742369}"/>
          </ac:picMkLst>
        </pc:picChg>
        <pc:picChg chg="add del mod">
          <ac:chgData name="Brad Knowles" userId="5ca11c705dd83e78" providerId="LiveId" clId="{1000C090-4885-4DE2-9929-078CBCF6FA74}" dt="2023-12-07T05:28:20.071" v="781" actId="21"/>
          <ac:picMkLst>
            <pc:docMk/>
            <pc:sldMk cId="714368049" sldId="258"/>
            <ac:picMk id="71" creationId="{8B144D8E-C329-2D67-415A-CD31394AFEA4}"/>
          </ac:picMkLst>
        </pc:picChg>
        <pc:picChg chg="add del mod">
          <ac:chgData name="Brad Knowles" userId="5ca11c705dd83e78" providerId="LiveId" clId="{1000C090-4885-4DE2-9929-078CBCF6FA74}" dt="2023-12-07T05:18:58.012" v="725" actId="21"/>
          <ac:picMkLst>
            <pc:docMk/>
            <pc:sldMk cId="714368049" sldId="258"/>
            <ac:picMk id="74" creationId="{846A19E2-5DD2-2B86-A6AB-06AD376F0E6B}"/>
          </ac:picMkLst>
        </pc:picChg>
        <pc:picChg chg="add del mod">
          <ac:chgData name="Brad Knowles" userId="5ca11c705dd83e78" providerId="LiveId" clId="{1000C090-4885-4DE2-9929-078CBCF6FA74}" dt="2023-12-07T05:12:57.514" v="683" actId="21"/>
          <ac:picMkLst>
            <pc:docMk/>
            <pc:sldMk cId="714368049" sldId="258"/>
            <ac:picMk id="75" creationId="{9373EA61-A73C-6463-DF58-EFEAA0B5003B}"/>
          </ac:picMkLst>
        </pc:picChg>
        <pc:picChg chg="add del mod">
          <ac:chgData name="Brad Knowles" userId="5ca11c705dd83e78" providerId="LiveId" clId="{1000C090-4885-4DE2-9929-078CBCF6FA74}" dt="2023-12-07T05:27:27.609" v="774" actId="21"/>
          <ac:picMkLst>
            <pc:docMk/>
            <pc:sldMk cId="714368049" sldId="258"/>
            <ac:picMk id="77" creationId="{328D39AF-6FDE-B3B5-D60E-D1E69E05F468}"/>
          </ac:picMkLst>
        </pc:picChg>
        <pc:picChg chg="add del mod">
          <ac:chgData name="Brad Knowles" userId="5ca11c705dd83e78" providerId="LiveId" clId="{1000C090-4885-4DE2-9929-078CBCF6FA74}" dt="2023-12-07T05:19:35.247" v="730" actId="21"/>
          <ac:picMkLst>
            <pc:docMk/>
            <pc:sldMk cId="714368049" sldId="258"/>
            <ac:picMk id="79" creationId="{B87E958B-4B62-03E3-0B67-86D642E1E670}"/>
          </ac:picMkLst>
        </pc:picChg>
        <pc:picChg chg="add del mod">
          <ac:chgData name="Brad Knowles" userId="5ca11c705dd83e78" providerId="LiveId" clId="{1000C090-4885-4DE2-9929-078CBCF6FA74}" dt="2023-12-07T05:19:23.576" v="728" actId="21"/>
          <ac:picMkLst>
            <pc:docMk/>
            <pc:sldMk cId="714368049" sldId="258"/>
            <ac:picMk id="81" creationId="{2297BA31-7342-F96A-0C00-0233C962B70F}"/>
          </ac:picMkLst>
        </pc:picChg>
        <pc:picChg chg="add del mod">
          <ac:chgData name="Brad Knowles" userId="5ca11c705dd83e78" providerId="LiveId" clId="{1000C090-4885-4DE2-9929-078CBCF6FA74}" dt="2023-12-07T05:19:23.576" v="728" actId="21"/>
          <ac:picMkLst>
            <pc:docMk/>
            <pc:sldMk cId="714368049" sldId="258"/>
            <ac:picMk id="83" creationId="{94CEA7F5-162E-FD4C-4D40-15CE5E86DE2C}"/>
          </ac:picMkLst>
        </pc:picChg>
        <pc:picChg chg="add del mod">
          <ac:chgData name="Brad Knowles" userId="5ca11c705dd83e78" providerId="LiveId" clId="{1000C090-4885-4DE2-9929-078CBCF6FA74}" dt="2023-12-07T05:27:27.609" v="774" actId="21"/>
          <ac:picMkLst>
            <pc:docMk/>
            <pc:sldMk cId="714368049" sldId="258"/>
            <ac:picMk id="85" creationId="{A3DEB25F-1B0E-4C7B-9B76-96FBF5EEA386}"/>
          </ac:picMkLst>
        </pc:picChg>
        <pc:picChg chg="add del mod">
          <ac:chgData name="Brad Knowles" userId="5ca11c705dd83e78" providerId="LiveId" clId="{1000C090-4885-4DE2-9929-078CBCF6FA74}" dt="2023-12-07T05:27:27.609" v="774" actId="21"/>
          <ac:picMkLst>
            <pc:docMk/>
            <pc:sldMk cId="714368049" sldId="258"/>
            <ac:picMk id="87" creationId="{3B246D2F-75A7-EE8D-6323-1970908E243A}"/>
          </ac:picMkLst>
        </pc:picChg>
        <pc:picChg chg="add del mod">
          <ac:chgData name="Brad Knowles" userId="5ca11c705dd83e78" providerId="LiveId" clId="{1000C090-4885-4DE2-9929-078CBCF6FA74}" dt="2023-12-07T05:29:11.220" v="795" actId="21"/>
          <ac:picMkLst>
            <pc:docMk/>
            <pc:sldMk cId="714368049" sldId="258"/>
            <ac:picMk id="89" creationId="{5B1E4652-11B9-1BCD-BB71-AB0A7545CEEB}"/>
          </ac:picMkLst>
        </pc:picChg>
      </pc:sldChg>
      <pc:sldChg chg="addSp modSp new mod ord">
        <pc:chgData name="Brad Knowles" userId="5ca11c705dd83e78" providerId="LiveId" clId="{1000C090-4885-4DE2-9929-078CBCF6FA74}" dt="2023-12-09T17:47:57.439" v="1138"/>
        <pc:sldMkLst>
          <pc:docMk/>
          <pc:sldMk cId="2277803940" sldId="259"/>
        </pc:sldMkLst>
        <pc:spChg chg="mod">
          <ac:chgData name="Brad Knowles" userId="5ca11c705dd83e78" providerId="LiveId" clId="{1000C090-4885-4DE2-9929-078CBCF6FA74}" dt="2023-12-09T17:47:57.439" v="1138"/>
          <ac:spMkLst>
            <pc:docMk/>
            <pc:sldMk cId="2277803940" sldId="259"/>
            <ac:spMk id="2" creationId="{75B766F0-5F8D-6070-970F-0E8C0FBF2630}"/>
          </ac:spMkLst>
        </pc:spChg>
        <pc:picChg chg="add mod">
          <ac:chgData name="Brad Knowles" userId="5ca11c705dd83e78" providerId="LiveId" clId="{1000C090-4885-4DE2-9929-078CBCF6FA74}" dt="2023-12-07T05:01:43.868" v="574" actId="962"/>
          <ac:picMkLst>
            <pc:docMk/>
            <pc:sldMk cId="2277803940" sldId="259"/>
            <ac:picMk id="3" creationId="{4F297D2E-EBA2-C09B-E764-0C7513DD4AB1}"/>
          </ac:picMkLst>
        </pc:picChg>
      </pc:sldChg>
      <pc:sldChg chg="delSp modSp add del mod delAnim">
        <pc:chgData name="Brad Knowles" userId="5ca11c705dd83e78" providerId="LiveId" clId="{1000C090-4885-4DE2-9929-078CBCF6FA74}" dt="2023-12-09T17:25:10.742" v="1015" actId="2696"/>
        <pc:sldMkLst>
          <pc:docMk/>
          <pc:sldMk cId="2386934432" sldId="260"/>
        </pc:sldMkLst>
        <pc:picChg chg="mod">
          <ac:chgData name="Brad Knowles" userId="5ca11c705dd83e78" providerId="LiveId" clId="{1000C090-4885-4DE2-9929-078CBCF6FA74}" dt="2023-12-09T17:23:45.076" v="1008" actId="1076"/>
          <ac:picMkLst>
            <pc:docMk/>
            <pc:sldMk cId="2386934432" sldId="260"/>
            <ac:picMk id="6" creationId="{FA0BFAEF-42C2-FFDD-2FBC-ED89A40930D7}"/>
          </ac:picMkLst>
        </pc:picChg>
        <pc:picChg chg="del">
          <ac:chgData name="Brad Knowles" userId="5ca11c705dd83e78" providerId="LiveId" clId="{1000C090-4885-4DE2-9929-078CBCF6FA74}" dt="2023-12-09T17:23:24.320" v="1007" actId="478"/>
          <ac:picMkLst>
            <pc:docMk/>
            <pc:sldMk cId="2386934432" sldId="260"/>
            <ac:picMk id="8" creationId="{7F6E05F4-F5BF-CDE9-BA99-5481B549077D}"/>
          </ac:picMkLst>
        </pc:picChg>
        <pc:picChg chg="mod">
          <ac:chgData name="Brad Knowles" userId="5ca11c705dd83e78" providerId="LiveId" clId="{1000C090-4885-4DE2-9929-078CBCF6FA74}" dt="2023-12-09T17:23:45.076" v="1008" actId="1076"/>
          <ac:picMkLst>
            <pc:docMk/>
            <pc:sldMk cId="2386934432" sldId="260"/>
            <ac:picMk id="12" creationId="{9D74CF65-9DD6-E3C0-FC3C-D8028A505D1E}"/>
          </ac:picMkLst>
        </pc:picChg>
        <pc:picChg chg="mod">
          <ac:chgData name="Brad Knowles" userId="5ca11c705dd83e78" providerId="LiveId" clId="{1000C090-4885-4DE2-9929-078CBCF6FA74}" dt="2023-12-09T17:23:47.813" v="1009" actId="1076"/>
          <ac:picMkLst>
            <pc:docMk/>
            <pc:sldMk cId="2386934432" sldId="260"/>
            <ac:picMk id="16" creationId="{EA242F06-6EDF-EFAA-E305-26A20480DADF}"/>
          </ac:picMkLst>
        </pc:picChg>
      </pc:sldChg>
      <pc:sldChg chg="delSp modSp add del mod ord delAnim">
        <pc:chgData name="Brad Knowles" userId="5ca11c705dd83e78" providerId="LiveId" clId="{1000C090-4885-4DE2-9929-078CBCF6FA74}" dt="2023-12-28T03:45:18.594" v="3988" actId="47"/>
        <pc:sldMkLst>
          <pc:docMk/>
          <pc:sldMk cId="2417060043" sldId="261"/>
        </pc:sldMkLst>
        <pc:spChg chg="mod">
          <ac:chgData name="Brad Knowles" userId="5ca11c705dd83e78" providerId="LiveId" clId="{1000C090-4885-4DE2-9929-078CBCF6FA74}" dt="2023-12-09T17:47:57.439" v="1138"/>
          <ac:spMkLst>
            <pc:docMk/>
            <pc:sldMk cId="2417060043" sldId="261"/>
            <ac:spMk id="2" creationId="{9AD74042-754F-1EF1-1E44-F580E04EEC87}"/>
          </ac:spMkLst>
        </pc:spChg>
        <pc:picChg chg="mod">
          <ac:chgData name="Brad Knowles" userId="5ca11c705dd83e78" providerId="LiveId" clId="{1000C090-4885-4DE2-9929-078CBCF6FA74}" dt="2023-12-09T17:24:25.889" v="1013" actId="1076"/>
          <ac:picMkLst>
            <pc:docMk/>
            <pc:sldMk cId="2417060043" sldId="261"/>
            <ac:picMk id="6" creationId="{FA0BFAEF-42C2-FFDD-2FBC-ED89A40930D7}"/>
          </ac:picMkLst>
        </pc:picChg>
        <pc:picChg chg="del">
          <ac:chgData name="Brad Knowles" userId="5ca11c705dd83e78" providerId="LiveId" clId="{1000C090-4885-4DE2-9929-078CBCF6FA74}" dt="2023-12-09T17:24:12.388" v="1012" actId="478"/>
          <ac:picMkLst>
            <pc:docMk/>
            <pc:sldMk cId="2417060043" sldId="261"/>
            <ac:picMk id="8" creationId="{7F6E05F4-F5BF-CDE9-BA99-5481B549077D}"/>
          </ac:picMkLst>
        </pc:picChg>
        <pc:picChg chg="mod">
          <ac:chgData name="Brad Knowles" userId="5ca11c705dd83e78" providerId="LiveId" clId="{1000C090-4885-4DE2-9929-078CBCF6FA74}" dt="2023-12-09T17:26:08.651" v="1020" actId="1076"/>
          <ac:picMkLst>
            <pc:docMk/>
            <pc:sldMk cId="2417060043" sldId="261"/>
            <ac:picMk id="12" creationId="{9D74CF65-9DD6-E3C0-FC3C-D8028A505D1E}"/>
          </ac:picMkLst>
        </pc:picChg>
        <pc:picChg chg="mod">
          <ac:chgData name="Brad Knowles" userId="5ca11c705dd83e78" providerId="LiveId" clId="{1000C090-4885-4DE2-9929-078CBCF6FA74}" dt="2023-12-09T17:24:28.442" v="1014" actId="1076"/>
          <ac:picMkLst>
            <pc:docMk/>
            <pc:sldMk cId="2417060043" sldId="261"/>
            <ac:picMk id="16" creationId="{EA242F06-6EDF-EFAA-E305-26A20480DADF}"/>
          </ac:picMkLst>
        </pc:picChg>
      </pc:sldChg>
      <pc:sldChg chg="addSp delSp modSp add mod ord modTransition setBg delDesignElem modNotesTx">
        <pc:chgData name="Brad Knowles" userId="5ca11c705dd83e78" providerId="LiveId" clId="{1000C090-4885-4DE2-9929-078CBCF6FA74}" dt="2023-12-29T19:55:13.722" v="17080" actId="20577"/>
        <pc:sldMkLst>
          <pc:docMk/>
          <pc:sldMk cId="1693229499" sldId="262"/>
        </pc:sldMkLst>
        <pc:spChg chg="add mod">
          <ac:chgData name="Brad Knowles" userId="5ca11c705dd83e78" providerId="LiveId" clId="{1000C090-4885-4DE2-9929-078CBCF6FA74}" dt="2023-12-27T23:22:50.348" v="3579" actId="26606"/>
          <ac:spMkLst>
            <pc:docMk/>
            <pc:sldMk cId="1693229499" sldId="262"/>
            <ac:spMk id="2" creationId="{E46A58B3-789A-4D14-7BE0-A27CDCE31D11}"/>
          </ac:spMkLst>
        </pc:spChg>
        <pc:spChg chg="del mod replId">
          <ac:chgData name="Brad Knowles" userId="5ca11c705dd83e78" providerId="LiveId" clId="{1000C090-4885-4DE2-9929-078CBCF6FA74}" dt="2023-12-09T17:43:20.688" v="1104" actId="26606"/>
          <ac:spMkLst>
            <pc:docMk/>
            <pc:sldMk cId="1693229499" sldId="262"/>
            <ac:spMk id="18" creationId="{9AD74042-754F-1EF1-1E44-F580E04EEC87}"/>
          </ac:spMkLst>
        </pc:spChg>
        <pc:spChg chg="add del mod modVis">
          <ac:chgData name="Brad Knowles" userId="5ca11c705dd83e78" providerId="LiveId" clId="{1000C090-4885-4DE2-9929-078CBCF6FA74}" dt="2023-12-27T23:22:50.348" v="3579" actId="26606"/>
          <ac:spMkLst>
            <pc:docMk/>
            <pc:sldMk cId="1693229499" sldId="262"/>
            <ac:spMk id="21" creationId="{E1750109-3B91-4506-B997-0CD8E35A1488}"/>
          </ac:spMkLst>
        </pc:spChg>
        <pc:spChg chg="add del mod modVis">
          <ac:chgData name="Brad Knowles" userId="5ca11c705dd83e78" providerId="LiveId" clId="{1000C090-4885-4DE2-9929-078CBCF6FA74}" dt="2023-12-27T23:22:50.348" v="3579" actId="26606"/>
          <ac:spMkLst>
            <pc:docMk/>
            <pc:sldMk cId="1693229499" sldId="262"/>
            <ac:spMk id="23" creationId="{E72D8D1B-59F6-4FF3-8547-9BBB6129F2FA}"/>
          </ac:spMkLst>
        </pc:spChg>
        <pc:spChg chg="add del mod modVis">
          <ac:chgData name="Brad Knowles" userId="5ca11c705dd83e78" providerId="LiveId" clId="{1000C090-4885-4DE2-9929-078CBCF6FA74}" dt="2023-12-27T23:22:50.348" v="3579" actId="26606"/>
          <ac:spMkLst>
            <pc:docMk/>
            <pc:sldMk cId="1693229499" sldId="262"/>
            <ac:spMk id="25" creationId="{8FC8C21F-9484-4A71-ABFA-6C10682FAC3E}"/>
          </ac:spMkLst>
        </pc:spChg>
        <pc:spChg chg="add del">
          <ac:chgData name="Brad Knowles" userId="5ca11c705dd83e78" providerId="LiveId" clId="{1000C090-4885-4DE2-9929-078CBCF6FA74}" dt="2023-12-27T23:22:50.348" v="3579" actId="26606"/>
          <ac:spMkLst>
            <pc:docMk/>
            <pc:sldMk cId="1693229499" sldId="262"/>
            <ac:spMk id="27" creationId="{2C444748-5A8D-4B53-89FE-42B455DFA2D1}"/>
          </ac:spMkLst>
        </pc:spChg>
        <pc:spChg chg="add del">
          <ac:chgData name="Brad Knowles" userId="5ca11c705dd83e78" providerId="LiveId" clId="{1000C090-4885-4DE2-9929-078CBCF6FA74}" dt="2023-12-27T23:22:50.348" v="3579" actId="26606"/>
          <ac:spMkLst>
            <pc:docMk/>
            <pc:sldMk cId="1693229499" sldId="262"/>
            <ac:spMk id="29" creationId="{14044C96-7CFD-44DB-A579-D77B0D37C681}"/>
          </ac:spMkLst>
        </pc:spChg>
        <pc:spChg chg="add del">
          <ac:chgData name="Brad Knowles" userId="5ca11c705dd83e78" providerId="LiveId" clId="{1000C090-4885-4DE2-9929-078CBCF6FA74}" dt="2023-12-27T23:22:50.348" v="3578" actId="26606"/>
          <ac:spMkLst>
            <pc:docMk/>
            <pc:sldMk cId="1693229499" sldId="262"/>
            <ac:spMk id="34" creationId="{56827C3C-D52F-46CE-A441-3CD6A1A6A0A2}"/>
          </ac:spMkLst>
        </pc:spChg>
        <pc:spChg chg="add del">
          <ac:chgData name="Brad Knowles" userId="5ca11c705dd83e78" providerId="LiveId" clId="{1000C090-4885-4DE2-9929-078CBCF6FA74}" dt="2023-12-27T23:22:50.348" v="3578" actId="26606"/>
          <ac:spMkLst>
            <pc:docMk/>
            <pc:sldMk cId="1693229499" sldId="262"/>
            <ac:spMk id="36" creationId="{F52A8B51-0A89-497B-B882-6658E029A3F9}"/>
          </ac:spMkLst>
        </pc:spChg>
        <pc:spChg chg="add del">
          <ac:chgData name="Brad Knowles" userId="5ca11c705dd83e78" providerId="LiveId" clId="{1000C090-4885-4DE2-9929-078CBCF6FA74}" dt="2023-12-27T23:22:50.348" v="3578" actId="26606"/>
          <ac:spMkLst>
            <pc:docMk/>
            <pc:sldMk cId="1693229499" sldId="262"/>
            <ac:spMk id="38" creationId="{EB1CEFBF-6F09-4052-862B-E219DA15757E}"/>
          </ac:spMkLst>
        </pc:spChg>
        <pc:spChg chg="add del">
          <ac:chgData name="Brad Knowles" userId="5ca11c705dd83e78" providerId="LiveId" clId="{1000C090-4885-4DE2-9929-078CBCF6FA74}" dt="2023-12-27T23:22:50.348" v="3578" actId="26606"/>
          <ac:spMkLst>
            <pc:docMk/>
            <pc:sldMk cId="1693229499" sldId="262"/>
            <ac:spMk id="40" creationId="{BCB5D417-2A71-445D-B4C7-9E814D633D33}"/>
          </ac:spMkLst>
        </pc:spChg>
        <pc:picChg chg="add del mod">
          <ac:chgData name="Brad Knowles" userId="5ca11c705dd83e78" providerId="LiveId" clId="{1000C090-4885-4DE2-9929-078CBCF6FA74}" dt="2023-12-27T23:22:14.367" v="3576" actId="478"/>
          <ac:picMkLst>
            <pc:docMk/>
            <pc:sldMk cId="1693229499" sldId="262"/>
            <ac:picMk id="6" creationId="{56B16B33-7373-EC63-CE52-5093E3BD2FA8}"/>
          </ac:picMkLst>
        </pc:picChg>
        <pc:picChg chg="add mod ord">
          <ac:chgData name="Brad Knowles" userId="5ca11c705dd83e78" providerId="LiveId" clId="{1000C090-4885-4DE2-9929-078CBCF6FA74}" dt="2023-12-28T03:12:43.440" v="3604"/>
          <ac:picMkLst>
            <pc:docMk/>
            <pc:sldMk cId="1693229499" sldId="262"/>
            <ac:picMk id="8" creationId="{3A661CD4-7947-C621-EDE6-D3341325A1EE}"/>
          </ac:picMkLst>
        </pc:picChg>
        <pc:picChg chg="add mod ord">
          <ac:chgData name="Brad Knowles" userId="5ca11c705dd83e78" providerId="LiveId" clId="{1000C090-4885-4DE2-9929-078CBCF6FA74}" dt="2023-12-28T03:12:43.440" v="3608"/>
          <ac:picMkLst>
            <pc:docMk/>
            <pc:sldMk cId="1693229499" sldId="262"/>
            <ac:picMk id="12" creationId="{E487C99F-60AE-F5E2-AFE9-B56CDEBF4542}"/>
          </ac:picMkLst>
        </pc:picChg>
        <pc:picChg chg="add mod">
          <ac:chgData name="Brad Knowles" userId="5ca11c705dd83e78" providerId="LiveId" clId="{1000C090-4885-4DE2-9929-078CBCF6FA74}" dt="2023-12-27T23:22:50.348" v="3579" actId="26606"/>
          <ac:picMkLst>
            <pc:docMk/>
            <pc:sldMk cId="1693229499" sldId="262"/>
            <ac:picMk id="16" creationId="{5027CEC0-37E3-E0A6-56F2-487F2F5C473E}"/>
          </ac:picMkLst>
        </pc:picChg>
        <pc:picChg chg="del mod replId">
          <ac:chgData name="Brad Knowles" userId="5ca11c705dd83e78" providerId="LiveId" clId="{1000C090-4885-4DE2-9929-078CBCF6FA74}" dt="2023-12-09T17:43:20.688" v="1104" actId="26606"/>
          <ac:picMkLst>
            <pc:docMk/>
            <pc:sldMk cId="1693229499" sldId="262"/>
            <ac:picMk id="19" creationId="{FA0BFAEF-42C2-FFDD-2FBC-ED89A40930D7}"/>
          </ac:picMkLst>
        </pc:picChg>
        <pc:picChg chg="del mod replId">
          <ac:chgData name="Brad Knowles" userId="5ca11c705dd83e78" providerId="LiveId" clId="{1000C090-4885-4DE2-9929-078CBCF6FA74}" dt="2023-12-09T17:43:20.688" v="1104" actId="26606"/>
          <ac:picMkLst>
            <pc:docMk/>
            <pc:sldMk cId="1693229499" sldId="262"/>
            <ac:picMk id="20" creationId="{7F6E05F4-F5BF-CDE9-BA99-5481B549077D}"/>
          </ac:picMkLst>
        </pc:picChg>
        <pc:picChg chg="del mod replId">
          <ac:chgData name="Brad Knowles" userId="5ca11c705dd83e78" providerId="LiveId" clId="{1000C090-4885-4DE2-9929-078CBCF6FA74}" dt="2023-12-09T17:43:20.688" v="1104" actId="26606"/>
          <ac:picMkLst>
            <pc:docMk/>
            <pc:sldMk cId="1693229499" sldId="262"/>
            <ac:picMk id="22" creationId="{9D74CF65-9DD6-E3C0-FC3C-D8028A505D1E}"/>
          </ac:picMkLst>
        </pc:picChg>
        <pc:picChg chg="del mod replId">
          <ac:chgData name="Brad Knowles" userId="5ca11c705dd83e78" providerId="LiveId" clId="{1000C090-4885-4DE2-9929-078CBCF6FA74}" dt="2023-12-09T17:43:20.688" v="1104" actId="26606"/>
          <ac:picMkLst>
            <pc:docMk/>
            <pc:sldMk cId="1693229499" sldId="262"/>
            <ac:picMk id="24" creationId="{EA242F06-6EDF-EFAA-E305-26A20480DADF}"/>
          </ac:picMkLst>
        </pc:picChg>
        <pc:cxnChg chg="add">
          <ac:chgData name="Brad Knowles" userId="5ca11c705dd83e78" providerId="LiveId" clId="{1000C090-4885-4DE2-9929-078CBCF6FA74}" dt="2023-12-27T23:22:50.348" v="3579" actId="26606"/>
          <ac:cxnSpMkLst>
            <pc:docMk/>
            <pc:sldMk cId="1693229499" sldId="262"/>
            <ac:cxnSpMk id="42" creationId="{DCD67800-37AC-4E14-89B0-F79DCB3FB86D}"/>
          </ac:cxnSpMkLst>
        </pc:cxnChg>
        <pc:cxnChg chg="add">
          <ac:chgData name="Brad Knowles" userId="5ca11c705dd83e78" providerId="LiveId" clId="{1000C090-4885-4DE2-9929-078CBCF6FA74}" dt="2023-12-27T23:22:50.348" v="3579" actId="26606"/>
          <ac:cxnSpMkLst>
            <pc:docMk/>
            <pc:sldMk cId="1693229499" sldId="262"/>
            <ac:cxnSpMk id="43" creationId="{20F1788F-A5AE-4188-8274-F7F2E3833ECD}"/>
          </ac:cxnSpMkLst>
        </pc:cxnChg>
      </pc:sldChg>
      <pc:sldChg chg="addSp delSp modSp new mod ord modTransition modClrScheme modAnim modShow chgLayout">
        <pc:chgData name="Brad Knowles" userId="5ca11c705dd83e78" providerId="LiveId" clId="{1000C090-4885-4DE2-9929-078CBCF6FA74}" dt="2023-12-28T03:45:30.913" v="3989" actId="729"/>
        <pc:sldMkLst>
          <pc:docMk/>
          <pc:sldMk cId="1368317671" sldId="263"/>
        </pc:sldMkLst>
        <pc:spChg chg="add del mod ord">
          <ac:chgData name="Brad Knowles" userId="5ca11c705dd83e78" providerId="LiveId" clId="{1000C090-4885-4DE2-9929-078CBCF6FA74}" dt="2023-12-27T20:00:09.464" v="2503" actId="700"/>
          <ac:spMkLst>
            <pc:docMk/>
            <pc:sldMk cId="1368317671" sldId="263"/>
            <ac:spMk id="2" creationId="{1D97D2C2-2218-76CF-3525-2DA1CC4FA6C1}"/>
          </ac:spMkLst>
        </pc:spChg>
        <pc:spChg chg="del">
          <ac:chgData name="Brad Knowles" userId="5ca11c705dd83e78" providerId="LiveId" clId="{1000C090-4885-4DE2-9929-078CBCF6FA74}" dt="2023-12-09T17:37:06.669" v="1042" actId="478"/>
          <ac:spMkLst>
            <pc:docMk/>
            <pc:sldMk cId="1368317671" sldId="263"/>
            <ac:spMk id="2" creationId="{F3BF842A-9E5B-9DCD-4150-A667642068D8}"/>
          </ac:spMkLst>
        </pc:spChg>
        <pc:spChg chg="del mod">
          <ac:chgData name="Brad Knowles" userId="5ca11c705dd83e78" providerId="LiveId" clId="{1000C090-4885-4DE2-9929-078CBCF6FA74}" dt="2023-12-09T17:37:28.094" v="1045"/>
          <ac:spMkLst>
            <pc:docMk/>
            <pc:sldMk cId="1368317671" sldId="263"/>
            <ac:spMk id="3" creationId="{62F4F29C-19D8-60A9-25F5-7AFF04E27B7E}"/>
          </ac:spMkLst>
        </pc:spChg>
        <pc:spChg chg="del mod ord">
          <ac:chgData name="Brad Knowles" userId="5ca11c705dd83e78" providerId="LiveId" clId="{1000C090-4885-4DE2-9929-078CBCF6FA74}" dt="2023-12-27T20:10:46.760" v="2594" actId="12084"/>
          <ac:spMkLst>
            <pc:docMk/>
            <pc:sldMk cId="1368317671" sldId="263"/>
            <ac:spMk id="4" creationId="{7FDD4306-3508-5913-0115-4711DD9975B1}"/>
          </ac:spMkLst>
        </pc:spChg>
        <pc:spChg chg="mod ord modVis">
          <ac:chgData name="Brad Knowles" userId="5ca11c705dd83e78" providerId="LiveId" clId="{1000C090-4885-4DE2-9929-078CBCF6FA74}" dt="2023-12-27T20:38:06.986" v="2811"/>
          <ac:spMkLst>
            <pc:docMk/>
            <pc:sldMk cId="1368317671" sldId="263"/>
            <ac:spMk id="5" creationId="{88699134-28A3-A023-32B4-4312E9B163E0}"/>
          </ac:spMkLst>
        </pc:spChg>
        <pc:spChg chg="add del mod ord">
          <ac:chgData name="Brad Knowles" userId="5ca11c705dd83e78" providerId="LiveId" clId="{1000C090-4885-4DE2-9929-078CBCF6FA74}" dt="2023-12-09T17:42:46.735" v="1098" actId="700"/>
          <ac:spMkLst>
            <pc:docMk/>
            <pc:sldMk cId="1368317671" sldId="263"/>
            <ac:spMk id="8" creationId="{CD60BC95-CA7F-826C-AB54-AE25D8782460}"/>
          </ac:spMkLst>
        </pc:spChg>
        <pc:spChg chg="add del mod ord">
          <ac:chgData name="Brad Knowles" userId="5ca11c705dd83e78" providerId="LiveId" clId="{1000C090-4885-4DE2-9929-078CBCF6FA74}" dt="2023-12-09T17:42:46.735" v="1098" actId="700"/>
          <ac:spMkLst>
            <pc:docMk/>
            <pc:sldMk cId="1368317671" sldId="263"/>
            <ac:spMk id="9" creationId="{71C8DCFB-44D7-153A-BC33-6359146014BF}"/>
          </ac:spMkLst>
        </pc:spChg>
        <pc:spChg chg="add del mod">
          <ac:chgData name="Brad Knowles" userId="5ca11c705dd83e78" providerId="LiveId" clId="{1000C090-4885-4DE2-9929-078CBCF6FA74}" dt="2023-12-27T20:22:45.219" v="2673" actId="12084"/>
          <ac:spMkLst>
            <pc:docMk/>
            <pc:sldMk cId="1368317671" sldId="263"/>
            <ac:spMk id="9" creationId="{7921FE60-5E74-6274-5959-4C03BD579025}"/>
          </ac:spMkLst>
        </pc:spChg>
        <pc:spChg chg="add del mod ord">
          <ac:chgData name="Brad Knowles" userId="5ca11c705dd83e78" providerId="LiveId" clId="{1000C090-4885-4DE2-9929-078CBCF6FA74}" dt="2023-12-09T17:42:46.735" v="1098" actId="700"/>
          <ac:spMkLst>
            <pc:docMk/>
            <pc:sldMk cId="1368317671" sldId="263"/>
            <ac:spMk id="10" creationId="{9AFA5DF9-EF2B-1AEF-D75C-582D8EB36BDC}"/>
          </ac:spMkLst>
        </pc:spChg>
        <pc:spChg chg="add del mod">
          <ac:chgData name="Brad Knowles" userId="5ca11c705dd83e78" providerId="LiveId" clId="{1000C090-4885-4DE2-9929-078CBCF6FA74}" dt="2023-12-27T20:54:56.247" v="2924" actId="478"/>
          <ac:spMkLst>
            <pc:docMk/>
            <pc:sldMk cId="1368317671" sldId="263"/>
            <ac:spMk id="12" creationId="{081C0D68-1959-DADC-BBD3-0010A8D57162}"/>
          </ac:spMkLst>
        </pc:spChg>
        <pc:graphicFrameChg chg="add del mod modVis">
          <ac:chgData name="Brad Knowles" userId="5ca11c705dd83e78" providerId="LiveId" clId="{1000C090-4885-4DE2-9929-078CBCF6FA74}" dt="2023-12-27T20:54:43.275" v="2921" actId="478"/>
          <ac:graphicFrameMkLst>
            <pc:docMk/>
            <pc:sldMk cId="1368317671" sldId="263"/>
            <ac:graphicFrameMk id="3" creationId="{0442F813-6A1E-C257-8329-1504F0ED9939}"/>
          </ac:graphicFrameMkLst>
        </pc:graphicFrameChg>
        <pc:graphicFrameChg chg="add del mod modVis">
          <ac:chgData name="Brad Knowles" userId="5ca11c705dd83e78" providerId="LiveId" clId="{1000C090-4885-4DE2-9929-078CBCF6FA74}" dt="2023-12-27T20:54:47.688" v="2923" actId="478"/>
          <ac:graphicFrameMkLst>
            <pc:docMk/>
            <pc:sldMk cId="1368317671" sldId="263"/>
            <ac:graphicFrameMk id="8" creationId="{26DE3CCA-E548-4A22-D194-B7CF6172BF09}"/>
          </ac:graphicFrameMkLst>
        </pc:graphicFrameChg>
        <pc:graphicFrameChg chg="add mod ord modVis modGraphic">
          <ac:chgData name="Brad Knowles" userId="5ca11c705dd83e78" providerId="LiveId" clId="{1000C090-4885-4DE2-9929-078CBCF6FA74}" dt="2023-12-27T20:55:06.043" v="2925" actId="962"/>
          <ac:graphicFrameMkLst>
            <pc:docMk/>
            <pc:sldMk cId="1368317671" sldId="263"/>
            <ac:graphicFrameMk id="10" creationId="{8099873A-CC34-2C8E-10BA-04CBFE0E0377}"/>
          </ac:graphicFrameMkLst>
        </pc:graphicFrameChg>
        <pc:picChg chg="add mod ord modVis">
          <ac:chgData name="Brad Knowles" userId="5ca11c705dd83e78" providerId="LiveId" clId="{1000C090-4885-4DE2-9929-078CBCF6FA74}" dt="2023-12-27T20:38:05.408" v="2810"/>
          <ac:picMkLst>
            <pc:docMk/>
            <pc:sldMk cId="1368317671" sldId="263"/>
            <ac:picMk id="6" creationId="{E18CE711-BA00-CF48-6D9E-E5E626688BB7}"/>
          </ac:picMkLst>
        </pc:picChg>
        <pc:picChg chg="add mod modVis">
          <ac:chgData name="Brad Knowles" userId="5ca11c705dd83e78" providerId="LiveId" clId="{1000C090-4885-4DE2-9929-078CBCF6FA74}" dt="2023-12-27T20:38:02.909" v="2809"/>
          <ac:picMkLst>
            <pc:docMk/>
            <pc:sldMk cId="1368317671" sldId="263"/>
            <ac:picMk id="7" creationId="{D680A842-0935-290F-34BB-FC20038A83DC}"/>
          </ac:picMkLst>
        </pc:picChg>
      </pc:sldChg>
      <pc:sldChg chg="addSp delSp modSp add del mod ord">
        <pc:chgData name="Brad Knowles" userId="5ca11c705dd83e78" providerId="LiveId" clId="{1000C090-4885-4DE2-9929-078CBCF6FA74}" dt="2023-12-27T21:26:48.591" v="2953" actId="2696"/>
        <pc:sldMkLst>
          <pc:docMk/>
          <pc:sldMk cId="1228823572" sldId="264"/>
        </pc:sldMkLst>
        <pc:spChg chg="add del mod">
          <ac:chgData name="Brad Knowles" userId="5ca11c705dd83e78" providerId="LiveId" clId="{1000C090-4885-4DE2-9929-078CBCF6FA74}" dt="2023-12-09T17:52:12.679" v="1158"/>
          <ac:spMkLst>
            <pc:docMk/>
            <pc:sldMk cId="1228823572" sldId="264"/>
            <ac:spMk id="3" creationId="{5AD2DB84-A480-AB79-D50D-425C17204EF6}"/>
          </ac:spMkLst>
        </pc:spChg>
        <pc:picChg chg="mod">
          <ac:chgData name="Brad Knowles" userId="5ca11c705dd83e78" providerId="LiveId" clId="{1000C090-4885-4DE2-9929-078CBCF6FA74}" dt="2023-12-09T17:51:24.916" v="1152" actId="1076"/>
          <ac:picMkLst>
            <pc:docMk/>
            <pc:sldMk cId="1228823572" sldId="264"/>
            <ac:picMk id="8" creationId="{3A661CD4-7947-C621-EDE6-D3341325A1EE}"/>
          </ac:picMkLst>
        </pc:picChg>
      </pc:sldChg>
      <pc:sldChg chg="new del">
        <pc:chgData name="Brad Knowles" userId="5ca11c705dd83e78" providerId="LiveId" clId="{1000C090-4885-4DE2-9929-078CBCF6FA74}" dt="2023-12-09T17:43:05.408" v="1101" actId="47"/>
        <pc:sldMkLst>
          <pc:docMk/>
          <pc:sldMk cId="1372491899" sldId="264"/>
        </pc:sldMkLst>
      </pc:sldChg>
      <pc:sldChg chg="new del">
        <pc:chgData name="Brad Knowles" userId="5ca11c705dd83e78" providerId="LiveId" clId="{1000C090-4885-4DE2-9929-078CBCF6FA74}" dt="2023-12-09T17:43:07.482" v="1102" actId="47"/>
        <pc:sldMkLst>
          <pc:docMk/>
          <pc:sldMk cId="3127263519" sldId="265"/>
        </pc:sldMkLst>
      </pc:sldChg>
      <pc:sldChg chg="addSp modSp new mod ord modTransition modShow modNotesTx">
        <pc:chgData name="Brad Knowles" userId="5ca11c705dd83e78" providerId="LiveId" clId="{1000C090-4885-4DE2-9929-078CBCF6FA74}" dt="2023-12-29T22:43:04.885" v="18474" actId="729"/>
        <pc:sldMkLst>
          <pc:docMk/>
          <pc:sldMk cId="3865853900" sldId="265"/>
        </pc:sldMkLst>
        <pc:picChg chg="add mod">
          <ac:chgData name="Brad Knowles" userId="5ca11c705dd83e78" providerId="LiveId" clId="{1000C090-4885-4DE2-9929-078CBCF6FA74}" dt="2023-12-09T18:30:06.634" v="1190" actId="12789"/>
          <ac:picMkLst>
            <pc:docMk/>
            <pc:sldMk cId="3865853900" sldId="265"/>
            <ac:picMk id="4" creationId="{287747A7-B0D8-CA09-E743-10B929B88512}"/>
          </ac:picMkLst>
        </pc:picChg>
      </pc:sldChg>
      <pc:sldChg chg="addSp delSp modSp new mod modTransition modAnim modNotesTx">
        <pc:chgData name="Brad Knowles" userId="5ca11c705dd83e78" providerId="LiveId" clId="{1000C090-4885-4DE2-9929-078CBCF6FA74}" dt="2024-01-07T05:57:46.990" v="29215" actId="2711"/>
        <pc:sldMkLst>
          <pc:docMk/>
          <pc:sldMk cId="2004297290" sldId="266"/>
        </pc:sldMkLst>
        <pc:spChg chg="mod">
          <ac:chgData name="Brad Knowles" userId="5ca11c705dd83e78" providerId="LiveId" clId="{1000C090-4885-4DE2-9929-078CBCF6FA74}" dt="2024-01-07T05:57:46.990" v="29215" actId="2711"/>
          <ac:spMkLst>
            <pc:docMk/>
            <pc:sldMk cId="2004297290" sldId="266"/>
            <ac:spMk id="2" creationId="{F892BE82-648F-D0DB-93B8-09B303E7E1C3}"/>
          </ac:spMkLst>
        </pc:spChg>
        <pc:spChg chg="del mod">
          <ac:chgData name="Brad Knowles" userId="5ca11c705dd83e78" providerId="LiveId" clId="{1000C090-4885-4DE2-9929-078CBCF6FA74}" dt="2023-12-12T03:24:52.035" v="1406" actId="26606"/>
          <ac:spMkLst>
            <pc:docMk/>
            <pc:sldMk cId="2004297290" sldId="266"/>
            <ac:spMk id="3" creationId="{82B5BA17-EEB0-262F-DFA9-CC32EA1B3857}"/>
          </ac:spMkLst>
        </pc:spChg>
        <pc:spChg chg="add del mod">
          <ac:chgData name="Brad Knowles" userId="5ca11c705dd83e78" providerId="LiveId" clId="{1000C090-4885-4DE2-9929-078CBCF6FA74}" dt="2023-12-12T03:22:08.157" v="1298"/>
          <ac:spMkLst>
            <pc:docMk/>
            <pc:sldMk cId="2004297290" sldId="266"/>
            <ac:spMk id="6" creationId="{E28B9913-9F60-8A15-C6A1-BE4927A8E721}"/>
          </ac:spMkLst>
        </pc:spChg>
        <pc:graphicFrameChg chg="add mod">
          <ac:chgData name="Brad Knowles" userId="5ca11c705dd83e78" providerId="LiveId" clId="{1000C090-4885-4DE2-9929-078CBCF6FA74}" dt="2023-12-29T20:44:41.998" v="17779"/>
          <ac:graphicFrameMkLst>
            <pc:docMk/>
            <pc:sldMk cId="2004297290" sldId="266"/>
            <ac:graphicFrameMk id="7" creationId="{46A705FB-3C0E-FB3B-1E47-6E8B9BB9EF07}"/>
          </ac:graphicFrameMkLst>
        </pc:graphicFrameChg>
        <pc:picChg chg="add mod">
          <ac:chgData name="Brad Knowles" userId="5ca11c705dd83e78" providerId="LiveId" clId="{1000C090-4885-4DE2-9929-078CBCF6FA74}" dt="2023-12-29T17:07:57.493" v="14089" actId="12789"/>
          <ac:picMkLst>
            <pc:docMk/>
            <pc:sldMk cId="2004297290" sldId="266"/>
            <ac:picMk id="5" creationId="{999498B1-F0C1-686C-EE33-F575B9D9531F}"/>
          </ac:picMkLst>
        </pc:picChg>
        <pc:picChg chg="add mod">
          <ac:chgData name="Brad Knowles" userId="5ca11c705dd83e78" providerId="LiveId" clId="{1000C090-4885-4DE2-9929-078CBCF6FA74}" dt="2023-12-29T17:07:57.493" v="14089" actId="12789"/>
          <ac:picMkLst>
            <pc:docMk/>
            <pc:sldMk cId="2004297290" sldId="266"/>
            <ac:picMk id="8" creationId="{4E388180-CCB7-6BD6-42E3-6B42EBD06ECC}"/>
          </ac:picMkLst>
        </pc:picChg>
        <pc:picChg chg="add mod">
          <ac:chgData name="Brad Knowles" userId="5ca11c705dd83e78" providerId="LiveId" clId="{1000C090-4885-4DE2-9929-078CBCF6FA74}" dt="2023-12-29T17:07:57.493" v="14089" actId="12789"/>
          <ac:picMkLst>
            <pc:docMk/>
            <pc:sldMk cId="2004297290" sldId="266"/>
            <ac:picMk id="9" creationId="{1D5FB0B1-25B6-B9E5-189C-B3BC49A06A97}"/>
          </ac:picMkLst>
        </pc:picChg>
      </pc:sldChg>
      <pc:sldChg chg="addSp delSp modSp add del mod ord modTransition">
        <pc:chgData name="Brad Knowles" userId="5ca11c705dd83e78" providerId="LiveId" clId="{1000C090-4885-4DE2-9929-078CBCF6FA74}" dt="2023-12-27T17:01:33.787" v="2061" actId="47"/>
        <pc:sldMkLst>
          <pc:docMk/>
          <pc:sldMk cId="2107503313" sldId="267"/>
        </pc:sldMkLst>
        <pc:spChg chg="mod ord">
          <ac:chgData name="Brad Knowles" userId="5ca11c705dd83e78" providerId="LiveId" clId="{1000C090-4885-4DE2-9929-078CBCF6FA74}" dt="2023-12-12T03:40:41.904" v="1614" actId="12789"/>
          <ac:spMkLst>
            <pc:docMk/>
            <pc:sldMk cId="2107503313" sldId="267"/>
            <ac:spMk id="2" creationId="{F892BE82-648F-D0DB-93B8-09B303E7E1C3}"/>
          </ac:spMkLst>
        </pc:spChg>
        <pc:picChg chg="add mod">
          <ac:chgData name="Brad Knowles" userId="5ca11c705dd83e78" providerId="LiveId" clId="{1000C090-4885-4DE2-9929-078CBCF6FA74}" dt="2023-12-12T03:40:41.904" v="1614" actId="12789"/>
          <ac:picMkLst>
            <pc:docMk/>
            <pc:sldMk cId="2107503313" sldId="267"/>
            <ac:picMk id="3" creationId="{1E0EF58A-F242-E0B5-B87B-FEEA78DA500C}"/>
          </ac:picMkLst>
        </pc:picChg>
        <pc:picChg chg="del">
          <ac:chgData name="Brad Knowles" userId="5ca11c705dd83e78" providerId="LiveId" clId="{1000C090-4885-4DE2-9929-078CBCF6FA74}" dt="2023-12-12T03:37:33.653" v="1600" actId="478"/>
          <ac:picMkLst>
            <pc:docMk/>
            <pc:sldMk cId="2107503313" sldId="267"/>
            <ac:picMk id="5" creationId="{999498B1-F0C1-686C-EE33-F575B9D9531F}"/>
          </ac:picMkLst>
        </pc:picChg>
        <pc:picChg chg="del">
          <ac:chgData name="Brad Knowles" userId="5ca11c705dd83e78" providerId="LiveId" clId="{1000C090-4885-4DE2-9929-078CBCF6FA74}" dt="2023-12-12T03:37:52.125" v="1601" actId="478"/>
          <ac:picMkLst>
            <pc:docMk/>
            <pc:sldMk cId="2107503313" sldId="267"/>
            <ac:picMk id="8" creationId="{4E388180-CCB7-6BD6-42E3-6B42EBD06ECC}"/>
          </ac:picMkLst>
        </pc:picChg>
        <pc:picChg chg="mod">
          <ac:chgData name="Brad Knowles" userId="5ca11c705dd83e78" providerId="LiveId" clId="{1000C090-4885-4DE2-9929-078CBCF6FA74}" dt="2023-12-12T03:40:41.904" v="1614" actId="12789"/>
          <ac:picMkLst>
            <pc:docMk/>
            <pc:sldMk cId="2107503313" sldId="267"/>
            <ac:picMk id="9" creationId="{1D5FB0B1-25B6-B9E5-189C-B3BC49A06A97}"/>
          </ac:picMkLst>
        </pc:picChg>
      </pc:sldChg>
      <pc:sldChg chg="addSp delSp modSp new del mod">
        <pc:chgData name="Brad Knowles" userId="5ca11c705dd83e78" providerId="LiveId" clId="{1000C090-4885-4DE2-9929-078CBCF6FA74}" dt="2023-12-12T03:36:23.028" v="1583" actId="2696"/>
        <pc:sldMkLst>
          <pc:docMk/>
          <pc:sldMk cId="3215065294" sldId="267"/>
        </pc:sldMkLst>
        <pc:spChg chg="del mod">
          <ac:chgData name="Brad Knowles" userId="5ca11c705dd83e78" providerId="LiveId" clId="{1000C090-4885-4DE2-9929-078CBCF6FA74}" dt="2023-12-12T03:33:43.197" v="1559" actId="1032"/>
          <ac:spMkLst>
            <pc:docMk/>
            <pc:sldMk cId="3215065294" sldId="267"/>
            <ac:spMk id="3" creationId="{9B850FBD-B5AE-493D-0B19-A2E68B23C2D5}"/>
          </ac:spMkLst>
        </pc:spChg>
        <pc:graphicFrameChg chg="add del mod modGraphic">
          <ac:chgData name="Brad Knowles" userId="5ca11c705dd83e78" providerId="LiveId" clId="{1000C090-4885-4DE2-9929-078CBCF6FA74}" dt="2023-12-12T03:33:25.483" v="1557" actId="1032"/>
          <ac:graphicFrameMkLst>
            <pc:docMk/>
            <pc:sldMk cId="3215065294" sldId="267"/>
            <ac:graphicFrameMk id="5" creationId="{DAD5B7EC-2F47-C72B-4AF0-A857FC19972B}"/>
          </ac:graphicFrameMkLst>
        </pc:graphicFrameChg>
        <pc:graphicFrameChg chg="add modGraphic">
          <ac:chgData name="Brad Knowles" userId="5ca11c705dd83e78" providerId="LiveId" clId="{1000C090-4885-4DE2-9929-078CBCF6FA74}" dt="2023-12-12T03:33:43.197" v="1559" actId="1032"/>
          <ac:graphicFrameMkLst>
            <pc:docMk/>
            <pc:sldMk cId="3215065294" sldId="267"/>
            <ac:graphicFrameMk id="6" creationId="{6BA41D19-FBE5-79A4-E6AF-84BF2CDCC9DF}"/>
          </ac:graphicFrameMkLst>
        </pc:graphicFrameChg>
      </pc:sldChg>
      <pc:sldChg chg="modSp add del mod ord">
        <pc:chgData name="Brad Knowles" userId="5ca11c705dd83e78" providerId="LiveId" clId="{1000C090-4885-4DE2-9929-078CBCF6FA74}" dt="2023-12-12T03:35:44.828" v="1582" actId="2696"/>
        <pc:sldMkLst>
          <pc:docMk/>
          <pc:sldMk cId="188377943" sldId="268"/>
        </pc:sldMkLst>
        <pc:spChg chg="mod">
          <ac:chgData name="Brad Knowles" userId="5ca11c705dd83e78" providerId="LiveId" clId="{1000C090-4885-4DE2-9929-078CBCF6FA74}" dt="2023-12-12T03:34:18.343" v="1572" actId="20577"/>
          <ac:spMkLst>
            <pc:docMk/>
            <pc:sldMk cId="188377943" sldId="268"/>
            <ac:spMk id="2" creationId="{F892BE82-648F-D0DB-93B8-09B303E7E1C3}"/>
          </ac:spMkLst>
        </pc:spChg>
      </pc:sldChg>
      <pc:sldChg chg="addSp delSp modSp new mod ord modTransition setBg modNotesTx">
        <pc:chgData name="Brad Knowles" userId="5ca11c705dd83e78" providerId="LiveId" clId="{1000C090-4885-4DE2-9929-078CBCF6FA74}" dt="2024-01-07T20:59:03.764" v="29788"/>
        <pc:sldMkLst>
          <pc:docMk/>
          <pc:sldMk cId="2621636475" sldId="268"/>
        </pc:sldMkLst>
        <pc:spChg chg="mod">
          <ac:chgData name="Brad Knowles" userId="5ca11c705dd83e78" providerId="LiveId" clId="{1000C090-4885-4DE2-9929-078CBCF6FA74}" dt="2023-12-12T03:57:10.227" v="1739" actId="26606"/>
          <ac:spMkLst>
            <pc:docMk/>
            <pc:sldMk cId="2621636475" sldId="268"/>
            <ac:spMk id="2" creationId="{692E35A4-0CC8-A498-33EA-29AE53915ECF}"/>
          </ac:spMkLst>
        </pc:spChg>
        <pc:spChg chg="mod">
          <ac:chgData name="Brad Knowles" userId="5ca11c705dd83e78" providerId="LiveId" clId="{1000C090-4885-4DE2-9929-078CBCF6FA74}" dt="2024-01-01T22:50:31.154" v="27641" actId="6549"/>
          <ac:spMkLst>
            <pc:docMk/>
            <pc:sldMk cId="2621636475" sldId="268"/>
            <ac:spMk id="3" creationId="{4DC71196-31BB-62DF-377A-92DB5DD2114C}"/>
          </ac:spMkLst>
        </pc:spChg>
        <pc:spChg chg="mod ord">
          <ac:chgData name="Brad Knowles" userId="5ca11c705dd83e78" providerId="LiveId" clId="{1000C090-4885-4DE2-9929-078CBCF6FA74}" dt="2023-12-12T03:57:10.227" v="1739" actId="26606"/>
          <ac:spMkLst>
            <pc:docMk/>
            <pc:sldMk cId="2621636475" sldId="268"/>
            <ac:spMk id="4" creationId="{B13EE870-56E5-50AA-88A1-D13C229971FD}"/>
          </ac:spMkLst>
        </pc:spChg>
        <pc:spChg chg="add">
          <ac:chgData name="Brad Knowles" userId="5ca11c705dd83e78" providerId="LiveId" clId="{1000C090-4885-4DE2-9929-078CBCF6FA74}" dt="2023-12-12T03:57:10.227" v="1739" actId="26606"/>
          <ac:spMkLst>
            <pc:docMk/>
            <pc:sldMk cId="2621636475" sldId="268"/>
            <ac:spMk id="7" creationId="{3301E07F-4F79-4B58-8698-EF24DC1ECDBF}"/>
          </ac:spMkLst>
        </pc:spChg>
        <pc:spChg chg="add">
          <ac:chgData name="Brad Knowles" userId="5ca11c705dd83e78" providerId="LiveId" clId="{1000C090-4885-4DE2-9929-078CBCF6FA74}" dt="2023-12-12T03:57:10.227" v="1739" actId="26606"/>
          <ac:spMkLst>
            <pc:docMk/>
            <pc:sldMk cId="2621636475" sldId="268"/>
            <ac:spMk id="8" creationId="{E58B2195-5055-402F-A3E7-53FF0E4980C3}"/>
          </ac:spMkLst>
        </pc:spChg>
        <pc:spChg chg="add del">
          <ac:chgData name="Brad Knowles" userId="5ca11c705dd83e78" providerId="LiveId" clId="{1000C090-4885-4DE2-9929-078CBCF6FA74}" dt="2023-12-12T03:56:58.966" v="1738" actId="26606"/>
          <ac:spMkLst>
            <pc:docMk/>
            <pc:sldMk cId="2621636475" sldId="268"/>
            <ac:spMk id="10" creationId="{93245F62-CCC4-49E4-B95B-EA6C1E790510}"/>
          </ac:spMkLst>
        </pc:spChg>
        <pc:spChg chg="add del">
          <ac:chgData name="Brad Knowles" userId="5ca11c705dd83e78" providerId="LiveId" clId="{1000C090-4885-4DE2-9929-078CBCF6FA74}" dt="2023-12-12T03:56:58.966" v="1738" actId="26606"/>
          <ac:spMkLst>
            <pc:docMk/>
            <pc:sldMk cId="2621636475" sldId="268"/>
            <ac:spMk id="12" creationId="{E6C0DD6B-6AA3-448F-9B99-8386295BC1B4}"/>
          </ac:spMkLst>
        </pc:spChg>
        <pc:spChg chg="add">
          <ac:chgData name="Brad Knowles" userId="5ca11c705dd83e78" providerId="LiveId" clId="{1000C090-4885-4DE2-9929-078CBCF6FA74}" dt="2023-12-12T03:57:10.227" v="1739" actId="26606"/>
          <ac:spMkLst>
            <pc:docMk/>
            <pc:sldMk cId="2621636475" sldId="268"/>
            <ac:spMk id="14" creationId="{9EE6F773-742A-491A-9A00-A2A150DF500A}"/>
          </ac:spMkLst>
        </pc:spChg>
        <pc:picChg chg="add mod">
          <ac:chgData name="Brad Knowles" userId="5ca11c705dd83e78" providerId="LiveId" clId="{1000C090-4885-4DE2-9929-078CBCF6FA74}" dt="2023-12-12T03:57:10.227" v="1739" actId="26606"/>
          <ac:picMkLst>
            <pc:docMk/>
            <pc:sldMk cId="2621636475" sldId="268"/>
            <ac:picMk id="5" creationId="{31116492-BCB4-E0FC-873F-3C8ADBE4E529}"/>
          </ac:picMkLst>
        </pc:picChg>
      </pc:sldChg>
      <pc:sldChg chg="addSp modSp new del mod">
        <pc:chgData name="Brad Knowles" userId="5ca11c705dd83e78" providerId="LiveId" clId="{1000C090-4885-4DE2-9929-078CBCF6FA74}" dt="2023-12-12T04:31:01.603" v="1922" actId="2696"/>
        <pc:sldMkLst>
          <pc:docMk/>
          <pc:sldMk cId="174907635" sldId="269"/>
        </pc:sldMkLst>
        <pc:graphicFrameChg chg="add mod modGraphic">
          <ac:chgData name="Brad Knowles" userId="5ca11c705dd83e78" providerId="LiveId" clId="{1000C090-4885-4DE2-9929-078CBCF6FA74}" dt="2023-12-12T04:25:16.126" v="1896"/>
          <ac:graphicFrameMkLst>
            <pc:docMk/>
            <pc:sldMk cId="174907635" sldId="269"/>
            <ac:graphicFrameMk id="3" creationId="{08E08BAD-4EF9-6920-B16A-AAD97A5F811D}"/>
          </ac:graphicFrameMkLst>
        </pc:graphicFrameChg>
      </pc:sldChg>
      <pc:sldChg chg="delSp modSp add mod ord modTransition modNotesTx">
        <pc:chgData name="Brad Knowles" userId="5ca11c705dd83e78" providerId="LiveId" clId="{1000C090-4885-4DE2-9929-078CBCF6FA74}" dt="2024-01-07T21:02:14.466" v="29795"/>
        <pc:sldMkLst>
          <pc:docMk/>
          <pc:sldMk cId="3658425487" sldId="269"/>
        </pc:sldMkLst>
        <pc:spChg chg="mod">
          <ac:chgData name="Brad Knowles" userId="5ca11c705dd83e78" providerId="LiveId" clId="{1000C090-4885-4DE2-9929-078CBCF6FA74}" dt="2023-12-27T16:01:09.048" v="1970" actId="12789"/>
          <ac:spMkLst>
            <pc:docMk/>
            <pc:sldMk cId="3658425487" sldId="269"/>
            <ac:spMk id="2" creationId="{692E35A4-0CC8-A498-33EA-29AE53915ECF}"/>
          </ac:spMkLst>
        </pc:spChg>
        <pc:spChg chg="del">
          <ac:chgData name="Brad Knowles" userId="5ca11c705dd83e78" providerId="LiveId" clId="{1000C090-4885-4DE2-9929-078CBCF6FA74}" dt="2023-12-27T16:00:42.751" v="1967" actId="478"/>
          <ac:spMkLst>
            <pc:docMk/>
            <pc:sldMk cId="3658425487" sldId="269"/>
            <ac:spMk id="3" creationId="{4DC71196-31BB-62DF-377A-92DB5DD2114C}"/>
          </ac:spMkLst>
        </pc:spChg>
        <pc:picChg chg="mod">
          <ac:chgData name="Brad Knowles" userId="5ca11c705dd83e78" providerId="LiveId" clId="{1000C090-4885-4DE2-9929-078CBCF6FA74}" dt="2023-12-27T16:01:09.048" v="1970" actId="12789"/>
          <ac:picMkLst>
            <pc:docMk/>
            <pc:sldMk cId="3658425487" sldId="269"/>
            <ac:picMk id="5" creationId="{31116492-BCB4-E0FC-873F-3C8ADBE4E529}"/>
          </ac:picMkLst>
        </pc:picChg>
      </pc:sldChg>
      <pc:sldChg chg="modSp add mod ord modTransition modAnim modNotesTx">
        <pc:chgData name="Brad Knowles" userId="5ca11c705dd83e78" providerId="LiveId" clId="{1000C090-4885-4DE2-9929-078CBCF6FA74}" dt="2024-01-07T21:03:17.151" v="29804"/>
        <pc:sldMkLst>
          <pc:docMk/>
          <pc:sldMk cId="253885506" sldId="270"/>
        </pc:sldMkLst>
        <pc:spChg chg="mod">
          <ac:chgData name="Brad Knowles" userId="5ca11c705dd83e78" providerId="LiveId" clId="{1000C090-4885-4DE2-9929-078CBCF6FA74}" dt="2023-12-27T16:31:07.701" v="2043" actId="20577"/>
          <ac:spMkLst>
            <pc:docMk/>
            <pc:sldMk cId="253885506" sldId="270"/>
            <ac:spMk id="2" creationId="{F892BE82-648F-D0DB-93B8-09B303E7E1C3}"/>
          </ac:spMkLst>
        </pc:spChg>
        <pc:graphicFrameChg chg="mod">
          <ac:chgData name="Brad Knowles" userId="5ca11c705dd83e78" providerId="LiveId" clId="{1000C090-4885-4DE2-9929-078CBCF6FA74}" dt="2023-12-29T20:00:05.724" v="17505" actId="20577"/>
          <ac:graphicFrameMkLst>
            <pc:docMk/>
            <pc:sldMk cId="253885506" sldId="270"/>
            <ac:graphicFrameMk id="7" creationId="{46A705FB-3C0E-FB3B-1E47-6E8B9BB9EF07}"/>
          </ac:graphicFrameMkLst>
        </pc:graphicFrameChg>
        <pc:picChg chg="mod">
          <ac:chgData name="Brad Knowles" userId="5ca11c705dd83e78" providerId="LiveId" clId="{1000C090-4885-4DE2-9929-078CBCF6FA74}" dt="2023-12-27T16:03:35.832" v="2008" actId="14826"/>
          <ac:picMkLst>
            <pc:docMk/>
            <pc:sldMk cId="253885506" sldId="270"/>
            <ac:picMk id="5" creationId="{999498B1-F0C1-686C-EE33-F575B9D9531F}"/>
          </ac:picMkLst>
        </pc:picChg>
      </pc:sldChg>
      <pc:sldChg chg="modSp add mod ord modTransition modNotesTx">
        <pc:chgData name="Brad Knowles" userId="5ca11c705dd83e78" providerId="LiveId" clId="{1000C090-4885-4DE2-9929-078CBCF6FA74}" dt="2024-01-07T21:04:07.469" v="29806"/>
        <pc:sldMkLst>
          <pc:docMk/>
          <pc:sldMk cId="1595697611" sldId="271"/>
        </pc:sldMkLst>
        <pc:spChg chg="mod">
          <ac:chgData name="Brad Knowles" userId="5ca11c705dd83e78" providerId="LiveId" clId="{1000C090-4885-4DE2-9929-078CBCF6FA74}" dt="2023-12-27T16:19:43.047" v="2026" actId="6549"/>
          <ac:spMkLst>
            <pc:docMk/>
            <pc:sldMk cId="1595697611" sldId="271"/>
            <ac:spMk id="2" creationId="{692E35A4-0CC8-A498-33EA-29AE53915ECF}"/>
          </ac:spMkLst>
        </pc:spChg>
        <pc:picChg chg="mod">
          <ac:chgData name="Brad Knowles" userId="5ca11c705dd83e78" providerId="LiveId" clId="{1000C090-4885-4DE2-9929-078CBCF6FA74}" dt="2023-12-27T16:59:58.418" v="2056" actId="14826"/>
          <ac:picMkLst>
            <pc:docMk/>
            <pc:sldMk cId="1595697611" sldId="271"/>
            <ac:picMk id="5" creationId="{31116492-BCB4-E0FC-873F-3C8ADBE4E529}"/>
          </ac:picMkLst>
        </pc:picChg>
      </pc:sldChg>
      <pc:sldChg chg="delSp modSp add mod ord replId modTransition delAnim modAnim modNotesTx">
        <pc:chgData name="Brad Knowles" userId="5ca11c705dd83e78" providerId="LiveId" clId="{1000C090-4885-4DE2-9929-078CBCF6FA74}" dt="2024-01-07T21:04:22.607" v="29807"/>
        <pc:sldMkLst>
          <pc:docMk/>
          <pc:sldMk cId="4284872882" sldId="272"/>
        </pc:sldMkLst>
        <pc:spChg chg="mod">
          <ac:chgData name="Brad Knowles" userId="5ca11c705dd83e78" providerId="LiveId" clId="{1000C090-4885-4DE2-9929-078CBCF6FA74}" dt="2023-12-27T17:02:13.530" v="2071" actId="20577"/>
          <ac:spMkLst>
            <pc:docMk/>
            <pc:sldMk cId="4284872882" sldId="272"/>
            <ac:spMk id="2" creationId="{F892BE82-648F-D0DB-93B8-09B303E7E1C3}"/>
          </ac:spMkLst>
        </pc:spChg>
        <pc:graphicFrameChg chg="mod">
          <ac:chgData name="Brad Knowles" userId="5ca11c705dd83e78" providerId="LiveId" clId="{1000C090-4885-4DE2-9929-078CBCF6FA74}" dt="2023-12-29T23:14:19.994" v="19571" actId="20577"/>
          <ac:graphicFrameMkLst>
            <pc:docMk/>
            <pc:sldMk cId="4284872882" sldId="272"/>
            <ac:graphicFrameMk id="7" creationId="{46A705FB-3C0E-FB3B-1E47-6E8B9BB9EF07}"/>
          </ac:graphicFrameMkLst>
        </pc:graphicFrameChg>
        <pc:picChg chg="mod">
          <ac:chgData name="Brad Knowles" userId="5ca11c705dd83e78" providerId="LiveId" clId="{1000C090-4885-4DE2-9929-078CBCF6FA74}" dt="2023-12-27T17:01:14.944" v="2057" actId="14826"/>
          <ac:picMkLst>
            <pc:docMk/>
            <pc:sldMk cId="4284872882" sldId="272"/>
            <ac:picMk id="5" creationId="{999498B1-F0C1-686C-EE33-F575B9D9531F}"/>
          </ac:picMkLst>
        </pc:picChg>
        <pc:picChg chg="del">
          <ac:chgData name="Brad Knowles" userId="5ca11c705dd83e78" providerId="LiveId" clId="{1000C090-4885-4DE2-9929-078CBCF6FA74}" dt="2023-12-27T17:01:17.387" v="2058" actId="478"/>
          <ac:picMkLst>
            <pc:docMk/>
            <pc:sldMk cId="4284872882" sldId="272"/>
            <ac:picMk id="8" creationId="{4E388180-CCB7-6BD6-42E3-6B42EBD06ECC}"/>
          </ac:picMkLst>
        </pc:picChg>
      </pc:sldChg>
      <pc:sldChg chg="modSp add mod ord modTransition">
        <pc:chgData name="Brad Knowles" userId="5ca11c705dd83e78" providerId="LiveId" clId="{1000C090-4885-4DE2-9929-078CBCF6FA74}" dt="2024-01-07T21:07:01.653" v="29817"/>
        <pc:sldMkLst>
          <pc:docMk/>
          <pc:sldMk cId="647354118" sldId="273"/>
        </pc:sldMkLst>
        <pc:spChg chg="mod">
          <ac:chgData name="Brad Knowles" userId="5ca11c705dd83e78" providerId="LiveId" clId="{1000C090-4885-4DE2-9929-078CBCF6FA74}" dt="2023-12-28T04:34:55.176" v="5296"/>
          <ac:spMkLst>
            <pc:docMk/>
            <pc:sldMk cId="647354118" sldId="273"/>
            <ac:spMk id="2" creationId="{692E35A4-0CC8-A498-33EA-29AE53915ECF}"/>
          </ac:spMkLst>
        </pc:spChg>
        <pc:picChg chg="mod">
          <ac:chgData name="Brad Knowles" userId="5ca11c705dd83e78" providerId="LiveId" clId="{1000C090-4885-4DE2-9929-078CBCF6FA74}" dt="2023-12-28T04:34:55.176" v="5297"/>
          <ac:picMkLst>
            <pc:docMk/>
            <pc:sldMk cId="647354118" sldId="273"/>
            <ac:picMk id="5" creationId="{31116492-BCB4-E0FC-873F-3C8ADBE4E529}"/>
          </ac:picMkLst>
        </pc:picChg>
      </pc:sldChg>
      <pc:sldChg chg="addSp delSp add del setBg delDesignElem">
        <pc:chgData name="Brad Knowles" userId="5ca11c705dd83e78" providerId="LiveId" clId="{1000C090-4885-4DE2-9929-078CBCF6FA74}" dt="2023-12-27T16:31:33.876" v="2046"/>
        <pc:sldMkLst>
          <pc:docMk/>
          <pc:sldMk cId="3158479315" sldId="273"/>
        </pc:sldMkLst>
        <pc:spChg chg="add del">
          <ac:chgData name="Brad Knowles" userId="5ca11c705dd83e78" providerId="LiveId" clId="{1000C090-4885-4DE2-9929-078CBCF6FA74}" dt="2023-12-27T16:31:33.876" v="2046"/>
          <ac:spMkLst>
            <pc:docMk/>
            <pc:sldMk cId="3158479315" sldId="273"/>
            <ac:spMk id="7" creationId="{3301E07F-4F79-4B58-8698-EF24DC1ECDBF}"/>
          </ac:spMkLst>
        </pc:spChg>
        <pc:spChg chg="add del">
          <ac:chgData name="Brad Knowles" userId="5ca11c705dd83e78" providerId="LiveId" clId="{1000C090-4885-4DE2-9929-078CBCF6FA74}" dt="2023-12-27T16:31:33.876" v="2046"/>
          <ac:spMkLst>
            <pc:docMk/>
            <pc:sldMk cId="3158479315" sldId="273"/>
            <ac:spMk id="8" creationId="{E58B2195-5055-402F-A3E7-53FF0E4980C3}"/>
          </ac:spMkLst>
        </pc:spChg>
        <pc:spChg chg="add del">
          <ac:chgData name="Brad Knowles" userId="5ca11c705dd83e78" providerId="LiveId" clId="{1000C090-4885-4DE2-9929-078CBCF6FA74}" dt="2023-12-27T16:31:33.876" v="2046"/>
          <ac:spMkLst>
            <pc:docMk/>
            <pc:sldMk cId="3158479315" sldId="273"/>
            <ac:spMk id="14" creationId="{9EE6F773-742A-491A-9A00-A2A150DF500A}"/>
          </ac:spMkLst>
        </pc:spChg>
      </pc:sldChg>
      <pc:sldChg chg="delSp modSp add mod ord replId modTransition delAnim modAnim modNotesTx">
        <pc:chgData name="Brad Knowles" userId="5ca11c705dd83e78" providerId="LiveId" clId="{1000C090-4885-4DE2-9929-078CBCF6FA74}" dt="2024-01-07T06:06:10.205" v="29244"/>
        <pc:sldMkLst>
          <pc:docMk/>
          <pc:sldMk cId="235063901" sldId="274"/>
        </pc:sldMkLst>
        <pc:spChg chg="mod">
          <ac:chgData name="Brad Knowles" userId="5ca11c705dd83e78" providerId="LiveId" clId="{1000C090-4885-4DE2-9929-078CBCF6FA74}" dt="2023-12-27T18:01:23.997" v="2107" actId="20577"/>
          <ac:spMkLst>
            <pc:docMk/>
            <pc:sldMk cId="235063901" sldId="274"/>
            <ac:spMk id="2" creationId="{F892BE82-648F-D0DB-93B8-09B303E7E1C3}"/>
          </ac:spMkLst>
        </pc:spChg>
        <pc:graphicFrameChg chg="mod">
          <ac:chgData name="Brad Knowles" userId="5ca11c705dd83e78" providerId="LiveId" clId="{1000C090-4885-4DE2-9929-078CBCF6FA74}" dt="2024-01-01T20:57:46.762" v="24825" actId="20577"/>
          <ac:graphicFrameMkLst>
            <pc:docMk/>
            <pc:sldMk cId="235063901" sldId="274"/>
            <ac:graphicFrameMk id="7" creationId="{46A705FB-3C0E-FB3B-1E47-6E8B9BB9EF07}"/>
          </ac:graphicFrameMkLst>
        </pc:graphicFrameChg>
        <pc:picChg chg="mod">
          <ac:chgData name="Brad Knowles" userId="5ca11c705dd83e78" providerId="LiveId" clId="{1000C090-4885-4DE2-9929-078CBCF6FA74}" dt="2023-12-27T17:03:47.580" v="2097" actId="14826"/>
          <ac:picMkLst>
            <pc:docMk/>
            <pc:sldMk cId="235063901" sldId="274"/>
            <ac:picMk id="5" creationId="{999498B1-F0C1-686C-EE33-F575B9D9531F}"/>
          </ac:picMkLst>
        </pc:picChg>
        <pc:picChg chg="del">
          <ac:chgData name="Brad Knowles" userId="5ca11c705dd83e78" providerId="LiveId" clId="{1000C090-4885-4DE2-9929-078CBCF6FA74}" dt="2023-12-27T18:01:36.634" v="2108" actId="478"/>
          <ac:picMkLst>
            <pc:docMk/>
            <pc:sldMk cId="235063901" sldId="274"/>
            <ac:picMk id="8" creationId="{4E388180-CCB7-6BD6-42E3-6B42EBD06ECC}"/>
          </ac:picMkLst>
        </pc:picChg>
      </pc:sldChg>
      <pc:sldChg chg="add del">
        <pc:chgData name="Brad Knowles" userId="5ca11c705dd83e78" providerId="LiveId" clId="{1000C090-4885-4DE2-9929-078CBCF6FA74}" dt="2023-12-27T16:31:33.876" v="2046"/>
        <pc:sldMkLst>
          <pc:docMk/>
          <pc:sldMk cId="3377918675" sldId="274"/>
        </pc:sldMkLst>
      </pc:sldChg>
      <pc:sldChg chg="addSp delSp modSp add mod ord modTransition setBg delDesignElem chgLayout">
        <pc:chgData name="Brad Knowles" userId="5ca11c705dd83e78" providerId="LiveId" clId="{1000C090-4885-4DE2-9929-078CBCF6FA74}" dt="2024-01-07T21:07:54.564" v="29819"/>
        <pc:sldMkLst>
          <pc:docMk/>
          <pc:sldMk cId="2174968408" sldId="275"/>
        </pc:sldMkLst>
        <pc:spChg chg="mod ord modVis">
          <ac:chgData name="Brad Knowles" userId="5ca11c705dd83e78" providerId="LiveId" clId="{1000C090-4885-4DE2-9929-078CBCF6FA74}" dt="2023-12-28T04:34:24.460" v="5292"/>
          <ac:spMkLst>
            <pc:docMk/>
            <pc:sldMk cId="2174968408" sldId="275"/>
            <ac:spMk id="2" creationId="{692E35A4-0CC8-A498-33EA-29AE53915ECF}"/>
          </ac:spMkLst>
        </pc:spChg>
        <pc:spChg chg="add del mod modVis">
          <ac:chgData name="Brad Knowles" userId="5ca11c705dd83e78" providerId="LiveId" clId="{1000C090-4885-4DE2-9929-078CBCF6FA74}" dt="2023-12-28T04:32:06.383" v="5272"/>
          <ac:spMkLst>
            <pc:docMk/>
            <pc:sldMk cId="2174968408" sldId="275"/>
            <ac:spMk id="3" creationId="{4DC71196-31BB-62DF-377A-92DB5DD2114C}"/>
          </ac:spMkLst>
        </pc:spChg>
        <pc:spChg chg="mod ord modVis">
          <ac:chgData name="Brad Knowles" userId="5ca11c705dd83e78" providerId="LiveId" clId="{1000C090-4885-4DE2-9929-078CBCF6FA74}" dt="2023-12-27T19:19:19.069" v="2492" actId="14430"/>
          <ac:spMkLst>
            <pc:docMk/>
            <pc:sldMk cId="2174968408" sldId="275"/>
            <ac:spMk id="4" creationId="{B13EE870-56E5-50AA-88A1-D13C229971FD}"/>
          </ac:spMkLst>
        </pc:spChg>
        <pc:spChg chg="add del mod">
          <ac:chgData name="Brad Knowles" userId="5ca11c705dd83e78" providerId="LiveId" clId="{1000C090-4885-4DE2-9929-078CBCF6FA74}" dt="2023-12-27T19:04:12.028" v="2379" actId="6264"/>
          <ac:spMkLst>
            <pc:docMk/>
            <pc:sldMk cId="2174968408" sldId="275"/>
            <ac:spMk id="6" creationId="{2F072103-1274-5375-3951-632B8BCB75F9}"/>
          </ac:spMkLst>
        </pc:spChg>
        <pc:spChg chg="add del mod modVis">
          <ac:chgData name="Brad Knowles" userId="5ca11c705dd83e78" providerId="LiveId" clId="{1000C090-4885-4DE2-9929-078CBCF6FA74}" dt="2023-12-27T19:19:39.084" v="2501"/>
          <ac:spMkLst>
            <pc:docMk/>
            <pc:sldMk cId="2174968408" sldId="275"/>
            <ac:spMk id="7" creationId="{3301E07F-4F79-4B58-8698-EF24DC1ECDBF}"/>
          </ac:spMkLst>
        </pc:spChg>
        <pc:spChg chg="add del mod modVis">
          <ac:chgData name="Brad Knowles" userId="5ca11c705dd83e78" providerId="LiveId" clId="{1000C090-4885-4DE2-9929-078CBCF6FA74}" dt="2023-12-27T19:19:19.069" v="2498" actId="14430"/>
          <ac:spMkLst>
            <pc:docMk/>
            <pc:sldMk cId="2174968408" sldId="275"/>
            <ac:spMk id="8" creationId="{E58B2195-5055-402F-A3E7-53FF0E4980C3}"/>
          </ac:spMkLst>
        </pc:spChg>
        <pc:spChg chg="add del mod">
          <ac:chgData name="Brad Knowles" userId="5ca11c705dd83e78" providerId="LiveId" clId="{1000C090-4885-4DE2-9929-078CBCF6FA74}" dt="2023-12-27T19:04:12.028" v="2379" actId="6264"/>
          <ac:spMkLst>
            <pc:docMk/>
            <pc:sldMk cId="2174968408" sldId="275"/>
            <ac:spMk id="9" creationId="{4DCB505B-9B8E-BB39-9DBA-C9BBC2CCDA70}"/>
          </ac:spMkLst>
        </pc:spChg>
        <pc:spChg chg="add del mod ord">
          <ac:chgData name="Brad Knowles" userId="5ca11c705dd83e78" providerId="LiveId" clId="{1000C090-4885-4DE2-9929-078CBCF6FA74}" dt="2023-12-27T19:04:12.028" v="2379" actId="6264"/>
          <ac:spMkLst>
            <pc:docMk/>
            <pc:sldMk cId="2174968408" sldId="275"/>
            <ac:spMk id="10" creationId="{D6884A65-8730-B91B-BF5D-2F90D12A67E3}"/>
          </ac:spMkLst>
        </pc:spChg>
        <pc:spChg chg="add del mod">
          <ac:chgData name="Brad Knowles" userId="5ca11c705dd83e78" providerId="LiveId" clId="{1000C090-4885-4DE2-9929-078CBCF6FA74}" dt="2023-12-27T19:08:02.442" v="2407" actId="6264"/>
          <ac:spMkLst>
            <pc:docMk/>
            <pc:sldMk cId="2174968408" sldId="275"/>
            <ac:spMk id="11" creationId="{D97EE988-474E-E9A3-D451-68902C22122B}"/>
          </ac:spMkLst>
        </pc:spChg>
        <pc:spChg chg="add del mod">
          <ac:chgData name="Brad Knowles" userId="5ca11c705dd83e78" providerId="LiveId" clId="{1000C090-4885-4DE2-9929-078CBCF6FA74}" dt="2023-12-27T19:08:02.442" v="2407" actId="6264"/>
          <ac:spMkLst>
            <pc:docMk/>
            <pc:sldMk cId="2174968408" sldId="275"/>
            <ac:spMk id="12" creationId="{3E845B5D-FEF9-8DE0-C499-2372A737FC84}"/>
          </ac:spMkLst>
        </pc:spChg>
        <pc:spChg chg="add del mod ord">
          <ac:chgData name="Brad Knowles" userId="5ca11c705dd83e78" providerId="LiveId" clId="{1000C090-4885-4DE2-9929-078CBCF6FA74}" dt="2023-12-27T19:08:02.442" v="2407" actId="6264"/>
          <ac:spMkLst>
            <pc:docMk/>
            <pc:sldMk cId="2174968408" sldId="275"/>
            <ac:spMk id="13" creationId="{794240D5-96D0-E960-A674-043A4A33FEEE}"/>
          </ac:spMkLst>
        </pc:spChg>
        <pc:spChg chg="add del mod modVis">
          <ac:chgData name="Brad Knowles" userId="5ca11c705dd83e78" providerId="LiveId" clId="{1000C090-4885-4DE2-9929-078CBCF6FA74}" dt="2023-12-27T19:19:19.069" v="2493" actId="14430"/>
          <ac:spMkLst>
            <pc:docMk/>
            <pc:sldMk cId="2174968408" sldId="275"/>
            <ac:spMk id="14" creationId="{9EE6F773-742A-491A-9A00-A2A150DF500A}"/>
          </ac:spMkLst>
        </pc:spChg>
        <pc:picChg chg="mod">
          <ac:chgData name="Brad Knowles" userId="5ca11c705dd83e78" providerId="LiveId" clId="{1000C090-4885-4DE2-9929-078CBCF6FA74}" dt="2023-12-28T04:34:24.461" v="5293"/>
          <ac:picMkLst>
            <pc:docMk/>
            <pc:sldMk cId="2174968408" sldId="275"/>
            <ac:picMk id="5" creationId="{31116492-BCB4-E0FC-873F-3C8ADBE4E529}"/>
          </ac:picMkLst>
        </pc:picChg>
      </pc:sldChg>
      <pc:sldChg chg="addSp delSp modSp add mod ord replId modTransition delAnim modAnim">
        <pc:chgData name="Brad Knowles" userId="5ca11c705dd83e78" providerId="LiveId" clId="{1000C090-4885-4DE2-9929-078CBCF6FA74}" dt="2023-12-30T06:11:52.976" v="24755"/>
        <pc:sldMkLst>
          <pc:docMk/>
          <pc:sldMk cId="2313497697" sldId="276"/>
        </pc:sldMkLst>
        <pc:spChg chg="mod">
          <ac:chgData name="Brad Knowles" userId="5ca11c705dd83e78" providerId="LiveId" clId="{1000C090-4885-4DE2-9929-078CBCF6FA74}" dt="2023-12-30T05:57:53.921" v="24616" actId="20577"/>
          <ac:spMkLst>
            <pc:docMk/>
            <pc:sldMk cId="2313497697" sldId="276"/>
            <ac:spMk id="2" creationId="{F892BE82-648F-D0DB-93B8-09B303E7E1C3}"/>
          </ac:spMkLst>
        </pc:spChg>
        <pc:graphicFrameChg chg="mod">
          <ac:chgData name="Brad Knowles" userId="5ca11c705dd83e78" providerId="LiveId" clId="{1000C090-4885-4DE2-9929-078CBCF6FA74}" dt="2023-12-30T06:10:30.239" v="24746" actId="20577"/>
          <ac:graphicFrameMkLst>
            <pc:docMk/>
            <pc:sldMk cId="2313497697" sldId="276"/>
            <ac:graphicFrameMk id="7" creationId="{46A705FB-3C0E-FB3B-1E47-6E8B9BB9EF07}"/>
          </ac:graphicFrameMkLst>
        </pc:graphicFrameChg>
        <pc:picChg chg="add mod modVis">
          <ac:chgData name="Brad Knowles" userId="5ca11c705dd83e78" providerId="LiveId" clId="{1000C090-4885-4DE2-9929-078CBCF6FA74}" dt="2023-12-30T06:11:38.387" v="24751" actId="14429"/>
          <ac:picMkLst>
            <pc:docMk/>
            <pc:sldMk cId="2313497697" sldId="276"/>
            <ac:picMk id="3" creationId="{1119F11D-0DF3-4612-A16F-D44CD810230B}"/>
          </ac:picMkLst>
        </pc:picChg>
        <pc:picChg chg="del">
          <ac:chgData name="Brad Knowles" userId="5ca11c705dd83e78" providerId="LiveId" clId="{1000C090-4885-4DE2-9929-078CBCF6FA74}" dt="2023-12-30T06:11:35.023" v="24750" actId="478"/>
          <ac:picMkLst>
            <pc:docMk/>
            <pc:sldMk cId="2313497697" sldId="276"/>
            <ac:picMk id="5" creationId="{999498B1-F0C1-686C-EE33-F575B9D9531F}"/>
          </ac:picMkLst>
        </pc:picChg>
        <pc:picChg chg="del">
          <ac:chgData name="Brad Knowles" userId="5ca11c705dd83e78" providerId="LiveId" clId="{1000C090-4885-4DE2-9929-078CBCF6FA74}" dt="2023-12-30T06:05:57.211" v="24688" actId="478"/>
          <ac:picMkLst>
            <pc:docMk/>
            <pc:sldMk cId="2313497697" sldId="276"/>
            <ac:picMk id="8" creationId="{4E388180-CCB7-6BD6-42E3-6B42EBD06ECC}"/>
          </ac:picMkLst>
        </pc:picChg>
      </pc:sldChg>
      <pc:sldChg chg="addSp delSp modSp add mod modShow">
        <pc:chgData name="Brad Knowles" userId="5ca11c705dd83e78" providerId="LiveId" clId="{1000C090-4885-4DE2-9929-078CBCF6FA74}" dt="2023-12-28T03:47:23.117" v="4004" actId="729"/>
        <pc:sldMkLst>
          <pc:docMk/>
          <pc:sldMk cId="3012120807" sldId="277"/>
        </pc:sldMkLst>
        <pc:spChg chg="add del mod">
          <ac:chgData name="Brad Knowles" userId="5ca11c705dd83e78" providerId="LiveId" clId="{1000C090-4885-4DE2-9929-078CBCF6FA74}" dt="2023-12-27T20:55:27.116" v="2929" actId="478"/>
          <ac:spMkLst>
            <pc:docMk/>
            <pc:sldMk cId="3012120807" sldId="277"/>
            <ac:spMk id="4" creationId="{0AF684D5-194D-EA93-2147-C668DE3F1CD9}"/>
          </ac:spMkLst>
        </pc:spChg>
        <pc:graphicFrameChg chg="del mod modVis">
          <ac:chgData name="Brad Knowles" userId="5ca11c705dd83e78" providerId="LiveId" clId="{1000C090-4885-4DE2-9929-078CBCF6FA74}" dt="2023-12-27T20:55:18.599" v="2928" actId="478"/>
          <ac:graphicFrameMkLst>
            <pc:docMk/>
            <pc:sldMk cId="3012120807" sldId="277"/>
            <ac:graphicFrameMk id="3" creationId="{0442F813-6A1E-C257-8329-1504F0ED9939}"/>
          </ac:graphicFrameMkLst>
        </pc:graphicFrameChg>
        <pc:graphicFrameChg chg="del mod modVis">
          <ac:chgData name="Brad Knowles" userId="5ca11c705dd83e78" providerId="LiveId" clId="{1000C090-4885-4DE2-9929-078CBCF6FA74}" dt="2023-12-27T20:55:29.617" v="2931" actId="478"/>
          <ac:graphicFrameMkLst>
            <pc:docMk/>
            <pc:sldMk cId="3012120807" sldId="277"/>
            <ac:graphicFrameMk id="8" creationId="{26DE3CCA-E548-4A22-D194-B7CF6172BF09}"/>
          </ac:graphicFrameMkLst>
        </pc:graphicFrameChg>
        <pc:graphicFrameChg chg="mod">
          <ac:chgData name="Brad Knowles" userId="5ca11c705dd83e78" providerId="LiveId" clId="{1000C090-4885-4DE2-9929-078CBCF6FA74}" dt="2023-12-27T20:55:16.993" v="2926" actId="962"/>
          <ac:graphicFrameMkLst>
            <pc:docMk/>
            <pc:sldMk cId="3012120807" sldId="277"/>
            <ac:graphicFrameMk id="10" creationId="{8099873A-CC34-2C8E-10BA-04CBFE0E0377}"/>
          </ac:graphicFrameMkLst>
        </pc:graphicFrameChg>
      </pc:sldChg>
      <pc:sldChg chg="addSp delSp modSp new del">
        <pc:chgData name="Brad Knowles" userId="5ca11c705dd83e78" providerId="LiveId" clId="{1000C090-4885-4DE2-9929-078CBCF6FA74}" dt="2023-12-28T03:45:06.147" v="3987" actId="47"/>
        <pc:sldMkLst>
          <pc:docMk/>
          <pc:sldMk cId="1611932848" sldId="278"/>
        </pc:sldMkLst>
        <pc:spChg chg="del">
          <ac:chgData name="Brad Knowles" userId="5ca11c705dd83e78" providerId="LiveId" clId="{1000C090-4885-4DE2-9929-078CBCF6FA74}" dt="2023-12-27T22:14:58.711" v="3015" actId="12084"/>
          <ac:spMkLst>
            <pc:docMk/>
            <pc:sldMk cId="1611932848" sldId="278"/>
            <ac:spMk id="3" creationId="{661E7865-1B85-D055-F9AE-DBF33043DCE9}"/>
          </ac:spMkLst>
        </pc:spChg>
        <pc:graphicFrameChg chg="add mod">
          <ac:chgData name="Brad Knowles" userId="5ca11c705dd83e78" providerId="LiveId" clId="{1000C090-4885-4DE2-9929-078CBCF6FA74}" dt="2023-12-27T22:15:25.367" v="3053" actId="20577"/>
          <ac:graphicFrameMkLst>
            <pc:docMk/>
            <pc:sldMk cId="1611932848" sldId="278"/>
            <ac:graphicFrameMk id="5" creationId="{0EE89639-3F85-D915-B66E-EDB66DB3D4DF}"/>
          </ac:graphicFrameMkLst>
        </pc:graphicFrameChg>
      </pc:sldChg>
      <pc:sldChg chg="addSp delSp modSp add mod ord modTransition delAnim modAnim modNotesTx">
        <pc:chgData name="Brad Knowles" userId="5ca11c705dd83e78" providerId="LiveId" clId="{1000C090-4885-4DE2-9929-078CBCF6FA74}" dt="2024-01-07T06:07:50.312" v="29247"/>
        <pc:sldMkLst>
          <pc:docMk/>
          <pc:sldMk cId="3019096158" sldId="279"/>
        </pc:sldMkLst>
        <pc:spChg chg="mod modVis">
          <ac:chgData name="Brad Knowles" userId="5ca11c705dd83e78" providerId="LiveId" clId="{1000C090-4885-4DE2-9929-078CBCF6FA74}" dt="2023-12-27T22:34:55.659" v="3231" actId="14430"/>
          <ac:spMkLst>
            <pc:docMk/>
            <pc:sldMk cId="3019096158" sldId="279"/>
            <ac:spMk id="2" creationId="{F892BE82-648F-D0DB-93B8-09B303E7E1C3}"/>
          </ac:spMkLst>
        </pc:spChg>
        <pc:spChg chg="mod modVis">
          <ac:chgData name="Brad Knowles" userId="5ca11c705dd83e78" providerId="LiveId" clId="{1000C090-4885-4DE2-9929-078CBCF6FA74}" dt="2023-12-27T22:34:59.371" v="3235" actId="14429"/>
          <ac:spMkLst>
            <pc:docMk/>
            <pc:sldMk cId="3019096158" sldId="279"/>
            <ac:spMk id="4" creationId="{ED891101-BEBC-B4A6-877F-5C532FC7926B}"/>
          </ac:spMkLst>
        </pc:spChg>
        <pc:grpChg chg="add del mod">
          <ac:chgData name="Brad Knowles" userId="5ca11c705dd83e78" providerId="LiveId" clId="{1000C090-4885-4DE2-9929-078CBCF6FA74}" dt="2023-12-27T22:25:38.890" v="3129" actId="478"/>
          <ac:grpSpMkLst>
            <pc:docMk/>
            <pc:sldMk cId="3019096158" sldId="279"/>
            <ac:grpSpMk id="10" creationId="{871C1CE9-43D1-38EB-EA98-B64DD05841B6}"/>
          </ac:grpSpMkLst>
        </pc:grpChg>
        <pc:grpChg chg="add del mod">
          <ac:chgData name="Brad Knowles" userId="5ca11c705dd83e78" providerId="LiveId" clId="{1000C090-4885-4DE2-9929-078CBCF6FA74}" dt="2023-12-27T22:29:08.247" v="3185" actId="165"/>
          <ac:grpSpMkLst>
            <pc:docMk/>
            <pc:sldMk cId="3019096158" sldId="279"/>
            <ac:grpSpMk id="16" creationId="{18150A78-C246-84E8-A29D-65CF3CBC8E08}"/>
          </ac:grpSpMkLst>
        </pc:grpChg>
        <pc:grpChg chg="add del mod">
          <ac:chgData name="Brad Knowles" userId="5ca11c705dd83e78" providerId="LiveId" clId="{1000C090-4885-4DE2-9929-078CBCF6FA74}" dt="2023-12-27T22:30:10.663" v="3192" actId="165"/>
          <ac:grpSpMkLst>
            <pc:docMk/>
            <pc:sldMk cId="3019096158" sldId="279"/>
            <ac:grpSpMk id="17" creationId="{06F1F6AF-5DFE-8DF1-8350-D140A108FE1B}"/>
          </ac:grpSpMkLst>
        </pc:grpChg>
        <pc:grpChg chg="add del mod">
          <ac:chgData name="Brad Knowles" userId="5ca11c705dd83e78" providerId="LiveId" clId="{1000C090-4885-4DE2-9929-078CBCF6FA74}" dt="2023-12-27T22:38:57.339" v="3255" actId="478"/>
          <ac:grpSpMkLst>
            <pc:docMk/>
            <pc:sldMk cId="3019096158" sldId="279"/>
            <ac:grpSpMk id="22" creationId="{726C13DB-7C68-F820-2375-8327B97827C5}"/>
          </ac:grpSpMkLst>
        </pc:grpChg>
        <pc:graphicFrameChg chg="mod modVis">
          <ac:chgData name="Brad Knowles" userId="5ca11c705dd83e78" providerId="LiveId" clId="{1000C090-4885-4DE2-9929-078CBCF6FA74}" dt="2023-12-28T05:45:17.748" v="6757" actId="20577"/>
          <ac:graphicFrameMkLst>
            <pc:docMk/>
            <pc:sldMk cId="3019096158" sldId="279"/>
            <ac:graphicFrameMk id="7" creationId="{46A705FB-3C0E-FB3B-1E47-6E8B9BB9EF07}"/>
          </ac:graphicFrameMkLst>
        </pc:graphicFrameChg>
        <pc:picChg chg="mod modVis">
          <ac:chgData name="Brad Knowles" userId="5ca11c705dd83e78" providerId="LiveId" clId="{1000C090-4885-4DE2-9929-078CBCF6FA74}" dt="2023-12-27T22:35:00.252" v="3236" actId="14430"/>
          <ac:picMkLst>
            <pc:docMk/>
            <pc:sldMk cId="3019096158" sldId="279"/>
            <ac:picMk id="5" creationId="{999498B1-F0C1-686C-EE33-F575B9D9531F}"/>
          </ac:picMkLst>
        </pc:picChg>
        <pc:picChg chg="add del mod modVis">
          <ac:chgData name="Brad Knowles" userId="5ca11c705dd83e78" providerId="LiveId" clId="{1000C090-4885-4DE2-9929-078CBCF6FA74}" dt="2023-12-27T22:24:00.076" v="3113" actId="478"/>
          <ac:picMkLst>
            <pc:docMk/>
            <pc:sldMk cId="3019096158" sldId="279"/>
            <ac:picMk id="6" creationId="{048521F8-E1AB-1D66-6280-D31FD9CF1031}"/>
          </ac:picMkLst>
        </pc:picChg>
        <pc:picChg chg="del mod modVis">
          <ac:chgData name="Brad Knowles" userId="5ca11c705dd83e78" providerId="LiveId" clId="{1000C090-4885-4DE2-9929-078CBCF6FA74}" dt="2023-12-27T22:24:01.093" v="3114" actId="478"/>
          <ac:picMkLst>
            <pc:docMk/>
            <pc:sldMk cId="3019096158" sldId="279"/>
            <ac:picMk id="8" creationId="{4E388180-CCB7-6BD6-42E3-6B42EBD06ECC}"/>
          </ac:picMkLst>
        </pc:picChg>
        <pc:picChg chg="del">
          <ac:chgData name="Brad Knowles" userId="5ca11c705dd83e78" providerId="LiveId" clId="{1000C090-4885-4DE2-9929-078CBCF6FA74}" dt="2023-12-27T22:19:54.187" v="3073" actId="478"/>
          <ac:picMkLst>
            <pc:docMk/>
            <pc:sldMk cId="3019096158" sldId="279"/>
            <ac:picMk id="9" creationId="{1D5FB0B1-25B6-B9E5-189C-B3BC49A06A97}"/>
          </ac:picMkLst>
        </pc:picChg>
        <pc:picChg chg="mod">
          <ac:chgData name="Brad Knowles" userId="5ca11c705dd83e78" providerId="LiveId" clId="{1000C090-4885-4DE2-9929-078CBCF6FA74}" dt="2023-12-27T22:24:07.259" v="3115"/>
          <ac:picMkLst>
            <pc:docMk/>
            <pc:sldMk cId="3019096158" sldId="279"/>
            <ac:picMk id="11" creationId="{6DB70FC4-DEC2-F81D-5350-336C597FDBB4}"/>
          </ac:picMkLst>
        </pc:picChg>
        <pc:picChg chg="mod">
          <ac:chgData name="Brad Knowles" userId="5ca11c705dd83e78" providerId="LiveId" clId="{1000C090-4885-4DE2-9929-078CBCF6FA74}" dt="2023-12-27T22:24:07.259" v="3115"/>
          <ac:picMkLst>
            <pc:docMk/>
            <pc:sldMk cId="3019096158" sldId="279"/>
            <ac:picMk id="13" creationId="{B4F454A5-B47F-0BBE-6264-7BBF6BC34CF4}"/>
          </ac:picMkLst>
        </pc:picChg>
        <pc:picChg chg="add mod topLvl modVis">
          <ac:chgData name="Brad Knowles" userId="5ca11c705dd83e78" providerId="LiveId" clId="{1000C090-4885-4DE2-9929-078CBCF6FA74}" dt="2023-12-27T22:34:40.226" v="3228" actId="164"/>
          <ac:picMkLst>
            <pc:docMk/>
            <pc:sldMk cId="3019096158" sldId="279"/>
            <ac:picMk id="14" creationId="{B4018124-0729-83AA-15F2-2BE950C9A7F6}"/>
          </ac:picMkLst>
        </pc:picChg>
        <pc:picChg chg="add mod topLvl modVis">
          <ac:chgData name="Brad Knowles" userId="5ca11c705dd83e78" providerId="LiveId" clId="{1000C090-4885-4DE2-9929-078CBCF6FA74}" dt="2023-12-27T22:34:40.226" v="3228" actId="164"/>
          <ac:picMkLst>
            <pc:docMk/>
            <pc:sldMk cId="3019096158" sldId="279"/>
            <ac:picMk id="15" creationId="{53F690D8-5A19-2592-C049-2C1B1605B6AB}"/>
          </ac:picMkLst>
        </pc:picChg>
        <pc:picChg chg="add mod">
          <ac:chgData name="Brad Knowles" userId="5ca11c705dd83e78" providerId="LiveId" clId="{1000C090-4885-4DE2-9929-078CBCF6FA74}" dt="2023-12-27T22:48:50.919" v="3364" actId="1076"/>
          <ac:picMkLst>
            <pc:docMk/>
            <pc:sldMk cId="3019096158" sldId="279"/>
            <ac:picMk id="23" creationId="{CBCD1252-B326-6BBD-A3A6-5C3623CFC94E}"/>
          </ac:picMkLst>
        </pc:picChg>
        <pc:cxnChg chg="mod">
          <ac:chgData name="Brad Knowles" userId="5ca11c705dd83e78" providerId="LiveId" clId="{1000C090-4885-4DE2-9929-078CBCF6FA74}" dt="2023-12-27T22:24:07.259" v="3115"/>
          <ac:cxnSpMkLst>
            <pc:docMk/>
            <pc:sldMk cId="3019096158" sldId="279"/>
            <ac:cxnSpMk id="12" creationId="{ABFA16D4-766D-D45E-D261-9057549C1D07}"/>
          </ac:cxnSpMkLst>
        </pc:cxnChg>
        <pc:cxnChg chg="add del mod modVis">
          <ac:chgData name="Brad Knowles" userId="5ca11c705dd83e78" providerId="LiveId" clId="{1000C090-4885-4DE2-9929-078CBCF6FA74}" dt="2023-12-27T22:32:58.631" v="3216" actId="478"/>
          <ac:cxnSpMkLst>
            <pc:docMk/>
            <pc:sldMk cId="3019096158" sldId="279"/>
            <ac:cxnSpMk id="18" creationId="{656289D5-9249-9A05-6874-AF842EA79FC8}"/>
          </ac:cxnSpMkLst>
        </pc:cxnChg>
        <pc:cxnChg chg="add mod">
          <ac:chgData name="Brad Knowles" userId="5ca11c705dd83e78" providerId="LiveId" clId="{1000C090-4885-4DE2-9929-078CBCF6FA74}" dt="2023-12-27T22:34:40.226" v="3228" actId="164"/>
          <ac:cxnSpMkLst>
            <pc:docMk/>
            <pc:sldMk cId="3019096158" sldId="279"/>
            <ac:cxnSpMk id="21" creationId="{3728F6E3-A211-EAC9-A512-7B6587056FBF}"/>
          </ac:cxnSpMkLst>
        </pc:cxnChg>
      </pc:sldChg>
      <pc:sldChg chg="addSp delSp modSp new del mod setBg modAnim">
        <pc:chgData name="Brad Knowles" userId="5ca11c705dd83e78" providerId="LiveId" clId="{1000C090-4885-4DE2-9929-078CBCF6FA74}" dt="2023-12-28T03:45:06.147" v="3987" actId="47"/>
        <pc:sldMkLst>
          <pc:docMk/>
          <pc:sldMk cId="3960704430" sldId="280"/>
        </pc:sldMkLst>
        <pc:spChg chg="mod ord">
          <ac:chgData name="Brad Knowles" userId="5ca11c705dd83e78" providerId="LiveId" clId="{1000C090-4885-4DE2-9929-078CBCF6FA74}" dt="2023-12-27T22:23:01.290" v="3108" actId="26606"/>
          <ac:spMkLst>
            <pc:docMk/>
            <pc:sldMk cId="3960704430" sldId="280"/>
            <ac:spMk id="2" creationId="{DDC06A6E-DBE7-5E87-9459-9AB7BEE706BA}"/>
          </ac:spMkLst>
        </pc:spChg>
        <pc:grpChg chg="add del mod">
          <ac:chgData name="Brad Knowles" userId="5ca11c705dd83e78" providerId="LiveId" clId="{1000C090-4885-4DE2-9929-078CBCF6FA74}" dt="2023-12-27T22:30:24.104" v="3193" actId="165"/>
          <ac:grpSpMkLst>
            <pc:docMk/>
            <pc:sldMk cId="3960704430" sldId="280"/>
            <ac:grpSpMk id="5" creationId="{2C9E5C43-4343-B727-5328-EB75892DC260}"/>
          </ac:grpSpMkLst>
        </pc:grpChg>
        <pc:picChg chg="add mod ord topLvl">
          <ac:chgData name="Brad Knowles" userId="5ca11c705dd83e78" providerId="LiveId" clId="{1000C090-4885-4DE2-9929-078CBCF6FA74}" dt="2023-12-27T22:30:24.104" v="3193" actId="165"/>
          <ac:picMkLst>
            <pc:docMk/>
            <pc:sldMk cId="3960704430" sldId="280"/>
            <ac:picMk id="3" creationId="{8754DAAA-0827-55B5-AA9B-9B090E269EC6}"/>
          </ac:picMkLst>
        </pc:picChg>
        <pc:picChg chg="add mod ord topLvl">
          <ac:chgData name="Brad Knowles" userId="5ca11c705dd83e78" providerId="LiveId" clId="{1000C090-4885-4DE2-9929-078CBCF6FA74}" dt="2023-12-27T22:30:24.104" v="3193" actId="165"/>
          <ac:picMkLst>
            <pc:docMk/>
            <pc:sldMk cId="3960704430" sldId="280"/>
            <ac:picMk id="4" creationId="{2779BCB5-BDF0-AF85-DF43-37F090D2887C}"/>
          </ac:picMkLst>
        </pc:picChg>
        <pc:cxnChg chg="add mod ord topLvl">
          <ac:chgData name="Brad Knowles" userId="5ca11c705dd83e78" providerId="LiveId" clId="{1000C090-4885-4DE2-9929-078CBCF6FA74}" dt="2023-12-27T22:30:24.104" v="3193" actId="165"/>
          <ac:cxnSpMkLst>
            <pc:docMk/>
            <pc:sldMk cId="3960704430" sldId="280"/>
            <ac:cxnSpMk id="9" creationId="{1C6AAE25-BD23-41B5-AAE4-1DA5898C2ADB}"/>
          </ac:cxnSpMkLst>
        </pc:cxnChg>
      </pc:sldChg>
      <pc:sldChg chg="modSp add mod modTransition modAnim modNotesTx">
        <pc:chgData name="Brad Knowles" userId="5ca11c705dd83e78" providerId="LiveId" clId="{1000C090-4885-4DE2-9929-078CBCF6FA74}" dt="2024-01-01T22:41:09.728" v="27599" actId="20577"/>
        <pc:sldMkLst>
          <pc:docMk/>
          <pc:sldMk cId="2881514401" sldId="281"/>
        </pc:sldMkLst>
        <pc:graphicFrameChg chg="mod">
          <ac:chgData name="Brad Knowles" userId="5ca11c705dd83e78" providerId="LiveId" clId="{1000C090-4885-4DE2-9929-078CBCF6FA74}" dt="2023-12-29T04:41:19.403" v="13648" actId="20577"/>
          <ac:graphicFrameMkLst>
            <pc:docMk/>
            <pc:sldMk cId="2881514401" sldId="281"/>
            <ac:graphicFrameMk id="7" creationId="{46A705FB-3C0E-FB3B-1E47-6E8B9BB9EF07}"/>
          </ac:graphicFrameMkLst>
        </pc:graphicFrameChg>
        <pc:picChg chg="mod">
          <ac:chgData name="Brad Knowles" userId="5ca11c705dd83e78" providerId="LiveId" clId="{1000C090-4885-4DE2-9929-078CBCF6FA74}" dt="2023-12-27T22:58:45.227" v="3419" actId="14100"/>
          <ac:picMkLst>
            <pc:docMk/>
            <pc:sldMk cId="2881514401" sldId="281"/>
            <ac:picMk id="23" creationId="{CBCD1252-B326-6BBD-A3A6-5C3623CFC94E}"/>
          </ac:picMkLst>
        </pc:picChg>
      </pc:sldChg>
      <pc:sldChg chg="addSp modSp add del mod ord modTransition">
        <pc:chgData name="Brad Knowles" userId="5ca11c705dd83e78" providerId="LiveId" clId="{1000C090-4885-4DE2-9929-078CBCF6FA74}" dt="2023-12-28T03:45:06.147" v="3987" actId="47"/>
        <pc:sldMkLst>
          <pc:docMk/>
          <pc:sldMk cId="1105628212" sldId="282"/>
        </pc:sldMkLst>
        <pc:spChg chg="mod ord">
          <ac:chgData name="Brad Knowles" userId="5ca11c705dd83e78" providerId="LiveId" clId="{1000C090-4885-4DE2-9929-078CBCF6FA74}" dt="2023-12-27T23:06:50.969" v="3474" actId="26606"/>
          <ac:spMkLst>
            <pc:docMk/>
            <pc:sldMk cId="1105628212" sldId="282"/>
            <ac:spMk id="2" creationId="{9AD74042-754F-1EF1-1E44-F580E04EEC87}"/>
          </ac:spMkLst>
        </pc:spChg>
        <pc:picChg chg="add mod">
          <ac:chgData name="Brad Knowles" userId="5ca11c705dd83e78" providerId="LiveId" clId="{1000C090-4885-4DE2-9929-078CBCF6FA74}" dt="2023-12-27T23:08:26.010" v="3488" actId="1076"/>
          <ac:picMkLst>
            <pc:docMk/>
            <pc:sldMk cId="1105628212" sldId="282"/>
            <ac:picMk id="4" creationId="{90B5D77C-110B-F4B5-1627-6A73722B79F1}"/>
          </ac:picMkLst>
        </pc:picChg>
        <pc:picChg chg="mod">
          <ac:chgData name="Brad Knowles" userId="5ca11c705dd83e78" providerId="LiveId" clId="{1000C090-4885-4DE2-9929-078CBCF6FA74}" dt="2023-12-27T23:07:47.321" v="3484" actId="12789"/>
          <ac:picMkLst>
            <pc:docMk/>
            <pc:sldMk cId="1105628212" sldId="282"/>
            <ac:picMk id="12" creationId="{9D74CF65-9DD6-E3C0-FC3C-D8028A505D1E}"/>
          </ac:picMkLst>
        </pc:picChg>
        <pc:cxnChg chg="add">
          <ac:chgData name="Brad Knowles" userId="5ca11c705dd83e78" providerId="LiveId" clId="{1000C090-4885-4DE2-9929-078CBCF6FA74}" dt="2023-12-27T23:06:50.969" v="3474" actId="26606"/>
          <ac:cxnSpMkLst>
            <pc:docMk/>
            <pc:sldMk cId="1105628212" sldId="282"/>
            <ac:cxnSpMk id="17" creationId="{4D56677B-C0B7-4DAC-ACAD-8054FF1B599A}"/>
          </ac:cxnSpMkLst>
        </pc:cxnChg>
      </pc:sldChg>
      <pc:sldChg chg="addSp modSp new del modTransition">
        <pc:chgData name="Brad Knowles" userId="5ca11c705dd83e78" providerId="LiveId" clId="{1000C090-4885-4DE2-9929-078CBCF6FA74}" dt="2023-12-28T03:45:06.147" v="3987" actId="47"/>
        <pc:sldMkLst>
          <pc:docMk/>
          <pc:sldMk cId="2595067178" sldId="283"/>
        </pc:sldMkLst>
        <pc:picChg chg="add mod">
          <ac:chgData name="Brad Knowles" userId="5ca11c705dd83e78" providerId="LiveId" clId="{1000C090-4885-4DE2-9929-078CBCF6FA74}" dt="2023-12-27T23:08:50.836" v="3490" actId="931"/>
          <ac:picMkLst>
            <pc:docMk/>
            <pc:sldMk cId="2595067178" sldId="283"/>
            <ac:picMk id="4" creationId="{74CADBBC-C119-4D21-97DC-42AE74687923}"/>
          </ac:picMkLst>
        </pc:picChg>
      </pc:sldChg>
      <pc:sldChg chg="delSp modSp add mod modTransition modAnim">
        <pc:chgData name="Brad Knowles" userId="5ca11c705dd83e78" providerId="LiveId" clId="{1000C090-4885-4DE2-9929-078CBCF6FA74}" dt="2023-12-29T19:49:06.684" v="16606"/>
        <pc:sldMkLst>
          <pc:docMk/>
          <pc:sldMk cId="3959827072" sldId="284"/>
        </pc:sldMkLst>
        <pc:graphicFrameChg chg="mod">
          <ac:chgData name="Brad Knowles" userId="5ca11c705dd83e78" providerId="LiveId" clId="{1000C090-4885-4DE2-9929-078CBCF6FA74}" dt="2023-12-28T03:19:26.866" v="3721" actId="20577"/>
          <ac:graphicFrameMkLst>
            <pc:docMk/>
            <pc:sldMk cId="3959827072" sldId="284"/>
            <ac:graphicFrameMk id="7" creationId="{46A705FB-3C0E-FB3B-1E47-6E8B9BB9EF07}"/>
          </ac:graphicFrameMkLst>
        </pc:graphicFrameChg>
        <pc:picChg chg="del mod modVis">
          <ac:chgData name="Brad Knowles" userId="5ca11c705dd83e78" providerId="LiveId" clId="{1000C090-4885-4DE2-9929-078CBCF6FA74}" dt="2023-12-28T03:17:04.801" v="3650" actId="478"/>
          <ac:picMkLst>
            <pc:docMk/>
            <pc:sldMk cId="3959827072" sldId="284"/>
            <ac:picMk id="3" creationId="{3859575C-0E0E-34FE-05A7-6FED4791FF9E}"/>
          </ac:picMkLst>
        </pc:picChg>
        <pc:picChg chg="del mod modVis">
          <ac:chgData name="Brad Knowles" userId="5ca11c705dd83e78" providerId="LiveId" clId="{1000C090-4885-4DE2-9929-078CBCF6FA74}" dt="2023-12-28T03:17:04.801" v="3649" actId="478"/>
          <ac:picMkLst>
            <pc:docMk/>
            <pc:sldMk cId="3959827072" sldId="284"/>
            <ac:picMk id="6" creationId="{1C0841F4-7FBA-110B-B015-51BEA4065767}"/>
          </ac:picMkLst>
        </pc:picChg>
        <pc:picChg chg="del mod modVis">
          <ac:chgData name="Brad Knowles" userId="5ca11c705dd83e78" providerId="LiveId" clId="{1000C090-4885-4DE2-9929-078CBCF6FA74}" dt="2023-12-28T03:17:04.801" v="3648" actId="478"/>
          <ac:picMkLst>
            <pc:docMk/>
            <pc:sldMk cId="3959827072" sldId="284"/>
            <ac:picMk id="8" creationId="{5184C2D0-B571-9589-9A85-4D98DCDCF685}"/>
          </ac:picMkLst>
        </pc:picChg>
        <pc:picChg chg="del mod modVis">
          <ac:chgData name="Brad Knowles" userId="5ca11c705dd83e78" providerId="LiveId" clId="{1000C090-4885-4DE2-9929-078CBCF6FA74}" dt="2023-12-28T03:17:04.801" v="3647" actId="478"/>
          <ac:picMkLst>
            <pc:docMk/>
            <pc:sldMk cId="3959827072" sldId="284"/>
            <ac:picMk id="9" creationId="{974C933B-F45E-E898-86BB-02737D28B9B3}"/>
          </ac:picMkLst>
        </pc:picChg>
        <pc:picChg chg="mod modVis">
          <ac:chgData name="Brad Knowles" userId="5ca11c705dd83e78" providerId="LiveId" clId="{1000C090-4885-4DE2-9929-078CBCF6FA74}" dt="2023-12-28T03:17:04.801" v="3651" actId="962"/>
          <ac:picMkLst>
            <pc:docMk/>
            <pc:sldMk cId="3959827072" sldId="284"/>
            <ac:picMk id="23" creationId="{CBCD1252-B326-6BBD-A3A6-5C3623CFC94E}"/>
          </ac:picMkLst>
        </pc:picChg>
      </pc:sldChg>
      <pc:sldChg chg="addSp delSp modSp add del mod">
        <pc:chgData name="Brad Knowles" userId="5ca11c705dd83e78" providerId="LiveId" clId="{1000C090-4885-4DE2-9929-078CBCF6FA74}" dt="2023-12-28T03:45:06.147" v="3987" actId="47"/>
        <pc:sldMkLst>
          <pc:docMk/>
          <pc:sldMk cId="3635439778" sldId="285"/>
        </pc:sldMkLst>
        <pc:spChg chg="mod modVis">
          <ac:chgData name="Brad Knowles" userId="5ca11c705dd83e78" providerId="LiveId" clId="{1000C090-4885-4DE2-9929-078CBCF6FA74}" dt="2023-12-28T03:21:59.463" v="3766"/>
          <ac:spMkLst>
            <pc:docMk/>
            <pc:sldMk cId="3635439778" sldId="285"/>
            <ac:spMk id="2" creationId="{E46A58B3-789A-4D14-7BE0-A27CDCE31D11}"/>
          </ac:spMkLst>
        </pc:spChg>
        <pc:picChg chg="add mod">
          <ac:chgData name="Brad Knowles" userId="5ca11c705dd83e78" providerId="LiveId" clId="{1000C090-4885-4DE2-9929-078CBCF6FA74}" dt="2023-12-28T03:23:57.481" v="3771" actId="571"/>
          <ac:picMkLst>
            <pc:docMk/>
            <pc:sldMk cId="3635439778" sldId="285"/>
            <ac:picMk id="3" creationId="{707F0611-8981-9769-0CEA-F37B209504DC}"/>
          </ac:picMkLst>
        </pc:picChg>
        <pc:picChg chg="add mod">
          <ac:chgData name="Brad Knowles" userId="5ca11c705dd83e78" providerId="LiveId" clId="{1000C090-4885-4DE2-9929-078CBCF6FA74}" dt="2023-12-28T03:23:57.481" v="3771" actId="571"/>
          <ac:picMkLst>
            <pc:docMk/>
            <pc:sldMk cId="3635439778" sldId="285"/>
            <ac:picMk id="4" creationId="{E15ACA5E-15EC-1DEA-5700-4E35A31A028A}"/>
          </ac:picMkLst>
        </pc:picChg>
        <pc:picChg chg="del mod modCrop">
          <ac:chgData name="Brad Knowles" userId="5ca11c705dd83e78" providerId="LiveId" clId="{1000C090-4885-4DE2-9929-078CBCF6FA74}" dt="2023-12-28T03:21:46.463" v="3756" actId="478"/>
          <ac:picMkLst>
            <pc:docMk/>
            <pc:sldMk cId="3635439778" sldId="285"/>
            <ac:picMk id="8" creationId="{3A661CD4-7947-C621-EDE6-D3341325A1EE}"/>
          </ac:picMkLst>
        </pc:picChg>
        <pc:picChg chg="mod modVis modCrop">
          <ac:chgData name="Brad Knowles" userId="5ca11c705dd83e78" providerId="LiveId" clId="{1000C090-4885-4DE2-9929-078CBCF6FA74}" dt="2023-12-28T03:21:59.463" v="3758"/>
          <ac:picMkLst>
            <pc:docMk/>
            <pc:sldMk cId="3635439778" sldId="285"/>
            <ac:picMk id="12" creationId="{E487C99F-60AE-F5E2-AFE9-B56CDEBF4542}"/>
          </ac:picMkLst>
        </pc:picChg>
        <pc:picChg chg="mod modVis">
          <ac:chgData name="Brad Knowles" userId="5ca11c705dd83e78" providerId="LiveId" clId="{1000C090-4885-4DE2-9929-078CBCF6FA74}" dt="2023-12-28T03:21:59.463" v="3764"/>
          <ac:picMkLst>
            <pc:docMk/>
            <pc:sldMk cId="3635439778" sldId="285"/>
            <ac:picMk id="16" creationId="{5027CEC0-37E3-E0A6-56F2-487F2F5C473E}"/>
          </ac:picMkLst>
        </pc:picChg>
        <pc:cxnChg chg="mod modVis">
          <ac:chgData name="Brad Knowles" userId="5ca11c705dd83e78" providerId="LiveId" clId="{1000C090-4885-4DE2-9929-078CBCF6FA74}" dt="2023-12-28T03:22:40.610" v="3770"/>
          <ac:cxnSpMkLst>
            <pc:docMk/>
            <pc:sldMk cId="3635439778" sldId="285"/>
            <ac:cxnSpMk id="42" creationId="{DCD67800-37AC-4E14-89B0-F79DCB3FB86D}"/>
          </ac:cxnSpMkLst>
        </pc:cxnChg>
        <pc:cxnChg chg="del mod modVis">
          <ac:chgData name="Brad Knowles" userId="5ca11c705dd83e78" providerId="LiveId" clId="{1000C090-4885-4DE2-9929-078CBCF6FA74}" dt="2023-12-28T03:22:29.878" v="3769" actId="478"/>
          <ac:cxnSpMkLst>
            <pc:docMk/>
            <pc:sldMk cId="3635439778" sldId="285"/>
            <ac:cxnSpMk id="43" creationId="{20F1788F-A5AE-4188-8274-F7F2E3833ECD}"/>
          </ac:cxnSpMkLst>
        </pc:cxnChg>
      </pc:sldChg>
      <pc:sldChg chg="addSp delSp modSp add mod modTransition modClrScheme modAnim delDesignElem chgLayout modNotesTx">
        <pc:chgData name="Brad Knowles" userId="5ca11c705dd83e78" providerId="LiveId" clId="{1000C090-4885-4DE2-9929-078CBCF6FA74}" dt="2023-12-29T19:54:35.163" v="16992" actId="20577"/>
        <pc:sldMkLst>
          <pc:docMk/>
          <pc:sldMk cId="2182305732" sldId="286"/>
        </pc:sldMkLst>
        <pc:spChg chg="mod ord">
          <ac:chgData name="Brad Knowles" userId="5ca11c705dd83e78" providerId="LiveId" clId="{1000C090-4885-4DE2-9929-078CBCF6FA74}" dt="2023-12-28T03:27:05.471" v="3785" actId="700"/>
          <ac:spMkLst>
            <pc:docMk/>
            <pc:sldMk cId="2182305732" sldId="286"/>
            <ac:spMk id="2" creationId="{E46A58B3-789A-4D14-7BE0-A27CDCE31D11}"/>
          </ac:spMkLst>
        </pc:spChg>
        <pc:spChg chg="add del mod ord">
          <ac:chgData name="Brad Knowles" userId="5ca11c705dd83e78" providerId="LiveId" clId="{1000C090-4885-4DE2-9929-078CBCF6FA74}" dt="2023-12-28T03:24:38.784" v="3774" actId="700"/>
          <ac:spMkLst>
            <pc:docMk/>
            <pc:sldMk cId="2182305732" sldId="286"/>
            <ac:spMk id="3" creationId="{57CE3D26-E961-A1FB-CD91-9E8715027824}"/>
          </ac:spMkLst>
        </pc:spChg>
        <pc:spChg chg="add mod">
          <ac:chgData name="Brad Knowles" userId="5ca11c705dd83e78" providerId="LiveId" clId="{1000C090-4885-4DE2-9929-078CBCF6FA74}" dt="2023-12-28T03:43:07.577" v="3974"/>
          <ac:spMkLst>
            <pc:docMk/>
            <pc:sldMk cId="2182305732" sldId="286"/>
            <ac:spMk id="3" creationId="{912DDE29-737B-FB3D-DE9D-9FC86FF624B2}"/>
          </ac:spMkLst>
        </pc:spChg>
        <pc:spChg chg="add del mod ord">
          <ac:chgData name="Brad Knowles" userId="5ca11c705dd83e78" providerId="LiveId" clId="{1000C090-4885-4DE2-9929-078CBCF6FA74}" dt="2023-12-28T03:24:38.784" v="3774" actId="700"/>
          <ac:spMkLst>
            <pc:docMk/>
            <pc:sldMk cId="2182305732" sldId="286"/>
            <ac:spMk id="4" creationId="{7C51DE47-5630-A7EB-3CC7-C64744C36CC7}"/>
          </ac:spMkLst>
        </pc:spChg>
        <pc:spChg chg="add del mod ord">
          <ac:chgData name="Brad Knowles" userId="5ca11c705dd83e78" providerId="LiveId" clId="{1000C090-4885-4DE2-9929-078CBCF6FA74}" dt="2023-12-28T03:24:38.784" v="3774" actId="700"/>
          <ac:spMkLst>
            <pc:docMk/>
            <pc:sldMk cId="2182305732" sldId="286"/>
            <ac:spMk id="5" creationId="{21EAF3F9-0405-FC93-2737-52F88D642F02}"/>
          </ac:spMkLst>
        </pc:spChg>
        <pc:spChg chg="add del mod ord">
          <ac:chgData name="Brad Knowles" userId="5ca11c705dd83e78" providerId="LiveId" clId="{1000C090-4885-4DE2-9929-078CBCF6FA74}" dt="2023-12-28T03:27:05.471" v="3785" actId="700"/>
          <ac:spMkLst>
            <pc:docMk/>
            <pc:sldMk cId="2182305732" sldId="286"/>
            <ac:spMk id="6" creationId="{03887272-D145-566B-1EA9-B21168F94D03}"/>
          </ac:spMkLst>
        </pc:spChg>
        <pc:spChg chg="add del mod ord">
          <ac:chgData name="Brad Knowles" userId="5ca11c705dd83e78" providerId="LiveId" clId="{1000C090-4885-4DE2-9929-078CBCF6FA74}" dt="2023-12-28T03:27:05.471" v="3785" actId="700"/>
          <ac:spMkLst>
            <pc:docMk/>
            <pc:sldMk cId="2182305732" sldId="286"/>
            <ac:spMk id="7" creationId="{DFCF2B0B-EEEF-2B49-8EBE-7D6717E4C396}"/>
          </ac:spMkLst>
        </pc:spChg>
        <pc:spChg chg="add del mod ord">
          <ac:chgData name="Brad Knowles" userId="5ca11c705dd83e78" providerId="LiveId" clId="{1000C090-4885-4DE2-9929-078CBCF6FA74}" dt="2023-12-28T03:27:05.471" v="3785" actId="700"/>
          <ac:spMkLst>
            <pc:docMk/>
            <pc:sldMk cId="2182305732" sldId="286"/>
            <ac:spMk id="9" creationId="{24C1C293-A10E-ABF7-4706-A56AF5762B25}"/>
          </ac:spMkLst>
        </pc:spChg>
        <pc:graphicFrameChg chg="add mod modGraphic">
          <ac:chgData name="Brad Knowles" userId="5ca11c705dd83e78" providerId="LiveId" clId="{1000C090-4885-4DE2-9929-078CBCF6FA74}" dt="2023-12-28T03:43:29.085" v="3985" actId="12788"/>
          <ac:graphicFrameMkLst>
            <pc:docMk/>
            <pc:sldMk cId="2182305732" sldId="286"/>
            <ac:graphicFrameMk id="10" creationId="{F98C9F27-1CCB-8B5C-9ED2-E59FA2A62276}"/>
          </ac:graphicFrameMkLst>
        </pc:graphicFrameChg>
        <pc:graphicFrameChg chg="add mod">
          <ac:chgData name="Brad Knowles" userId="5ca11c705dd83e78" providerId="LiveId" clId="{1000C090-4885-4DE2-9929-078CBCF6FA74}" dt="2023-12-28T04:00:37.517" v="4207" actId="20577"/>
          <ac:graphicFrameMkLst>
            <pc:docMk/>
            <pc:sldMk cId="2182305732" sldId="286"/>
            <ac:graphicFrameMk id="11" creationId="{05EC70C1-AD3C-A78D-7E8A-2E5A6CE5F1AA}"/>
          </ac:graphicFrameMkLst>
        </pc:graphicFrameChg>
        <pc:picChg chg="del">
          <ac:chgData name="Brad Knowles" userId="5ca11c705dd83e78" providerId="LiveId" clId="{1000C090-4885-4DE2-9929-078CBCF6FA74}" dt="2023-12-28T03:24:43.397" v="3775" actId="478"/>
          <ac:picMkLst>
            <pc:docMk/>
            <pc:sldMk cId="2182305732" sldId="286"/>
            <ac:picMk id="8" creationId="{3A661CD4-7947-C621-EDE6-D3341325A1EE}"/>
          </ac:picMkLst>
        </pc:picChg>
        <pc:picChg chg="mod">
          <ac:chgData name="Brad Knowles" userId="5ca11c705dd83e78" providerId="LiveId" clId="{1000C090-4885-4DE2-9929-078CBCF6FA74}" dt="2023-12-28T03:43:29.085" v="3985" actId="12788"/>
          <ac:picMkLst>
            <pc:docMk/>
            <pc:sldMk cId="2182305732" sldId="286"/>
            <ac:picMk id="12" creationId="{E487C99F-60AE-F5E2-AFE9-B56CDEBF4542}"/>
          </ac:picMkLst>
        </pc:picChg>
        <pc:picChg chg="mod">
          <ac:chgData name="Brad Knowles" userId="5ca11c705dd83e78" providerId="LiveId" clId="{1000C090-4885-4DE2-9929-078CBCF6FA74}" dt="2023-12-28T03:43:36.111" v="3986" actId="12788"/>
          <ac:picMkLst>
            <pc:docMk/>
            <pc:sldMk cId="2182305732" sldId="286"/>
            <ac:picMk id="16" creationId="{5027CEC0-37E3-E0A6-56F2-487F2F5C473E}"/>
          </ac:picMkLst>
        </pc:picChg>
        <pc:inkChg chg="add del">
          <ac:chgData name="Brad Knowles" userId="5ca11c705dd83e78" providerId="LiveId" clId="{1000C090-4885-4DE2-9929-078CBCF6FA74}" dt="2023-12-28T04:09:04.578" v="4261" actId="9405"/>
          <ac:inkMkLst>
            <pc:docMk/>
            <pc:sldMk cId="2182305732" sldId="286"/>
            <ac:inkMk id="4" creationId="{D1128A14-7637-75D5-E1A2-982F9C36D41F}"/>
          </ac:inkMkLst>
        </pc:inkChg>
        <pc:inkChg chg="add del">
          <ac:chgData name="Brad Knowles" userId="5ca11c705dd83e78" providerId="LiveId" clId="{1000C090-4885-4DE2-9929-078CBCF6FA74}" dt="2023-12-28T04:09:32.025" v="4263" actId="9405"/>
          <ac:inkMkLst>
            <pc:docMk/>
            <pc:sldMk cId="2182305732" sldId="286"/>
            <ac:inkMk id="5" creationId="{5897011F-8100-7F87-76AA-FF90D99E6A13}"/>
          </ac:inkMkLst>
        </pc:inkChg>
        <pc:cxnChg chg="add del">
          <ac:chgData name="Brad Knowles" userId="5ca11c705dd83e78" providerId="LiveId" clId="{1000C090-4885-4DE2-9929-078CBCF6FA74}" dt="2023-12-28T03:25:52.915" v="3781" actId="478"/>
          <ac:cxnSpMkLst>
            <pc:docMk/>
            <pc:sldMk cId="2182305732" sldId="286"/>
            <ac:cxnSpMk id="42" creationId="{DCD67800-37AC-4E14-89B0-F79DCB3FB86D}"/>
          </ac:cxnSpMkLst>
        </pc:cxnChg>
        <pc:cxnChg chg="add del">
          <ac:chgData name="Brad Knowles" userId="5ca11c705dd83e78" providerId="LiveId" clId="{1000C090-4885-4DE2-9929-078CBCF6FA74}" dt="2023-12-28T03:25:38.246" v="3780" actId="478"/>
          <ac:cxnSpMkLst>
            <pc:docMk/>
            <pc:sldMk cId="2182305732" sldId="286"/>
            <ac:cxnSpMk id="43" creationId="{20F1788F-A5AE-4188-8274-F7F2E3833ECD}"/>
          </ac:cxnSpMkLst>
        </pc:cxnChg>
      </pc:sldChg>
      <pc:sldChg chg="addSp modSp new mod modTransition setBg modNotesTx">
        <pc:chgData name="Brad Knowles" userId="5ca11c705dd83e78" providerId="LiveId" clId="{1000C090-4885-4DE2-9929-078CBCF6FA74}" dt="2024-01-07T06:12:02.635" v="29382"/>
        <pc:sldMkLst>
          <pc:docMk/>
          <pc:sldMk cId="273771960" sldId="287"/>
        </pc:sldMkLst>
        <pc:spChg chg="mod ord">
          <ac:chgData name="Brad Knowles" userId="5ca11c705dd83e78" providerId="LiveId" clId="{1000C090-4885-4DE2-9929-078CBCF6FA74}" dt="2023-12-28T03:52:46.208" v="4011" actId="26606"/>
          <ac:spMkLst>
            <pc:docMk/>
            <pc:sldMk cId="273771960" sldId="287"/>
            <ac:spMk id="2" creationId="{0ED9C5CB-F85A-2768-CFDF-2361F8EE3DE6}"/>
          </ac:spMkLst>
        </pc:spChg>
        <pc:picChg chg="add mod">
          <ac:chgData name="Brad Knowles" userId="5ca11c705dd83e78" providerId="LiveId" clId="{1000C090-4885-4DE2-9929-078CBCF6FA74}" dt="2023-12-28T03:52:46.208" v="4011" actId="26606"/>
          <ac:picMkLst>
            <pc:docMk/>
            <pc:sldMk cId="273771960" sldId="287"/>
            <ac:picMk id="4" creationId="{D2AC79C4-650A-AF72-42D1-3554492BED6E}"/>
          </ac:picMkLst>
        </pc:picChg>
      </pc:sldChg>
      <pc:sldChg chg="modSp add mod ord modTransition">
        <pc:chgData name="Brad Knowles" userId="5ca11c705dd83e78" providerId="LiveId" clId="{1000C090-4885-4DE2-9929-078CBCF6FA74}" dt="2024-01-07T06:12:05.777" v="29383"/>
        <pc:sldMkLst>
          <pc:docMk/>
          <pc:sldMk cId="611014512" sldId="288"/>
        </pc:sldMkLst>
        <pc:picChg chg="mod">
          <ac:chgData name="Brad Knowles" userId="5ca11c705dd83e78" providerId="LiveId" clId="{1000C090-4885-4DE2-9929-078CBCF6FA74}" dt="2023-12-28T03:56:14.446" v="4025" actId="26606"/>
          <ac:picMkLst>
            <pc:docMk/>
            <pc:sldMk cId="611014512" sldId="288"/>
            <ac:picMk id="4" creationId="{D2AC79C4-650A-AF72-42D1-3554492BED6E}"/>
          </ac:picMkLst>
        </pc:picChg>
      </pc:sldChg>
      <pc:sldChg chg="modSp add del mod ord modShow">
        <pc:chgData name="Brad Knowles" userId="5ca11c705dd83e78" providerId="LiveId" clId="{1000C090-4885-4DE2-9929-078CBCF6FA74}" dt="2024-01-07T20:58:23.559" v="29787" actId="2696"/>
        <pc:sldMkLst>
          <pc:docMk/>
          <pc:sldMk cId="444089586" sldId="289"/>
        </pc:sldMkLst>
        <pc:spChg chg="mod">
          <ac:chgData name="Brad Knowles" userId="5ca11c705dd83e78" providerId="LiveId" clId="{1000C090-4885-4DE2-9929-078CBCF6FA74}" dt="2023-12-28T04:36:27.967" v="5309"/>
          <ac:spMkLst>
            <pc:docMk/>
            <pc:sldMk cId="444089586" sldId="289"/>
            <ac:spMk id="2" creationId="{692E35A4-0CC8-A498-33EA-29AE53915ECF}"/>
          </ac:spMkLst>
        </pc:spChg>
        <pc:spChg chg="mod">
          <ac:chgData name="Brad Knowles" userId="5ca11c705dd83e78" providerId="LiveId" clId="{1000C090-4885-4DE2-9929-078CBCF6FA74}" dt="2023-12-28T04:45:27.912" v="5337" actId="20577"/>
          <ac:spMkLst>
            <pc:docMk/>
            <pc:sldMk cId="444089586" sldId="289"/>
            <ac:spMk id="3" creationId="{4DC71196-31BB-62DF-377A-92DB5DD2114C}"/>
          </ac:spMkLst>
        </pc:spChg>
        <pc:picChg chg="mod">
          <ac:chgData name="Brad Knowles" userId="5ca11c705dd83e78" providerId="LiveId" clId="{1000C090-4885-4DE2-9929-078CBCF6FA74}" dt="2023-12-28T04:36:27.967" v="5310"/>
          <ac:picMkLst>
            <pc:docMk/>
            <pc:sldMk cId="444089586" sldId="289"/>
            <ac:picMk id="5" creationId="{31116492-BCB4-E0FC-873F-3C8ADBE4E529}"/>
          </ac:picMkLst>
        </pc:picChg>
      </pc:sldChg>
      <pc:sldChg chg="addSp delSp modSp add mod ord modTransition modShow modNotesTx">
        <pc:chgData name="Brad Knowles" userId="5ca11c705dd83e78" providerId="LiveId" clId="{1000C090-4885-4DE2-9929-078CBCF6FA74}" dt="2024-01-07T20:54:33.552" v="29601"/>
        <pc:sldMkLst>
          <pc:docMk/>
          <pc:sldMk cId="2541489825" sldId="290"/>
        </pc:sldMkLst>
        <pc:spChg chg="mod modVis">
          <ac:chgData name="Brad Knowles" userId="5ca11c705dd83e78" providerId="LiveId" clId="{1000C090-4885-4DE2-9929-078CBCF6FA74}" dt="2023-12-28T04:48:04.547" v="5366" actId="26606"/>
          <ac:spMkLst>
            <pc:docMk/>
            <pc:sldMk cId="2541489825" sldId="290"/>
            <ac:spMk id="2" creationId="{692E35A4-0CC8-A498-33EA-29AE53915ECF}"/>
          </ac:spMkLst>
        </pc:spChg>
        <pc:spChg chg="mod modVis">
          <ac:chgData name="Brad Knowles" userId="5ca11c705dd83e78" providerId="LiveId" clId="{1000C090-4885-4DE2-9929-078CBCF6FA74}" dt="2023-12-28T04:48:04.547" v="5366" actId="26606"/>
          <ac:spMkLst>
            <pc:docMk/>
            <pc:sldMk cId="2541489825" sldId="290"/>
            <ac:spMk id="3" creationId="{4DC71196-31BB-62DF-377A-92DB5DD2114C}"/>
          </ac:spMkLst>
        </pc:spChg>
        <pc:spChg chg="mod ord modVis">
          <ac:chgData name="Brad Knowles" userId="5ca11c705dd83e78" providerId="LiveId" clId="{1000C090-4885-4DE2-9929-078CBCF6FA74}" dt="2023-12-28T04:48:04.547" v="5366" actId="26606"/>
          <ac:spMkLst>
            <pc:docMk/>
            <pc:sldMk cId="2541489825" sldId="290"/>
            <ac:spMk id="4" creationId="{B13EE870-56E5-50AA-88A1-D13C229971FD}"/>
          </ac:spMkLst>
        </pc:spChg>
        <pc:spChg chg="del mod modVis">
          <ac:chgData name="Brad Knowles" userId="5ca11c705dd83e78" providerId="LiveId" clId="{1000C090-4885-4DE2-9929-078CBCF6FA74}" dt="2023-12-28T04:48:04.547" v="5366" actId="26606"/>
          <ac:spMkLst>
            <pc:docMk/>
            <pc:sldMk cId="2541489825" sldId="290"/>
            <ac:spMk id="7" creationId="{3301E07F-4F79-4B58-8698-EF24DC1ECDBF}"/>
          </ac:spMkLst>
        </pc:spChg>
        <pc:spChg chg="del mod modVis">
          <ac:chgData name="Brad Knowles" userId="5ca11c705dd83e78" providerId="LiveId" clId="{1000C090-4885-4DE2-9929-078CBCF6FA74}" dt="2023-12-28T04:48:04.547" v="5366" actId="26606"/>
          <ac:spMkLst>
            <pc:docMk/>
            <pc:sldMk cId="2541489825" sldId="290"/>
            <ac:spMk id="8" creationId="{E58B2195-5055-402F-A3E7-53FF0E4980C3}"/>
          </ac:spMkLst>
        </pc:spChg>
        <pc:spChg chg="del mod modVis">
          <ac:chgData name="Brad Knowles" userId="5ca11c705dd83e78" providerId="LiveId" clId="{1000C090-4885-4DE2-9929-078CBCF6FA74}" dt="2023-12-28T04:48:04.547" v="5366" actId="26606"/>
          <ac:spMkLst>
            <pc:docMk/>
            <pc:sldMk cId="2541489825" sldId="290"/>
            <ac:spMk id="14" creationId="{9EE6F773-742A-491A-9A00-A2A150DF500A}"/>
          </ac:spMkLst>
        </pc:spChg>
        <pc:spChg chg="add">
          <ac:chgData name="Brad Knowles" userId="5ca11c705dd83e78" providerId="LiveId" clId="{1000C090-4885-4DE2-9929-078CBCF6FA74}" dt="2023-12-28T04:48:04.547" v="5366" actId="26606"/>
          <ac:spMkLst>
            <pc:docMk/>
            <pc:sldMk cId="2541489825" sldId="290"/>
            <ac:spMk id="19" creationId="{1C4FDBE2-32F7-4AC4-A40C-C51C65B1D474}"/>
          </ac:spMkLst>
        </pc:spChg>
        <pc:spChg chg="add">
          <ac:chgData name="Brad Knowles" userId="5ca11c705dd83e78" providerId="LiveId" clId="{1000C090-4885-4DE2-9929-078CBCF6FA74}" dt="2023-12-28T04:48:04.547" v="5366" actId="26606"/>
          <ac:spMkLst>
            <pc:docMk/>
            <pc:sldMk cId="2541489825" sldId="290"/>
            <ac:spMk id="21" creationId="{EBF4792E-DF83-4D24-9924-01EC30A32C89}"/>
          </ac:spMkLst>
        </pc:spChg>
        <pc:spChg chg="add">
          <ac:chgData name="Brad Knowles" userId="5ca11c705dd83e78" providerId="LiveId" clId="{1000C090-4885-4DE2-9929-078CBCF6FA74}" dt="2023-12-28T04:48:04.547" v="5366" actId="26606"/>
          <ac:spMkLst>
            <pc:docMk/>
            <pc:sldMk cId="2541489825" sldId="290"/>
            <ac:spMk id="23" creationId="{15837328-A57C-47AA-B520-C83F4A6BD1E4}"/>
          </ac:spMkLst>
        </pc:spChg>
        <pc:spChg chg="add">
          <ac:chgData name="Brad Knowles" userId="5ca11c705dd83e78" providerId="LiveId" clId="{1000C090-4885-4DE2-9929-078CBCF6FA74}" dt="2023-12-28T04:48:04.547" v="5366" actId="26606"/>
          <ac:spMkLst>
            <pc:docMk/>
            <pc:sldMk cId="2541489825" sldId="290"/>
            <ac:spMk id="25" creationId="{E2B33195-5BCA-4BB7-A82D-6739522687DD}"/>
          </ac:spMkLst>
        </pc:spChg>
        <pc:spChg chg="add">
          <ac:chgData name="Brad Knowles" userId="5ca11c705dd83e78" providerId="LiveId" clId="{1000C090-4885-4DE2-9929-078CBCF6FA74}" dt="2023-12-28T04:48:04.547" v="5366" actId="26606"/>
          <ac:spMkLst>
            <pc:docMk/>
            <pc:sldMk cId="2541489825" sldId="290"/>
            <ac:spMk id="27" creationId="{8A03A6A2-7849-4179-B68F-C11DDDB231D4}"/>
          </ac:spMkLst>
        </pc:spChg>
        <pc:picChg chg="mod ord modVis">
          <ac:chgData name="Brad Knowles" userId="5ca11c705dd83e78" providerId="LiveId" clId="{1000C090-4885-4DE2-9929-078CBCF6FA74}" dt="2023-12-28T04:48:04.547" v="5366" actId="26606"/>
          <ac:picMkLst>
            <pc:docMk/>
            <pc:sldMk cId="2541489825" sldId="290"/>
            <ac:picMk id="5" creationId="{31116492-BCB4-E0FC-873F-3C8ADBE4E529}"/>
          </ac:picMkLst>
        </pc:picChg>
        <pc:picChg chg="add mod">
          <ac:chgData name="Brad Knowles" userId="5ca11c705dd83e78" providerId="LiveId" clId="{1000C090-4885-4DE2-9929-078CBCF6FA74}" dt="2023-12-28T04:48:04.547" v="5366" actId="26606"/>
          <ac:picMkLst>
            <pc:docMk/>
            <pc:sldMk cId="2541489825" sldId="290"/>
            <ac:picMk id="6" creationId="{451C3C2C-8C08-9176-58E8-C2BFA3A352C9}"/>
          </ac:picMkLst>
        </pc:picChg>
        <pc:picChg chg="add mod">
          <ac:chgData name="Brad Knowles" userId="5ca11c705dd83e78" providerId="LiveId" clId="{1000C090-4885-4DE2-9929-078CBCF6FA74}" dt="2023-12-28T04:48:04.547" v="5366" actId="26606"/>
          <ac:picMkLst>
            <pc:docMk/>
            <pc:sldMk cId="2541489825" sldId="290"/>
            <ac:picMk id="9" creationId="{A8298648-8570-39F3-DE5A-2567061FC80F}"/>
          </ac:picMkLst>
        </pc:picChg>
      </pc:sldChg>
      <pc:sldChg chg="new del">
        <pc:chgData name="Brad Knowles" userId="5ca11c705dd83e78" providerId="LiveId" clId="{1000C090-4885-4DE2-9929-078CBCF6FA74}" dt="2023-12-28T04:43:55.742" v="5333" actId="680"/>
        <pc:sldMkLst>
          <pc:docMk/>
          <pc:sldMk cId="502132131" sldId="291"/>
        </pc:sldMkLst>
      </pc:sldChg>
      <pc:sldChg chg="addSp delSp modSp new mod modTransition setBg modClrScheme delAnim modAnim chgLayout modNotes modNotesTx">
        <pc:chgData name="Brad Knowles" userId="5ca11c705dd83e78" providerId="LiveId" clId="{1000C090-4885-4DE2-9929-078CBCF6FA74}" dt="2024-01-07T06:09:16.743" v="29251"/>
        <pc:sldMkLst>
          <pc:docMk/>
          <pc:sldMk cId="3530778381" sldId="291"/>
        </pc:sldMkLst>
        <pc:spChg chg="del">
          <ac:chgData name="Brad Knowles" userId="5ca11c705dd83e78" providerId="LiveId" clId="{1000C090-4885-4DE2-9929-078CBCF6FA74}" dt="2023-12-28T22:35:10.114" v="8249" actId="700"/>
          <ac:spMkLst>
            <pc:docMk/>
            <pc:sldMk cId="3530778381" sldId="291"/>
            <ac:spMk id="2" creationId="{6F1386D6-709A-704E-1A6F-696D4F61F632}"/>
          </ac:spMkLst>
        </pc:spChg>
        <pc:spChg chg="del">
          <ac:chgData name="Brad Knowles" userId="5ca11c705dd83e78" providerId="LiveId" clId="{1000C090-4885-4DE2-9929-078CBCF6FA74}" dt="2023-12-28T22:35:10.114" v="8249" actId="700"/>
          <ac:spMkLst>
            <pc:docMk/>
            <pc:sldMk cId="3530778381" sldId="291"/>
            <ac:spMk id="3" creationId="{A09E299F-9B68-1E0B-376F-A01AF5AA3BCC}"/>
          </ac:spMkLst>
        </pc:spChg>
        <pc:spChg chg="mod ord">
          <ac:chgData name="Brad Knowles" userId="5ca11c705dd83e78" providerId="LiveId" clId="{1000C090-4885-4DE2-9929-078CBCF6FA74}" dt="2023-12-28T23:02:35.932" v="9378"/>
          <ac:spMkLst>
            <pc:docMk/>
            <pc:sldMk cId="3530778381" sldId="291"/>
            <ac:spMk id="4" creationId="{85420D34-4623-8005-1CFC-E43BFCCE74F0}"/>
          </ac:spMkLst>
        </pc:spChg>
        <pc:picChg chg="add mod">
          <ac:chgData name="Brad Knowles" userId="5ca11c705dd83e78" providerId="LiveId" clId="{1000C090-4885-4DE2-9929-078CBCF6FA74}" dt="2024-01-07T06:03:34.698" v="29240"/>
          <ac:picMkLst>
            <pc:docMk/>
            <pc:sldMk cId="3530778381" sldId="291"/>
            <ac:picMk id="6" creationId="{CC5FF9DE-CE3B-8B3D-5958-FC68E3A10DEA}"/>
          </ac:picMkLst>
        </pc:picChg>
        <pc:picChg chg="add del mod modVis">
          <ac:chgData name="Brad Knowles" userId="5ca11c705dd83e78" providerId="LiveId" clId="{1000C090-4885-4DE2-9929-078CBCF6FA74}" dt="2023-12-28T23:02:28.614" v="9376" actId="478"/>
          <ac:picMkLst>
            <pc:docMk/>
            <pc:sldMk cId="3530778381" sldId="291"/>
            <ac:picMk id="8" creationId="{9173587A-42AF-CEF6-747B-548445DACD0E}"/>
          </ac:picMkLst>
        </pc:picChg>
        <pc:picChg chg="add del mod modVis">
          <ac:chgData name="Brad Knowles" userId="5ca11c705dd83e78" providerId="LiveId" clId="{1000C090-4885-4DE2-9929-078CBCF6FA74}" dt="2023-12-28T23:02:24.108" v="9374" actId="478"/>
          <ac:picMkLst>
            <pc:docMk/>
            <pc:sldMk cId="3530778381" sldId="291"/>
            <ac:picMk id="10" creationId="{FC73F8DD-320F-9844-EB12-F7779A3F4963}"/>
          </ac:picMkLst>
        </pc:picChg>
        <pc:picChg chg="add del mod">
          <ac:chgData name="Brad Knowles" userId="5ca11c705dd83e78" providerId="LiveId" clId="{1000C090-4885-4DE2-9929-078CBCF6FA74}" dt="2024-01-07T06:03:14.383" v="29234" actId="478"/>
          <ac:picMkLst>
            <pc:docMk/>
            <pc:sldMk cId="3530778381" sldId="291"/>
            <ac:picMk id="12" creationId="{3465265C-B883-3CF8-80EE-8DC0BBBDD6E5}"/>
          </ac:picMkLst>
        </pc:picChg>
      </pc:sldChg>
      <pc:sldChg chg="addSp modSp new mod modTransition setBg modNotesTx">
        <pc:chgData name="Brad Knowles" userId="5ca11c705dd83e78" providerId="LiveId" clId="{1000C090-4885-4DE2-9929-078CBCF6FA74}" dt="2024-01-07T20:44:22.817" v="29534"/>
        <pc:sldMkLst>
          <pc:docMk/>
          <pc:sldMk cId="3752219404" sldId="292"/>
        </pc:sldMkLst>
        <pc:spChg chg="mod ord">
          <ac:chgData name="Brad Knowles" userId="5ca11c705dd83e78" providerId="LiveId" clId="{1000C090-4885-4DE2-9929-078CBCF6FA74}" dt="2023-12-28T23:05:56.922" v="9390" actId="26606"/>
          <ac:spMkLst>
            <pc:docMk/>
            <pc:sldMk cId="3752219404" sldId="292"/>
            <ac:spMk id="2" creationId="{033D7793-A87E-9F26-A985-D299DB5E4933}"/>
          </ac:spMkLst>
        </pc:spChg>
        <pc:picChg chg="add mod">
          <ac:chgData name="Brad Knowles" userId="5ca11c705dd83e78" providerId="LiveId" clId="{1000C090-4885-4DE2-9929-078CBCF6FA74}" dt="2023-12-29T03:37:17.740" v="10403" actId="12789"/>
          <ac:picMkLst>
            <pc:docMk/>
            <pc:sldMk cId="3752219404" sldId="292"/>
            <ac:picMk id="3" creationId="{0B719985-A189-9AE3-0A73-41BA94306615}"/>
          </ac:picMkLst>
        </pc:picChg>
      </pc:sldChg>
      <pc:sldChg chg="addSp delSp modSp add mod ord modTransition modNotesTx">
        <pc:chgData name="Brad Knowles" userId="5ca11c705dd83e78" providerId="LiveId" clId="{1000C090-4885-4DE2-9929-078CBCF6FA74}" dt="2024-01-07T20:50:22.217" v="29594"/>
        <pc:sldMkLst>
          <pc:docMk/>
          <pc:sldMk cId="3328399298" sldId="293"/>
        </pc:sldMkLst>
        <pc:spChg chg="mod">
          <ac:chgData name="Brad Knowles" userId="5ca11c705dd83e78" providerId="LiveId" clId="{1000C090-4885-4DE2-9929-078CBCF6FA74}" dt="2023-12-29T03:36:50.656" v="10400" actId="20577"/>
          <ac:spMkLst>
            <pc:docMk/>
            <pc:sldMk cId="3328399298" sldId="293"/>
            <ac:spMk id="2" creationId="{692E35A4-0CC8-A498-33EA-29AE53915ECF}"/>
          </ac:spMkLst>
        </pc:spChg>
        <pc:picChg chg="del">
          <ac:chgData name="Brad Knowles" userId="5ca11c705dd83e78" providerId="LiveId" clId="{1000C090-4885-4DE2-9929-078CBCF6FA74}" dt="2023-12-29T03:36:54.929" v="10401" actId="478"/>
          <ac:picMkLst>
            <pc:docMk/>
            <pc:sldMk cId="3328399298" sldId="293"/>
            <ac:picMk id="5" creationId="{31116492-BCB4-E0FC-873F-3C8ADBE4E529}"/>
          </ac:picMkLst>
        </pc:picChg>
        <pc:picChg chg="add mod">
          <ac:chgData name="Brad Knowles" userId="5ca11c705dd83e78" providerId="LiveId" clId="{1000C090-4885-4DE2-9929-078CBCF6FA74}" dt="2023-12-29T03:40:26.164" v="10427" actId="1076"/>
          <ac:picMkLst>
            <pc:docMk/>
            <pc:sldMk cId="3328399298" sldId="293"/>
            <ac:picMk id="6" creationId="{4FA9CEC9-B76A-A4D6-9643-0DAB53F1A6F3}"/>
          </ac:picMkLst>
        </pc:picChg>
      </pc:sldChg>
      <pc:sldChg chg="add modTransition">
        <pc:chgData name="Brad Knowles" userId="5ca11c705dd83e78" providerId="LiveId" clId="{1000C090-4885-4DE2-9929-078CBCF6FA74}" dt="2023-12-29T04:15:26.819" v="11426"/>
        <pc:sldMkLst>
          <pc:docMk/>
          <pc:sldMk cId="856357241" sldId="294"/>
        </pc:sldMkLst>
      </pc:sldChg>
      <pc:sldChg chg="add ord modNotesTx">
        <pc:chgData name="Brad Knowles" userId="5ca11c705dd83e78" providerId="LiveId" clId="{1000C090-4885-4DE2-9929-078CBCF6FA74}" dt="2024-01-07T20:57:00.166" v="29786" actId="20577"/>
        <pc:sldMkLst>
          <pc:docMk/>
          <pc:sldMk cId="1219330784" sldId="295"/>
        </pc:sldMkLst>
      </pc:sldChg>
      <pc:sldChg chg="modSp add mod modTransition modAnim modNotesTx">
        <pc:chgData name="Brad Knowles" userId="5ca11c705dd83e78" providerId="LiveId" clId="{1000C090-4885-4DE2-9929-078CBCF6FA74}" dt="2024-01-07T21:00:07.249" v="29790"/>
        <pc:sldMkLst>
          <pc:docMk/>
          <pc:sldMk cId="1029149592" sldId="296"/>
        </pc:sldMkLst>
        <pc:spChg chg="mod">
          <ac:chgData name="Brad Knowles" userId="5ca11c705dd83e78" providerId="LiveId" clId="{1000C090-4885-4DE2-9929-078CBCF6FA74}" dt="2024-01-07T05:57:54.874" v="29216" actId="2711"/>
          <ac:spMkLst>
            <pc:docMk/>
            <pc:sldMk cId="1029149592" sldId="296"/>
            <ac:spMk id="2" creationId="{F892BE82-648F-D0DB-93B8-09B303E7E1C3}"/>
          </ac:spMkLst>
        </pc:spChg>
        <pc:graphicFrameChg chg="mod">
          <ac:chgData name="Brad Knowles" userId="5ca11c705dd83e78" providerId="LiveId" clId="{1000C090-4885-4DE2-9929-078CBCF6FA74}" dt="2023-12-29T19:31:06.857" v="15949" actId="20577"/>
          <ac:graphicFrameMkLst>
            <pc:docMk/>
            <pc:sldMk cId="1029149592" sldId="296"/>
            <ac:graphicFrameMk id="7" creationId="{46A705FB-3C0E-FB3B-1E47-6E8B9BB9EF07}"/>
          </ac:graphicFrameMkLst>
        </pc:graphicFrameChg>
      </pc:sldChg>
      <pc:sldChg chg="modSp add mod modTransition modAnim modNotesTx">
        <pc:chgData name="Brad Knowles" userId="5ca11c705dd83e78" providerId="LiveId" clId="{1000C090-4885-4DE2-9929-078CBCF6FA74}" dt="2024-01-07T21:01:41.597" v="29794"/>
        <pc:sldMkLst>
          <pc:docMk/>
          <pc:sldMk cId="462247463" sldId="297"/>
        </pc:sldMkLst>
        <pc:spChg chg="mod">
          <ac:chgData name="Brad Knowles" userId="5ca11c705dd83e78" providerId="LiveId" clId="{1000C090-4885-4DE2-9929-078CBCF6FA74}" dt="2024-01-07T05:58:00.572" v="29217" actId="2711"/>
          <ac:spMkLst>
            <pc:docMk/>
            <pc:sldMk cId="462247463" sldId="297"/>
            <ac:spMk id="2" creationId="{F892BE82-648F-D0DB-93B8-09B303E7E1C3}"/>
          </ac:spMkLst>
        </pc:spChg>
        <pc:graphicFrameChg chg="mod">
          <ac:chgData name="Brad Knowles" userId="5ca11c705dd83e78" providerId="LiveId" clId="{1000C090-4885-4DE2-9929-078CBCF6FA74}" dt="2023-12-29T19:31:15.994" v="15969" actId="20577"/>
          <ac:graphicFrameMkLst>
            <pc:docMk/>
            <pc:sldMk cId="462247463" sldId="297"/>
            <ac:graphicFrameMk id="7" creationId="{46A705FB-3C0E-FB3B-1E47-6E8B9BB9EF07}"/>
          </ac:graphicFrameMkLst>
        </pc:graphicFrameChg>
      </pc:sldChg>
      <pc:sldChg chg="addSp delSp modSp new mod modTransition setBg modNotesTx">
        <pc:chgData name="Brad Knowles" userId="5ca11c705dd83e78" providerId="LiveId" clId="{1000C090-4885-4DE2-9929-078CBCF6FA74}" dt="2024-01-07T21:03:50.675" v="29805"/>
        <pc:sldMkLst>
          <pc:docMk/>
          <pc:sldMk cId="1804164221" sldId="298"/>
        </pc:sldMkLst>
        <pc:spChg chg="mod ord">
          <ac:chgData name="Brad Knowles" userId="5ca11c705dd83e78" providerId="LiveId" clId="{1000C090-4885-4DE2-9929-078CBCF6FA74}" dt="2023-12-29T22:38:29.611" v="18469" actId="26606"/>
          <ac:spMkLst>
            <pc:docMk/>
            <pc:sldMk cId="1804164221" sldId="298"/>
            <ac:spMk id="2" creationId="{17EF2C07-720A-97F8-548E-E6EEF4D1EB75}"/>
          </ac:spMkLst>
        </pc:spChg>
        <pc:spChg chg="add del">
          <ac:chgData name="Brad Knowles" userId="5ca11c705dd83e78" providerId="LiveId" clId="{1000C090-4885-4DE2-9929-078CBCF6FA74}" dt="2023-12-29T22:38:29.611" v="18469" actId="26606"/>
          <ac:spMkLst>
            <pc:docMk/>
            <pc:sldMk cId="1804164221" sldId="298"/>
            <ac:spMk id="9" creationId="{42A4FC2C-047E-45A5-965D-8E1E3BF09BC6}"/>
          </ac:spMkLst>
        </pc:spChg>
        <pc:picChg chg="add mod">
          <ac:chgData name="Brad Knowles" userId="5ca11c705dd83e78" providerId="LiveId" clId="{1000C090-4885-4DE2-9929-078CBCF6FA74}" dt="2023-12-29T22:43:19.750" v="18476" actId="14826"/>
          <ac:picMkLst>
            <pc:docMk/>
            <pc:sldMk cId="1804164221" sldId="298"/>
            <ac:picMk id="4" creationId="{918FFC9B-DFC8-44BA-21AD-99376BB2F1F1}"/>
          </ac:picMkLst>
        </pc:picChg>
      </pc:sldChg>
      <pc:sldChg chg="addSp delSp modSp new mod modClrScheme modAnim modShow chgLayout modNotesTx">
        <pc:chgData name="Brad Knowles" userId="5ca11c705dd83e78" providerId="LiveId" clId="{1000C090-4885-4DE2-9929-078CBCF6FA74}" dt="2024-01-07T05:53:25.732" v="28770" actId="729"/>
        <pc:sldMkLst>
          <pc:docMk/>
          <pc:sldMk cId="2271255697" sldId="299"/>
        </pc:sldMkLst>
        <pc:spChg chg="mod ord">
          <ac:chgData name="Brad Knowles" userId="5ca11c705dd83e78" providerId="LiveId" clId="{1000C090-4885-4DE2-9929-078CBCF6FA74}" dt="2024-01-07T05:10:04.593" v="28329" actId="700"/>
          <ac:spMkLst>
            <pc:docMk/>
            <pc:sldMk cId="2271255697" sldId="299"/>
            <ac:spMk id="2" creationId="{87530121-2E02-CCE0-E707-FD59B9A54DEF}"/>
          </ac:spMkLst>
        </pc:spChg>
        <pc:spChg chg="add del mod">
          <ac:chgData name="Brad Knowles" userId="5ca11c705dd83e78" providerId="LiveId" clId="{1000C090-4885-4DE2-9929-078CBCF6FA74}" dt="2023-12-30T03:37:17.914" v="19742" actId="478"/>
          <ac:spMkLst>
            <pc:docMk/>
            <pc:sldMk cId="2271255697" sldId="299"/>
            <ac:spMk id="3" creationId="{1634B0B6-3B18-DBCE-E131-58FCB1ED85B3}"/>
          </ac:spMkLst>
        </pc:spChg>
        <pc:spChg chg="mod ord">
          <ac:chgData name="Brad Knowles" userId="5ca11c705dd83e78" providerId="LiveId" clId="{1000C090-4885-4DE2-9929-078CBCF6FA74}" dt="2024-01-07T05:10:04.593" v="28329" actId="700"/>
          <ac:spMkLst>
            <pc:docMk/>
            <pc:sldMk cId="2271255697" sldId="299"/>
            <ac:spMk id="4" creationId="{151AE644-0AAC-1C8D-097D-E1F4E21CF2D3}"/>
          </ac:spMkLst>
        </pc:spChg>
        <pc:spChg chg="add del mod">
          <ac:chgData name="Brad Knowles" userId="5ca11c705dd83e78" providerId="LiveId" clId="{1000C090-4885-4DE2-9929-078CBCF6FA74}" dt="2024-01-07T05:10:48.566" v="28333" actId="478"/>
          <ac:spMkLst>
            <pc:docMk/>
            <pc:sldMk cId="2271255697" sldId="299"/>
            <ac:spMk id="5" creationId="{93D81F70-BA9A-4AED-DC36-55D874956E5C}"/>
          </ac:spMkLst>
        </pc:spChg>
        <pc:spChg chg="add del mod">
          <ac:chgData name="Brad Knowles" userId="5ca11c705dd83e78" providerId="LiveId" clId="{1000C090-4885-4DE2-9929-078CBCF6FA74}" dt="2023-12-30T03:35:06.743" v="19716"/>
          <ac:spMkLst>
            <pc:docMk/>
            <pc:sldMk cId="2271255697" sldId="299"/>
            <ac:spMk id="8" creationId="{1E5212DA-A828-26DA-71A9-EB6799FAEA4E}"/>
          </ac:spMkLst>
        </pc:spChg>
        <pc:spChg chg="add mod">
          <ac:chgData name="Brad Knowles" userId="5ca11c705dd83e78" providerId="LiveId" clId="{1000C090-4885-4DE2-9929-078CBCF6FA74}" dt="2024-01-07T05:10:54.922" v="28335" actId="1076"/>
          <ac:spMkLst>
            <pc:docMk/>
            <pc:sldMk cId="2271255697" sldId="299"/>
            <ac:spMk id="9" creationId="{0332BED5-03E6-87CD-F953-7D544E80E5BA}"/>
          </ac:spMkLst>
        </pc:spChg>
        <pc:picChg chg="add del mod">
          <ac:chgData name="Brad Knowles" userId="5ca11c705dd83e78" providerId="LiveId" clId="{1000C090-4885-4DE2-9929-078CBCF6FA74}" dt="2024-01-07T05:10:46.474" v="28332" actId="478"/>
          <ac:picMkLst>
            <pc:docMk/>
            <pc:sldMk cId="2271255697" sldId="299"/>
            <ac:picMk id="6" creationId="{FB75409E-B581-433F-86A4-DBC5AC9F4C65}"/>
          </ac:picMkLst>
        </pc:picChg>
        <pc:picChg chg="add del mod">
          <ac:chgData name="Brad Knowles" userId="5ca11c705dd83e78" providerId="LiveId" clId="{1000C090-4885-4DE2-9929-078CBCF6FA74}" dt="2024-01-07T05:10:49.579" v="28334" actId="478"/>
          <ac:picMkLst>
            <pc:docMk/>
            <pc:sldMk cId="2271255697" sldId="299"/>
            <ac:picMk id="7" creationId="{700907FB-207D-8DA3-475C-FD5060FBCC81}"/>
          </ac:picMkLst>
        </pc:picChg>
      </pc:sldChg>
      <pc:sldChg chg="modSp add mod modAnim modShow modNotesTx">
        <pc:chgData name="Brad Knowles" userId="5ca11c705dd83e78" providerId="LiveId" clId="{1000C090-4885-4DE2-9929-078CBCF6FA74}" dt="2024-01-07T05:53:18.855" v="28769" actId="729"/>
        <pc:sldMkLst>
          <pc:docMk/>
          <pc:sldMk cId="906381377" sldId="300"/>
        </pc:sldMkLst>
        <pc:spChg chg="mod">
          <ac:chgData name="Brad Knowles" userId="5ca11c705dd83e78" providerId="LiveId" clId="{1000C090-4885-4DE2-9929-078CBCF6FA74}" dt="2023-12-30T03:45:38.984" v="22075" actId="20577"/>
          <ac:spMkLst>
            <pc:docMk/>
            <pc:sldMk cId="906381377" sldId="300"/>
            <ac:spMk id="9" creationId="{0332BED5-03E6-87CD-F953-7D544E80E5BA}"/>
          </ac:spMkLst>
        </pc:spChg>
      </pc:sldChg>
      <pc:sldChg chg="modSp add mod modAnim modShow modNotesTx">
        <pc:chgData name="Brad Knowles" userId="5ca11c705dd83e78" providerId="LiveId" clId="{1000C090-4885-4DE2-9929-078CBCF6FA74}" dt="2024-01-07T05:53:18.855" v="28769" actId="729"/>
        <pc:sldMkLst>
          <pc:docMk/>
          <pc:sldMk cId="2907130713" sldId="301"/>
        </pc:sldMkLst>
        <pc:spChg chg="mod">
          <ac:chgData name="Brad Knowles" userId="5ca11c705dd83e78" providerId="LiveId" clId="{1000C090-4885-4DE2-9929-078CBCF6FA74}" dt="2023-12-30T03:46:37.211" v="22082" actId="207"/>
          <ac:spMkLst>
            <pc:docMk/>
            <pc:sldMk cId="2907130713" sldId="301"/>
            <ac:spMk id="9" creationId="{0332BED5-03E6-87CD-F953-7D544E80E5BA}"/>
          </ac:spMkLst>
        </pc:spChg>
      </pc:sldChg>
      <pc:sldChg chg="add mod modShow">
        <pc:chgData name="Brad Knowles" userId="5ca11c705dd83e78" providerId="LiveId" clId="{1000C090-4885-4DE2-9929-078CBCF6FA74}" dt="2024-01-07T05:53:18.855" v="28769" actId="729"/>
        <pc:sldMkLst>
          <pc:docMk/>
          <pc:sldMk cId="1202226386" sldId="302"/>
        </pc:sldMkLst>
      </pc:sldChg>
      <pc:sldChg chg="modSp add ord modTransition modAnim modNotesTx">
        <pc:chgData name="Brad Knowles" userId="5ca11c705dd83e78" providerId="LiveId" clId="{1000C090-4885-4DE2-9929-078CBCF6FA74}" dt="2024-01-07T21:06:26.685" v="29813"/>
        <pc:sldMkLst>
          <pc:docMk/>
          <pc:sldMk cId="3457648629" sldId="303"/>
        </pc:sldMkLst>
        <pc:graphicFrameChg chg="mod">
          <ac:chgData name="Brad Knowles" userId="5ca11c705dd83e78" providerId="LiveId" clId="{1000C090-4885-4DE2-9929-078CBCF6FA74}" dt="2023-12-30T04:10:50.580" v="23690" actId="20577"/>
          <ac:graphicFrameMkLst>
            <pc:docMk/>
            <pc:sldMk cId="3457648629" sldId="303"/>
            <ac:graphicFrameMk id="7" creationId="{46A705FB-3C0E-FB3B-1E47-6E8B9BB9EF07}"/>
          </ac:graphicFrameMkLst>
        </pc:graphicFrameChg>
      </pc:sldChg>
      <pc:sldChg chg="addSp delSp modSp new mod modTransition modAnim modShow">
        <pc:chgData name="Brad Knowles" userId="5ca11c705dd83e78" providerId="LiveId" clId="{1000C090-4885-4DE2-9929-078CBCF6FA74}" dt="2024-01-07T21:06:39.551" v="29816" actId="729"/>
        <pc:sldMkLst>
          <pc:docMk/>
          <pc:sldMk cId="2171514819" sldId="304"/>
        </pc:sldMkLst>
        <pc:spChg chg="del">
          <ac:chgData name="Brad Knowles" userId="5ca11c705dd83e78" providerId="LiveId" clId="{1000C090-4885-4DE2-9929-078CBCF6FA74}" dt="2023-12-30T04:45:34.711" v="23712" actId="478"/>
          <ac:spMkLst>
            <pc:docMk/>
            <pc:sldMk cId="2171514819" sldId="304"/>
            <ac:spMk id="2" creationId="{E5D765B1-FEBE-A622-80B1-3A6B4B4DB4D3}"/>
          </ac:spMkLst>
        </pc:spChg>
        <pc:spChg chg="del">
          <ac:chgData name="Brad Knowles" userId="5ca11c705dd83e78" providerId="LiveId" clId="{1000C090-4885-4DE2-9929-078CBCF6FA74}" dt="2023-12-30T04:42:34.955" v="23692" actId="3680"/>
          <ac:spMkLst>
            <pc:docMk/>
            <pc:sldMk cId="2171514819" sldId="304"/>
            <ac:spMk id="3" creationId="{1888304E-74B9-BB69-8A2A-5A5012BCBF1C}"/>
          </ac:spMkLst>
        </pc:spChg>
        <pc:spChg chg="add mod">
          <ac:chgData name="Brad Knowles" userId="5ca11c705dd83e78" providerId="LiveId" clId="{1000C090-4885-4DE2-9929-078CBCF6FA74}" dt="2023-12-30T04:46:05.622" v="23736" actId="20577"/>
          <ac:spMkLst>
            <pc:docMk/>
            <pc:sldMk cId="2171514819" sldId="304"/>
            <ac:spMk id="6" creationId="{88F57869-8F15-5673-51D0-C85E9D5A3D6B}"/>
          </ac:spMkLst>
        </pc:spChg>
        <pc:graphicFrameChg chg="add mod ord modGraphic">
          <ac:chgData name="Brad Knowles" userId="5ca11c705dd83e78" providerId="LiveId" clId="{1000C090-4885-4DE2-9929-078CBCF6FA74}" dt="2023-12-30T04:45:21.593" v="23711" actId="404"/>
          <ac:graphicFrameMkLst>
            <pc:docMk/>
            <pc:sldMk cId="2171514819" sldId="304"/>
            <ac:graphicFrameMk id="5" creationId="{928043BB-705D-116D-8FE2-E54A1B8B21B8}"/>
          </ac:graphicFrameMkLst>
        </pc:graphicFrameChg>
        <pc:picChg chg="add mod">
          <ac:chgData name="Brad Knowles" userId="5ca11c705dd83e78" providerId="LiveId" clId="{1000C090-4885-4DE2-9929-078CBCF6FA74}" dt="2023-12-30T04:45:43.418" v="23713"/>
          <ac:picMkLst>
            <pc:docMk/>
            <pc:sldMk cId="2171514819" sldId="304"/>
            <ac:picMk id="7" creationId="{156E81DF-CEB1-CAFE-0AF0-912DF9529AA2}"/>
          </ac:picMkLst>
        </pc:picChg>
        <pc:picChg chg="add mod">
          <ac:chgData name="Brad Knowles" userId="5ca11c705dd83e78" providerId="LiveId" clId="{1000C090-4885-4DE2-9929-078CBCF6FA74}" dt="2023-12-30T04:45:43.418" v="23713"/>
          <ac:picMkLst>
            <pc:docMk/>
            <pc:sldMk cId="2171514819" sldId="304"/>
            <ac:picMk id="8" creationId="{48E3C92D-A218-66E0-D39A-C7043DA0F1D4}"/>
          </ac:picMkLst>
        </pc:picChg>
      </pc:sldChg>
      <pc:sldChg chg="addSp delSp modSp add mod ord modTransition modNotesTx">
        <pc:chgData name="Brad Knowles" userId="5ca11c705dd83e78" providerId="LiveId" clId="{1000C090-4885-4DE2-9929-078CBCF6FA74}" dt="2024-01-07T21:07:28.051" v="29818"/>
        <pc:sldMkLst>
          <pc:docMk/>
          <pc:sldMk cId="135730358" sldId="305"/>
        </pc:sldMkLst>
        <pc:spChg chg="mod">
          <ac:chgData name="Brad Knowles" userId="5ca11c705dd83e78" providerId="LiveId" clId="{1000C090-4885-4DE2-9929-078CBCF6FA74}" dt="2023-12-30T05:45:19.196" v="23924" actId="20577"/>
          <ac:spMkLst>
            <pc:docMk/>
            <pc:sldMk cId="135730358" sldId="305"/>
            <ac:spMk id="2" creationId="{692E35A4-0CC8-A498-33EA-29AE53915ECF}"/>
          </ac:spMkLst>
        </pc:spChg>
        <pc:picChg chg="del mod">
          <ac:chgData name="Brad Knowles" userId="5ca11c705dd83e78" providerId="LiveId" clId="{1000C090-4885-4DE2-9929-078CBCF6FA74}" dt="2023-12-30T05:47:48.066" v="23930" actId="478"/>
          <ac:picMkLst>
            <pc:docMk/>
            <pc:sldMk cId="135730358" sldId="305"/>
            <ac:picMk id="5" creationId="{31116492-BCB4-E0FC-873F-3C8ADBE4E529}"/>
          </ac:picMkLst>
        </pc:picChg>
        <pc:picChg chg="add mod modVis">
          <ac:chgData name="Brad Knowles" userId="5ca11c705dd83e78" providerId="LiveId" clId="{1000C090-4885-4DE2-9929-078CBCF6FA74}" dt="2023-12-30T05:47:50.186" v="23931" actId="14429"/>
          <ac:picMkLst>
            <pc:docMk/>
            <pc:sldMk cId="135730358" sldId="305"/>
            <ac:picMk id="6" creationId="{944B66D1-374E-A2A3-106F-91EA96C585E7}"/>
          </ac:picMkLst>
        </pc:picChg>
      </pc:sldChg>
      <pc:sldChg chg="addSp delSp modSp new del mod">
        <pc:chgData name="Brad Knowles" userId="5ca11c705dd83e78" providerId="LiveId" clId="{1000C090-4885-4DE2-9929-078CBCF6FA74}" dt="2024-01-01T23:15:56.771" v="27718" actId="2696"/>
        <pc:sldMkLst>
          <pc:docMk/>
          <pc:sldMk cId="1027486447" sldId="306"/>
        </pc:sldMkLst>
        <pc:spChg chg="add mod">
          <ac:chgData name="Brad Knowles" userId="5ca11c705dd83e78" providerId="LiveId" clId="{1000C090-4885-4DE2-9929-078CBCF6FA74}" dt="2024-01-01T21:17:01.352" v="25605"/>
          <ac:spMkLst>
            <pc:docMk/>
            <pc:sldMk cId="1027486447" sldId="306"/>
            <ac:spMk id="3" creationId="{DE2E2390-AAEF-82AC-99B2-FB182A1331B4}"/>
          </ac:spMkLst>
        </pc:spChg>
        <pc:spChg chg="add del">
          <ac:chgData name="Brad Knowles" userId="5ca11c705dd83e78" providerId="LiveId" clId="{1000C090-4885-4DE2-9929-078CBCF6FA74}" dt="2024-01-01T21:17:11.221" v="25607"/>
          <ac:spMkLst>
            <pc:docMk/>
            <pc:sldMk cId="1027486447" sldId="306"/>
            <ac:spMk id="4" creationId="{ADEFE513-CD27-0865-0B02-A8F8C2E144D2}"/>
          </ac:spMkLst>
        </pc:spChg>
        <pc:spChg chg="add del">
          <ac:chgData name="Brad Knowles" userId="5ca11c705dd83e78" providerId="LiveId" clId="{1000C090-4885-4DE2-9929-078CBCF6FA74}" dt="2024-01-01T21:17:16.514" v="25609"/>
          <ac:spMkLst>
            <pc:docMk/>
            <pc:sldMk cId="1027486447" sldId="306"/>
            <ac:spMk id="5" creationId="{F3CC6493-8F86-A3CD-C725-AB08FA6945EC}"/>
          </ac:spMkLst>
        </pc:spChg>
      </pc:sldChg>
      <pc:sldChg chg="addSp delSp modSp add mod ord modAnim">
        <pc:chgData name="Brad Knowles" userId="5ca11c705dd83e78" providerId="LiveId" clId="{1000C090-4885-4DE2-9929-078CBCF6FA74}" dt="2024-01-07T06:06:20.135" v="29245"/>
        <pc:sldMkLst>
          <pc:docMk/>
          <pc:sldMk cId="2844945546" sldId="307"/>
        </pc:sldMkLst>
        <pc:spChg chg="mod">
          <ac:chgData name="Brad Knowles" userId="5ca11c705dd83e78" providerId="LiveId" clId="{1000C090-4885-4DE2-9929-078CBCF6FA74}" dt="2024-01-01T23:14:43.097" v="27652" actId="20577"/>
          <ac:spMkLst>
            <pc:docMk/>
            <pc:sldMk cId="2844945546" sldId="307"/>
            <ac:spMk id="2" creationId="{F892BE82-648F-D0DB-93B8-09B303E7E1C3}"/>
          </ac:spMkLst>
        </pc:spChg>
        <pc:graphicFrameChg chg="mod">
          <ac:chgData name="Brad Knowles" userId="5ca11c705dd83e78" providerId="LiveId" clId="{1000C090-4885-4DE2-9929-078CBCF6FA74}" dt="2024-01-01T23:15:19.286" v="27712" actId="20577"/>
          <ac:graphicFrameMkLst>
            <pc:docMk/>
            <pc:sldMk cId="2844945546" sldId="307"/>
            <ac:graphicFrameMk id="7" creationId="{46A705FB-3C0E-FB3B-1E47-6E8B9BB9EF07}"/>
          </ac:graphicFrameMkLst>
        </pc:graphicFrameChg>
        <pc:picChg chg="add mod modVis">
          <ac:chgData name="Brad Knowles" userId="5ca11c705dd83e78" providerId="LiveId" clId="{1000C090-4885-4DE2-9929-078CBCF6FA74}" dt="2024-01-01T23:16:20.167" v="27721" actId="14429"/>
          <ac:picMkLst>
            <pc:docMk/>
            <pc:sldMk cId="2844945546" sldId="307"/>
            <ac:picMk id="3" creationId="{7255042B-450F-5158-48F0-EA9ED45E9F13}"/>
          </ac:picMkLst>
        </pc:picChg>
        <pc:picChg chg="del">
          <ac:chgData name="Brad Knowles" userId="5ca11c705dd83e78" providerId="LiveId" clId="{1000C090-4885-4DE2-9929-078CBCF6FA74}" dt="2024-01-01T23:16:18.588" v="27720" actId="478"/>
          <ac:picMkLst>
            <pc:docMk/>
            <pc:sldMk cId="2844945546" sldId="307"/>
            <ac:picMk id="5" creationId="{999498B1-F0C1-686C-EE33-F575B9D9531F}"/>
          </ac:picMkLst>
        </pc:picChg>
      </pc:sldChg>
      <pc:sldChg chg="addSp delSp modSp new mod ord modTransition modClrScheme modAnim chgLayout">
        <pc:chgData name="Brad Knowles" userId="5ca11c705dd83e78" providerId="LiveId" clId="{1000C090-4885-4DE2-9929-078CBCF6FA74}" dt="2024-01-07T21:08:16.161" v="29823"/>
        <pc:sldMkLst>
          <pc:docMk/>
          <pc:sldMk cId="830876673" sldId="308"/>
        </pc:sldMkLst>
        <pc:spChg chg="add mod">
          <ac:chgData name="Brad Knowles" userId="5ca11c705dd83e78" providerId="LiveId" clId="{1000C090-4885-4DE2-9929-078CBCF6FA74}" dt="2024-01-07T04:52:25.661" v="28261" actId="14100"/>
          <ac:spMkLst>
            <pc:docMk/>
            <pc:sldMk cId="830876673" sldId="308"/>
            <ac:spMk id="2" creationId="{4976E0CE-BDAE-5A05-1524-C4A06F3B09AF}"/>
          </ac:spMkLst>
        </pc:spChg>
        <pc:spChg chg="del">
          <ac:chgData name="Brad Knowles" userId="5ca11c705dd83e78" providerId="LiveId" clId="{1000C090-4885-4DE2-9929-078CBCF6FA74}" dt="2024-01-06T20:36:28.386" v="27757" actId="700"/>
          <ac:spMkLst>
            <pc:docMk/>
            <pc:sldMk cId="830876673" sldId="308"/>
            <ac:spMk id="2" creationId="{EFE37A56-493A-C748-CC9C-8CF8ED53ED0B}"/>
          </ac:spMkLst>
        </pc:spChg>
        <pc:spChg chg="mod ord">
          <ac:chgData name="Brad Knowles" userId="5ca11c705dd83e78" providerId="LiveId" clId="{1000C090-4885-4DE2-9929-078CBCF6FA74}" dt="2024-01-07T05:02:16.396" v="28306" actId="207"/>
          <ac:spMkLst>
            <pc:docMk/>
            <pc:sldMk cId="830876673" sldId="308"/>
            <ac:spMk id="3" creationId="{2A5ED057-4031-841C-BF13-EA28D79F9C7A}"/>
          </ac:spMkLst>
        </pc:spChg>
        <pc:spChg chg="mod ord">
          <ac:chgData name="Brad Knowles" userId="5ca11c705dd83e78" providerId="LiveId" clId="{1000C090-4885-4DE2-9929-078CBCF6FA74}" dt="2024-01-06T20:36:54.702" v="27761" actId="700"/>
          <ac:spMkLst>
            <pc:docMk/>
            <pc:sldMk cId="830876673" sldId="308"/>
            <ac:spMk id="4" creationId="{00D5FC53-216F-8688-6759-5C3787DBCFFD}"/>
          </ac:spMkLst>
        </pc:spChg>
      </pc:sldChg>
      <pc:sldChg chg="addSp delSp modSp new del mod">
        <pc:chgData name="Brad Knowles" userId="5ca11c705dd83e78" providerId="LiveId" clId="{1000C090-4885-4DE2-9929-078CBCF6FA74}" dt="2024-01-07T03:21:49.085" v="27866" actId="2696"/>
        <pc:sldMkLst>
          <pc:docMk/>
          <pc:sldMk cId="1293704447" sldId="309"/>
        </pc:sldMkLst>
        <pc:spChg chg="add del mod">
          <ac:chgData name="Brad Knowles" userId="5ca11c705dd83e78" providerId="LiveId" clId="{1000C090-4885-4DE2-9929-078CBCF6FA74}" dt="2024-01-06T20:37:32.054" v="27768"/>
          <ac:spMkLst>
            <pc:docMk/>
            <pc:sldMk cId="1293704447" sldId="309"/>
            <ac:spMk id="3" creationId="{D6D38C48-B6A3-4DE8-FD74-5CBF00358336}"/>
          </ac:spMkLst>
        </pc:spChg>
        <pc:spChg chg="add mod">
          <ac:chgData name="Brad Knowles" userId="5ca11c705dd83e78" providerId="LiveId" clId="{1000C090-4885-4DE2-9929-078CBCF6FA74}" dt="2024-01-06T20:50:53.483" v="27792" actId="403"/>
          <ac:spMkLst>
            <pc:docMk/>
            <pc:sldMk cId="1293704447" sldId="309"/>
            <ac:spMk id="4" creationId="{0DE5B31A-5364-71A2-256A-A5250234DE48}"/>
          </ac:spMkLst>
        </pc:spChg>
      </pc:sldChg>
      <pc:sldChg chg="addSp delSp modSp add mod modTransition modAnim">
        <pc:chgData name="Brad Knowles" userId="5ca11c705dd83e78" providerId="LiveId" clId="{1000C090-4885-4DE2-9929-078CBCF6FA74}" dt="2024-01-07T21:08:01.319" v="29820"/>
        <pc:sldMkLst>
          <pc:docMk/>
          <pc:sldMk cId="3511607224" sldId="309"/>
        </pc:sldMkLst>
        <pc:spChg chg="mod">
          <ac:chgData name="Brad Knowles" userId="5ca11c705dd83e78" providerId="LiveId" clId="{1000C090-4885-4DE2-9929-078CBCF6FA74}" dt="2024-01-07T05:00:33.217" v="28293" actId="207"/>
          <ac:spMkLst>
            <pc:docMk/>
            <pc:sldMk cId="3511607224" sldId="309"/>
            <ac:spMk id="3" creationId="{2A5ED057-4031-841C-BF13-EA28D79F9C7A}"/>
          </ac:spMkLst>
        </pc:spChg>
        <pc:spChg chg="add mod">
          <ac:chgData name="Brad Knowles" userId="5ca11c705dd83e78" providerId="LiveId" clId="{1000C090-4885-4DE2-9929-078CBCF6FA74}" dt="2024-01-07T03:44:08.471" v="27977"/>
          <ac:spMkLst>
            <pc:docMk/>
            <pc:sldMk cId="3511607224" sldId="309"/>
            <ac:spMk id="10" creationId="{4CC85C95-CACA-A4FC-EA0E-31F5538B53F6}"/>
          </ac:spMkLst>
        </pc:spChg>
        <pc:spChg chg="add mod">
          <ac:chgData name="Brad Knowles" userId="5ca11c705dd83e78" providerId="LiveId" clId="{1000C090-4885-4DE2-9929-078CBCF6FA74}" dt="2024-01-07T03:44:13.758" v="27978" actId="14100"/>
          <ac:spMkLst>
            <pc:docMk/>
            <pc:sldMk cId="3511607224" sldId="309"/>
            <ac:spMk id="11" creationId="{D54CA34F-7CBA-09FB-70A6-11E97F97744B}"/>
          </ac:spMkLst>
        </pc:spChg>
        <pc:cxnChg chg="add del mod">
          <ac:chgData name="Brad Knowles" userId="5ca11c705dd83e78" providerId="LiveId" clId="{1000C090-4885-4DE2-9929-078CBCF6FA74}" dt="2024-01-07T03:37:56" v="27881" actId="11529"/>
          <ac:cxnSpMkLst>
            <pc:docMk/>
            <pc:sldMk cId="3511607224" sldId="309"/>
            <ac:cxnSpMk id="5" creationId="{D965A917-0C3C-BC12-DEC0-681CD4FDE648}"/>
          </ac:cxnSpMkLst>
        </pc:cxnChg>
        <pc:cxnChg chg="add del">
          <ac:chgData name="Brad Knowles" userId="5ca11c705dd83e78" providerId="LiveId" clId="{1000C090-4885-4DE2-9929-078CBCF6FA74}" dt="2024-01-07T03:38:55.322" v="27885" actId="11529"/>
          <ac:cxnSpMkLst>
            <pc:docMk/>
            <pc:sldMk cId="3511607224" sldId="309"/>
            <ac:cxnSpMk id="7" creationId="{A90BF3FB-1802-4DF8-A075-C9F9F36C5481}"/>
          </ac:cxnSpMkLst>
        </pc:cxnChg>
        <pc:cxnChg chg="add del mod">
          <ac:chgData name="Brad Knowles" userId="5ca11c705dd83e78" providerId="LiveId" clId="{1000C090-4885-4DE2-9929-078CBCF6FA74}" dt="2024-01-07T03:40:00.317" v="27891" actId="11529"/>
          <ac:cxnSpMkLst>
            <pc:docMk/>
            <pc:sldMk cId="3511607224" sldId="309"/>
            <ac:cxnSpMk id="9" creationId="{DAB2F063-0AD5-E10A-5AAE-FFA9DD66F6F5}"/>
          </ac:cxnSpMkLst>
        </pc:cxnChg>
      </pc:sldChg>
      <pc:sldChg chg="addSp modSp add mod modTransition modAnim">
        <pc:chgData name="Brad Knowles" userId="5ca11c705dd83e78" providerId="LiveId" clId="{1000C090-4885-4DE2-9929-078CBCF6FA74}" dt="2024-01-07T21:08:12.205" v="29822"/>
        <pc:sldMkLst>
          <pc:docMk/>
          <pc:sldMk cId="1780399136" sldId="310"/>
        </pc:sldMkLst>
        <pc:spChg chg="add mod">
          <ac:chgData name="Brad Knowles" userId="5ca11c705dd83e78" providerId="LiveId" clId="{1000C090-4885-4DE2-9929-078CBCF6FA74}" dt="2024-01-07T03:54:44.251" v="27991" actId="14100"/>
          <ac:spMkLst>
            <pc:docMk/>
            <pc:sldMk cId="1780399136" sldId="310"/>
            <ac:spMk id="2" creationId="{29DE5EF5-725D-5337-988E-69E38B68A80A}"/>
          </ac:spMkLst>
        </pc:spChg>
        <pc:spChg chg="mod">
          <ac:chgData name="Brad Knowles" userId="5ca11c705dd83e78" providerId="LiveId" clId="{1000C090-4885-4DE2-9929-078CBCF6FA74}" dt="2024-01-07T05:01:00.123" v="28295" actId="207"/>
          <ac:spMkLst>
            <pc:docMk/>
            <pc:sldMk cId="1780399136" sldId="310"/>
            <ac:spMk id="3" creationId="{2A5ED057-4031-841C-BF13-EA28D79F9C7A}"/>
          </ac:spMkLst>
        </pc:spChg>
      </pc:sldChg>
      <pc:sldChg chg="add del">
        <pc:chgData name="Brad Knowles" userId="5ca11c705dd83e78" providerId="LiveId" clId="{1000C090-4885-4DE2-9929-078CBCF6FA74}" dt="2024-01-07T04:06:48.568" v="28014" actId="2696"/>
        <pc:sldMkLst>
          <pc:docMk/>
          <pc:sldMk cId="301362109" sldId="311"/>
        </pc:sldMkLst>
      </pc:sldChg>
      <pc:sldChg chg="add modTransition">
        <pc:chgData name="Brad Knowles" userId="5ca11c705dd83e78" providerId="LiveId" clId="{1000C090-4885-4DE2-9929-078CBCF6FA74}" dt="2024-01-07T21:09:01.559" v="29827"/>
        <pc:sldMkLst>
          <pc:docMk/>
          <pc:sldMk cId="3537495355" sldId="312"/>
        </pc:sldMkLst>
      </pc:sldChg>
      <pc:sldChg chg="addSp delSp modSp add mod ord modTransition modAnim">
        <pc:chgData name="Brad Knowles" userId="5ca11c705dd83e78" providerId="LiveId" clId="{1000C090-4885-4DE2-9929-078CBCF6FA74}" dt="2024-01-07T21:08:28.861" v="29826"/>
        <pc:sldMkLst>
          <pc:docMk/>
          <pc:sldMk cId="3281296224" sldId="313"/>
        </pc:sldMkLst>
        <pc:spChg chg="mod">
          <ac:chgData name="Brad Knowles" userId="5ca11c705dd83e78" providerId="LiveId" clId="{1000C090-4885-4DE2-9929-078CBCF6FA74}" dt="2024-01-07T04:43:37.071" v="28239" actId="14100"/>
          <ac:spMkLst>
            <pc:docMk/>
            <pc:sldMk cId="3281296224" sldId="313"/>
            <ac:spMk id="2" creationId="{4976E0CE-BDAE-5A05-1524-C4A06F3B09AF}"/>
          </ac:spMkLst>
        </pc:spChg>
        <pc:spChg chg="mod">
          <ac:chgData name="Brad Knowles" userId="5ca11c705dd83e78" providerId="LiveId" clId="{1000C090-4885-4DE2-9929-078CBCF6FA74}" dt="2024-01-07T05:04:09.517" v="28327" actId="20577"/>
          <ac:spMkLst>
            <pc:docMk/>
            <pc:sldMk cId="3281296224" sldId="313"/>
            <ac:spMk id="3" creationId="{2A5ED057-4031-841C-BF13-EA28D79F9C7A}"/>
          </ac:spMkLst>
        </pc:spChg>
        <pc:spChg chg="add mod">
          <ac:chgData name="Brad Knowles" userId="5ca11c705dd83e78" providerId="LiveId" clId="{1000C090-4885-4DE2-9929-078CBCF6FA74}" dt="2024-01-07T04:43:14.951" v="28234" actId="14100"/>
          <ac:spMkLst>
            <pc:docMk/>
            <pc:sldMk cId="3281296224" sldId="313"/>
            <ac:spMk id="5" creationId="{7FC400DD-F224-9B7E-70E4-E11E3FB8FF49}"/>
          </ac:spMkLst>
        </pc:spChg>
        <pc:spChg chg="add del mod">
          <ac:chgData name="Brad Knowles" userId="5ca11c705dd83e78" providerId="LiveId" clId="{1000C090-4885-4DE2-9929-078CBCF6FA74}" dt="2024-01-07T04:30:49.370" v="28128" actId="478"/>
          <ac:spMkLst>
            <pc:docMk/>
            <pc:sldMk cId="3281296224" sldId="313"/>
            <ac:spMk id="6" creationId="{68CD05AD-4E4B-BB19-0C74-5E7F6DE1E86A}"/>
          </ac:spMkLst>
        </pc:spChg>
        <pc:spChg chg="add del mod">
          <ac:chgData name="Brad Knowles" userId="5ca11c705dd83e78" providerId="LiveId" clId="{1000C090-4885-4DE2-9929-078CBCF6FA74}" dt="2024-01-07T04:37:07.554" v="28160" actId="478"/>
          <ac:spMkLst>
            <pc:docMk/>
            <pc:sldMk cId="3281296224" sldId="313"/>
            <ac:spMk id="7" creationId="{64161CCC-AA20-0A8F-1C7A-5D2299E6B8B7}"/>
          </ac:spMkLst>
        </pc:spChg>
      </pc:sldChg>
      <pc:sldChg chg="addSp delSp modSp add mod ord modTransition modAnim modShow">
        <pc:chgData name="Brad Knowles" userId="5ca11c705dd83e78" providerId="LiveId" clId="{1000C090-4885-4DE2-9929-078CBCF6FA74}" dt="2024-01-07T04:29:05.260" v="28118" actId="729"/>
        <pc:sldMkLst>
          <pc:docMk/>
          <pc:sldMk cId="2945239310" sldId="314"/>
        </pc:sldMkLst>
        <pc:spChg chg="mod ord">
          <ac:chgData name="Brad Knowles" userId="5ca11c705dd83e78" providerId="LiveId" clId="{1000C090-4885-4DE2-9929-078CBCF6FA74}" dt="2024-01-07T04:19:12.629" v="28073" actId="14100"/>
          <ac:spMkLst>
            <pc:docMk/>
            <pc:sldMk cId="2945239310" sldId="314"/>
            <ac:spMk id="2" creationId="{4976E0CE-BDAE-5A05-1524-C4A06F3B09AF}"/>
          </ac:spMkLst>
        </pc:spChg>
        <pc:spChg chg="mod">
          <ac:chgData name="Brad Knowles" userId="5ca11c705dd83e78" providerId="LiveId" clId="{1000C090-4885-4DE2-9929-078CBCF6FA74}" dt="2024-01-07T04:18:01.017" v="28060" actId="207"/>
          <ac:spMkLst>
            <pc:docMk/>
            <pc:sldMk cId="2945239310" sldId="314"/>
            <ac:spMk id="3" creationId="{2A5ED057-4031-841C-BF13-EA28D79F9C7A}"/>
          </ac:spMkLst>
        </pc:spChg>
        <pc:spChg chg="add mod">
          <ac:chgData name="Brad Knowles" userId="5ca11c705dd83e78" providerId="LiveId" clId="{1000C090-4885-4DE2-9929-078CBCF6FA74}" dt="2024-01-07T04:17:26.939" v="28059" actId="2711"/>
          <ac:spMkLst>
            <pc:docMk/>
            <pc:sldMk cId="2945239310" sldId="314"/>
            <ac:spMk id="5" creationId="{43822338-F4B6-4721-0B26-A98F5754BBB1}"/>
          </ac:spMkLst>
        </pc:spChg>
        <pc:spChg chg="add del mod">
          <ac:chgData name="Brad Knowles" userId="5ca11c705dd83e78" providerId="LiveId" clId="{1000C090-4885-4DE2-9929-078CBCF6FA74}" dt="2024-01-07T04:18:50.107" v="28068"/>
          <ac:spMkLst>
            <pc:docMk/>
            <pc:sldMk cId="2945239310" sldId="314"/>
            <ac:spMk id="6" creationId="{4102120E-2B1A-2B96-4F16-24BBD2B61742}"/>
          </ac:spMkLst>
        </pc:spChg>
      </pc:sldChg>
      <pc:sldChg chg="modSp add mod ord modAnim modShow">
        <pc:chgData name="Brad Knowles" userId="5ca11c705dd83e78" providerId="LiveId" clId="{1000C090-4885-4DE2-9929-078CBCF6FA74}" dt="2024-01-07T04:29:05.260" v="28118" actId="729"/>
        <pc:sldMkLst>
          <pc:docMk/>
          <pc:sldMk cId="3458818364" sldId="315"/>
        </pc:sldMkLst>
        <pc:spChg chg="mod">
          <ac:chgData name="Brad Knowles" userId="5ca11c705dd83e78" providerId="LiveId" clId="{1000C090-4885-4DE2-9929-078CBCF6FA74}" dt="2024-01-07T04:23:22.622" v="28103" actId="14100"/>
          <ac:spMkLst>
            <pc:docMk/>
            <pc:sldMk cId="3458818364" sldId="315"/>
            <ac:spMk id="2" creationId="{4976E0CE-BDAE-5A05-1524-C4A06F3B09AF}"/>
          </ac:spMkLst>
        </pc:spChg>
      </pc:sldChg>
      <pc:sldChg chg="modSp add mod modTransition">
        <pc:chgData name="Brad Knowles" userId="5ca11c705dd83e78" providerId="LiveId" clId="{1000C090-4885-4DE2-9929-078CBCF6FA74}" dt="2024-01-07T21:08:19.886" v="29824"/>
        <pc:sldMkLst>
          <pc:docMk/>
          <pc:sldMk cId="3740877725" sldId="316"/>
        </pc:sldMkLst>
        <pc:spChg chg="mod">
          <ac:chgData name="Brad Knowles" userId="5ca11c705dd83e78" providerId="LiveId" clId="{1000C090-4885-4DE2-9929-078CBCF6FA74}" dt="2024-01-07T05:02:37.302" v="28310" actId="207"/>
          <ac:spMkLst>
            <pc:docMk/>
            <pc:sldMk cId="3740877725" sldId="316"/>
            <ac:spMk id="3" creationId="{2A5ED057-4031-841C-BF13-EA28D79F9C7A}"/>
          </ac:spMkLst>
        </pc:spChg>
      </pc:sldChg>
      <pc:sldChg chg="delSp modSp add mod modTransition delAnim modAnim">
        <pc:chgData name="Brad Knowles" userId="5ca11c705dd83e78" providerId="LiveId" clId="{1000C090-4885-4DE2-9929-078CBCF6FA74}" dt="2024-01-07T21:08:08.488" v="29821"/>
        <pc:sldMkLst>
          <pc:docMk/>
          <pc:sldMk cId="1050603150" sldId="317"/>
        </pc:sldMkLst>
        <pc:spChg chg="mod">
          <ac:chgData name="Brad Knowles" userId="5ca11c705dd83e78" providerId="LiveId" clId="{1000C090-4885-4DE2-9929-078CBCF6FA74}" dt="2024-01-07T05:00:24.327" v="28292" actId="207"/>
          <ac:spMkLst>
            <pc:docMk/>
            <pc:sldMk cId="1050603150" sldId="317"/>
            <ac:spMk id="3" creationId="{2A5ED057-4031-841C-BF13-EA28D79F9C7A}"/>
          </ac:spMkLst>
        </pc:spChg>
        <pc:spChg chg="mod">
          <ac:chgData name="Brad Knowles" userId="5ca11c705dd83e78" providerId="LiveId" clId="{1000C090-4885-4DE2-9929-078CBCF6FA74}" dt="2024-01-07T04:48:02.766" v="28254" actId="14100"/>
          <ac:spMkLst>
            <pc:docMk/>
            <pc:sldMk cId="1050603150" sldId="317"/>
            <ac:spMk id="10" creationId="{4CC85C95-CACA-A4FC-EA0E-31F5538B53F6}"/>
          </ac:spMkLst>
        </pc:spChg>
        <pc:spChg chg="del">
          <ac:chgData name="Brad Knowles" userId="5ca11c705dd83e78" providerId="LiveId" clId="{1000C090-4885-4DE2-9929-078CBCF6FA74}" dt="2024-01-07T04:47:48.822" v="28252" actId="478"/>
          <ac:spMkLst>
            <pc:docMk/>
            <pc:sldMk cId="1050603150" sldId="317"/>
            <ac:spMk id="11" creationId="{D54CA34F-7CBA-09FB-70A6-11E97F97744B}"/>
          </ac:spMkLst>
        </pc:spChg>
      </pc:sldChg>
      <pc:sldChg chg="addSp delSp modSp add mod modTransition">
        <pc:chgData name="Brad Knowles" userId="5ca11c705dd83e78" providerId="LiveId" clId="{1000C090-4885-4DE2-9929-078CBCF6FA74}" dt="2024-01-07T21:08:23.807" v="29825"/>
        <pc:sldMkLst>
          <pc:docMk/>
          <pc:sldMk cId="3926464982" sldId="318"/>
        </pc:sldMkLst>
        <pc:spChg chg="mod">
          <ac:chgData name="Brad Knowles" userId="5ca11c705dd83e78" providerId="LiveId" clId="{1000C090-4885-4DE2-9929-078CBCF6FA74}" dt="2024-01-07T04:56:04.712" v="28266" actId="14100"/>
          <ac:spMkLst>
            <pc:docMk/>
            <pc:sldMk cId="3926464982" sldId="318"/>
            <ac:spMk id="2" creationId="{4976E0CE-BDAE-5A05-1524-C4A06F3B09AF}"/>
          </ac:spMkLst>
        </pc:spChg>
        <pc:spChg chg="mod">
          <ac:chgData name="Brad Knowles" userId="5ca11c705dd83e78" providerId="LiveId" clId="{1000C090-4885-4DE2-9929-078CBCF6FA74}" dt="2024-01-07T05:02:47.098" v="28312" actId="207"/>
          <ac:spMkLst>
            <pc:docMk/>
            <pc:sldMk cId="3926464982" sldId="318"/>
            <ac:spMk id="3" creationId="{2A5ED057-4031-841C-BF13-EA28D79F9C7A}"/>
          </ac:spMkLst>
        </pc:spChg>
        <pc:spChg chg="mod">
          <ac:chgData name="Brad Knowles" userId="5ca11c705dd83e78" providerId="LiveId" clId="{1000C090-4885-4DE2-9929-078CBCF6FA74}" dt="2024-01-07T04:57:23.850" v="28271" actId="14100"/>
          <ac:spMkLst>
            <pc:docMk/>
            <pc:sldMk cId="3926464982" sldId="318"/>
            <ac:spMk id="5" creationId="{7FC400DD-F224-9B7E-70E4-E11E3FB8FF49}"/>
          </ac:spMkLst>
        </pc:spChg>
        <pc:spChg chg="del">
          <ac:chgData name="Brad Knowles" userId="5ca11c705dd83e78" providerId="LiveId" clId="{1000C090-4885-4DE2-9929-078CBCF6FA74}" dt="2024-01-07T04:57:36.462" v="28273" actId="478"/>
          <ac:spMkLst>
            <pc:docMk/>
            <pc:sldMk cId="3926464982" sldId="318"/>
            <ac:spMk id="6" creationId="{68CD05AD-4E4B-BB19-0C74-5E7F6DE1E86A}"/>
          </ac:spMkLst>
        </pc:spChg>
        <pc:spChg chg="add del">
          <ac:chgData name="Brad Knowles" userId="5ca11c705dd83e78" providerId="LiveId" clId="{1000C090-4885-4DE2-9929-078CBCF6FA74}" dt="2024-01-07T04:56:49.543" v="28270" actId="11529"/>
          <ac:spMkLst>
            <pc:docMk/>
            <pc:sldMk cId="3926464982" sldId="318"/>
            <ac:spMk id="7" creationId="{34D25CEC-3C8B-D8B2-4F78-224179AD6368}"/>
          </ac:spMkLst>
        </pc:spChg>
      </pc:sldChg>
      <pc:sldChg chg="add mod modShow modNotesTx">
        <pc:chgData name="Brad Knowles" userId="5ca11c705dd83e78" providerId="LiveId" clId="{1000C090-4885-4DE2-9929-078CBCF6FA74}" dt="2024-01-07T05:53:18.855" v="28769" actId="729"/>
        <pc:sldMkLst>
          <pc:docMk/>
          <pc:sldMk cId="866084780" sldId="319"/>
        </pc:sldMkLst>
      </pc:sldChg>
      <pc:sldChg chg="modSp add mod ord modTransition modNotesTx">
        <pc:chgData name="Brad Knowles" userId="5ca11c705dd83e78" providerId="LiveId" clId="{1000C090-4885-4DE2-9929-078CBCF6FA74}" dt="2024-01-07T05:58:47.821" v="29219"/>
        <pc:sldMkLst>
          <pc:docMk/>
          <pc:sldMk cId="1694942307" sldId="320"/>
        </pc:sldMkLst>
        <pc:spChg chg="mod">
          <ac:chgData name="Brad Knowles" userId="5ca11c705dd83e78" providerId="LiveId" clId="{1000C090-4885-4DE2-9929-078CBCF6FA74}" dt="2024-01-07T05:12:06.432" v="28345" actId="20577"/>
          <ac:spMkLst>
            <pc:docMk/>
            <pc:sldMk cId="1694942307" sldId="320"/>
            <ac:spMk id="3" creationId="{2A5ED057-4031-841C-BF13-EA28D79F9C7A}"/>
          </ac:spMkLst>
        </pc:spChg>
      </pc:sldChg>
      <pc:sldChg chg="addSp modSp add mod modTransition modAnim modNotesTx">
        <pc:chgData name="Brad Knowles" userId="5ca11c705dd83e78" providerId="LiveId" clId="{1000C090-4885-4DE2-9929-078CBCF6FA74}" dt="2024-01-07T21:05:43.153" v="29811"/>
        <pc:sldMkLst>
          <pc:docMk/>
          <pc:sldMk cId="2847883858" sldId="321"/>
        </pc:sldMkLst>
        <pc:spChg chg="add mod">
          <ac:chgData name="Brad Knowles" userId="5ca11c705dd83e78" providerId="LiveId" clId="{1000C090-4885-4DE2-9929-078CBCF6FA74}" dt="2024-01-07T05:18:22.780" v="28415" actId="14100"/>
          <ac:spMkLst>
            <pc:docMk/>
            <pc:sldMk cId="2847883858" sldId="321"/>
            <ac:spMk id="2" creationId="{44A9B849-BE58-A4C6-865E-395286678B85}"/>
          </ac:spMkLst>
        </pc:spChg>
        <pc:spChg chg="mod">
          <ac:chgData name="Brad Knowles" userId="5ca11c705dd83e78" providerId="LiveId" clId="{1000C090-4885-4DE2-9929-078CBCF6FA74}" dt="2024-01-07T05:19:08.980" v="28515" actId="207"/>
          <ac:spMkLst>
            <pc:docMk/>
            <pc:sldMk cId="2847883858" sldId="321"/>
            <ac:spMk id="3" creationId="{2A5ED057-4031-841C-BF13-EA28D79F9C7A}"/>
          </ac:spMkLst>
        </pc:spChg>
      </pc:sldChg>
      <pc:sldChg chg="addSp modSp add mod modTransition modNotesTx">
        <pc:chgData name="Brad Knowles" userId="5ca11c705dd83e78" providerId="LiveId" clId="{1000C090-4885-4DE2-9929-078CBCF6FA74}" dt="2024-01-07T21:05:17.572" v="29810" actId="14100"/>
        <pc:sldMkLst>
          <pc:docMk/>
          <pc:sldMk cId="4160900479" sldId="322"/>
        </pc:sldMkLst>
        <pc:spChg chg="add mod">
          <ac:chgData name="Brad Knowles" userId="5ca11c705dd83e78" providerId="LiveId" clId="{1000C090-4885-4DE2-9929-078CBCF6FA74}" dt="2024-01-07T21:05:17.572" v="29810" actId="14100"/>
          <ac:spMkLst>
            <pc:docMk/>
            <pc:sldMk cId="4160900479" sldId="322"/>
            <ac:spMk id="2" creationId="{A797538A-6F86-432B-503B-45C905428ECB}"/>
          </ac:spMkLst>
        </pc:spChg>
        <pc:spChg chg="mod">
          <ac:chgData name="Brad Knowles" userId="5ca11c705dd83e78" providerId="LiveId" clId="{1000C090-4885-4DE2-9929-078CBCF6FA74}" dt="2024-01-07T05:15:29.900" v="28397" actId="207"/>
          <ac:spMkLst>
            <pc:docMk/>
            <pc:sldMk cId="4160900479" sldId="322"/>
            <ac:spMk id="3" creationId="{2A5ED057-4031-841C-BF13-EA28D79F9C7A}"/>
          </ac:spMkLst>
        </pc:spChg>
      </pc:sldChg>
      <pc:sldChg chg="addSp modSp add mod modTransition modNotesTx">
        <pc:chgData name="Brad Knowles" userId="5ca11c705dd83e78" providerId="LiveId" clId="{1000C090-4885-4DE2-9929-078CBCF6FA74}" dt="2024-01-07T05:51:28.284" v="28765"/>
        <pc:sldMkLst>
          <pc:docMk/>
          <pc:sldMk cId="153062982" sldId="323"/>
        </pc:sldMkLst>
        <pc:spChg chg="add mod">
          <ac:chgData name="Brad Knowles" userId="5ca11c705dd83e78" providerId="LiveId" clId="{1000C090-4885-4DE2-9929-078CBCF6FA74}" dt="2024-01-07T05:49:17.806" v="28643" actId="1076"/>
          <ac:spMkLst>
            <pc:docMk/>
            <pc:sldMk cId="153062982" sldId="323"/>
            <ac:spMk id="2" creationId="{53973C31-AC60-F696-1FF3-B0093C843D74}"/>
          </ac:spMkLst>
        </pc:spChg>
        <pc:spChg chg="mod">
          <ac:chgData name="Brad Knowles" userId="5ca11c705dd83e78" providerId="LiveId" clId="{1000C090-4885-4DE2-9929-078CBCF6FA74}" dt="2024-01-07T05:50:17.252" v="28651" actId="207"/>
          <ac:spMkLst>
            <pc:docMk/>
            <pc:sldMk cId="153062982" sldId="323"/>
            <ac:spMk id="3" creationId="{2A5ED057-4031-841C-BF13-EA28D79F9C7A}"/>
          </ac:spMkLst>
        </pc:spChg>
      </pc:sldChg>
      <pc:sldChg chg="add mod modShow">
        <pc:chgData name="Brad Knowles" userId="5ca11c705dd83e78" providerId="LiveId" clId="{1000C090-4885-4DE2-9929-078CBCF6FA74}" dt="2024-01-07T21:06:11.124" v="29812" actId="729"/>
        <pc:sldMkLst>
          <pc:docMk/>
          <pc:sldMk cId="618039177" sldId="324"/>
        </pc:sldMkLst>
      </pc:sldChg>
      <pc:sldChg chg="modSp add mod modTransition modNotesTx">
        <pc:chgData name="Brad Knowles" userId="5ca11c705dd83e78" providerId="LiveId" clId="{1000C090-4885-4DE2-9929-078CBCF6FA74}" dt="2024-01-07T05:55:56.973" v="29211" actId="20577"/>
        <pc:sldMkLst>
          <pc:docMk/>
          <pc:sldMk cId="2895799947" sldId="325"/>
        </pc:sldMkLst>
        <pc:spChg chg="mod">
          <ac:chgData name="Brad Knowles" userId="5ca11c705dd83e78" providerId="LiveId" clId="{1000C090-4885-4DE2-9929-078CBCF6FA74}" dt="2024-01-07T05:51:04.825" v="28758" actId="14100"/>
          <ac:spMkLst>
            <pc:docMk/>
            <pc:sldMk cId="2895799947" sldId="325"/>
            <ac:spMk id="2" creationId="{53973C31-AC60-F696-1FF3-B0093C843D74}"/>
          </ac:spMkLst>
        </pc:spChg>
        <pc:spChg chg="mod">
          <ac:chgData name="Brad Knowles" userId="5ca11c705dd83e78" providerId="LiveId" clId="{1000C090-4885-4DE2-9929-078CBCF6FA74}" dt="2024-01-07T05:52:07.617" v="28768"/>
          <ac:spMkLst>
            <pc:docMk/>
            <pc:sldMk cId="2895799947" sldId="325"/>
            <ac:spMk id="3" creationId="{2A5ED057-4031-841C-BF13-EA28D79F9C7A}"/>
          </ac:spMkLst>
        </pc:spChg>
      </pc:sldChg>
      <pc:sldChg chg="addSp delSp modSp new del mod">
        <pc:chgData name="Brad Knowles" userId="5ca11c705dd83e78" providerId="LiveId" clId="{1000C090-4885-4DE2-9929-078CBCF6FA74}" dt="2024-01-07T20:42:14.847" v="29530" actId="2696"/>
        <pc:sldMkLst>
          <pc:docMk/>
          <pc:sldMk cId="2819615851" sldId="326"/>
        </pc:sldMkLst>
        <pc:spChg chg="mod">
          <ac:chgData name="Brad Knowles" userId="5ca11c705dd83e78" providerId="LiveId" clId="{1000C090-4885-4DE2-9929-078CBCF6FA74}" dt="2024-01-07T20:37:52.774" v="29393" actId="2711"/>
          <ac:spMkLst>
            <pc:docMk/>
            <pc:sldMk cId="2819615851" sldId="326"/>
            <ac:spMk id="2" creationId="{55BE248D-C319-B7AC-7A39-5D1E55E36BD0}"/>
          </ac:spMkLst>
        </pc:spChg>
        <pc:spChg chg="del mod">
          <ac:chgData name="Brad Knowles" userId="5ca11c705dd83e78" providerId="LiveId" clId="{1000C090-4885-4DE2-9929-078CBCF6FA74}" dt="2024-01-07T20:39:11.395" v="29506" actId="12084"/>
          <ac:spMkLst>
            <pc:docMk/>
            <pc:sldMk cId="2819615851" sldId="326"/>
            <ac:spMk id="3" creationId="{299E715F-56FF-DD5E-03C7-3F502AAB7407}"/>
          </ac:spMkLst>
        </pc:spChg>
        <pc:graphicFrameChg chg="add mod">
          <ac:chgData name="Brad Knowles" userId="5ca11c705dd83e78" providerId="LiveId" clId="{1000C090-4885-4DE2-9929-078CBCF6FA74}" dt="2024-01-07T20:39:48.504" v="29514" actId="20577"/>
          <ac:graphicFrameMkLst>
            <pc:docMk/>
            <pc:sldMk cId="2819615851" sldId="326"/>
            <ac:graphicFrameMk id="5" creationId="{11BCB7E7-0661-D561-9904-2127806A9F80}"/>
          </ac:graphicFrameMkLst>
        </pc:graphicFrameChg>
      </pc:sldChg>
      <pc:sldChg chg="delSp modSp add mod ord modTransition modAnim modNotesTx">
        <pc:chgData name="Brad Knowles" userId="5ca11c705dd83e78" providerId="LiveId" clId="{1000C090-4885-4DE2-9929-078CBCF6FA74}" dt="2024-01-07T20:48:30.931" v="29593"/>
        <pc:sldMkLst>
          <pc:docMk/>
          <pc:sldMk cId="2849475072" sldId="327"/>
        </pc:sldMkLst>
        <pc:spChg chg="mod">
          <ac:chgData name="Brad Knowles" userId="5ca11c705dd83e78" providerId="LiveId" clId="{1000C090-4885-4DE2-9929-078CBCF6FA74}" dt="2024-01-07T20:41:45.075" v="29525" actId="20577"/>
          <ac:spMkLst>
            <pc:docMk/>
            <pc:sldMk cId="2849475072" sldId="327"/>
            <ac:spMk id="2" creationId="{F892BE82-648F-D0DB-93B8-09B303E7E1C3}"/>
          </ac:spMkLst>
        </pc:spChg>
        <pc:graphicFrameChg chg="mod">
          <ac:chgData name="Brad Knowles" userId="5ca11c705dd83e78" providerId="LiveId" clId="{1000C090-4885-4DE2-9929-078CBCF6FA74}" dt="2024-01-07T20:48:26.486" v="29592" actId="20577"/>
          <ac:graphicFrameMkLst>
            <pc:docMk/>
            <pc:sldMk cId="2849475072" sldId="327"/>
            <ac:graphicFrameMk id="7" creationId="{46A705FB-3C0E-FB3B-1E47-6E8B9BB9EF07}"/>
          </ac:graphicFrameMkLst>
        </pc:graphicFrameChg>
        <pc:picChg chg="del">
          <ac:chgData name="Brad Knowles" userId="5ca11c705dd83e78" providerId="LiveId" clId="{1000C090-4885-4DE2-9929-078CBCF6FA74}" dt="2024-01-07T20:41:36.028" v="29518" actId="478"/>
          <ac:picMkLst>
            <pc:docMk/>
            <pc:sldMk cId="2849475072" sldId="327"/>
            <ac:picMk id="5" creationId="{999498B1-F0C1-686C-EE33-F575B9D9531F}"/>
          </ac:picMkLst>
        </pc:picChg>
        <pc:picChg chg="del">
          <ac:chgData name="Brad Knowles" userId="5ca11c705dd83e78" providerId="LiveId" clId="{1000C090-4885-4DE2-9929-078CBCF6FA74}" dt="2024-01-07T20:41:48.974" v="29526" actId="478"/>
          <ac:picMkLst>
            <pc:docMk/>
            <pc:sldMk cId="2849475072" sldId="327"/>
            <ac:picMk id="8" creationId="{4E388180-CCB7-6BD6-42E3-6B42EBD06ECC}"/>
          </ac:picMkLst>
        </pc:picChg>
        <pc:picChg chg="del">
          <ac:chgData name="Brad Knowles" userId="5ca11c705dd83e78" providerId="LiveId" clId="{1000C090-4885-4DE2-9929-078CBCF6FA74}" dt="2024-01-07T20:41:51.011" v="29527" actId="478"/>
          <ac:picMkLst>
            <pc:docMk/>
            <pc:sldMk cId="2849475072" sldId="327"/>
            <ac:picMk id="9" creationId="{1D5FB0B1-25B6-B9E5-189C-B3BC49A06A97}"/>
          </ac:picMkLst>
        </pc:picChg>
      </pc:sldChg>
      <pc:sldMasterChg chg="modSp setBg modSldLayout">
        <pc:chgData name="Brad Knowles" userId="5ca11c705dd83e78" providerId="LiveId" clId="{1000C090-4885-4DE2-9929-078CBCF6FA74}" dt="2023-12-27T19:17:32.455" v="2468"/>
        <pc:sldMasterMkLst>
          <pc:docMk/>
          <pc:sldMasterMk cId="240626203" sldId="2147483648"/>
        </pc:sldMasterMkLst>
        <pc:sldLayoutChg chg="modSp">
          <pc:chgData name="Brad Knowles" userId="5ca11c705dd83e78" providerId="LiveId" clId="{1000C090-4885-4DE2-9929-078CBCF6FA74}" dt="2023-12-09T16:37:58.735" v="932" actId="735"/>
          <pc:sldLayoutMkLst>
            <pc:docMk/>
            <pc:sldMasterMk cId="240626203" sldId="2147483648"/>
            <pc:sldLayoutMk cId="2697397025" sldId="2147483650"/>
          </pc:sldLayoutMkLst>
        </pc:sldLayoutChg>
        <pc:sldLayoutChg chg="modSp">
          <pc:chgData name="Brad Knowles" userId="5ca11c705dd83e78" providerId="LiveId" clId="{1000C090-4885-4DE2-9929-078CBCF6FA74}" dt="2023-12-09T16:38:00.781" v="933" actId="735"/>
          <pc:sldLayoutMkLst>
            <pc:docMk/>
            <pc:sldMasterMk cId="240626203" sldId="2147483648"/>
            <pc:sldLayoutMk cId="763900185" sldId="2147483651"/>
          </pc:sldLayoutMkLst>
        </pc:sldLayoutChg>
        <pc:sldLayoutChg chg="modSp">
          <pc:chgData name="Brad Knowles" userId="5ca11c705dd83e78" providerId="LiveId" clId="{1000C090-4885-4DE2-9929-078CBCF6FA74}" dt="2023-12-09T16:37:27.485" v="930" actId="735"/>
          <pc:sldLayoutMkLst>
            <pc:docMk/>
            <pc:sldMasterMk cId="240626203" sldId="2147483648"/>
            <pc:sldLayoutMk cId="1936851430" sldId="2147483655"/>
          </pc:sldLayoutMkLst>
        </pc:sldLayoutChg>
        <pc:sldLayoutChg chg="modSp">
          <pc:chgData name="Brad Knowles" userId="5ca11c705dd83e78" providerId="LiveId" clId="{1000C090-4885-4DE2-9929-078CBCF6FA74}" dt="2023-12-09T16:37:54.243" v="931" actId="735"/>
          <pc:sldLayoutMkLst>
            <pc:docMk/>
            <pc:sldMasterMk cId="240626203" sldId="2147483648"/>
            <pc:sldLayoutMk cId="23789901" sldId="214748365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85BA87-E63B-43A0-8313-A0B66BADA42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9A43EDF-7E3C-428C-A2A4-815C866D2F4B}">
      <dgm:prSet/>
      <dgm:spPr/>
      <dgm:t>
        <a:bodyPr/>
        <a:lstStyle/>
        <a:p>
          <a:r>
            <a:rPr lang="en-US" dirty="0"/>
            <a:t>Brief History of .NET</a:t>
          </a:r>
        </a:p>
      </dgm:t>
    </dgm:pt>
    <dgm:pt modelId="{2E554105-F631-4957-B377-619F9BC51E21}" type="parTrans" cxnId="{24C8A0E1-6B1C-4B3F-A605-6DB66B496BD8}">
      <dgm:prSet/>
      <dgm:spPr/>
      <dgm:t>
        <a:bodyPr/>
        <a:lstStyle/>
        <a:p>
          <a:endParaRPr lang="en-US"/>
        </a:p>
      </dgm:t>
    </dgm:pt>
    <dgm:pt modelId="{DC4AE990-EC91-4E57-B850-68E2EDE4EE41}" type="sibTrans" cxnId="{24C8A0E1-6B1C-4B3F-A605-6DB66B496BD8}">
      <dgm:prSet/>
      <dgm:spPr/>
      <dgm:t>
        <a:bodyPr/>
        <a:lstStyle/>
        <a:p>
          <a:endParaRPr lang="en-US"/>
        </a:p>
      </dgm:t>
    </dgm:pt>
    <dgm:pt modelId="{0DEA01B0-44F5-43B2-8D7A-EE71BC5E21AD}">
      <dgm:prSet/>
      <dgm:spPr/>
      <dgm:t>
        <a:bodyPr/>
        <a:lstStyle/>
        <a:p>
          <a:r>
            <a:rPr lang="en-US" dirty="0"/>
            <a:t>Popular AWS Services</a:t>
          </a:r>
        </a:p>
      </dgm:t>
    </dgm:pt>
    <dgm:pt modelId="{85EB0993-9BFE-4B88-B883-0B117CD54387}" type="parTrans" cxnId="{7F5C2B8B-5516-42FF-8C93-255FCA15E04E}">
      <dgm:prSet/>
      <dgm:spPr/>
      <dgm:t>
        <a:bodyPr/>
        <a:lstStyle/>
        <a:p>
          <a:endParaRPr lang="en-US"/>
        </a:p>
      </dgm:t>
    </dgm:pt>
    <dgm:pt modelId="{43BD31AF-0013-4E10-B5BC-40C279F63C4F}" type="sibTrans" cxnId="{7F5C2B8B-5516-42FF-8C93-255FCA15E04E}">
      <dgm:prSet/>
      <dgm:spPr/>
      <dgm:t>
        <a:bodyPr/>
        <a:lstStyle/>
        <a:p>
          <a:endParaRPr lang="en-US"/>
        </a:p>
      </dgm:t>
    </dgm:pt>
    <dgm:pt modelId="{04A560F3-E63E-42BE-ADAF-5AC58BA8AD1F}">
      <dgm:prSet/>
      <dgm:spPr/>
      <dgm:t>
        <a:bodyPr/>
        <a:lstStyle/>
        <a:p>
          <a:r>
            <a:rPr lang="en-US" dirty="0"/>
            <a:t>Infrastructure as Code</a:t>
          </a:r>
        </a:p>
      </dgm:t>
    </dgm:pt>
    <dgm:pt modelId="{77AE46C0-4C3C-414B-8119-181F6553DEE4}" type="parTrans" cxnId="{B1A70136-D1FF-4BAC-9F26-DCDEBFC24D5D}">
      <dgm:prSet/>
      <dgm:spPr/>
      <dgm:t>
        <a:bodyPr/>
        <a:lstStyle/>
        <a:p>
          <a:endParaRPr lang="en-US"/>
        </a:p>
      </dgm:t>
    </dgm:pt>
    <dgm:pt modelId="{C20F6F23-C9EF-4A8D-9846-07645800F264}" type="sibTrans" cxnId="{B1A70136-D1FF-4BAC-9F26-DCDEBFC24D5D}">
      <dgm:prSet/>
      <dgm:spPr/>
      <dgm:t>
        <a:bodyPr/>
        <a:lstStyle/>
        <a:p>
          <a:endParaRPr lang="en-US"/>
        </a:p>
      </dgm:t>
    </dgm:pt>
    <dgm:pt modelId="{149FD581-4571-4559-B550-0E805720F396}">
      <dgm:prSet/>
      <dgm:spPr/>
      <dgm:t>
        <a:bodyPr/>
        <a:lstStyle/>
        <a:p>
          <a:r>
            <a:rPr lang="en-US" dirty="0"/>
            <a:t>Service </a:t>
          </a:r>
          <a:r>
            <a:rPr lang="en-US" dirty="0" err="1"/>
            <a:t>Landscap</a:t>
          </a:r>
          <a:endParaRPr lang="en-US" dirty="0"/>
        </a:p>
      </dgm:t>
    </dgm:pt>
    <dgm:pt modelId="{2A78942E-A3B8-47C8-AE1B-414B4DB056EA}" type="parTrans" cxnId="{99A0722F-B788-423C-943A-EF2305821B62}">
      <dgm:prSet/>
      <dgm:spPr/>
    </dgm:pt>
    <dgm:pt modelId="{1A2F7623-4A7D-4585-9D4E-CB44D0DCD0AD}" type="sibTrans" cxnId="{99A0722F-B788-423C-943A-EF2305821B62}">
      <dgm:prSet/>
      <dgm:spPr/>
    </dgm:pt>
    <dgm:pt modelId="{0489A2E7-8D56-40BE-BC9B-7F8E77B08D67}" type="pres">
      <dgm:prSet presAssocID="{0985BA87-E63B-43A0-8313-A0B66BADA42F}" presName="linear" presStyleCnt="0">
        <dgm:presLayoutVars>
          <dgm:animLvl val="lvl"/>
          <dgm:resizeHandles val="exact"/>
        </dgm:presLayoutVars>
      </dgm:prSet>
      <dgm:spPr/>
    </dgm:pt>
    <dgm:pt modelId="{EA5CB8DD-0319-43FF-9D70-D0147C858783}" type="pres">
      <dgm:prSet presAssocID="{149FD581-4571-4559-B550-0E805720F396}" presName="parentText" presStyleLbl="node1" presStyleIdx="0" presStyleCnt="4">
        <dgm:presLayoutVars>
          <dgm:chMax val="0"/>
          <dgm:bulletEnabled val="1"/>
        </dgm:presLayoutVars>
      </dgm:prSet>
      <dgm:spPr/>
    </dgm:pt>
    <dgm:pt modelId="{2FD8FE78-9FBF-4350-BC0C-949797D23EB3}" type="pres">
      <dgm:prSet presAssocID="{1A2F7623-4A7D-4585-9D4E-CB44D0DCD0AD}" presName="spacer" presStyleCnt="0"/>
      <dgm:spPr/>
    </dgm:pt>
    <dgm:pt modelId="{636133CE-AEDE-4FB1-987B-ABE5A8A3ECC1}" type="pres">
      <dgm:prSet presAssocID="{69A43EDF-7E3C-428C-A2A4-815C866D2F4B}" presName="parentText" presStyleLbl="node1" presStyleIdx="1" presStyleCnt="4">
        <dgm:presLayoutVars>
          <dgm:chMax val="0"/>
          <dgm:bulletEnabled val="1"/>
        </dgm:presLayoutVars>
      </dgm:prSet>
      <dgm:spPr/>
    </dgm:pt>
    <dgm:pt modelId="{347A6B42-0DF7-4968-8161-3548873FC623}" type="pres">
      <dgm:prSet presAssocID="{DC4AE990-EC91-4E57-B850-68E2EDE4EE41}" presName="spacer" presStyleCnt="0"/>
      <dgm:spPr/>
    </dgm:pt>
    <dgm:pt modelId="{F52C1793-C419-4396-8596-FC48021A7253}" type="pres">
      <dgm:prSet presAssocID="{0DEA01B0-44F5-43B2-8D7A-EE71BC5E21AD}" presName="parentText" presStyleLbl="node1" presStyleIdx="2" presStyleCnt="4">
        <dgm:presLayoutVars>
          <dgm:chMax val="0"/>
          <dgm:bulletEnabled val="1"/>
        </dgm:presLayoutVars>
      </dgm:prSet>
      <dgm:spPr/>
    </dgm:pt>
    <dgm:pt modelId="{AFE6D7B3-ABA3-4233-9FED-CEADD27794C1}" type="pres">
      <dgm:prSet presAssocID="{43BD31AF-0013-4E10-B5BC-40C279F63C4F}" presName="spacer" presStyleCnt="0"/>
      <dgm:spPr/>
    </dgm:pt>
    <dgm:pt modelId="{B5A15E3D-5E26-4EB4-BB13-B6451AF93D0E}" type="pres">
      <dgm:prSet presAssocID="{04A560F3-E63E-42BE-ADAF-5AC58BA8AD1F}" presName="parentText" presStyleLbl="node1" presStyleIdx="3" presStyleCnt="4">
        <dgm:presLayoutVars>
          <dgm:chMax val="0"/>
          <dgm:bulletEnabled val="1"/>
        </dgm:presLayoutVars>
      </dgm:prSet>
      <dgm:spPr/>
    </dgm:pt>
  </dgm:ptLst>
  <dgm:cxnLst>
    <dgm:cxn modelId="{53471115-42A9-4CFE-AE84-A7B160ADD75F}" type="presOf" srcId="{0985BA87-E63B-43A0-8313-A0B66BADA42F}" destId="{0489A2E7-8D56-40BE-BC9B-7F8E77B08D67}" srcOrd="0" destOrd="0" presId="urn:microsoft.com/office/officeart/2005/8/layout/vList2"/>
    <dgm:cxn modelId="{84FE5619-F7E2-416C-BB04-1054C20042F3}" type="presOf" srcId="{04A560F3-E63E-42BE-ADAF-5AC58BA8AD1F}" destId="{B5A15E3D-5E26-4EB4-BB13-B6451AF93D0E}" srcOrd="0" destOrd="0" presId="urn:microsoft.com/office/officeart/2005/8/layout/vList2"/>
    <dgm:cxn modelId="{99A0722F-B788-423C-943A-EF2305821B62}" srcId="{0985BA87-E63B-43A0-8313-A0B66BADA42F}" destId="{149FD581-4571-4559-B550-0E805720F396}" srcOrd="0" destOrd="0" parTransId="{2A78942E-A3B8-47C8-AE1B-414B4DB056EA}" sibTransId="{1A2F7623-4A7D-4585-9D4E-CB44D0DCD0AD}"/>
    <dgm:cxn modelId="{B1A70136-D1FF-4BAC-9F26-DCDEBFC24D5D}" srcId="{0985BA87-E63B-43A0-8313-A0B66BADA42F}" destId="{04A560F3-E63E-42BE-ADAF-5AC58BA8AD1F}" srcOrd="3" destOrd="0" parTransId="{77AE46C0-4C3C-414B-8119-181F6553DEE4}" sibTransId="{C20F6F23-C9EF-4A8D-9846-07645800F264}"/>
    <dgm:cxn modelId="{D252F684-E811-41EB-9B27-AA8F8D5FA009}" type="presOf" srcId="{69A43EDF-7E3C-428C-A2A4-815C866D2F4B}" destId="{636133CE-AEDE-4FB1-987B-ABE5A8A3ECC1}" srcOrd="0" destOrd="0" presId="urn:microsoft.com/office/officeart/2005/8/layout/vList2"/>
    <dgm:cxn modelId="{7F5C2B8B-5516-42FF-8C93-255FCA15E04E}" srcId="{0985BA87-E63B-43A0-8313-A0B66BADA42F}" destId="{0DEA01B0-44F5-43B2-8D7A-EE71BC5E21AD}" srcOrd="2" destOrd="0" parTransId="{85EB0993-9BFE-4B88-B883-0B117CD54387}" sibTransId="{43BD31AF-0013-4E10-B5BC-40C279F63C4F}"/>
    <dgm:cxn modelId="{8A0132BD-7C45-4E07-8226-8666B17EBCE4}" type="presOf" srcId="{0DEA01B0-44F5-43B2-8D7A-EE71BC5E21AD}" destId="{F52C1793-C419-4396-8596-FC48021A7253}" srcOrd="0" destOrd="0" presId="urn:microsoft.com/office/officeart/2005/8/layout/vList2"/>
    <dgm:cxn modelId="{9062BDBF-ABAF-49EF-9A13-9360BB21C505}" type="presOf" srcId="{149FD581-4571-4559-B550-0E805720F396}" destId="{EA5CB8DD-0319-43FF-9D70-D0147C858783}" srcOrd="0" destOrd="0" presId="urn:microsoft.com/office/officeart/2005/8/layout/vList2"/>
    <dgm:cxn modelId="{24C8A0E1-6B1C-4B3F-A605-6DB66B496BD8}" srcId="{0985BA87-E63B-43A0-8313-A0B66BADA42F}" destId="{69A43EDF-7E3C-428C-A2A4-815C866D2F4B}" srcOrd="1" destOrd="0" parTransId="{2E554105-F631-4957-B377-619F9BC51E21}" sibTransId="{DC4AE990-EC91-4E57-B850-68E2EDE4EE41}"/>
    <dgm:cxn modelId="{020F09AF-C4C5-4D8A-96CF-CE29CB35552B}" type="presParOf" srcId="{0489A2E7-8D56-40BE-BC9B-7F8E77B08D67}" destId="{EA5CB8DD-0319-43FF-9D70-D0147C858783}" srcOrd="0" destOrd="0" presId="urn:microsoft.com/office/officeart/2005/8/layout/vList2"/>
    <dgm:cxn modelId="{1B4912B6-B6CC-4A54-B670-D751F8713096}" type="presParOf" srcId="{0489A2E7-8D56-40BE-BC9B-7F8E77B08D67}" destId="{2FD8FE78-9FBF-4350-BC0C-949797D23EB3}" srcOrd="1" destOrd="0" presId="urn:microsoft.com/office/officeart/2005/8/layout/vList2"/>
    <dgm:cxn modelId="{5B585873-67AC-402E-A47D-999044E66EE4}" type="presParOf" srcId="{0489A2E7-8D56-40BE-BC9B-7F8E77B08D67}" destId="{636133CE-AEDE-4FB1-987B-ABE5A8A3ECC1}" srcOrd="2" destOrd="0" presId="urn:microsoft.com/office/officeart/2005/8/layout/vList2"/>
    <dgm:cxn modelId="{BE44A75D-180F-4307-ACBA-2DEEFBFD568E}" type="presParOf" srcId="{0489A2E7-8D56-40BE-BC9B-7F8E77B08D67}" destId="{347A6B42-0DF7-4968-8161-3548873FC623}" srcOrd="3" destOrd="0" presId="urn:microsoft.com/office/officeart/2005/8/layout/vList2"/>
    <dgm:cxn modelId="{062A8282-B139-4E90-9EAE-9AC8D2A9DF07}" type="presParOf" srcId="{0489A2E7-8D56-40BE-BC9B-7F8E77B08D67}" destId="{F52C1793-C419-4396-8596-FC48021A7253}" srcOrd="4" destOrd="0" presId="urn:microsoft.com/office/officeart/2005/8/layout/vList2"/>
    <dgm:cxn modelId="{422B4DEB-5516-4DBA-B7E9-3FBD7573E081}" type="presParOf" srcId="{0489A2E7-8D56-40BE-BC9B-7F8E77B08D67}" destId="{AFE6D7B3-ABA3-4233-9FED-CEADD27794C1}" srcOrd="5" destOrd="0" presId="urn:microsoft.com/office/officeart/2005/8/layout/vList2"/>
    <dgm:cxn modelId="{A1E24E13-343B-4EBF-A54E-88B2D9D3FE28}" type="presParOf" srcId="{0489A2E7-8D56-40BE-BC9B-7F8E77B08D67}" destId="{B5A15E3D-5E26-4EB4-BB13-B6451AF93D0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985BA87-E63B-43A0-8313-A0B66BADA42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A98B978-D4DB-41F6-ACB7-838997D5CB85}">
      <dgm:prSet/>
      <dgm:spPr/>
      <dgm:t>
        <a:bodyPr/>
        <a:lstStyle/>
        <a:p>
          <a:r>
            <a:rPr lang="en-US" dirty="0"/>
            <a:t>Windows Server 2019</a:t>
          </a:r>
        </a:p>
      </dgm:t>
    </dgm:pt>
    <dgm:pt modelId="{4FE25002-255F-4D20-AA39-416EEDDB38DF}" type="parTrans" cxnId="{FB02857E-FE8F-4A86-9A9D-BA128F79C32F}">
      <dgm:prSet/>
      <dgm:spPr/>
      <dgm:t>
        <a:bodyPr/>
        <a:lstStyle/>
        <a:p>
          <a:endParaRPr lang="en-US"/>
        </a:p>
      </dgm:t>
    </dgm:pt>
    <dgm:pt modelId="{8B601B97-2096-4E19-955F-D0AE0FFDED05}" type="sibTrans" cxnId="{FB02857E-FE8F-4A86-9A9D-BA128F79C32F}">
      <dgm:prSet/>
      <dgm:spPr/>
      <dgm:t>
        <a:bodyPr/>
        <a:lstStyle/>
        <a:p>
          <a:endParaRPr lang="en-US"/>
        </a:p>
      </dgm:t>
    </dgm:pt>
    <dgm:pt modelId="{52CB8F57-FA77-4FB4-AD4B-C37FF474D235}">
      <dgm:prSet/>
      <dgm:spPr/>
      <dgm:t>
        <a:bodyPr/>
        <a:lstStyle/>
        <a:p>
          <a:r>
            <a:rPr lang="en-US" dirty="0"/>
            <a:t>Windows Server 2016</a:t>
          </a:r>
        </a:p>
      </dgm:t>
    </dgm:pt>
    <dgm:pt modelId="{87BA6D7D-8534-44F2-BA2C-A779872A6DA2}" type="parTrans" cxnId="{B92B4927-E9B8-480E-9EE3-207802082C22}">
      <dgm:prSet/>
      <dgm:spPr/>
      <dgm:t>
        <a:bodyPr/>
        <a:lstStyle/>
        <a:p>
          <a:endParaRPr lang="en-US"/>
        </a:p>
      </dgm:t>
    </dgm:pt>
    <dgm:pt modelId="{647C17A8-7529-4785-9448-A1B59D5DC0CC}" type="sibTrans" cxnId="{B92B4927-E9B8-480E-9EE3-207802082C22}">
      <dgm:prSet/>
      <dgm:spPr/>
      <dgm:t>
        <a:bodyPr/>
        <a:lstStyle/>
        <a:p>
          <a:endParaRPr lang="en-US"/>
        </a:p>
      </dgm:t>
    </dgm:pt>
    <dgm:pt modelId="{69A43EDF-7E3C-428C-A2A4-815C866D2F4B}">
      <dgm:prSet/>
      <dgm:spPr/>
      <dgm:t>
        <a:bodyPr/>
        <a:lstStyle/>
        <a:p>
          <a:r>
            <a:rPr lang="en-US" dirty="0"/>
            <a:t>Windows Server 2022</a:t>
          </a:r>
        </a:p>
      </dgm:t>
    </dgm:pt>
    <dgm:pt modelId="{2E554105-F631-4957-B377-619F9BC51E21}" type="parTrans" cxnId="{24C8A0E1-6B1C-4B3F-A605-6DB66B496BD8}">
      <dgm:prSet/>
      <dgm:spPr/>
      <dgm:t>
        <a:bodyPr/>
        <a:lstStyle/>
        <a:p>
          <a:endParaRPr lang="en-US"/>
        </a:p>
      </dgm:t>
    </dgm:pt>
    <dgm:pt modelId="{DC4AE990-EC91-4E57-B850-68E2EDE4EE41}" type="sibTrans" cxnId="{24C8A0E1-6B1C-4B3F-A605-6DB66B496BD8}">
      <dgm:prSet/>
      <dgm:spPr/>
      <dgm:t>
        <a:bodyPr/>
        <a:lstStyle/>
        <a:p>
          <a:endParaRPr lang="en-US"/>
        </a:p>
      </dgm:t>
    </dgm:pt>
    <dgm:pt modelId="{3DC2BD4D-9516-49EB-878E-A0F812AD04C2}">
      <dgm:prSet/>
      <dgm:spPr/>
      <dgm:t>
        <a:bodyPr/>
        <a:lstStyle/>
        <a:p>
          <a:r>
            <a:rPr lang="en-US" dirty="0"/>
            <a:t>SQL Server Variants</a:t>
          </a:r>
        </a:p>
      </dgm:t>
    </dgm:pt>
    <dgm:pt modelId="{DEBC83A9-083B-47ED-BA61-39E46C2531D6}" type="parTrans" cxnId="{3F988191-FFF7-4B90-A26B-2FA6DB63CECC}">
      <dgm:prSet/>
      <dgm:spPr/>
    </dgm:pt>
    <dgm:pt modelId="{ABB9FA26-6B24-4E66-B0BB-398A9DB52F1B}" type="sibTrans" cxnId="{3F988191-FFF7-4B90-A26B-2FA6DB63CECC}">
      <dgm:prSet/>
      <dgm:spPr/>
    </dgm:pt>
    <dgm:pt modelId="{72A9E38C-E316-40E0-86AE-858C030A0F63}">
      <dgm:prSet/>
      <dgm:spPr/>
      <dgm:t>
        <a:bodyPr/>
        <a:lstStyle/>
        <a:p>
          <a:r>
            <a:rPr lang="en-US" dirty="0"/>
            <a:t>Custom</a:t>
          </a:r>
        </a:p>
      </dgm:t>
    </dgm:pt>
    <dgm:pt modelId="{210417E5-DD7B-42D0-BE24-5E912CF6EFF9}" type="parTrans" cxnId="{6DAAF4FD-4D28-4759-A894-4A6D78D2DFCE}">
      <dgm:prSet/>
      <dgm:spPr/>
    </dgm:pt>
    <dgm:pt modelId="{30DEED9C-EDB1-483E-AE03-6C70FC94C47D}" type="sibTrans" cxnId="{6DAAF4FD-4D28-4759-A894-4A6D78D2DFCE}">
      <dgm:prSet/>
      <dgm:spPr/>
    </dgm:pt>
    <dgm:pt modelId="{FCFD9FBF-F43E-4093-B5BA-12D61FF687FA}">
      <dgm:prSet/>
      <dgm:spPr/>
      <dgm:t>
        <a:bodyPr/>
        <a:lstStyle/>
        <a:p>
          <a:r>
            <a:rPr lang="en-US" dirty="0"/>
            <a:t>Marketplace Options</a:t>
          </a:r>
        </a:p>
      </dgm:t>
    </dgm:pt>
    <dgm:pt modelId="{ABCCB219-BB20-439D-ACF3-1AE5AD224E3A}" type="parTrans" cxnId="{91115E80-01DA-41A8-B979-6C083EB34F70}">
      <dgm:prSet/>
      <dgm:spPr/>
    </dgm:pt>
    <dgm:pt modelId="{F1C30B0F-C5A3-4A1D-8D38-8F3C5B899FF0}" type="sibTrans" cxnId="{91115E80-01DA-41A8-B979-6C083EB34F70}">
      <dgm:prSet/>
      <dgm:spPr/>
    </dgm:pt>
    <dgm:pt modelId="{0489A2E7-8D56-40BE-BC9B-7F8E77B08D67}" type="pres">
      <dgm:prSet presAssocID="{0985BA87-E63B-43A0-8313-A0B66BADA42F}" presName="linear" presStyleCnt="0">
        <dgm:presLayoutVars>
          <dgm:animLvl val="lvl"/>
          <dgm:resizeHandles val="exact"/>
        </dgm:presLayoutVars>
      </dgm:prSet>
      <dgm:spPr/>
    </dgm:pt>
    <dgm:pt modelId="{636133CE-AEDE-4FB1-987B-ABE5A8A3ECC1}" type="pres">
      <dgm:prSet presAssocID="{69A43EDF-7E3C-428C-A2A4-815C866D2F4B}" presName="parentText" presStyleLbl="node1" presStyleIdx="0" presStyleCnt="6">
        <dgm:presLayoutVars>
          <dgm:chMax val="0"/>
          <dgm:bulletEnabled val="1"/>
        </dgm:presLayoutVars>
      </dgm:prSet>
      <dgm:spPr/>
    </dgm:pt>
    <dgm:pt modelId="{347A6B42-0DF7-4968-8161-3548873FC623}" type="pres">
      <dgm:prSet presAssocID="{DC4AE990-EC91-4E57-B850-68E2EDE4EE41}" presName="spacer" presStyleCnt="0"/>
      <dgm:spPr/>
    </dgm:pt>
    <dgm:pt modelId="{6FC4DF00-F9B1-45CA-A887-CCACD0049289}" type="pres">
      <dgm:prSet presAssocID="{5A98B978-D4DB-41F6-ACB7-838997D5CB85}" presName="parentText" presStyleLbl="node1" presStyleIdx="1" presStyleCnt="6">
        <dgm:presLayoutVars>
          <dgm:chMax val="0"/>
          <dgm:bulletEnabled val="1"/>
        </dgm:presLayoutVars>
      </dgm:prSet>
      <dgm:spPr/>
    </dgm:pt>
    <dgm:pt modelId="{347C7147-80FD-4607-B189-5E01734F8CF7}" type="pres">
      <dgm:prSet presAssocID="{8B601B97-2096-4E19-955F-D0AE0FFDED05}" presName="spacer" presStyleCnt="0"/>
      <dgm:spPr/>
    </dgm:pt>
    <dgm:pt modelId="{13C0602C-8111-4CFF-82FF-C6AD72387699}" type="pres">
      <dgm:prSet presAssocID="{52CB8F57-FA77-4FB4-AD4B-C37FF474D235}" presName="parentText" presStyleLbl="node1" presStyleIdx="2" presStyleCnt="6">
        <dgm:presLayoutVars>
          <dgm:chMax val="0"/>
          <dgm:bulletEnabled val="1"/>
        </dgm:presLayoutVars>
      </dgm:prSet>
      <dgm:spPr/>
    </dgm:pt>
    <dgm:pt modelId="{625C15EB-E576-4A2C-A672-18431C38CA2E}" type="pres">
      <dgm:prSet presAssocID="{647C17A8-7529-4785-9448-A1B59D5DC0CC}" presName="spacer" presStyleCnt="0"/>
      <dgm:spPr/>
    </dgm:pt>
    <dgm:pt modelId="{80E46AFB-5F76-4708-A676-0166722F1554}" type="pres">
      <dgm:prSet presAssocID="{3DC2BD4D-9516-49EB-878E-A0F812AD04C2}" presName="parentText" presStyleLbl="node1" presStyleIdx="3" presStyleCnt="6">
        <dgm:presLayoutVars>
          <dgm:chMax val="0"/>
          <dgm:bulletEnabled val="1"/>
        </dgm:presLayoutVars>
      </dgm:prSet>
      <dgm:spPr/>
    </dgm:pt>
    <dgm:pt modelId="{02BF5E85-1F93-4486-A13C-C6688E7464BA}" type="pres">
      <dgm:prSet presAssocID="{ABB9FA26-6B24-4E66-B0BB-398A9DB52F1B}" presName="spacer" presStyleCnt="0"/>
      <dgm:spPr/>
    </dgm:pt>
    <dgm:pt modelId="{E343994E-3A6B-4907-9995-1C14E2774BC5}" type="pres">
      <dgm:prSet presAssocID="{FCFD9FBF-F43E-4093-B5BA-12D61FF687FA}" presName="parentText" presStyleLbl="node1" presStyleIdx="4" presStyleCnt="6">
        <dgm:presLayoutVars>
          <dgm:chMax val="0"/>
          <dgm:bulletEnabled val="1"/>
        </dgm:presLayoutVars>
      </dgm:prSet>
      <dgm:spPr/>
    </dgm:pt>
    <dgm:pt modelId="{F545BA1B-86AD-4460-8A15-0A0623132268}" type="pres">
      <dgm:prSet presAssocID="{F1C30B0F-C5A3-4A1D-8D38-8F3C5B899FF0}" presName="spacer" presStyleCnt="0"/>
      <dgm:spPr/>
    </dgm:pt>
    <dgm:pt modelId="{E7D8B0DF-0B7D-4774-87B2-8C59E04F7D94}" type="pres">
      <dgm:prSet presAssocID="{72A9E38C-E316-40E0-86AE-858C030A0F63}" presName="parentText" presStyleLbl="node1" presStyleIdx="5" presStyleCnt="6">
        <dgm:presLayoutVars>
          <dgm:chMax val="0"/>
          <dgm:bulletEnabled val="1"/>
        </dgm:presLayoutVars>
      </dgm:prSet>
      <dgm:spPr/>
    </dgm:pt>
  </dgm:ptLst>
  <dgm:cxnLst>
    <dgm:cxn modelId="{53471115-42A9-4CFE-AE84-A7B160ADD75F}" type="presOf" srcId="{0985BA87-E63B-43A0-8313-A0B66BADA42F}" destId="{0489A2E7-8D56-40BE-BC9B-7F8E77B08D67}" srcOrd="0" destOrd="0" presId="urn:microsoft.com/office/officeart/2005/8/layout/vList2"/>
    <dgm:cxn modelId="{B92B4927-E9B8-480E-9EE3-207802082C22}" srcId="{0985BA87-E63B-43A0-8313-A0B66BADA42F}" destId="{52CB8F57-FA77-4FB4-AD4B-C37FF474D235}" srcOrd="2" destOrd="0" parTransId="{87BA6D7D-8534-44F2-BA2C-A779872A6DA2}" sibTransId="{647C17A8-7529-4785-9448-A1B59D5DC0CC}"/>
    <dgm:cxn modelId="{A64A002E-E301-497E-A520-9FE217E8C616}" type="presOf" srcId="{5A98B978-D4DB-41F6-ACB7-838997D5CB85}" destId="{6FC4DF00-F9B1-45CA-A887-CCACD0049289}" srcOrd="0" destOrd="0" presId="urn:microsoft.com/office/officeart/2005/8/layout/vList2"/>
    <dgm:cxn modelId="{6D52996B-12C6-4C0D-97E5-943B7CCE6266}" type="presOf" srcId="{FCFD9FBF-F43E-4093-B5BA-12D61FF687FA}" destId="{E343994E-3A6B-4907-9995-1C14E2774BC5}" srcOrd="0" destOrd="0" presId="urn:microsoft.com/office/officeart/2005/8/layout/vList2"/>
    <dgm:cxn modelId="{1A0C2470-36F7-4767-8EE3-108A3D4C1F5B}" type="presOf" srcId="{52CB8F57-FA77-4FB4-AD4B-C37FF474D235}" destId="{13C0602C-8111-4CFF-82FF-C6AD72387699}" srcOrd="0" destOrd="0" presId="urn:microsoft.com/office/officeart/2005/8/layout/vList2"/>
    <dgm:cxn modelId="{04F0D952-4426-4856-B312-2B7F5B48FDF2}" type="presOf" srcId="{72A9E38C-E316-40E0-86AE-858C030A0F63}" destId="{E7D8B0DF-0B7D-4774-87B2-8C59E04F7D94}" srcOrd="0" destOrd="0" presId="urn:microsoft.com/office/officeart/2005/8/layout/vList2"/>
    <dgm:cxn modelId="{FB02857E-FE8F-4A86-9A9D-BA128F79C32F}" srcId="{0985BA87-E63B-43A0-8313-A0B66BADA42F}" destId="{5A98B978-D4DB-41F6-ACB7-838997D5CB85}" srcOrd="1" destOrd="0" parTransId="{4FE25002-255F-4D20-AA39-416EEDDB38DF}" sibTransId="{8B601B97-2096-4E19-955F-D0AE0FFDED05}"/>
    <dgm:cxn modelId="{91115E80-01DA-41A8-B979-6C083EB34F70}" srcId="{0985BA87-E63B-43A0-8313-A0B66BADA42F}" destId="{FCFD9FBF-F43E-4093-B5BA-12D61FF687FA}" srcOrd="4" destOrd="0" parTransId="{ABCCB219-BB20-439D-ACF3-1AE5AD224E3A}" sibTransId="{F1C30B0F-C5A3-4A1D-8D38-8F3C5B899FF0}"/>
    <dgm:cxn modelId="{D252F684-E811-41EB-9B27-AA8F8D5FA009}" type="presOf" srcId="{69A43EDF-7E3C-428C-A2A4-815C866D2F4B}" destId="{636133CE-AEDE-4FB1-987B-ABE5A8A3ECC1}" srcOrd="0" destOrd="0" presId="urn:microsoft.com/office/officeart/2005/8/layout/vList2"/>
    <dgm:cxn modelId="{3F988191-FFF7-4B90-A26B-2FA6DB63CECC}" srcId="{0985BA87-E63B-43A0-8313-A0B66BADA42F}" destId="{3DC2BD4D-9516-49EB-878E-A0F812AD04C2}" srcOrd="3" destOrd="0" parTransId="{DEBC83A9-083B-47ED-BA61-39E46C2531D6}" sibTransId="{ABB9FA26-6B24-4E66-B0BB-398A9DB52F1B}"/>
    <dgm:cxn modelId="{87BDABCA-CDF1-45F9-92F8-3980AC044101}" type="presOf" srcId="{3DC2BD4D-9516-49EB-878E-A0F812AD04C2}" destId="{80E46AFB-5F76-4708-A676-0166722F1554}" srcOrd="0" destOrd="0" presId="urn:microsoft.com/office/officeart/2005/8/layout/vList2"/>
    <dgm:cxn modelId="{24C8A0E1-6B1C-4B3F-A605-6DB66B496BD8}" srcId="{0985BA87-E63B-43A0-8313-A0B66BADA42F}" destId="{69A43EDF-7E3C-428C-A2A4-815C866D2F4B}" srcOrd="0" destOrd="0" parTransId="{2E554105-F631-4957-B377-619F9BC51E21}" sibTransId="{DC4AE990-EC91-4E57-B850-68E2EDE4EE41}"/>
    <dgm:cxn modelId="{6DAAF4FD-4D28-4759-A894-4A6D78D2DFCE}" srcId="{0985BA87-E63B-43A0-8313-A0B66BADA42F}" destId="{72A9E38C-E316-40E0-86AE-858C030A0F63}" srcOrd="5" destOrd="0" parTransId="{210417E5-DD7B-42D0-BE24-5E912CF6EFF9}" sibTransId="{30DEED9C-EDB1-483E-AE03-6C70FC94C47D}"/>
    <dgm:cxn modelId="{5B585873-67AC-402E-A47D-999044E66EE4}" type="presParOf" srcId="{0489A2E7-8D56-40BE-BC9B-7F8E77B08D67}" destId="{636133CE-AEDE-4FB1-987B-ABE5A8A3ECC1}" srcOrd="0" destOrd="0" presId="urn:microsoft.com/office/officeart/2005/8/layout/vList2"/>
    <dgm:cxn modelId="{BE44A75D-180F-4307-ACBA-2DEEFBFD568E}" type="presParOf" srcId="{0489A2E7-8D56-40BE-BC9B-7F8E77B08D67}" destId="{347A6B42-0DF7-4968-8161-3548873FC623}" srcOrd="1" destOrd="0" presId="urn:microsoft.com/office/officeart/2005/8/layout/vList2"/>
    <dgm:cxn modelId="{FE42D895-CA63-46FD-9FC1-863E305226FA}" type="presParOf" srcId="{0489A2E7-8D56-40BE-BC9B-7F8E77B08D67}" destId="{6FC4DF00-F9B1-45CA-A887-CCACD0049289}" srcOrd="2" destOrd="0" presId="urn:microsoft.com/office/officeart/2005/8/layout/vList2"/>
    <dgm:cxn modelId="{B2BAA44F-5164-456A-9448-B8EE8B974D15}" type="presParOf" srcId="{0489A2E7-8D56-40BE-BC9B-7F8E77B08D67}" destId="{347C7147-80FD-4607-B189-5E01734F8CF7}" srcOrd="3" destOrd="0" presId="urn:microsoft.com/office/officeart/2005/8/layout/vList2"/>
    <dgm:cxn modelId="{3F50A4B6-9786-4510-935A-70D9A25156F5}" type="presParOf" srcId="{0489A2E7-8D56-40BE-BC9B-7F8E77B08D67}" destId="{13C0602C-8111-4CFF-82FF-C6AD72387699}" srcOrd="4" destOrd="0" presId="urn:microsoft.com/office/officeart/2005/8/layout/vList2"/>
    <dgm:cxn modelId="{72D94263-C465-4966-B3CC-2AFF6B8B159E}" type="presParOf" srcId="{0489A2E7-8D56-40BE-BC9B-7F8E77B08D67}" destId="{625C15EB-E576-4A2C-A672-18431C38CA2E}" srcOrd="5" destOrd="0" presId="urn:microsoft.com/office/officeart/2005/8/layout/vList2"/>
    <dgm:cxn modelId="{DD739847-3926-44FB-AFB4-79D605368709}" type="presParOf" srcId="{0489A2E7-8D56-40BE-BC9B-7F8E77B08D67}" destId="{80E46AFB-5F76-4708-A676-0166722F1554}" srcOrd="6" destOrd="0" presId="urn:microsoft.com/office/officeart/2005/8/layout/vList2"/>
    <dgm:cxn modelId="{9628FE0C-9984-429E-8DF9-A377D4C86BF7}" type="presParOf" srcId="{0489A2E7-8D56-40BE-BC9B-7F8E77B08D67}" destId="{02BF5E85-1F93-4486-A13C-C6688E7464BA}" srcOrd="7" destOrd="0" presId="urn:microsoft.com/office/officeart/2005/8/layout/vList2"/>
    <dgm:cxn modelId="{3B564B64-FB0E-4B73-96BD-3A856B253346}" type="presParOf" srcId="{0489A2E7-8D56-40BE-BC9B-7F8E77B08D67}" destId="{E343994E-3A6B-4907-9995-1C14E2774BC5}" srcOrd="8" destOrd="0" presId="urn:microsoft.com/office/officeart/2005/8/layout/vList2"/>
    <dgm:cxn modelId="{3FBF1DF8-8D06-4138-9F17-DB99BED3D2C3}" type="presParOf" srcId="{0489A2E7-8D56-40BE-BC9B-7F8E77B08D67}" destId="{F545BA1B-86AD-4460-8A15-0A0623132268}" srcOrd="9" destOrd="0" presId="urn:microsoft.com/office/officeart/2005/8/layout/vList2"/>
    <dgm:cxn modelId="{8A191FE9-4967-4D7D-B7AD-2197D3184381}" type="presParOf" srcId="{0489A2E7-8D56-40BE-BC9B-7F8E77B08D67}" destId="{E7D8B0DF-0B7D-4774-87B2-8C59E04F7D9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85BA87-E63B-43A0-8313-A0B66BADA42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9A43EDF-7E3C-428C-A2A4-815C866D2F4B}">
      <dgm:prSet/>
      <dgm:spPr/>
      <dgm:t>
        <a:bodyPr/>
        <a:lstStyle/>
        <a:p>
          <a:r>
            <a:rPr lang="en-US" dirty="0"/>
            <a:t>Amazon Linux 2023</a:t>
          </a:r>
        </a:p>
      </dgm:t>
    </dgm:pt>
    <dgm:pt modelId="{2E554105-F631-4957-B377-619F9BC51E21}" type="parTrans" cxnId="{24C8A0E1-6B1C-4B3F-A605-6DB66B496BD8}">
      <dgm:prSet/>
      <dgm:spPr/>
      <dgm:t>
        <a:bodyPr/>
        <a:lstStyle/>
        <a:p>
          <a:endParaRPr lang="en-US"/>
        </a:p>
      </dgm:t>
    </dgm:pt>
    <dgm:pt modelId="{DC4AE990-EC91-4E57-B850-68E2EDE4EE41}" type="sibTrans" cxnId="{24C8A0E1-6B1C-4B3F-A605-6DB66B496BD8}">
      <dgm:prSet/>
      <dgm:spPr/>
      <dgm:t>
        <a:bodyPr/>
        <a:lstStyle/>
        <a:p>
          <a:endParaRPr lang="en-US"/>
        </a:p>
      </dgm:t>
    </dgm:pt>
    <dgm:pt modelId="{72A9E38C-E316-40E0-86AE-858C030A0F63}">
      <dgm:prSet/>
      <dgm:spPr/>
      <dgm:t>
        <a:bodyPr/>
        <a:lstStyle/>
        <a:p>
          <a:r>
            <a:rPr lang="en-US" dirty="0"/>
            <a:t>Custom</a:t>
          </a:r>
        </a:p>
      </dgm:t>
    </dgm:pt>
    <dgm:pt modelId="{210417E5-DD7B-42D0-BE24-5E912CF6EFF9}" type="parTrans" cxnId="{6DAAF4FD-4D28-4759-A894-4A6D78D2DFCE}">
      <dgm:prSet/>
      <dgm:spPr/>
    </dgm:pt>
    <dgm:pt modelId="{30DEED9C-EDB1-483E-AE03-6C70FC94C47D}" type="sibTrans" cxnId="{6DAAF4FD-4D28-4759-A894-4A6D78D2DFCE}">
      <dgm:prSet/>
      <dgm:spPr/>
    </dgm:pt>
    <dgm:pt modelId="{C12B999E-09FC-4396-A140-3515297CC70F}">
      <dgm:prSet/>
      <dgm:spPr/>
      <dgm:t>
        <a:bodyPr/>
        <a:lstStyle/>
        <a:p>
          <a:r>
            <a:rPr lang="en-US" dirty="0"/>
            <a:t>Red Hat Enterprise Linux</a:t>
          </a:r>
        </a:p>
      </dgm:t>
    </dgm:pt>
    <dgm:pt modelId="{B0319961-E9B7-4225-9CE8-C2FB8A41BBD4}" type="parTrans" cxnId="{27C333E8-F8D1-4656-BA54-663FBECB5274}">
      <dgm:prSet/>
      <dgm:spPr/>
    </dgm:pt>
    <dgm:pt modelId="{A5150863-7704-453A-9BD3-6E0FF4A391AB}" type="sibTrans" cxnId="{27C333E8-F8D1-4656-BA54-663FBECB5274}">
      <dgm:prSet/>
      <dgm:spPr/>
    </dgm:pt>
    <dgm:pt modelId="{7A1A9866-93BA-433C-A925-C2A6834A34EB}">
      <dgm:prSet/>
      <dgm:spPr/>
      <dgm:t>
        <a:bodyPr/>
        <a:lstStyle/>
        <a:p>
          <a:r>
            <a:rPr lang="en-US" dirty="0"/>
            <a:t>Ubuntu</a:t>
          </a:r>
        </a:p>
      </dgm:t>
    </dgm:pt>
    <dgm:pt modelId="{58614A36-16F5-4BB3-BFAC-117117216A69}" type="parTrans" cxnId="{FE9A44BE-33E6-4CD3-BFDF-BBE403486BF3}">
      <dgm:prSet/>
      <dgm:spPr/>
    </dgm:pt>
    <dgm:pt modelId="{13255C9F-44AD-4EB2-A6B2-EB0F38672C1B}" type="sibTrans" cxnId="{FE9A44BE-33E6-4CD3-BFDF-BBE403486BF3}">
      <dgm:prSet/>
      <dgm:spPr/>
    </dgm:pt>
    <dgm:pt modelId="{0DD97F7E-C348-45C1-B5AF-00E8727974F0}">
      <dgm:prSet/>
      <dgm:spPr/>
      <dgm:t>
        <a:bodyPr/>
        <a:lstStyle/>
        <a:p>
          <a:r>
            <a:rPr lang="en-US"/>
            <a:t>SUSE</a:t>
          </a:r>
          <a:endParaRPr lang="en-US" dirty="0"/>
        </a:p>
      </dgm:t>
    </dgm:pt>
    <dgm:pt modelId="{69106931-6829-40F4-AF68-1F226E861092}" type="parTrans" cxnId="{BAEA0F50-E9D5-4FD3-8545-ABD10B0BE6A4}">
      <dgm:prSet/>
      <dgm:spPr/>
    </dgm:pt>
    <dgm:pt modelId="{661C1F2B-5EE9-4535-B78D-B918A11163CA}" type="sibTrans" cxnId="{BAEA0F50-E9D5-4FD3-8545-ABD10B0BE6A4}">
      <dgm:prSet/>
      <dgm:spPr/>
    </dgm:pt>
    <dgm:pt modelId="{4CB6BB91-603B-4B22-B50E-431B621471DB}">
      <dgm:prSet/>
      <dgm:spPr/>
      <dgm:t>
        <a:bodyPr/>
        <a:lstStyle/>
        <a:p>
          <a:r>
            <a:rPr lang="en-US" dirty="0"/>
            <a:t>Marketplace Options</a:t>
          </a:r>
        </a:p>
      </dgm:t>
    </dgm:pt>
    <dgm:pt modelId="{61E1AC60-06BA-43D0-B59B-EBAF86F80129}" type="parTrans" cxnId="{E0C3FD9B-FC1E-4D9D-AAF5-E90FA40C4369}">
      <dgm:prSet/>
      <dgm:spPr/>
    </dgm:pt>
    <dgm:pt modelId="{3925E961-358C-41F6-9867-1EA5D567A4BE}" type="sibTrans" cxnId="{E0C3FD9B-FC1E-4D9D-AAF5-E90FA40C4369}">
      <dgm:prSet/>
      <dgm:spPr/>
    </dgm:pt>
    <dgm:pt modelId="{0489A2E7-8D56-40BE-BC9B-7F8E77B08D67}" type="pres">
      <dgm:prSet presAssocID="{0985BA87-E63B-43A0-8313-A0B66BADA42F}" presName="linear" presStyleCnt="0">
        <dgm:presLayoutVars>
          <dgm:animLvl val="lvl"/>
          <dgm:resizeHandles val="exact"/>
        </dgm:presLayoutVars>
      </dgm:prSet>
      <dgm:spPr/>
    </dgm:pt>
    <dgm:pt modelId="{636133CE-AEDE-4FB1-987B-ABE5A8A3ECC1}" type="pres">
      <dgm:prSet presAssocID="{69A43EDF-7E3C-428C-A2A4-815C866D2F4B}" presName="parentText" presStyleLbl="node1" presStyleIdx="0" presStyleCnt="6">
        <dgm:presLayoutVars>
          <dgm:chMax val="0"/>
          <dgm:bulletEnabled val="1"/>
        </dgm:presLayoutVars>
      </dgm:prSet>
      <dgm:spPr/>
    </dgm:pt>
    <dgm:pt modelId="{347A6B42-0DF7-4968-8161-3548873FC623}" type="pres">
      <dgm:prSet presAssocID="{DC4AE990-EC91-4E57-B850-68E2EDE4EE41}" presName="spacer" presStyleCnt="0"/>
      <dgm:spPr/>
    </dgm:pt>
    <dgm:pt modelId="{F001B9F7-B1F0-494D-95E9-BABAC8E0E57B}" type="pres">
      <dgm:prSet presAssocID="{0DD97F7E-C348-45C1-B5AF-00E8727974F0}" presName="parentText" presStyleLbl="node1" presStyleIdx="1" presStyleCnt="6">
        <dgm:presLayoutVars>
          <dgm:chMax val="0"/>
          <dgm:bulletEnabled val="1"/>
        </dgm:presLayoutVars>
      </dgm:prSet>
      <dgm:spPr/>
    </dgm:pt>
    <dgm:pt modelId="{3AFEE5F8-5CA6-4A55-A29D-95A9A2BC2721}" type="pres">
      <dgm:prSet presAssocID="{661C1F2B-5EE9-4535-B78D-B918A11163CA}" presName="spacer" presStyleCnt="0"/>
      <dgm:spPr/>
    </dgm:pt>
    <dgm:pt modelId="{001132FA-A87E-4C03-885B-D1883CB28088}" type="pres">
      <dgm:prSet presAssocID="{C12B999E-09FC-4396-A140-3515297CC70F}" presName="parentText" presStyleLbl="node1" presStyleIdx="2" presStyleCnt="6">
        <dgm:presLayoutVars>
          <dgm:chMax val="0"/>
          <dgm:bulletEnabled val="1"/>
        </dgm:presLayoutVars>
      </dgm:prSet>
      <dgm:spPr/>
    </dgm:pt>
    <dgm:pt modelId="{5643B269-186E-4328-9015-567839BCC7CD}" type="pres">
      <dgm:prSet presAssocID="{A5150863-7704-453A-9BD3-6E0FF4A391AB}" presName="spacer" presStyleCnt="0"/>
      <dgm:spPr/>
    </dgm:pt>
    <dgm:pt modelId="{323414A7-9AA9-4E4A-9811-2D72E6F9683B}" type="pres">
      <dgm:prSet presAssocID="{7A1A9866-93BA-433C-A925-C2A6834A34EB}" presName="parentText" presStyleLbl="node1" presStyleIdx="3" presStyleCnt="6">
        <dgm:presLayoutVars>
          <dgm:chMax val="0"/>
          <dgm:bulletEnabled val="1"/>
        </dgm:presLayoutVars>
      </dgm:prSet>
      <dgm:spPr/>
    </dgm:pt>
    <dgm:pt modelId="{2CD67CE6-CA95-421C-81B6-297C2B5FCC81}" type="pres">
      <dgm:prSet presAssocID="{13255C9F-44AD-4EB2-A6B2-EB0F38672C1B}" presName="spacer" presStyleCnt="0"/>
      <dgm:spPr/>
    </dgm:pt>
    <dgm:pt modelId="{EEE1FA40-6B2C-497C-B9C5-A34C00C855E2}" type="pres">
      <dgm:prSet presAssocID="{4CB6BB91-603B-4B22-B50E-431B621471DB}" presName="parentText" presStyleLbl="node1" presStyleIdx="4" presStyleCnt="6">
        <dgm:presLayoutVars>
          <dgm:chMax val="0"/>
          <dgm:bulletEnabled val="1"/>
        </dgm:presLayoutVars>
      </dgm:prSet>
      <dgm:spPr/>
    </dgm:pt>
    <dgm:pt modelId="{62BB2187-606A-4113-B67B-C3D333DF2DED}" type="pres">
      <dgm:prSet presAssocID="{3925E961-358C-41F6-9867-1EA5D567A4BE}" presName="spacer" presStyleCnt="0"/>
      <dgm:spPr/>
    </dgm:pt>
    <dgm:pt modelId="{E7D8B0DF-0B7D-4774-87B2-8C59E04F7D94}" type="pres">
      <dgm:prSet presAssocID="{72A9E38C-E316-40E0-86AE-858C030A0F63}" presName="parentText" presStyleLbl="node1" presStyleIdx="5" presStyleCnt="6">
        <dgm:presLayoutVars>
          <dgm:chMax val="0"/>
          <dgm:bulletEnabled val="1"/>
        </dgm:presLayoutVars>
      </dgm:prSet>
      <dgm:spPr/>
    </dgm:pt>
  </dgm:ptLst>
  <dgm:cxnLst>
    <dgm:cxn modelId="{53471115-42A9-4CFE-AE84-A7B160ADD75F}" type="presOf" srcId="{0985BA87-E63B-43A0-8313-A0B66BADA42F}" destId="{0489A2E7-8D56-40BE-BC9B-7F8E77B08D67}" srcOrd="0" destOrd="0" presId="urn:microsoft.com/office/officeart/2005/8/layout/vList2"/>
    <dgm:cxn modelId="{26B4DE23-8F33-42EB-A23E-464E73AF0B9C}" type="presOf" srcId="{4CB6BB91-603B-4B22-B50E-431B621471DB}" destId="{EEE1FA40-6B2C-497C-B9C5-A34C00C855E2}" srcOrd="0" destOrd="0" presId="urn:microsoft.com/office/officeart/2005/8/layout/vList2"/>
    <dgm:cxn modelId="{2F34F737-FDE7-43DC-BB0A-E7572C044D20}" type="presOf" srcId="{C12B999E-09FC-4396-A140-3515297CC70F}" destId="{001132FA-A87E-4C03-885B-D1883CB28088}" srcOrd="0" destOrd="0" presId="urn:microsoft.com/office/officeart/2005/8/layout/vList2"/>
    <dgm:cxn modelId="{BAEA0F50-E9D5-4FD3-8545-ABD10B0BE6A4}" srcId="{0985BA87-E63B-43A0-8313-A0B66BADA42F}" destId="{0DD97F7E-C348-45C1-B5AF-00E8727974F0}" srcOrd="1" destOrd="0" parTransId="{69106931-6829-40F4-AF68-1F226E861092}" sibTransId="{661C1F2B-5EE9-4535-B78D-B918A11163CA}"/>
    <dgm:cxn modelId="{04F0D952-4426-4856-B312-2B7F5B48FDF2}" type="presOf" srcId="{72A9E38C-E316-40E0-86AE-858C030A0F63}" destId="{E7D8B0DF-0B7D-4774-87B2-8C59E04F7D94}" srcOrd="0" destOrd="0" presId="urn:microsoft.com/office/officeart/2005/8/layout/vList2"/>
    <dgm:cxn modelId="{D252F684-E811-41EB-9B27-AA8F8D5FA009}" type="presOf" srcId="{69A43EDF-7E3C-428C-A2A4-815C866D2F4B}" destId="{636133CE-AEDE-4FB1-987B-ABE5A8A3ECC1}" srcOrd="0" destOrd="0" presId="urn:microsoft.com/office/officeart/2005/8/layout/vList2"/>
    <dgm:cxn modelId="{E1A00287-1C3D-4327-AC92-45A087A3D9EB}" type="presOf" srcId="{7A1A9866-93BA-433C-A925-C2A6834A34EB}" destId="{323414A7-9AA9-4E4A-9811-2D72E6F9683B}" srcOrd="0" destOrd="0" presId="urn:microsoft.com/office/officeart/2005/8/layout/vList2"/>
    <dgm:cxn modelId="{E0C3FD9B-FC1E-4D9D-AAF5-E90FA40C4369}" srcId="{0985BA87-E63B-43A0-8313-A0B66BADA42F}" destId="{4CB6BB91-603B-4B22-B50E-431B621471DB}" srcOrd="4" destOrd="0" parTransId="{61E1AC60-06BA-43D0-B59B-EBAF86F80129}" sibTransId="{3925E961-358C-41F6-9867-1EA5D567A4BE}"/>
    <dgm:cxn modelId="{FE9A44BE-33E6-4CD3-BFDF-BBE403486BF3}" srcId="{0985BA87-E63B-43A0-8313-A0B66BADA42F}" destId="{7A1A9866-93BA-433C-A925-C2A6834A34EB}" srcOrd="3" destOrd="0" parTransId="{58614A36-16F5-4BB3-BFAC-117117216A69}" sibTransId="{13255C9F-44AD-4EB2-A6B2-EB0F38672C1B}"/>
    <dgm:cxn modelId="{2209ACCE-8D18-4646-9A3A-BAD56838E8D6}" type="presOf" srcId="{0DD97F7E-C348-45C1-B5AF-00E8727974F0}" destId="{F001B9F7-B1F0-494D-95E9-BABAC8E0E57B}" srcOrd="0" destOrd="0" presId="urn:microsoft.com/office/officeart/2005/8/layout/vList2"/>
    <dgm:cxn modelId="{24C8A0E1-6B1C-4B3F-A605-6DB66B496BD8}" srcId="{0985BA87-E63B-43A0-8313-A0B66BADA42F}" destId="{69A43EDF-7E3C-428C-A2A4-815C866D2F4B}" srcOrd="0" destOrd="0" parTransId="{2E554105-F631-4957-B377-619F9BC51E21}" sibTransId="{DC4AE990-EC91-4E57-B850-68E2EDE4EE41}"/>
    <dgm:cxn modelId="{27C333E8-F8D1-4656-BA54-663FBECB5274}" srcId="{0985BA87-E63B-43A0-8313-A0B66BADA42F}" destId="{C12B999E-09FC-4396-A140-3515297CC70F}" srcOrd="2" destOrd="0" parTransId="{B0319961-E9B7-4225-9CE8-C2FB8A41BBD4}" sibTransId="{A5150863-7704-453A-9BD3-6E0FF4A391AB}"/>
    <dgm:cxn modelId="{6DAAF4FD-4D28-4759-A894-4A6D78D2DFCE}" srcId="{0985BA87-E63B-43A0-8313-A0B66BADA42F}" destId="{72A9E38C-E316-40E0-86AE-858C030A0F63}" srcOrd="5" destOrd="0" parTransId="{210417E5-DD7B-42D0-BE24-5E912CF6EFF9}" sibTransId="{30DEED9C-EDB1-483E-AE03-6C70FC94C47D}"/>
    <dgm:cxn modelId="{5B585873-67AC-402E-A47D-999044E66EE4}" type="presParOf" srcId="{0489A2E7-8D56-40BE-BC9B-7F8E77B08D67}" destId="{636133CE-AEDE-4FB1-987B-ABE5A8A3ECC1}" srcOrd="0" destOrd="0" presId="urn:microsoft.com/office/officeart/2005/8/layout/vList2"/>
    <dgm:cxn modelId="{BE44A75D-180F-4307-ACBA-2DEEFBFD568E}" type="presParOf" srcId="{0489A2E7-8D56-40BE-BC9B-7F8E77B08D67}" destId="{347A6B42-0DF7-4968-8161-3548873FC623}" srcOrd="1" destOrd="0" presId="urn:microsoft.com/office/officeart/2005/8/layout/vList2"/>
    <dgm:cxn modelId="{576838C3-A198-4832-A94B-0052BA251BB8}" type="presParOf" srcId="{0489A2E7-8D56-40BE-BC9B-7F8E77B08D67}" destId="{F001B9F7-B1F0-494D-95E9-BABAC8E0E57B}" srcOrd="2" destOrd="0" presId="urn:microsoft.com/office/officeart/2005/8/layout/vList2"/>
    <dgm:cxn modelId="{3F51F725-AE9B-4ADB-A250-8D45778C3F2E}" type="presParOf" srcId="{0489A2E7-8D56-40BE-BC9B-7F8E77B08D67}" destId="{3AFEE5F8-5CA6-4A55-A29D-95A9A2BC2721}" srcOrd="3" destOrd="0" presId="urn:microsoft.com/office/officeart/2005/8/layout/vList2"/>
    <dgm:cxn modelId="{023D33B8-060D-46CA-82A8-44BA16816A5B}" type="presParOf" srcId="{0489A2E7-8D56-40BE-BC9B-7F8E77B08D67}" destId="{001132FA-A87E-4C03-885B-D1883CB28088}" srcOrd="4" destOrd="0" presId="urn:microsoft.com/office/officeart/2005/8/layout/vList2"/>
    <dgm:cxn modelId="{7EF68D75-16C7-4A94-8540-F4A29A3045C3}" type="presParOf" srcId="{0489A2E7-8D56-40BE-BC9B-7F8E77B08D67}" destId="{5643B269-186E-4328-9015-567839BCC7CD}" srcOrd="5" destOrd="0" presId="urn:microsoft.com/office/officeart/2005/8/layout/vList2"/>
    <dgm:cxn modelId="{BDAFA1AB-7ACA-4745-9D5C-4B8AE860D0B2}" type="presParOf" srcId="{0489A2E7-8D56-40BE-BC9B-7F8E77B08D67}" destId="{323414A7-9AA9-4E4A-9811-2D72E6F9683B}" srcOrd="6" destOrd="0" presId="urn:microsoft.com/office/officeart/2005/8/layout/vList2"/>
    <dgm:cxn modelId="{810FCFDF-9A78-4F70-A639-31719062C3F7}" type="presParOf" srcId="{0489A2E7-8D56-40BE-BC9B-7F8E77B08D67}" destId="{2CD67CE6-CA95-421C-81B6-297C2B5FCC81}" srcOrd="7" destOrd="0" presId="urn:microsoft.com/office/officeart/2005/8/layout/vList2"/>
    <dgm:cxn modelId="{FBAC137E-9D56-437C-AF82-8F98F3AE404D}" type="presParOf" srcId="{0489A2E7-8D56-40BE-BC9B-7F8E77B08D67}" destId="{EEE1FA40-6B2C-497C-B9C5-A34C00C855E2}" srcOrd="8" destOrd="0" presId="urn:microsoft.com/office/officeart/2005/8/layout/vList2"/>
    <dgm:cxn modelId="{06124A82-2781-4568-8C93-2455C7AF5114}" type="presParOf" srcId="{0489A2E7-8D56-40BE-BC9B-7F8E77B08D67}" destId="{62BB2187-606A-4113-B67B-C3D333DF2DED}" srcOrd="9" destOrd="0" presId="urn:microsoft.com/office/officeart/2005/8/layout/vList2"/>
    <dgm:cxn modelId="{8A191FE9-4967-4D7D-B7AD-2197D3184381}" type="presParOf" srcId="{0489A2E7-8D56-40BE-BC9B-7F8E77B08D67}" destId="{E7D8B0DF-0B7D-4774-87B2-8C59E04F7D9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985BA87-E63B-43A0-8313-A0B66BADA42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523F1C3-BDF2-480F-9255-6984A63C1D49}">
      <dgm:prSet/>
      <dgm:spPr/>
      <dgm:t>
        <a:bodyPr/>
        <a:lstStyle/>
        <a:p>
          <a:r>
            <a:rPr lang="en-US" dirty="0"/>
            <a:t>Managed Web App Hosting</a:t>
          </a:r>
        </a:p>
      </dgm:t>
    </dgm:pt>
    <dgm:pt modelId="{6CC5880D-4562-4F0F-9B84-414ABF06A906}" type="parTrans" cxnId="{F952847C-E52A-4F40-868D-93ADD122E903}">
      <dgm:prSet/>
      <dgm:spPr/>
    </dgm:pt>
    <dgm:pt modelId="{AF0F1272-912A-4928-B302-2FA53E88CDFF}" type="sibTrans" cxnId="{F952847C-E52A-4F40-868D-93ADD122E903}">
      <dgm:prSet/>
      <dgm:spPr/>
    </dgm:pt>
    <dgm:pt modelId="{5AC9085D-1FA1-4D2E-AA49-B6737520A4DC}">
      <dgm:prSet/>
      <dgm:spPr/>
      <dgm:t>
        <a:bodyPr/>
        <a:lstStyle/>
        <a:p>
          <a:r>
            <a:rPr lang="en-US" dirty="0"/>
            <a:t>Backed by EC2 Instances</a:t>
          </a:r>
        </a:p>
      </dgm:t>
    </dgm:pt>
    <dgm:pt modelId="{ACDB6BED-467C-4A55-ACE8-4EF3F5425A45}" type="parTrans" cxnId="{4C77B6A8-A38D-41C4-98F0-EDDED542EE65}">
      <dgm:prSet/>
      <dgm:spPr/>
    </dgm:pt>
    <dgm:pt modelId="{F8447852-1B4E-40F3-8F53-7F76BE4CE12A}" type="sibTrans" cxnId="{4C77B6A8-A38D-41C4-98F0-EDDED542EE65}">
      <dgm:prSet/>
      <dgm:spPr/>
    </dgm:pt>
    <dgm:pt modelId="{2A97F15A-623A-44FE-86ED-493122138FBD}">
      <dgm:prSet/>
      <dgm:spPr/>
      <dgm:t>
        <a:bodyPr/>
        <a:lstStyle/>
        <a:p>
          <a:r>
            <a:rPr lang="en-US" dirty="0"/>
            <a:t>IIS Workloads</a:t>
          </a:r>
        </a:p>
      </dgm:t>
    </dgm:pt>
    <dgm:pt modelId="{A3AB412B-28B5-407A-AC80-EFEC13D2553E}" type="parTrans" cxnId="{9797787A-DBDE-491B-BBD2-5B7AA76A6E42}">
      <dgm:prSet/>
      <dgm:spPr/>
    </dgm:pt>
    <dgm:pt modelId="{E95BB566-7C5D-4060-A513-6C90E40CF7CF}" type="sibTrans" cxnId="{9797787A-DBDE-491B-BBD2-5B7AA76A6E42}">
      <dgm:prSet/>
      <dgm:spPr/>
    </dgm:pt>
    <dgm:pt modelId="{0489A2E7-8D56-40BE-BC9B-7F8E77B08D67}" type="pres">
      <dgm:prSet presAssocID="{0985BA87-E63B-43A0-8313-A0B66BADA42F}" presName="linear" presStyleCnt="0">
        <dgm:presLayoutVars>
          <dgm:animLvl val="lvl"/>
          <dgm:resizeHandles val="exact"/>
        </dgm:presLayoutVars>
      </dgm:prSet>
      <dgm:spPr/>
    </dgm:pt>
    <dgm:pt modelId="{6FFE660E-FEC0-4AAD-9C33-7A0E104E8130}" type="pres">
      <dgm:prSet presAssocID="{1523F1C3-BDF2-480F-9255-6984A63C1D49}" presName="parentText" presStyleLbl="node1" presStyleIdx="0" presStyleCnt="3">
        <dgm:presLayoutVars>
          <dgm:chMax val="0"/>
          <dgm:bulletEnabled val="1"/>
        </dgm:presLayoutVars>
      </dgm:prSet>
      <dgm:spPr/>
    </dgm:pt>
    <dgm:pt modelId="{DB822B20-A7A0-4EC9-937E-12369F9A68AD}" type="pres">
      <dgm:prSet presAssocID="{AF0F1272-912A-4928-B302-2FA53E88CDFF}" presName="spacer" presStyleCnt="0"/>
      <dgm:spPr/>
    </dgm:pt>
    <dgm:pt modelId="{2AB4D32B-D186-4A13-B060-77C7383FFD87}" type="pres">
      <dgm:prSet presAssocID="{5AC9085D-1FA1-4D2E-AA49-B6737520A4DC}" presName="parentText" presStyleLbl="node1" presStyleIdx="1" presStyleCnt="3">
        <dgm:presLayoutVars>
          <dgm:chMax val="0"/>
          <dgm:bulletEnabled val="1"/>
        </dgm:presLayoutVars>
      </dgm:prSet>
      <dgm:spPr/>
    </dgm:pt>
    <dgm:pt modelId="{3326999B-868F-4A00-A998-790EB9A0690A}" type="pres">
      <dgm:prSet presAssocID="{F8447852-1B4E-40F3-8F53-7F76BE4CE12A}" presName="spacer" presStyleCnt="0"/>
      <dgm:spPr/>
    </dgm:pt>
    <dgm:pt modelId="{2C771F4E-CDB5-478E-A4DA-F3E5FC58F453}" type="pres">
      <dgm:prSet presAssocID="{2A97F15A-623A-44FE-86ED-493122138FBD}" presName="parentText" presStyleLbl="node1" presStyleIdx="2" presStyleCnt="3">
        <dgm:presLayoutVars>
          <dgm:chMax val="0"/>
          <dgm:bulletEnabled val="1"/>
        </dgm:presLayoutVars>
      </dgm:prSet>
      <dgm:spPr/>
    </dgm:pt>
  </dgm:ptLst>
  <dgm:cxnLst>
    <dgm:cxn modelId="{F9AF4810-748B-4207-86A1-1A57D9512E18}" type="presOf" srcId="{1523F1C3-BDF2-480F-9255-6984A63C1D49}" destId="{6FFE660E-FEC0-4AAD-9C33-7A0E104E8130}" srcOrd="0" destOrd="0" presId="urn:microsoft.com/office/officeart/2005/8/layout/vList2"/>
    <dgm:cxn modelId="{53471115-42A9-4CFE-AE84-A7B160ADD75F}" type="presOf" srcId="{0985BA87-E63B-43A0-8313-A0B66BADA42F}" destId="{0489A2E7-8D56-40BE-BC9B-7F8E77B08D67}" srcOrd="0" destOrd="0" presId="urn:microsoft.com/office/officeart/2005/8/layout/vList2"/>
    <dgm:cxn modelId="{9797787A-DBDE-491B-BBD2-5B7AA76A6E42}" srcId="{0985BA87-E63B-43A0-8313-A0B66BADA42F}" destId="{2A97F15A-623A-44FE-86ED-493122138FBD}" srcOrd="2" destOrd="0" parTransId="{A3AB412B-28B5-407A-AC80-EFEC13D2553E}" sibTransId="{E95BB566-7C5D-4060-A513-6C90E40CF7CF}"/>
    <dgm:cxn modelId="{F952847C-E52A-4F40-868D-93ADD122E903}" srcId="{0985BA87-E63B-43A0-8313-A0B66BADA42F}" destId="{1523F1C3-BDF2-480F-9255-6984A63C1D49}" srcOrd="0" destOrd="0" parTransId="{6CC5880D-4562-4F0F-9B84-414ABF06A906}" sibTransId="{AF0F1272-912A-4928-B302-2FA53E88CDFF}"/>
    <dgm:cxn modelId="{CDAF4A8B-F55A-4554-BA82-9EA425062968}" type="presOf" srcId="{2A97F15A-623A-44FE-86ED-493122138FBD}" destId="{2C771F4E-CDB5-478E-A4DA-F3E5FC58F453}" srcOrd="0" destOrd="0" presId="urn:microsoft.com/office/officeart/2005/8/layout/vList2"/>
    <dgm:cxn modelId="{4C77B6A8-A38D-41C4-98F0-EDDED542EE65}" srcId="{0985BA87-E63B-43A0-8313-A0B66BADA42F}" destId="{5AC9085D-1FA1-4D2E-AA49-B6737520A4DC}" srcOrd="1" destOrd="0" parTransId="{ACDB6BED-467C-4A55-ACE8-4EF3F5425A45}" sibTransId="{F8447852-1B4E-40F3-8F53-7F76BE4CE12A}"/>
    <dgm:cxn modelId="{107526A9-62E5-45FC-B433-5374AF2EA121}" type="presOf" srcId="{5AC9085D-1FA1-4D2E-AA49-B6737520A4DC}" destId="{2AB4D32B-D186-4A13-B060-77C7383FFD87}" srcOrd="0" destOrd="0" presId="urn:microsoft.com/office/officeart/2005/8/layout/vList2"/>
    <dgm:cxn modelId="{B8C0BCC5-C771-49AE-A170-9D47A635B40F}" type="presParOf" srcId="{0489A2E7-8D56-40BE-BC9B-7F8E77B08D67}" destId="{6FFE660E-FEC0-4AAD-9C33-7A0E104E8130}" srcOrd="0" destOrd="0" presId="urn:microsoft.com/office/officeart/2005/8/layout/vList2"/>
    <dgm:cxn modelId="{D1418012-D7AD-45F9-AD1E-02B0BB14FDB7}" type="presParOf" srcId="{0489A2E7-8D56-40BE-BC9B-7F8E77B08D67}" destId="{DB822B20-A7A0-4EC9-937E-12369F9A68AD}" srcOrd="1" destOrd="0" presId="urn:microsoft.com/office/officeart/2005/8/layout/vList2"/>
    <dgm:cxn modelId="{E92D5074-73E2-409E-B798-219EACCC539D}" type="presParOf" srcId="{0489A2E7-8D56-40BE-BC9B-7F8E77B08D67}" destId="{2AB4D32B-D186-4A13-B060-77C7383FFD87}" srcOrd="2" destOrd="0" presId="urn:microsoft.com/office/officeart/2005/8/layout/vList2"/>
    <dgm:cxn modelId="{7BB3C07B-988A-4A03-8796-4F4BEC88E742}" type="presParOf" srcId="{0489A2E7-8D56-40BE-BC9B-7F8E77B08D67}" destId="{3326999B-868F-4A00-A998-790EB9A0690A}" srcOrd="3" destOrd="0" presId="urn:microsoft.com/office/officeart/2005/8/layout/vList2"/>
    <dgm:cxn modelId="{3C1E3887-4E5B-4573-8159-03BBE15FDB25}" type="presParOf" srcId="{0489A2E7-8D56-40BE-BC9B-7F8E77B08D67}" destId="{2C771F4E-CDB5-478E-A4DA-F3E5FC58F45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985BA87-E63B-43A0-8313-A0B66BADA42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9A43EDF-7E3C-428C-A2A4-815C866D2F4B}">
      <dgm:prSet/>
      <dgm:spPr/>
      <dgm:t>
        <a:bodyPr/>
        <a:lstStyle/>
        <a:p>
          <a:r>
            <a:rPr lang="en-US" dirty="0"/>
            <a:t>Serverless</a:t>
          </a:r>
        </a:p>
      </dgm:t>
    </dgm:pt>
    <dgm:pt modelId="{2E554105-F631-4957-B377-619F9BC51E21}" type="parTrans" cxnId="{24C8A0E1-6B1C-4B3F-A605-6DB66B496BD8}">
      <dgm:prSet/>
      <dgm:spPr/>
      <dgm:t>
        <a:bodyPr/>
        <a:lstStyle/>
        <a:p>
          <a:endParaRPr lang="en-US"/>
        </a:p>
      </dgm:t>
    </dgm:pt>
    <dgm:pt modelId="{DC4AE990-EC91-4E57-B850-68E2EDE4EE41}" type="sibTrans" cxnId="{24C8A0E1-6B1C-4B3F-A605-6DB66B496BD8}">
      <dgm:prSet/>
      <dgm:spPr/>
      <dgm:t>
        <a:bodyPr/>
        <a:lstStyle/>
        <a:p>
          <a:endParaRPr lang="en-US"/>
        </a:p>
      </dgm:t>
    </dgm:pt>
    <dgm:pt modelId="{AE7DD0D0-96A3-4237-9FDF-1FEDF9DFCB31}">
      <dgm:prSet/>
      <dgm:spPr/>
      <dgm:t>
        <a:bodyPr/>
        <a:lstStyle/>
        <a:p>
          <a:r>
            <a:rPr lang="en-US" dirty="0"/>
            <a:t>Native Service Integrations</a:t>
          </a:r>
        </a:p>
      </dgm:t>
    </dgm:pt>
    <dgm:pt modelId="{A0AD78FD-9936-4A29-B121-B8C13A45F39B}" type="parTrans" cxnId="{1C694F2E-E988-42F5-AE83-EA73893A6B12}">
      <dgm:prSet/>
      <dgm:spPr/>
      <dgm:t>
        <a:bodyPr/>
        <a:lstStyle/>
        <a:p>
          <a:endParaRPr lang="en-US"/>
        </a:p>
      </dgm:t>
    </dgm:pt>
    <dgm:pt modelId="{4CC8864D-E0B0-4D35-989C-D2225DF75229}" type="sibTrans" cxnId="{1C694F2E-E988-42F5-AE83-EA73893A6B12}">
      <dgm:prSet/>
      <dgm:spPr/>
      <dgm:t>
        <a:bodyPr/>
        <a:lstStyle/>
        <a:p>
          <a:endParaRPr lang="en-US"/>
        </a:p>
      </dgm:t>
    </dgm:pt>
    <dgm:pt modelId="{C3FB3C82-8063-4699-BF35-57776855AE42}">
      <dgm:prSet/>
      <dgm:spPr/>
      <dgm:t>
        <a:bodyPr/>
        <a:lstStyle/>
        <a:p>
          <a:r>
            <a:rPr lang="en-US" dirty="0"/>
            <a:t>Hip / Cool / etc.</a:t>
          </a:r>
        </a:p>
      </dgm:t>
    </dgm:pt>
    <dgm:pt modelId="{9A161A7A-8824-490F-A217-E5DB6D40BFBA}" type="parTrans" cxnId="{C369677F-969A-4104-A301-E6D27D86DC23}">
      <dgm:prSet/>
      <dgm:spPr/>
      <dgm:t>
        <a:bodyPr/>
        <a:lstStyle/>
        <a:p>
          <a:endParaRPr lang="en-US"/>
        </a:p>
      </dgm:t>
    </dgm:pt>
    <dgm:pt modelId="{7ACFBE3A-5DAD-47A1-A93A-D4B720A69FBF}" type="sibTrans" cxnId="{C369677F-969A-4104-A301-E6D27D86DC23}">
      <dgm:prSet/>
      <dgm:spPr/>
      <dgm:t>
        <a:bodyPr/>
        <a:lstStyle/>
        <a:p>
          <a:endParaRPr lang="en-US"/>
        </a:p>
      </dgm:t>
    </dgm:pt>
    <dgm:pt modelId="{5E89A02A-FF3B-402C-9825-A94198009882}">
      <dgm:prSet/>
      <dgm:spPr/>
      <dgm:t>
        <a:bodyPr/>
        <a:lstStyle/>
        <a:p>
          <a:r>
            <a:rPr lang="en-US" dirty="0"/>
            <a:t>Think Differently</a:t>
          </a:r>
        </a:p>
      </dgm:t>
    </dgm:pt>
    <dgm:pt modelId="{E7E72EEF-54D1-4EFA-80B4-64C6E3D2E63C}" type="parTrans" cxnId="{D17D58AD-649E-462A-A2BE-50B450CC8B9D}">
      <dgm:prSet/>
      <dgm:spPr/>
      <dgm:t>
        <a:bodyPr/>
        <a:lstStyle/>
        <a:p>
          <a:endParaRPr lang="en-US"/>
        </a:p>
      </dgm:t>
    </dgm:pt>
    <dgm:pt modelId="{BB55ED1C-9782-4186-96E2-4DF451266232}" type="sibTrans" cxnId="{D17D58AD-649E-462A-A2BE-50B450CC8B9D}">
      <dgm:prSet/>
      <dgm:spPr/>
      <dgm:t>
        <a:bodyPr/>
        <a:lstStyle/>
        <a:p>
          <a:endParaRPr lang="en-US"/>
        </a:p>
      </dgm:t>
    </dgm:pt>
    <dgm:pt modelId="{0489A2E7-8D56-40BE-BC9B-7F8E77B08D67}" type="pres">
      <dgm:prSet presAssocID="{0985BA87-E63B-43A0-8313-A0B66BADA42F}" presName="linear" presStyleCnt="0">
        <dgm:presLayoutVars>
          <dgm:animLvl val="lvl"/>
          <dgm:resizeHandles val="exact"/>
        </dgm:presLayoutVars>
      </dgm:prSet>
      <dgm:spPr/>
    </dgm:pt>
    <dgm:pt modelId="{636133CE-AEDE-4FB1-987B-ABE5A8A3ECC1}" type="pres">
      <dgm:prSet presAssocID="{69A43EDF-7E3C-428C-A2A4-815C866D2F4B}" presName="parentText" presStyleLbl="node1" presStyleIdx="0" presStyleCnt="4">
        <dgm:presLayoutVars>
          <dgm:chMax val="0"/>
          <dgm:bulletEnabled val="1"/>
        </dgm:presLayoutVars>
      </dgm:prSet>
      <dgm:spPr/>
    </dgm:pt>
    <dgm:pt modelId="{A14DCAC2-910B-48DF-95C6-42842C4DB479}" type="pres">
      <dgm:prSet presAssocID="{DC4AE990-EC91-4E57-B850-68E2EDE4EE41}" presName="spacer" presStyleCnt="0"/>
      <dgm:spPr/>
    </dgm:pt>
    <dgm:pt modelId="{EA405AA0-F8D2-4A23-AA47-1C5E501E0A16}" type="pres">
      <dgm:prSet presAssocID="{AE7DD0D0-96A3-4237-9FDF-1FEDF9DFCB31}" presName="parentText" presStyleLbl="node1" presStyleIdx="1" presStyleCnt="4">
        <dgm:presLayoutVars>
          <dgm:chMax val="0"/>
          <dgm:bulletEnabled val="1"/>
        </dgm:presLayoutVars>
      </dgm:prSet>
      <dgm:spPr/>
    </dgm:pt>
    <dgm:pt modelId="{E2B2345D-5105-4163-8FF8-5974DB83D588}" type="pres">
      <dgm:prSet presAssocID="{4CC8864D-E0B0-4D35-989C-D2225DF75229}" presName="spacer" presStyleCnt="0"/>
      <dgm:spPr/>
    </dgm:pt>
    <dgm:pt modelId="{E6EA01E0-799C-4F54-8C5F-9A13CD3EB250}" type="pres">
      <dgm:prSet presAssocID="{5E89A02A-FF3B-402C-9825-A94198009882}" presName="parentText" presStyleLbl="node1" presStyleIdx="2" presStyleCnt="4">
        <dgm:presLayoutVars>
          <dgm:chMax val="0"/>
          <dgm:bulletEnabled val="1"/>
        </dgm:presLayoutVars>
      </dgm:prSet>
      <dgm:spPr/>
    </dgm:pt>
    <dgm:pt modelId="{82993BF2-58C9-4C46-ADA5-716313FF0DF7}" type="pres">
      <dgm:prSet presAssocID="{BB55ED1C-9782-4186-96E2-4DF451266232}" presName="spacer" presStyleCnt="0"/>
      <dgm:spPr/>
    </dgm:pt>
    <dgm:pt modelId="{535257EC-3744-40FB-89D2-D64FE2FC09A7}" type="pres">
      <dgm:prSet presAssocID="{C3FB3C82-8063-4699-BF35-57776855AE42}" presName="parentText" presStyleLbl="node1" presStyleIdx="3" presStyleCnt="4">
        <dgm:presLayoutVars>
          <dgm:chMax val="0"/>
          <dgm:bulletEnabled val="1"/>
        </dgm:presLayoutVars>
      </dgm:prSet>
      <dgm:spPr/>
    </dgm:pt>
  </dgm:ptLst>
  <dgm:cxnLst>
    <dgm:cxn modelId="{53471115-42A9-4CFE-AE84-A7B160ADD75F}" type="presOf" srcId="{0985BA87-E63B-43A0-8313-A0B66BADA42F}" destId="{0489A2E7-8D56-40BE-BC9B-7F8E77B08D67}" srcOrd="0" destOrd="0" presId="urn:microsoft.com/office/officeart/2005/8/layout/vList2"/>
    <dgm:cxn modelId="{94037E21-FC83-4122-B409-CBDC70D00361}" type="presOf" srcId="{C3FB3C82-8063-4699-BF35-57776855AE42}" destId="{535257EC-3744-40FB-89D2-D64FE2FC09A7}" srcOrd="0" destOrd="0" presId="urn:microsoft.com/office/officeart/2005/8/layout/vList2"/>
    <dgm:cxn modelId="{1C694F2E-E988-42F5-AE83-EA73893A6B12}" srcId="{0985BA87-E63B-43A0-8313-A0B66BADA42F}" destId="{AE7DD0D0-96A3-4237-9FDF-1FEDF9DFCB31}" srcOrd="1" destOrd="0" parTransId="{A0AD78FD-9936-4A29-B121-B8C13A45F39B}" sibTransId="{4CC8864D-E0B0-4D35-989C-D2225DF75229}"/>
    <dgm:cxn modelId="{CF7BCF31-7CF9-4265-9269-D9C79DB81263}" type="presOf" srcId="{5E89A02A-FF3B-402C-9825-A94198009882}" destId="{E6EA01E0-799C-4F54-8C5F-9A13CD3EB250}" srcOrd="0" destOrd="0" presId="urn:microsoft.com/office/officeart/2005/8/layout/vList2"/>
    <dgm:cxn modelId="{E8D9B558-EC33-4FF5-ABBE-6DEE3FA11C05}" type="presOf" srcId="{AE7DD0D0-96A3-4237-9FDF-1FEDF9DFCB31}" destId="{EA405AA0-F8D2-4A23-AA47-1C5E501E0A16}" srcOrd="0" destOrd="0" presId="urn:microsoft.com/office/officeart/2005/8/layout/vList2"/>
    <dgm:cxn modelId="{C369677F-969A-4104-A301-E6D27D86DC23}" srcId="{0985BA87-E63B-43A0-8313-A0B66BADA42F}" destId="{C3FB3C82-8063-4699-BF35-57776855AE42}" srcOrd="3" destOrd="0" parTransId="{9A161A7A-8824-490F-A217-E5DB6D40BFBA}" sibTransId="{7ACFBE3A-5DAD-47A1-A93A-D4B720A69FBF}"/>
    <dgm:cxn modelId="{D252F684-E811-41EB-9B27-AA8F8D5FA009}" type="presOf" srcId="{69A43EDF-7E3C-428C-A2A4-815C866D2F4B}" destId="{636133CE-AEDE-4FB1-987B-ABE5A8A3ECC1}" srcOrd="0" destOrd="0" presId="urn:microsoft.com/office/officeart/2005/8/layout/vList2"/>
    <dgm:cxn modelId="{D17D58AD-649E-462A-A2BE-50B450CC8B9D}" srcId="{0985BA87-E63B-43A0-8313-A0B66BADA42F}" destId="{5E89A02A-FF3B-402C-9825-A94198009882}" srcOrd="2" destOrd="0" parTransId="{E7E72EEF-54D1-4EFA-80B4-64C6E3D2E63C}" sibTransId="{BB55ED1C-9782-4186-96E2-4DF451266232}"/>
    <dgm:cxn modelId="{24C8A0E1-6B1C-4B3F-A605-6DB66B496BD8}" srcId="{0985BA87-E63B-43A0-8313-A0B66BADA42F}" destId="{69A43EDF-7E3C-428C-A2A4-815C866D2F4B}" srcOrd="0" destOrd="0" parTransId="{2E554105-F631-4957-B377-619F9BC51E21}" sibTransId="{DC4AE990-EC91-4E57-B850-68E2EDE4EE41}"/>
    <dgm:cxn modelId="{5B585873-67AC-402E-A47D-999044E66EE4}" type="presParOf" srcId="{0489A2E7-8D56-40BE-BC9B-7F8E77B08D67}" destId="{636133CE-AEDE-4FB1-987B-ABE5A8A3ECC1}" srcOrd="0" destOrd="0" presId="urn:microsoft.com/office/officeart/2005/8/layout/vList2"/>
    <dgm:cxn modelId="{24C50BA3-E5CB-45DB-B692-A3B16CB12C1B}" type="presParOf" srcId="{0489A2E7-8D56-40BE-BC9B-7F8E77B08D67}" destId="{A14DCAC2-910B-48DF-95C6-42842C4DB479}" srcOrd="1" destOrd="0" presId="urn:microsoft.com/office/officeart/2005/8/layout/vList2"/>
    <dgm:cxn modelId="{10DA5898-E51D-4DE4-8DEC-E3EEE42BD22C}" type="presParOf" srcId="{0489A2E7-8D56-40BE-BC9B-7F8E77B08D67}" destId="{EA405AA0-F8D2-4A23-AA47-1C5E501E0A16}" srcOrd="2" destOrd="0" presId="urn:microsoft.com/office/officeart/2005/8/layout/vList2"/>
    <dgm:cxn modelId="{C97C8B51-950C-470F-8701-386C97CD9F32}" type="presParOf" srcId="{0489A2E7-8D56-40BE-BC9B-7F8E77B08D67}" destId="{E2B2345D-5105-4163-8FF8-5974DB83D588}" srcOrd="3" destOrd="0" presId="urn:microsoft.com/office/officeart/2005/8/layout/vList2"/>
    <dgm:cxn modelId="{6F1EE15E-D6DD-41A8-8E26-532B3B63BC81}" type="presParOf" srcId="{0489A2E7-8D56-40BE-BC9B-7F8E77B08D67}" destId="{E6EA01E0-799C-4F54-8C5F-9A13CD3EB250}" srcOrd="4" destOrd="0" presId="urn:microsoft.com/office/officeart/2005/8/layout/vList2"/>
    <dgm:cxn modelId="{EE8BCC89-D78A-4CAC-9273-D9FA5EADCE27}" type="presParOf" srcId="{0489A2E7-8D56-40BE-BC9B-7F8E77B08D67}" destId="{82993BF2-58C9-4C46-ADA5-716313FF0DF7}" srcOrd="5" destOrd="0" presId="urn:microsoft.com/office/officeart/2005/8/layout/vList2"/>
    <dgm:cxn modelId="{B8F626B7-AC9C-42D9-8147-9FB6DCD25BA0}" type="presParOf" srcId="{0489A2E7-8D56-40BE-BC9B-7F8E77B08D67}" destId="{535257EC-3744-40FB-89D2-D64FE2FC09A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985BA87-E63B-43A0-8313-A0B66BADA42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9A43EDF-7E3C-428C-A2A4-815C866D2F4B}">
      <dgm:prSet/>
      <dgm:spPr/>
      <dgm:t>
        <a:bodyPr/>
        <a:lstStyle/>
        <a:p>
          <a:r>
            <a:rPr lang="en-US" dirty="0"/>
            <a:t>Configurable Timeouts</a:t>
          </a:r>
        </a:p>
      </dgm:t>
    </dgm:pt>
    <dgm:pt modelId="{2E554105-F631-4957-B377-619F9BC51E21}" type="parTrans" cxnId="{24C8A0E1-6B1C-4B3F-A605-6DB66B496BD8}">
      <dgm:prSet/>
      <dgm:spPr/>
      <dgm:t>
        <a:bodyPr/>
        <a:lstStyle/>
        <a:p>
          <a:endParaRPr lang="en-US"/>
        </a:p>
      </dgm:t>
    </dgm:pt>
    <dgm:pt modelId="{DC4AE990-EC91-4E57-B850-68E2EDE4EE41}" type="sibTrans" cxnId="{24C8A0E1-6B1C-4B3F-A605-6DB66B496BD8}">
      <dgm:prSet/>
      <dgm:spPr/>
      <dgm:t>
        <a:bodyPr/>
        <a:lstStyle/>
        <a:p>
          <a:endParaRPr lang="en-US"/>
        </a:p>
      </dgm:t>
    </dgm:pt>
    <dgm:pt modelId="{6908C8ED-10FE-4E3E-84B9-DA0B557CBCB5}">
      <dgm:prSet/>
      <dgm:spPr/>
      <dgm:t>
        <a:bodyPr/>
        <a:lstStyle/>
        <a:p>
          <a:r>
            <a:rPr lang="en-US" dirty="0"/>
            <a:t>Max Runtime 15 minutes</a:t>
          </a:r>
        </a:p>
      </dgm:t>
    </dgm:pt>
    <dgm:pt modelId="{16634E4B-0C43-4DBF-A6C5-AA578E5A20F6}" type="parTrans" cxnId="{BA981C58-27E5-4FBE-9381-7554BB542B09}">
      <dgm:prSet/>
      <dgm:spPr/>
    </dgm:pt>
    <dgm:pt modelId="{5DED94B2-8FAA-4F6F-B67C-136E11912367}" type="sibTrans" cxnId="{BA981C58-27E5-4FBE-9381-7554BB542B09}">
      <dgm:prSet/>
      <dgm:spPr/>
    </dgm:pt>
    <dgm:pt modelId="{0BFA71E2-A18D-476E-B63B-73760F860F63}">
      <dgm:prSet/>
      <dgm:spPr/>
      <dgm:t>
        <a:bodyPr/>
        <a:lstStyle/>
        <a:p>
          <a:r>
            <a:rPr lang="en-US" dirty="0"/>
            <a:t>128 MB to 10 GB of RAM</a:t>
          </a:r>
        </a:p>
      </dgm:t>
    </dgm:pt>
    <dgm:pt modelId="{DCBDDBA9-5410-480B-B642-1AF9036CE7C7}" type="parTrans" cxnId="{0F34E37C-CE01-473E-BDDF-B5884458EFCA}">
      <dgm:prSet/>
      <dgm:spPr/>
    </dgm:pt>
    <dgm:pt modelId="{4B5C8B54-A58E-4C30-87AE-F54F6C958FF6}" type="sibTrans" cxnId="{0F34E37C-CE01-473E-BDDF-B5884458EFCA}">
      <dgm:prSet/>
      <dgm:spPr/>
    </dgm:pt>
    <dgm:pt modelId="{AD27706F-5197-4099-8CE6-EBEF56350A67}">
      <dgm:prSet/>
      <dgm:spPr/>
      <dgm:t>
        <a:bodyPr/>
        <a:lstStyle/>
        <a:p>
          <a:r>
            <a:rPr lang="en-US" dirty="0"/>
            <a:t>CPU / Memory Proportional</a:t>
          </a:r>
        </a:p>
      </dgm:t>
    </dgm:pt>
    <dgm:pt modelId="{8A546935-907D-4287-82D1-B62CCB6E4B4B}" type="parTrans" cxnId="{24DC2B46-2854-4406-977B-DC6A89DFDDC7}">
      <dgm:prSet/>
      <dgm:spPr/>
    </dgm:pt>
    <dgm:pt modelId="{9EAD029C-32C2-4EBA-A639-39C95EC31089}" type="sibTrans" cxnId="{24DC2B46-2854-4406-977B-DC6A89DFDDC7}">
      <dgm:prSet/>
      <dgm:spPr/>
    </dgm:pt>
    <dgm:pt modelId="{00A31EF0-7083-49DE-B5E9-A8F46E670AC8}">
      <dgm:prSet/>
      <dgm:spPr/>
      <dgm:t>
        <a:bodyPr/>
        <a:lstStyle/>
        <a:p>
          <a:r>
            <a:rPr lang="en-US" dirty="0"/>
            <a:t>6 MB Async Payload Limit</a:t>
          </a:r>
        </a:p>
      </dgm:t>
    </dgm:pt>
    <dgm:pt modelId="{9F349D0F-8D71-45F9-A1D4-E6C1512CA33B}" type="parTrans" cxnId="{146BD0AB-EB0D-4ADF-A40E-E1CE13CCC63C}">
      <dgm:prSet/>
      <dgm:spPr/>
    </dgm:pt>
    <dgm:pt modelId="{21945A40-5471-4D3C-A797-2ED222C7A267}" type="sibTrans" cxnId="{146BD0AB-EB0D-4ADF-A40E-E1CE13CCC63C}">
      <dgm:prSet/>
      <dgm:spPr/>
    </dgm:pt>
    <dgm:pt modelId="{0489A2E7-8D56-40BE-BC9B-7F8E77B08D67}" type="pres">
      <dgm:prSet presAssocID="{0985BA87-E63B-43A0-8313-A0B66BADA42F}" presName="linear" presStyleCnt="0">
        <dgm:presLayoutVars>
          <dgm:animLvl val="lvl"/>
          <dgm:resizeHandles val="exact"/>
        </dgm:presLayoutVars>
      </dgm:prSet>
      <dgm:spPr/>
    </dgm:pt>
    <dgm:pt modelId="{636133CE-AEDE-4FB1-987B-ABE5A8A3ECC1}" type="pres">
      <dgm:prSet presAssocID="{69A43EDF-7E3C-428C-A2A4-815C866D2F4B}" presName="parentText" presStyleLbl="node1" presStyleIdx="0" presStyleCnt="5">
        <dgm:presLayoutVars>
          <dgm:chMax val="0"/>
          <dgm:bulletEnabled val="1"/>
        </dgm:presLayoutVars>
      </dgm:prSet>
      <dgm:spPr/>
    </dgm:pt>
    <dgm:pt modelId="{173EE840-575B-428A-83A7-50AE95ABE6E0}" type="pres">
      <dgm:prSet presAssocID="{DC4AE990-EC91-4E57-B850-68E2EDE4EE41}" presName="spacer" presStyleCnt="0"/>
      <dgm:spPr/>
    </dgm:pt>
    <dgm:pt modelId="{03416A83-2077-47FB-9A45-4B403E45D2FB}" type="pres">
      <dgm:prSet presAssocID="{6908C8ED-10FE-4E3E-84B9-DA0B557CBCB5}" presName="parentText" presStyleLbl="node1" presStyleIdx="1" presStyleCnt="5">
        <dgm:presLayoutVars>
          <dgm:chMax val="0"/>
          <dgm:bulletEnabled val="1"/>
        </dgm:presLayoutVars>
      </dgm:prSet>
      <dgm:spPr/>
    </dgm:pt>
    <dgm:pt modelId="{E821B293-1545-45A0-A720-A44B947DF747}" type="pres">
      <dgm:prSet presAssocID="{5DED94B2-8FAA-4F6F-B67C-136E11912367}" presName="spacer" presStyleCnt="0"/>
      <dgm:spPr/>
    </dgm:pt>
    <dgm:pt modelId="{AF6215D0-32AB-4768-9128-7AE8910501E4}" type="pres">
      <dgm:prSet presAssocID="{0BFA71E2-A18D-476E-B63B-73760F860F63}" presName="parentText" presStyleLbl="node1" presStyleIdx="2" presStyleCnt="5">
        <dgm:presLayoutVars>
          <dgm:chMax val="0"/>
          <dgm:bulletEnabled val="1"/>
        </dgm:presLayoutVars>
      </dgm:prSet>
      <dgm:spPr/>
    </dgm:pt>
    <dgm:pt modelId="{25C19108-6F40-4C24-A0A2-88FA238683C7}" type="pres">
      <dgm:prSet presAssocID="{4B5C8B54-A58E-4C30-87AE-F54F6C958FF6}" presName="spacer" presStyleCnt="0"/>
      <dgm:spPr/>
    </dgm:pt>
    <dgm:pt modelId="{C4A9ECED-EB27-4F20-8154-CB0C521C635E}" type="pres">
      <dgm:prSet presAssocID="{AD27706F-5197-4099-8CE6-EBEF56350A67}" presName="parentText" presStyleLbl="node1" presStyleIdx="3" presStyleCnt="5">
        <dgm:presLayoutVars>
          <dgm:chMax val="0"/>
          <dgm:bulletEnabled val="1"/>
        </dgm:presLayoutVars>
      </dgm:prSet>
      <dgm:spPr/>
    </dgm:pt>
    <dgm:pt modelId="{4F2DC842-F4C1-496A-B0D4-3A86CEC057F3}" type="pres">
      <dgm:prSet presAssocID="{9EAD029C-32C2-4EBA-A639-39C95EC31089}" presName="spacer" presStyleCnt="0"/>
      <dgm:spPr/>
    </dgm:pt>
    <dgm:pt modelId="{CE3FC7EF-BFC2-4C09-95C0-CAB5E7BA045E}" type="pres">
      <dgm:prSet presAssocID="{00A31EF0-7083-49DE-B5E9-A8F46E670AC8}" presName="parentText" presStyleLbl="node1" presStyleIdx="4" presStyleCnt="5">
        <dgm:presLayoutVars>
          <dgm:chMax val="0"/>
          <dgm:bulletEnabled val="1"/>
        </dgm:presLayoutVars>
      </dgm:prSet>
      <dgm:spPr/>
    </dgm:pt>
  </dgm:ptLst>
  <dgm:cxnLst>
    <dgm:cxn modelId="{53471115-42A9-4CFE-AE84-A7B160ADD75F}" type="presOf" srcId="{0985BA87-E63B-43A0-8313-A0B66BADA42F}" destId="{0489A2E7-8D56-40BE-BC9B-7F8E77B08D67}" srcOrd="0" destOrd="0" presId="urn:microsoft.com/office/officeart/2005/8/layout/vList2"/>
    <dgm:cxn modelId="{24DC2B46-2854-4406-977B-DC6A89DFDDC7}" srcId="{0985BA87-E63B-43A0-8313-A0B66BADA42F}" destId="{AD27706F-5197-4099-8CE6-EBEF56350A67}" srcOrd="3" destOrd="0" parTransId="{8A546935-907D-4287-82D1-B62CCB6E4B4B}" sibTransId="{9EAD029C-32C2-4EBA-A639-39C95EC31089}"/>
    <dgm:cxn modelId="{BA981C58-27E5-4FBE-9381-7554BB542B09}" srcId="{0985BA87-E63B-43A0-8313-A0B66BADA42F}" destId="{6908C8ED-10FE-4E3E-84B9-DA0B557CBCB5}" srcOrd="1" destOrd="0" parTransId="{16634E4B-0C43-4DBF-A6C5-AA578E5A20F6}" sibTransId="{5DED94B2-8FAA-4F6F-B67C-136E11912367}"/>
    <dgm:cxn modelId="{0F34E37C-CE01-473E-BDDF-B5884458EFCA}" srcId="{0985BA87-E63B-43A0-8313-A0B66BADA42F}" destId="{0BFA71E2-A18D-476E-B63B-73760F860F63}" srcOrd="2" destOrd="0" parTransId="{DCBDDBA9-5410-480B-B642-1AF9036CE7C7}" sibTransId="{4B5C8B54-A58E-4C30-87AE-F54F6C958FF6}"/>
    <dgm:cxn modelId="{D252F684-E811-41EB-9B27-AA8F8D5FA009}" type="presOf" srcId="{69A43EDF-7E3C-428C-A2A4-815C866D2F4B}" destId="{636133CE-AEDE-4FB1-987B-ABE5A8A3ECC1}" srcOrd="0" destOrd="0" presId="urn:microsoft.com/office/officeart/2005/8/layout/vList2"/>
    <dgm:cxn modelId="{18D45FA1-9A06-4501-A863-0624C30F6CE4}" type="presOf" srcId="{AD27706F-5197-4099-8CE6-EBEF56350A67}" destId="{C4A9ECED-EB27-4F20-8154-CB0C521C635E}" srcOrd="0" destOrd="0" presId="urn:microsoft.com/office/officeart/2005/8/layout/vList2"/>
    <dgm:cxn modelId="{69987DA1-4964-4360-96D4-FF6F5D9C218D}" type="presOf" srcId="{6908C8ED-10FE-4E3E-84B9-DA0B557CBCB5}" destId="{03416A83-2077-47FB-9A45-4B403E45D2FB}" srcOrd="0" destOrd="0" presId="urn:microsoft.com/office/officeart/2005/8/layout/vList2"/>
    <dgm:cxn modelId="{146BD0AB-EB0D-4ADF-A40E-E1CE13CCC63C}" srcId="{0985BA87-E63B-43A0-8313-A0B66BADA42F}" destId="{00A31EF0-7083-49DE-B5E9-A8F46E670AC8}" srcOrd="4" destOrd="0" parTransId="{9F349D0F-8D71-45F9-A1D4-E6C1512CA33B}" sibTransId="{21945A40-5471-4D3C-A797-2ED222C7A267}"/>
    <dgm:cxn modelId="{7253E9D8-6DA5-4721-B0CF-EACEF9329665}" type="presOf" srcId="{00A31EF0-7083-49DE-B5E9-A8F46E670AC8}" destId="{CE3FC7EF-BFC2-4C09-95C0-CAB5E7BA045E}" srcOrd="0" destOrd="0" presId="urn:microsoft.com/office/officeart/2005/8/layout/vList2"/>
    <dgm:cxn modelId="{463CA5DF-DE16-4D96-A720-F00AF86CF710}" type="presOf" srcId="{0BFA71E2-A18D-476E-B63B-73760F860F63}" destId="{AF6215D0-32AB-4768-9128-7AE8910501E4}" srcOrd="0" destOrd="0" presId="urn:microsoft.com/office/officeart/2005/8/layout/vList2"/>
    <dgm:cxn modelId="{24C8A0E1-6B1C-4B3F-A605-6DB66B496BD8}" srcId="{0985BA87-E63B-43A0-8313-A0B66BADA42F}" destId="{69A43EDF-7E3C-428C-A2A4-815C866D2F4B}" srcOrd="0" destOrd="0" parTransId="{2E554105-F631-4957-B377-619F9BC51E21}" sibTransId="{DC4AE990-EC91-4E57-B850-68E2EDE4EE41}"/>
    <dgm:cxn modelId="{5B585873-67AC-402E-A47D-999044E66EE4}" type="presParOf" srcId="{0489A2E7-8D56-40BE-BC9B-7F8E77B08D67}" destId="{636133CE-AEDE-4FB1-987B-ABE5A8A3ECC1}" srcOrd="0" destOrd="0" presId="urn:microsoft.com/office/officeart/2005/8/layout/vList2"/>
    <dgm:cxn modelId="{D44D5708-1176-44B7-8606-BA6DEE8D9C9B}" type="presParOf" srcId="{0489A2E7-8D56-40BE-BC9B-7F8E77B08D67}" destId="{173EE840-575B-428A-83A7-50AE95ABE6E0}" srcOrd="1" destOrd="0" presId="urn:microsoft.com/office/officeart/2005/8/layout/vList2"/>
    <dgm:cxn modelId="{181028B2-EB6B-438A-A892-3910CE75D53E}" type="presParOf" srcId="{0489A2E7-8D56-40BE-BC9B-7F8E77B08D67}" destId="{03416A83-2077-47FB-9A45-4B403E45D2FB}" srcOrd="2" destOrd="0" presId="urn:microsoft.com/office/officeart/2005/8/layout/vList2"/>
    <dgm:cxn modelId="{3481E322-8B80-4656-94D3-D9BD6F834FC4}" type="presParOf" srcId="{0489A2E7-8D56-40BE-BC9B-7F8E77B08D67}" destId="{E821B293-1545-45A0-A720-A44B947DF747}" srcOrd="3" destOrd="0" presId="urn:microsoft.com/office/officeart/2005/8/layout/vList2"/>
    <dgm:cxn modelId="{6B0BEFC4-1FEF-4029-B224-F952A6A1BEE4}" type="presParOf" srcId="{0489A2E7-8D56-40BE-BC9B-7F8E77B08D67}" destId="{AF6215D0-32AB-4768-9128-7AE8910501E4}" srcOrd="4" destOrd="0" presId="urn:microsoft.com/office/officeart/2005/8/layout/vList2"/>
    <dgm:cxn modelId="{7B7083B2-23A2-4BC1-A6BF-3D5897D651DE}" type="presParOf" srcId="{0489A2E7-8D56-40BE-BC9B-7F8E77B08D67}" destId="{25C19108-6F40-4C24-A0A2-88FA238683C7}" srcOrd="5" destOrd="0" presId="urn:microsoft.com/office/officeart/2005/8/layout/vList2"/>
    <dgm:cxn modelId="{B2A08E99-A050-413E-A341-FD04ABE7D32D}" type="presParOf" srcId="{0489A2E7-8D56-40BE-BC9B-7F8E77B08D67}" destId="{C4A9ECED-EB27-4F20-8154-CB0C521C635E}" srcOrd="6" destOrd="0" presId="urn:microsoft.com/office/officeart/2005/8/layout/vList2"/>
    <dgm:cxn modelId="{AEE770DA-2B8D-476C-B7C5-045BC7BA65DD}" type="presParOf" srcId="{0489A2E7-8D56-40BE-BC9B-7F8E77B08D67}" destId="{4F2DC842-F4C1-496A-B0D4-3A86CEC057F3}" srcOrd="7" destOrd="0" presId="urn:microsoft.com/office/officeart/2005/8/layout/vList2"/>
    <dgm:cxn modelId="{ECAB79E9-7614-46BA-A3E0-65B1BA3ED2C3}" type="presParOf" srcId="{0489A2E7-8D56-40BE-BC9B-7F8E77B08D67}" destId="{CE3FC7EF-BFC2-4C09-95C0-CAB5E7BA045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985BA87-E63B-43A0-8313-A0B66BADA42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A98B978-D4DB-41F6-ACB7-838997D5CB85}">
      <dgm:prSet/>
      <dgm:spPr/>
      <dgm:t>
        <a:bodyPr/>
        <a:lstStyle/>
        <a:p>
          <a:r>
            <a:rPr lang="en-US" dirty="0"/>
            <a:t>Task &amp; Services</a:t>
          </a:r>
        </a:p>
      </dgm:t>
    </dgm:pt>
    <dgm:pt modelId="{4FE25002-255F-4D20-AA39-416EEDDB38DF}" type="parTrans" cxnId="{FB02857E-FE8F-4A86-9A9D-BA128F79C32F}">
      <dgm:prSet/>
      <dgm:spPr/>
      <dgm:t>
        <a:bodyPr/>
        <a:lstStyle/>
        <a:p>
          <a:endParaRPr lang="en-US"/>
        </a:p>
      </dgm:t>
    </dgm:pt>
    <dgm:pt modelId="{8B601B97-2096-4E19-955F-D0AE0FFDED05}" type="sibTrans" cxnId="{FB02857E-FE8F-4A86-9A9D-BA128F79C32F}">
      <dgm:prSet/>
      <dgm:spPr/>
      <dgm:t>
        <a:bodyPr/>
        <a:lstStyle/>
        <a:p>
          <a:endParaRPr lang="en-US"/>
        </a:p>
      </dgm:t>
    </dgm:pt>
    <dgm:pt modelId="{52CB8F57-FA77-4FB4-AD4B-C37FF474D235}">
      <dgm:prSet/>
      <dgm:spPr/>
      <dgm:t>
        <a:bodyPr/>
        <a:lstStyle/>
        <a:p>
          <a:r>
            <a:rPr lang="en-US" dirty="0"/>
            <a:t>EC2 or </a:t>
          </a:r>
          <a:r>
            <a:rPr lang="en-US" dirty="0" err="1"/>
            <a:t>Fargate</a:t>
          </a:r>
          <a:r>
            <a:rPr lang="en-US" dirty="0"/>
            <a:t> (serverless)</a:t>
          </a:r>
        </a:p>
      </dgm:t>
    </dgm:pt>
    <dgm:pt modelId="{87BA6D7D-8534-44F2-BA2C-A779872A6DA2}" type="parTrans" cxnId="{B92B4927-E9B8-480E-9EE3-207802082C22}">
      <dgm:prSet/>
      <dgm:spPr/>
      <dgm:t>
        <a:bodyPr/>
        <a:lstStyle/>
        <a:p>
          <a:endParaRPr lang="en-US"/>
        </a:p>
      </dgm:t>
    </dgm:pt>
    <dgm:pt modelId="{647C17A8-7529-4785-9448-A1B59D5DC0CC}" type="sibTrans" cxnId="{B92B4927-E9B8-480E-9EE3-207802082C22}">
      <dgm:prSet/>
      <dgm:spPr/>
      <dgm:t>
        <a:bodyPr/>
        <a:lstStyle/>
        <a:p>
          <a:endParaRPr lang="en-US"/>
        </a:p>
      </dgm:t>
    </dgm:pt>
    <dgm:pt modelId="{69A43EDF-7E3C-428C-A2A4-815C866D2F4B}">
      <dgm:prSet/>
      <dgm:spPr/>
      <dgm:t>
        <a:bodyPr/>
        <a:lstStyle/>
        <a:p>
          <a:r>
            <a:rPr lang="en-US" dirty="0"/>
            <a:t>Containers</a:t>
          </a:r>
        </a:p>
      </dgm:t>
    </dgm:pt>
    <dgm:pt modelId="{2E554105-F631-4957-B377-619F9BC51E21}" type="parTrans" cxnId="{24C8A0E1-6B1C-4B3F-A605-6DB66B496BD8}">
      <dgm:prSet/>
      <dgm:spPr/>
      <dgm:t>
        <a:bodyPr/>
        <a:lstStyle/>
        <a:p>
          <a:endParaRPr lang="en-US"/>
        </a:p>
      </dgm:t>
    </dgm:pt>
    <dgm:pt modelId="{DC4AE990-EC91-4E57-B850-68E2EDE4EE41}" type="sibTrans" cxnId="{24C8A0E1-6B1C-4B3F-A605-6DB66B496BD8}">
      <dgm:prSet/>
      <dgm:spPr/>
      <dgm:t>
        <a:bodyPr/>
        <a:lstStyle/>
        <a:p>
          <a:endParaRPr lang="en-US"/>
        </a:p>
      </dgm:t>
    </dgm:pt>
    <dgm:pt modelId="{7ABFF18D-456C-46D4-BAF6-449858C49BA1}">
      <dgm:prSet/>
      <dgm:spPr/>
      <dgm:t>
        <a:bodyPr/>
        <a:lstStyle/>
        <a:p>
          <a:r>
            <a:rPr lang="en-US" dirty="0"/>
            <a:t>Orchestration (not K8s or Swarm)</a:t>
          </a:r>
        </a:p>
      </dgm:t>
    </dgm:pt>
    <dgm:pt modelId="{5786B613-D720-48A0-A9E6-6D0C84D8606E}" type="parTrans" cxnId="{A1169E0D-989C-42DD-89AE-E6C06D307706}">
      <dgm:prSet/>
      <dgm:spPr/>
      <dgm:t>
        <a:bodyPr/>
        <a:lstStyle/>
        <a:p>
          <a:endParaRPr lang="en-US"/>
        </a:p>
      </dgm:t>
    </dgm:pt>
    <dgm:pt modelId="{4280D564-8FF3-465C-96E8-C5B120781400}" type="sibTrans" cxnId="{A1169E0D-989C-42DD-89AE-E6C06D307706}">
      <dgm:prSet/>
      <dgm:spPr/>
      <dgm:t>
        <a:bodyPr/>
        <a:lstStyle/>
        <a:p>
          <a:endParaRPr lang="en-US"/>
        </a:p>
      </dgm:t>
    </dgm:pt>
    <dgm:pt modelId="{953C2D7B-8465-42DB-9BA3-0E01AFBF679D}">
      <dgm:prSet/>
      <dgm:spPr/>
      <dgm:t>
        <a:bodyPr/>
        <a:lstStyle/>
        <a:p>
          <a:r>
            <a:rPr lang="en-US" dirty="0"/>
            <a:t>Copilot CLI</a:t>
          </a:r>
        </a:p>
      </dgm:t>
    </dgm:pt>
    <dgm:pt modelId="{B9268099-FDB8-474F-A5DD-F530BED935DE}" type="parTrans" cxnId="{84F4D726-09D2-46EF-B6B3-84BE05078A87}">
      <dgm:prSet/>
      <dgm:spPr/>
      <dgm:t>
        <a:bodyPr/>
        <a:lstStyle/>
        <a:p>
          <a:endParaRPr lang="en-US"/>
        </a:p>
      </dgm:t>
    </dgm:pt>
    <dgm:pt modelId="{F7BC12F8-96B7-41AE-B508-F49980E287B9}" type="sibTrans" cxnId="{84F4D726-09D2-46EF-B6B3-84BE05078A87}">
      <dgm:prSet/>
      <dgm:spPr/>
      <dgm:t>
        <a:bodyPr/>
        <a:lstStyle/>
        <a:p>
          <a:endParaRPr lang="en-US"/>
        </a:p>
      </dgm:t>
    </dgm:pt>
    <dgm:pt modelId="{0489A2E7-8D56-40BE-BC9B-7F8E77B08D67}" type="pres">
      <dgm:prSet presAssocID="{0985BA87-E63B-43A0-8313-A0B66BADA42F}" presName="linear" presStyleCnt="0">
        <dgm:presLayoutVars>
          <dgm:animLvl val="lvl"/>
          <dgm:resizeHandles val="exact"/>
        </dgm:presLayoutVars>
      </dgm:prSet>
      <dgm:spPr/>
    </dgm:pt>
    <dgm:pt modelId="{636133CE-AEDE-4FB1-987B-ABE5A8A3ECC1}" type="pres">
      <dgm:prSet presAssocID="{69A43EDF-7E3C-428C-A2A4-815C866D2F4B}" presName="parentText" presStyleLbl="node1" presStyleIdx="0" presStyleCnt="5">
        <dgm:presLayoutVars>
          <dgm:chMax val="0"/>
          <dgm:bulletEnabled val="1"/>
        </dgm:presLayoutVars>
      </dgm:prSet>
      <dgm:spPr/>
    </dgm:pt>
    <dgm:pt modelId="{347A6B42-0DF7-4968-8161-3548873FC623}" type="pres">
      <dgm:prSet presAssocID="{DC4AE990-EC91-4E57-B850-68E2EDE4EE41}" presName="spacer" presStyleCnt="0"/>
      <dgm:spPr/>
    </dgm:pt>
    <dgm:pt modelId="{6FC4DF00-F9B1-45CA-A887-CCACD0049289}" type="pres">
      <dgm:prSet presAssocID="{5A98B978-D4DB-41F6-ACB7-838997D5CB85}" presName="parentText" presStyleLbl="node1" presStyleIdx="1" presStyleCnt="5">
        <dgm:presLayoutVars>
          <dgm:chMax val="0"/>
          <dgm:bulletEnabled val="1"/>
        </dgm:presLayoutVars>
      </dgm:prSet>
      <dgm:spPr/>
    </dgm:pt>
    <dgm:pt modelId="{347C7147-80FD-4607-B189-5E01734F8CF7}" type="pres">
      <dgm:prSet presAssocID="{8B601B97-2096-4E19-955F-D0AE0FFDED05}" presName="spacer" presStyleCnt="0"/>
      <dgm:spPr/>
    </dgm:pt>
    <dgm:pt modelId="{46B250D0-E504-4BE3-9DD7-6FC4832D1C1A}" type="pres">
      <dgm:prSet presAssocID="{7ABFF18D-456C-46D4-BAF6-449858C49BA1}" presName="parentText" presStyleLbl="node1" presStyleIdx="2" presStyleCnt="5">
        <dgm:presLayoutVars>
          <dgm:chMax val="0"/>
          <dgm:bulletEnabled val="1"/>
        </dgm:presLayoutVars>
      </dgm:prSet>
      <dgm:spPr/>
    </dgm:pt>
    <dgm:pt modelId="{D75F333B-913A-414D-9FC4-66925E332477}" type="pres">
      <dgm:prSet presAssocID="{4280D564-8FF3-465C-96E8-C5B120781400}" presName="spacer" presStyleCnt="0"/>
      <dgm:spPr/>
    </dgm:pt>
    <dgm:pt modelId="{13C0602C-8111-4CFF-82FF-C6AD72387699}" type="pres">
      <dgm:prSet presAssocID="{52CB8F57-FA77-4FB4-AD4B-C37FF474D235}" presName="parentText" presStyleLbl="node1" presStyleIdx="3" presStyleCnt="5">
        <dgm:presLayoutVars>
          <dgm:chMax val="0"/>
          <dgm:bulletEnabled val="1"/>
        </dgm:presLayoutVars>
      </dgm:prSet>
      <dgm:spPr/>
    </dgm:pt>
    <dgm:pt modelId="{000A79B2-A8A8-4176-ADD1-19408775EB69}" type="pres">
      <dgm:prSet presAssocID="{647C17A8-7529-4785-9448-A1B59D5DC0CC}" presName="spacer" presStyleCnt="0"/>
      <dgm:spPr/>
    </dgm:pt>
    <dgm:pt modelId="{E9C92531-591E-4DE5-8E83-32BD1437D77E}" type="pres">
      <dgm:prSet presAssocID="{953C2D7B-8465-42DB-9BA3-0E01AFBF679D}" presName="parentText" presStyleLbl="node1" presStyleIdx="4" presStyleCnt="5">
        <dgm:presLayoutVars>
          <dgm:chMax val="0"/>
          <dgm:bulletEnabled val="1"/>
        </dgm:presLayoutVars>
      </dgm:prSet>
      <dgm:spPr/>
    </dgm:pt>
  </dgm:ptLst>
  <dgm:cxnLst>
    <dgm:cxn modelId="{A1169E0D-989C-42DD-89AE-E6C06D307706}" srcId="{0985BA87-E63B-43A0-8313-A0B66BADA42F}" destId="{7ABFF18D-456C-46D4-BAF6-449858C49BA1}" srcOrd="2" destOrd="0" parTransId="{5786B613-D720-48A0-A9E6-6D0C84D8606E}" sibTransId="{4280D564-8FF3-465C-96E8-C5B120781400}"/>
    <dgm:cxn modelId="{53471115-42A9-4CFE-AE84-A7B160ADD75F}" type="presOf" srcId="{0985BA87-E63B-43A0-8313-A0B66BADA42F}" destId="{0489A2E7-8D56-40BE-BC9B-7F8E77B08D67}" srcOrd="0" destOrd="0" presId="urn:microsoft.com/office/officeart/2005/8/layout/vList2"/>
    <dgm:cxn modelId="{84F4D726-09D2-46EF-B6B3-84BE05078A87}" srcId="{0985BA87-E63B-43A0-8313-A0B66BADA42F}" destId="{953C2D7B-8465-42DB-9BA3-0E01AFBF679D}" srcOrd="4" destOrd="0" parTransId="{B9268099-FDB8-474F-A5DD-F530BED935DE}" sibTransId="{F7BC12F8-96B7-41AE-B508-F49980E287B9}"/>
    <dgm:cxn modelId="{B92B4927-E9B8-480E-9EE3-207802082C22}" srcId="{0985BA87-E63B-43A0-8313-A0B66BADA42F}" destId="{52CB8F57-FA77-4FB4-AD4B-C37FF474D235}" srcOrd="3" destOrd="0" parTransId="{87BA6D7D-8534-44F2-BA2C-A779872A6DA2}" sibTransId="{647C17A8-7529-4785-9448-A1B59D5DC0CC}"/>
    <dgm:cxn modelId="{A64A002E-E301-497E-A520-9FE217E8C616}" type="presOf" srcId="{5A98B978-D4DB-41F6-ACB7-838997D5CB85}" destId="{6FC4DF00-F9B1-45CA-A887-CCACD0049289}" srcOrd="0" destOrd="0" presId="urn:microsoft.com/office/officeart/2005/8/layout/vList2"/>
    <dgm:cxn modelId="{99C5A060-2E62-441F-9C72-163BD7477F56}" type="presOf" srcId="{7ABFF18D-456C-46D4-BAF6-449858C49BA1}" destId="{46B250D0-E504-4BE3-9DD7-6FC4832D1C1A}" srcOrd="0" destOrd="0" presId="urn:microsoft.com/office/officeart/2005/8/layout/vList2"/>
    <dgm:cxn modelId="{1A0C2470-36F7-4767-8EE3-108A3D4C1F5B}" type="presOf" srcId="{52CB8F57-FA77-4FB4-AD4B-C37FF474D235}" destId="{13C0602C-8111-4CFF-82FF-C6AD72387699}" srcOrd="0" destOrd="0" presId="urn:microsoft.com/office/officeart/2005/8/layout/vList2"/>
    <dgm:cxn modelId="{FB02857E-FE8F-4A86-9A9D-BA128F79C32F}" srcId="{0985BA87-E63B-43A0-8313-A0B66BADA42F}" destId="{5A98B978-D4DB-41F6-ACB7-838997D5CB85}" srcOrd="1" destOrd="0" parTransId="{4FE25002-255F-4D20-AA39-416EEDDB38DF}" sibTransId="{8B601B97-2096-4E19-955F-D0AE0FFDED05}"/>
    <dgm:cxn modelId="{D252F684-E811-41EB-9B27-AA8F8D5FA009}" type="presOf" srcId="{69A43EDF-7E3C-428C-A2A4-815C866D2F4B}" destId="{636133CE-AEDE-4FB1-987B-ABE5A8A3ECC1}" srcOrd="0" destOrd="0" presId="urn:microsoft.com/office/officeart/2005/8/layout/vList2"/>
    <dgm:cxn modelId="{169DA5DE-88F1-4523-901A-A53329BC2332}" type="presOf" srcId="{953C2D7B-8465-42DB-9BA3-0E01AFBF679D}" destId="{E9C92531-591E-4DE5-8E83-32BD1437D77E}" srcOrd="0" destOrd="0" presId="urn:microsoft.com/office/officeart/2005/8/layout/vList2"/>
    <dgm:cxn modelId="{24C8A0E1-6B1C-4B3F-A605-6DB66B496BD8}" srcId="{0985BA87-E63B-43A0-8313-A0B66BADA42F}" destId="{69A43EDF-7E3C-428C-A2A4-815C866D2F4B}" srcOrd="0" destOrd="0" parTransId="{2E554105-F631-4957-B377-619F9BC51E21}" sibTransId="{DC4AE990-EC91-4E57-B850-68E2EDE4EE41}"/>
    <dgm:cxn modelId="{5B585873-67AC-402E-A47D-999044E66EE4}" type="presParOf" srcId="{0489A2E7-8D56-40BE-BC9B-7F8E77B08D67}" destId="{636133CE-AEDE-4FB1-987B-ABE5A8A3ECC1}" srcOrd="0" destOrd="0" presId="urn:microsoft.com/office/officeart/2005/8/layout/vList2"/>
    <dgm:cxn modelId="{BE44A75D-180F-4307-ACBA-2DEEFBFD568E}" type="presParOf" srcId="{0489A2E7-8D56-40BE-BC9B-7F8E77B08D67}" destId="{347A6B42-0DF7-4968-8161-3548873FC623}" srcOrd="1" destOrd="0" presId="urn:microsoft.com/office/officeart/2005/8/layout/vList2"/>
    <dgm:cxn modelId="{FE42D895-CA63-46FD-9FC1-863E305226FA}" type="presParOf" srcId="{0489A2E7-8D56-40BE-BC9B-7F8E77B08D67}" destId="{6FC4DF00-F9B1-45CA-A887-CCACD0049289}" srcOrd="2" destOrd="0" presId="urn:microsoft.com/office/officeart/2005/8/layout/vList2"/>
    <dgm:cxn modelId="{B2BAA44F-5164-456A-9448-B8EE8B974D15}" type="presParOf" srcId="{0489A2E7-8D56-40BE-BC9B-7F8E77B08D67}" destId="{347C7147-80FD-4607-B189-5E01734F8CF7}" srcOrd="3" destOrd="0" presId="urn:microsoft.com/office/officeart/2005/8/layout/vList2"/>
    <dgm:cxn modelId="{3D752477-6D63-46FE-B747-AC7DA7C4D159}" type="presParOf" srcId="{0489A2E7-8D56-40BE-BC9B-7F8E77B08D67}" destId="{46B250D0-E504-4BE3-9DD7-6FC4832D1C1A}" srcOrd="4" destOrd="0" presId="urn:microsoft.com/office/officeart/2005/8/layout/vList2"/>
    <dgm:cxn modelId="{B309F7F0-FA07-43B7-97AC-8D2E28CF0414}" type="presParOf" srcId="{0489A2E7-8D56-40BE-BC9B-7F8E77B08D67}" destId="{D75F333B-913A-414D-9FC4-66925E332477}" srcOrd="5" destOrd="0" presId="urn:microsoft.com/office/officeart/2005/8/layout/vList2"/>
    <dgm:cxn modelId="{3F50A4B6-9786-4510-935A-70D9A25156F5}" type="presParOf" srcId="{0489A2E7-8D56-40BE-BC9B-7F8E77B08D67}" destId="{13C0602C-8111-4CFF-82FF-C6AD72387699}" srcOrd="6" destOrd="0" presId="urn:microsoft.com/office/officeart/2005/8/layout/vList2"/>
    <dgm:cxn modelId="{29C95BA7-033A-46E0-8E9B-C00FA50FD43F}" type="presParOf" srcId="{0489A2E7-8D56-40BE-BC9B-7F8E77B08D67}" destId="{000A79B2-A8A8-4176-ADD1-19408775EB69}" srcOrd="7" destOrd="0" presId="urn:microsoft.com/office/officeart/2005/8/layout/vList2"/>
    <dgm:cxn modelId="{C5F4C2FC-D39F-466A-9557-B84DE92367ED}" type="presParOf" srcId="{0489A2E7-8D56-40BE-BC9B-7F8E77B08D67}" destId="{E9C92531-591E-4DE5-8E83-32BD1437D77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985BA87-E63B-43A0-8313-A0B66BADA42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A98B978-D4DB-41F6-ACB7-838997D5CB85}">
      <dgm:prSet/>
      <dgm:spPr/>
      <dgm:t>
        <a:bodyPr/>
        <a:lstStyle/>
        <a:p>
          <a:r>
            <a:rPr lang="en-US" dirty="0"/>
            <a:t>Pods, Services, Deployments</a:t>
          </a:r>
        </a:p>
      </dgm:t>
    </dgm:pt>
    <dgm:pt modelId="{4FE25002-255F-4D20-AA39-416EEDDB38DF}" type="parTrans" cxnId="{FB02857E-FE8F-4A86-9A9D-BA128F79C32F}">
      <dgm:prSet/>
      <dgm:spPr/>
      <dgm:t>
        <a:bodyPr/>
        <a:lstStyle/>
        <a:p>
          <a:endParaRPr lang="en-US"/>
        </a:p>
      </dgm:t>
    </dgm:pt>
    <dgm:pt modelId="{8B601B97-2096-4E19-955F-D0AE0FFDED05}" type="sibTrans" cxnId="{FB02857E-FE8F-4A86-9A9D-BA128F79C32F}">
      <dgm:prSet/>
      <dgm:spPr/>
      <dgm:t>
        <a:bodyPr/>
        <a:lstStyle/>
        <a:p>
          <a:endParaRPr lang="en-US"/>
        </a:p>
      </dgm:t>
    </dgm:pt>
    <dgm:pt modelId="{52CB8F57-FA77-4FB4-AD4B-C37FF474D235}">
      <dgm:prSet/>
      <dgm:spPr/>
      <dgm:t>
        <a:bodyPr/>
        <a:lstStyle/>
        <a:p>
          <a:r>
            <a:rPr lang="en-US" dirty="0"/>
            <a:t>EC2 or </a:t>
          </a:r>
          <a:r>
            <a:rPr lang="en-US" dirty="0" err="1"/>
            <a:t>Fargate</a:t>
          </a:r>
          <a:r>
            <a:rPr lang="en-US" dirty="0"/>
            <a:t> (serverless)</a:t>
          </a:r>
        </a:p>
      </dgm:t>
    </dgm:pt>
    <dgm:pt modelId="{87BA6D7D-8534-44F2-BA2C-A779872A6DA2}" type="parTrans" cxnId="{B92B4927-E9B8-480E-9EE3-207802082C22}">
      <dgm:prSet/>
      <dgm:spPr/>
      <dgm:t>
        <a:bodyPr/>
        <a:lstStyle/>
        <a:p>
          <a:endParaRPr lang="en-US"/>
        </a:p>
      </dgm:t>
    </dgm:pt>
    <dgm:pt modelId="{647C17A8-7529-4785-9448-A1B59D5DC0CC}" type="sibTrans" cxnId="{B92B4927-E9B8-480E-9EE3-207802082C22}">
      <dgm:prSet/>
      <dgm:spPr/>
      <dgm:t>
        <a:bodyPr/>
        <a:lstStyle/>
        <a:p>
          <a:endParaRPr lang="en-US"/>
        </a:p>
      </dgm:t>
    </dgm:pt>
    <dgm:pt modelId="{69A43EDF-7E3C-428C-A2A4-815C866D2F4B}">
      <dgm:prSet/>
      <dgm:spPr/>
      <dgm:t>
        <a:bodyPr/>
        <a:lstStyle/>
        <a:p>
          <a:r>
            <a:rPr lang="en-US" dirty="0"/>
            <a:t>Containers</a:t>
          </a:r>
        </a:p>
      </dgm:t>
    </dgm:pt>
    <dgm:pt modelId="{2E554105-F631-4957-B377-619F9BC51E21}" type="parTrans" cxnId="{24C8A0E1-6B1C-4B3F-A605-6DB66B496BD8}">
      <dgm:prSet/>
      <dgm:spPr/>
      <dgm:t>
        <a:bodyPr/>
        <a:lstStyle/>
        <a:p>
          <a:endParaRPr lang="en-US"/>
        </a:p>
      </dgm:t>
    </dgm:pt>
    <dgm:pt modelId="{DC4AE990-EC91-4E57-B850-68E2EDE4EE41}" type="sibTrans" cxnId="{24C8A0E1-6B1C-4B3F-A605-6DB66B496BD8}">
      <dgm:prSet/>
      <dgm:spPr/>
      <dgm:t>
        <a:bodyPr/>
        <a:lstStyle/>
        <a:p>
          <a:endParaRPr lang="en-US"/>
        </a:p>
      </dgm:t>
    </dgm:pt>
    <dgm:pt modelId="{953C2D7B-8465-42DB-9BA3-0E01AFBF679D}">
      <dgm:prSet/>
      <dgm:spPr/>
      <dgm:t>
        <a:bodyPr/>
        <a:lstStyle/>
        <a:p>
          <a:r>
            <a:rPr lang="en-US" dirty="0" err="1"/>
            <a:t>eksctl</a:t>
          </a:r>
          <a:endParaRPr lang="en-US" dirty="0"/>
        </a:p>
      </dgm:t>
    </dgm:pt>
    <dgm:pt modelId="{B9268099-FDB8-474F-A5DD-F530BED935DE}" type="parTrans" cxnId="{84F4D726-09D2-46EF-B6B3-84BE05078A87}">
      <dgm:prSet/>
      <dgm:spPr/>
      <dgm:t>
        <a:bodyPr/>
        <a:lstStyle/>
        <a:p>
          <a:endParaRPr lang="en-US"/>
        </a:p>
      </dgm:t>
    </dgm:pt>
    <dgm:pt modelId="{F7BC12F8-96B7-41AE-B508-F49980E287B9}" type="sibTrans" cxnId="{84F4D726-09D2-46EF-B6B3-84BE05078A87}">
      <dgm:prSet/>
      <dgm:spPr/>
      <dgm:t>
        <a:bodyPr/>
        <a:lstStyle/>
        <a:p>
          <a:endParaRPr lang="en-US"/>
        </a:p>
      </dgm:t>
    </dgm:pt>
    <dgm:pt modelId="{0489A2E7-8D56-40BE-BC9B-7F8E77B08D67}" type="pres">
      <dgm:prSet presAssocID="{0985BA87-E63B-43A0-8313-A0B66BADA42F}" presName="linear" presStyleCnt="0">
        <dgm:presLayoutVars>
          <dgm:animLvl val="lvl"/>
          <dgm:resizeHandles val="exact"/>
        </dgm:presLayoutVars>
      </dgm:prSet>
      <dgm:spPr/>
    </dgm:pt>
    <dgm:pt modelId="{636133CE-AEDE-4FB1-987B-ABE5A8A3ECC1}" type="pres">
      <dgm:prSet presAssocID="{69A43EDF-7E3C-428C-A2A4-815C866D2F4B}" presName="parentText" presStyleLbl="node1" presStyleIdx="0" presStyleCnt="4">
        <dgm:presLayoutVars>
          <dgm:chMax val="0"/>
          <dgm:bulletEnabled val="1"/>
        </dgm:presLayoutVars>
      </dgm:prSet>
      <dgm:spPr/>
    </dgm:pt>
    <dgm:pt modelId="{347A6B42-0DF7-4968-8161-3548873FC623}" type="pres">
      <dgm:prSet presAssocID="{DC4AE990-EC91-4E57-B850-68E2EDE4EE41}" presName="spacer" presStyleCnt="0"/>
      <dgm:spPr/>
    </dgm:pt>
    <dgm:pt modelId="{6FC4DF00-F9B1-45CA-A887-CCACD0049289}" type="pres">
      <dgm:prSet presAssocID="{5A98B978-D4DB-41F6-ACB7-838997D5CB85}" presName="parentText" presStyleLbl="node1" presStyleIdx="1" presStyleCnt="4">
        <dgm:presLayoutVars>
          <dgm:chMax val="0"/>
          <dgm:bulletEnabled val="1"/>
        </dgm:presLayoutVars>
      </dgm:prSet>
      <dgm:spPr/>
    </dgm:pt>
    <dgm:pt modelId="{347C7147-80FD-4607-B189-5E01734F8CF7}" type="pres">
      <dgm:prSet presAssocID="{8B601B97-2096-4E19-955F-D0AE0FFDED05}" presName="spacer" presStyleCnt="0"/>
      <dgm:spPr/>
    </dgm:pt>
    <dgm:pt modelId="{13C0602C-8111-4CFF-82FF-C6AD72387699}" type="pres">
      <dgm:prSet presAssocID="{52CB8F57-FA77-4FB4-AD4B-C37FF474D235}" presName="parentText" presStyleLbl="node1" presStyleIdx="2" presStyleCnt="4">
        <dgm:presLayoutVars>
          <dgm:chMax val="0"/>
          <dgm:bulletEnabled val="1"/>
        </dgm:presLayoutVars>
      </dgm:prSet>
      <dgm:spPr/>
    </dgm:pt>
    <dgm:pt modelId="{000A79B2-A8A8-4176-ADD1-19408775EB69}" type="pres">
      <dgm:prSet presAssocID="{647C17A8-7529-4785-9448-A1B59D5DC0CC}" presName="spacer" presStyleCnt="0"/>
      <dgm:spPr/>
    </dgm:pt>
    <dgm:pt modelId="{E9C92531-591E-4DE5-8E83-32BD1437D77E}" type="pres">
      <dgm:prSet presAssocID="{953C2D7B-8465-42DB-9BA3-0E01AFBF679D}" presName="parentText" presStyleLbl="node1" presStyleIdx="3" presStyleCnt="4">
        <dgm:presLayoutVars>
          <dgm:chMax val="0"/>
          <dgm:bulletEnabled val="1"/>
        </dgm:presLayoutVars>
      </dgm:prSet>
      <dgm:spPr/>
    </dgm:pt>
  </dgm:ptLst>
  <dgm:cxnLst>
    <dgm:cxn modelId="{53471115-42A9-4CFE-AE84-A7B160ADD75F}" type="presOf" srcId="{0985BA87-E63B-43A0-8313-A0B66BADA42F}" destId="{0489A2E7-8D56-40BE-BC9B-7F8E77B08D67}" srcOrd="0" destOrd="0" presId="urn:microsoft.com/office/officeart/2005/8/layout/vList2"/>
    <dgm:cxn modelId="{84F4D726-09D2-46EF-B6B3-84BE05078A87}" srcId="{0985BA87-E63B-43A0-8313-A0B66BADA42F}" destId="{953C2D7B-8465-42DB-9BA3-0E01AFBF679D}" srcOrd="3" destOrd="0" parTransId="{B9268099-FDB8-474F-A5DD-F530BED935DE}" sibTransId="{F7BC12F8-96B7-41AE-B508-F49980E287B9}"/>
    <dgm:cxn modelId="{B92B4927-E9B8-480E-9EE3-207802082C22}" srcId="{0985BA87-E63B-43A0-8313-A0B66BADA42F}" destId="{52CB8F57-FA77-4FB4-AD4B-C37FF474D235}" srcOrd="2" destOrd="0" parTransId="{87BA6D7D-8534-44F2-BA2C-A779872A6DA2}" sibTransId="{647C17A8-7529-4785-9448-A1B59D5DC0CC}"/>
    <dgm:cxn modelId="{A64A002E-E301-497E-A520-9FE217E8C616}" type="presOf" srcId="{5A98B978-D4DB-41F6-ACB7-838997D5CB85}" destId="{6FC4DF00-F9B1-45CA-A887-CCACD0049289}" srcOrd="0" destOrd="0" presId="urn:microsoft.com/office/officeart/2005/8/layout/vList2"/>
    <dgm:cxn modelId="{1A0C2470-36F7-4767-8EE3-108A3D4C1F5B}" type="presOf" srcId="{52CB8F57-FA77-4FB4-AD4B-C37FF474D235}" destId="{13C0602C-8111-4CFF-82FF-C6AD72387699}" srcOrd="0" destOrd="0" presId="urn:microsoft.com/office/officeart/2005/8/layout/vList2"/>
    <dgm:cxn modelId="{FB02857E-FE8F-4A86-9A9D-BA128F79C32F}" srcId="{0985BA87-E63B-43A0-8313-A0B66BADA42F}" destId="{5A98B978-D4DB-41F6-ACB7-838997D5CB85}" srcOrd="1" destOrd="0" parTransId="{4FE25002-255F-4D20-AA39-416EEDDB38DF}" sibTransId="{8B601B97-2096-4E19-955F-D0AE0FFDED05}"/>
    <dgm:cxn modelId="{D252F684-E811-41EB-9B27-AA8F8D5FA009}" type="presOf" srcId="{69A43EDF-7E3C-428C-A2A4-815C866D2F4B}" destId="{636133CE-AEDE-4FB1-987B-ABE5A8A3ECC1}" srcOrd="0" destOrd="0" presId="urn:microsoft.com/office/officeart/2005/8/layout/vList2"/>
    <dgm:cxn modelId="{169DA5DE-88F1-4523-901A-A53329BC2332}" type="presOf" srcId="{953C2D7B-8465-42DB-9BA3-0E01AFBF679D}" destId="{E9C92531-591E-4DE5-8E83-32BD1437D77E}" srcOrd="0" destOrd="0" presId="urn:microsoft.com/office/officeart/2005/8/layout/vList2"/>
    <dgm:cxn modelId="{24C8A0E1-6B1C-4B3F-A605-6DB66B496BD8}" srcId="{0985BA87-E63B-43A0-8313-A0B66BADA42F}" destId="{69A43EDF-7E3C-428C-A2A4-815C866D2F4B}" srcOrd="0" destOrd="0" parTransId="{2E554105-F631-4957-B377-619F9BC51E21}" sibTransId="{DC4AE990-EC91-4E57-B850-68E2EDE4EE41}"/>
    <dgm:cxn modelId="{5B585873-67AC-402E-A47D-999044E66EE4}" type="presParOf" srcId="{0489A2E7-8D56-40BE-BC9B-7F8E77B08D67}" destId="{636133CE-AEDE-4FB1-987B-ABE5A8A3ECC1}" srcOrd="0" destOrd="0" presId="urn:microsoft.com/office/officeart/2005/8/layout/vList2"/>
    <dgm:cxn modelId="{BE44A75D-180F-4307-ACBA-2DEEFBFD568E}" type="presParOf" srcId="{0489A2E7-8D56-40BE-BC9B-7F8E77B08D67}" destId="{347A6B42-0DF7-4968-8161-3548873FC623}" srcOrd="1" destOrd="0" presId="urn:microsoft.com/office/officeart/2005/8/layout/vList2"/>
    <dgm:cxn modelId="{FE42D895-CA63-46FD-9FC1-863E305226FA}" type="presParOf" srcId="{0489A2E7-8D56-40BE-BC9B-7F8E77B08D67}" destId="{6FC4DF00-F9B1-45CA-A887-CCACD0049289}" srcOrd="2" destOrd="0" presId="urn:microsoft.com/office/officeart/2005/8/layout/vList2"/>
    <dgm:cxn modelId="{B2BAA44F-5164-456A-9448-B8EE8B974D15}" type="presParOf" srcId="{0489A2E7-8D56-40BE-BC9B-7F8E77B08D67}" destId="{347C7147-80FD-4607-B189-5E01734F8CF7}" srcOrd="3" destOrd="0" presId="urn:microsoft.com/office/officeart/2005/8/layout/vList2"/>
    <dgm:cxn modelId="{3F50A4B6-9786-4510-935A-70D9A25156F5}" type="presParOf" srcId="{0489A2E7-8D56-40BE-BC9B-7F8E77B08D67}" destId="{13C0602C-8111-4CFF-82FF-C6AD72387699}" srcOrd="4" destOrd="0" presId="urn:microsoft.com/office/officeart/2005/8/layout/vList2"/>
    <dgm:cxn modelId="{29C95BA7-033A-46E0-8E9B-C00FA50FD43F}" type="presParOf" srcId="{0489A2E7-8D56-40BE-BC9B-7F8E77B08D67}" destId="{000A79B2-A8A8-4176-ADD1-19408775EB69}" srcOrd="5" destOrd="0" presId="urn:microsoft.com/office/officeart/2005/8/layout/vList2"/>
    <dgm:cxn modelId="{C5F4C2FC-D39F-466A-9557-B84DE92367ED}" type="presParOf" srcId="{0489A2E7-8D56-40BE-BC9B-7F8E77B08D67}" destId="{E9C92531-591E-4DE5-8E83-32BD1437D77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985BA87-E63B-43A0-8313-A0B66BADA42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A98B978-D4DB-41F6-ACB7-838997D5CB85}">
      <dgm:prSet/>
      <dgm:spPr/>
      <dgm:t>
        <a:bodyPr/>
        <a:lstStyle/>
        <a:p>
          <a:r>
            <a:rPr lang="en-US" dirty="0"/>
            <a:t>Uses CloudFormation Service</a:t>
          </a:r>
        </a:p>
      </dgm:t>
    </dgm:pt>
    <dgm:pt modelId="{4FE25002-255F-4D20-AA39-416EEDDB38DF}" type="parTrans" cxnId="{FB02857E-FE8F-4A86-9A9D-BA128F79C32F}">
      <dgm:prSet/>
      <dgm:spPr/>
      <dgm:t>
        <a:bodyPr/>
        <a:lstStyle/>
        <a:p>
          <a:endParaRPr lang="en-US"/>
        </a:p>
      </dgm:t>
    </dgm:pt>
    <dgm:pt modelId="{8B601B97-2096-4E19-955F-D0AE0FFDED05}" type="sibTrans" cxnId="{FB02857E-FE8F-4A86-9A9D-BA128F79C32F}">
      <dgm:prSet/>
      <dgm:spPr/>
      <dgm:t>
        <a:bodyPr/>
        <a:lstStyle/>
        <a:p>
          <a:endParaRPr lang="en-US"/>
        </a:p>
      </dgm:t>
    </dgm:pt>
    <dgm:pt modelId="{69A43EDF-7E3C-428C-A2A4-815C866D2F4B}">
      <dgm:prSet/>
      <dgm:spPr/>
      <dgm:t>
        <a:bodyPr/>
        <a:lstStyle/>
        <a:p>
          <a:r>
            <a:rPr lang="en-US" dirty="0"/>
            <a:t>Real C# Code</a:t>
          </a:r>
        </a:p>
      </dgm:t>
    </dgm:pt>
    <dgm:pt modelId="{2E554105-F631-4957-B377-619F9BC51E21}" type="parTrans" cxnId="{24C8A0E1-6B1C-4B3F-A605-6DB66B496BD8}">
      <dgm:prSet/>
      <dgm:spPr/>
      <dgm:t>
        <a:bodyPr/>
        <a:lstStyle/>
        <a:p>
          <a:endParaRPr lang="en-US"/>
        </a:p>
      </dgm:t>
    </dgm:pt>
    <dgm:pt modelId="{DC4AE990-EC91-4E57-B850-68E2EDE4EE41}" type="sibTrans" cxnId="{24C8A0E1-6B1C-4B3F-A605-6DB66B496BD8}">
      <dgm:prSet/>
      <dgm:spPr/>
      <dgm:t>
        <a:bodyPr/>
        <a:lstStyle/>
        <a:p>
          <a:endParaRPr lang="en-US"/>
        </a:p>
      </dgm:t>
    </dgm:pt>
    <dgm:pt modelId="{9E992762-43BE-467A-8649-88CE954A2EBA}">
      <dgm:prSet/>
      <dgm:spPr/>
      <dgm:t>
        <a:bodyPr/>
        <a:lstStyle/>
        <a:p>
          <a:r>
            <a:rPr lang="en-US" dirty="0"/>
            <a:t>CLI can be used in CI/CD</a:t>
          </a:r>
        </a:p>
      </dgm:t>
    </dgm:pt>
    <dgm:pt modelId="{A21F2456-A927-4980-84AD-E87926737955}" type="parTrans" cxnId="{9D8B661E-1799-4338-9B0F-A3EB9084DE2F}">
      <dgm:prSet/>
      <dgm:spPr/>
      <dgm:t>
        <a:bodyPr/>
        <a:lstStyle/>
        <a:p>
          <a:endParaRPr lang="en-US"/>
        </a:p>
      </dgm:t>
    </dgm:pt>
    <dgm:pt modelId="{52D26B93-6259-4A87-968A-D9F8F07FC9E5}" type="sibTrans" cxnId="{9D8B661E-1799-4338-9B0F-A3EB9084DE2F}">
      <dgm:prSet/>
      <dgm:spPr/>
      <dgm:t>
        <a:bodyPr/>
        <a:lstStyle/>
        <a:p>
          <a:endParaRPr lang="en-US"/>
        </a:p>
      </dgm:t>
    </dgm:pt>
    <dgm:pt modelId="{0489A2E7-8D56-40BE-BC9B-7F8E77B08D67}" type="pres">
      <dgm:prSet presAssocID="{0985BA87-E63B-43A0-8313-A0B66BADA42F}" presName="linear" presStyleCnt="0">
        <dgm:presLayoutVars>
          <dgm:animLvl val="lvl"/>
          <dgm:resizeHandles val="exact"/>
        </dgm:presLayoutVars>
      </dgm:prSet>
      <dgm:spPr/>
    </dgm:pt>
    <dgm:pt modelId="{636133CE-AEDE-4FB1-987B-ABE5A8A3ECC1}" type="pres">
      <dgm:prSet presAssocID="{69A43EDF-7E3C-428C-A2A4-815C866D2F4B}" presName="parentText" presStyleLbl="node1" presStyleIdx="0" presStyleCnt="3">
        <dgm:presLayoutVars>
          <dgm:chMax val="0"/>
          <dgm:bulletEnabled val="1"/>
        </dgm:presLayoutVars>
      </dgm:prSet>
      <dgm:spPr/>
    </dgm:pt>
    <dgm:pt modelId="{347A6B42-0DF7-4968-8161-3548873FC623}" type="pres">
      <dgm:prSet presAssocID="{DC4AE990-EC91-4E57-B850-68E2EDE4EE41}" presName="spacer" presStyleCnt="0"/>
      <dgm:spPr/>
    </dgm:pt>
    <dgm:pt modelId="{6FC4DF00-F9B1-45CA-A887-CCACD0049289}" type="pres">
      <dgm:prSet presAssocID="{5A98B978-D4DB-41F6-ACB7-838997D5CB85}" presName="parentText" presStyleLbl="node1" presStyleIdx="1" presStyleCnt="3">
        <dgm:presLayoutVars>
          <dgm:chMax val="0"/>
          <dgm:bulletEnabled val="1"/>
        </dgm:presLayoutVars>
      </dgm:prSet>
      <dgm:spPr/>
    </dgm:pt>
    <dgm:pt modelId="{E116A22A-B090-4885-966B-65AA970F6C25}" type="pres">
      <dgm:prSet presAssocID="{8B601B97-2096-4E19-955F-D0AE0FFDED05}" presName="spacer" presStyleCnt="0"/>
      <dgm:spPr/>
    </dgm:pt>
    <dgm:pt modelId="{42E2EB8D-CEC0-4C58-9252-74BCC3E2B631}" type="pres">
      <dgm:prSet presAssocID="{9E992762-43BE-467A-8649-88CE954A2EBA}" presName="parentText" presStyleLbl="node1" presStyleIdx="2" presStyleCnt="3">
        <dgm:presLayoutVars>
          <dgm:chMax val="0"/>
          <dgm:bulletEnabled val="1"/>
        </dgm:presLayoutVars>
      </dgm:prSet>
      <dgm:spPr/>
    </dgm:pt>
  </dgm:ptLst>
  <dgm:cxnLst>
    <dgm:cxn modelId="{53471115-42A9-4CFE-AE84-A7B160ADD75F}" type="presOf" srcId="{0985BA87-E63B-43A0-8313-A0B66BADA42F}" destId="{0489A2E7-8D56-40BE-BC9B-7F8E77B08D67}" srcOrd="0" destOrd="0" presId="urn:microsoft.com/office/officeart/2005/8/layout/vList2"/>
    <dgm:cxn modelId="{9D8B661E-1799-4338-9B0F-A3EB9084DE2F}" srcId="{0985BA87-E63B-43A0-8313-A0B66BADA42F}" destId="{9E992762-43BE-467A-8649-88CE954A2EBA}" srcOrd="2" destOrd="0" parTransId="{A21F2456-A927-4980-84AD-E87926737955}" sibTransId="{52D26B93-6259-4A87-968A-D9F8F07FC9E5}"/>
    <dgm:cxn modelId="{A64A002E-E301-497E-A520-9FE217E8C616}" type="presOf" srcId="{5A98B978-D4DB-41F6-ACB7-838997D5CB85}" destId="{6FC4DF00-F9B1-45CA-A887-CCACD0049289}" srcOrd="0" destOrd="0" presId="urn:microsoft.com/office/officeart/2005/8/layout/vList2"/>
    <dgm:cxn modelId="{6D51F65D-9A80-4EB6-B46C-8F3CD908C5BC}" type="presOf" srcId="{9E992762-43BE-467A-8649-88CE954A2EBA}" destId="{42E2EB8D-CEC0-4C58-9252-74BCC3E2B631}" srcOrd="0" destOrd="0" presId="urn:microsoft.com/office/officeart/2005/8/layout/vList2"/>
    <dgm:cxn modelId="{FB02857E-FE8F-4A86-9A9D-BA128F79C32F}" srcId="{0985BA87-E63B-43A0-8313-A0B66BADA42F}" destId="{5A98B978-D4DB-41F6-ACB7-838997D5CB85}" srcOrd="1" destOrd="0" parTransId="{4FE25002-255F-4D20-AA39-416EEDDB38DF}" sibTransId="{8B601B97-2096-4E19-955F-D0AE0FFDED05}"/>
    <dgm:cxn modelId="{D252F684-E811-41EB-9B27-AA8F8D5FA009}" type="presOf" srcId="{69A43EDF-7E3C-428C-A2A4-815C866D2F4B}" destId="{636133CE-AEDE-4FB1-987B-ABE5A8A3ECC1}" srcOrd="0" destOrd="0" presId="urn:microsoft.com/office/officeart/2005/8/layout/vList2"/>
    <dgm:cxn modelId="{24C8A0E1-6B1C-4B3F-A605-6DB66B496BD8}" srcId="{0985BA87-E63B-43A0-8313-A0B66BADA42F}" destId="{69A43EDF-7E3C-428C-A2A4-815C866D2F4B}" srcOrd="0" destOrd="0" parTransId="{2E554105-F631-4957-B377-619F9BC51E21}" sibTransId="{DC4AE990-EC91-4E57-B850-68E2EDE4EE41}"/>
    <dgm:cxn modelId="{5B585873-67AC-402E-A47D-999044E66EE4}" type="presParOf" srcId="{0489A2E7-8D56-40BE-BC9B-7F8E77B08D67}" destId="{636133CE-AEDE-4FB1-987B-ABE5A8A3ECC1}" srcOrd="0" destOrd="0" presId="urn:microsoft.com/office/officeart/2005/8/layout/vList2"/>
    <dgm:cxn modelId="{BE44A75D-180F-4307-ACBA-2DEEFBFD568E}" type="presParOf" srcId="{0489A2E7-8D56-40BE-BC9B-7F8E77B08D67}" destId="{347A6B42-0DF7-4968-8161-3548873FC623}" srcOrd="1" destOrd="0" presId="urn:microsoft.com/office/officeart/2005/8/layout/vList2"/>
    <dgm:cxn modelId="{FE42D895-CA63-46FD-9FC1-863E305226FA}" type="presParOf" srcId="{0489A2E7-8D56-40BE-BC9B-7F8E77B08D67}" destId="{6FC4DF00-F9B1-45CA-A887-CCACD0049289}" srcOrd="2" destOrd="0" presId="urn:microsoft.com/office/officeart/2005/8/layout/vList2"/>
    <dgm:cxn modelId="{766A72AD-C690-4FD6-B562-54408BE58A90}" type="presParOf" srcId="{0489A2E7-8D56-40BE-BC9B-7F8E77B08D67}" destId="{E116A22A-B090-4885-966B-65AA970F6C25}" srcOrd="3" destOrd="0" presId="urn:microsoft.com/office/officeart/2005/8/layout/vList2"/>
    <dgm:cxn modelId="{0CC1582F-98BF-4A22-9493-2B1FEBA0E185}" type="presParOf" srcId="{0489A2E7-8D56-40BE-BC9B-7F8E77B08D67}" destId="{42E2EB8D-CEC0-4C58-9252-74BCC3E2B63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85BA87-E63B-43A0-8313-A0B66BADA42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9A43EDF-7E3C-428C-A2A4-815C866D2F4B}">
      <dgm:prSet/>
      <dgm:spPr/>
      <dgm:t>
        <a:bodyPr/>
        <a:lstStyle/>
        <a:p>
          <a:r>
            <a:rPr lang="en-US" dirty="0"/>
            <a:t>Launched in 2002 (22 years ago)</a:t>
          </a:r>
        </a:p>
      </dgm:t>
    </dgm:pt>
    <dgm:pt modelId="{2E554105-F631-4957-B377-619F9BC51E21}" type="parTrans" cxnId="{24C8A0E1-6B1C-4B3F-A605-6DB66B496BD8}">
      <dgm:prSet/>
      <dgm:spPr/>
      <dgm:t>
        <a:bodyPr/>
        <a:lstStyle/>
        <a:p>
          <a:endParaRPr lang="en-US"/>
        </a:p>
      </dgm:t>
    </dgm:pt>
    <dgm:pt modelId="{DC4AE990-EC91-4E57-B850-68E2EDE4EE41}" type="sibTrans" cxnId="{24C8A0E1-6B1C-4B3F-A605-6DB66B496BD8}">
      <dgm:prSet/>
      <dgm:spPr/>
      <dgm:t>
        <a:bodyPr/>
        <a:lstStyle/>
        <a:p>
          <a:endParaRPr lang="en-US"/>
        </a:p>
      </dgm:t>
    </dgm:pt>
    <dgm:pt modelId="{51714679-BDFF-4095-988F-25661BAEC201}">
      <dgm:prSet/>
      <dgm:spPr/>
      <dgm:t>
        <a:bodyPr/>
        <a:lstStyle/>
        <a:p>
          <a:r>
            <a:rPr lang="en-US" dirty="0"/>
            <a:t>Windows Only</a:t>
          </a:r>
        </a:p>
      </dgm:t>
    </dgm:pt>
    <dgm:pt modelId="{763FB18E-0FAE-4C92-8BF8-FE2DCA4B9135}" type="parTrans" cxnId="{CE1274FC-DCB1-4CDC-938C-1F79C941DAC2}">
      <dgm:prSet/>
      <dgm:spPr/>
      <dgm:t>
        <a:bodyPr/>
        <a:lstStyle/>
        <a:p>
          <a:endParaRPr lang="en-US"/>
        </a:p>
      </dgm:t>
    </dgm:pt>
    <dgm:pt modelId="{52F1B8BE-BDB4-449A-A5F6-CC6BDC09D432}" type="sibTrans" cxnId="{CE1274FC-DCB1-4CDC-938C-1F79C941DAC2}">
      <dgm:prSet/>
      <dgm:spPr/>
      <dgm:t>
        <a:bodyPr/>
        <a:lstStyle/>
        <a:p>
          <a:endParaRPr lang="en-US"/>
        </a:p>
      </dgm:t>
    </dgm:pt>
    <dgm:pt modelId="{62CF27CC-C001-4B73-9DFB-CAC8CFD6EE39}">
      <dgm:prSet/>
      <dgm:spPr/>
      <dgm:t>
        <a:bodyPr/>
        <a:lstStyle/>
        <a:p>
          <a:r>
            <a:rPr lang="en-US"/>
            <a:t>Proprietary</a:t>
          </a:r>
          <a:endParaRPr lang="en-US" dirty="0"/>
        </a:p>
      </dgm:t>
    </dgm:pt>
    <dgm:pt modelId="{6EC878B0-CBEB-4073-AEA7-2DA05E5CE0FA}" type="parTrans" cxnId="{B9D10FFC-57C6-4FE7-8DCF-0BDC53744FBD}">
      <dgm:prSet/>
      <dgm:spPr/>
    </dgm:pt>
    <dgm:pt modelId="{5C89A357-2611-4337-9549-6224AEF8BD2F}" type="sibTrans" cxnId="{B9D10FFC-57C6-4FE7-8DCF-0BDC53744FBD}">
      <dgm:prSet/>
      <dgm:spPr/>
    </dgm:pt>
    <dgm:pt modelId="{0489A2E7-8D56-40BE-BC9B-7F8E77B08D67}" type="pres">
      <dgm:prSet presAssocID="{0985BA87-E63B-43A0-8313-A0B66BADA42F}" presName="linear" presStyleCnt="0">
        <dgm:presLayoutVars>
          <dgm:animLvl val="lvl"/>
          <dgm:resizeHandles val="exact"/>
        </dgm:presLayoutVars>
      </dgm:prSet>
      <dgm:spPr/>
    </dgm:pt>
    <dgm:pt modelId="{636133CE-AEDE-4FB1-987B-ABE5A8A3ECC1}" type="pres">
      <dgm:prSet presAssocID="{69A43EDF-7E3C-428C-A2A4-815C866D2F4B}" presName="parentText" presStyleLbl="node1" presStyleIdx="0" presStyleCnt="3">
        <dgm:presLayoutVars>
          <dgm:chMax val="0"/>
          <dgm:bulletEnabled val="1"/>
        </dgm:presLayoutVars>
      </dgm:prSet>
      <dgm:spPr/>
    </dgm:pt>
    <dgm:pt modelId="{347A6B42-0DF7-4968-8161-3548873FC623}" type="pres">
      <dgm:prSet presAssocID="{DC4AE990-EC91-4E57-B850-68E2EDE4EE41}" presName="spacer" presStyleCnt="0"/>
      <dgm:spPr/>
    </dgm:pt>
    <dgm:pt modelId="{5E5339AF-1777-4C72-BABB-9B968665F22D}" type="pres">
      <dgm:prSet presAssocID="{51714679-BDFF-4095-988F-25661BAEC201}" presName="parentText" presStyleLbl="node1" presStyleIdx="1" presStyleCnt="3">
        <dgm:presLayoutVars>
          <dgm:chMax val="0"/>
          <dgm:bulletEnabled val="1"/>
        </dgm:presLayoutVars>
      </dgm:prSet>
      <dgm:spPr/>
    </dgm:pt>
    <dgm:pt modelId="{7DA18D79-FCCB-4B35-97EC-1991CF7A66BA}" type="pres">
      <dgm:prSet presAssocID="{52F1B8BE-BDB4-449A-A5F6-CC6BDC09D432}" presName="spacer" presStyleCnt="0"/>
      <dgm:spPr/>
    </dgm:pt>
    <dgm:pt modelId="{418858E4-C5E6-45A6-BD0E-5CFA19FBD01A}" type="pres">
      <dgm:prSet presAssocID="{62CF27CC-C001-4B73-9DFB-CAC8CFD6EE39}" presName="parentText" presStyleLbl="node1" presStyleIdx="2" presStyleCnt="3">
        <dgm:presLayoutVars>
          <dgm:chMax val="0"/>
          <dgm:bulletEnabled val="1"/>
        </dgm:presLayoutVars>
      </dgm:prSet>
      <dgm:spPr/>
    </dgm:pt>
  </dgm:ptLst>
  <dgm:cxnLst>
    <dgm:cxn modelId="{53471115-42A9-4CFE-AE84-A7B160ADD75F}" type="presOf" srcId="{0985BA87-E63B-43A0-8313-A0B66BADA42F}" destId="{0489A2E7-8D56-40BE-BC9B-7F8E77B08D67}" srcOrd="0" destOrd="0" presId="urn:microsoft.com/office/officeart/2005/8/layout/vList2"/>
    <dgm:cxn modelId="{147F0E42-8D4E-4FA5-AA47-2119135467BD}" type="presOf" srcId="{62CF27CC-C001-4B73-9DFB-CAC8CFD6EE39}" destId="{418858E4-C5E6-45A6-BD0E-5CFA19FBD01A}" srcOrd="0" destOrd="0" presId="urn:microsoft.com/office/officeart/2005/8/layout/vList2"/>
    <dgm:cxn modelId="{D252F684-E811-41EB-9B27-AA8F8D5FA009}" type="presOf" srcId="{69A43EDF-7E3C-428C-A2A4-815C866D2F4B}" destId="{636133CE-AEDE-4FB1-987B-ABE5A8A3ECC1}" srcOrd="0" destOrd="0" presId="urn:microsoft.com/office/officeart/2005/8/layout/vList2"/>
    <dgm:cxn modelId="{D43E3399-89D1-4538-9849-26D2E4DBB930}" type="presOf" srcId="{51714679-BDFF-4095-988F-25661BAEC201}" destId="{5E5339AF-1777-4C72-BABB-9B968665F22D}" srcOrd="0" destOrd="0" presId="urn:microsoft.com/office/officeart/2005/8/layout/vList2"/>
    <dgm:cxn modelId="{24C8A0E1-6B1C-4B3F-A605-6DB66B496BD8}" srcId="{0985BA87-E63B-43A0-8313-A0B66BADA42F}" destId="{69A43EDF-7E3C-428C-A2A4-815C866D2F4B}" srcOrd="0" destOrd="0" parTransId="{2E554105-F631-4957-B377-619F9BC51E21}" sibTransId="{DC4AE990-EC91-4E57-B850-68E2EDE4EE41}"/>
    <dgm:cxn modelId="{B9D10FFC-57C6-4FE7-8DCF-0BDC53744FBD}" srcId="{0985BA87-E63B-43A0-8313-A0B66BADA42F}" destId="{62CF27CC-C001-4B73-9DFB-CAC8CFD6EE39}" srcOrd="2" destOrd="0" parTransId="{6EC878B0-CBEB-4073-AEA7-2DA05E5CE0FA}" sibTransId="{5C89A357-2611-4337-9549-6224AEF8BD2F}"/>
    <dgm:cxn modelId="{CE1274FC-DCB1-4CDC-938C-1F79C941DAC2}" srcId="{0985BA87-E63B-43A0-8313-A0B66BADA42F}" destId="{51714679-BDFF-4095-988F-25661BAEC201}" srcOrd="1" destOrd="0" parTransId="{763FB18E-0FAE-4C92-8BF8-FE2DCA4B9135}" sibTransId="{52F1B8BE-BDB4-449A-A5F6-CC6BDC09D432}"/>
    <dgm:cxn modelId="{5B585873-67AC-402E-A47D-999044E66EE4}" type="presParOf" srcId="{0489A2E7-8D56-40BE-BC9B-7F8E77B08D67}" destId="{636133CE-AEDE-4FB1-987B-ABE5A8A3ECC1}" srcOrd="0" destOrd="0" presId="urn:microsoft.com/office/officeart/2005/8/layout/vList2"/>
    <dgm:cxn modelId="{BE44A75D-180F-4307-ACBA-2DEEFBFD568E}" type="presParOf" srcId="{0489A2E7-8D56-40BE-BC9B-7F8E77B08D67}" destId="{347A6B42-0DF7-4968-8161-3548873FC623}" srcOrd="1" destOrd="0" presId="urn:microsoft.com/office/officeart/2005/8/layout/vList2"/>
    <dgm:cxn modelId="{72798B58-25F4-49BD-AE76-304E0CC7AC5C}" type="presParOf" srcId="{0489A2E7-8D56-40BE-BC9B-7F8E77B08D67}" destId="{5E5339AF-1777-4C72-BABB-9B968665F22D}" srcOrd="2" destOrd="0" presId="urn:microsoft.com/office/officeart/2005/8/layout/vList2"/>
    <dgm:cxn modelId="{5A5ADD38-CAF0-47CC-9280-5CD8702EA1FA}" type="presParOf" srcId="{0489A2E7-8D56-40BE-BC9B-7F8E77B08D67}" destId="{7DA18D79-FCCB-4B35-97EC-1991CF7A66BA}" srcOrd="3" destOrd="0" presId="urn:microsoft.com/office/officeart/2005/8/layout/vList2"/>
    <dgm:cxn modelId="{BBA62084-7357-4445-89FE-7B0DA01D53BC}" type="presParOf" srcId="{0489A2E7-8D56-40BE-BC9B-7F8E77B08D67}" destId="{418858E4-C5E6-45A6-BD0E-5CFA19FBD01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85BA87-E63B-43A0-8313-A0B66BADA42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9A43EDF-7E3C-428C-A2A4-815C866D2F4B}">
      <dgm:prSet/>
      <dgm:spPr/>
      <dgm:t>
        <a:bodyPr/>
        <a:lstStyle/>
        <a:p>
          <a:r>
            <a:rPr lang="en-US" dirty="0"/>
            <a:t>Launched in 2016 (7.5 years ago)</a:t>
          </a:r>
        </a:p>
      </dgm:t>
    </dgm:pt>
    <dgm:pt modelId="{2E554105-F631-4957-B377-619F9BC51E21}" type="parTrans" cxnId="{24C8A0E1-6B1C-4B3F-A605-6DB66B496BD8}">
      <dgm:prSet/>
      <dgm:spPr/>
      <dgm:t>
        <a:bodyPr/>
        <a:lstStyle/>
        <a:p>
          <a:endParaRPr lang="en-US"/>
        </a:p>
      </dgm:t>
    </dgm:pt>
    <dgm:pt modelId="{DC4AE990-EC91-4E57-B850-68E2EDE4EE41}" type="sibTrans" cxnId="{24C8A0E1-6B1C-4B3F-A605-6DB66B496BD8}">
      <dgm:prSet/>
      <dgm:spPr/>
      <dgm:t>
        <a:bodyPr/>
        <a:lstStyle/>
        <a:p>
          <a:endParaRPr lang="en-US"/>
        </a:p>
      </dgm:t>
    </dgm:pt>
    <dgm:pt modelId="{51714679-BDFF-4095-988F-25661BAEC201}">
      <dgm:prSet/>
      <dgm:spPr/>
      <dgm:t>
        <a:bodyPr/>
        <a:lstStyle/>
        <a:p>
          <a:r>
            <a:rPr lang="en-US" dirty="0"/>
            <a:t>Cross Platform</a:t>
          </a:r>
        </a:p>
      </dgm:t>
    </dgm:pt>
    <dgm:pt modelId="{763FB18E-0FAE-4C92-8BF8-FE2DCA4B9135}" type="parTrans" cxnId="{CE1274FC-DCB1-4CDC-938C-1F79C941DAC2}">
      <dgm:prSet/>
      <dgm:spPr/>
      <dgm:t>
        <a:bodyPr/>
        <a:lstStyle/>
        <a:p>
          <a:endParaRPr lang="en-US"/>
        </a:p>
      </dgm:t>
    </dgm:pt>
    <dgm:pt modelId="{52F1B8BE-BDB4-449A-A5F6-CC6BDC09D432}" type="sibTrans" cxnId="{CE1274FC-DCB1-4CDC-938C-1F79C941DAC2}">
      <dgm:prSet/>
      <dgm:spPr/>
      <dgm:t>
        <a:bodyPr/>
        <a:lstStyle/>
        <a:p>
          <a:endParaRPr lang="en-US"/>
        </a:p>
      </dgm:t>
    </dgm:pt>
    <dgm:pt modelId="{8D1C1A7B-ABB6-4944-9760-0CB43272754A}">
      <dgm:prSet/>
      <dgm:spPr/>
      <dgm:t>
        <a:bodyPr/>
        <a:lstStyle/>
        <a:p>
          <a:r>
            <a:rPr lang="en-US" dirty="0"/>
            <a:t>Open Source</a:t>
          </a:r>
        </a:p>
      </dgm:t>
    </dgm:pt>
    <dgm:pt modelId="{A6EC4101-FE1B-409F-A787-FC1DCC286F07}" type="parTrans" cxnId="{D3E40427-FADC-42B2-A26E-7192A0F64D13}">
      <dgm:prSet/>
      <dgm:spPr/>
      <dgm:t>
        <a:bodyPr/>
        <a:lstStyle/>
        <a:p>
          <a:endParaRPr lang="en-US"/>
        </a:p>
      </dgm:t>
    </dgm:pt>
    <dgm:pt modelId="{3568B6B9-7F4D-42B5-9BE4-5F06961F2A4C}" type="sibTrans" cxnId="{D3E40427-FADC-42B2-A26E-7192A0F64D13}">
      <dgm:prSet/>
      <dgm:spPr/>
      <dgm:t>
        <a:bodyPr/>
        <a:lstStyle/>
        <a:p>
          <a:endParaRPr lang="en-US"/>
        </a:p>
      </dgm:t>
    </dgm:pt>
    <dgm:pt modelId="{28BDC479-6F2E-4D41-9BD7-4E327634773D}">
      <dgm:prSet/>
      <dgm:spPr/>
      <dgm:t>
        <a:bodyPr/>
        <a:lstStyle/>
        <a:p>
          <a:r>
            <a:rPr lang="en-US" dirty="0"/>
            <a:t>Flexible Deployments</a:t>
          </a:r>
        </a:p>
      </dgm:t>
    </dgm:pt>
    <dgm:pt modelId="{07D38603-FE01-4141-AFE6-4CE72B774B66}" type="parTrans" cxnId="{96E589ED-FCAE-4F0D-A71B-9C7808238128}">
      <dgm:prSet/>
      <dgm:spPr/>
      <dgm:t>
        <a:bodyPr/>
        <a:lstStyle/>
        <a:p>
          <a:endParaRPr lang="en-US"/>
        </a:p>
      </dgm:t>
    </dgm:pt>
    <dgm:pt modelId="{9F693ABD-0151-4185-8C3A-A46DA077E509}" type="sibTrans" cxnId="{96E589ED-FCAE-4F0D-A71B-9C7808238128}">
      <dgm:prSet/>
      <dgm:spPr/>
      <dgm:t>
        <a:bodyPr/>
        <a:lstStyle/>
        <a:p>
          <a:endParaRPr lang="en-US"/>
        </a:p>
      </dgm:t>
    </dgm:pt>
    <dgm:pt modelId="{4CB75554-E876-4D62-A5BD-20635DA213AD}">
      <dgm:prSet/>
      <dgm:spPr/>
      <dgm:t>
        <a:bodyPr/>
        <a:lstStyle/>
        <a:p>
          <a:r>
            <a:rPr lang="en-US" dirty="0"/>
            <a:t>Command-line Tools</a:t>
          </a:r>
        </a:p>
      </dgm:t>
    </dgm:pt>
    <dgm:pt modelId="{78D49BEF-D056-43B5-8AA9-B300F08DA94C}" type="parTrans" cxnId="{D64E79D9-F7A3-4565-B5F0-74FB19085234}">
      <dgm:prSet/>
      <dgm:spPr/>
      <dgm:t>
        <a:bodyPr/>
        <a:lstStyle/>
        <a:p>
          <a:endParaRPr lang="en-US"/>
        </a:p>
      </dgm:t>
    </dgm:pt>
    <dgm:pt modelId="{AA81BFD0-F539-4656-B7B0-C9CE0454E832}" type="sibTrans" cxnId="{D64E79D9-F7A3-4565-B5F0-74FB19085234}">
      <dgm:prSet/>
      <dgm:spPr/>
      <dgm:t>
        <a:bodyPr/>
        <a:lstStyle/>
        <a:p>
          <a:endParaRPr lang="en-US"/>
        </a:p>
      </dgm:t>
    </dgm:pt>
    <dgm:pt modelId="{0489A2E7-8D56-40BE-BC9B-7F8E77B08D67}" type="pres">
      <dgm:prSet presAssocID="{0985BA87-E63B-43A0-8313-A0B66BADA42F}" presName="linear" presStyleCnt="0">
        <dgm:presLayoutVars>
          <dgm:animLvl val="lvl"/>
          <dgm:resizeHandles val="exact"/>
        </dgm:presLayoutVars>
      </dgm:prSet>
      <dgm:spPr/>
    </dgm:pt>
    <dgm:pt modelId="{636133CE-AEDE-4FB1-987B-ABE5A8A3ECC1}" type="pres">
      <dgm:prSet presAssocID="{69A43EDF-7E3C-428C-A2A4-815C866D2F4B}" presName="parentText" presStyleLbl="node1" presStyleIdx="0" presStyleCnt="5">
        <dgm:presLayoutVars>
          <dgm:chMax val="0"/>
          <dgm:bulletEnabled val="1"/>
        </dgm:presLayoutVars>
      </dgm:prSet>
      <dgm:spPr/>
    </dgm:pt>
    <dgm:pt modelId="{347A6B42-0DF7-4968-8161-3548873FC623}" type="pres">
      <dgm:prSet presAssocID="{DC4AE990-EC91-4E57-B850-68E2EDE4EE41}" presName="spacer" presStyleCnt="0"/>
      <dgm:spPr/>
    </dgm:pt>
    <dgm:pt modelId="{5E5339AF-1777-4C72-BABB-9B968665F22D}" type="pres">
      <dgm:prSet presAssocID="{51714679-BDFF-4095-988F-25661BAEC201}" presName="parentText" presStyleLbl="node1" presStyleIdx="1" presStyleCnt="5">
        <dgm:presLayoutVars>
          <dgm:chMax val="0"/>
          <dgm:bulletEnabled val="1"/>
        </dgm:presLayoutVars>
      </dgm:prSet>
      <dgm:spPr/>
    </dgm:pt>
    <dgm:pt modelId="{14399924-4B56-424B-BFD9-7664F1EC9F54}" type="pres">
      <dgm:prSet presAssocID="{52F1B8BE-BDB4-449A-A5F6-CC6BDC09D432}" presName="spacer" presStyleCnt="0"/>
      <dgm:spPr/>
    </dgm:pt>
    <dgm:pt modelId="{9F4076E6-DF0B-4387-BF1E-B2C49C73F4AB}" type="pres">
      <dgm:prSet presAssocID="{28BDC479-6F2E-4D41-9BD7-4E327634773D}" presName="parentText" presStyleLbl="node1" presStyleIdx="2" presStyleCnt="5">
        <dgm:presLayoutVars>
          <dgm:chMax val="0"/>
          <dgm:bulletEnabled val="1"/>
        </dgm:presLayoutVars>
      </dgm:prSet>
      <dgm:spPr/>
    </dgm:pt>
    <dgm:pt modelId="{9A7F509F-B10F-40B2-A3E1-94C9F2CE8003}" type="pres">
      <dgm:prSet presAssocID="{9F693ABD-0151-4185-8C3A-A46DA077E509}" presName="spacer" presStyleCnt="0"/>
      <dgm:spPr/>
    </dgm:pt>
    <dgm:pt modelId="{7F2F93EE-9AB3-494A-85EA-FF570944F148}" type="pres">
      <dgm:prSet presAssocID="{4CB75554-E876-4D62-A5BD-20635DA213AD}" presName="parentText" presStyleLbl="node1" presStyleIdx="3" presStyleCnt="5">
        <dgm:presLayoutVars>
          <dgm:chMax val="0"/>
          <dgm:bulletEnabled val="1"/>
        </dgm:presLayoutVars>
      </dgm:prSet>
      <dgm:spPr/>
    </dgm:pt>
    <dgm:pt modelId="{4117F3BE-583A-439B-95BF-2B72784FB174}" type="pres">
      <dgm:prSet presAssocID="{AA81BFD0-F539-4656-B7B0-C9CE0454E832}" presName="spacer" presStyleCnt="0"/>
      <dgm:spPr/>
    </dgm:pt>
    <dgm:pt modelId="{7D1E5731-C1E5-4CA0-8538-C0902A8A52F6}" type="pres">
      <dgm:prSet presAssocID="{8D1C1A7B-ABB6-4944-9760-0CB43272754A}" presName="parentText" presStyleLbl="node1" presStyleIdx="4" presStyleCnt="5">
        <dgm:presLayoutVars>
          <dgm:chMax val="0"/>
          <dgm:bulletEnabled val="1"/>
        </dgm:presLayoutVars>
      </dgm:prSet>
      <dgm:spPr/>
    </dgm:pt>
  </dgm:ptLst>
  <dgm:cxnLst>
    <dgm:cxn modelId="{53471115-42A9-4CFE-AE84-A7B160ADD75F}" type="presOf" srcId="{0985BA87-E63B-43A0-8313-A0B66BADA42F}" destId="{0489A2E7-8D56-40BE-BC9B-7F8E77B08D67}" srcOrd="0" destOrd="0" presId="urn:microsoft.com/office/officeart/2005/8/layout/vList2"/>
    <dgm:cxn modelId="{D3E40427-FADC-42B2-A26E-7192A0F64D13}" srcId="{0985BA87-E63B-43A0-8313-A0B66BADA42F}" destId="{8D1C1A7B-ABB6-4944-9760-0CB43272754A}" srcOrd="4" destOrd="0" parTransId="{A6EC4101-FE1B-409F-A787-FC1DCC286F07}" sibTransId="{3568B6B9-7F4D-42B5-9BE4-5F06961F2A4C}"/>
    <dgm:cxn modelId="{DFB19E4E-D2A8-49B6-A037-CDF7B52BBD37}" type="presOf" srcId="{4CB75554-E876-4D62-A5BD-20635DA213AD}" destId="{7F2F93EE-9AB3-494A-85EA-FF570944F148}" srcOrd="0" destOrd="0" presId="urn:microsoft.com/office/officeart/2005/8/layout/vList2"/>
    <dgm:cxn modelId="{D252F684-E811-41EB-9B27-AA8F8D5FA009}" type="presOf" srcId="{69A43EDF-7E3C-428C-A2A4-815C866D2F4B}" destId="{636133CE-AEDE-4FB1-987B-ABE5A8A3ECC1}" srcOrd="0" destOrd="0" presId="urn:microsoft.com/office/officeart/2005/8/layout/vList2"/>
    <dgm:cxn modelId="{D43E3399-89D1-4538-9849-26D2E4DBB930}" type="presOf" srcId="{51714679-BDFF-4095-988F-25661BAEC201}" destId="{5E5339AF-1777-4C72-BABB-9B968665F22D}" srcOrd="0" destOrd="0" presId="urn:microsoft.com/office/officeart/2005/8/layout/vList2"/>
    <dgm:cxn modelId="{C2FEE6AE-1787-4600-BF01-58240EB9C26E}" type="presOf" srcId="{28BDC479-6F2E-4D41-9BD7-4E327634773D}" destId="{9F4076E6-DF0B-4387-BF1E-B2C49C73F4AB}" srcOrd="0" destOrd="0" presId="urn:microsoft.com/office/officeart/2005/8/layout/vList2"/>
    <dgm:cxn modelId="{D64E79D9-F7A3-4565-B5F0-74FB19085234}" srcId="{0985BA87-E63B-43A0-8313-A0B66BADA42F}" destId="{4CB75554-E876-4D62-A5BD-20635DA213AD}" srcOrd="3" destOrd="0" parTransId="{78D49BEF-D056-43B5-8AA9-B300F08DA94C}" sibTransId="{AA81BFD0-F539-4656-B7B0-C9CE0454E832}"/>
    <dgm:cxn modelId="{24C8A0E1-6B1C-4B3F-A605-6DB66B496BD8}" srcId="{0985BA87-E63B-43A0-8313-A0B66BADA42F}" destId="{69A43EDF-7E3C-428C-A2A4-815C866D2F4B}" srcOrd="0" destOrd="0" parTransId="{2E554105-F631-4957-B377-619F9BC51E21}" sibTransId="{DC4AE990-EC91-4E57-B850-68E2EDE4EE41}"/>
    <dgm:cxn modelId="{96E589ED-FCAE-4F0D-A71B-9C7808238128}" srcId="{0985BA87-E63B-43A0-8313-A0B66BADA42F}" destId="{28BDC479-6F2E-4D41-9BD7-4E327634773D}" srcOrd="2" destOrd="0" parTransId="{07D38603-FE01-4141-AFE6-4CE72B774B66}" sibTransId="{9F693ABD-0151-4185-8C3A-A46DA077E509}"/>
    <dgm:cxn modelId="{74533DEF-DA81-4F05-8FD9-37FB90D88DDF}" type="presOf" srcId="{8D1C1A7B-ABB6-4944-9760-0CB43272754A}" destId="{7D1E5731-C1E5-4CA0-8538-C0902A8A52F6}" srcOrd="0" destOrd="0" presId="urn:microsoft.com/office/officeart/2005/8/layout/vList2"/>
    <dgm:cxn modelId="{CE1274FC-DCB1-4CDC-938C-1F79C941DAC2}" srcId="{0985BA87-E63B-43A0-8313-A0B66BADA42F}" destId="{51714679-BDFF-4095-988F-25661BAEC201}" srcOrd="1" destOrd="0" parTransId="{763FB18E-0FAE-4C92-8BF8-FE2DCA4B9135}" sibTransId="{52F1B8BE-BDB4-449A-A5F6-CC6BDC09D432}"/>
    <dgm:cxn modelId="{5B585873-67AC-402E-A47D-999044E66EE4}" type="presParOf" srcId="{0489A2E7-8D56-40BE-BC9B-7F8E77B08D67}" destId="{636133CE-AEDE-4FB1-987B-ABE5A8A3ECC1}" srcOrd="0" destOrd="0" presId="urn:microsoft.com/office/officeart/2005/8/layout/vList2"/>
    <dgm:cxn modelId="{BE44A75D-180F-4307-ACBA-2DEEFBFD568E}" type="presParOf" srcId="{0489A2E7-8D56-40BE-BC9B-7F8E77B08D67}" destId="{347A6B42-0DF7-4968-8161-3548873FC623}" srcOrd="1" destOrd="0" presId="urn:microsoft.com/office/officeart/2005/8/layout/vList2"/>
    <dgm:cxn modelId="{72798B58-25F4-49BD-AE76-304E0CC7AC5C}" type="presParOf" srcId="{0489A2E7-8D56-40BE-BC9B-7F8E77B08D67}" destId="{5E5339AF-1777-4C72-BABB-9B968665F22D}" srcOrd="2" destOrd="0" presId="urn:microsoft.com/office/officeart/2005/8/layout/vList2"/>
    <dgm:cxn modelId="{A7993655-B6C1-4F9D-84BC-E93BE0A64A61}" type="presParOf" srcId="{0489A2E7-8D56-40BE-BC9B-7F8E77B08D67}" destId="{14399924-4B56-424B-BFD9-7664F1EC9F54}" srcOrd="3" destOrd="0" presId="urn:microsoft.com/office/officeart/2005/8/layout/vList2"/>
    <dgm:cxn modelId="{B0B3F786-D86D-4C18-981F-C35A8E02F47A}" type="presParOf" srcId="{0489A2E7-8D56-40BE-BC9B-7F8E77B08D67}" destId="{9F4076E6-DF0B-4387-BF1E-B2C49C73F4AB}" srcOrd="4" destOrd="0" presId="urn:microsoft.com/office/officeart/2005/8/layout/vList2"/>
    <dgm:cxn modelId="{1396B19A-2FE4-4BC0-89A7-7C9436C880EA}" type="presParOf" srcId="{0489A2E7-8D56-40BE-BC9B-7F8E77B08D67}" destId="{9A7F509F-B10F-40B2-A3E1-94C9F2CE8003}" srcOrd="5" destOrd="0" presId="urn:microsoft.com/office/officeart/2005/8/layout/vList2"/>
    <dgm:cxn modelId="{A9A617B2-3931-4EE1-9952-DB5DCD3B6726}" type="presParOf" srcId="{0489A2E7-8D56-40BE-BC9B-7F8E77B08D67}" destId="{7F2F93EE-9AB3-494A-85EA-FF570944F148}" srcOrd="6" destOrd="0" presId="urn:microsoft.com/office/officeart/2005/8/layout/vList2"/>
    <dgm:cxn modelId="{72D25BA3-DFF0-49EC-813E-83C04E8E60E6}" type="presParOf" srcId="{0489A2E7-8D56-40BE-BC9B-7F8E77B08D67}" destId="{4117F3BE-583A-439B-95BF-2B72784FB174}" srcOrd="7" destOrd="0" presId="urn:microsoft.com/office/officeart/2005/8/layout/vList2"/>
    <dgm:cxn modelId="{B14A73A1-30D3-4200-A802-0DDBB601D6E0}" type="presParOf" srcId="{0489A2E7-8D56-40BE-BC9B-7F8E77B08D67}" destId="{7D1E5731-C1E5-4CA0-8538-C0902A8A52F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85BA87-E63B-43A0-8313-A0B66BADA42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A98B978-D4DB-41F6-ACB7-838997D5CB85}">
      <dgm:prSet/>
      <dgm:spPr/>
      <dgm:t>
        <a:bodyPr/>
        <a:lstStyle/>
        <a:p>
          <a:r>
            <a:rPr lang="en-US" dirty="0"/>
            <a:t>Continued Updates</a:t>
          </a:r>
        </a:p>
      </dgm:t>
    </dgm:pt>
    <dgm:pt modelId="{4FE25002-255F-4D20-AA39-416EEDDB38DF}" type="parTrans" cxnId="{FB02857E-FE8F-4A86-9A9D-BA128F79C32F}">
      <dgm:prSet/>
      <dgm:spPr/>
      <dgm:t>
        <a:bodyPr/>
        <a:lstStyle/>
        <a:p>
          <a:endParaRPr lang="en-US"/>
        </a:p>
      </dgm:t>
    </dgm:pt>
    <dgm:pt modelId="{8B601B97-2096-4E19-955F-D0AE0FFDED05}" type="sibTrans" cxnId="{FB02857E-FE8F-4A86-9A9D-BA128F79C32F}">
      <dgm:prSet/>
      <dgm:spPr/>
      <dgm:t>
        <a:bodyPr/>
        <a:lstStyle/>
        <a:p>
          <a:endParaRPr lang="en-US"/>
        </a:p>
      </dgm:t>
    </dgm:pt>
    <dgm:pt modelId="{69A43EDF-7E3C-428C-A2A4-815C866D2F4B}">
      <dgm:prSet/>
      <dgm:spPr/>
      <dgm:t>
        <a:bodyPr/>
        <a:lstStyle/>
        <a:p>
          <a:r>
            <a:rPr lang="en-US" dirty="0"/>
            <a:t>Launched Nov 2020 (3 years ago)</a:t>
          </a:r>
        </a:p>
      </dgm:t>
    </dgm:pt>
    <dgm:pt modelId="{2E554105-F631-4957-B377-619F9BC51E21}" type="parTrans" cxnId="{24C8A0E1-6B1C-4B3F-A605-6DB66B496BD8}">
      <dgm:prSet/>
      <dgm:spPr/>
      <dgm:t>
        <a:bodyPr/>
        <a:lstStyle/>
        <a:p>
          <a:endParaRPr lang="en-US"/>
        </a:p>
      </dgm:t>
    </dgm:pt>
    <dgm:pt modelId="{DC4AE990-EC91-4E57-B850-68E2EDE4EE41}" type="sibTrans" cxnId="{24C8A0E1-6B1C-4B3F-A605-6DB66B496BD8}">
      <dgm:prSet/>
      <dgm:spPr/>
      <dgm:t>
        <a:bodyPr/>
        <a:lstStyle/>
        <a:p>
          <a:endParaRPr lang="en-US"/>
        </a:p>
      </dgm:t>
    </dgm:pt>
    <dgm:pt modelId="{51714679-BDFF-4095-988F-25661BAEC201}">
      <dgm:prSet/>
      <dgm:spPr/>
      <dgm:t>
        <a:bodyPr/>
        <a:lstStyle/>
        <a:p>
          <a:r>
            <a:rPr lang="en-US" dirty="0"/>
            <a:t>Unifies .NET Framework &amp; .NET Core</a:t>
          </a:r>
        </a:p>
      </dgm:t>
    </dgm:pt>
    <dgm:pt modelId="{763FB18E-0FAE-4C92-8BF8-FE2DCA4B9135}" type="parTrans" cxnId="{CE1274FC-DCB1-4CDC-938C-1F79C941DAC2}">
      <dgm:prSet/>
      <dgm:spPr/>
      <dgm:t>
        <a:bodyPr/>
        <a:lstStyle/>
        <a:p>
          <a:endParaRPr lang="en-US"/>
        </a:p>
      </dgm:t>
    </dgm:pt>
    <dgm:pt modelId="{52F1B8BE-BDB4-449A-A5F6-CC6BDC09D432}" type="sibTrans" cxnId="{CE1274FC-DCB1-4CDC-938C-1F79C941DAC2}">
      <dgm:prSet/>
      <dgm:spPr/>
      <dgm:t>
        <a:bodyPr/>
        <a:lstStyle/>
        <a:p>
          <a:endParaRPr lang="en-US"/>
        </a:p>
      </dgm:t>
    </dgm:pt>
    <dgm:pt modelId="{0489A2E7-8D56-40BE-BC9B-7F8E77B08D67}" type="pres">
      <dgm:prSet presAssocID="{0985BA87-E63B-43A0-8313-A0B66BADA42F}" presName="linear" presStyleCnt="0">
        <dgm:presLayoutVars>
          <dgm:animLvl val="lvl"/>
          <dgm:resizeHandles val="exact"/>
        </dgm:presLayoutVars>
      </dgm:prSet>
      <dgm:spPr/>
    </dgm:pt>
    <dgm:pt modelId="{636133CE-AEDE-4FB1-987B-ABE5A8A3ECC1}" type="pres">
      <dgm:prSet presAssocID="{69A43EDF-7E3C-428C-A2A4-815C866D2F4B}" presName="parentText" presStyleLbl="node1" presStyleIdx="0" presStyleCnt="3">
        <dgm:presLayoutVars>
          <dgm:chMax val="0"/>
          <dgm:bulletEnabled val="1"/>
        </dgm:presLayoutVars>
      </dgm:prSet>
      <dgm:spPr/>
    </dgm:pt>
    <dgm:pt modelId="{347A6B42-0DF7-4968-8161-3548873FC623}" type="pres">
      <dgm:prSet presAssocID="{DC4AE990-EC91-4E57-B850-68E2EDE4EE41}" presName="spacer" presStyleCnt="0"/>
      <dgm:spPr/>
    </dgm:pt>
    <dgm:pt modelId="{5E5339AF-1777-4C72-BABB-9B968665F22D}" type="pres">
      <dgm:prSet presAssocID="{51714679-BDFF-4095-988F-25661BAEC201}" presName="parentText" presStyleLbl="node1" presStyleIdx="1" presStyleCnt="3">
        <dgm:presLayoutVars>
          <dgm:chMax val="0"/>
          <dgm:bulletEnabled val="1"/>
        </dgm:presLayoutVars>
      </dgm:prSet>
      <dgm:spPr/>
    </dgm:pt>
    <dgm:pt modelId="{6228B6A3-934F-4DC6-86AD-6D4EDA0801E1}" type="pres">
      <dgm:prSet presAssocID="{52F1B8BE-BDB4-449A-A5F6-CC6BDC09D432}" presName="spacer" presStyleCnt="0"/>
      <dgm:spPr/>
    </dgm:pt>
    <dgm:pt modelId="{6FC4DF00-F9B1-45CA-A887-CCACD0049289}" type="pres">
      <dgm:prSet presAssocID="{5A98B978-D4DB-41F6-ACB7-838997D5CB85}" presName="parentText" presStyleLbl="node1" presStyleIdx="2" presStyleCnt="3">
        <dgm:presLayoutVars>
          <dgm:chMax val="0"/>
          <dgm:bulletEnabled val="1"/>
        </dgm:presLayoutVars>
      </dgm:prSet>
      <dgm:spPr/>
    </dgm:pt>
  </dgm:ptLst>
  <dgm:cxnLst>
    <dgm:cxn modelId="{53471115-42A9-4CFE-AE84-A7B160ADD75F}" type="presOf" srcId="{0985BA87-E63B-43A0-8313-A0B66BADA42F}" destId="{0489A2E7-8D56-40BE-BC9B-7F8E77B08D67}" srcOrd="0" destOrd="0" presId="urn:microsoft.com/office/officeart/2005/8/layout/vList2"/>
    <dgm:cxn modelId="{A64A002E-E301-497E-A520-9FE217E8C616}" type="presOf" srcId="{5A98B978-D4DB-41F6-ACB7-838997D5CB85}" destId="{6FC4DF00-F9B1-45CA-A887-CCACD0049289}" srcOrd="0" destOrd="0" presId="urn:microsoft.com/office/officeart/2005/8/layout/vList2"/>
    <dgm:cxn modelId="{FB02857E-FE8F-4A86-9A9D-BA128F79C32F}" srcId="{0985BA87-E63B-43A0-8313-A0B66BADA42F}" destId="{5A98B978-D4DB-41F6-ACB7-838997D5CB85}" srcOrd="2" destOrd="0" parTransId="{4FE25002-255F-4D20-AA39-416EEDDB38DF}" sibTransId="{8B601B97-2096-4E19-955F-D0AE0FFDED05}"/>
    <dgm:cxn modelId="{D252F684-E811-41EB-9B27-AA8F8D5FA009}" type="presOf" srcId="{69A43EDF-7E3C-428C-A2A4-815C866D2F4B}" destId="{636133CE-AEDE-4FB1-987B-ABE5A8A3ECC1}" srcOrd="0" destOrd="0" presId="urn:microsoft.com/office/officeart/2005/8/layout/vList2"/>
    <dgm:cxn modelId="{D43E3399-89D1-4538-9849-26D2E4DBB930}" type="presOf" srcId="{51714679-BDFF-4095-988F-25661BAEC201}" destId="{5E5339AF-1777-4C72-BABB-9B968665F22D}" srcOrd="0" destOrd="0" presId="urn:microsoft.com/office/officeart/2005/8/layout/vList2"/>
    <dgm:cxn modelId="{24C8A0E1-6B1C-4B3F-A605-6DB66B496BD8}" srcId="{0985BA87-E63B-43A0-8313-A0B66BADA42F}" destId="{69A43EDF-7E3C-428C-A2A4-815C866D2F4B}" srcOrd="0" destOrd="0" parTransId="{2E554105-F631-4957-B377-619F9BC51E21}" sibTransId="{DC4AE990-EC91-4E57-B850-68E2EDE4EE41}"/>
    <dgm:cxn modelId="{CE1274FC-DCB1-4CDC-938C-1F79C941DAC2}" srcId="{0985BA87-E63B-43A0-8313-A0B66BADA42F}" destId="{51714679-BDFF-4095-988F-25661BAEC201}" srcOrd="1" destOrd="0" parTransId="{763FB18E-0FAE-4C92-8BF8-FE2DCA4B9135}" sibTransId="{52F1B8BE-BDB4-449A-A5F6-CC6BDC09D432}"/>
    <dgm:cxn modelId="{5B585873-67AC-402E-A47D-999044E66EE4}" type="presParOf" srcId="{0489A2E7-8D56-40BE-BC9B-7F8E77B08D67}" destId="{636133CE-AEDE-4FB1-987B-ABE5A8A3ECC1}" srcOrd="0" destOrd="0" presId="urn:microsoft.com/office/officeart/2005/8/layout/vList2"/>
    <dgm:cxn modelId="{BE44A75D-180F-4307-ACBA-2DEEFBFD568E}" type="presParOf" srcId="{0489A2E7-8D56-40BE-BC9B-7F8E77B08D67}" destId="{347A6B42-0DF7-4968-8161-3548873FC623}" srcOrd="1" destOrd="0" presId="urn:microsoft.com/office/officeart/2005/8/layout/vList2"/>
    <dgm:cxn modelId="{72798B58-25F4-49BD-AE76-304E0CC7AC5C}" type="presParOf" srcId="{0489A2E7-8D56-40BE-BC9B-7F8E77B08D67}" destId="{5E5339AF-1777-4C72-BABB-9B968665F22D}" srcOrd="2" destOrd="0" presId="urn:microsoft.com/office/officeart/2005/8/layout/vList2"/>
    <dgm:cxn modelId="{C96E6929-14F9-4C1B-8ABC-E5218D6E051D}" type="presParOf" srcId="{0489A2E7-8D56-40BE-BC9B-7F8E77B08D67}" destId="{6228B6A3-934F-4DC6-86AD-6D4EDA0801E1}" srcOrd="3" destOrd="0" presId="urn:microsoft.com/office/officeart/2005/8/layout/vList2"/>
    <dgm:cxn modelId="{FE42D895-CA63-46FD-9FC1-863E305226FA}" type="presParOf" srcId="{0489A2E7-8D56-40BE-BC9B-7F8E77B08D67}" destId="{6FC4DF00-F9B1-45CA-A887-CCACD004928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F867F3-92E0-4755-9A70-3B44888DF5A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F2614D4-C098-4B92-B61D-6E49FDD7D85B}">
      <dgm:prSet phldrT="[Text]"/>
      <dgm:spPr/>
      <dgm:t>
        <a:bodyPr/>
        <a:lstStyle/>
        <a:p>
          <a:r>
            <a:rPr lang="en-US"/>
            <a:t>4.8.1</a:t>
          </a:r>
          <a:endParaRPr lang="en-US" dirty="0"/>
        </a:p>
      </dgm:t>
    </dgm:pt>
    <dgm:pt modelId="{93B7B5D0-D079-4AA3-8C86-C1E0E9D0CBF9}" type="parTrans" cxnId="{DB336070-9D1C-4308-AF35-5F408CE686A4}">
      <dgm:prSet/>
      <dgm:spPr/>
      <dgm:t>
        <a:bodyPr/>
        <a:lstStyle/>
        <a:p>
          <a:endParaRPr lang="en-US"/>
        </a:p>
      </dgm:t>
    </dgm:pt>
    <dgm:pt modelId="{DC7AEAA9-3AD3-47A1-A57B-132596B3C867}" type="sibTrans" cxnId="{DB336070-9D1C-4308-AF35-5F408CE686A4}">
      <dgm:prSet/>
      <dgm:spPr/>
      <dgm:t>
        <a:bodyPr/>
        <a:lstStyle/>
        <a:p>
          <a:endParaRPr lang="en-US"/>
        </a:p>
      </dgm:t>
    </dgm:pt>
    <dgm:pt modelId="{BEFD25DC-4EEA-4CF0-A873-29732516488F}">
      <dgm:prSet/>
      <dgm:spPr/>
      <dgm:t>
        <a:bodyPr/>
        <a:lstStyle/>
        <a:p>
          <a:r>
            <a:rPr lang="en-US" dirty="0"/>
            <a:t>4.8</a:t>
          </a:r>
        </a:p>
      </dgm:t>
    </dgm:pt>
    <dgm:pt modelId="{AC6FE94B-886C-433D-9C85-977201583767}" type="parTrans" cxnId="{ACB0FA01-2C20-42A4-AC8C-AC96DD7E43F5}">
      <dgm:prSet/>
      <dgm:spPr/>
      <dgm:t>
        <a:bodyPr/>
        <a:lstStyle/>
        <a:p>
          <a:endParaRPr lang="en-US"/>
        </a:p>
      </dgm:t>
    </dgm:pt>
    <dgm:pt modelId="{BFF15D87-20A6-4549-A74F-ED92B70DD942}" type="sibTrans" cxnId="{ACB0FA01-2C20-42A4-AC8C-AC96DD7E43F5}">
      <dgm:prSet/>
      <dgm:spPr/>
      <dgm:t>
        <a:bodyPr/>
        <a:lstStyle/>
        <a:p>
          <a:endParaRPr lang="en-US"/>
        </a:p>
      </dgm:t>
    </dgm:pt>
    <dgm:pt modelId="{DF60CAC4-8367-444F-8656-B7F635E55E6B}">
      <dgm:prSet/>
      <dgm:spPr/>
      <dgm:t>
        <a:bodyPr/>
        <a:lstStyle/>
        <a:p>
          <a:r>
            <a:rPr lang="en-US" dirty="0"/>
            <a:t>4.7.2</a:t>
          </a:r>
        </a:p>
      </dgm:t>
    </dgm:pt>
    <dgm:pt modelId="{4683534D-5FB4-4158-86AA-26DF3FFD8C8C}" type="parTrans" cxnId="{2370D29D-D2F7-41A2-B7B0-3799294BF1AB}">
      <dgm:prSet/>
      <dgm:spPr/>
      <dgm:t>
        <a:bodyPr/>
        <a:lstStyle/>
        <a:p>
          <a:endParaRPr lang="en-US"/>
        </a:p>
      </dgm:t>
    </dgm:pt>
    <dgm:pt modelId="{A24649D7-7396-4039-B5E7-0336D44EC08C}" type="sibTrans" cxnId="{2370D29D-D2F7-41A2-B7B0-3799294BF1AB}">
      <dgm:prSet/>
      <dgm:spPr/>
      <dgm:t>
        <a:bodyPr/>
        <a:lstStyle/>
        <a:p>
          <a:endParaRPr lang="en-US"/>
        </a:p>
      </dgm:t>
    </dgm:pt>
    <dgm:pt modelId="{452BAD8F-A019-47EE-91BA-9230E34F044C}">
      <dgm:prSet/>
      <dgm:spPr/>
      <dgm:t>
        <a:bodyPr/>
        <a:lstStyle/>
        <a:p>
          <a:r>
            <a:rPr lang="en-US" dirty="0"/>
            <a:t>4.7.1</a:t>
          </a:r>
        </a:p>
      </dgm:t>
    </dgm:pt>
    <dgm:pt modelId="{7E029B44-9228-4F39-BDBB-CCBCA9F6051D}" type="parTrans" cxnId="{27BFE056-1466-49D5-8248-E598C04315E0}">
      <dgm:prSet/>
      <dgm:spPr/>
      <dgm:t>
        <a:bodyPr/>
        <a:lstStyle/>
        <a:p>
          <a:endParaRPr lang="en-US"/>
        </a:p>
      </dgm:t>
    </dgm:pt>
    <dgm:pt modelId="{5ED8911C-68B7-43C9-838D-9264891A78AA}" type="sibTrans" cxnId="{27BFE056-1466-49D5-8248-E598C04315E0}">
      <dgm:prSet/>
      <dgm:spPr/>
      <dgm:t>
        <a:bodyPr/>
        <a:lstStyle/>
        <a:p>
          <a:endParaRPr lang="en-US"/>
        </a:p>
      </dgm:t>
    </dgm:pt>
    <dgm:pt modelId="{724FC147-6BB9-4B59-B03B-41758D4D1B64}">
      <dgm:prSet/>
      <dgm:spPr/>
      <dgm:t>
        <a:bodyPr/>
        <a:lstStyle/>
        <a:p>
          <a:r>
            <a:rPr lang="en-US" dirty="0"/>
            <a:t>4.7</a:t>
          </a:r>
        </a:p>
      </dgm:t>
    </dgm:pt>
    <dgm:pt modelId="{149F6F6C-FC88-443B-A5D8-88E87DA1EA9B}" type="parTrans" cxnId="{C298D613-6728-4107-95B9-A3535941DDC9}">
      <dgm:prSet/>
      <dgm:spPr/>
      <dgm:t>
        <a:bodyPr/>
        <a:lstStyle/>
        <a:p>
          <a:endParaRPr lang="en-US"/>
        </a:p>
      </dgm:t>
    </dgm:pt>
    <dgm:pt modelId="{63C192CD-9723-43EA-9B60-D67D77041B12}" type="sibTrans" cxnId="{C298D613-6728-4107-95B9-A3535941DDC9}">
      <dgm:prSet/>
      <dgm:spPr/>
      <dgm:t>
        <a:bodyPr/>
        <a:lstStyle/>
        <a:p>
          <a:endParaRPr lang="en-US"/>
        </a:p>
      </dgm:t>
    </dgm:pt>
    <dgm:pt modelId="{7DA60EB6-AE1F-4324-A7B2-93E68B6FA48F}" type="pres">
      <dgm:prSet presAssocID="{2BF867F3-92E0-4755-9A70-3B44888DF5A7}" presName="linear" presStyleCnt="0">
        <dgm:presLayoutVars>
          <dgm:animLvl val="lvl"/>
          <dgm:resizeHandles val="exact"/>
        </dgm:presLayoutVars>
      </dgm:prSet>
      <dgm:spPr/>
    </dgm:pt>
    <dgm:pt modelId="{FFD59671-9B22-4706-837D-CFD681B40EAB}" type="pres">
      <dgm:prSet presAssocID="{4F2614D4-C098-4B92-B61D-6E49FDD7D85B}" presName="parentText" presStyleLbl="node1" presStyleIdx="0" presStyleCnt="5">
        <dgm:presLayoutVars>
          <dgm:chMax val="0"/>
          <dgm:bulletEnabled val="1"/>
        </dgm:presLayoutVars>
      </dgm:prSet>
      <dgm:spPr/>
    </dgm:pt>
    <dgm:pt modelId="{BECA496E-F09F-4480-BF63-CF99C5CB9EC7}" type="pres">
      <dgm:prSet presAssocID="{DC7AEAA9-3AD3-47A1-A57B-132596B3C867}" presName="spacer" presStyleCnt="0"/>
      <dgm:spPr/>
    </dgm:pt>
    <dgm:pt modelId="{05C9191D-D92C-4EA3-8598-7F3D6CB14936}" type="pres">
      <dgm:prSet presAssocID="{BEFD25DC-4EEA-4CF0-A873-29732516488F}" presName="parentText" presStyleLbl="node1" presStyleIdx="1" presStyleCnt="5">
        <dgm:presLayoutVars>
          <dgm:chMax val="0"/>
          <dgm:bulletEnabled val="1"/>
        </dgm:presLayoutVars>
      </dgm:prSet>
      <dgm:spPr/>
    </dgm:pt>
    <dgm:pt modelId="{FB337E4F-8F06-40AB-B364-A4DF74C9EE94}" type="pres">
      <dgm:prSet presAssocID="{BFF15D87-20A6-4549-A74F-ED92B70DD942}" presName="spacer" presStyleCnt="0"/>
      <dgm:spPr/>
    </dgm:pt>
    <dgm:pt modelId="{E7BCF468-3AD6-4067-A170-E77322BC5B28}" type="pres">
      <dgm:prSet presAssocID="{DF60CAC4-8367-444F-8656-B7F635E55E6B}" presName="parentText" presStyleLbl="node1" presStyleIdx="2" presStyleCnt="5">
        <dgm:presLayoutVars>
          <dgm:chMax val="0"/>
          <dgm:bulletEnabled val="1"/>
        </dgm:presLayoutVars>
      </dgm:prSet>
      <dgm:spPr/>
    </dgm:pt>
    <dgm:pt modelId="{90B9982C-D044-402A-9F23-8542C1B479A0}" type="pres">
      <dgm:prSet presAssocID="{A24649D7-7396-4039-B5E7-0336D44EC08C}" presName="spacer" presStyleCnt="0"/>
      <dgm:spPr/>
    </dgm:pt>
    <dgm:pt modelId="{DD0C3469-779C-404B-910D-77E3A573B710}" type="pres">
      <dgm:prSet presAssocID="{452BAD8F-A019-47EE-91BA-9230E34F044C}" presName="parentText" presStyleLbl="node1" presStyleIdx="3" presStyleCnt="5">
        <dgm:presLayoutVars>
          <dgm:chMax val="0"/>
          <dgm:bulletEnabled val="1"/>
        </dgm:presLayoutVars>
      </dgm:prSet>
      <dgm:spPr/>
    </dgm:pt>
    <dgm:pt modelId="{6C94ED8F-0E7D-4387-8573-AAA91651B6AB}" type="pres">
      <dgm:prSet presAssocID="{5ED8911C-68B7-43C9-838D-9264891A78AA}" presName="spacer" presStyleCnt="0"/>
      <dgm:spPr/>
    </dgm:pt>
    <dgm:pt modelId="{5FE1BA62-71F0-4C7E-A3C2-1603FEB72F16}" type="pres">
      <dgm:prSet presAssocID="{724FC147-6BB9-4B59-B03B-41758D4D1B64}" presName="parentText" presStyleLbl="node1" presStyleIdx="4" presStyleCnt="5">
        <dgm:presLayoutVars>
          <dgm:chMax val="0"/>
          <dgm:bulletEnabled val="1"/>
        </dgm:presLayoutVars>
      </dgm:prSet>
      <dgm:spPr/>
    </dgm:pt>
  </dgm:ptLst>
  <dgm:cxnLst>
    <dgm:cxn modelId="{ACB0FA01-2C20-42A4-AC8C-AC96DD7E43F5}" srcId="{2BF867F3-92E0-4755-9A70-3B44888DF5A7}" destId="{BEFD25DC-4EEA-4CF0-A873-29732516488F}" srcOrd="1" destOrd="0" parTransId="{AC6FE94B-886C-433D-9C85-977201583767}" sibTransId="{BFF15D87-20A6-4549-A74F-ED92B70DD942}"/>
    <dgm:cxn modelId="{A0B45607-D331-4B2A-99C2-0A5DB4EE0F33}" type="presOf" srcId="{4F2614D4-C098-4B92-B61D-6E49FDD7D85B}" destId="{FFD59671-9B22-4706-837D-CFD681B40EAB}" srcOrd="0" destOrd="0" presId="urn:microsoft.com/office/officeart/2005/8/layout/vList2"/>
    <dgm:cxn modelId="{C298D613-6728-4107-95B9-A3535941DDC9}" srcId="{2BF867F3-92E0-4755-9A70-3B44888DF5A7}" destId="{724FC147-6BB9-4B59-B03B-41758D4D1B64}" srcOrd="4" destOrd="0" parTransId="{149F6F6C-FC88-443B-A5D8-88E87DA1EA9B}" sibTransId="{63C192CD-9723-43EA-9B60-D67D77041B12}"/>
    <dgm:cxn modelId="{ADAFD343-4F6D-4AAA-AB21-88862E766544}" type="presOf" srcId="{2BF867F3-92E0-4755-9A70-3B44888DF5A7}" destId="{7DA60EB6-AE1F-4324-A7B2-93E68B6FA48F}" srcOrd="0" destOrd="0" presId="urn:microsoft.com/office/officeart/2005/8/layout/vList2"/>
    <dgm:cxn modelId="{DB336070-9D1C-4308-AF35-5F408CE686A4}" srcId="{2BF867F3-92E0-4755-9A70-3B44888DF5A7}" destId="{4F2614D4-C098-4B92-B61D-6E49FDD7D85B}" srcOrd="0" destOrd="0" parTransId="{93B7B5D0-D079-4AA3-8C86-C1E0E9D0CBF9}" sibTransId="{DC7AEAA9-3AD3-47A1-A57B-132596B3C867}"/>
    <dgm:cxn modelId="{27BFE056-1466-49D5-8248-E598C04315E0}" srcId="{2BF867F3-92E0-4755-9A70-3B44888DF5A7}" destId="{452BAD8F-A019-47EE-91BA-9230E34F044C}" srcOrd="3" destOrd="0" parTransId="{7E029B44-9228-4F39-BDBB-CCBCA9F6051D}" sibTransId="{5ED8911C-68B7-43C9-838D-9264891A78AA}"/>
    <dgm:cxn modelId="{2370D29D-D2F7-41A2-B7B0-3799294BF1AB}" srcId="{2BF867F3-92E0-4755-9A70-3B44888DF5A7}" destId="{DF60CAC4-8367-444F-8656-B7F635E55E6B}" srcOrd="2" destOrd="0" parTransId="{4683534D-5FB4-4158-86AA-26DF3FFD8C8C}" sibTransId="{A24649D7-7396-4039-B5E7-0336D44EC08C}"/>
    <dgm:cxn modelId="{146939C4-49DA-4F21-ADE2-EDCF8B4620E5}" type="presOf" srcId="{DF60CAC4-8367-444F-8656-B7F635E55E6B}" destId="{E7BCF468-3AD6-4067-A170-E77322BC5B28}" srcOrd="0" destOrd="0" presId="urn:microsoft.com/office/officeart/2005/8/layout/vList2"/>
    <dgm:cxn modelId="{431B09D7-495A-4A44-AF1B-87D25F39E379}" type="presOf" srcId="{724FC147-6BB9-4B59-B03B-41758D4D1B64}" destId="{5FE1BA62-71F0-4C7E-A3C2-1603FEB72F16}" srcOrd="0" destOrd="0" presId="urn:microsoft.com/office/officeart/2005/8/layout/vList2"/>
    <dgm:cxn modelId="{053879DD-BBA3-4EFD-8438-FEA69FE5FB3C}" type="presOf" srcId="{452BAD8F-A019-47EE-91BA-9230E34F044C}" destId="{DD0C3469-779C-404B-910D-77E3A573B710}" srcOrd="0" destOrd="0" presId="urn:microsoft.com/office/officeart/2005/8/layout/vList2"/>
    <dgm:cxn modelId="{B8D497DD-F49F-4BDB-B8C9-9886E3C625C9}" type="presOf" srcId="{BEFD25DC-4EEA-4CF0-A873-29732516488F}" destId="{05C9191D-D92C-4EA3-8598-7F3D6CB14936}" srcOrd="0" destOrd="0" presId="urn:microsoft.com/office/officeart/2005/8/layout/vList2"/>
    <dgm:cxn modelId="{F6FDD3FC-BA98-4C4D-A3B8-C338D7A9B207}" type="presParOf" srcId="{7DA60EB6-AE1F-4324-A7B2-93E68B6FA48F}" destId="{FFD59671-9B22-4706-837D-CFD681B40EAB}" srcOrd="0" destOrd="0" presId="urn:microsoft.com/office/officeart/2005/8/layout/vList2"/>
    <dgm:cxn modelId="{23309E24-F3D6-446B-9E93-D67B20576BE8}" type="presParOf" srcId="{7DA60EB6-AE1F-4324-A7B2-93E68B6FA48F}" destId="{BECA496E-F09F-4480-BF63-CF99C5CB9EC7}" srcOrd="1" destOrd="0" presId="urn:microsoft.com/office/officeart/2005/8/layout/vList2"/>
    <dgm:cxn modelId="{2423DC66-2738-4BED-AD83-8068D742F3B9}" type="presParOf" srcId="{7DA60EB6-AE1F-4324-A7B2-93E68B6FA48F}" destId="{05C9191D-D92C-4EA3-8598-7F3D6CB14936}" srcOrd="2" destOrd="0" presId="urn:microsoft.com/office/officeart/2005/8/layout/vList2"/>
    <dgm:cxn modelId="{C2450DF1-F6DC-4E90-AF9A-B6E6CA3ED08E}" type="presParOf" srcId="{7DA60EB6-AE1F-4324-A7B2-93E68B6FA48F}" destId="{FB337E4F-8F06-40AB-B364-A4DF74C9EE94}" srcOrd="3" destOrd="0" presId="urn:microsoft.com/office/officeart/2005/8/layout/vList2"/>
    <dgm:cxn modelId="{56ACED30-BF1A-40D5-9281-476B552DFFB2}" type="presParOf" srcId="{7DA60EB6-AE1F-4324-A7B2-93E68B6FA48F}" destId="{E7BCF468-3AD6-4067-A170-E77322BC5B28}" srcOrd="4" destOrd="0" presId="urn:microsoft.com/office/officeart/2005/8/layout/vList2"/>
    <dgm:cxn modelId="{284390BE-9F79-4C6B-A3B5-2A5D2FA69AF7}" type="presParOf" srcId="{7DA60EB6-AE1F-4324-A7B2-93E68B6FA48F}" destId="{90B9982C-D044-402A-9F23-8542C1B479A0}" srcOrd="5" destOrd="0" presId="urn:microsoft.com/office/officeart/2005/8/layout/vList2"/>
    <dgm:cxn modelId="{BAAF56E3-A539-414B-A329-E1F06AB0D786}" type="presParOf" srcId="{7DA60EB6-AE1F-4324-A7B2-93E68B6FA48F}" destId="{DD0C3469-779C-404B-910D-77E3A573B710}" srcOrd="6" destOrd="0" presId="urn:microsoft.com/office/officeart/2005/8/layout/vList2"/>
    <dgm:cxn modelId="{832226EC-388C-4AC7-870A-5F723CFABAC1}" type="presParOf" srcId="{7DA60EB6-AE1F-4324-A7B2-93E68B6FA48F}" destId="{6C94ED8F-0E7D-4387-8573-AAA91651B6AB}" srcOrd="7" destOrd="0" presId="urn:microsoft.com/office/officeart/2005/8/layout/vList2"/>
    <dgm:cxn modelId="{F5072803-B35A-49CA-8E6C-C6E410387A86}" type="presParOf" srcId="{7DA60EB6-AE1F-4324-A7B2-93E68B6FA48F}" destId="{5FE1BA62-71F0-4C7E-A3C2-1603FEB72F16}"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F867F3-92E0-4755-9A70-3B44888DF5A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F2614D4-C098-4B92-B61D-6E49FDD7D85B}">
      <dgm:prSet phldrT="[Text]"/>
      <dgm:spPr/>
      <dgm:t>
        <a:bodyPr/>
        <a:lstStyle/>
        <a:p>
          <a:r>
            <a:rPr lang="en-US" dirty="0"/>
            <a:t>5.x – No Longer Supported</a:t>
          </a:r>
        </a:p>
      </dgm:t>
    </dgm:pt>
    <dgm:pt modelId="{93B7B5D0-D079-4AA3-8C86-C1E0E9D0CBF9}" type="parTrans" cxnId="{DB336070-9D1C-4308-AF35-5F408CE686A4}">
      <dgm:prSet/>
      <dgm:spPr/>
      <dgm:t>
        <a:bodyPr/>
        <a:lstStyle/>
        <a:p>
          <a:endParaRPr lang="en-US"/>
        </a:p>
      </dgm:t>
    </dgm:pt>
    <dgm:pt modelId="{DC7AEAA9-3AD3-47A1-A57B-132596B3C867}" type="sibTrans" cxnId="{DB336070-9D1C-4308-AF35-5F408CE686A4}">
      <dgm:prSet/>
      <dgm:spPr/>
      <dgm:t>
        <a:bodyPr/>
        <a:lstStyle/>
        <a:p>
          <a:endParaRPr lang="en-US"/>
        </a:p>
      </dgm:t>
    </dgm:pt>
    <dgm:pt modelId="{B59A1A31-B868-4410-882A-CEA7983478C3}">
      <dgm:prSet phldrT="[Text]"/>
      <dgm:spPr/>
      <dgm:t>
        <a:bodyPr/>
        <a:lstStyle/>
        <a:p>
          <a:r>
            <a:rPr lang="en-US" dirty="0"/>
            <a:t>7.x – EOS May 14, 2024</a:t>
          </a:r>
        </a:p>
      </dgm:t>
    </dgm:pt>
    <dgm:pt modelId="{727C0B15-0BDC-4E26-8ACA-10F9935A8288}" type="parTrans" cxnId="{B2AFAD56-F4F8-4120-B38F-DBF871CC715C}">
      <dgm:prSet/>
      <dgm:spPr/>
      <dgm:t>
        <a:bodyPr/>
        <a:lstStyle/>
        <a:p>
          <a:endParaRPr lang="en-US"/>
        </a:p>
      </dgm:t>
    </dgm:pt>
    <dgm:pt modelId="{D57A8147-D1A1-480D-B721-3FA1C8D55C11}" type="sibTrans" cxnId="{B2AFAD56-F4F8-4120-B38F-DBF871CC715C}">
      <dgm:prSet/>
      <dgm:spPr/>
      <dgm:t>
        <a:bodyPr/>
        <a:lstStyle/>
        <a:p>
          <a:endParaRPr lang="en-US"/>
        </a:p>
      </dgm:t>
    </dgm:pt>
    <dgm:pt modelId="{26A09BEC-0B2E-4E8F-859B-8AD499074000}">
      <dgm:prSet phldrT="[Text]"/>
      <dgm:spPr/>
      <dgm:t>
        <a:bodyPr/>
        <a:lstStyle/>
        <a:p>
          <a:r>
            <a:rPr lang="en-US" dirty="0"/>
            <a:t>8.x</a:t>
          </a:r>
        </a:p>
      </dgm:t>
    </dgm:pt>
    <dgm:pt modelId="{46D51DA8-0ECF-4F85-872C-1672A9621BC2}" type="parTrans" cxnId="{17C71821-0489-49C2-9D0F-EDD62A7B0D13}">
      <dgm:prSet/>
      <dgm:spPr/>
      <dgm:t>
        <a:bodyPr/>
        <a:lstStyle/>
        <a:p>
          <a:endParaRPr lang="en-US"/>
        </a:p>
      </dgm:t>
    </dgm:pt>
    <dgm:pt modelId="{2840EFD7-FEEF-43F9-9DC8-659EAFCD57EC}" type="sibTrans" cxnId="{17C71821-0489-49C2-9D0F-EDD62A7B0D13}">
      <dgm:prSet/>
      <dgm:spPr/>
      <dgm:t>
        <a:bodyPr/>
        <a:lstStyle/>
        <a:p>
          <a:endParaRPr lang="en-US"/>
        </a:p>
      </dgm:t>
    </dgm:pt>
    <dgm:pt modelId="{5272D521-FBFA-40F7-B2BD-B5E94B1106DC}">
      <dgm:prSet phldrT="[Text]"/>
      <dgm:spPr/>
      <dgm:t>
        <a:bodyPr/>
        <a:lstStyle/>
        <a:p>
          <a:r>
            <a:rPr lang="en-US" dirty="0"/>
            <a:t>Infinity and beyond…</a:t>
          </a:r>
        </a:p>
      </dgm:t>
    </dgm:pt>
    <dgm:pt modelId="{9E6509BD-8DFB-43EA-AB77-20ED1EE985E5}" type="parTrans" cxnId="{2FF01E62-85AE-4D4B-A96E-F1A7FE2C8A66}">
      <dgm:prSet/>
      <dgm:spPr/>
      <dgm:t>
        <a:bodyPr/>
        <a:lstStyle/>
        <a:p>
          <a:endParaRPr lang="en-US"/>
        </a:p>
      </dgm:t>
    </dgm:pt>
    <dgm:pt modelId="{64166F17-507A-4295-B53D-C1E139A50CB3}" type="sibTrans" cxnId="{2FF01E62-85AE-4D4B-A96E-F1A7FE2C8A66}">
      <dgm:prSet/>
      <dgm:spPr/>
      <dgm:t>
        <a:bodyPr/>
        <a:lstStyle/>
        <a:p>
          <a:endParaRPr lang="en-US"/>
        </a:p>
      </dgm:t>
    </dgm:pt>
    <dgm:pt modelId="{E4BD3224-0D3A-4333-B554-5B0303B86764}">
      <dgm:prSet phldrT="[Text]"/>
      <dgm:spPr/>
      <dgm:t>
        <a:bodyPr/>
        <a:lstStyle/>
        <a:p>
          <a:r>
            <a:rPr lang="en-US" dirty="0"/>
            <a:t>6.x – EOS Nov 12, 2024</a:t>
          </a:r>
        </a:p>
      </dgm:t>
    </dgm:pt>
    <dgm:pt modelId="{637ACEE4-A7C1-4F5B-98B7-EC016CEC1D56}" type="parTrans" cxnId="{35C18D1F-4999-4D74-A22B-5594F14EB1AB}">
      <dgm:prSet/>
      <dgm:spPr/>
      <dgm:t>
        <a:bodyPr/>
        <a:lstStyle/>
        <a:p>
          <a:endParaRPr lang="en-US"/>
        </a:p>
      </dgm:t>
    </dgm:pt>
    <dgm:pt modelId="{463706F5-6DFF-49BA-B50B-0430753395E6}" type="sibTrans" cxnId="{35C18D1F-4999-4D74-A22B-5594F14EB1AB}">
      <dgm:prSet/>
      <dgm:spPr/>
      <dgm:t>
        <a:bodyPr/>
        <a:lstStyle/>
        <a:p>
          <a:endParaRPr lang="en-US"/>
        </a:p>
      </dgm:t>
    </dgm:pt>
    <dgm:pt modelId="{7DA60EB6-AE1F-4324-A7B2-93E68B6FA48F}" type="pres">
      <dgm:prSet presAssocID="{2BF867F3-92E0-4755-9A70-3B44888DF5A7}" presName="linear" presStyleCnt="0">
        <dgm:presLayoutVars>
          <dgm:animLvl val="lvl"/>
          <dgm:resizeHandles val="exact"/>
        </dgm:presLayoutVars>
      </dgm:prSet>
      <dgm:spPr/>
    </dgm:pt>
    <dgm:pt modelId="{FFD59671-9B22-4706-837D-CFD681B40EAB}" type="pres">
      <dgm:prSet presAssocID="{4F2614D4-C098-4B92-B61D-6E49FDD7D85B}" presName="parentText" presStyleLbl="node1" presStyleIdx="0" presStyleCnt="5">
        <dgm:presLayoutVars>
          <dgm:chMax val="0"/>
          <dgm:bulletEnabled val="1"/>
        </dgm:presLayoutVars>
      </dgm:prSet>
      <dgm:spPr/>
    </dgm:pt>
    <dgm:pt modelId="{4A2B7E0F-1C4B-4748-9FEA-3F984A3A75B6}" type="pres">
      <dgm:prSet presAssocID="{DC7AEAA9-3AD3-47A1-A57B-132596B3C867}" presName="spacer" presStyleCnt="0"/>
      <dgm:spPr/>
    </dgm:pt>
    <dgm:pt modelId="{4102EAE8-D975-4210-91C5-B10242BB0050}" type="pres">
      <dgm:prSet presAssocID="{E4BD3224-0D3A-4333-B554-5B0303B86764}" presName="parentText" presStyleLbl="node1" presStyleIdx="1" presStyleCnt="5">
        <dgm:presLayoutVars>
          <dgm:chMax val="0"/>
          <dgm:bulletEnabled val="1"/>
        </dgm:presLayoutVars>
      </dgm:prSet>
      <dgm:spPr/>
    </dgm:pt>
    <dgm:pt modelId="{17C23ACB-F456-448F-8906-9E9F5D34E9FD}" type="pres">
      <dgm:prSet presAssocID="{463706F5-6DFF-49BA-B50B-0430753395E6}" presName="spacer" presStyleCnt="0"/>
      <dgm:spPr/>
    </dgm:pt>
    <dgm:pt modelId="{B87566E3-0D97-458E-9105-8112626D44C1}" type="pres">
      <dgm:prSet presAssocID="{B59A1A31-B868-4410-882A-CEA7983478C3}" presName="parentText" presStyleLbl="node1" presStyleIdx="2" presStyleCnt="5">
        <dgm:presLayoutVars>
          <dgm:chMax val="0"/>
          <dgm:bulletEnabled val="1"/>
        </dgm:presLayoutVars>
      </dgm:prSet>
      <dgm:spPr/>
    </dgm:pt>
    <dgm:pt modelId="{1CB411BD-BEA3-4602-97B7-52BEBAE35CD7}" type="pres">
      <dgm:prSet presAssocID="{D57A8147-D1A1-480D-B721-3FA1C8D55C11}" presName="spacer" presStyleCnt="0"/>
      <dgm:spPr/>
    </dgm:pt>
    <dgm:pt modelId="{83C78D7E-B68D-4E79-A987-68A88B058A34}" type="pres">
      <dgm:prSet presAssocID="{26A09BEC-0B2E-4E8F-859B-8AD499074000}" presName="parentText" presStyleLbl="node1" presStyleIdx="3" presStyleCnt="5">
        <dgm:presLayoutVars>
          <dgm:chMax val="0"/>
          <dgm:bulletEnabled val="1"/>
        </dgm:presLayoutVars>
      </dgm:prSet>
      <dgm:spPr/>
    </dgm:pt>
    <dgm:pt modelId="{C3D15E2D-EA6D-4079-AF73-0B1388913B06}" type="pres">
      <dgm:prSet presAssocID="{2840EFD7-FEEF-43F9-9DC8-659EAFCD57EC}" presName="spacer" presStyleCnt="0"/>
      <dgm:spPr/>
    </dgm:pt>
    <dgm:pt modelId="{6077D528-C771-4C7B-B813-596EC78844CA}" type="pres">
      <dgm:prSet presAssocID="{5272D521-FBFA-40F7-B2BD-B5E94B1106DC}" presName="parentText" presStyleLbl="node1" presStyleIdx="4" presStyleCnt="5">
        <dgm:presLayoutVars>
          <dgm:chMax val="0"/>
          <dgm:bulletEnabled val="1"/>
        </dgm:presLayoutVars>
      </dgm:prSet>
      <dgm:spPr/>
    </dgm:pt>
  </dgm:ptLst>
  <dgm:cxnLst>
    <dgm:cxn modelId="{A0B45607-D331-4B2A-99C2-0A5DB4EE0F33}" type="presOf" srcId="{4F2614D4-C098-4B92-B61D-6E49FDD7D85B}" destId="{FFD59671-9B22-4706-837D-CFD681B40EAB}" srcOrd="0" destOrd="0" presId="urn:microsoft.com/office/officeart/2005/8/layout/vList2"/>
    <dgm:cxn modelId="{35C18D1F-4999-4D74-A22B-5594F14EB1AB}" srcId="{2BF867F3-92E0-4755-9A70-3B44888DF5A7}" destId="{E4BD3224-0D3A-4333-B554-5B0303B86764}" srcOrd="1" destOrd="0" parTransId="{637ACEE4-A7C1-4F5B-98B7-EC016CEC1D56}" sibTransId="{463706F5-6DFF-49BA-B50B-0430753395E6}"/>
    <dgm:cxn modelId="{17C71821-0489-49C2-9D0F-EDD62A7B0D13}" srcId="{2BF867F3-92E0-4755-9A70-3B44888DF5A7}" destId="{26A09BEC-0B2E-4E8F-859B-8AD499074000}" srcOrd="3" destOrd="0" parTransId="{46D51DA8-0ECF-4F85-872C-1672A9621BC2}" sibTransId="{2840EFD7-FEEF-43F9-9DC8-659EAFCD57EC}"/>
    <dgm:cxn modelId="{2FF01E62-85AE-4D4B-A96E-F1A7FE2C8A66}" srcId="{2BF867F3-92E0-4755-9A70-3B44888DF5A7}" destId="{5272D521-FBFA-40F7-B2BD-B5E94B1106DC}" srcOrd="4" destOrd="0" parTransId="{9E6509BD-8DFB-43EA-AB77-20ED1EE985E5}" sibTransId="{64166F17-507A-4295-B53D-C1E139A50CB3}"/>
    <dgm:cxn modelId="{ADAFD343-4F6D-4AAA-AB21-88862E766544}" type="presOf" srcId="{2BF867F3-92E0-4755-9A70-3B44888DF5A7}" destId="{7DA60EB6-AE1F-4324-A7B2-93E68B6FA48F}" srcOrd="0" destOrd="0" presId="urn:microsoft.com/office/officeart/2005/8/layout/vList2"/>
    <dgm:cxn modelId="{9E00BB45-3563-4106-91FC-3515716F8A59}" type="presOf" srcId="{26A09BEC-0B2E-4E8F-859B-8AD499074000}" destId="{83C78D7E-B68D-4E79-A987-68A88B058A34}" srcOrd="0" destOrd="0" presId="urn:microsoft.com/office/officeart/2005/8/layout/vList2"/>
    <dgm:cxn modelId="{DB336070-9D1C-4308-AF35-5F408CE686A4}" srcId="{2BF867F3-92E0-4755-9A70-3B44888DF5A7}" destId="{4F2614D4-C098-4B92-B61D-6E49FDD7D85B}" srcOrd="0" destOrd="0" parTransId="{93B7B5D0-D079-4AA3-8C86-C1E0E9D0CBF9}" sibTransId="{DC7AEAA9-3AD3-47A1-A57B-132596B3C867}"/>
    <dgm:cxn modelId="{B2AFAD56-F4F8-4120-B38F-DBF871CC715C}" srcId="{2BF867F3-92E0-4755-9A70-3B44888DF5A7}" destId="{B59A1A31-B868-4410-882A-CEA7983478C3}" srcOrd="2" destOrd="0" parTransId="{727C0B15-0BDC-4E26-8ACA-10F9935A8288}" sibTransId="{D57A8147-D1A1-480D-B721-3FA1C8D55C11}"/>
    <dgm:cxn modelId="{F194678B-9C05-40AE-8E8F-CC158473922C}" type="presOf" srcId="{E4BD3224-0D3A-4333-B554-5B0303B86764}" destId="{4102EAE8-D975-4210-91C5-B10242BB0050}" srcOrd="0" destOrd="0" presId="urn:microsoft.com/office/officeart/2005/8/layout/vList2"/>
    <dgm:cxn modelId="{6A06BAB3-417C-40F5-B148-1E5E98F29BC2}" type="presOf" srcId="{5272D521-FBFA-40F7-B2BD-B5E94B1106DC}" destId="{6077D528-C771-4C7B-B813-596EC78844CA}" srcOrd="0" destOrd="0" presId="urn:microsoft.com/office/officeart/2005/8/layout/vList2"/>
    <dgm:cxn modelId="{68F5DEFF-E7FC-4E9B-A4AC-CE18F3DA03C8}" type="presOf" srcId="{B59A1A31-B868-4410-882A-CEA7983478C3}" destId="{B87566E3-0D97-458E-9105-8112626D44C1}" srcOrd="0" destOrd="0" presId="urn:microsoft.com/office/officeart/2005/8/layout/vList2"/>
    <dgm:cxn modelId="{F6FDD3FC-BA98-4C4D-A3B8-C338D7A9B207}" type="presParOf" srcId="{7DA60EB6-AE1F-4324-A7B2-93E68B6FA48F}" destId="{FFD59671-9B22-4706-837D-CFD681B40EAB}" srcOrd="0" destOrd="0" presId="urn:microsoft.com/office/officeart/2005/8/layout/vList2"/>
    <dgm:cxn modelId="{F14CF5A8-36BE-44FC-A7A4-D5DA98B0494F}" type="presParOf" srcId="{7DA60EB6-AE1F-4324-A7B2-93E68B6FA48F}" destId="{4A2B7E0F-1C4B-4748-9FEA-3F984A3A75B6}" srcOrd="1" destOrd="0" presId="urn:microsoft.com/office/officeart/2005/8/layout/vList2"/>
    <dgm:cxn modelId="{089467A3-BA88-4062-8DBC-88702027CDFC}" type="presParOf" srcId="{7DA60EB6-AE1F-4324-A7B2-93E68B6FA48F}" destId="{4102EAE8-D975-4210-91C5-B10242BB0050}" srcOrd="2" destOrd="0" presId="urn:microsoft.com/office/officeart/2005/8/layout/vList2"/>
    <dgm:cxn modelId="{5A3EE9A8-AC81-4CCF-9522-934CFAC8BAEA}" type="presParOf" srcId="{7DA60EB6-AE1F-4324-A7B2-93E68B6FA48F}" destId="{17C23ACB-F456-448F-8906-9E9F5D34E9FD}" srcOrd="3" destOrd="0" presId="urn:microsoft.com/office/officeart/2005/8/layout/vList2"/>
    <dgm:cxn modelId="{43A95771-E214-4777-9EDD-ED27567DC329}" type="presParOf" srcId="{7DA60EB6-AE1F-4324-A7B2-93E68B6FA48F}" destId="{B87566E3-0D97-458E-9105-8112626D44C1}" srcOrd="4" destOrd="0" presId="urn:microsoft.com/office/officeart/2005/8/layout/vList2"/>
    <dgm:cxn modelId="{E8E8316A-023E-4334-9C95-CD1AF3DA42AB}" type="presParOf" srcId="{7DA60EB6-AE1F-4324-A7B2-93E68B6FA48F}" destId="{1CB411BD-BEA3-4602-97B7-52BEBAE35CD7}" srcOrd="5" destOrd="0" presId="urn:microsoft.com/office/officeart/2005/8/layout/vList2"/>
    <dgm:cxn modelId="{57948109-3EB2-4308-8EA4-23911058A0BD}" type="presParOf" srcId="{7DA60EB6-AE1F-4324-A7B2-93E68B6FA48F}" destId="{83C78D7E-B68D-4E79-A987-68A88B058A34}" srcOrd="6" destOrd="0" presId="urn:microsoft.com/office/officeart/2005/8/layout/vList2"/>
    <dgm:cxn modelId="{0FE7FDF3-17D8-4853-BA00-B41C4474F118}" type="presParOf" srcId="{7DA60EB6-AE1F-4324-A7B2-93E68B6FA48F}" destId="{C3D15E2D-EA6D-4079-AF73-0B1388913B06}" srcOrd="7" destOrd="0" presId="urn:microsoft.com/office/officeart/2005/8/layout/vList2"/>
    <dgm:cxn modelId="{AAA31ACE-EE9A-4241-96D5-627B019892E1}" type="presParOf" srcId="{7DA60EB6-AE1F-4324-A7B2-93E68B6FA48F}" destId="{6077D528-C771-4C7B-B813-596EC78844CA}" srcOrd="8"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EBF81E-D356-4FC9-9D37-1A9BE7568BAB}"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EE7C5D48-0259-4AAF-91AB-7802A6F3224D}">
      <dgm:prSet custT="1"/>
      <dgm:spPr/>
      <dgm:t>
        <a:bodyPr/>
        <a:lstStyle/>
        <a:p>
          <a:r>
            <a:rPr lang="en-US" sz="3600"/>
            <a:t>4.8.1</a:t>
          </a:r>
          <a:endParaRPr lang="en-US" sz="3600" dirty="0"/>
        </a:p>
      </dgm:t>
    </dgm:pt>
    <dgm:pt modelId="{98360698-8072-47A9-821B-8E46AFF4605D}" type="parTrans" cxnId="{82F7C456-C78E-4750-BAF8-D3C00320E195}">
      <dgm:prSet/>
      <dgm:spPr/>
      <dgm:t>
        <a:bodyPr/>
        <a:lstStyle/>
        <a:p>
          <a:endParaRPr lang="en-US" sz="1600"/>
        </a:p>
      </dgm:t>
    </dgm:pt>
    <dgm:pt modelId="{04ABC870-300B-49A9-89E2-7601F6CA65E8}" type="sibTrans" cxnId="{82F7C456-C78E-4750-BAF8-D3C00320E195}">
      <dgm:prSet/>
      <dgm:spPr/>
      <dgm:t>
        <a:bodyPr/>
        <a:lstStyle/>
        <a:p>
          <a:endParaRPr lang="en-US" sz="1600"/>
        </a:p>
      </dgm:t>
    </dgm:pt>
    <dgm:pt modelId="{4009F45C-AB81-4FAE-B7EC-9D39E3025DD3}">
      <dgm:prSet custT="1"/>
      <dgm:spPr/>
      <dgm:t>
        <a:bodyPr/>
        <a:lstStyle/>
        <a:p>
          <a:r>
            <a:rPr lang="en-US" sz="3600" dirty="0"/>
            <a:t>4.8</a:t>
          </a:r>
        </a:p>
      </dgm:t>
    </dgm:pt>
    <dgm:pt modelId="{5B8F4012-C365-4977-974E-B4EC5710A75B}" type="parTrans" cxnId="{AB060D6A-864C-4982-9507-AE2487037053}">
      <dgm:prSet/>
      <dgm:spPr/>
      <dgm:t>
        <a:bodyPr/>
        <a:lstStyle/>
        <a:p>
          <a:endParaRPr lang="en-US"/>
        </a:p>
      </dgm:t>
    </dgm:pt>
    <dgm:pt modelId="{98D01E55-F6ED-436C-AD10-C0899B3A433D}" type="sibTrans" cxnId="{AB060D6A-864C-4982-9507-AE2487037053}">
      <dgm:prSet/>
      <dgm:spPr/>
      <dgm:t>
        <a:bodyPr/>
        <a:lstStyle/>
        <a:p>
          <a:endParaRPr lang="en-US"/>
        </a:p>
      </dgm:t>
    </dgm:pt>
    <dgm:pt modelId="{AC3ECBA1-732F-413B-B440-E09A45A38FDC}">
      <dgm:prSet custT="1"/>
      <dgm:spPr/>
      <dgm:t>
        <a:bodyPr/>
        <a:lstStyle/>
        <a:p>
          <a:r>
            <a:rPr lang="en-US" sz="3600" dirty="0"/>
            <a:t>4.7.2</a:t>
          </a:r>
        </a:p>
      </dgm:t>
    </dgm:pt>
    <dgm:pt modelId="{CF7255DB-FDB6-4A19-8032-581F49D863DB}" type="parTrans" cxnId="{882579F9-F41A-4FD9-AF60-E6C2B37AC274}">
      <dgm:prSet/>
      <dgm:spPr/>
      <dgm:t>
        <a:bodyPr/>
        <a:lstStyle/>
        <a:p>
          <a:endParaRPr lang="en-US"/>
        </a:p>
      </dgm:t>
    </dgm:pt>
    <dgm:pt modelId="{8055A0A2-2588-43B9-B02A-CB373F32C743}" type="sibTrans" cxnId="{882579F9-F41A-4FD9-AF60-E6C2B37AC274}">
      <dgm:prSet/>
      <dgm:spPr/>
      <dgm:t>
        <a:bodyPr/>
        <a:lstStyle/>
        <a:p>
          <a:endParaRPr lang="en-US"/>
        </a:p>
      </dgm:t>
    </dgm:pt>
    <dgm:pt modelId="{B7A74092-4CBC-4799-8BF2-50DB1099CCFA}">
      <dgm:prSet custT="1"/>
      <dgm:spPr/>
      <dgm:t>
        <a:bodyPr/>
        <a:lstStyle/>
        <a:p>
          <a:r>
            <a:rPr lang="en-US" sz="3600" dirty="0"/>
            <a:t>4.7.1</a:t>
          </a:r>
        </a:p>
      </dgm:t>
    </dgm:pt>
    <dgm:pt modelId="{20E15368-A0D2-427B-84DE-B92A2EE51E1A}" type="parTrans" cxnId="{E43FA6B4-2C29-4175-B747-83C887D02356}">
      <dgm:prSet/>
      <dgm:spPr/>
      <dgm:t>
        <a:bodyPr/>
        <a:lstStyle/>
        <a:p>
          <a:endParaRPr lang="en-US"/>
        </a:p>
      </dgm:t>
    </dgm:pt>
    <dgm:pt modelId="{AEDDCE8C-6782-4B35-B9CA-7FDBD98203A1}" type="sibTrans" cxnId="{E43FA6B4-2C29-4175-B747-83C887D02356}">
      <dgm:prSet/>
      <dgm:spPr/>
      <dgm:t>
        <a:bodyPr/>
        <a:lstStyle/>
        <a:p>
          <a:endParaRPr lang="en-US"/>
        </a:p>
      </dgm:t>
    </dgm:pt>
    <dgm:pt modelId="{29856DF1-59F5-435F-A826-642A03C5ABA8}">
      <dgm:prSet custT="1"/>
      <dgm:spPr/>
      <dgm:t>
        <a:bodyPr/>
        <a:lstStyle/>
        <a:p>
          <a:r>
            <a:rPr lang="en-US" sz="3600" dirty="0"/>
            <a:t>4.7</a:t>
          </a:r>
        </a:p>
      </dgm:t>
    </dgm:pt>
    <dgm:pt modelId="{BC9A02C9-ADF6-4D51-913C-A89323F322FD}" type="parTrans" cxnId="{BE17654A-F80E-4881-B87A-4768BEC58891}">
      <dgm:prSet/>
      <dgm:spPr/>
      <dgm:t>
        <a:bodyPr/>
        <a:lstStyle/>
        <a:p>
          <a:endParaRPr lang="en-US"/>
        </a:p>
      </dgm:t>
    </dgm:pt>
    <dgm:pt modelId="{029D4DDE-660F-4926-9842-A4C41F6A45B2}" type="sibTrans" cxnId="{BE17654A-F80E-4881-B87A-4768BEC58891}">
      <dgm:prSet/>
      <dgm:spPr/>
      <dgm:t>
        <a:bodyPr/>
        <a:lstStyle/>
        <a:p>
          <a:endParaRPr lang="en-US"/>
        </a:p>
      </dgm:t>
    </dgm:pt>
    <dgm:pt modelId="{F25AADB0-5B64-4B1E-9294-5834220556CE}">
      <dgm:prSet custT="1"/>
      <dgm:spPr/>
      <dgm:t>
        <a:bodyPr/>
        <a:lstStyle/>
        <a:p>
          <a:r>
            <a:rPr lang="en-US" sz="3600" dirty="0"/>
            <a:t>4.6.2</a:t>
          </a:r>
        </a:p>
      </dgm:t>
    </dgm:pt>
    <dgm:pt modelId="{42901B0D-2C02-4EC2-8E87-82F9012052F7}" type="parTrans" cxnId="{3D1C6F21-E381-45DB-97BA-C76D85277811}">
      <dgm:prSet/>
      <dgm:spPr/>
      <dgm:t>
        <a:bodyPr/>
        <a:lstStyle/>
        <a:p>
          <a:endParaRPr lang="en-US"/>
        </a:p>
      </dgm:t>
    </dgm:pt>
    <dgm:pt modelId="{E3BA632E-B952-43C8-BAD9-B940B1DA35A2}" type="sibTrans" cxnId="{3D1C6F21-E381-45DB-97BA-C76D85277811}">
      <dgm:prSet/>
      <dgm:spPr/>
      <dgm:t>
        <a:bodyPr/>
        <a:lstStyle/>
        <a:p>
          <a:endParaRPr lang="en-US"/>
        </a:p>
      </dgm:t>
    </dgm:pt>
    <dgm:pt modelId="{B28C1BC6-58A3-4B97-BF8F-977F423ED63E}">
      <dgm:prSet custT="1"/>
      <dgm:spPr/>
      <dgm:t>
        <a:bodyPr/>
        <a:lstStyle/>
        <a:p>
          <a:r>
            <a:rPr lang="en-US" sz="3600" dirty="0"/>
            <a:t>4.6.1</a:t>
          </a:r>
        </a:p>
      </dgm:t>
    </dgm:pt>
    <dgm:pt modelId="{6ACF989D-BBFC-49DD-8BF9-AE9625A6AD52}" type="parTrans" cxnId="{24D662E9-37D6-4010-841E-D8DFA56CFBF9}">
      <dgm:prSet/>
      <dgm:spPr/>
      <dgm:t>
        <a:bodyPr/>
        <a:lstStyle/>
        <a:p>
          <a:endParaRPr lang="en-US"/>
        </a:p>
      </dgm:t>
    </dgm:pt>
    <dgm:pt modelId="{04D8A472-1E30-4CF0-9EB2-19EE4A939FC5}" type="sibTrans" cxnId="{24D662E9-37D6-4010-841E-D8DFA56CFBF9}">
      <dgm:prSet/>
      <dgm:spPr/>
      <dgm:t>
        <a:bodyPr/>
        <a:lstStyle/>
        <a:p>
          <a:endParaRPr lang="en-US"/>
        </a:p>
      </dgm:t>
    </dgm:pt>
    <dgm:pt modelId="{2B6C13DB-2ABC-438E-9312-22AA89E5DE6C}">
      <dgm:prSet custT="1"/>
      <dgm:spPr/>
      <dgm:t>
        <a:bodyPr/>
        <a:lstStyle/>
        <a:p>
          <a:r>
            <a:rPr lang="en-US" sz="3600" dirty="0"/>
            <a:t>4.6</a:t>
          </a:r>
        </a:p>
      </dgm:t>
    </dgm:pt>
    <dgm:pt modelId="{F14F88C2-D8D4-4BA3-94DF-7F2C34EC2989}" type="parTrans" cxnId="{2B9B7517-625E-4D1E-ABC2-F1CBBF230B09}">
      <dgm:prSet/>
      <dgm:spPr/>
      <dgm:t>
        <a:bodyPr/>
        <a:lstStyle/>
        <a:p>
          <a:endParaRPr lang="en-US"/>
        </a:p>
      </dgm:t>
    </dgm:pt>
    <dgm:pt modelId="{178C53E3-A5C9-43E6-8758-8534CA3E1440}" type="sibTrans" cxnId="{2B9B7517-625E-4D1E-ABC2-F1CBBF230B09}">
      <dgm:prSet/>
      <dgm:spPr/>
      <dgm:t>
        <a:bodyPr/>
        <a:lstStyle/>
        <a:p>
          <a:endParaRPr lang="en-US"/>
        </a:p>
      </dgm:t>
    </dgm:pt>
    <dgm:pt modelId="{5141D65E-0B01-48AB-BC52-48D5243CF72A}">
      <dgm:prSet custT="1"/>
      <dgm:spPr/>
      <dgm:t>
        <a:bodyPr/>
        <a:lstStyle/>
        <a:p>
          <a:r>
            <a:rPr lang="en-US" sz="3600" dirty="0"/>
            <a:t>4.5.2</a:t>
          </a:r>
        </a:p>
      </dgm:t>
    </dgm:pt>
    <dgm:pt modelId="{060D5066-CB80-4736-9C08-7017C17C574A}" type="parTrans" cxnId="{56D05D6D-137C-41CD-BEA3-1CE35F1A0DFB}">
      <dgm:prSet/>
      <dgm:spPr/>
      <dgm:t>
        <a:bodyPr/>
        <a:lstStyle/>
        <a:p>
          <a:endParaRPr lang="en-US"/>
        </a:p>
      </dgm:t>
    </dgm:pt>
    <dgm:pt modelId="{2E197E48-DDD3-4F19-B6E5-BC973833353A}" type="sibTrans" cxnId="{56D05D6D-137C-41CD-BEA3-1CE35F1A0DFB}">
      <dgm:prSet/>
      <dgm:spPr/>
      <dgm:t>
        <a:bodyPr/>
        <a:lstStyle/>
        <a:p>
          <a:endParaRPr lang="en-US"/>
        </a:p>
      </dgm:t>
    </dgm:pt>
    <dgm:pt modelId="{AFBF27E0-45E4-4B24-AB0C-9FAB3B2C5B7A}">
      <dgm:prSet custT="1"/>
      <dgm:spPr/>
      <dgm:t>
        <a:bodyPr/>
        <a:lstStyle/>
        <a:p>
          <a:r>
            <a:rPr lang="en-US" sz="3600" dirty="0"/>
            <a:t>4.5.1</a:t>
          </a:r>
        </a:p>
      </dgm:t>
    </dgm:pt>
    <dgm:pt modelId="{D15FBFAC-1200-4049-83A2-C9ACBCEEC96E}" type="parTrans" cxnId="{81FB0A64-CB22-45B8-B521-3189EC77F149}">
      <dgm:prSet/>
      <dgm:spPr/>
      <dgm:t>
        <a:bodyPr/>
        <a:lstStyle/>
        <a:p>
          <a:endParaRPr lang="en-US"/>
        </a:p>
      </dgm:t>
    </dgm:pt>
    <dgm:pt modelId="{5C9A11EA-7A4B-4C5F-AE04-03B14B4CF710}" type="sibTrans" cxnId="{81FB0A64-CB22-45B8-B521-3189EC77F149}">
      <dgm:prSet/>
      <dgm:spPr/>
      <dgm:t>
        <a:bodyPr/>
        <a:lstStyle/>
        <a:p>
          <a:endParaRPr lang="en-US"/>
        </a:p>
      </dgm:t>
    </dgm:pt>
    <dgm:pt modelId="{1F891F4D-D326-4CA1-A3D6-3F8EE491D3DD}">
      <dgm:prSet custT="1"/>
      <dgm:spPr/>
      <dgm:t>
        <a:bodyPr/>
        <a:lstStyle/>
        <a:p>
          <a:r>
            <a:rPr lang="en-US" sz="3600" dirty="0"/>
            <a:t>4.5</a:t>
          </a:r>
        </a:p>
      </dgm:t>
    </dgm:pt>
    <dgm:pt modelId="{B347DD60-0270-4FD5-A7E2-9277D263A43C}" type="parTrans" cxnId="{6E6ECFA6-A686-4ACE-8B8A-2EF2E1F04B48}">
      <dgm:prSet/>
      <dgm:spPr/>
      <dgm:t>
        <a:bodyPr/>
        <a:lstStyle/>
        <a:p>
          <a:endParaRPr lang="en-US"/>
        </a:p>
      </dgm:t>
    </dgm:pt>
    <dgm:pt modelId="{C700AE9E-5849-41DA-ACCB-F5D898D5DA7D}" type="sibTrans" cxnId="{6E6ECFA6-A686-4ACE-8B8A-2EF2E1F04B48}">
      <dgm:prSet/>
      <dgm:spPr/>
      <dgm:t>
        <a:bodyPr/>
        <a:lstStyle/>
        <a:p>
          <a:endParaRPr lang="en-US"/>
        </a:p>
      </dgm:t>
    </dgm:pt>
    <dgm:pt modelId="{5A011C63-F0F2-4F9D-BE9F-767FC8F2341E}">
      <dgm:prSet custT="1"/>
      <dgm:spPr/>
      <dgm:t>
        <a:bodyPr/>
        <a:lstStyle/>
        <a:p>
          <a:r>
            <a:rPr lang="en-US" sz="3600" dirty="0"/>
            <a:t>4</a:t>
          </a:r>
        </a:p>
      </dgm:t>
    </dgm:pt>
    <dgm:pt modelId="{31000D53-BBCE-47C6-B0D0-871DCA639895}" type="parTrans" cxnId="{556714AC-8431-4174-A936-96CE84B9AE16}">
      <dgm:prSet/>
      <dgm:spPr/>
      <dgm:t>
        <a:bodyPr/>
        <a:lstStyle/>
        <a:p>
          <a:endParaRPr lang="en-US"/>
        </a:p>
      </dgm:t>
    </dgm:pt>
    <dgm:pt modelId="{A01E1D7D-6F6A-4980-AD08-37C5D8E6FCEF}" type="sibTrans" cxnId="{556714AC-8431-4174-A936-96CE84B9AE16}">
      <dgm:prSet/>
      <dgm:spPr/>
      <dgm:t>
        <a:bodyPr/>
        <a:lstStyle/>
        <a:p>
          <a:endParaRPr lang="en-US"/>
        </a:p>
      </dgm:t>
    </dgm:pt>
    <dgm:pt modelId="{0BA0EBF0-7498-4283-A243-357C8945869C}">
      <dgm:prSet custT="1"/>
      <dgm:spPr/>
      <dgm:t>
        <a:bodyPr/>
        <a:lstStyle/>
        <a:p>
          <a:r>
            <a:rPr lang="en-US" sz="3600" dirty="0"/>
            <a:t>3.5</a:t>
          </a:r>
        </a:p>
      </dgm:t>
    </dgm:pt>
    <dgm:pt modelId="{C5B82703-4CE5-4456-9AF5-D4DF7D842D3A}" type="parTrans" cxnId="{E1754D05-51BE-47FB-9F7F-7E0A254D2E4A}">
      <dgm:prSet/>
      <dgm:spPr/>
      <dgm:t>
        <a:bodyPr/>
        <a:lstStyle/>
        <a:p>
          <a:endParaRPr lang="en-US"/>
        </a:p>
      </dgm:t>
    </dgm:pt>
    <dgm:pt modelId="{503EAA9F-4780-4A85-A75D-409F4028E845}" type="sibTrans" cxnId="{E1754D05-51BE-47FB-9F7F-7E0A254D2E4A}">
      <dgm:prSet/>
      <dgm:spPr/>
      <dgm:t>
        <a:bodyPr/>
        <a:lstStyle/>
        <a:p>
          <a:endParaRPr lang="en-US"/>
        </a:p>
      </dgm:t>
    </dgm:pt>
    <dgm:pt modelId="{DE92F39E-3AD1-4F70-9AAA-9F239993B9B4}">
      <dgm:prSet custT="1"/>
      <dgm:spPr/>
      <dgm:t>
        <a:bodyPr/>
        <a:lstStyle/>
        <a:p>
          <a:r>
            <a:rPr lang="en-US" sz="3600" dirty="0"/>
            <a:t>3.0</a:t>
          </a:r>
        </a:p>
      </dgm:t>
    </dgm:pt>
    <dgm:pt modelId="{480962C6-2E1F-440D-A887-F45D0EDCFA45}" type="parTrans" cxnId="{561CB10A-146B-4A30-9073-25C5F8F3BE20}">
      <dgm:prSet/>
      <dgm:spPr/>
      <dgm:t>
        <a:bodyPr/>
        <a:lstStyle/>
        <a:p>
          <a:endParaRPr lang="en-US"/>
        </a:p>
      </dgm:t>
    </dgm:pt>
    <dgm:pt modelId="{D58D934F-6005-4998-BCB6-251CA4C6C9AB}" type="sibTrans" cxnId="{561CB10A-146B-4A30-9073-25C5F8F3BE20}">
      <dgm:prSet/>
      <dgm:spPr/>
      <dgm:t>
        <a:bodyPr/>
        <a:lstStyle/>
        <a:p>
          <a:endParaRPr lang="en-US"/>
        </a:p>
      </dgm:t>
    </dgm:pt>
    <dgm:pt modelId="{EAD694DA-82C6-4E6D-BBC9-177204B2D5BB}">
      <dgm:prSet custT="1"/>
      <dgm:spPr/>
      <dgm:t>
        <a:bodyPr/>
        <a:lstStyle/>
        <a:p>
          <a:r>
            <a:rPr lang="en-US" sz="3600" dirty="0"/>
            <a:t>2.0</a:t>
          </a:r>
        </a:p>
      </dgm:t>
    </dgm:pt>
    <dgm:pt modelId="{74EDB301-DC6A-4782-93A2-44759054DA58}" type="parTrans" cxnId="{3A6FC748-4080-4AF8-A7DA-B3137AD76514}">
      <dgm:prSet/>
      <dgm:spPr/>
      <dgm:t>
        <a:bodyPr/>
        <a:lstStyle/>
        <a:p>
          <a:endParaRPr lang="en-US"/>
        </a:p>
      </dgm:t>
    </dgm:pt>
    <dgm:pt modelId="{14DAF30E-C867-4EED-B693-7305233B8693}" type="sibTrans" cxnId="{3A6FC748-4080-4AF8-A7DA-B3137AD76514}">
      <dgm:prSet/>
      <dgm:spPr/>
      <dgm:t>
        <a:bodyPr/>
        <a:lstStyle/>
        <a:p>
          <a:endParaRPr lang="en-US"/>
        </a:p>
      </dgm:t>
    </dgm:pt>
    <dgm:pt modelId="{BF6F5264-6CD0-4A45-A811-319EA1CB56DA}">
      <dgm:prSet custT="1"/>
      <dgm:spPr/>
      <dgm:t>
        <a:bodyPr/>
        <a:lstStyle/>
        <a:p>
          <a:r>
            <a:rPr lang="en-US" sz="3600" dirty="0"/>
            <a:t>1.1</a:t>
          </a:r>
        </a:p>
      </dgm:t>
    </dgm:pt>
    <dgm:pt modelId="{7B4AF852-A43D-4740-94C8-A99A0405339E}" type="parTrans" cxnId="{CDCBB8C8-9759-4922-86BE-4E1261FCC128}">
      <dgm:prSet/>
      <dgm:spPr/>
      <dgm:t>
        <a:bodyPr/>
        <a:lstStyle/>
        <a:p>
          <a:endParaRPr lang="en-US"/>
        </a:p>
      </dgm:t>
    </dgm:pt>
    <dgm:pt modelId="{118B2224-8DB9-49FF-88B1-B2EE9ACB4FD8}" type="sibTrans" cxnId="{CDCBB8C8-9759-4922-86BE-4E1261FCC128}">
      <dgm:prSet/>
      <dgm:spPr/>
      <dgm:t>
        <a:bodyPr/>
        <a:lstStyle/>
        <a:p>
          <a:endParaRPr lang="en-US"/>
        </a:p>
      </dgm:t>
    </dgm:pt>
    <dgm:pt modelId="{4CD94AC6-4B94-4B8B-850E-491701C7F051}">
      <dgm:prSet custT="1"/>
      <dgm:spPr/>
      <dgm:t>
        <a:bodyPr/>
        <a:lstStyle/>
        <a:p>
          <a:r>
            <a:rPr lang="en-US" sz="3600" dirty="0"/>
            <a:t>1.0</a:t>
          </a:r>
        </a:p>
      </dgm:t>
    </dgm:pt>
    <dgm:pt modelId="{5F60021D-D5C6-4010-9D17-073C2A5E2417}" type="parTrans" cxnId="{B5DE8A1E-9B7A-42AF-A36F-FA5C69864299}">
      <dgm:prSet/>
      <dgm:spPr/>
      <dgm:t>
        <a:bodyPr/>
        <a:lstStyle/>
        <a:p>
          <a:endParaRPr lang="en-US"/>
        </a:p>
      </dgm:t>
    </dgm:pt>
    <dgm:pt modelId="{BF357F89-DE35-4800-A98C-3EEB2397C507}" type="sibTrans" cxnId="{B5DE8A1E-9B7A-42AF-A36F-FA5C69864299}">
      <dgm:prSet/>
      <dgm:spPr/>
      <dgm:t>
        <a:bodyPr/>
        <a:lstStyle/>
        <a:p>
          <a:endParaRPr lang="en-US"/>
        </a:p>
      </dgm:t>
    </dgm:pt>
    <dgm:pt modelId="{B2A87873-F68D-4017-A75E-606E9B7D9A9D}" type="pres">
      <dgm:prSet presAssocID="{DAEBF81E-D356-4FC9-9D37-1A9BE7568BAB}" presName="diagram" presStyleCnt="0">
        <dgm:presLayoutVars>
          <dgm:dir/>
          <dgm:resizeHandles val="exact"/>
        </dgm:presLayoutVars>
      </dgm:prSet>
      <dgm:spPr/>
    </dgm:pt>
    <dgm:pt modelId="{8D3FEC2D-D7C8-40CA-A728-20E20CFA21E9}" type="pres">
      <dgm:prSet presAssocID="{EE7C5D48-0259-4AAF-91AB-7802A6F3224D}" presName="node" presStyleLbl="node1" presStyleIdx="0" presStyleCnt="17">
        <dgm:presLayoutVars>
          <dgm:bulletEnabled val="1"/>
        </dgm:presLayoutVars>
      </dgm:prSet>
      <dgm:spPr/>
    </dgm:pt>
    <dgm:pt modelId="{0ACF77E2-4F62-4834-AF39-FB348FE39F3F}" type="pres">
      <dgm:prSet presAssocID="{04ABC870-300B-49A9-89E2-7601F6CA65E8}" presName="sibTrans" presStyleCnt="0"/>
      <dgm:spPr/>
    </dgm:pt>
    <dgm:pt modelId="{C02CD2F5-6867-4DB3-A9B9-F8DFC02899B6}" type="pres">
      <dgm:prSet presAssocID="{4009F45C-AB81-4FAE-B7EC-9D39E3025DD3}" presName="node" presStyleLbl="node1" presStyleIdx="1" presStyleCnt="17">
        <dgm:presLayoutVars>
          <dgm:bulletEnabled val="1"/>
        </dgm:presLayoutVars>
      </dgm:prSet>
      <dgm:spPr/>
    </dgm:pt>
    <dgm:pt modelId="{4A751229-19A8-452B-A79D-0336FC9E945E}" type="pres">
      <dgm:prSet presAssocID="{98D01E55-F6ED-436C-AD10-C0899B3A433D}" presName="sibTrans" presStyleCnt="0"/>
      <dgm:spPr/>
    </dgm:pt>
    <dgm:pt modelId="{E203151F-8233-47B2-98C1-5D4113818750}" type="pres">
      <dgm:prSet presAssocID="{AC3ECBA1-732F-413B-B440-E09A45A38FDC}" presName="node" presStyleLbl="node1" presStyleIdx="2" presStyleCnt="17">
        <dgm:presLayoutVars>
          <dgm:bulletEnabled val="1"/>
        </dgm:presLayoutVars>
      </dgm:prSet>
      <dgm:spPr/>
    </dgm:pt>
    <dgm:pt modelId="{05389BAE-57FC-41F1-981C-733C8931E724}" type="pres">
      <dgm:prSet presAssocID="{8055A0A2-2588-43B9-B02A-CB373F32C743}" presName="sibTrans" presStyleCnt="0"/>
      <dgm:spPr/>
    </dgm:pt>
    <dgm:pt modelId="{5F91BE1B-05E5-4BBD-89C5-63E8AE6A2D66}" type="pres">
      <dgm:prSet presAssocID="{B7A74092-4CBC-4799-8BF2-50DB1099CCFA}" presName="node" presStyleLbl="node1" presStyleIdx="3" presStyleCnt="17">
        <dgm:presLayoutVars>
          <dgm:bulletEnabled val="1"/>
        </dgm:presLayoutVars>
      </dgm:prSet>
      <dgm:spPr/>
    </dgm:pt>
    <dgm:pt modelId="{3FBF0C60-543F-4756-BD1D-C5CD3E66A8C6}" type="pres">
      <dgm:prSet presAssocID="{AEDDCE8C-6782-4B35-B9CA-7FDBD98203A1}" presName="sibTrans" presStyleCnt="0"/>
      <dgm:spPr/>
    </dgm:pt>
    <dgm:pt modelId="{0C48E75C-C909-426C-816C-FBA2AED075DD}" type="pres">
      <dgm:prSet presAssocID="{29856DF1-59F5-435F-A826-642A03C5ABA8}" presName="node" presStyleLbl="node1" presStyleIdx="4" presStyleCnt="17">
        <dgm:presLayoutVars>
          <dgm:bulletEnabled val="1"/>
        </dgm:presLayoutVars>
      </dgm:prSet>
      <dgm:spPr/>
    </dgm:pt>
    <dgm:pt modelId="{2B462056-1519-4B8D-87D2-5C2D4AD1D0C7}" type="pres">
      <dgm:prSet presAssocID="{029D4DDE-660F-4926-9842-A4C41F6A45B2}" presName="sibTrans" presStyleCnt="0"/>
      <dgm:spPr/>
    </dgm:pt>
    <dgm:pt modelId="{828D03F5-0964-4BAD-B363-80C7F829E9CC}" type="pres">
      <dgm:prSet presAssocID="{F25AADB0-5B64-4B1E-9294-5834220556CE}" presName="node" presStyleLbl="node1" presStyleIdx="5" presStyleCnt="17">
        <dgm:presLayoutVars>
          <dgm:bulletEnabled val="1"/>
        </dgm:presLayoutVars>
      </dgm:prSet>
      <dgm:spPr/>
    </dgm:pt>
    <dgm:pt modelId="{4C9FD3C5-ABB8-4C04-AAE3-223EE0831147}" type="pres">
      <dgm:prSet presAssocID="{E3BA632E-B952-43C8-BAD9-B940B1DA35A2}" presName="sibTrans" presStyleCnt="0"/>
      <dgm:spPr/>
    </dgm:pt>
    <dgm:pt modelId="{31CFD0BF-492F-43E1-9B05-80BBABC1AB3F}" type="pres">
      <dgm:prSet presAssocID="{B28C1BC6-58A3-4B97-BF8F-977F423ED63E}" presName="node" presStyleLbl="node1" presStyleIdx="6" presStyleCnt="17">
        <dgm:presLayoutVars>
          <dgm:bulletEnabled val="1"/>
        </dgm:presLayoutVars>
      </dgm:prSet>
      <dgm:spPr/>
    </dgm:pt>
    <dgm:pt modelId="{48E1E1D5-2869-4EE8-8DC0-9EA81DB31190}" type="pres">
      <dgm:prSet presAssocID="{04D8A472-1E30-4CF0-9EB2-19EE4A939FC5}" presName="sibTrans" presStyleCnt="0"/>
      <dgm:spPr/>
    </dgm:pt>
    <dgm:pt modelId="{6AE5F386-4283-4658-86E2-9F72794E631A}" type="pres">
      <dgm:prSet presAssocID="{2B6C13DB-2ABC-438E-9312-22AA89E5DE6C}" presName="node" presStyleLbl="node1" presStyleIdx="7" presStyleCnt="17">
        <dgm:presLayoutVars>
          <dgm:bulletEnabled val="1"/>
        </dgm:presLayoutVars>
      </dgm:prSet>
      <dgm:spPr/>
    </dgm:pt>
    <dgm:pt modelId="{AA04031C-42B1-47EF-9887-2FA4DC7276C1}" type="pres">
      <dgm:prSet presAssocID="{178C53E3-A5C9-43E6-8758-8534CA3E1440}" presName="sibTrans" presStyleCnt="0"/>
      <dgm:spPr/>
    </dgm:pt>
    <dgm:pt modelId="{9FF94289-9C25-4B58-BA27-9DA71BE5A0E2}" type="pres">
      <dgm:prSet presAssocID="{5141D65E-0B01-48AB-BC52-48D5243CF72A}" presName="node" presStyleLbl="node1" presStyleIdx="8" presStyleCnt="17">
        <dgm:presLayoutVars>
          <dgm:bulletEnabled val="1"/>
        </dgm:presLayoutVars>
      </dgm:prSet>
      <dgm:spPr/>
    </dgm:pt>
    <dgm:pt modelId="{7212E5E7-8560-44FF-8D02-C6A4E33B15F3}" type="pres">
      <dgm:prSet presAssocID="{2E197E48-DDD3-4F19-B6E5-BC973833353A}" presName="sibTrans" presStyleCnt="0"/>
      <dgm:spPr/>
    </dgm:pt>
    <dgm:pt modelId="{5EBC4F5B-BEE6-4783-857E-327653D9A92B}" type="pres">
      <dgm:prSet presAssocID="{AFBF27E0-45E4-4B24-AB0C-9FAB3B2C5B7A}" presName="node" presStyleLbl="node1" presStyleIdx="9" presStyleCnt="17">
        <dgm:presLayoutVars>
          <dgm:bulletEnabled val="1"/>
        </dgm:presLayoutVars>
      </dgm:prSet>
      <dgm:spPr/>
    </dgm:pt>
    <dgm:pt modelId="{FDFE162A-983F-4F1B-8BA0-267444322575}" type="pres">
      <dgm:prSet presAssocID="{5C9A11EA-7A4B-4C5F-AE04-03B14B4CF710}" presName="sibTrans" presStyleCnt="0"/>
      <dgm:spPr/>
    </dgm:pt>
    <dgm:pt modelId="{184B08F0-56F1-4A2C-8CE0-C757021F97B1}" type="pres">
      <dgm:prSet presAssocID="{1F891F4D-D326-4CA1-A3D6-3F8EE491D3DD}" presName="node" presStyleLbl="node1" presStyleIdx="10" presStyleCnt="17">
        <dgm:presLayoutVars>
          <dgm:bulletEnabled val="1"/>
        </dgm:presLayoutVars>
      </dgm:prSet>
      <dgm:spPr/>
    </dgm:pt>
    <dgm:pt modelId="{E49990F8-3E66-4CD3-A951-2C23F417F6A5}" type="pres">
      <dgm:prSet presAssocID="{C700AE9E-5849-41DA-ACCB-F5D898D5DA7D}" presName="sibTrans" presStyleCnt="0"/>
      <dgm:spPr/>
    </dgm:pt>
    <dgm:pt modelId="{D2A1F0FF-7279-43A6-BC05-2888077F6EE5}" type="pres">
      <dgm:prSet presAssocID="{5A011C63-F0F2-4F9D-BE9F-767FC8F2341E}" presName="node" presStyleLbl="node1" presStyleIdx="11" presStyleCnt="17">
        <dgm:presLayoutVars>
          <dgm:bulletEnabled val="1"/>
        </dgm:presLayoutVars>
      </dgm:prSet>
      <dgm:spPr/>
    </dgm:pt>
    <dgm:pt modelId="{EA506323-4BC8-4AB1-9087-A5835D61A590}" type="pres">
      <dgm:prSet presAssocID="{A01E1D7D-6F6A-4980-AD08-37C5D8E6FCEF}" presName="sibTrans" presStyleCnt="0"/>
      <dgm:spPr/>
    </dgm:pt>
    <dgm:pt modelId="{3E51C45E-9BEE-4BF1-958E-AF927D3DAB07}" type="pres">
      <dgm:prSet presAssocID="{0BA0EBF0-7498-4283-A243-357C8945869C}" presName="node" presStyleLbl="node1" presStyleIdx="12" presStyleCnt="17">
        <dgm:presLayoutVars>
          <dgm:bulletEnabled val="1"/>
        </dgm:presLayoutVars>
      </dgm:prSet>
      <dgm:spPr/>
    </dgm:pt>
    <dgm:pt modelId="{5AE5B134-0B92-4B6A-AF7C-33C5702A8F8C}" type="pres">
      <dgm:prSet presAssocID="{503EAA9F-4780-4A85-A75D-409F4028E845}" presName="sibTrans" presStyleCnt="0"/>
      <dgm:spPr/>
    </dgm:pt>
    <dgm:pt modelId="{F6EF2D94-3CD7-476E-8005-5E9058640E2B}" type="pres">
      <dgm:prSet presAssocID="{DE92F39E-3AD1-4F70-9AAA-9F239993B9B4}" presName="node" presStyleLbl="node1" presStyleIdx="13" presStyleCnt="17">
        <dgm:presLayoutVars>
          <dgm:bulletEnabled val="1"/>
        </dgm:presLayoutVars>
      </dgm:prSet>
      <dgm:spPr/>
    </dgm:pt>
    <dgm:pt modelId="{4817A379-3FB4-4046-9980-68C109A7D904}" type="pres">
      <dgm:prSet presAssocID="{D58D934F-6005-4998-BCB6-251CA4C6C9AB}" presName="sibTrans" presStyleCnt="0"/>
      <dgm:spPr/>
    </dgm:pt>
    <dgm:pt modelId="{172D2862-2326-4151-8734-5E6D2E97133D}" type="pres">
      <dgm:prSet presAssocID="{EAD694DA-82C6-4E6D-BBC9-177204B2D5BB}" presName="node" presStyleLbl="node1" presStyleIdx="14" presStyleCnt="17">
        <dgm:presLayoutVars>
          <dgm:bulletEnabled val="1"/>
        </dgm:presLayoutVars>
      </dgm:prSet>
      <dgm:spPr/>
    </dgm:pt>
    <dgm:pt modelId="{E107606D-8FD3-481B-8AC9-A42796AB9DAC}" type="pres">
      <dgm:prSet presAssocID="{14DAF30E-C867-4EED-B693-7305233B8693}" presName="sibTrans" presStyleCnt="0"/>
      <dgm:spPr/>
    </dgm:pt>
    <dgm:pt modelId="{2A65DCC8-C646-4C82-B464-09C079C8CA65}" type="pres">
      <dgm:prSet presAssocID="{BF6F5264-6CD0-4A45-A811-319EA1CB56DA}" presName="node" presStyleLbl="node1" presStyleIdx="15" presStyleCnt="17">
        <dgm:presLayoutVars>
          <dgm:bulletEnabled val="1"/>
        </dgm:presLayoutVars>
      </dgm:prSet>
      <dgm:spPr/>
    </dgm:pt>
    <dgm:pt modelId="{D3FE7705-6AE8-4B68-95EB-D587BF013A8F}" type="pres">
      <dgm:prSet presAssocID="{118B2224-8DB9-49FF-88B1-B2EE9ACB4FD8}" presName="sibTrans" presStyleCnt="0"/>
      <dgm:spPr/>
    </dgm:pt>
    <dgm:pt modelId="{380B5CE1-1A46-4B96-9207-F80798ABA232}" type="pres">
      <dgm:prSet presAssocID="{4CD94AC6-4B94-4B8B-850E-491701C7F051}" presName="node" presStyleLbl="node1" presStyleIdx="16" presStyleCnt="17">
        <dgm:presLayoutVars>
          <dgm:bulletEnabled val="1"/>
        </dgm:presLayoutVars>
      </dgm:prSet>
      <dgm:spPr/>
    </dgm:pt>
  </dgm:ptLst>
  <dgm:cxnLst>
    <dgm:cxn modelId="{E1754D05-51BE-47FB-9F7F-7E0A254D2E4A}" srcId="{DAEBF81E-D356-4FC9-9D37-1A9BE7568BAB}" destId="{0BA0EBF0-7498-4283-A243-357C8945869C}" srcOrd="12" destOrd="0" parTransId="{C5B82703-4CE5-4456-9AF5-D4DF7D842D3A}" sibTransId="{503EAA9F-4780-4A85-A75D-409F4028E845}"/>
    <dgm:cxn modelId="{561CB10A-146B-4A30-9073-25C5F8F3BE20}" srcId="{DAEBF81E-D356-4FC9-9D37-1A9BE7568BAB}" destId="{DE92F39E-3AD1-4F70-9AAA-9F239993B9B4}" srcOrd="13" destOrd="0" parTransId="{480962C6-2E1F-440D-A887-F45D0EDCFA45}" sibTransId="{D58D934F-6005-4998-BCB6-251CA4C6C9AB}"/>
    <dgm:cxn modelId="{2B9B7517-625E-4D1E-ABC2-F1CBBF230B09}" srcId="{DAEBF81E-D356-4FC9-9D37-1A9BE7568BAB}" destId="{2B6C13DB-2ABC-438E-9312-22AA89E5DE6C}" srcOrd="7" destOrd="0" parTransId="{F14F88C2-D8D4-4BA3-94DF-7F2C34EC2989}" sibTransId="{178C53E3-A5C9-43E6-8758-8534CA3E1440}"/>
    <dgm:cxn modelId="{B5DE8A1E-9B7A-42AF-A36F-FA5C69864299}" srcId="{DAEBF81E-D356-4FC9-9D37-1A9BE7568BAB}" destId="{4CD94AC6-4B94-4B8B-850E-491701C7F051}" srcOrd="16" destOrd="0" parTransId="{5F60021D-D5C6-4010-9D17-073C2A5E2417}" sibTransId="{BF357F89-DE35-4800-A98C-3EEB2397C507}"/>
    <dgm:cxn modelId="{3D1C6F21-E381-45DB-97BA-C76D85277811}" srcId="{DAEBF81E-D356-4FC9-9D37-1A9BE7568BAB}" destId="{F25AADB0-5B64-4B1E-9294-5834220556CE}" srcOrd="5" destOrd="0" parTransId="{42901B0D-2C02-4EC2-8E87-82F9012052F7}" sibTransId="{E3BA632E-B952-43C8-BAD9-B940B1DA35A2}"/>
    <dgm:cxn modelId="{6B83F421-2CBB-4AD3-86A3-E6669C3F13CC}" type="presOf" srcId="{B7A74092-4CBC-4799-8BF2-50DB1099CCFA}" destId="{5F91BE1B-05E5-4BBD-89C5-63E8AE6A2D66}" srcOrd="0" destOrd="0" presId="urn:microsoft.com/office/officeart/2005/8/layout/default"/>
    <dgm:cxn modelId="{81FB0A64-CB22-45B8-B521-3189EC77F149}" srcId="{DAEBF81E-D356-4FC9-9D37-1A9BE7568BAB}" destId="{AFBF27E0-45E4-4B24-AB0C-9FAB3B2C5B7A}" srcOrd="9" destOrd="0" parTransId="{D15FBFAC-1200-4049-83A2-C9ACBCEEC96E}" sibTransId="{5C9A11EA-7A4B-4C5F-AE04-03B14B4CF710}"/>
    <dgm:cxn modelId="{6C79A346-8CB3-4EBE-9965-C4DAFE31C269}" type="presOf" srcId="{1F891F4D-D326-4CA1-A3D6-3F8EE491D3DD}" destId="{184B08F0-56F1-4A2C-8CE0-C757021F97B1}" srcOrd="0" destOrd="0" presId="urn:microsoft.com/office/officeart/2005/8/layout/default"/>
    <dgm:cxn modelId="{FA603567-B61A-44AC-94E8-ADF259B60FF4}" type="presOf" srcId="{AC3ECBA1-732F-413B-B440-E09A45A38FDC}" destId="{E203151F-8233-47B2-98C1-5D4113818750}" srcOrd="0" destOrd="0" presId="urn:microsoft.com/office/officeart/2005/8/layout/default"/>
    <dgm:cxn modelId="{3A6FC748-4080-4AF8-A7DA-B3137AD76514}" srcId="{DAEBF81E-D356-4FC9-9D37-1A9BE7568BAB}" destId="{EAD694DA-82C6-4E6D-BBC9-177204B2D5BB}" srcOrd="14" destOrd="0" parTransId="{74EDB301-DC6A-4782-93A2-44759054DA58}" sibTransId="{14DAF30E-C867-4EED-B693-7305233B8693}"/>
    <dgm:cxn modelId="{AB060D6A-864C-4982-9507-AE2487037053}" srcId="{DAEBF81E-D356-4FC9-9D37-1A9BE7568BAB}" destId="{4009F45C-AB81-4FAE-B7EC-9D39E3025DD3}" srcOrd="1" destOrd="0" parTransId="{5B8F4012-C365-4977-974E-B4EC5710A75B}" sibTransId="{98D01E55-F6ED-436C-AD10-C0899B3A433D}"/>
    <dgm:cxn modelId="{BE17654A-F80E-4881-B87A-4768BEC58891}" srcId="{DAEBF81E-D356-4FC9-9D37-1A9BE7568BAB}" destId="{29856DF1-59F5-435F-A826-642A03C5ABA8}" srcOrd="4" destOrd="0" parTransId="{BC9A02C9-ADF6-4D51-913C-A89323F322FD}" sibTransId="{029D4DDE-660F-4926-9842-A4C41F6A45B2}"/>
    <dgm:cxn modelId="{6EAE754B-E6F5-4424-846C-81F0BFA85A64}" type="presOf" srcId="{5A011C63-F0F2-4F9D-BE9F-767FC8F2341E}" destId="{D2A1F0FF-7279-43A6-BC05-2888077F6EE5}" srcOrd="0" destOrd="0" presId="urn:microsoft.com/office/officeart/2005/8/layout/default"/>
    <dgm:cxn modelId="{56D05D6D-137C-41CD-BEA3-1CE35F1A0DFB}" srcId="{DAEBF81E-D356-4FC9-9D37-1A9BE7568BAB}" destId="{5141D65E-0B01-48AB-BC52-48D5243CF72A}" srcOrd="8" destOrd="0" parTransId="{060D5066-CB80-4736-9C08-7017C17C574A}" sibTransId="{2E197E48-DDD3-4F19-B6E5-BC973833353A}"/>
    <dgm:cxn modelId="{3242EC50-49EF-473E-9A35-FB1A4FFD11C4}" type="presOf" srcId="{DE92F39E-3AD1-4F70-9AAA-9F239993B9B4}" destId="{F6EF2D94-3CD7-476E-8005-5E9058640E2B}" srcOrd="0" destOrd="0" presId="urn:microsoft.com/office/officeart/2005/8/layout/default"/>
    <dgm:cxn modelId="{D05E2674-9D49-459D-86FE-BFF22A4351CA}" type="presOf" srcId="{2B6C13DB-2ABC-438E-9312-22AA89E5DE6C}" destId="{6AE5F386-4283-4658-86E2-9F72794E631A}" srcOrd="0" destOrd="0" presId="urn:microsoft.com/office/officeart/2005/8/layout/default"/>
    <dgm:cxn modelId="{82F7C456-C78E-4750-BAF8-D3C00320E195}" srcId="{DAEBF81E-D356-4FC9-9D37-1A9BE7568BAB}" destId="{EE7C5D48-0259-4AAF-91AB-7802A6F3224D}" srcOrd="0" destOrd="0" parTransId="{98360698-8072-47A9-821B-8E46AFF4605D}" sibTransId="{04ABC870-300B-49A9-89E2-7601F6CA65E8}"/>
    <dgm:cxn modelId="{BA91B082-4C91-4B69-8CBD-A5126CF68DD8}" type="presOf" srcId="{BF6F5264-6CD0-4A45-A811-319EA1CB56DA}" destId="{2A65DCC8-C646-4C82-B464-09C079C8CA65}" srcOrd="0" destOrd="0" presId="urn:microsoft.com/office/officeart/2005/8/layout/default"/>
    <dgm:cxn modelId="{6B631886-DE2F-4901-88BF-BBDF61C0656C}" type="presOf" srcId="{DAEBF81E-D356-4FC9-9D37-1A9BE7568BAB}" destId="{B2A87873-F68D-4017-A75E-606E9B7D9A9D}" srcOrd="0" destOrd="0" presId="urn:microsoft.com/office/officeart/2005/8/layout/default"/>
    <dgm:cxn modelId="{1F0BBA8D-908F-46E2-ACE3-5487EB2AF0E4}" type="presOf" srcId="{5141D65E-0B01-48AB-BC52-48D5243CF72A}" destId="{9FF94289-9C25-4B58-BA27-9DA71BE5A0E2}" srcOrd="0" destOrd="0" presId="urn:microsoft.com/office/officeart/2005/8/layout/default"/>
    <dgm:cxn modelId="{D351C593-9F71-40D5-860F-F6417074FC78}" type="presOf" srcId="{4009F45C-AB81-4FAE-B7EC-9D39E3025DD3}" destId="{C02CD2F5-6867-4DB3-A9B9-F8DFC02899B6}" srcOrd="0" destOrd="0" presId="urn:microsoft.com/office/officeart/2005/8/layout/default"/>
    <dgm:cxn modelId="{73967896-C258-4C86-A550-F488C37F15CA}" type="presOf" srcId="{B28C1BC6-58A3-4B97-BF8F-977F423ED63E}" destId="{31CFD0BF-492F-43E1-9B05-80BBABC1AB3F}" srcOrd="0" destOrd="0" presId="urn:microsoft.com/office/officeart/2005/8/layout/default"/>
    <dgm:cxn modelId="{6E6ECFA6-A686-4ACE-8B8A-2EF2E1F04B48}" srcId="{DAEBF81E-D356-4FC9-9D37-1A9BE7568BAB}" destId="{1F891F4D-D326-4CA1-A3D6-3F8EE491D3DD}" srcOrd="10" destOrd="0" parTransId="{B347DD60-0270-4FD5-A7E2-9277D263A43C}" sibTransId="{C700AE9E-5849-41DA-ACCB-F5D898D5DA7D}"/>
    <dgm:cxn modelId="{556714AC-8431-4174-A936-96CE84B9AE16}" srcId="{DAEBF81E-D356-4FC9-9D37-1A9BE7568BAB}" destId="{5A011C63-F0F2-4F9D-BE9F-767FC8F2341E}" srcOrd="11" destOrd="0" parTransId="{31000D53-BBCE-47C6-B0D0-871DCA639895}" sibTransId="{A01E1D7D-6F6A-4980-AD08-37C5D8E6FCEF}"/>
    <dgm:cxn modelId="{9C949AAC-EE26-4CDC-BB52-C06FE23C3738}" type="presOf" srcId="{4CD94AC6-4B94-4B8B-850E-491701C7F051}" destId="{380B5CE1-1A46-4B96-9207-F80798ABA232}" srcOrd="0" destOrd="0" presId="urn:microsoft.com/office/officeart/2005/8/layout/default"/>
    <dgm:cxn modelId="{F05B45AE-7E33-47F5-A336-89DFE7069E8A}" type="presOf" srcId="{EE7C5D48-0259-4AAF-91AB-7802A6F3224D}" destId="{8D3FEC2D-D7C8-40CA-A728-20E20CFA21E9}" srcOrd="0" destOrd="0" presId="urn:microsoft.com/office/officeart/2005/8/layout/default"/>
    <dgm:cxn modelId="{376025B2-C24C-4F82-9974-5F7CC7C5610B}" type="presOf" srcId="{AFBF27E0-45E4-4B24-AB0C-9FAB3B2C5B7A}" destId="{5EBC4F5B-BEE6-4783-857E-327653D9A92B}" srcOrd="0" destOrd="0" presId="urn:microsoft.com/office/officeart/2005/8/layout/default"/>
    <dgm:cxn modelId="{E43FA6B4-2C29-4175-B747-83C887D02356}" srcId="{DAEBF81E-D356-4FC9-9D37-1A9BE7568BAB}" destId="{B7A74092-4CBC-4799-8BF2-50DB1099CCFA}" srcOrd="3" destOrd="0" parTransId="{20E15368-A0D2-427B-84DE-B92A2EE51E1A}" sibTransId="{AEDDCE8C-6782-4B35-B9CA-7FDBD98203A1}"/>
    <dgm:cxn modelId="{CDCBB8C8-9759-4922-86BE-4E1261FCC128}" srcId="{DAEBF81E-D356-4FC9-9D37-1A9BE7568BAB}" destId="{BF6F5264-6CD0-4A45-A811-319EA1CB56DA}" srcOrd="15" destOrd="0" parTransId="{7B4AF852-A43D-4740-94C8-A99A0405339E}" sibTransId="{118B2224-8DB9-49FF-88B1-B2EE9ACB4FD8}"/>
    <dgm:cxn modelId="{DCEA9CCB-1729-4FB2-9406-606502026B3D}" type="presOf" srcId="{EAD694DA-82C6-4E6D-BBC9-177204B2D5BB}" destId="{172D2862-2326-4151-8734-5E6D2E97133D}" srcOrd="0" destOrd="0" presId="urn:microsoft.com/office/officeart/2005/8/layout/default"/>
    <dgm:cxn modelId="{3FFDA6CC-3A54-4E11-BDCC-4F3791AB3E7A}" type="presOf" srcId="{0BA0EBF0-7498-4283-A243-357C8945869C}" destId="{3E51C45E-9BEE-4BF1-958E-AF927D3DAB07}" srcOrd="0" destOrd="0" presId="urn:microsoft.com/office/officeart/2005/8/layout/default"/>
    <dgm:cxn modelId="{24D662E9-37D6-4010-841E-D8DFA56CFBF9}" srcId="{DAEBF81E-D356-4FC9-9D37-1A9BE7568BAB}" destId="{B28C1BC6-58A3-4B97-BF8F-977F423ED63E}" srcOrd="6" destOrd="0" parTransId="{6ACF989D-BBFC-49DD-8BF9-AE9625A6AD52}" sibTransId="{04D8A472-1E30-4CF0-9EB2-19EE4A939FC5}"/>
    <dgm:cxn modelId="{06FE1DF3-AE43-43DB-9874-5A58C26C981E}" type="presOf" srcId="{F25AADB0-5B64-4B1E-9294-5834220556CE}" destId="{828D03F5-0964-4BAD-B363-80C7F829E9CC}" srcOrd="0" destOrd="0" presId="urn:microsoft.com/office/officeart/2005/8/layout/default"/>
    <dgm:cxn modelId="{882579F9-F41A-4FD9-AF60-E6C2B37AC274}" srcId="{DAEBF81E-D356-4FC9-9D37-1A9BE7568BAB}" destId="{AC3ECBA1-732F-413B-B440-E09A45A38FDC}" srcOrd="2" destOrd="0" parTransId="{CF7255DB-FDB6-4A19-8032-581F49D863DB}" sibTransId="{8055A0A2-2588-43B9-B02A-CB373F32C743}"/>
    <dgm:cxn modelId="{B4A1BCFF-974B-4248-AB3A-02953091896C}" type="presOf" srcId="{29856DF1-59F5-435F-A826-642A03C5ABA8}" destId="{0C48E75C-C909-426C-816C-FBA2AED075DD}" srcOrd="0" destOrd="0" presId="urn:microsoft.com/office/officeart/2005/8/layout/default"/>
    <dgm:cxn modelId="{863F29E9-F635-43BA-9DA0-3782DDA1777E}" type="presParOf" srcId="{B2A87873-F68D-4017-A75E-606E9B7D9A9D}" destId="{8D3FEC2D-D7C8-40CA-A728-20E20CFA21E9}" srcOrd="0" destOrd="0" presId="urn:microsoft.com/office/officeart/2005/8/layout/default"/>
    <dgm:cxn modelId="{C0B3A51C-DB6B-4E76-9411-4F393EC8B80C}" type="presParOf" srcId="{B2A87873-F68D-4017-A75E-606E9B7D9A9D}" destId="{0ACF77E2-4F62-4834-AF39-FB348FE39F3F}" srcOrd="1" destOrd="0" presId="urn:microsoft.com/office/officeart/2005/8/layout/default"/>
    <dgm:cxn modelId="{B1144A73-1881-4920-9055-C85828E78C3E}" type="presParOf" srcId="{B2A87873-F68D-4017-A75E-606E9B7D9A9D}" destId="{C02CD2F5-6867-4DB3-A9B9-F8DFC02899B6}" srcOrd="2" destOrd="0" presId="urn:microsoft.com/office/officeart/2005/8/layout/default"/>
    <dgm:cxn modelId="{0098D8C1-DD14-42A4-A680-4E8E95180277}" type="presParOf" srcId="{B2A87873-F68D-4017-A75E-606E9B7D9A9D}" destId="{4A751229-19A8-452B-A79D-0336FC9E945E}" srcOrd="3" destOrd="0" presId="urn:microsoft.com/office/officeart/2005/8/layout/default"/>
    <dgm:cxn modelId="{2D4FB094-DE88-465A-85A2-AE7E5CDF6995}" type="presParOf" srcId="{B2A87873-F68D-4017-A75E-606E9B7D9A9D}" destId="{E203151F-8233-47B2-98C1-5D4113818750}" srcOrd="4" destOrd="0" presId="urn:microsoft.com/office/officeart/2005/8/layout/default"/>
    <dgm:cxn modelId="{61FBEBD5-620A-4C87-AD7B-F97645127F79}" type="presParOf" srcId="{B2A87873-F68D-4017-A75E-606E9B7D9A9D}" destId="{05389BAE-57FC-41F1-981C-733C8931E724}" srcOrd="5" destOrd="0" presId="urn:microsoft.com/office/officeart/2005/8/layout/default"/>
    <dgm:cxn modelId="{976A9B6F-2AA1-4478-A8F8-49CEA115FE3A}" type="presParOf" srcId="{B2A87873-F68D-4017-A75E-606E9B7D9A9D}" destId="{5F91BE1B-05E5-4BBD-89C5-63E8AE6A2D66}" srcOrd="6" destOrd="0" presId="urn:microsoft.com/office/officeart/2005/8/layout/default"/>
    <dgm:cxn modelId="{568F5255-506D-4AFB-BAC8-5DDE7D2DC329}" type="presParOf" srcId="{B2A87873-F68D-4017-A75E-606E9B7D9A9D}" destId="{3FBF0C60-543F-4756-BD1D-C5CD3E66A8C6}" srcOrd="7" destOrd="0" presId="urn:microsoft.com/office/officeart/2005/8/layout/default"/>
    <dgm:cxn modelId="{1604DFAC-CC75-442A-9BA0-3EC6AA158C44}" type="presParOf" srcId="{B2A87873-F68D-4017-A75E-606E9B7D9A9D}" destId="{0C48E75C-C909-426C-816C-FBA2AED075DD}" srcOrd="8" destOrd="0" presId="urn:microsoft.com/office/officeart/2005/8/layout/default"/>
    <dgm:cxn modelId="{83263FDE-F8F0-4165-91C8-97F63AE9E1DD}" type="presParOf" srcId="{B2A87873-F68D-4017-A75E-606E9B7D9A9D}" destId="{2B462056-1519-4B8D-87D2-5C2D4AD1D0C7}" srcOrd="9" destOrd="0" presId="urn:microsoft.com/office/officeart/2005/8/layout/default"/>
    <dgm:cxn modelId="{96ABA233-E141-49C3-BA82-70FD7D739212}" type="presParOf" srcId="{B2A87873-F68D-4017-A75E-606E9B7D9A9D}" destId="{828D03F5-0964-4BAD-B363-80C7F829E9CC}" srcOrd="10" destOrd="0" presId="urn:microsoft.com/office/officeart/2005/8/layout/default"/>
    <dgm:cxn modelId="{2E425B8E-F0AC-42B8-B877-2E2CE9D65503}" type="presParOf" srcId="{B2A87873-F68D-4017-A75E-606E9B7D9A9D}" destId="{4C9FD3C5-ABB8-4C04-AAE3-223EE0831147}" srcOrd="11" destOrd="0" presId="urn:microsoft.com/office/officeart/2005/8/layout/default"/>
    <dgm:cxn modelId="{7603A90B-C2AE-4872-9A73-2528B9FBE33E}" type="presParOf" srcId="{B2A87873-F68D-4017-A75E-606E9B7D9A9D}" destId="{31CFD0BF-492F-43E1-9B05-80BBABC1AB3F}" srcOrd="12" destOrd="0" presId="urn:microsoft.com/office/officeart/2005/8/layout/default"/>
    <dgm:cxn modelId="{B8D9AEEF-82C6-4E50-8DCD-35AFD9FB5407}" type="presParOf" srcId="{B2A87873-F68D-4017-A75E-606E9B7D9A9D}" destId="{48E1E1D5-2869-4EE8-8DC0-9EA81DB31190}" srcOrd="13" destOrd="0" presId="urn:microsoft.com/office/officeart/2005/8/layout/default"/>
    <dgm:cxn modelId="{DD3979CE-DADD-4FE4-BFC8-25A76B44EECA}" type="presParOf" srcId="{B2A87873-F68D-4017-A75E-606E9B7D9A9D}" destId="{6AE5F386-4283-4658-86E2-9F72794E631A}" srcOrd="14" destOrd="0" presId="urn:microsoft.com/office/officeart/2005/8/layout/default"/>
    <dgm:cxn modelId="{D5419BB4-C0AA-44FC-8F7B-10B40A90CDE6}" type="presParOf" srcId="{B2A87873-F68D-4017-A75E-606E9B7D9A9D}" destId="{AA04031C-42B1-47EF-9887-2FA4DC7276C1}" srcOrd="15" destOrd="0" presId="urn:microsoft.com/office/officeart/2005/8/layout/default"/>
    <dgm:cxn modelId="{F7123205-76AD-42EC-AE99-7D196D0838EF}" type="presParOf" srcId="{B2A87873-F68D-4017-A75E-606E9B7D9A9D}" destId="{9FF94289-9C25-4B58-BA27-9DA71BE5A0E2}" srcOrd="16" destOrd="0" presId="urn:microsoft.com/office/officeart/2005/8/layout/default"/>
    <dgm:cxn modelId="{5567A384-B2F5-48F9-ABC7-ACA1F226B841}" type="presParOf" srcId="{B2A87873-F68D-4017-A75E-606E9B7D9A9D}" destId="{7212E5E7-8560-44FF-8D02-C6A4E33B15F3}" srcOrd="17" destOrd="0" presId="urn:microsoft.com/office/officeart/2005/8/layout/default"/>
    <dgm:cxn modelId="{B4538AF2-E8C9-472C-9FB4-F14711926CA8}" type="presParOf" srcId="{B2A87873-F68D-4017-A75E-606E9B7D9A9D}" destId="{5EBC4F5B-BEE6-4783-857E-327653D9A92B}" srcOrd="18" destOrd="0" presId="urn:microsoft.com/office/officeart/2005/8/layout/default"/>
    <dgm:cxn modelId="{91D4BDF6-00F3-4671-B0AC-9CCAFE7225F4}" type="presParOf" srcId="{B2A87873-F68D-4017-A75E-606E9B7D9A9D}" destId="{FDFE162A-983F-4F1B-8BA0-267444322575}" srcOrd="19" destOrd="0" presId="urn:microsoft.com/office/officeart/2005/8/layout/default"/>
    <dgm:cxn modelId="{B174380F-954A-4D45-A6DC-F4292C6B8C04}" type="presParOf" srcId="{B2A87873-F68D-4017-A75E-606E9B7D9A9D}" destId="{184B08F0-56F1-4A2C-8CE0-C757021F97B1}" srcOrd="20" destOrd="0" presId="urn:microsoft.com/office/officeart/2005/8/layout/default"/>
    <dgm:cxn modelId="{3BB03472-0D5D-4551-988F-632144ED80C4}" type="presParOf" srcId="{B2A87873-F68D-4017-A75E-606E9B7D9A9D}" destId="{E49990F8-3E66-4CD3-A951-2C23F417F6A5}" srcOrd="21" destOrd="0" presId="urn:microsoft.com/office/officeart/2005/8/layout/default"/>
    <dgm:cxn modelId="{349614D1-09A4-423A-AFB5-B94706F13BF8}" type="presParOf" srcId="{B2A87873-F68D-4017-A75E-606E9B7D9A9D}" destId="{D2A1F0FF-7279-43A6-BC05-2888077F6EE5}" srcOrd="22" destOrd="0" presId="urn:microsoft.com/office/officeart/2005/8/layout/default"/>
    <dgm:cxn modelId="{369601A9-D379-4201-AC40-22200A9F9E7F}" type="presParOf" srcId="{B2A87873-F68D-4017-A75E-606E9B7D9A9D}" destId="{EA506323-4BC8-4AB1-9087-A5835D61A590}" srcOrd="23" destOrd="0" presId="urn:microsoft.com/office/officeart/2005/8/layout/default"/>
    <dgm:cxn modelId="{5EC392A9-D1EB-4E6C-9C08-D8B614423F5A}" type="presParOf" srcId="{B2A87873-F68D-4017-A75E-606E9B7D9A9D}" destId="{3E51C45E-9BEE-4BF1-958E-AF927D3DAB07}" srcOrd="24" destOrd="0" presId="urn:microsoft.com/office/officeart/2005/8/layout/default"/>
    <dgm:cxn modelId="{B63A1D32-C34D-40EC-9DA9-6FA87C041737}" type="presParOf" srcId="{B2A87873-F68D-4017-A75E-606E9B7D9A9D}" destId="{5AE5B134-0B92-4B6A-AF7C-33C5702A8F8C}" srcOrd="25" destOrd="0" presId="urn:microsoft.com/office/officeart/2005/8/layout/default"/>
    <dgm:cxn modelId="{71C9C0A7-3C7B-4CD6-A7F8-13AA57F70379}" type="presParOf" srcId="{B2A87873-F68D-4017-A75E-606E9B7D9A9D}" destId="{F6EF2D94-3CD7-476E-8005-5E9058640E2B}" srcOrd="26" destOrd="0" presId="urn:microsoft.com/office/officeart/2005/8/layout/default"/>
    <dgm:cxn modelId="{E6153642-68BB-4575-9354-1089F2505FBB}" type="presParOf" srcId="{B2A87873-F68D-4017-A75E-606E9B7D9A9D}" destId="{4817A379-3FB4-4046-9980-68C109A7D904}" srcOrd="27" destOrd="0" presId="urn:microsoft.com/office/officeart/2005/8/layout/default"/>
    <dgm:cxn modelId="{C3E2DEA4-7E16-46F8-9CFA-E03D470A82E2}" type="presParOf" srcId="{B2A87873-F68D-4017-A75E-606E9B7D9A9D}" destId="{172D2862-2326-4151-8734-5E6D2E97133D}" srcOrd="28" destOrd="0" presId="urn:microsoft.com/office/officeart/2005/8/layout/default"/>
    <dgm:cxn modelId="{6F93E147-7E22-4F32-93EB-6DBEB7A7065C}" type="presParOf" srcId="{B2A87873-F68D-4017-A75E-606E9B7D9A9D}" destId="{E107606D-8FD3-481B-8AC9-A42796AB9DAC}" srcOrd="29" destOrd="0" presId="urn:microsoft.com/office/officeart/2005/8/layout/default"/>
    <dgm:cxn modelId="{9689D509-2F3D-4E38-A239-FB85F417DE11}" type="presParOf" srcId="{B2A87873-F68D-4017-A75E-606E9B7D9A9D}" destId="{2A65DCC8-C646-4C82-B464-09C079C8CA65}" srcOrd="30" destOrd="0" presId="urn:microsoft.com/office/officeart/2005/8/layout/default"/>
    <dgm:cxn modelId="{465AC8FD-65FD-4187-8B1D-7A289A0D5FCF}" type="presParOf" srcId="{B2A87873-F68D-4017-A75E-606E9B7D9A9D}" destId="{D3FE7705-6AE8-4B68-95EB-D587BF013A8F}" srcOrd="31" destOrd="0" presId="urn:microsoft.com/office/officeart/2005/8/layout/default"/>
    <dgm:cxn modelId="{770EAD2C-6555-4444-8AE6-33815A9C9B92}" type="presParOf" srcId="{B2A87873-F68D-4017-A75E-606E9B7D9A9D}" destId="{380B5CE1-1A46-4B96-9207-F80798ABA232}" srcOrd="3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EBF81E-D356-4FC9-9D37-1A9BE7568BAB}"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EE7C5D48-0259-4AAF-91AB-7802A6F3224D}">
      <dgm:prSet custT="1"/>
      <dgm:spPr/>
      <dgm:t>
        <a:bodyPr/>
        <a:lstStyle/>
        <a:p>
          <a:r>
            <a:rPr lang="en-US" sz="3600"/>
            <a:t>4.8.1</a:t>
          </a:r>
          <a:endParaRPr lang="en-US" sz="3600" dirty="0"/>
        </a:p>
      </dgm:t>
    </dgm:pt>
    <dgm:pt modelId="{98360698-8072-47A9-821B-8E46AFF4605D}" type="parTrans" cxnId="{82F7C456-C78E-4750-BAF8-D3C00320E195}">
      <dgm:prSet/>
      <dgm:spPr/>
      <dgm:t>
        <a:bodyPr/>
        <a:lstStyle/>
        <a:p>
          <a:endParaRPr lang="en-US" sz="1600"/>
        </a:p>
      </dgm:t>
    </dgm:pt>
    <dgm:pt modelId="{04ABC870-300B-49A9-89E2-7601F6CA65E8}" type="sibTrans" cxnId="{82F7C456-C78E-4750-BAF8-D3C00320E195}">
      <dgm:prSet/>
      <dgm:spPr/>
      <dgm:t>
        <a:bodyPr/>
        <a:lstStyle/>
        <a:p>
          <a:endParaRPr lang="en-US" sz="1600"/>
        </a:p>
      </dgm:t>
    </dgm:pt>
    <dgm:pt modelId="{4009F45C-AB81-4FAE-B7EC-9D39E3025DD3}">
      <dgm:prSet custT="1"/>
      <dgm:spPr/>
      <dgm:t>
        <a:bodyPr/>
        <a:lstStyle/>
        <a:p>
          <a:r>
            <a:rPr lang="en-US" sz="3600" dirty="0"/>
            <a:t>4.8</a:t>
          </a:r>
        </a:p>
      </dgm:t>
    </dgm:pt>
    <dgm:pt modelId="{5B8F4012-C365-4977-974E-B4EC5710A75B}" type="parTrans" cxnId="{AB060D6A-864C-4982-9507-AE2487037053}">
      <dgm:prSet/>
      <dgm:spPr/>
      <dgm:t>
        <a:bodyPr/>
        <a:lstStyle/>
        <a:p>
          <a:endParaRPr lang="en-US"/>
        </a:p>
      </dgm:t>
    </dgm:pt>
    <dgm:pt modelId="{98D01E55-F6ED-436C-AD10-C0899B3A433D}" type="sibTrans" cxnId="{AB060D6A-864C-4982-9507-AE2487037053}">
      <dgm:prSet/>
      <dgm:spPr/>
      <dgm:t>
        <a:bodyPr/>
        <a:lstStyle/>
        <a:p>
          <a:endParaRPr lang="en-US"/>
        </a:p>
      </dgm:t>
    </dgm:pt>
    <dgm:pt modelId="{AC3ECBA1-732F-413B-B440-E09A45A38FDC}">
      <dgm:prSet custT="1"/>
      <dgm:spPr/>
      <dgm:t>
        <a:bodyPr/>
        <a:lstStyle/>
        <a:p>
          <a:r>
            <a:rPr lang="en-US" sz="3600" dirty="0"/>
            <a:t>4.7.2</a:t>
          </a:r>
        </a:p>
      </dgm:t>
    </dgm:pt>
    <dgm:pt modelId="{CF7255DB-FDB6-4A19-8032-581F49D863DB}" type="parTrans" cxnId="{882579F9-F41A-4FD9-AF60-E6C2B37AC274}">
      <dgm:prSet/>
      <dgm:spPr/>
      <dgm:t>
        <a:bodyPr/>
        <a:lstStyle/>
        <a:p>
          <a:endParaRPr lang="en-US"/>
        </a:p>
      </dgm:t>
    </dgm:pt>
    <dgm:pt modelId="{8055A0A2-2588-43B9-B02A-CB373F32C743}" type="sibTrans" cxnId="{882579F9-F41A-4FD9-AF60-E6C2B37AC274}">
      <dgm:prSet/>
      <dgm:spPr/>
      <dgm:t>
        <a:bodyPr/>
        <a:lstStyle/>
        <a:p>
          <a:endParaRPr lang="en-US"/>
        </a:p>
      </dgm:t>
    </dgm:pt>
    <dgm:pt modelId="{B7A74092-4CBC-4799-8BF2-50DB1099CCFA}">
      <dgm:prSet custT="1"/>
      <dgm:spPr/>
      <dgm:t>
        <a:bodyPr/>
        <a:lstStyle/>
        <a:p>
          <a:r>
            <a:rPr lang="en-US" sz="3600" dirty="0"/>
            <a:t>4.7.1</a:t>
          </a:r>
        </a:p>
      </dgm:t>
    </dgm:pt>
    <dgm:pt modelId="{20E15368-A0D2-427B-84DE-B92A2EE51E1A}" type="parTrans" cxnId="{E43FA6B4-2C29-4175-B747-83C887D02356}">
      <dgm:prSet/>
      <dgm:spPr/>
      <dgm:t>
        <a:bodyPr/>
        <a:lstStyle/>
        <a:p>
          <a:endParaRPr lang="en-US"/>
        </a:p>
      </dgm:t>
    </dgm:pt>
    <dgm:pt modelId="{AEDDCE8C-6782-4B35-B9CA-7FDBD98203A1}" type="sibTrans" cxnId="{E43FA6B4-2C29-4175-B747-83C887D02356}">
      <dgm:prSet/>
      <dgm:spPr/>
      <dgm:t>
        <a:bodyPr/>
        <a:lstStyle/>
        <a:p>
          <a:endParaRPr lang="en-US"/>
        </a:p>
      </dgm:t>
    </dgm:pt>
    <dgm:pt modelId="{29856DF1-59F5-435F-A826-642A03C5ABA8}">
      <dgm:prSet custT="1"/>
      <dgm:spPr/>
      <dgm:t>
        <a:bodyPr/>
        <a:lstStyle/>
        <a:p>
          <a:r>
            <a:rPr lang="en-US" sz="3600" dirty="0"/>
            <a:t>4.7</a:t>
          </a:r>
        </a:p>
      </dgm:t>
    </dgm:pt>
    <dgm:pt modelId="{BC9A02C9-ADF6-4D51-913C-A89323F322FD}" type="parTrans" cxnId="{BE17654A-F80E-4881-B87A-4768BEC58891}">
      <dgm:prSet/>
      <dgm:spPr/>
      <dgm:t>
        <a:bodyPr/>
        <a:lstStyle/>
        <a:p>
          <a:endParaRPr lang="en-US"/>
        </a:p>
      </dgm:t>
    </dgm:pt>
    <dgm:pt modelId="{029D4DDE-660F-4926-9842-A4C41F6A45B2}" type="sibTrans" cxnId="{BE17654A-F80E-4881-B87A-4768BEC58891}">
      <dgm:prSet/>
      <dgm:spPr/>
      <dgm:t>
        <a:bodyPr/>
        <a:lstStyle/>
        <a:p>
          <a:endParaRPr lang="en-US"/>
        </a:p>
      </dgm:t>
    </dgm:pt>
    <dgm:pt modelId="{B2A87873-F68D-4017-A75E-606E9B7D9A9D}" type="pres">
      <dgm:prSet presAssocID="{DAEBF81E-D356-4FC9-9D37-1A9BE7568BAB}" presName="diagram" presStyleCnt="0">
        <dgm:presLayoutVars>
          <dgm:dir/>
          <dgm:resizeHandles val="exact"/>
        </dgm:presLayoutVars>
      </dgm:prSet>
      <dgm:spPr/>
    </dgm:pt>
    <dgm:pt modelId="{8D3FEC2D-D7C8-40CA-A728-20E20CFA21E9}" type="pres">
      <dgm:prSet presAssocID="{EE7C5D48-0259-4AAF-91AB-7802A6F3224D}" presName="node" presStyleLbl="node1" presStyleIdx="0" presStyleCnt="5">
        <dgm:presLayoutVars>
          <dgm:bulletEnabled val="1"/>
        </dgm:presLayoutVars>
      </dgm:prSet>
      <dgm:spPr/>
    </dgm:pt>
    <dgm:pt modelId="{0ACF77E2-4F62-4834-AF39-FB348FE39F3F}" type="pres">
      <dgm:prSet presAssocID="{04ABC870-300B-49A9-89E2-7601F6CA65E8}" presName="sibTrans" presStyleCnt="0"/>
      <dgm:spPr/>
    </dgm:pt>
    <dgm:pt modelId="{C02CD2F5-6867-4DB3-A9B9-F8DFC02899B6}" type="pres">
      <dgm:prSet presAssocID="{4009F45C-AB81-4FAE-B7EC-9D39E3025DD3}" presName="node" presStyleLbl="node1" presStyleIdx="1" presStyleCnt="5">
        <dgm:presLayoutVars>
          <dgm:bulletEnabled val="1"/>
        </dgm:presLayoutVars>
      </dgm:prSet>
      <dgm:spPr/>
    </dgm:pt>
    <dgm:pt modelId="{4A751229-19A8-452B-A79D-0336FC9E945E}" type="pres">
      <dgm:prSet presAssocID="{98D01E55-F6ED-436C-AD10-C0899B3A433D}" presName="sibTrans" presStyleCnt="0"/>
      <dgm:spPr/>
    </dgm:pt>
    <dgm:pt modelId="{E203151F-8233-47B2-98C1-5D4113818750}" type="pres">
      <dgm:prSet presAssocID="{AC3ECBA1-732F-413B-B440-E09A45A38FDC}" presName="node" presStyleLbl="node1" presStyleIdx="2" presStyleCnt="5">
        <dgm:presLayoutVars>
          <dgm:bulletEnabled val="1"/>
        </dgm:presLayoutVars>
      </dgm:prSet>
      <dgm:spPr/>
    </dgm:pt>
    <dgm:pt modelId="{05389BAE-57FC-41F1-981C-733C8931E724}" type="pres">
      <dgm:prSet presAssocID="{8055A0A2-2588-43B9-B02A-CB373F32C743}" presName="sibTrans" presStyleCnt="0"/>
      <dgm:spPr/>
    </dgm:pt>
    <dgm:pt modelId="{5F91BE1B-05E5-4BBD-89C5-63E8AE6A2D66}" type="pres">
      <dgm:prSet presAssocID="{B7A74092-4CBC-4799-8BF2-50DB1099CCFA}" presName="node" presStyleLbl="node1" presStyleIdx="3" presStyleCnt="5">
        <dgm:presLayoutVars>
          <dgm:bulletEnabled val="1"/>
        </dgm:presLayoutVars>
      </dgm:prSet>
      <dgm:spPr/>
    </dgm:pt>
    <dgm:pt modelId="{3FBF0C60-543F-4756-BD1D-C5CD3E66A8C6}" type="pres">
      <dgm:prSet presAssocID="{AEDDCE8C-6782-4B35-B9CA-7FDBD98203A1}" presName="sibTrans" presStyleCnt="0"/>
      <dgm:spPr/>
    </dgm:pt>
    <dgm:pt modelId="{0C48E75C-C909-426C-816C-FBA2AED075DD}" type="pres">
      <dgm:prSet presAssocID="{29856DF1-59F5-435F-A826-642A03C5ABA8}" presName="node" presStyleLbl="node1" presStyleIdx="4" presStyleCnt="5">
        <dgm:presLayoutVars>
          <dgm:bulletEnabled val="1"/>
        </dgm:presLayoutVars>
      </dgm:prSet>
      <dgm:spPr/>
    </dgm:pt>
  </dgm:ptLst>
  <dgm:cxnLst>
    <dgm:cxn modelId="{6B83F421-2CBB-4AD3-86A3-E6669C3F13CC}" type="presOf" srcId="{B7A74092-4CBC-4799-8BF2-50DB1099CCFA}" destId="{5F91BE1B-05E5-4BBD-89C5-63E8AE6A2D66}" srcOrd="0" destOrd="0" presId="urn:microsoft.com/office/officeart/2005/8/layout/default"/>
    <dgm:cxn modelId="{FA603567-B61A-44AC-94E8-ADF259B60FF4}" type="presOf" srcId="{AC3ECBA1-732F-413B-B440-E09A45A38FDC}" destId="{E203151F-8233-47B2-98C1-5D4113818750}" srcOrd="0" destOrd="0" presId="urn:microsoft.com/office/officeart/2005/8/layout/default"/>
    <dgm:cxn modelId="{AB060D6A-864C-4982-9507-AE2487037053}" srcId="{DAEBF81E-D356-4FC9-9D37-1A9BE7568BAB}" destId="{4009F45C-AB81-4FAE-B7EC-9D39E3025DD3}" srcOrd="1" destOrd="0" parTransId="{5B8F4012-C365-4977-974E-B4EC5710A75B}" sibTransId="{98D01E55-F6ED-436C-AD10-C0899B3A433D}"/>
    <dgm:cxn modelId="{BE17654A-F80E-4881-B87A-4768BEC58891}" srcId="{DAEBF81E-D356-4FC9-9D37-1A9BE7568BAB}" destId="{29856DF1-59F5-435F-A826-642A03C5ABA8}" srcOrd="4" destOrd="0" parTransId="{BC9A02C9-ADF6-4D51-913C-A89323F322FD}" sibTransId="{029D4DDE-660F-4926-9842-A4C41F6A45B2}"/>
    <dgm:cxn modelId="{82F7C456-C78E-4750-BAF8-D3C00320E195}" srcId="{DAEBF81E-D356-4FC9-9D37-1A9BE7568BAB}" destId="{EE7C5D48-0259-4AAF-91AB-7802A6F3224D}" srcOrd="0" destOrd="0" parTransId="{98360698-8072-47A9-821B-8E46AFF4605D}" sibTransId="{04ABC870-300B-49A9-89E2-7601F6CA65E8}"/>
    <dgm:cxn modelId="{6B631886-DE2F-4901-88BF-BBDF61C0656C}" type="presOf" srcId="{DAEBF81E-D356-4FC9-9D37-1A9BE7568BAB}" destId="{B2A87873-F68D-4017-A75E-606E9B7D9A9D}" srcOrd="0" destOrd="0" presId="urn:microsoft.com/office/officeart/2005/8/layout/default"/>
    <dgm:cxn modelId="{D351C593-9F71-40D5-860F-F6417074FC78}" type="presOf" srcId="{4009F45C-AB81-4FAE-B7EC-9D39E3025DD3}" destId="{C02CD2F5-6867-4DB3-A9B9-F8DFC02899B6}" srcOrd="0" destOrd="0" presId="urn:microsoft.com/office/officeart/2005/8/layout/default"/>
    <dgm:cxn modelId="{F05B45AE-7E33-47F5-A336-89DFE7069E8A}" type="presOf" srcId="{EE7C5D48-0259-4AAF-91AB-7802A6F3224D}" destId="{8D3FEC2D-D7C8-40CA-A728-20E20CFA21E9}" srcOrd="0" destOrd="0" presId="urn:microsoft.com/office/officeart/2005/8/layout/default"/>
    <dgm:cxn modelId="{E43FA6B4-2C29-4175-B747-83C887D02356}" srcId="{DAEBF81E-D356-4FC9-9D37-1A9BE7568BAB}" destId="{B7A74092-4CBC-4799-8BF2-50DB1099CCFA}" srcOrd="3" destOrd="0" parTransId="{20E15368-A0D2-427B-84DE-B92A2EE51E1A}" sibTransId="{AEDDCE8C-6782-4B35-B9CA-7FDBD98203A1}"/>
    <dgm:cxn modelId="{882579F9-F41A-4FD9-AF60-E6C2B37AC274}" srcId="{DAEBF81E-D356-4FC9-9D37-1A9BE7568BAB}" destId="{AC3ECBA1-732F-413B-B440-E09A45A38FDC}" srcOrd="2" destOrd="0" parTransId="{CF7255DB-FDB6-4A19-8032-581F49D863DB}" sibTransId="{8055A0A2-2588-43B9-B02A-CB373F32C743}"/>
    <dgm:cxn modelId="{B4A1BCFF-974B-4248-AB3A-02953091896C}" type="presOf" srcId="{29856DF1-59F5-435F-A826-642A03C5ABA8}" destId="{0C48E75C-C909-426C-816C-FBA2AED075DD}" srcOrd="0" destOrd="0" presId="urn:microsoft.com/office/officeart/2005/8/layout/default"/>
    <dgm:cxn modelId="{863F29E9-F635-43BA-9DA0-3782DDA1777E}" type="presParOf" srcId="{B2A87873-F68D-4017-A75E-606E9B7D9A9D}" destId="{8D3FEC2D-D7C8-40CA-A728-20E20CFA21E9}" srcOrd="0" destOrd="0" presId="urn:microsoft.com/office/officeart/2005/8/layout/default"/>
    <dgm:cxn modelId="{C0B3A51C-DB6B-4E76-9411-4F393EC8B80C}" type="presParOf" srcId="{B2A87873-F68D-4017-A75E-606E9B7D9A9D}" destId="{0ACF77E2-4F62-4834-AF39-FB348FE39F3F}" srcOrd="1" destOrd="0" presId="urn:microsoft.com/office/officeart/2005/8/layout/default"/>
    <dgm:cxn modelId="{B1144A73-1881-4920-9055-C85828E78C3E}" type="presParOf" srcId="{B2A87873-F68D-4017-A75E-606E9B7D9A9D}" destId="{C02CD2F5-6867-4DB3-A9B9-F8DFC02899B6}" srcOrd="2" destOrd="0" presId="urn:microsoft.com/office/officeart/2005/8/layout/default"/>
    <dgm:cxn modelId="{0098D8C1-DD14-42A4-A680-4E8E95180277}" type="presParOf" srcId="{B2A87873-F68D-4017-A75E-606E9B7D9A9D}" destId="{4A751229-19A8-452B-A79D-0336FC9E945E}" srcOrd="3" destOrd="0" presId="urn:microsoft.com/office/officeart/2005/8/layout/default"/>
    <dgm:cxn modelId="{2D4FB094-DE88-465A-85A2-AE7E5CDF6995}" type="presParOf" srcId="{B2A87873-F68D-4017-A75E-606E9B7D9A9D}" destId="{E203151F-8233-47B2-98C1-5D4113818750}" srcOrd="4" destOrd="0" presId="urn:microsoft.com/office/officeart/2005/8/layout/default"/>
    <dgm:cxn modelId="{61FBEBD5-620A-4C87-AD7B-F97645127F79}" type="presParOf" srcId="{B2A87873-F68D-4017-A75E-606E9B7D9A9D}" destId="{05389BAE-57FC-41F1-981C-733C8931E724}" srcOrd="5" destOrd="0" presId="urn:microsoft.com/office/officeart/2005/8/layout/default"/>
    <dgm:cxn modelId="{976A9B6F-2AA1-4478-A8F8-49CEA115FE3A}" type="presParOf" srcId="{B2A87873-F68D-4017-A75E-606E9B7D9A9D}" destId="{5F91BE1B-05E5-4BBD-89C5-63E8AE6A2D66}" srcOrd="6" destOrd="0" presId="urn:microsoft.com/office/officeart/2005/8/layout/default"/>
    <dgm:cxn modelId="{568F5255-506D-4AFB-BAC8-5DDE7D2DC329}" type="presParOf" srcId="{B2A87873-F68D-4017-A75E-606E9B7D9A9D}" destId="{3FBF0C60-543F-4756-BD1D-C5CD3E66A8C6}" srcOrd="7" destOrd="0" presId="urn:microsoft.com/office/officeart/2005/8/layout/default"/>
    <dgm:cxn modelId="{1604DFAC-CC75-442A-9BA0-3EC6AA158C44}" type="presParOf" srcId="{B2A87873-F68D-4017-A75E-606E9B7D9A9D}" destId="{0C48E75C-C909-426C-816C-FBA2AED075DD}" srcOrd="8"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985BA87-E63B-43A0-8313-A0B66BADA42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A98B978-D4DB-41F6-ACB7-838997D5CB85}">
      <dgm:prSet/>
      <dgm:spPr/>
      <dgm:t>
        <a:bodyPr/>
        <a:lstStyle/>
        <a:p>
          <a:r>
            <a:rPr lang="en-US" dirty="0"/>
            <a:t>Most Versatile</a:t>
          </a:r>
        </a:p>
      </dgm:t>
    </dgm:pt>
    <dgm:pt modelId="{4FE25002-255F-4D20-AA39-416EEDDB38DF}" type="parTrans" cxnId="{FB02857E-FE8F-4A86-9A9D-BA128F79C32F}">
      <dgm:prSet/>
      <dgm:spPr/>
      <dgm:t>
        <a:bodyPr/>
        <a:lstStyle/>
        <a:p>
          <a:endParaRPr lang="en-US"/>
        </a:p>
      </dgm:t>
    </dgm:pt>
    <dgm:pt modelId="{8B601B97-2096-4E19-955F-D0AE0FFDED05}" type="sibTrans" cxnId="{FB02857E-FE8F-4A86-9A9D-BA128F79C32F}">
      <dgm:prSet/>
      <dgm:spPr/>
      <dgm:t>
        <a:bodyPr/>
        <a:lstStyle/>
        <a:p>
          <a:endParaRPr lang="en-US"/>
        </a:p>
      </dgm:t>
    </dgm:pt>
    <dgm:pt modelId="{69A43EDF-7E3C-428C-A2A4-815C866D2F4B}">
      <dgm:prSet/>
      <dgm:spPr/>
      <dgm:t>
        <a:bodyPr/>
        <a:lstStyle/>
        <a:p>
          <a:r>
            <a:rPr lang="en-US" dirty="0"/>
            <a:t>Virtual Machines</a:t>
          </a:r>
        </a:p>
      </dgm:t>
    </dgm:pt>
    <dgm:pt modelId="{2E554105-F631-4957-B377-619F9BC51E21}" type="parTrans" cxnId="{24C8A0E1-6B1C-4B3F-A605-6DB66B496BD8}">
      <dgm:prSet/>
      <dgm:spPr/>
      <dgm:t>
        <a:bodyPr/>
        <a:lstStyle/>
        <a:p>
          <a:endParaRPr lang="en-US"/>
        </a:p>
      </dgm:t>
    </dgm:pt>
    <dgm:pt modelId="{DC4AE990-EC91-4E57-B850-68E2EDE4EE41}" type="sibTrans" cxnId="{24C8A0E1-6B1C-4B3F-A605-6DB66B496BD8}">
      <dgm:prSet/>
      <dgm:spPr/>
      <dgm:t>
        <a:bodyPr/>
        <a:lstStyle/>
        <a:p>
          <a:endParaRPr lang="en-US"/>
        </a:p>
      </dgm:t>
    </dgm:pt>
    <dgm:pt modelId="{8D1B0E7F-F61E-439E-96AA-14C3C2C65B3E}">
      <dgm:prSet/>
      <dgm:spPr/>
      <dgm:t>
        <a:bodyPr/>
        <a:lstStyle/>
        <a:p>
          <a:r>
            <a:rPr lang="en-US" dirty="0"/>
            <a:t>Workhorse of the Cloud</a:t>
          </a:r>
        </a:p>
      </dgm:t>
    </dgm:pt>
    <dgm:pt modelId="{EAAA44DD-ABD1-4E68-9CE8-FECF5E8FDE9B}" type="parTrans" cxnId="{65BCE17F-2F61-48F9-B2A7-57754C97996F}">
      <dgm:prSet/>
      <dgm:spPr/>
    </dgm:pt>
    <dgm:pt modelId="{6287A0D8-9AB2-4A1B-AD18-6371E5AC7266}" type="sibTrans" cxnId="{65BCE17F-2F61-48F9-B2A7-57754C97996F}">
      <dgm:prSet/>
      <dgm:spPr/>
    </dgm:pt>
    <dgm:pt modelId="{14ABDAE4-F46D-4AE2-BCE6-35299DB8FA95}">
      <dgm:prSet/>
      <dgm:spPr/>
      <dgm:t>
        <a:bodyPr/>
        <a:lstStyle/>
        <a:p>
          <a:r>
            <a:rPr lang="en-US"/>
            <a:t>Boring</a:t>
          </a:r>
          <a:endParaRPr lang="en-US" dirty="0"/>
        </a:p>
      </dgm:t>
    </dgm:pt>
    <dgm:pt modelId="{A5FD9AE1-4162-4CC5-834A-CFE315A9F5D4}" type="parTrans" cxnId="{95ACD71C-3A97-46A2-BF9D-5EDDE6F3DD33}">
      <dgm:prSet/>
      <dgm:spPr/>
    </dgm:pt>
    <dgm:pt modelId="{3B3B25E7-2F28-45CA-8950-3181E2A42548}" type="sibTrans" cxnId="{95ACD71C-3A97-46A2-BF9D-5EDDE6F3DD33}">
      <dgm:prSet/>
      <dgm:spPr/>
    </dgm:pt>
    <dgm:pt modelId="{0489A2E7-8D56-40BE-BC9B-7F8E77B08D67}" type="pres">
      <dgm:prSet presAssocID="{0985BA87-E63B-43A0-8313-A0B66BADA42F}" presName="linear" presStyleCnt="0">
        <dgm:presLayoutVars>
          <dgm:animLvl val="lvl"/>
          <dgm:resizeHandles val="exact"/>
        </dgm:presLayoutVars>
      </dgm:prSet>
      <dgm:spPr/>
    </dgm:pt>
    <dgm:pt modelId="{636133CE-AEDE-4FB1-987B-ABE5A8A3ECC1}" type="pres">
      <dgm:prSet presAssocID="{69A43EDF-7E3C-428C-A2A4-815C866D2F4B}" presName="parentText" presStyleLbl="node1" presStyleIdx="0" presStyleCnt="4">
        <dgm:presLayoutVars>
          <dgm:chMax val="0"/>
          <dgm:bulletEnabled val="1"/>
        </dgm:presLayoutVars>
      </dgm:prSet>
      <dgm:spPr/>
    </dgm:pt>
    <dgm:pt modelId="{347A6B42-0DF7-4968-8161-3548873FC623}" type="pres">
      <dgm:prSet presAssocID="{DC4AE990-EC91-4E57-B850-68E2EDE4EE41}" presName="spacer" presStyleCnt="0"/>
      <dgm:spPr/>
    </dgm:pt>
    <dgm:pt modelId="{6FC4DF00-F9B1-45CA-A887-CCACD0049289}" type="pres">
      <dgm:prSet presAssocID="{5A98B978-D4DB-41F6-ACB7-838997D5CB85}" presName="parentText" presStyleLbl="node1" presStyleIdx="1" presStyleCnt="4">
        <dgm:presLayoutVars>
          <dgm:chMax val="0"/>
          <dgm:bulletEnabled val="1"/>
        </dgm:presLayoutVars>
      </dgm:prSet>
      <dgm:spPr/>
    </dgm:pt>
    <dgm:pt modelId="{347C7147-80FD-4607-B189-5E01734F8CF7}" type="pres">
      <dgm:prSet presAssocID="{8B601B97-2096-4E19-955F-D0AE0FFDED05}" presName="spacer" presStyleCnt="0"/>
      <dgm:spPr/>
    </dgm:pt>
    <dgm:pt modelId="{E157A067-6802-47DE-9E0E-E9628527A2D4}" type="pres">
      <dgm:prSet presAssocID="{14ABDAE4-F46D-4AE2-BCE6-35299DB8FA95}" presName="parentText" presStyleLbl="node1" presStyleIdx="2" presStyleCnt="4">
        <dgm:presLayoutVars>
          <dgm:chMax val="0"/>
          <dgm:bulletEnabled val="1"/>
        </dgm:presLayoutVars>
      </dgm:prSet>
      <dgm:spPr/>
    </dgm:pt>
    <dgm:pt modelId="{C6F397C3-CD35-437E-9016-88543BA6DB2A}" type="pres">
      <dgm:prSet presAssocID="{3B3B25E7-2F28-45CA-8950-3181E2A42548}" presName="spacer" presStyleCnt="0"/>
      <dgm:spPr/>
    </dgm:pt>
    <dgm:pt modelId="{4610225E-B1DC-4C6E-8CFF-A759B3F8983E}" type="pres">
      <dgm:prSet presAssocID="{8D1B0E7F-F61E-439E-96AA-14C3C2C65B3E}" presName="parentText" presStyleLbl="node1" presStyleIdx="3" presStyleCnt="4">
        <dgm:presLayoutVars>
          <dgm:chMax val="0"/>
          <dgm:bulletEnabled val="1"/>
        </dgm:presLayoutVars>
      </dgm:prSet>
      <dgm:spPr/>
    </dgm:pt>
  </dgm:ptLst>
  <dgm:cxnLst>
    <dgm:cxn modelId="{53471115-42A9-4CFE-AE84-A7B160ADD75F}" type="presOf" srcId="{0985BA87-E63B-43A0-8313-A0B66BADA42F}" destId="{0489A2E7-8D56-40BE-BC9B-7F8E77B08D67}" srcOrd="0" destOrd="0" presId="urn:microsoft.com/office/officeart/2005/8/layout/vList2"/>
    <dgm:cxn modelId="{95ACD71C-3A97-46A2-BF9D-5EDDE6F3DD33}" srcId="{0985BA87-E63B-43A0-8313-A0B66BADA42F}" destId="{14ABDAE4-F46D-4AE2-BCE6-35299DB8FA95}" srcOrd="2" destOrd="0" parTransId="{A5FD9AE1-4162-4CC5-834A-CFE315A9F5D4}" sibTransId="{3B3B25E7-2F28-45CA-8950-3181E2A42548}"/>
    <dgm:cxn modelId="{A64A002E-E301-497E-A520-9FE217E8C616}" type="presOf" srcId="{5A98B978-D4DB-41F6-ACB7-838997D5CB85}" destId="{6FC4DF00-F9B1-45CA-A887-CCACD0049289}" srcOrd="0" destOrd="0" presId="urn:microsoft.com/office/officeart/2005/8/layout/vList2"/>
    <dgm:cxn modelId="{7E6E8653-7EBA-42CF-9728-2B244C349228}" type="presOf" srcId="{8D1B0E7F-F61E-439E-96AA-14C3C2C65B3E}" destId="{4610225E-B1DC-4C6E-8CFF-A759B3F8983E}" srcOrd="0" destOrd="0" presId="urn:microsoft.com/office/officeart/2005/8/layout/vList2"/>
    <dgm:cxn modelId="{FB02857E-FE8F-4A86-9A9D-BA128F79C32F}" srcId="{0985BA87-E63B-43A0-8313-A0B66BADA42F}" destId="{5A98B978-D4DB-41F6-ACB7-838997D5CB85}" srcOrd="1" destOrd="0" parTransId="{4FE25002-255F-4D20-AA39-416EEDDB38DF}" sibTransId="{8B601B97-2096-4E19-955F-D0AE0FFDED05}"/>
    <dgm:cxn modelId="{65BCE17F-2F61-48F9-B2A7-57754C97996F}" srcId="{0985BA87-E63B-43A0-8313-A0B66BADA42F}" destId="{8D1B0E7F-F61E-439E-96AA-14C3C2C65B3E}" srcOrd="3" destOrd="0" parTransId="{EAAA44DD-ABD1-4E68-9CE8-FECF5E8FDE9B}" sibTransId="{6287A0D8-9AB2-4A1B-AD18-6371E5AC7266}"/>
    <dgm:cxn modelId="{D252F684-E811-41EB-9B27-AA8F8D5FA009}" type="presOf" srcId="{69A43EDF-7E3C-428C-A2A4-815C866D2F4B}" destId="{636133CE-AEDE-4FB1-987B-ABE5A8A3ECC1}" srcOrd="0" destOrd="0" presId="urn:microsoft.com/office/officeart/2005/8/layout/vList2"/>
    <dgm:cxn modelId="{EC904FAE-85B5-4942-9F4B-EC5C57ECC7BB}" type="presOf" srcId="{14ABDAE4-F46D-4AE2-BCE6-35299DB8FA95}" destId="{E157A067-6802-47DE-9E0E-E9628527A2D4}" srcOrd="0" destOrd="0" presId="urn:microsoft.com/office/officeart/2005/8/layout/vList2"/>
    <dgm:cxn modelId="{24C8A0E1-6B1C-4B3F-A605-6DB66B496BD8}" srcId="{0985BA87-E63B-43A0-8313-A0B66BADA42F}" destId="{69A43EDF-7E3C-428C-A2A4-815C866D2F4B}" srcOrd="0" destOrd="0" parTransId="{2E554105-F631-4957-B377-619F9BC51E21}" sibTransId="{DC4AE990-EC91-4E57-B850-68E2EDE4EE41}"/>
    <dgm:cxn modelId="{5B585873-67AC-402E-A47D-999044E66EE4}" type="presParOf" srcId="{0489A2E7-8D56-40BE-BC9B-7F8E77B08D67}" destId="{636133CE-AEDE-4FB1-987B-ABE5A8A3ECC1}" srcOrd="0" destOrd="0" presId="urn:microsoft.com/office/officeart/2005/8/layout/vList2"/>
    <dgm:cxn modelId="{BE44A75D-180F-4307-ACBA-2DEEFBFD568E}" type="presParOf" srcId="{0489A2E7-8D56-40BE-BC9B-7F8E77B08D67}" destId="{347A6B42-0DF7-4968-8161-3548873FC623}" srcOrd="1" destOrd="0" presId="urn:microsoft.com/office/officeart/2005/8/layout/vList2"/>
    <dgm:cxn modelId="{FE42D895-CA63-46FD-9FC1-863E305226FA}" type="presParOf" srcId="{0489A2E7-8D56-40BE-BC9B-7F8E77B08D67}" destId="{6FC4DF00-F9B1-45CA-A887-CCACD0049289}" srcOrd="2" destOrd="0" presId="urn:microsoft.com/office/officeart/2005/8/layout/vList2"/>
    <dgm:cxn modelId="{B2BAA44F-5164-456A-9448-B8EE8B974D15}" type="presParOf" srcId="{0489A2E7-8D56-40BE-BC9B-7F8E77B08D67}" destId="{347C7147-80FD-4607-B189-5E01734F8CF7}" srcOrd="3" destOrd="0" presId="urn:microsoft.com/office/officeart/2005/8/layout/vList2"/>
    <dgm:cxn modelId="{C89789CA-8C54-4BA8-8265-DE4DDE12ACEF}" type="presParOf" srcId="{0489A2E7-8D56-40BE-BC9B-7F8E77B08D67}" destId="{E157A067-6802-47DE-9E0E-E9628527A2D4}" srcOrd="4" destOrd="0" presId="urn:microsoft.com/office/officeart/2005/8/layout/vList2"/>
    <dgm:cxn modelId="{7B48936D-A3A5-4D16-9A83-C3CE00C50A7F}" type="presParOf" srcId="{0489A2E7-8D56-40BE-BC9B-7F8E77B08D67}" destId="{C6F397C3-CD35-437E-9016-88543BA6DB2A}" srcOrd="5" destOrd="0" presId="urn:microsoft.com/office/officeart/2005/8/layout/vList2"/>
    <dgm:cxn modelId="{D8B60085-C581-4A7C-B6C2-6409DBA5E9A8}" type="presParOf" srcId="{0489A2E7-8D56-40BE-BC9B-7F8E77B08D67}" destId="{4610225E-B1DC-4C6E-8CFF-A759B3F8983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CB8DD-0319-43FF-9D70-D0147C858783}">
      <dsp:nvSpPr>
        <dsp:cNvPr id="0" name=""/>
        <dsp:cNvSpPr/>
      </dsp:nvSpPr>
      <dsp:spPr>
        <a:xfrm>
          <a:off x="0" y="31779"/>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Service </a:t>
          </a:r>
          <a:r>
            <a:rPr lang="en-US" sz="4100" kern="1200" dirty="0" err="1"/>
            <a:t>Landscap</a:t>
          </a:r>
          <a:endParaRPr lang="en-US" sz="4100" kern="1200" dirty="0"/>
        </a:p>
      </dsp:txBody>
      <dsp:txXfrm>
        <a:off x="48005" y="79784"/>
        <a:ext cx="10419590" cy="887374"/>
      </dsp:txXfrm>
    </dsp:sp>
    <dsp:sp modelId="{636133CE-AEDE-4FB1-987B-ABE5A8A3ECC1}">
      <dsp:nvSpPr>
        <dsp:cNvPr id="0" name=""/>
        <dsp:cNvSpPr/>
      </dsp:nvSpPr>
      <dsp:spPr>
        <a:xfrm>
          <a:off x="0" y="1133244"/>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Brief History of .NET</a:t>
          </a:r>
        </a:p>
      </dsp:txBody>
      <dsp:txXfrm>
        <a:off x="48005" y="1181249"/>
        <a:ext cx="10419590" cy="887374"/>
      </dsp:txXfrm>
    </dsp:sp>
    <dsp:sp modelId="{F52C1793-C419-4396-8596-FC48021A7253}">
      <dsp:nvSpPr>
        <dsp:cNvPr id="0" name=""/>
        <dsp:cNvSpPr/>
      </dsp:nvSpPr>
      <dsp:spPr>
        <a:xfrm>
          <a:off x="0" y="2234709"/>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Popular AWS Services</a:t>
          </a:r>
        </a:p>
      </dsp:txBody>
      <dsp:txXfrm>
        <a:off x="48005" y="2282714"/>
        <a:ext cx="10419590" cy="887374"/>
      </dsp:txXfrm>
    </dsp:sp>
    <dsp:sp modelId="{B5A15E3D-5E26-4EB4-BB13-B6451AF93D0E}">
      <dsp:nvSpPr>
        <dsp:cNvPr id="0" name=""/>
        <dsp:cNvSpPr/>
      </dsp:nvSpPr>
      <dsp:spPr>
        <a:xfrm>
          <a:off x="0" y="3336174"/>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Infrastructure as Code</a:t>
          </a:r>
        </a:p>
      </dsp:txBody>
      <dsp:txXfrm>
        <a:off x="48005" y="3384179"/>
        <a:ext cx="10419590" cy="88737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6133CE-AEDE-4FB1-987B-ABE5A8A3ECC1}">
      <dsp:nvSpPr>
        <dsp:cNvPr id="0" name=""/>
        <dsp:cNvSpPr/>
      </dsp:nvSpPr>
      <dsp:spPr>
        <a:xfrm>
          <a:off x="0" y="38484"/>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Windows Server 2022</a:t>
          </a:r>
        </a:p>
      </dsp:txBody>
      <dsp:txXfrm>
        <a:off x="31613" y="70097"/>
        <a:ext cx="10452374" cy="584369"/>
      </dsp:txXfrm>
    </dsp:sp>
    <dsp:sp modelId="{6FC4DF00-F9B1-45CA-A887-CCACD0049289}">
      <dsp:nvSpPr>
        <dsp:cNvPr id="0" name=""/>
        <dsp:cNvSpPr/>
      </dsp:nvSpPr>
      <dsp:spPr>
        <a:xfrm>
          <a:off x="0" y="763839"/>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Windows Server 2019</a:t>
          </a:r>
        </a:p>
      </dsp:txBody>
      <dsp:txXfrm>
        <a:off x="31613" y="795452"/>
        <a:ext cx="10452374" cy="584369"/>
      </dsp:txXfrm>
    </dsp:sp>
    <dsp:sp modelId="{13C0602C-8111-4CFF-82FF-C6AD72387699}">
      <dsp:nvSpPr>
        <dsp:cNvPr id="0" name=""/>
        <dsp:cNvSpPr/>
      </dsp:nvSpPr>
      <dsp:spPr>
        <a:xfrm>
          <a:off x="0" y="1489194"/>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Windows Server 2016</a:t>
          </a:r>
        </a:p>
      </dsp:txBody>
      <dsp:txXfrm>
        <a:off x="31613" y="1520807"/>
        <a:ext cx="10452374" cy="584369"/>
      </dsp:txXfrm>
    </dsp:sp>
    <dsp:sp modelId="{80E46AFB-5F76-4708-A676-0166722F1554}">
      <dsp:nvSpPr>
        <dsp:cNvPr id="0" name=""/>
        <dsp:cNvSpPr/>
      </dsp:nvSpPr>
      <dsp:spPr>
        <a:xfrm>
          <a:off x="0" y="2214549"/>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SQL Server Variants</a:t>
          </a:r>
        </a:p>
      </dsp:txBody>
      <dsp:txXfrm>
        <a:off x="31613" y="2246162"/>
        <a:ext cx="10452374" cy="584369"/>
      </dsp:txXfrm>
    </dsp:sp>
    <dsp:sp modelId="{E343994E-3A6B-4907-9995-1C14E2774BC5}">
      <dsp:nvSpPr>
        <dsp:cNvPr id="0" name=""/>
        <dsp:cNvSpPr/>
      </dsp:nvSpPr>
      <dsp:spPr>
        <a:xfrm>
          <a:off x="0" y="2939904"/>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Marketplace Options</a:t>
          </a:r>
        </a:p>
      </dsp:txBody>
      <dsp:txXfrm>
        <a:off x="31613" y="2971517"/>
        <a:ext cx="10452374" cy="584369"/>
      </dsp:txXfrm>
    </dsp:sp>
    <dsp:sp modelId="{E7D8B0DF-0B7D-4774-87B2-8C59E04F7D94}">
      <dsp:nvSpPr>
        <dsp:cNvPr id="0" name=""/>
        <dsp:cNvSpPr/>
      </dsp:nvSpPr>
      <dsp:spPr>
        <a:xfrm>
          <a:off x="0" y="3665259"/>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Custom</a:t>
          </a:r>
        </a:p>
      </dsp:txBody>
      <dsp:txXfrm>
        <a:off x="31613" y="3696872"/>
        <a:ext cx="10452374" cy="58436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6133CE-AEDE-4FB1-987B-ABE5A8A3ECC1}">
      <dsp:nvSpPr>
        <dsp:cNvPr id="0" name=""/>
        <dsp:cNvSpPr/>
      </dsp:nvSpPr>
      <dsp:spPr>
        <a:xfrm>
          <a:off x="0" y="38484"/>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Amazon Linux 2023</a:t>
          </a:r>
        </a:p>
      </dsp:txBody>
      <dsp:txXfrm>
        <a:off x="31613" y="70097"/>
        <a:ext cx="10452374" cy="584369"/>
      </dsp:txXfrm>
    </dsp:sp>
    <dsp:sp modelId="{F001B9F7-B1F0-494D-95E9-BABAC8E0E57B}">
      <dsp:nvSpPr>
        <dsp:cNvPr id="0" name=""/>
        <dsp:cNvSpPr/>
      </dsp:nvSpPr>
      <dsp:spPr>
        <a:xfrm>
          <a:off x="0" y="763839"/>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SUSE</a:t>
          </a:r>
          <a:endParaRPr lang="en-US" sz="2700" kern="1200" dirty="0"/>
        </a:p>
      </dsp:txBody>
      <dsp:txXfrm>
        <a:off x="31613" y="795452"/>
        <a:ext cx="10452374" cy="584369"/>
      </dsp:txXfrm>
    </dsp:sp>
    <dsp:sp modelId="{001132FA-A87E-4C03-885B-D1883CB28088}">
      <dsp:nvSpPr>
        <dsp:cNvPr id="0" name=""/>
        <dsp:cNvSpPr/>
      </dsp:nvSpPr>
      <dsp:spPr>
        <a:xfrm>
          <a:off x="0" y="1489194"/>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Red Hat Enterprise Linux</a:t>
          </a:r>
        </a:p>
      </dsp:txBody>
      <dsp:txXfrm>
        <a:off x="31613" y="1520807"/>
        <a:ext cx="10452374" cy="584369"/>
      </dsp:txXfrm>
    </dsp:sp>
    <dsp:sp modelId="{323414A7-9AA9-4E4A-9811-2D72E6F9683B}">
      <dsp:nvSpPr>
        <dsp:cNvPr id="0" name=""/>
        <dsp:cNvSpPr/>
      </dsp:nvSpPr>
      <dsp:spPr>
        <a:xfrm>
          <a:off x="0" y="2214549"/>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Ubuntu</a:t>
          </a:r>
        </a:p>
      </dsp:txBody>
      <dsp:txXfrm>
        <a:off x="31613" y="2246162"/>
        <a:ext cx="10452374" cy="584369"/>
      </dsp:txXfrm>
    </dsp:sp>
    <dsp:sp modelId="{EEE1FA40-6B2C-497C-B9C5-A34C00C855E2}">
      <dsp:nvSpPr>
        <dsp:cNvPr id="0" name=""/>
        <dsp:cNvSpPr/>
      </dsp:nvSpPr>
      <dsp:spPr>
        <a:xfrm>
          <a:off x="0" y="2939904"/>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Marketplace Options</a:t>
          </a:r>
        </a:p>
      </dsp:txBody>
      <dsp:txXfrm>
        <a:off x="31613" y="2971517"/>
        <a:ext cx="10452374" cy="584369"/>
      </dsp:txXfrm>
    </dsp:sp>
    <dsp:sp modelId="{E7D8B0DF-0B7D-4774-87B2-8C59E04F7D94}">
      <dsp:nvSpPr>
        <dsp:cNvPr id="0" name=""/>
        <dsp:cNvSpPr/>
      </dsp:nvSpPr>
      <dsp:spPr>
        <a:xfrm>
          <a:off x="0" y="3665259"/>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Custom</a:t>
          </a:r>
        </a:p>
      </dsp:txBody>
      <dsp:txXfrm>
        <a:off x="31613" y="3696872"/>
        <a:ext cx="10452374" cy="58436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FE660E-FEC0-4AAD-9C33-7A0E104E8130}">
      <dsp:nvSpPr>
        <dsp:cNvPr id="0" name=""/>
        <dsp:cNvSpPr/>
      </dsp:nvSpPr>
      <dsp:spPr>
        <a:xfrm>
          <a:off x="0" y="38506"/>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Managed Web App Hosting</a:t>
          </a:r>
        </a:p>
      </dsp:txBody>
      <dsp:txXfrm>
        <a:off x="64397" y="102903"/>
        <a:ext cx="10386806" cy="1190381"/>
      </dsp:txXfrm>
    </dsp:sp>
    <dsp:sp modelId="{2AB4D32B-D186-4A13-B060-77C7383FFD87}">
      <dsp:nvSpPr>
        <dsp:cNvPr id="0" name=""/>
        <dsp:cNvSpPr/>
      </dsp:nvSpPr>
      <dsp:spPr>
        <a:xfrm>
          <a:off x="0" y="1516081"/>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Backed by EC2 Instances</a:t>
          </a:r>
        </a:p>
      </dsp:txBody>
      <dsp:txXfrm>
        <a:off x="64397" y="1580478"/>
        <a:ext cx="10386806" cy="1190381"/>
      </dsp:txXfrm>
    </dsp:sp>
    <dsp:sp modelId="{2C771F4E-CDB5-478E-A4DA-F3E5FC58F453}">
      <dsp:nvSpPr>
        <dsp:cNvPr id="0" name=""/>
        <dsp:cNvSpPr/>
      </dsp:nvSpPr>
      <dsp:spPr>
        <a:xfrm>
          <a:off x="0" y="2993656"/>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IIS Workloads</a:t>
          </a:r>
        </a:p>
      </dsp:txBody>
      <dsp:txXfrm>
        <a:off x="64397" y="3058053"/>
        <a:ext cx="10386806" cy="119038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6133CE-AEDE-4FB1-987B-ABE5A8A3ECC1}">
      <dsp:nvSpPr>
        <dsp:cNvPr id="0" name=""/>
        <dsp:cNvSpPr/>
      </dsp:nvSpPr>
      <dsp:spPr>
        <a:xfrm>
          <a:off x="0" y="31779"/>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Serverless</a:t>
          </a:r>
        </a:p>
      </dsp:txBody>
      <dsp:txXfrm>
        <a:off x="48005" y="79784"/>
        <a:ext cx="10419590" cy="887374"/>
      </dsp:txXfrm>
    </dsp:sp>
    <dsp:sp modelId="{EA405AA0-F8D2-4A23-AA47-1C5E501E0A16}">
      <dsp:nvSpPr>
        <dsp:cNvPr id="0" name=""/>
        <dsp:cNvSpPr/>
      </dsp:nvSpPr>
      <dsp:spPr>
        <a:xfrm>
          <a:off x="0" y="1133244"/>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Native Service Integrations</a:t>
          </a:r>
        </a:p>
      </dsp:txBody>
      <dsp:txXfrm>
        <a:off x="48005" y="1181249"/>
        <a:ext cx="10419590" cy="887374"/>
      </dsp:txXfrm>
    </dsp:sp>
    <dsp:sp modelId="{E6EA01E0-799C-4F54-8C5F-9A13CD3EB250}">
      <dsp:nvSpPr>
        <dsp:cNvPr id="0" name=""/>
        <dsp:cNvSpPr/>
      </dsp:nvSpPr>
      <dsp:spPr>
        <a:xfrm>
          <a:off x="0" y="2234709"/>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Think Differently</a:t>
          </a:r>
        </a:p>
      </dsp:txBody>
      <dsp:txXfrm>
        <a:off x="48005" y="2282714"/>
        <a:ext cx="10419590" cy="887374"/>
      </dsp:txXfrm>
    </dsp:sp>
    <dsp:sp modelId="{535257EC-3744-40FB-89D2-D64FE2FC09A7}">
      <dsp:nvSpPr>
        <dsp:cNvPr id="0" name=""/>
        <dsp:cNvSpPr/>
      </dsp:nvSpPr>
      <dsp:spPr>
        <a:xfrm>
          <a:off x="0" y="3336174"/>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Hip / Cool / etc.</a:t>
          </a:r>
        </a:p>
      </dsp:txBody>
      <dsp:txXfrm>
        <a:off x="48005" y="3384179"/>
        <a:ext cx="10419590" cy="88737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6133CE-AEDE-4FB1-987B-ABE5A8A3ECC1}">
      <dsp:nvSpPr>
        <dsp:cNvPr id="0" name=""/>
        <dsp:cNvSpPr/>
      </dsp:nvSpPr>
      <dsp:spPr>
        <a:xfrm>
          <a:off x="0" y="682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Configurable Timeouts</a:t>
          </a:r>
        </a:p>
      </dsp:txBody>
      <dsp:txXfrm>
        <a:off x="38638" y="45464"/>
        <a:ext cx="10438324" cy="714229"/>
      </dsp:txXfrm>
    </dsp:sp>
    <dsp:sp modelId="{03416A83-2077-47FB-9A45-4B403E45D2FB}">
      <dsp:nvSpPr>
        <dsp:cNvPr id="0" name=""/>
        <dsp:cNvSpPr/>
      </dsp:nvSpPr>
      <dsp:spPr>
        <a:xfrm>
          <a:off x="0" y="89337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Max Runtime 15 minutes</a:t>
          </a:r>
        </a:p>
      </dsp:txBody>
      <dsp:txXfrm>
        <a:off x="38638" y="932009"/>
        <a:ext cx="10438324" cy="714229"/>
      </dsp:txXfrm>
    </dsp:sp>
    <dsp:sp modelId="{AF6215D0-32AB-4768-9128-7AE8910501E4}">
      <dsp:nvSpPr>
        <dsp:cNvPr id="0" name=""/>
        <dsp:cNvSpPr/>
      </dsp:nvSpPr>
      <dsp:spPr>
        <a:xfrm>
          <a:off x="0" y="177991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128 MB to 10 GB of RAM</a:t>
          </a:r>
        </a:p>
      </dsp:txBody>
      <dsp:txXfrm>
        <a:off x="38638" y="1818554"/>
        <a:ext cx="10438324" cy="714229"/>
      </dsp:txXfrm>
    </dsp:sp>
    <dsp:sp modelId="{C4A9ECED-EB27-4F20-8154-CB0C521C635E}">
      <dsp:nvSpPr>
        <dsp:cNvPr id="0" name=""/>
        <dsp:cNvSpPr/>
      </dsp:nvSpPr>
      <dsp:spPr>
        <a:xfrm>
          <a:off x="0" y="266646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CPU / Memory Proportional</a:t>
          </a:r>
        </a:p>
      </dsp:txBody>
      <dsp:txXfrm>
        <a:off x="38638" y="2705099"/>
        <a:ext cx="10438324" cy="714229"/>
      </dsp:txXfrm>
    </dsp:sp>
    <dsp:sp modelId="{CE3FC7EF-BFC2-4C09-95C0-CAB5E7BA045E}">
      <dsp:nvSpPr>
        <dsp:cNvPr id="0" name=""/>
        <dsp:cNvSpPr/>
      </dsp:nvSpPr>
      <dsp:spPr>
        <a:xfrm>
          <a:off x="0" y="355300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6 MB Async Payload Limit</a:t>
          </a:r>
        </a:p>
      </dsp:txBody>
      <dsp:txXfrm>
        <a:off x="38638" y="3591644"/>
        <a:ext cx="10438324" cy="71422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6133CE-AEDE-4FB1-987B-ABE5A8A3ECC1}">
      <dsp:nvSpPr>
        <dsp:cNvPr id="0" name=""/>
        <dsp:cNvSpPr/>
      </dsp:nvSpPr>
      <dsp:spPr>
        <a:xfrm>
          <a:off x="0" y="682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Containers</a:t>
          </a:r>
        </a:p>
      </dsp:txBody>
      <dsp:txXfrm>
        <a:off x="38638" y="45464"/>
        <a:ext cx="10438324" cy="714229"/>
      </dsp:txXfrm>
    </dsp:sp>
    <dsp:sp modelId="{6FC4DF00-F9B1-45CA-A887-CCACD0049289}">
      <dsp:nvSpPr>
        <dsp:cNvPr id="0" name=""/>
        <dsp:cNvSpPr/>
      </dsp:nvSpPr>
      <dsp:spPr>
        <a:xfrm>
          <a:off x="0" y="89337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Task &amp; Services</a:t>
          </a:r>
        </a:p>
      </dsp:txBody>
      <dsp:txXfrm>
        <a:off x="38638" y="932009"/>
        <a:ext cx="10438324" cy="714229"/>
      </dsp:txXfrm>
    </dsp:sp>
    <dsp:sp modelId="{46B250D0-E504-4BE3-9DD7-6FC4832D1C1A}">
      <dsp:nvSpPr>
        <dsp:cNvPr id="0" name=""/>
        <dsp:cNvSpPr/>
      </dsp:nvSpPr>
      <dsp:spPr>
        <a:xfrm>
          <a:off x="0" y="177991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Orchestration (not K8s or Swarm)</a:t>
          </a:r>
        </a:p>
      </dsp:txBody>
      <dsp:txXfrm>
        <a:off x="38638" y="1818554"/>
        <a:ext cx="10438324" cy="714229"/>
      </dsp:txXfrm>
    </dsp:sp>
    <dsp:sp modelId="{13C0602C-8111-4CFF-82FF-C6AD72387699}">
      <dsp:nvSpPr>
        <dsp:cNvPr id="0" name=""/>
        <dsp:cNvSpPr/>
      </dsp:nvSpPr>
      <dsp:spPr>
        <a:xfrm>
          <a:off x="0" y="266646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EC2 or </a:t>
          </a:r>
          <a:r>
            <a:rPr lang="en-US" sz="3300" kern="1200" dirty="0" err="1"/>
            <a:t>Fargate</a:t>
          </a:r>
          <a:r>
            <a:rPr lang="en-US" sz="3300" kern="1200" dirty="0"/>
            <a:t> (serverless)</a:t>
          </a:r>
        </a:p>
      </dsp:txBody>
      <dsp:txXfrm>
        <a:off x="38638" y="2705099"/>
        <a:ext cx="10438324" cy="714229"/>
      </dsp:txXfrm>
    </dsp:sp>
    <dsp:sp modelId="{E9C92531-591E-4DE5-8E83-32BD1437D77E}">
      <dsp:nvSpPr>
        <dsp:cNvPr id="0" name=""/>
        <dsp:cNvSpPr/>
      </dsp:nvSpPr>
      <dsp:spPr>
        <a:xfrm>
          <a:off x="0" y="355300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Copilot CLI</a:t>
          </a:r>
        </a:p>
      </dsp:txBody>
      <dsp:txXfrm>
        <a:off x="38638" y="3591644"/>
        <a:ext cx="10438324" cy="71422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6133CE-AEDE-4FB1-987B-ABE5A8A3ECC1}">
      <dsp:nvSpPr>
        <dsp:cNvPr id="0" name=""/>
        <dsp:cNvSpPr/>
      </dsp:nvSpPr>
      <dsp:spPr>
        <a:xfrm>
          <a:off x="0" y="31779"/>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Containers</a:t>
          </a:r>
        </a:p>
      </dsp:txBody>
      <dsp:txXfrm>
        <a:off x="48005" y="79784"/>
        <a:ext cx="10419590" cy="887374"/>
      </dsp:txXfrm>
    </dsp:sp>
    <dsp:sp modelId="{6FC4DF00-F9B1-45CA-A887-CCACD0049289}">
      <dsp:nvSpPr>
        <dsp:cNvPr id="0" name=""/>
        <dsp:cNvSpPr/>
      </dsp:nvSpPr>
      <dsp:spPr>
        <a:xfrm>
          <a:off x="0" y="1133244"/>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Pods, Services, Deployments</a:t>
          </a:r>
        </a:p>
      </dsp:txBody>
      <dsp:txXfrm>
        <a:off x="48005" y="1181249"/>
        <a:ext cx="10419590" cy="887374"/>
      </dsp:txXfrm>
    </dsp:sp>
    <dsp:sp modelId="{13C0602C-8111-4CFF-82FF-C6AD72387699}">
      <dsp:nvSpPr>
        <dsp:cNvPr id="0" name=""/>
        <dsp:cNvSpPr/>
      </dsp:nvSpPr>
      <dsp:spPr>
        <a:xfrm>
          <a:off x="0" y="2234709"/>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EC2 or </a:t>
          </a:r>
          <a:r>
            <a:rPr lang="en-US" sz="4100" kern="1200" dirty="0" err="1"/>
            <a:t>Fargate</a:t>
          </a:r>
          <a:r>
            <a:rPr lang="en-US" sz="4100" kern="1200" dirty="0"/>
            <a:t> (serverless)</a:t>
          </a:r>
        </a:p>
      </dsp:txBody>
      <dsp:txXfrm>
        <a:off x="48005" y="2282714"/>
        <a:ext cx="10419590" cy="887374"/>
      </dsp:txXfrm>
    </dsp:sp>
    <dsp:sp modelId="{E9C92531-591E-4DE5-8E83-32BD1437D77E}">
      <dsp:nvSpPr>
        <dsp:cNvPr id="0" name=""/>
        <dsp:cNvSpPr/>
      </dsp:nvSpPr>
      <dsp:spPr>
        <a:xfrm>
          <a:off x="0" y="3336174"/>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err="1"/>
            <a:t>eksctl</a:t>
          </a:r>
          <a:endParaRPr lang="en-US" sz="4100" kern="1200" dirty="0"/>
        </a:p>
      </dsp:txBody>
      <dsp:txXfrm>
        <a:off x="48005" y="3384179"/>
        <a:ext cx="10419590" cy="88737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6133CE-AEDE-4FB1-987B-ABE5A8A3ECC1}">
      <dsp:nvSpPr>
        <dsp:cNvPr id="0" name=""/>
        <dsp:cNvSpPr/>
      </dsp:nvSpPr>
      <dsp:spPr>
        <a:xfrm>
          <a:off x="0" y="38506"/>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Real C# Code</a:t>
          </a:r>
        </a:p>
      </dsp:txBody>
      <dsp:txXfrm>
        <a:off x="64397" y="102903"/>
        <a:ext cx="10386806" cy="1190381"/>
      </dsp:txXfrm>
    </dsp:sp>
    <dsp:sp modelId="{6FC4DF00-F9B1-45CA-A887-CCACD0049289}">
      <dsp:nvSpPr>
        <dsp:cNvPr id="0" name=""/>
        <dsp:cNvSpPr/>
      </dsp:nvSpPr>
      <dsp:spPr>
        <a:xfrm>
          <a:off x="0" y="1516081"/>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Uses CloudFormation Service</a:t>
          </a:r>
        </a:p>
      </dsp:txBody>
      <dsp:txXfrm>
        <a:off x="64397" y="1580478"/>
        <a:ext cx="10386806" cy="1190381"/>
      </dsp:txXfrm>
    </dsp:sp>
    <dsp:sp modelId="{42E2EB8D-CEC0-4C58-9252-74BCC3E2B631}">
      <dsp:nvSpPr>
        <dsp:cNvPr id="0" name=""/>
        <dsp:cNvSpPr/>
      </dsp:nvSpPr>
      <dsp:spPr>
        <a:xfrm>
          <a:off x="0" y="2993656"/>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CLI can be used in CI/CD</a:t>
          </a:r>
        </a:p>
      </dsp:txBody>
      <dsp:txXfrm>
        <a:off x="64397" y="3058053"/>
        <a:ext cx="10386806" cy="11903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6133CE-AEDE-4FB1-987B-ABE5A8A3ECC1}">
      <dsp:nvSpPr>
        <dsp:cNvPr id="0" name=""/>
        <dsp:cNvSpPr/>
      </dsp:nvSpPr>
      <dsp:spPr>
        <a:xfrm>
          <a:off x="0" y="38506"/>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Launched in 2002 (22 years ago)</a:t>
          </a:r>
        </a:p>
      </dsp:txBody>
      <dsp:txXfrm>
        <a:off x="64397" y="102903"/>
        <a:ext cx="10386806" cy="1190381"/>
      </dsp:txXfrm>
    </dsp:sp>
    <dsp:sp modelId="{5E5339AF-1777-4C72-BABB-9B968665F22D}">
      <dsp:nvSpPr>
        <dsp:cNvPr id="0" name=""/>
        <dsp:cNvSpPr/>
      </dsp:nvSpPr>
      <dsp:spPr>
        <a:xfrm>
          <a:off x="0" y="1516081"/>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Windows Only</a:t>
          </a:r>
        </a:p>
      </dsp:txBody>
      <dsp:txXfrm>
        <a:off x="64397" y="1580478"/>
        <a:ext cx="10386806" cy="1190381"/>
      </dsp:txXfrm>
    </dsp:sp>
    <dsp:sp modelId="{418858E4-C5E6-45A6-BD0E-5CFA19FBD01A}">
      <dsp:nvSpPr>
        <dsp:cNvPr id="0" name=""/>
        <dsp:cNvSpPr/>
      </dsp:nvSpPr>
      <dsp:spPr>
        <a:xfrm>
          <a:off x="0" y="2993656"/>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a:t>Proprietary</a:t>
          </a:r>
          <a:endParaRPr lang="en-US" sz="5500" kern="1200" dirty="0"/>
        </a:p>
      </dsp:txBody>
      <dsp:txXfrm>
        <a:off x="64397" y="3058053"/>
        <a:ext cx="10386806" cy="11903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6133CE-AEDE-4FB1-987B-ABE5A8A3ECC1}">
      <dsp:nvSpPr>
        <dsp:cNvPr id="0" name=""/>
        <dsp:cNvSpPr/>
      </dsp:nvSpPr>
      <dsp:spPr>
        <a:xfrm>
          <a:off x="0" y="682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Launched in 2016 (7.5 years ago)</a:t>
          </a:r>
        </a:p>
      </dsp:txBody>
      <dsp:txXfrm>
        <a:off x="38638" y="45464"/>
        <a:ext cx="10438324" cy="714229"/>
      </dsp:txXfrm>
    </dsp:sp>
    <dsp:sp modelId="{5E5339AF-1777-4C72-BABB-9B968665F22D}">
      <dsp:nvSpPr>
        <dsp:cNvPr id="0" name=""/>
        <dsp:cNvSpPr/>
      </dsp:nvSpPr>
      <dsp:spPr>
        <a:xfrm>
          <a:off x="0" y="89337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Cross Platform</a:t>
          </a:r>
        </a:p>
      </dsp:txBody>
      <dsp:txXfrm>
        <a:off x="38638" y="932009"/>
        <a:ext cx="10438324" cy="714229"/>
      </dsp:txXfrm>
    </dsp:sp>
    <dsp:sp modelId="{9F4076E6-DF0B-4387-BF1E-B2C49C73F4AB}">
      <dsp:nvSpPr>
        <dsp:cNvPr id="0" name=""/>
        <dsp:cNvSpPr/>
      </dsp:nvSpPr>
      <dsp:spPr>
        <a:xfrm>
          <a:off x="0" y="177991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Flexible Deployments</a:t>
          </a:r>
        </a:p>
      </dsp:txBody>
      <dsp:txXfrm>
        <a:off x="38638" y="1818554"/>
        <a:ext cx="10438324" cy="714229"/>
      </dsp:txXfrm>
    </dsp:sp>
    <dsp:sp modelId="{7F2F93EE-9AB3-494A-85EA-FF570944F148}">
      <dsp:nvSpPr>
        <dsp:cNvPr id="0" name=""/>
        <dsp:cNvSpPr/>
      </dsp:nvSpPr>
      <dsp:spPr>
        <a:xfrm>
          <a:off x="0" y="266646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Command-line Tools</a:t>
          </a:r>
        </a:p>
      </dsp:txBody>
      <dsp:txXfrm>
        <a:off x="38638" y="2705099"/>
        <a:ext cx="10438324" cy="714229"/>
      </dsp:txXfrm>
    </dsp:sp>
    <dsp:sp modelId="{7D1E5731-C1E5-4CA0-8538-C0902A8A52F6}">
      <dsp:nvSpPr>
        <dsp:cNvPr id="0" name=""/>
        <dsp:cNvSpPr/>
      </dsp:nvSpPr>
      <dsp:spPr>
        <a:xfrm>
          <a:off x="0" y="355300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Open Source</a:t>
          </a:r>
        </a:p>
      </dsp:txBody>
      <dsp:txXfrm>
        <a:off x="38638" y="3591644"/>
        <a:ext cx="10438324" cy="7142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6133CE-AEDE-4FB1-987B-ABE5A8A3ECC1}">
      <dsp:nvSpPr>
        <dsp:cNvPr id="0" name=""/>
        <dsp:cNvSpPr/>
      </dsp:nvSpPr>
      <dsp:spPr>
        <a:xfrm>
          <a:off x="0" y="155078"/>
          <a:ext cx="10515600" cy="12472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dirty="0"/>
            <a:t>Launched Nov 2020 (3 years ago)</a:t>
          </a:r>
        </a:p>
      </dsp:txBody>
      <dsp:txXfrm>
        <a:off x="60884" y="215962"/>
        <a:ext cx="10393832" cy="1125452"/>
      </dsp:txXfrm>
    </dsp:sp>
    <dsp:sp modelId="{5E5339AF-1777-4C72-BABB-9B968665F22D}">
      <dsp:nvSpPr>
        <dsp:cNvPr id="0" name=""/>
        <dsp:cNvSpPr/>
      </dsp:nvSpPr>
      <dsp:spPr>
        <a:xfrm>
          <a:off x="0" y="1552059"/>
          <a:ext cx="10515600" cy="12472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dirty="0"/>
            <a:t>Unifies .NET Framework &amp; .NET Core</a:t>
          </a:r>
        </a:p>
      </dsp:txBody>
      <dsp:txXfrm>
        <a:off x="60884" y="1612943"/>
        <a:ext cx="10393832" cy="1125452"/>
      </dsp:txXfrm>
    </dsp:sp>
    <dsp:sp modelId="{6FC4DF00-F9B1-45CA-A887-CCACD0049289}">
      <dsp:nvSpPr>
        <dsp:cNvPr id="0" name=""/>
        <dsp:cNvSpPr/>
      </dsp:nvSpPr>
      <dsp:spPr>
        <a:xfrm>
          <a:off x="0" y="2949039"/>
          <a:ext cx="10515600" cy="12472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dirty="0"/>
            <a:t>Continued Updates</a:t>
          </a:r>
        </a:p>
      </dsp:txBody>
      <dsp:txXfrm>
        <a:off x="60884" y="3009923"/>
        <a:ext cx="10393832" cy="11254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D59671-9B22-4706-837D-CFD681B40EAB}">
      <dsp:nvSpPr>
        <dsp:cNvPr id="0" name=""/>
        <dsp:cNvSpPr/>
      </dsp:nvSpPr>
      <dsp:spPr>
        <a:xfrm>
          <a:off x="0" y="25337"/>
          <a:ext cx="52578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4.8.1</a:t>
          </a:r>
          <a:endParaRPr lang="en-US" sz="2900" kern="1200" dirty="0"/>
        </a:p>
      </dsp:txBody>
      <dsp:txXfrm>
        <a:off x="33955" y="59292"/>
        <a:ext cx="5189890" cy="627655"/>
      </dsp:txXfrm>
    </dsp:sp>
    <dsp:sp modelId="{05C9191D-D92C-4EA3-8598-7F3D6CB14936}">
      <dsp:nvSpPr>
        <dsp:cNvPr id="0" name=""/>
        <dsp:cNvSpPr/>
      </dsp:nvSpPr>
      <dsp:spPr>
        <a:xfrm>
          <a:off x="0" y="804422"/>
          <a:ext cx="52578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4.8</a:t>
          </a:r>
        </a:p>
      </dsp:txBody>
      <dsp:txXfrm>
        <a:off x="33955" y="838377"/>
        <a:ext cx="5189890" cy="627655"/>
      </dsp:txXfrm>
    </dsp:sp>
    <dsp:sp modelId="{E7BCF468-3AD6-4067-A170-E77322BC5B28}">
      <dsp:nvSpPr>
        <dsp:cNvPr id="0" name=""/>
        <dsp:cNvSpPr/>
      </dsp:nvSpPr>
      <dsp:spPr>
        <a:xfrm>
          <a:off x="0" y="1583507"/>
          <a:ext cx="52578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4.7.2</a:t>
          </a:r>
        </a:p>
      </dsp:txBody>
      <dsp:txXfrm>
        <a:off x="33955" y="1617462"/>
        <a:ext cx="5189890" cy="627655"/>
      </dsp:txXfrm>
    </dsp:sp>
    <dsp:sp modelId="{DD0C3469-779C-404B-910D-77E3A573B710}">
      <dsp:nvSpPr>
        <dsp:cNvPr id="0" name=""/>
        <dsp:cNvSpPr/>
      </dsp:nvSpPr>
      <dsp:spPr>
        <a:xfrm>
          <a:off x="0" y="2362592"/>
          <a:ext cx="52578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4.7.1</a:t>
          </a:r>
        </a:p>
      </dsp:txBody>
      <dsp:txXfrm>
        <a:off x="33955" y="2396547"/>
        <a:ext cx="5189890" cy="627655"/>
      </dsp:txXfrm>
    </dsp:sp>
    <dsp:sp modelId="{5FE1BA62-71F0-4C7E-A3C2-1603FEB72F16}">
      <dsp:nvSpPr>
        <dsp:cNvPr id="0" name=""/>
        <dsp:cNvSpPr/>
      </dsp:nvSpPr>
      <dsp:spPr>
        <a:xfrm>
          <a:off x="0" y="3141677"/>
          <a:ext cx="52578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4.7</a:t>
          </a:r>
        </a:p>
      </dsp:txBody>
      <dsp:txXfrm>
        <a:off x="33955" y="3175632"/>
        <a:ext cx="5189890" cy="6276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D59671-9B22-4706-837D-CFD681B40EAB}">
      <dsp:nvSpPr>
        <dsp:cNvPr id="0" name=""/>
        <dsp:cNvSpPr/>
      </dsp:nvSpPr>
      <dsp:spPr>
        <a:xfrm>
          <a:off x="0" y="25337"/>
          <a:ext cx="52578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5.x – No Longer Supported</a:t>
          </a:r>
        </a:p>
      </dsp:txBody>
      <dsp:txXfrm>
        <a:off x="33955" y="59292"/>
        <a:ext cx="5189890" cy="627655"/>
      </dsp:txXfrm>
    </dsp:sp>
    <dsp:sp modelId="{4102EAE8-D975-4210-91C5-B10242BB0050}">
      <dsp:nvSpPr>
        <dsp:cNvPr id="0" name=""/>
        <dsp:cNvSpPr/>
      </dsp:nvSpPr>
      <dsp:spPr>
        <a:xfrm>
          <a:off x="0" y="804422"/>
          <a:ext cx="52578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6.x – EOS Nov 12, 2024</a:t>
          </a:r>
        </a:p>
      </dsp:txBody>
      <dsp:txXfrm>
        <a:off x="33955" y="838377"/>
        <a:ext cx="5189890" cy="627655"/>
      </dsp:txXfrm>
    </dsp:sp>
    <dsp:sp modelId="{B87566E3-0D97-458E-9105-8112626D44C1}">
      <dsp:nvSpPr>
        <dsp:cNvPr id="0" name=""/>
        <dsp:cNvSpPr/>
      </dsp:nvSpPr>
      <dsp:spPr>
        <a:xfrm>
          <a:off x="0" y="1583507"/>
          <a:ext cx="52578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7.x – EOS May 14, 2024</a:t>
          </a:r>
        </a:p>
      </dsp:txBody>
      <dsp:txXfrm>
        <a:off x="33955" y="1617462"/>
        <a:ext cx="5189890" cy="627655"/>
      </dsp:txXfrm>
    </dsp:sp>
    <dsp:sp modelId="{83C78D7E-B68D-4E79-A987-68A88B058A34}">
      <dsp:nvSpPr>
        <dsp:cNvPr id="0" name=""/>
        <dsp:cNvSpPr/>
      </dsp:nvSpPr>
      <dsp:spPr>
        <a:xfrm>
          <a:off x="0" y="2362592"/>
          <a:ext cx="52578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8.x</a:t>
          </a:r>
        </a:p>
      </dsp:txBody>
      <dsp:txXfrm>
        <a:off x="33955" y="2396547"/>
        <a:ext cx="5189890" cy="627655"/>
      </dsp:txXfrm>
    </dsp:sp>
    <dsp:sp modelId="{6077D528-C771-4C7B-B813-596EC78844CA}">
      <dsp:nvSpPr>
        <dsp:cNvPr id="0" name=""/>
        <dsp:cNvSpPr/>
      </dsp:nvSpPr>
      <dsp:spPr>
        <a:xfrm>
          <a:off x="0" y="3141677"/>
          <a:ext cx="52578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Infinity and beyond…</a:t>
          </a:r>
        </a:p>
      </dsp:txBody>
      <dsp:txXfrm>
        <a:off x="33955" y="3175632"/>
        <a:ext cx="5189890" cy="6276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FEC2D-D7C8-40CA-A728-20E20CFA21E9}">
      <dsp:nvSpPr>
        <dsp:cNvPr id="0" name=""/>
        <dsp:cNvSpPr/>
      </dsp:nvSpPr>
      <dsp:spPr>
        <a:xfrm>
          <a:off x="508704" y="4744"/>
          <a:ext cx="1482783" cy="8896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4.8.1</a:t>
          </a:r>
          <a:endParaRPr lang="en-US" sz="3600" kern="1200" dirty="0"/>
        </a:p>
      </dsp:txBody>
      <dsp:txXfrm>
        <a:off x="508704" y="4744"/>
        <a:ext cx="1482783" cy="889670"/>
      </dsp:txXfrm>
    </dsp:sp>
    <dsp:sp modelId="{C02CD2F5-6867-4DB3-A9B9-F8DFC02899B6}">
      <dsp:nvSpPr>
        <dsp:cNvPr id="0" name=""/>
        <dsp:cNvSpPr/>
      </dsp:nvSpPr>
      <dsp:spPr>
        <a:xfrm>
          <a:off x="2139766" y="4744"/>
          <a:ext cx="1482783" cy="8896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4.8</a:t>
          </a:r>
        </a:p>
      </dsp:txBody>
      <dsp:txXfrm>
        <a:off x="2139766" y="4744"/>
        <a:ext cx="1482783" cy="889670"/>
      </dsp:txXfrm>
    </dsp:sp>
    <dsp:sp modelId="{E203151F-8233-47B2-98C1-5D4113818750}">
      <dsp:nvSpPr>
        <dsp:cNvPr id="0" name=""/>
        <dsp:cNvSpPr/>
      </dsp:nvSpPr>
      <dsp:spPr>
        <a:xfrm>
          <a:off x="3770828" y="4744"/>
          <a:ext cx="1482783" cy="8896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4.7.2</a:t>
          </a:r>
        </a:p>
      </dsp:txBody>
      <dsp:txXfrm>
        <a:off x="3770828" y="4744"/>
        <a:ext cx="1482783" cy="889670"/>
      </dsp:txXfrm>
    </dsp:sp>
    <dsp:sp modelId="{5F91BE1B-05E5-4BBD-89C5-63E8AE6A2D66}">
      <dsp:nvSpPr>
        <dsp:cNvPr id="0" name=""/>
        <dsp:cNvSpPr/>
      </dsp:nvSpPr>
      <dsp:spPr>
        <a:xfrm>
          <a:off x="508704" y="1042693"/>
          <a:ext cx="1482783" cy="8896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4.7.1</a:t>
          </a:r>
        </a:p>
      </dsp:txBody>
      <dsp:txXfrm>
        <a:off x="508704" y="1042693"/>
        <a:ext cx="1482783" cy="889670"/>
      </dsp:txXfrm>
    </dsp:sp>
    <dsp:sp modelId="{0C48E75C-C909-426C-816C-FBA2AED075DD}">
      <dsp:nvSpPr>
        <dsp:cNvPr id="0" name=""/>
        <dsp:cNvSpPr/>
      </dsp:nvSpPr>
      <dsp:spPr>
        <a:xfrm>
          <a:off x="2139766" y="1042693"/>
          <a:ext cx="1482783" cy="8896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4.7</a:t>
          </a:r>
        </a:p>
      </dsp:txBody>
      <dsp:txXfrm>
        <a:off x="2139766" y="1042693"/>
        <a:ext cx="1482783" cy="889670"/>
      </dsp:txXfrm>
    </dsp:sp>
    <dsp:sp modelId="{828D03F5-0964-4BAD-B363-80C7F829E9CC}">
      <dsp:nvSpPr>
        <dsp:cNvPr id="0" name=""/>
        <dsp:cNvSpPr/>
      </dsp:nvSpPr>
      <dsp:spPr>
        <a:xfrm>
          <a:off x="3770828" y="1042693"/>
          <a:ext cx="1482783" cy="8896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4.6.2</a:t>
          </a:r>
        </a:p>
      </dsp:txBody>
      <dsp:txXfrm>
        <a:off x="3770828" y="1042693"/>
        <a:ext cx="1482783" cy="889670"/>
      </dsp:txXfrm>
    </dsp:sp>
    <dsp:sp modelId="{31CFD0BF-492F-43E1-9B05-80BBABC1AB3F}">
      <dsp:nvSpPr>
        <dsp:cNvPr id="0" name=""/>
        <dsp:cNvSpPr/>
      </dsp:nvSpPr>
      <dsp:spPr>
        <a:xfrm>
          <a:off x="508704" y="2080642"/>
          <a:ext cx="1482783" cy="8896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4.6.1</a:t>
          </a:r>
        </a:p>
      </dsp:txBody>
      <dsp:txXfrm>
        <a:off x="508704" y="2080642"/>
        <a:ext cx="1482783" cy="889670"/>
      </dsp:txXfrm>
    </dsp:sp>
    <dsp:sp modelId="{6AE5F386-4283-4658-86E2-9F72794E631A}">
      <dsp:nvSpPr>
        <dsp:cNvPr id="0" name=""/>
        <dsp:cNvSpPr/>
      </dsp:nvSpPr>
      <dsp:spPr>
        <a:xfrm>
          <a:off x="2139766" y="2080642"/>
          <a:ext cx="1482783" cy="8896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4.6</a:t>
          </a:r>
        </a:p>
      </dsp:txBody>
      <dsp:txXfrm>
        <a:off x="2139766" y="2080642"/>
        <a:ext cx="1482783" cy="889670"/>
      </dsp:txXfrm>
    </dsp:sp>
    <dsp:sp modelId="{9FF94289-9C25-4B58-BA27-9DA71BE5A0E2}">
      <dsp:nvSpPr>
        <dsp:cNvPr id="0" name=""/>
        <dsp:cNvSpPr/>
      </dsp:nvSpPr>
      <dsp:spPr>
        <a:xfrm>
          <a:off x="3770828" y="2080642"/>
          <a:ext cx="1482783" cy="8896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4.5.2</a:t>
          </a:r>
        </a:p>
      </dsp:txBody>
      <dsp:txXfrm>
        <a:off x="3770828" y="2080642"/>
        <a:ext cx="1482783" cy="889670"/>
      </dsp:txXfrm>
    </dsp:sp>
    <dsp:sp modelId="{5EBC4F5B-BEE6-4783-857E-327653D9A92B}">
      <dsp:nvSpPr>
        <dsp:cNvPr id="0" name=""/>
        <dsp:cNvSpPr/>
      </dsp:nvSpPr>
      <dsp:spPr>
        <a:xfrm>
          <a:off x="508704" y="3118590"/>
          <a:ext cx="1482783" cy="8896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4.5.1</a:t>
          </a:r>
        </a:p>
      </dsp:txBody>
      <dsp:txXfrm>
        <a:off x="508704" y="3118590"/>
        <a:ext cx="1482783" cy="889670"/>
      </dsp:txXfrm>
    </dsp:sp>
    <dsp:sp modelId="{184B08F0-56F1-4A2C-8CE0-C757021F97B1}">
      <dsp:nvSpPr>
        <dsp:cNvPr id="0" name=""/>
        <dsp:cNvSpPr/>
      </dsp:nvSpPr>
      <dsp:spPr>
        <a:xfrm>
          <a:off x="2139766" y="3118590"/>
          <a:ext cx="1482783" cy="8896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4.5</a:t>
          </a:r>
        </a:p>
      </dsp:txBody>
      <dsp:txXfrm>
        <a:off x="2139766" y="3118590"/>
        <a:ext cx="1482783" cy="889670"/>
      </dsp:txXfrm>
    </dsp:sp>
    <dsp:sp modelId="{D2A1F0FF-7279-43A6-BC05-2888077F6EE5}">
      <dsp:nvSpPr>
        <dsp:cNvPr id="0" name=""/>
        <dsp:cNvSpPr/>
      </dsp:nvSpPr>
      <dsp:spPr>
        <a:xfrm>
          <a:off x="3770828" y="3118590"/>
          <a:ext cx="1482783" cy="8896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4</a:t>
          </a:r>
        </a:p>
      </dsp:txBody>
      <dsp:txXfrm>
        <a:off x="3770828" y="3118590"/>
        <a:ext cx="1482783" cy="889670"/>
      </dsp:txXfrm>
    </dsp:sp>
    <dsp:sp modelId="{3E51C45E-9BEE-4BF1-958E-AF927D3DAB07}">
      <dsp:nvSpPr>
        <dsp:cNvPr id="0" name=""/>
        <dsp:cNvSpPr/>
      </dsp:nvSpPr>
      <dsp:spPr>
        <a:xfrm>
          <a:off x="508704" y="4156539"/>
          <a:ext cx="1482783" cy="8896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3.5</a:t>
          </a:r>
        </a:p>
      </dsp:txBody>
      <dsp:txXfrm>
        <a:off x="508704" y="4156539"/>
        <a:ext cx="1482783" cy="889670"/>
      </dsp:txXfrm>
    </dsp:sp>
    <dsp:sp modelId="{F6EF2D94-3CD7-476E-8005-5E9058640E2B}">
      <dsp:nvSpPr>
        <dsp:cNvPr id="0" name=""/>
        <dsp:cNvSpPr/>
      </dsp:nvSpPr>
      <dsp:spPr>
        <a:xfrm>
          <a:off x="2139766" y="4156539"/>
          <a:ext cx="1482783" cy="8896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3.0</a:t>
          </a:r>
        </a:p>
      </dsp:txBody>
      <dsp:txXfrm>
        <a:off x="2139766" y="4156539"/>
        <a:ext cx="1482783" cy="889670"/>
      </dsp:txXfrm>
    </dsp:sp>
    <dsp:sp modelId="{172D2862-2326-4151-8734-5E6D2E97133D}">
      <dsp:nvSpPr>
        <dsp:cNvPr id="0" name=""/>
        <dsp:cNvSpPr/>
      </dsp:nvSpPr>
      <dsp:spPr>
        <a:xfrm>
          <a:off x="3770828" y="4156539"/>
          <a:ext cx="1482783" cy="8896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2.0</a:t>
          </a:r>
        </a:p>
      </dsp:txBody>
      <dsp:txXfrm>
        <a:off x="3770828" y="4156539"/>
        <a:ext cx="1482783" cy="889670"/>
      </dsp:txXfrm>
    </dsp:sp>
    <dsp:sp modelId="{2A65DCC8-C646-4C82-B464-09C079C8CA65}">
      <dsp:nvSpPr>
        <dsp:cNvPr id="0" name=""/>
        <dsp:cNvSpPr/>
      </dsp:nvSpPr>
      <dsp:spPr>
        <a:xfrm>
          <a:off x="1324235" y="5194487"/>
          <a:ext cx="1482783" cy="8896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1.1</a:t>
          </a:r>
        </a:p>
      </dsp:txBody>
      <dsp:txXfrm>
        <a:off x="1324235" y="5194487"/>
        <a:ext cx="1482783" cy="889670"/>
      </dsp:txXfrm>
    </dsp:sp>
    <dsp:sp modelId="{380B5CE1-1A46-4B96-9207-F80798ABA232}">
      <dsp:nvSpPr>
        <dsp:cNvPr id="0" name=""/>
        <dsp:cNvSpPr/>
      </dsp:nvSpPr>
      <dsp:spPr>
        <a:xfrm>
          <a:off x="2955297" y="5194487"/>
          <a:ext cx="1482783" cy="8896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1.0</a:t>
          </a:r>
        </a:p>
      </dsp:txBody>
      <dsp:txXfrm>
        <a:off x="2955297" y="5194487"/>
        <a:ext cx="1482783" cy="8896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FEC2D-D7C8-40CA-A728-20E20CFA21E9}">
      <dsp:nvSpPr>
        <dsp:cNvPr id="0" name=""/>
        <dsp:cNvSpPr/>
      </dsp:nvSpPr>
      <dsp:spPr>
        <a:xfrm>
          <a:off x="703" y="301160"/>
          <a:ext cx="2743290" cy="164597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4.8.1</a:t>
          </a:r>
          <a:endParaRPr lang="en-US" sz="3600" kern="1200" dirty="0"/>
        </a:p>
      </dsp:txBody>
      <dsp:txXfrm>
        <a:off x="703" y="301160"/>
        <a:ext cx="2743290" cy="1645974"/>
      </dsp:txXfrm>
    </dsp:sp>
    <dsp:sp modelId="{C02CD2F5-6867-4DB3-A9B9-F8DFC02899B6}">
      <dsp:nvSpPr>
        <dsp:cNvPr id="0" name=""/>
        <dsp:cNvSpPr/>
      </dsp:nvSpPr>
      <dsp:spPr>
        <a:xfrm>
          <a:off x="3018323" y="301160"/>
          <a:ext cx="2743290" cy="164597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4.8</a:t>
          </a:r>
        </a:p>
      </dsp:txBody>
      <dsp:txXfrm>
        <a:off x="3018323" y="301160"/>
        <a:ext cx="2743290" cy="1645974"/>
      </dsp:txXfrm>
    </dsp:sp>
    <dsp:sp modelId="{E203151F-8233-47B2-98C1-5D4113818750}">
      <dsp:nvSpPr>
        <dsp:cNvPr id="0" name=""/>
        <dsp:cNvSpPr/>
      </dsp:nvSpPr>
      <dsp:spPr>
        <a:xfrm>
          <a:off x="703" y="2221464"/>
          <a:ext cx="2743290" cy="164597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4.7.2</a:t>
          </a:r>
        </a:p>
      </dsp:txBody>
      <dsp:txXfrm>
        <a:off x="703" y="2221464"/>
        <a:ext cx="2743290" cy="1645974"/>
      </dsp:txXfrm>
    </dsp:sp>
    <dsp:sp modelId="{5F91BE1B-05E5-4BBD-89C5-63E8AE6A2D66}">
      <dsp:nvSpPr>
        <dsp:cNvPr id="0" name=""/>
        <dsp:cNvSpPr/>
      </dsp:nvSpPr>
      <dsp:spPr>
        <a:xfrm>
          <a:off x="3018323" y="2221464"/>
          <a:ext cx="2743290" cy="164597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4.7.1</a:t>
          </a:r>
        </a:p>
      </dsp:txBody>
      <dsp:txXfrm>
        <a:off x="3018323" y="2221464"/>
        <a:ext cx="2743290" cy="1645974"/>
      </dsp:txXfrm>
    </dsp:sp>
    <dsp:sp modelId="{0C48E75C-C909-426C-816C-FBA2AED075DD}">
      <dsp:nvSpPr>
        <dsp:cNvPr id="0" name=""/>
        <dsp:cNvSpPr/>
      </dsp:nvSpPr>
      <dsp:spPr>
        <a:xfrm>
          <a:off x="1509513" y="4141767"/>
          <a:ext cx="2743290" cy="164597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4.7</a:t>
          </a:r>
        </a:p>
      </dsp:txBody>
      <dsp:txXfrm>
        <a:off x="1509513" y="4141767"/>
        <a:ext cx="2743290" cy="16459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6133CE-AEDE-4FB1-987B-ABE5A8A3ECC1}">
      <dsp:nvSpPr>
        <dsp:cNvPr id="0" name=""/>
        <dsp:cNvSpPr/>
      </dsp:nvSpPr>
      <dsp:spPr>
        <a:xfrm>
          <a:off x="0" y="31779"/>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Virtual Machines</a:t>
          </a:r>
        </a:p>
      </dsp:txBody>
      <dsp:txXfrm>
        <a:off x="48005" y="79784"/>
        <a:ext cx="10419590" cy="887374"/>
      </dsp:txXfrm>
    </dsp:sp>
    <dsp:sp modelId="{6FC4DF00-F9B1-45CA-A887-CCACD0049289}">
      <dsp:nvSpPr>
        <dsp:cNvPr id="0" name=""/>
        <dsp:cNvSpPr/>
      </dsp:nvSpPr>
      <dsp:spPr>
        <a:xfrm>
          <a:off x="0" y="1133244"/>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Most Versatile</a:t>
          </a:r>
        </a:p>
      </dsp:txBody>
      <dsp:txXfrm>
        <a:off x="48005" y="1181249"/>
        <a:ext cx="10419590" cy="887374"/>
      </dsp:txXfrm>
    </dsp:sp>
    <dsp:sp modelId="{E157A067-6802-47DE-9E0E-E9628527A2D4}">
      <dsp:nvSpPr>
        <dsp:cNvPr id="0" name=""/>
        <dsp:cNvSpPr/>
      </dsp:nvSpPr>
      <dsp:spPr>
        <a:xfrm>
          <a:off x="0" y="2234709"/>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Boring</a:t>
          </a:r>
          <a:endParaRPr lang="en-US" sz="4100" kern="1200" dirty="0"/>
        </a:p>
      </dsp:txBody>
      <dsp:txXfrm>
        <a:off x="48005" y="2282714"/>
        <a:ext cx="10419590" cy="887374"/>
      </dsp:txXfrm>
    </dsp:sp>
    <dsp:sp modelId="{4610225E-B1DC-4C6E-8CFF-A759B3F8983E}">
      <dsp:nvSpPr>
        <dsp:cNvPr id="0" name=""/>
        <dsp:cNvSpPr/>
      </dsp:nvSpPr>
      <dsp:spPr>
        <a:xfrm>
          <a:off x="0" y="3336174"/>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Workhorse of the Cloud</a:t>
          </a:r>
        </a:p>
      </dsp:txBody>
      <dsp:txXfrm>
        <a:off x="48005" y="3384179"/>
        <a:ext cx="10419590" cy="8873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46F3C-9493-465A-B19B-F736ADAF59EE}" type="datetimeFigureOut">
              <a:rPr lang="en-US" smtClean="0"/>
              <a:t>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DDAD8C-650F-4571-A350-895586D62F41}" type="slidenum">
              <a:rPr lang="en-US" smtClean="0"/>
              <a:t>‹#›</a:t>
            </a:fld>
            <a:endParaRPr lang="en-US"/>
          </a:p>
        </p:txBody>
      </p:sp>
    </p:spTree>
    <p:extLst>
      <p:ext uri="{BB962C8B-B14F-4D97-AF65-F5344CB8AC3E}">
        <p14:creationId xmlns:p14="http://schemas.microsoft.com/office/powerpoint/2010/main" val="1006333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y’all, welcome to this session titled .NET on AWS, where we’ll answer the question</a:t>
            </a:r>
          </a:p>
          <a:p>
            <a:endParaRPr lang="en-US" dirty="0"/>
          </a:p>
          <a:p>
            <a:r>
              <a:rPr lang="en-US" dirty="0"/>
              <a:t>&lt;CLICK&gt;</a:t>
            </a:r>
          </a:p>
          <a:p>
            <a:endParaRPr lang="en-US" dirty="0"/>
          </a:p>
          <a:p>
            <a:r>
              <a:rPr lang="en-US" dirty="0"/>
              <a:t>Wait, you can do that?</a:t>
            </a:r>
          </a:p>
          <a:p>
            <a:endParaRPr lang="en-US" dirty="0"/>
          </a:p>
          <a:p>
            <a:r>
              <a:rPr lang="en-US" dirty="0"/>
              <a:t>Yes, Virginia, not only is there a Santa Claus, but you also run .NET workloads on AWS.  In fact, there are MULTIPLE ways and we’re going to highlight some of them in our time together this afternoon.</a:t>
            </a:r>
          </a:p>
          <a:p>
            <a:endParaRPr lang="en-US" dirty="0"/>
          </a:p>
          <a:p>
            <a:r>
              <a:rPr lang="en-US" dirty="0"/>
              <a:t>[LEAD IN]</a:t>
            </a:r>
          </a:p>
          <a:p>
            <a:endParaRPr lang="en-US" dirty="0"/>
          </a:p>
          <a:p>
            <a:r>
              <a:rPr lang="en-US" dirty="0"/>
              <a:t>Now if you’re anything like I was a few years ago, AWS wouldn’t have been my first choice in cloud providers for .NET.  It would probably been this one… Microsoft Azure</a:t>
            </a:r>
          </a:p>
          <a:p>
            <a:endParaRPr lang="en-US" dirty="0"/>
          </a:p>
          <a:p>
            <a:r>
              <a:rPr lang="en-US" dirty="0"/>
              <a:t>&lt;CLICK&gt;</a:t>
            </a:r>
          </a:p>
          <a:p>
            <a:endParaRPr lang="en-US" dirty="0"/>
          </a:p>
        </p:txBody>
      </p:sp>
      <p:sp>
        <p:nvSpPr>
          <p:cNvPr id="4" name="Slide Number Placeholder 3"/>
          <p:cNvSpPr>
            <a:spLocks noGrp="1"/>
          </p:cNvSpPr>
          <p:nvPr>
            <p:ph type="sldNum" sz="quarter" idx="5"/>
          </p:nvPr>
        </p:nvSpPr>
        <p:spPr/>
        <p:txBody>
          <a:bodyPr/>
          <a:lstStyle/>
          <a:p>
            <a:fld id="{C6DDAD8C-650F-4571-A350-895586D62F41}" type="slidenum">
              <a:rPr lang="en-US" smtClean="0"/>
              <a:t>1</a:t>
            </a:fld>
            <a:endParaRPr lang="en-US"/>
          </a:p>
        </p:txBody>
      </p:sp>
    </p:spTree>
    <p:extLst>
      <p:ext uri="{BB962C8B-B14F-4D97-AF65-F5344CB8AC3E}">
        <p14:creationId xmlns:p14="http://schemas.microsoft.com/office/powerpoint/2010/main" val="2066137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before we delve into specific AWS services, we must talk about that evolution.  I believe without this strategic shift from Microsoft, a lot of what we’ll be talking about wouldn’t be possible.  Or at the very least, would be much more difficult.</a:t>
            </a:r>
          </a:p>
        </p:txBody>
      </p:sp>
      <p:sp>
        <p:nvSpPr>
          <p:cNvPr id="4" name="Slide Number Placeholder 3"/>
          <p:cNvSpPr>
            <a:spLocks noGrp="1"/>
          </p:cNvSpPr>
          <p:nvPr>
            <p:ph type="sldNum" sz="quarter" idx="5"/>
          </p:nvPr>
        </p:nvSpPr>
        <p:spPr/>
        <p:txBody>
          <a:bodyPr/>
          <a:lstStyle/>
          <a:p>
            <a:fld id="{C6DDAD8C-650F-4571-A350-895586D62F41}" type="slidenum">
              <a:rPr lang="en-US" smtClean="0"/>
              <a:t>10</a:t>
            </a:fld>
            <a:endParaRPr lang="en-US"/>
          </a:p>
        </p:txBody>
      </p:sp>
    </p:spTree>
    <p:extLst>
      <p:ext uri="{BB962C8B-B14F-4D97-AF65-F5344CB8AC3E}">
        <p14:creationId xmlns:p14="http://schemas.microsoft.com/office/powerpoint/2010/main" val="1853754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beginning, or if you prefer, “A long time ago in a galaxy far, far away…”  There was a single .NET Framework, and it was just called Microsoft .NET.</a:t>
            </a:r>
          </a:p>
        </p:txBody>
      </p:sp>
      <p:sp>
        <p:nvSpPr>
          <p:cNvPr id="4" name="Slide Number Placeholder 3"/>
          <p:cNvSpPr>
            <a:spLocks noGrp="1"/>
          </p:cNvSpPr>
          <p:nvPr>
            <p:ph type="sldNum" sz="quarter" idx="5"/>
          </p:nvPr>
        </p:nvSpPr>
        <p:spPr/>
        <p:txBody>
          <a:bodyPr/>
          <a:lstStyle/>
          <a:p>
            <a:fld id="{C6DDAD8C-650F-4571-A350-895586D62F41}" type="slidenum">
              <a:rPr lang="en-US" smtClean="0"/>
              <a:t>11</a:t>
            </a:fld>
            <a:endParaRPr lang="en-US"/>
          </a:p>
        </p:txBody>
      </p:sp>
    </p:spTree>
    <p:extLst>
      <p:ext uri="{BB962C8B-B14F-4D97-AF65-F5344CB8AC3E}">
        <p14:creationId xmlns:p14="http://schemas.microsoft.com/office/powerpoint/2010/main" val="2461828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was released January 15, 2002, which means on Monday, .NET will be 22 years old.  It only ran on Windows and was closed source.  While open source was a thing, this was before git was created, much less, GitHub, so it was not as mainstream then.</a:t>
            </a:r>
          </a:p>
          <a:p>
            <a:endParaRPr lang="en-US" dirty="0"/>
          </a:p>
          <a:p>
            <a:r>
              <a:rPr lang="en-US" dirty="0"/>
              <a:t>There was always a promise “this could be run on multiple platforms” but it never really materialized.  The most famous community driven attempt is Mono, and is still in use today.  If I’m not mistaken, the game developer platform Unity uses it for their scripting API.</a:t>
            </a:r>
          </a:p>
          <a:p>
            <a:endParaRPr lang="en-US" dirty="0"/>
          </a:p>
          <a:p>
            <a:r>
              <a:rPr lang="en-US" dirty="0"/>
              <a:t>.NET Framework served us well for many years, but technology changes quickly…</a:t>
            </a:r>
          </a:p>
        </p:txBody>
      </p:sp>
      <p:sp>
        <p:nvSpPr>
          <p:cNvPr id="4" name="Slide Number Placeholder 3"/>
          <p:cNvSpPr>
            <a:spLocks noGrp="1"/>
          </p:cNvSpPr>
          <p:nvPr>
            <p:ph type="sldNum" sz="quarter" idx="5"/>
          </p:nvPr>
        </p:nvSpPr>
        <p:spPr/>
        <p:txBody>
          <a:bodyPr/>
          <a:lstStyle/>
          <a:p>
            <a:fld id="{C6DDAD8C-650F-4571-A350-895586D62F41}" type="slidenum">
              <a:rPr lang="en-US" smtClean="0"/>
              <a:t>12</a:t>
            </a:fld>
            <a:endParaRPr lang="en-US"/>
          </a:p>
        </p:txBody>
      </p:sp>
    </p:spTree>
    <p:extLst>
      <p:ext uri="{BB962C8B-B14F-4D97-AF65-F5344CB8AC3E}">
        <p14:creationId xmlns:p14="http://schemas.microsoft.com/office/powerpoint/2010/main" val="3163128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 .NET Core</a:t>
            </a:r>
          </a:p>
          <a:p>
            <a:endParaRPr lang="en-US" dirty="0"/>
          </a:p>
          <a:p>
            <a:r>
              <a:rPr lang="en-US" dirty="0"/>
              <a:t>.NET Core represented a radical shift in Microsoft’s thinking about the future of .NET, for the better.</a:t>
            </a:r>
          </a:p>
        </p:txBody>
      </p:sp>
      <p:sp>
        <p:nvSpPr>
          <p:cNvPr id="4" name="Slide Number Placeholder 3"/>
          <p:cNvSpPr>
            <a:spLocks noGrp="1"/>
          </p:cNvSpPr>
          <p:nvPr>
            <p:ph type="sldNum" sz="quarter" idx="5"/>
          </p:nvPr>
        </p:nvSpPr>
        <p:spPr/>
        <p:txBody>
          <a:bodyPr/>
          <a:lstStyle/>
          <a:p>
            <a:fld id="{C6DDAD8C-650F-4571-A350-895586D62F41}" type="slidenum">
              <a:rPr lang="en-US" smtClean="0"/>
              <a:t>13</a:t>
            </a:fld>
            <a:endParaRPr lang="en-US"/>
          </a:p>
        </p:txBody>
      </p:sp>
    </p:spTree>
    <p:extLst>
      <p:ext uri="{BB962C8B-B14F-4D97-AF65-F5344CB8AC3E}">
        <p14:creationId xmlns:p14="http://schemas.microsoft.com/office/powerpoint/2010/main" val="1325283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Launched in 2016 (7.5 years ago)</a:t>
            </a:r>
          </a:p>
          <a:p>
            <a:pPr marL="171450" lvl="0" indent="-171450">
              <a:buFont typeface="Arial" panose="020B0604020202020204" pitchFamily="34" charset="0"/>
              <a:buChar char="•"/>
            </a:pPr>
            <a:r>
              <a:rPr lang="en-US" dirty="0"/>
              <a:t>Cross Platform</a:t>
            </a:r>
          </a:p>
          <a:p>
            <a:pPr marL="628650" lvl="1" indent="-171450">
              <a:buFont typeface="Arial" panose="020B0604020202020204" pitchFamily="34" charset="0"/>
              <a:buChar char="•"/>
            </a:pPr>
            <a:r>
              <a:rPr lang="en-US" dirty="0"/>
              <a:t>It was the first time in history this promised was fulfilled from Microsoft directly</a:t>
            </a:r>
          </a:p>
          <a:p>
            <a:pPr marL="628650" lvl="1" indent="-171450">
              <a:buFont typeface="Arial" panose="020B0604020202020204" pitchFamily="34" charset="0"/>
              <a:buChar char="•"/>
            </a:pPr>
            <a:r>
              <a:rPr lang="en-US" dirty="0"/>
              <a:t>You could now run .NET on Windows, Mac, and Linux, natively…. 100% supported by Microsoft</a:t>
            </a:r>
          </a:p>
          <a:p>
            <a:pPr marL="628650" lvl="1" indent="-171450">
              <a:buFont typeface="Arial" panose="020B0604020202020204" pitchFamily="34" charset="0"/>
              <a:buChar char="•"/>
            </a:pPr>
            <a:r>
              <a:rPr lang="en-US" dirty="0"/>
              <a:t>This, to me, is the key to make everything we talk about today work as well as it does.</a:t>
            </a:r>
          </a:p>
          <a:p>
            <a:pPr marL="171450" lvl="0" indent="-171450">
              <a:buFont typeface="Arial" panose="020B0604020202020204" pitchFamily="34" charset="0"/>
              <a:buChar char="•"/>
            </a:pPr>
            <a:r>
              <a:rPr lang="en-US" dirty="0"/>
              <a:t>Flexible Deployments</a:t>
            </a:r>
          </a:p>
          <a:p>
            <a:pPr marL="628650" lvl="1" indent="-171450">
              <a:buFont typeface="Arial" panose="020B0604020202020204" pitchFamily="34" charset="0"/>
              <a:buChar char="•"/>
            </a:pPr>
            <a:r>
              <a:rPr lang="en-US" dirty="0"/>
              <a:t>Before, the right version had to already be deployed on the Windows machine, there was lots of versions to keep in sync etc.  Now, you could bundle the Runtime with your app for self-contained deployments, or even run multiple versions of the runtime side by side without issues.  </a:t>
            </a:r>
          </a:p>
          <a:p>
            <a:pPr marL="171450" lvl="0" indent="-171450">
              <a:buFont typeface="Arial" panose="020B0604020202020204" pitchFamily="34" charset="0"/>
              <a:buChar char="•"/>
            </a:pPr>
            <a:r>
              <a:rPr lang="en-US" dirty="0"/>
              <a:t>Command-line Tools</a:t>
            </a:r>
          </a:p>
          <a:p>
            <a:pPr marL="628650" lvl="1" indent="-171450">
              <a:buFont typeface="Arial" panose="020B0604020202020204" pitchFamily="34" charset="0"/>
              <a:buChar char="•"/>
            </a:pPr>
            <a:r>
              <a:rPr lang="en-US" dirty="0"/>
              <a:t>Streamlined CLI tools that make development and deployment easier.  Especially with CI/CD pipelines</a:t>
            </a:r>
          </a:p>
          <a:p>
            <a:pPr marL="171450" lvl="0" indent="-171450">
              <a:buFont typeface="Arial" panose="020B0604020202020204" pitchFamily="34" charset="0"/>
              <a:buChar char="•"/>
            </a:pPr>
            <a:r>
              <a:rPr lang="en-US" dirty="0"/>
              <a:t>Open Source</a:t>
            </a:r>
          </a:p>
          <a:p>
            <a:pPr marL="628650" lvl="1" indent="-171450">
              <a:buFont typeface="Arial" panose="020B0604020202020204" pitchFamily="34" charset="0"/>
              <a:buChar char="•"/>
            </a:pPr>
            <a:r>
              <a:rPr lang="en-US" dirty="0"/>
              <a:t>Everything is now out in the open.  Normal folks like you or I can contribute to .NET in ways that were not possible before.</a:t>
            </a:r>
          </a:p>
          <a:p>
            <a:endParaRPr lang="en-US" dirty="0"/>
          </a:p>
        </p:txBody>
      </p:sp>
      <p:sp>
        <p:nvSpPr>
          <p:cNvPr id="4" name="Slide Number Placeholder 3"/>
          <p:cNvSpPr>
            <a:spLocks noGrp="1"/>
          </p:cNvSpPr>
          <p:nvPr>
            <p:ph type="sldNum" sz="quarter" idx="5"/>
          </p:nvPr>
        </p:nvSpPr>
        <p:spPr/>
        <p:txBody>
          <a:bodyPr/>
          <a:lstStyle/>
          <a:p>
            <a:fld id="{C6DDAD8C-650F-4571-A350-895586D62F41}" type="slidenum">
              <a:rPr lang="en-US" smtClean="0"/>
              <a:t>14</a:t>
            </a:fld>
            <a:endParaRPr lang="en-US"/>
          </a:p>
        </p:txBody>
      </p:sp>
    </p:spTree>
    <p:extLst>
      <p:ext uri="{BB962C8B-B14F-4D97-AF65-F5344CB8AC3E}">
        <p14:creationId xmlns:p14="http://schemas.microsoft.com/office/powerpoint/2010/main" val="1285801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DDAD8C-650F-4571-A350-895586D62F41}" type="slidenum">
              <a:rPr lang="en-US" smtClean="0"/>
              <a:t>16</a:t>
            </a:fld>
            <a:endParaRPr lang="en-US"/>
          </a:p>
        </p:txBody>
      </p:sp>
    </p:spTree>
    <p:extLst>
      <p:ext uri="{BB962C8B-B14F-4D97-AF65-F5344CB8AC3E}">
        <p14:creationId xmlns:p14="http://schemas.microsoft.com/office/powerpoint/2010/main" val="3233690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Brad, this is getting confusing… now you’re saying I have 3 flavors of .NET to know about and choose from.</a:t>
            </a:r>
          </a:p>
          <a:p>
            <a:r>
              <a:rPr lang="en-US" dirty="0"/>
              <a:t>.NET Framework, .NET Core, and just .NET</a:t>
            </a:r>
          </a:p>
          <a:p>
            <a:endParaRPr lang="en-US" dirty="0"/>
          </a:p>
          <a:p>
            <a:r>
              <a:rPr lang="en-US" dirty="0"/>
              <a:t>Thankfully, no.  This brings us to where we are today, .NET Framework and what I’m calling “Modern .NET” to differentiate it from the older Framework versions.</a:t>
            </a:r>
          </a:p>
          <a:p>
            <a:endParaRPr lang="en-US" dirty="0"/>
          </a:p>
          <a:p>
            <a:r>
              <a:rPr lang="en-US" dirty="0"/>
              <a:t>.NET Framework versions are anything below 5, and “Modern .NET” is 5 and up.</a:t>
            </a:r>
          </a:p>
        </p:txBody>
      </p:sp>
      <p:sp>
        <p:nvSpPr>
          <p:cNvPr id="4" name="Slide Number Placeholder 3"/>
          <p:cNvSpPr>
            <a:spLocks noGrp="1"/>
          </p:cNvSpPr>
          <p:nvPr>
            <p:ph type="sldNum" sz="quarter" idx="5"/>
          </p:nvPr>
        </p:nvSpPr>
        <p:spPr/>
        <p:txBody>
          <a:bodyPr/>
          <a:lstStyle/>
          <a:p>
            <a:fld id="{C6DDAD8C-650F-4571-A350-895586D62F41}" type="slidenum">
              <a:rPr lang="en-US" smtClean="0"/>
              <a:t>17</a:t>
            </a:fld>
            <a:endParaRPr lang="en-US"/>
          </a:p>
        </p:txBody>
      </p:sp>
    </p:spTree>
    <p:extLst>
      <p:ext uri="{BB962C8B-B14F-4D97-AF65-F5344CB8AC3E}">
        <p14:creationId xmlns:p14="http://schemas.microsoft.com/office/powerpoint/2010/main" val="3177930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current landscape of .NET.  .NET Framework is still around, but is no longer receiving new features, only security updates.  If you’ve been in the space for a minute, you’ll notice the versions for Modern .NET are coming out more quickly than for .NET Framework.  They also go out of support more quickly as well.  We’re not going to dig into all that today, but be aware you’ll need to pay closer attention to release cycles than you did previously.</a:t>
            </a:r>
          </a:p>
          <a:p>
            <a:endParaRPr lang="en-US" dirty="0"/>
          </a:p>
          <a:p>
            <a:r>
              <a:rPr lang="en-US" dirty="0"/>
              <a:t>&lt;CLICK&gt;</a:t>
            </a:r>
          </a:p>
          <a:p>
            <a:endParaRPr lang="en-US" dirty="0"/>
          </a:p>
          <a:p>
            <a:r>
              <a:rPr lang="en-US" dirty="0"/>
              <a:t>These are the versions you should be targeting.</a:t>
            </a:r>
          </a:p>
          <a:p>
            <a:endParaRPr lang="en-US" dirty="0"/>
          </a:p>
          <a:p>
            <a:r>
              <a:rPr lang="en-US" dirty="0"/>
              <a:t>.NET 8 should be your first choice.  If you’re already on the .NET stack, anything 5.0 and up, it should be as simple as updating your project file, recompiling, running tests, and deploying.</a:t>
            </a:r>
          </a:p>
          <a:p>
            <a:endParaRPr lang="en-US" dirty="0"/>
          </a:p>
          <a:p>
            <a:r>
              <a:rPr lang="en-US" dirty="0"/>
              <a:t>If you’re still using .NET Framework, look at moving to .NET 8.  Not only will more cloud services to within your reach, but you should notice major performance improvements.  If you </a:t>
            </a:r>
            <a:r>
              <a:rPr lang="en-US" dirty="0" err="1"/>
              <a:t>absoluately</a:t>
            </a:r>
            <a:r>
              <a:rPr lang="en-US" dirty="0"/>
              <a:t> can not start moving .NET 8, at the very least get to 4.8.1, and any future version that is released as that will contain your security updates.</a:t>
            </a:r>
          </a:p>
          <a:p>
            <a:endParaRPr lang="en-US" dirty="0"/>
          </a:p>
          <a:p>
            <a:endParaRPr lang="en-US" dirty="0"/>
          </a:p>
        </p:txBody>
      </p:sp>
      <p:sp>
        <p:nvSpPr>
          <p:cNvPr id="4" name="Slide Number Placeholder 3"/>
          <p:cNvSpPr>
            <a:spLocks noGrp="1"/>
          </p:cNvSpPr>
          <p:nvPr>
            <p:ph type="sldNum" sz="quarter" idx="5"/>
          </p:nvPr>
        </p:nvSpPr>
        <p:spPr/>
        <p:txBody>
          <a:bodyPr/>
          <a:lstStyle/>
          <a:p>
            <a:fld id="{C6DDAD8C-650F-4571-A350-895586D62F41}" type="slidenum">
              <a:rPr lang="en-US" smtClean="0"/>
              <a:t>18</a:t>
            </a:fld>
            <a:endParaRPr lang="en-US"/>
          </a:p>
        </p:txBody>
      </p:sp>
    </p:spTree>
    <p:extLst>
      <p:ext uri="{BB962C8B-B14F-4D97-AF65-F5344CB8AC3E}">
        <p14:creationId xmlns:p14="http://schemas.microsoft.com/office/powerpoint/2010/main" val="3207073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DDAD8C-650F-4571-A350-895586D62F41}" type="slidenum">
              <a:rPr lang="en-US" smtClean="0"/>
              <a:t>19</a:t>
            </a:fld>
            <a:endParaRPr lang="en-US"/>
          </a:p>
        </p:txBody>
      </p:sp>
    </p:spTree>
    <p:extLst>
      <p:ext uri="{BB962C8B-B14F-4D97-AF65-F5344CB8AC3E}">
        <p14:creationId xmlns:p14="http://schemas.microsoft.com/office/powerpoint/2010/main" val="1637870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DDAD8C-650F-4571-A350-895586D62F41}" type="slidenum">
              <a:rPr lang="en-US" smtClean="0"/>
              <a:t>20</a:t>
            </a:fld>
            <a:endParaRPr lang="en-US"/>
          </a:p>
        </p:txBody>
      </p:sp>
    </p:spTree>
    <p:extLst>
      <p:ext uri="{BB962C8B-B14F-4D97-AF65-F5344CB8AC3E}">
        <p14:creationId xmlns:p14="http://schemas.microsoft.com/office/powerpoint/2010/main" val="3587855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What’s interesting, is at the time, I had the same experience with Azure, that I did with AWS…. Zero.  So why didn’t I think of AWS first?  Simple, brand recognition.   If .NET is from Microsoft, then the cloud provider from the same company has to be the best choice, right?  It has to be better optimized for .NET, doesn’t it?  It just makes sense.</a:t>
            </a:r>
          </a:p>
          <a:p>
            <a:endParaRPr lang="en-US" dirty="0"/>
          </a:p>
          <a:p>
            <a:r>
              <a:rPr lang="en-US" dirty="0"/>
              <a:t>At a previous employer we were making our first foray into the cloud.  The higher ups were deciding on which cloud basket to put all of our eggs.  The tech folks had our assumptions, and preferences, as to who would be crowned winner.</a:t>
            </a:r>
          </a:p>
          <a:p>
            <a:endParaRPr lang="en-US" dirty="0"/>
          </a:p>
          <a:p>
            <a:r>
              <a:rPr lang="en-US" dirty="0"/>
              <a:t>However, &lt;CLICK&gt; this is what we got instead</a:t>
            </a:r>
          </a:p>
        </p:txBody>
      </p:sp>
      <p:sp>
        <p:nvSpPr>
          <p:cNvPr id="4" name="Slide Number Placeholder 3"/>
          <p:cNvSpPr>
            <a:spLocks noGrp="1"/>
          </p:cNvSpPr>
          <p:nvPr>
            <p:ph type="sldNum" sz="quarter" idx="5"/>
          </p:nvPr>
        </p:nvSpPr>
        <p:spPr/>
        <p:txBody>
          <a:bodyPr/>
          <a:lstStyle/>
          <a:p>
            <a:fld id="{C6DDAD8C-650F-4571-A350-895586D62F41}" type="slidenum">
              <a:rPr lang="en-US" smtClean="0"/>
              <a:t>2</a:t>
            </a:fld>
            <a:endParaRPr lang="en-US"/>
          </a:p>
        </p:txBody>
      </p:sp>
    </p:spTree>
    <p:extLst>
      <p:ext uri="{BB962C8B-B14F-4D97-AF65-F5344CB8AC3E}">
        <p14:creationId xmlns:p14="http://schemas.microsoft.com/office/powerpoint/2010/main" val="2228811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up, Amazon EC2.</a:t>
            </a:r>
          </a:p>
        </p:txBody>
      </p:sp>
      <p:sp>
        <p:nvSpPr>
          <p:cNvPr id="4" name="Slide Number Placeholder 3"/>
          <p:cNvSpPr>
            <a:spLocks noGrp="1"/>
          </p:cNvSpPr>
          <p:nvPr>
            <p:ph type="sldNum" sz="quarter" idx="5"/>
          </p:nvPr>
        </p:nvSpPr>
        <p:spPr/>
        <p:txBody>
          <a:bodyPr/>
          <a:lstStyle/>
          <a:p>
            <a:fld id="{C6DDAD8C-650F-4571-A350-895586D62F41}" type="slidenum">
              <a:rPr lang="en-US" smtClean="0"/>
              <a:t>21</a:t>
            </a:fld>
            <a:endParaRPr lang="en-US"/>
          </a:p>
        </p:txBody>
      </p:sp>
    </p:spTree>
    <p:extLst>
      <p:ext uri="{BB962C8B-B14F-4D97-AF65-F5344CB8AC3E}">
        <p14:creationId xmlns:p14="http://schemas.microsoft.com/office/powerpoint/2010/main" val="3496459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service supports .NET Framework and Modern .NET workloads</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Virtual Machines</a:t>
            </a:r>
          </a:p>
          <a:p>
            <a:pPr marL="628650" lvl="1" indent="-171450">
              <a:buFont typeface="Arial" panose="020B0604020202020204" pitchFamily="34" charset="0"/>
              <a:buChar char="•"/>
            </a:pPr>
            <a:r>
              <a:rPr lang="en-US" dirty="0"/>
              <a:t>It’s a machine in the cloud, which means anything you can do with a box on-prem, you can do with an EC2 instance.</a:t>
            </a:r>
          </a:p>
          <a:p>
            <a:pPr marL="171450" lvl="0" indent="-171450">
              <a:buFont typeface="Arial" panose="020B0604020202020204" pitchFamily="34" charset="0"/>
              <a:buChar char="•"/>
            </a:pPr>
            <a:r>
              <a:rPr lang="en-US" dirty="0"/>
              <a:t>Most Versatile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Since you get an entire machine in the cloud with do what you want.  You have admin access to install whatever you need.  If you’re app is hosted in IIS or runs as a Windows service, you can use an EC2 instances for that job</a:t>
            </a:r>
          </a:p>
          <a:p>
            <a:pPr marL="171450" lvl="0" indent="-171450">
              <a:buFont typeface="Arial" panose="020B0604020202020204" pitchFamily="34" charset="0"/>
              <a:buChar char="•"/>
            </a:pPr>
            <a:r>
              <a:rPr lang="en-US" dirty="0"/>
              <a:t>Boring</a:t>
            </a:r>
          </a:p>
          <a:p>
            <a:pPr marL="628650" lvl="1" indent="-171450">
              <a:buFont typeface="Arial" panose="020B0604020202020204" pitchFamily="34" charset="0"/>
              <a:buChar char="•"/>
            </a:pPr>
            <a:r>
              <a:rPr lang="en-US" dirty="0"/>
              <a:t>It isn’t hot, it isn’t new, but it just plain works.  Sometimes that’s what you want, just give me something that works.  This is the base level of entry to the cloud.  There are some neat things you can do, auto-scaling for one.  If the CPU’s running hot, spin up another instance, behind a load balancer and distribute the load.  So just because it’s boring tech, doesn’t mean you can’t take advantage of some of that cloud goodness.</a:t>
            </a:r>
          </a:p>
          <a:p>
            <a:pPr marL="171450" lvl="0" indent="-171450">
              <a:buFont typeface="Arial" panose="020B0604020202020204" pitchFamily="34" charset="0"/>
              <a:buChar char="•"/>
            </a:pPr>
            <a:r>
              <a:rPr lang="en-US" dirty="0"/>
              <a:t>Workhorse of the Cloud – EC2 makes a lot of other services happen, you just might not know it.  For example, that really cool Kubernetes cluster you want to run, uses EC2.</a:t>
            </a:r>
          </a:p>
          <a:p>
            <a:pPr marL="171450" lvl="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C6DDAD8C-650F-4571-A350-895586D62F41}" type="slidenum">
              <a:rPr lang="en-US" smtClean="0"/>
              <a:t>22</a:t>
            </a:fld>
            <a:endParaRPr lang="en-US"/>
          </a:p>
        </p:txBody>
      </p:sp>
    </p:spTree>
    <p:extLst>
      <p:ext uri="{BB962C8B-B14F-4D97-AF65-F5344CB8AC3E}">
        <p14:creationId xmlns:p14="http://schemas.microsoft.com/office/powerpoint/2010/main" val="802647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Windows you have several options….</a:t>
            </a:r>
          </a:p>
          <a:p>
            <a:r>
              <a:rPr lang="en-US" dirty="0"/>
              <a:t>Server 2022, 2019 2016, some have SQL server baked in as well.</a:t>
            </a:r>
          </a:p>
          <a:p>
            <a:endParaRPr lang="en-US" dirty="0"/>
          </a:p>
          <a:p>
            <a:r>
              <a:rPr lang="en-US" dirty="0"/>
              <a:t>You can also build your own machine image if you have really unique requirements</a:t>
            </a:r>
          </a:p>
          <a:p>
            <a:endParaRPr lang="en-US" dirty="0"/>
          </a:p>
        </p:txBody>
      </p:sp>
      <p:sp>
        <p:nvSpPr>
          <p:cNvPr id="4" name="Slide Number Placeholder 3"/>
          <p:cNvSpPr>
            <a:spLocks noGrp="1"/>
          </p:cNvSpPr>
          <p:nvPr>
            <p:ph type="sldNum" sz="quarter" idx="5"/>
          </p:nvPr>
        </p:nvSpPr>
        <p:spPr/>
        <p:txBody>
          <a:bodyPr/>
          <a:lstStyle/>
          <a:p>
            <a:fld id="{C6DDAD8C-650F-4571-A350-895586D62F41}" type="slidenum">
              <a:rPr lang="en-US" smtClean="0"/>
              <a:t>23</a:t>
            </a:fld>
            <a:endParaRPr lang="en-US"/>
          </a:p>
        </p:txBody>
      </p:sp>
    </p:spTree>
    <p:extLst>
      <p:ext uri="{BB962C8B-B14F-4D97-AF65-F5344CB8AC3E}">
        <p14:creationId xmlns:p14="http://schemas.microsoft.com/office/powerpoint/2010/main" val="1365646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Linux, </a:t>
            </a:r>
          </a:p>
          <a:p>
            <a:r>
              <a:rPr lang="en-US" dirty="0"/>
              <a:t>You have choice of distributions, Amazon Linux 2023, SUSE, RHEL, Ubuntu, images from the Marketplace and also custom images, </a:t>
            </a:r>
          </a:p>
          <a:p>
            <a:endParaRPr lang="en-US" dirty="0"/>
          </a:p>
          <a:p>
            <a:r>
              <a:rPr lang="en-US" dirty="0"/>
              <a:t>[LEAD IN]</a:t>
            </a:r>
          </a:p>
          <a:p>
            <a:r>
              <a:rPr lang="en-US" dirty="0"/>
              <a:t>With EC2 a lot of that management falls on you or your platform team.  Ideally, we want to start worrying less and less about the underlying infrastructure…</a:t>
            </a:r>
          </a:p>
          <a:p>
            <a:endParaRPr lang="en-US" dirty="0"/>
          </a:p>
          <a:p>
            <a:r>
              <a:rPr lang="en-US" dirty="0"/>
              <a:t>&lt;CLICK&gt;</a:t>
            </a:r>
          </a:p>
          <a:p>
            <a:endParaRPr lang="en-US" dirty="0"/>
          </a:p>
        </p:txBody>
      </p:sp>
      <p:sp>
        <p:nvSpPr>
          <p:cNvPr id="4" name="Slide Number Placeholder 3"/>
          <p:cNvSpPr>
            <a:spLocks noGrp="1"/>
          </p:cNvSpPr>
          <p:nvPr>
            <p:ph type="sldNum" sz="quarter" idx="5"/>
          </p:nvPr>
        </p:nvSpPr>
        <p:spPr/>
        <p:txBody>
          <a:bodyPr/>
          <a:lstStyle/>
          <a:p>
            <a:fld id="{C6DDAD8C-650F-4571-A350-895586D62F41}" type="slidenum">
              <a:rPr lang="en-US" smtClean="0"/>
              <a:t>24</a:t>
            </a:fld>
            <a:endParaRPr lang="en-US"/>
          </a:p>
        </p:txBody>
      </p:sp>
    </p:spTree>
    <p:extLst>
      <p:ext uri="{BB962C8B-B14F-4D97-AF65-F5344CB8AC3E}">
        <p14:creationId xmlns:p14="http://schemas.microsoft.com/office/powerpoint/2010/main" val="1299359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Elastic Beanstalk is a step in that direction.</a:t>
            </a:r>
          </a:p>
          <a:p>
            <a:endParaRPr lang="en-US" dirty="0"/>
          </a:p>
        </p:txBody>
      </p:sp>
      <p:sp>
        <p:nvSpPr>
          <p:cNvPr id="4" name="Slide Number Placeholder 3"/>
          <p:cNvSpPr>
            <a:spLocks noGrp="1"/>
          </p:cNvSpPr>
          <p:nvPr>
            <p:ph type="sldNum" sz="quarter" idx="5"/>
          </p:nvPr>
        </p:nvSpPr>
        <p:spPr/>
        <p:txBody>
          <a:bodyPr/>
          <a:lstStyle/>
          <a:p>
            <a:fld id="{C6DDAD8C-650F-4571-A350-895586D62F41}" type="slidenum">
              <a:rPr lang="en-US" smtClean="0"/>
              <a:t>25</a:t>
            </a:fld>
            <a:endParaRPr lang="en-US"/>
          </a:p>
        </p:txBody>
      </p:sp>
    </p:spTree>
    <p:extLst>
      <p:ext uri="{BB962C8B-B14F-4D97-AF65-F5344CB8AC3E}">
        <p14:creationId xmlns:p14="http://schemas.microsoft.com/office/powerpoint/2010/main" val="123256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service supports .NET Framework and Modern .NET workloads.</a:t>
            </a:r>
          </a:p>
          <a:p>
            <a:endParaRPr lang="en-US" dirty="0"/>
          </a:p>
          <a:p>
            <a:r>
              <a:rPr lang="en-US" dirty="0"/>
              <a:t>Think of this services as the “I have stuff running in IIS but I don’t want to think about scaling or VMS or anything.”  This is the service for you.</a:t>
            </a:r>
          </a:p>
          <a:p>
            <a:endParaRPr lang="en-US" dirty="0"/>
          </a:p>
        </p:txBody>
      </p:sp>
      <p:sp>
        <p:nvSpPr>
          <p:cNvPr id="4" name="Slide Number Placeholder 3"/>
          <p:cNvSpPr>
            <a:spLocks noGrp="1"/>
          </p:cNvSpPr>
          <p:nvPr>
            <p:ph type="sldNum" sz="quarter" idx="5"/>
          </p:nvPr>
        </p:nvSpPr>
        <p:spPr/>
        <p:txBody>
          <a:bodyPr/>
          <a:lstStyle/>
          <a:p>
            <a:fld id="{C6DDAD8C-650F-4571-A350-895586D62F41}" type="slidenum">
              <a:rPr lang="en-US" smtClean="0"/>
              <a:t>26</a:t>
            </a:fld>
            <a:endParaRPr lang="en-US"/>
          </a:p>
        </p:txBody>
      </p:sp>
    </p:spTree>
    <p:extLst>
      <p:ext uri="{BB962C8B-B14F-4D97-AF65-F5344CB8AC3E}">
        <p14:creationId xmlns:p14="http://schemas.microsoft.com/office/powerpoint/2010/main" val="1583612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You’re a bit more restricted in options here, no server 2022, but </a:t>
            </a:r>
          </a:p>
        </p:txBody>
      </p:sp>
      <p:sp>
        <p:nvSpPr>
          <p:cNvPr id="4" name="Slide Number Placeholder 3"/>
          <p:cNvSpPr>
            <a:spLocks noGrp="1"/>
          </p:cNvSpPr>
          <p:nvPr>
            <p:ph type="sldNum" sz="quarter" idx="5"/>
          </p:nvPr>
        </p:nvSpPr>
        <p:spPr/>
        <p:txBody>
          <a:bodyPr/>
          <a:lstStyle/>
          <a:p>
            <a:fld id="{C6DDAD8C-650F-4571-A350-895586D62F41}" type="slidenum">
              <a:rPr lang="en-US" smtClean="0"/>
              <a:t>27</a:t>
            </a:fld>
            <a:endParaRPr lang="en-US"/>
          </a:p>
        </p:txBody>
      </p:sp>
    </p:spTree>
    <p:extLst>
      <p:ext uri="{BB962C8B-B14F-4D97-AF65-F5344CB8AC3E}">
        <p14:creationId xmlns:p14="http://schemas.microsoft.com/office/powerpoint/2010/main" val="1342761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create an environment, Elastic Beanstalk provisions the resources required to run your application. AWS resources created for an environment include one elastic load balancer (ELB in the diagram), an Auto Scaling group, and one or more Amazon Elastic Compute Cloud (Amazon EC2) instances.. 	</a:t>
            </a:r>
          </a:p>
          <a:p>
            <a:endParaRPr lang="en-US" dirty="0"/>
          </a:p>
          <a:p>
            <a:r>
              <a:rPr lang="en-US" dirty="0"/>
              <a:t>If you are on Modern .NET, you CAN use Beanstalk, but I feel there are better options out there for you.</a:t>
            </a:r>
          </a:p>
          <a:p>
            <a:endParaRPr lang="en-US" dirty="0"/>
          </a:p>
          <a:p>
            <a:r>
              <a:rPr lang="en-US" dirty="0"/>
              <a:t>[LEAD IN]</a:t>
            </a:r>
          </a:p>
          <a:p>
            <a:r>
              <a:rPr lang="en-US" dirty="0"/>
              <a:t>One such option….</a:t>
            </a:r>
          </a:p>
          <a:p>
            <a:endParaRPr lang="en-US" dirty="0"/>
          </a:p>
          <a:p>
            <a:r>
              <a:rPr lang="en-US" dirty="0"/>
              <a:t>&lt;CLICK&gt;</a:t>
            </a:r>
          </a:p>
          <a:p>
            <a:endParaRPr lang="en-US" dirty="0"/>
          </a:p>
          <a:p>
            <a:endParaRPr lang="en-US" dirty="0"/>
          </a:p>
          <a:p>
            <a:r>
              <a:rPr lang="en-US" dirty="0"/>
              <a:t>This is an example of application running in Beanstalk.  You get a DNS name, that you can CNAME to myapp.yourdomain.com, an Elastic Load Balancer, an Auto Scaling group, which manages how many EC2 instances are running, and one more of those said EC2 instances.  The database doesn’t come with Beanstalk, but you can most certainly connect those applications to one.</a:t>
            </a:r>
          </a:p>
        </p:txBody>
      </p:sp>
      <p:sp>
        <p:nvSpPr>
          <p:cNvPr id="4" name="Slide Number Placeholder 3"/>
          <p:cNvSpPr>
            <a:spLocks noGrp="1"/>
          </p:cNvSpPr>
          <p:nvPr>
            <p:ph type="sldNum" sz="quarter" idx="5"/>
          </p:nvPr>
        </p:nvSpPr>
        <p:spPr/>
        <p:txBody>
          <a:bodyPr/>
          <a:lstStyle/>
          <a:p>
            <a:fld id="{C6DDAD8C-650F-4571-A350-895586D62F41}" type="slidenum">
              <a:rPr lang="en-US" smtClean="0"/>
              <a:t>28</a:t>
            </a:fld>
            <a:endParaRPr lang="en-US"/>
          </a:p>
        </p:txBody>
      </p:sp>
    </p:spTree>
    <p:extLst>
      <p:ext uri="{BB962C8B-B14F-4D97-AF65-F5344CB8AC3E}">
        <p14:creationId xmlns:p14="http://schemas.microsoft.com/office/powerpoint/2010/main" val="2205738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Lambda, our flagship “serverless” computing platform.  If you’re familiar with Azure, this would be like Azure Functions.</a:t>
            </a:r>
          </a:p>
        </p:txBody>
      </p:sp>
      <p:sp>
        <p:nvSpPr>
          <p:cNvPr id="4" name="Slide Number Placeholder 3"/>
          <p:cNvSpPr>
            <a:spLocks noGrp="1"/>
          </p:cNvSpPr>
          <p:nvPr>
            <p:ph type="sldNum" sz="quarter" idx="5"/>
          </p:nvPr>
        </p:nvSpPr>
        <p:spPr/>
        <p:txBody>
          <a:bodyPr/>
          <a:lstStyle/>
          <a:p>
            <a:fld id="{C6DDAD8C-650F-4571-A350-895586D62F41}" type="slidenum">
              <a:rPr lang="en-US" smtClean="0"/>
              <a:t>29</a:t>
            </a:fld>
            <a:endParaRPr lang="en-US"/>
          </a:p>
        </p:txBody>
      </p:sp>
    </p:spTree>
    <p:extLst>
      <p:ext uri="{BB962C8B-B14F-4D97-AF65-F5344CB8AC3E}">
        <p14:creationId xmlns:p14="http://schemas.microsoft.com/office/powerpoint/2010/main" val="3627918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Serverless</a:t>
            </a:r>
          </a:p>
          <a:p>
            <a:pPr marL="628650" lvl="1" indent="-171450">
              <a:buFont typeface="Arial" panose="020B0604020202020204" pitchFamily="34" charset="0"/>
              <a:buChar char="•"/>
            </a:pPr>
            <a:r>
              <a:rPr lang="en-US" dirty="0"/>
              <a:t>This is what a lot of people envision when they think “cloud.”  Code running without having to worry about anything else.  I tell you how much memory I need, and cloud provider you do the rest.</a:t>
            </a:r>
          </a:p>
          <a:p>
            <a:pPr marL="171450" lvl="0" indent="-171450">
              <a:buFont typeface="Arial" panose="020B0604020202020204" pitchFamily="34" charset="0"/>
              <a:buChar char="•"/>
            </a:pPr>
            <a:r>
              <a:rPr lang="en-US" dirty="0"/>
              <a:t>Native Service Integrations</a:t>
            </a:r>
          </a:p>
          <a:p>
            <a:pPr marL="628650" lvl="1" indent="-171450">
              <a:buFont typeface="Arial" panose="020B0604020202020204" pitchFamily="34" charset="0"/>
              <a:buChar char="•"/>
            </a:pPr>
            <a:r>
              <a:rPr lang="en-US" dirty="0"/>
              <a:t>Lambda can listen to events from all over the AWS ecosystem.  You have API Gateway routes, Simple Queue Service consumers, Simple Object Storage (S3) Events, DynamoDB events, </a:t>
            </a:r>
            <a:r>
              <a:rPr lang="en-US" dirty="0" err="1"/>
              <a:t>EventBridge</a:t>
            </a:r>
            <a:r>
              <a:rPr lang="en-US" dirty="0"/>
              <a:t> events.  You can use </a:t>
            </a:r>
            <a:r>
              <a:rPr lang="en-US" dirty="0" err="1"/>
              <a:t>EventBridge</a:t>
            </a:r>
            <a:r>
              <a:rPr lang="en-US" dirty="0"/>
              <a:t> to schedule Lambda invocations, like a Scheduled Task or Cron job.  And lots more, those are just the common ones. Very powerful.</a:t>
            </a:r>
          </a:p>
          <a:p>
            <a:pPr marL="171450" lvl="0" indent="-171450">
              <a:buFont typeface="Arial" panose="020B0604020202020204" pitchFamily="34" charset="0"/>
              <a:buChar char="•"/>
            </a:pPr>
            <a:r>
              <a:rPr lang="en-US" dirty="0"/>
              <a:t>Think Differently</a:t>
            </a:r>
          </a:p>
          <a:p>
            <a:pPr marL="628650" lvl="1" indent="-171450">
              <a:buFont typeface="Arial" panose="020B0604020202020204" pitchFamily="34" charset="0"/>
              <a:buChar char="•"/>
            </a:pPr>
            <a:r>
              <a:rPr lang="en-US" dirty="0"/>
              <a:t>NOTICE this only supports Modern .NET.  Not only that, but the code for Lambda function looks way different than a typical application.</a:t>
            </a:r>
          </a:p>
          <a:p>
            <a:pPr marL="628650" lvl="1" indent="-171450">
              <a:buFont typeface="Arial" panose="020B0604020202020204" pitchFamily="34" charset="0"/>
              <a:buChar char="•"/>
            </a:pPr>
            <a:r>
              <a:rPr lang="en-US" dirty="0"/>
              <a:t>The execution environment is different</a:t>
            </a:r>
          </a:p>
          <a:p>
            <a:pPr marL="628650" lvl="1" indent="-171450">
              <a:buFont typeface="Arial" panose="020B0604020202020204" pitchFamily="34" charset="0"/>
              <a:buChar char="•"/>
            </a:pPr>
            <a:r>
              <a:rPr lang="en-US" dirty="0"/>
              <a:t>The code you write looks different</a:t>
            </a:r>
          </a:p>
          <a:p>
            <a:pPr marL="171450" lvl="0" indent="-171450">
              <a:buFont typeface="Arial" panose="020B0604020202020204" pitchFamily="34" charset="0"/>
              <a:buChar char="•"/>
            </a:pPr>
            <a:r>
              <a:rPr lang="en-US" dirty="0"/>
              <a:t>Hip / Cool / etc.</a:t>
            </a:r>
          </a:p>
          <a:p>
            <a:pPr marL="628650" lvl="1" indent="-171450">
              <a:buFont typeface="Arial" panose="020B0604020202020204" pitchFamily="34" charset="0"/>
              <a:buChar char="•"/>
            </a:pPr>
            <a:r>
              <a:rPr lang="en-US" dirty="0"/>
              <a:t>If virtual machines are boring, then this is the “hip cool thing to be doing”… unless you’re on the container ship… don’t worry, AWS has you covered there too… more on that shortly.</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[LEAD IN]</a:t>
            </a:r>
          </a:p>
          <a:p>
            <a:pPr marL="171450" lvl="0" indent="-171450">
              <a:buFont typeface="Arial" panose="020B0604020202020204" pitchFamily="34" charset="0"/>
              <a:buChar char="•"/>
            </a:pPr>
            <a:endParaRPr lang="en-US" dirty="0"/>
          </a:p>
          <a:p>
            <a:r>
              <a:rPr lang="en-US" dirty="0"/>
              <a:t>Let’s breakdown the parts of a small function real quick…</a:t>
            </a:r>
          </a:p>
          <a:p>
            <a:endParaRPr lang="en-US" dirty="0"/>
          </a:p>
          <a:p>
            <a:r>
              <a:rPr lang="en-US" dirty="0"/>
              <a:t>&lt;CLICK&gt;</a:t>
            </a:r>
          </a:p>
        </p:txBody>
      </p:sp>
      <p:sp>
        <p:nvSpPr>
          <p:cNvPr id="4" name="Slide Number Placeholder 3"/>
          <p:cNvSpPr>
            <a:spLocks noGrp="1"/>
          </p:cNvSpPr>
          <p:nvPr>
            <p:ph type="sldNum" sz="quarter" idx="5"/>
          </p:nvPr>
        </p:nvSpPr>
        <p:spPr/>
        <p:txBody>
          <a:bodyPr/>
          <a:lstStyle/>
          <a:p>
            <a:fld id="{C6DDAD8C-650F-4571-A350-895586D62F41}" type="slidenum">
              <a:rPr lang="en-US" smtClean="0"/>
              <a:t>30</a:t>
            </a:fld>
            <a:endParaRPr lang="en-US"/>
          </a:p>
        </p:txBody>
      </p:sp>
    </p:spTree>
    <p:extLst>
      <p:ext uri="{BB962C8B-B14F-4D97-AF65-F5344CB8AC3E}">
        <p14:creationId xmlns:p14="http://schemas.microsoft.com/office/powerpoint/2010/main" val="1815363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supposed to do with AWS?  We’re a .NET shop, don’t the people above me understand that… and many other such things we uttered.</a:t>
            </a:r>
          </a:p>
          <a:p>
            <a:endParaRPr lang="en-US" dirty="0"/>
          </a:p>
          <a:p>
            <a:r>
              <a:rPr lang="en-US" dirty="0"/>
              <a:t>But there we were, the choice had been made… it was up to us to figure out how to make it work.  And make it work we did…</a:t>
            </a:r>
          </a:p>
          <a:p>
            <a:endParaRPr lang="en-US" dirty="0"/>
          </a:p>
          <a:p>
            <a:r>
              <a:rPr lang="en-US" dirty="0"/>
              <a:t>This is the talk I wish I could’ve attended as we started our AWS journey…</a:t>
            </a:r>
          </a:p>
          <a:p>
            <a:endParaRPr lang="en-US" dirty="0"/>
          </a:p>
          <a:p>
            <a:r>
              <a:rPr lang="en-US" dirty="0"/>
              <a:t>My name is Brad Knowles, and while that story was my real experience from a previous employer, I’m currently a Cloud Application Architect with AWS Professional Services where I focus on helping .NET customer use AWS to it’s fullest.</a:t>
            </a:r>
          </a:p>
          <a:p>
            <a:endParaRPr lang="en-US" dirty="0"/>
          </a:p>
          <a:p>
            <a:r>
              <a:rPr lang="en-US" dirty="0"/>
              <a:t>[LEAD IN]</a:t>
            </a:r>
          </a:p>
          <a:p>
            <a:r>
              <a:rPr lang="en-US" dirty="0"/>
              <a:t>Let’s dive in…</a:t>
            </a:r>
          </a:p>
        </p:txBody>
      </p:sp>
      <p:sp>
        <p:nvSpPr>
          <p:cNvPr id="4" name="Slide Number Placeholder 3"/>
          <p:cNvSpPr>
            <a:spLocks noGrp="1"/>
          </p:cNvSpPr>
          <p:nvPr>
            <p:ph type="sldNum" sz="quarter" idx="5"/>
          </p:nvPr>
        </p:nvSpPr>
        <p:spPr/>
        <p:txBody>
          <a:bodyPr/>
          <a:lstStyle/>
          <a:p>
            <a:fld id="{C6DDAD8C-650F-4571-A350-895586D62F41}" type="slidenum">
              <a:rPr lang="en-US" smtClean="0"/>
              <a:t>3</a:t>
            </a:fld>
            <a:endParaRPr lang="en-US"/>
          </a:p>
        </p:txBody>
      </p:sp>
    </p:spTree>
    <p:extLst>
      <p:ext uri="{BB962C8B-B14F-4D97-AF65-F5344CB8AC3E}">
        <p14:creationId xmlns:p14="http://schemas.microsoft.com/office/powerpoint/2010/main" val="2754378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function that receives an event from API Gateway, gets something from the database by ID, and returns the result…</a:t>
            </a:r>
          </a:p>
          <a:p>
            <a:endParaRPr lang="en-US" dirty="0"/>
          </a:p>
          <a:p>
            <a:r>
              <a:rPr lang="en-US" dirty="0"/>
              <a:t>This is the whole function.  Notice, there’s no main method like in a Console app.  There’s no </a:t>
            </a:r>
            <a:r>
              <a:rPr lang="en-US" dirty="0" err="1"/>
              <a:t>Startup.cs</a:t>
            </a:r>
            <a:r>
              <a:rPr lang="en-US" dirty="0"/>
              <a:t> for ASP.NET Core, none of that.  Mind you, this is a simple function, and they can get more complex, but the idea is they do a few quick things and do them well… </a:t>
            </a:r>
            <a:r>
              <a:rPr lang="en-US" dirty="0" err="1"/>
              <a:t>kinda</a:t>
            </a:r>
            <a:r>
              <a:rPr lang="en-US" dirty="0"/>
              <a:t> like Microservices, right?</a:t>
            </a:r>
          </a:p>
          <a:p>
            <a:endParaRPr lang="en-US" dirty="0"/>
          </a:p>
        </p:txBody>
      </p:sp>
      <p:sp>
        <p:nvSpPr>
          <p:cNvPr id="4" name="Slide Number Placeholder 3"/>
          <p:cNvSpPr>
            <a:spLocks noGrp="1"/>
          </p:cNvSpPr>
          <p:nvPr>
            <p:ph type="sldNum" sz="quarter" idx="5"/>
          </p:nvPr>
        </p:nvSpPr>
        <p:spPr/>
        <p:txBody>
          <a:bodyPr/>
          <a:lstStyle/>
          <a:p>
            <a:fld id="{C6DDAD8C-650F-4571-A350-895586D62F41}" type="slidenum">
              <a:rPr lang="en-US" smtClean="0"/>
              <a:t>31</a:t>
            </a:fld>
            <a:endParaRPr lang="en-US"/>
          </a:p>
        </p:txBody>
      </p:sp>
    </p:spTree>
    <p:extLst>
      <p:ext uri="{BB962C8B-B14F-4D97-AF65-F5344CB8AC3E}">
        <p14:creationId xmlns:p14="http://schemas.microsoft.com/office/powerpoint/2010/main" val="36301526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 establish a connection to our repository.  It’s important we do this in the constructor because of the lifecycle of a function so that multiple invocations of the Lambda don’t exhaust your database connections.  I’ll have a link to the Execution Environment details in the GitHub repo that goes into more depth of where and why you put some of this code in certain spots.</a:t>
            </a:r>
          </a:p>
          <a:p>
            <a:endParaRPr lang="en-US" dirty="0"/>
          </a:p>
        </p:txBody>
      </p:sp>
      <p:sp>
        <p:nvSpPr>
          <p:cNvPr id="4" name="Slide Number Placeholder 3"/>
          <p:cNvSpPr>
            <a:spLocks noGrp="1"/>
          </p:cNvSpPr>
          <p:nvPr>
            <p:ph type="sldNum" sz="quarter" idx="5"/>
          </p:nvPr>
        </p:nvSpPr>
        <p:spPr/>
        <p:txBody>
          <a:bodyPr/>
          <a:lstStyle/>
          <a:p>
            <a:fld id="{C6DDAD8C-650F-4571-A350-895586D62F41}" type="slidenum">
              <a:rPr lang="en-US" smtClean="0"/>
              <a:t>32</a:t>
            </a:fld>
            <a:endParaRPr lang="en-US"/>
          </a:p>
        </p:txBody>
      </p:sp>
    </p:spTree>
    <p:extLst>
      <p:ext uri="{BB962C8B-B14F-4D97-AF65-F5344CB8AC3E}">
        <p14:creationId xmlns:p14="http://schemas.microsoft.com/office/powerpoint/2010/main" val="1263703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first parameter lets us know, the Lambda is receiving events from API Gateway</a:t>
            </a:r>
          </a:p>
        </p:txBody>
      </p:sp>
      <p:sp>
        <p:nvSpPr>
          <p:cNvPr id="4" name="Slide Number Placeholder 3"/>
          <p:cNvSpPr>
            <a:spLocks noGrp="1"/>
          </p:cNvSpPr>
          <p:nvPr>
            <p:ph type="sldNum" sz="quarter" idx="5"/>
          </p:nvPr>
        </p:nvSpPr>
        <p:spPr/>
        <p:txBody>
          <a:bodyPr/>
          <a:lstStyle/>
          <a:p>
            <a:fld id="{C6DDAD8C-650F-4571-A350-895586D62F41}" type="slidenum">
              <a:rPr lang="en-US" smtClean="0"/>
              <a:t>33</a:t>
            </a:fld>
            <a:endParaRPr lang="en-US"/>
          </a:p>
        </p:txBody>
      </p:sp>
    </p:spTree>
    <p:extLst>
      <p:ext uri="{BB962C8B-B14F-4D97-AF65-F5344CB8AC3E}">
        <p14:creationId xmlns:p14="http://schemas.microsoft.com/office/powerpoint/2010/main" val="1450378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grab the id from the REST URL path, and lookup the record in the database</a:t>
            </a:r>
          </a:p>
        </p:txBody>
      </p:sp>
      <p:sp>
        <p:nvSpPr>
          <p:cNvPr id="4" name="Slide Number Placeholder 3"/>
          <p:cNvSpPr>
            <a:spLocks noGrp="1"/>
          </p:cNvSpPr>
          <p:nvPr>
            <p:ph type="sldNum" sz="quarter" idx="5"/>
          </p:nvPr>
        </p:nvSpPr>
        <p:spPr/>
        <p:txBody>
          <a:bodyPr/>
          <a:lstStyle/>
          <a:p>
            <a:fld id="{C6DDAD8C-650F-4571-A350-895586D62F41}" type="slidenum">
              <a:rPr lang="en-US" smtClean="0"/>
              <a:t>34</a:t>
            </a:fld>
            <a:endParaRPr lang="en-US"/>
          </a:p>
        </p:txBody>
      </p:sp>
    </p:spTree>
    <p:extLst>
      <p:ext uri="{BB962C8B-B14F-4D97-AF65-F5344CB8AC3E}">
        <p14:creationId xmlns:p14="http://schemas.microsoft.com/office/powerpoint/2010/main" val="18825908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create a response for API Gateway to process, and serialize the database object to JSON for the API to return to the client.</a:t>
            </a:r>
          </a:p>
          <a:p>
            <a:endParaRPr lang="en-US" dirty="0"/>
          </a:p>
          <a:p>
            <a:r>
              <a:rPr lang="en-US" dirty="0"/>
              <a:t>That’s it.  As I mentioned they can, and do, get more complex, but they can also be very targeted and straightforward.  It all depends on your architecture.</a:t>
            </a:r>
          </a:p>
          <a:p>
            <a:endParaRPr lang="en-US" dirty="0"/>
          </a:p>
          <a:p>
            <a:r>
              <a:rPr lang="en-US" dirty="0"/>
              <a:t>[LEAD IN]</a:t>
            </a:r>
          </a:p>
          <a:p>
            <a:r>
              <a:rPr lang="en-US" dirty="0"/>
              <a:t>Let’s wrap Lambda with a few last comments</a:t>
            </a:r>
          </a:p>
        </p:txBody>
      </p:sp>
      <p:sp>
        <p:nvSpPr>
          <p:cNvPr id="4" name="Slide Number Placeholder 3"/>
          <p:cNvSpPr>
            <a:spLocks noGrp="1"/>
          </p:cNvSpPr>
          <p:nvPr>
            <p:ph type="sldNum" sz="quarter" idx="5"/>
          </p:nvPr>
        </p:nvSpPr>
        <p:spPr/>
        <p:txBody>
          <a:bodyPr/>
          <a:lstStyle/>
          <a:p>
            <a:fld id="{C6DDAD8C-650F-4571-A350-895586D62F41}" type="slidenum">
              <a:rPr lang="en-US" smtClean="0"/>
              <a:t>35</a:t>
            </a:fld>
            <a:endParaRPr lang="en-US"/>
          </a:p>
        </p:txBody>
      </p:sp>
    </p:spTree>
    <p:extLst>
      <p:ext uri="{BB962C8B-B14F-4D97-AF65-F5344CB8AC3E}">
        <p14:creationId xmlns:p14="http://schemas.microsoft.com/office/powerpoint/2010/main" val="19639569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function that </a:t>
            </a:r>
            <a:r>
              <a:rPr lang="en-US" dirty="0" err="1"/>
              <a:t>receivies</a:t>
            </a:r>
            <a:r>
              <a:rPr lang="en-US" dirty="0"/>
              <a:t> an event from API Gateway, </a:t>
            </a:r>
            <a:r>
              <a:rPr lang="en-US" dirty="0" err="1"/>
              <a:t>gets’s</a:t>
            </a:r>
            <a:r>
              <a:rPr lang="en-US" dirty="0"/>
              <a:t> something from the database by ID, and returns the result…</a:t>
            </a:r>
          </a:p>
          <a:p>
            <a:endParaRPr lang="en-US" dirty="0"/>
          </a:p>
          <a:p>
            <a:r>
              <a:rPr lang="en-US" dirty="0"/>
              <a:t>This is the whole function.  Notice, there’s no main method like in a Console app.  There’s no </a:t>
            </a:r>
            <a:r>
              <a:rPr lang="en-US" dirty="0" err="1"/>
              <a:t>Startup.cs</a:t>
            </a:r>
            <a:r>
              <a:rPr lang="en-US" dirty="0"/>
              <a:t> for ASP.NET Core, none of that.  Mind you, this is a simple function, and they can get more complex, but the idea is they do a few quick things and do them well… </a:t>
            </a:r>
            <a:r>
              <a:rPr lang="en-US" dirty="0" err="1"/>
              <a:t>kinda</a:t>
            </a:r>
            <a:r>
              <a:rPr lang="en-US" dirty="0"/>
              <a:t> like Microservices, right?</a:t>
            </a:r>
          </a:p>
          <a:p>
            <a:endParaRPr lang="en-US" dirty="0"/>
          </a:p>
          <a:p>
            <a:endParaRPr lang="en-US" dirty="0"/>
          </a:p>
        </p:txBody>
      </p:sp>
      <p:sp>
        <p:nvSpPr>
          <p:cNvPr id="4" name="Slide Number Placeholder 3"/>
          <p:cNvSpPr>
            <a:spLocks noGrp="1"/>
          </p:cNvSpPr>
          <p:nvPr>
            <p:ph type="sldNum" sz="quarter" idx="5"/>
          </p:nvPr>
        </p:nvSpPr>
        <p:spPr/>
        <p:txBody>
          <a:bodyPr/>
          <a:lstStyle/>
          <a:p>
            <a:fld id="{C6DDAD8C-650F-4571-A350-895586D62F41}" type="slidenum">
              <a:rPr lang="en-US" smtClean="0"/>
              <a:t>37</a:t>
            </a:fld>
            <a:endParaRPr lang="en-US"/>
          </a:p>
        </p:txBody>
      </p:sp>
    </p:spTree>
    <p:extLst>
      <p:ext uri="{BB962C8B-B14F-4D97-AF65-F5344CB8AC3E}">
        <p14:creationId xmlns:p14="http://schemas.microsoft.com/office/powerpoint/2010/main" val="23153174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function that receives an event from API Gateway, </a:t>
            </a:r>
            <a:r>
              <a:rPr lang="en-US" dirty="0" err="1"/>
              <a:t>gets’s</a:t>
            </a:r>
            <a:r>
              <a:rPr lang="en-US" dirty="0"/>
              <a:t> something from the database by ID, and returns the result…</a:t>
            </a:r>
          </a:p>
          <a:p>
            <a:endParaRPr lang="en-US" dirty="0"/>
          </a:p>
          <a:p>
            <a:r>
              <a:rPr lang="en-US" dirty="0"/>
              <a:t>This is the whole function.  Notice, there’s no main method like in a Console app.  There’s no </a:t>
            </a:r>
            <a:r>
              <a:rPr lang="en-US" dirty="0" err="1"/>
              <a:t>Startup.cs</a:t>
            </a:r>
            <a:r>
              <a:rPr lang="en-US" dirty="0"/>
              <a:t> for ASP.NET Core, none of that.  Mind you, this is a simple function, and they can get more complex, but the idea is they do a few quick things and do them well… </a:t>
            </a:r>
            <a:r>
              <a:rPr lang="en-US" dirty="0" err="1"/>
              <a:t>kinda</a:t>
            </a:r>
            <a:r>
              <a:rPr lang="en-US" dirty="0"/>
              <a:t> like Microservices, right?</a:t>
            </a:r>
          </a:p>
          <a:p>
            <a:endParaRPr lang="en-US" dirty="0"/>
          </a:p>
          <a:p>
            <a:endParaRPr lang="en-US" dirty="0"/>
          </a:p>
        </p:txBody>
      </p:sp>
      <p:sp>
        <p:nvSpPr>
          <p:cNvPr id="4" name="Slide Number Placeholder 3"/>
          <p:cNvSpPr>
            <a:spLocks noGrp="1"/>
          </p:cNvSpPr>
          <p:nvPr>
            <p:ph type="sldNum" sz="quarter" idx="5"/>
          </p:nvPr>
        </p:nvSpPr>
        <p:spPr/>
        <p:txBody>
          <a:bodyPr/>
          <a:lstStyle/>
          <a:p>
            <a:fld id="{C6DDAD8C-650F-4571-A350-895586D62F41}" type="slidenum">
              <a:rPr lang="en-US" smtClean="0"/>
              <a:t>38</a:t>
            </a:fld>
            <a:endParaRPr lang="en-US"/>
          </a:p>
        </p:txBody>
      </p:sp>
    </p:spTree>
    <p:extLst>
      <p:ext uri="{BB962C8B-B14F-4D97-AF65-F5344CB8AC3E}">
        <p14:creationId xmlns:p14="http://schemas.microsoft.com/office/powerpoint/2010/main" val="3113785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was create a connection to our repository.  It’s important we do this in the constructor because of the lifecycle of a function.  I’ll have a link to the Execution Environment details in the GitHub repo that goes into more depth of where and why you put some of this code in certain spots.</a:t>
            </a:r>
          </a:p>
          <a:p>
            <a:endParaRPr lang="en-US" dirty="0"/>
          </a:p>
          <a:p>
            <a:endParaRPr lang="en-US" dirty="0"/>
          </a:p>
        </p:txBody>
      </p:sp>
      <p:sp>
        <p:nvSpPr>
          <p:cNvPr id="4" name="Slide Number Placeholder 3"/>
          <p:cNvSpPr>
            <a:spLocks noGrp="1"/>
          </p:cNvSpPr>
          <p:nvPr>
            <p:ph type="sldNum" sz="quarter" idx="5"/>
          </p:nvPr>
        </p:nvSpPr>
        <p:spPr/>
        <p:txBody>
          <a:bodyPr/>
          <a:lstStyle/>
          <a:p>
            <a:fld id="{C6DDAD8C-650F-4571-A350-895586D62F41}" type="slidenum">
              <a:rPr lang="en-US" smtClean="0"/>
              <a:t>40</a:t>
            </a:fld>
            <a:endParaRPr lang="en-US"/>
          </a:p>
        </p:txBody>
      </p:sp>
    </p:spTree>
    <p:extLst>
      <p:ext uri="{BB962C8B-B14F-4D97-AF65-F5344CB8AC3E}">
        <p14:creationId xmlns:p14="http://schemas.microsoft.com/office/powerpoint/2010/main" val="38498813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t>
            </a:r>
            <a:r>
              <a:rPr lang="en-US" dirty="0" err="1"/>
              <a:t>entiretly</a:t>
            </a:r>
            <a:r>
              <a:rPr lang="en-US" dirty="0"/>
              <a:t> of the function, minus the error handling and logging to make it fit on a slide, but this is it.  Get from the database, return the result.</a:t>
            </a:r>
          </a:p>
        </p:txBody>
      </p:sp>
      <p:sp>
        <p:nvSpPr>
          <p:cNvPr id="4" name="Slide Number Placeholder 3"/>
          <p:cNvSpPr>
            <a:spLocks noGrp="1"/>
          </p:cNvSpPr>
          <p:nvPr>
            <p:ph type="sldNum" sz="quarter" idx="5"/>
          </p:nvPr>
        </p:nvSpPr>
        <p:spPr/>
        <p:txBody>
          <a:bodyPr/>
          <a:lstStyle/>
          <a:p>
            <a:fld id="{C6DDAD8C-650F-4571-A350-895586D62F41}" type="slidenum">
              <a:rPr lang="en-US" smtClean="0"/>
              <a:t>41</a:t>
            </a:fld>
            <a:endParaRPr lang="en-US"/>
          </a:p>
        </p:txBody>
      </p:sp>
    </p:spTree>
    <p:extLst>
      <p:ext uri="{BB962C8B-B14F-4D97-AF65-F5344CB8AC3E}">
        <p14:creationId xmlns:p14="http://schemas.microsoft.com/office/powerpoint/2010/main" val="35419606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At 1,769 MB, a function has the equivalent of one vCPU.</a:t>
            </a:r>
          </a:p>
        </p:txBody>
      </p:sp>
      <p:sp>
        <p:nvSpPr>
          <p:cNvPr id="4" name="Slide Number Placeholder 3"/>
          <p:cNvSpPr>
            <a:spLocks noGrp="1"/>
          </p:cNvSpPr>
          <p:nvPr>
            <p:ph type="sldNum" sz="quarter" idx="5"/>
          </p:nvPr>
        </p:nvSpPr>
        <p:spPr/>
        <p:txBody>
          <a:bodyPr/>
          <a:lstStyle/>
          <a:p>
            <a:fld id="{C6DDAD8C-650F-4571-A350-895586D62F41}" type="slidenum">
              <a:rPr lang="en-US" smtClean="0"/>
              <a:t>42</a:t>
            </a:fld>
            <a:endParaRPr lang="en-US"/>
          </a:p>
        </p:txBody>
      </p:sp>
    </p:spTree>
    <p:extLst>
      <p:ext uri="{BB962C8B-B14F-4D97-AF65-F5344CB8AC3E}">
        <p14:creationId xmlns:p14="http://schemas.microsoft.com/office/powerpoint/2010/main" val="854062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Service </a:t>
            </a:r>
            <a:r>
              <a:rPr lang="en-US" dirty="0" err="1"/>
              <a:t>Landscap</a:t>
            </a:r>
            <a:endParaRPr lang="en-US" dirty="0"/>
          </a:p>
          <a:p>
            <a:pPr lvl="0"/>
            <a:r>
              <a:rPr lang="en-US" dirty="0"/>
              <a:t>Brief History of .NET</a:t>
            </a:r>
          </a:p>
          <a:p>
            <a:pPr lvl="0"/>
            <a:r>
              <a:rPr lang="en-US" dirty="0"/>
              <a:t>Popular AWS Services</a:t>
            </a:r>
          </a:p>
          <a:p>
            <a:pPr lvl="0"/>
            <a:r>
              <a:rPr lang="en-US" dirty="0"/>
              <a:t>Infrastructure as Code</a:t>
            </a:r>
          </a:p>
        </p:txBody>
      </p:sp>
      <p:sp>
        <p:nvSpPr>
          <p:cNvPr id="4" name="Slide Number Placeholder 3"/>
          <p:cNvSpPr>
            <a:spLocks noGrp="1"/>
          </p:cNvSpPr>
          <p:nvPr>
            <p:ph type="sldNum" sz="quarter" idx="5"/>
          </p:nvPr>
        </p:nvSpPr>
        <p:spPr/>
        <p:txBody>
          <a:bodyPr/>
          <a:lstStyle/>
          <a:p>
            <a:fld id="{C6DDAD8C-650F-4571-A350-895586D62F41}" type="slidenum">
              <a:rPr lang="en-US" smtClean="0"/>
              <a:t>4</a:t>
            </a:fld>
            <a:endParaRPr lang="en-US"/>
          </a:p>
        </p:txBody>
      </p:sp>
    </p:spTree>
    <p:extLst>
      <p:ext uri="{BB962C8B-B14F-4D97-AF65-F5344CB8AC3E}">
        <p14:creationId xmlns:p14="http://schemas.microsoft.com/office/powerpoint/2010/main" val="25735005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Containers</a:t>
            </a:r>
          </a:p>
          <a:p>
            <a:pPr marL="628650" lvl="1" indent="-171450">
              <a:buFont typeface="Arial" panose="020B0604020202020204" pitchFamily="34" charset="0"/>
              <a:buChar char="•"/>
            </a:pPr>
            <a:r>
              <a:rPr lang="en-US" dirty="0"/>
              <a:t>This is one of our container solutions, </a:t>
            </a:r>
          </a:p>
          <a:p>
            <a:pPr marL="171450" lvl="0" indent="-171450">
              <a:buFont typeface="Arial" panose="020B0604020202020204" pitchFamily="34" charset="0"/>
              <a:buChar char="•"/>
            </a:pPr>
            <a:r>
              <a:rPr lang="en-US" dirty="0"/>
              <a:t>Tasks and Services</a:t>
            </a:r>
          </a:p>
          <a:p>
            <a:pPr marL="628650" lvl="1" indent="-171450">
              <a:buFont typeface="Arial" panose="020B0604020202020204" pitchFamily="34" charset="0"/>
              <a:buChar char="•"/>
            </a:pPr>
            <a:r>
              <a:rPr lang="en-US" dirty="0"/>
              <a:t>A </a:t>
            </a:r>
            <a:r>
              <a:rPr lang="en-US" i="1" dirty="0"/>
              <a:t>task definition</a:t>
            </a:r>
            <a:r>
              <a:rPr lang="en-US" dirty="0"/>
              <a:t> is a blueprint for your application. It is a text file in JSON format that describes the parameters and one or more containers that form your application. I like to think of it similar to a Docker Compose file in the way you can specify multiple containers, networking, etc.</a:t>
            </a:r>
          </a:p>
          <a:p>
            <a:pPr marL="628650" lvl="1" indent="-171450">
              <a:buFont typeface="Arial" panose="020B0604020202020204" pitchFamily="34" charset="0"/>
              <a:buChar char="•"/>
            </a:pPr>
            <a:r>
              <a:rPr lang="en-US" dirty="0"/>
              <a:t>A service runs a specified number of instances of a task definition simultaneously. If one of your tasks fails or stops, the Amazon ECS service scheduler launches another instance of your task definition to replace it. This helps maintain your desired number of tasks in the service.</a:t>
            </a:r>
          </a:p>
          <a:p>
            <a:pPr marL="171450" lvl="0" indent="-171450">
              <a:buFont typeface="Arial" panose="020B0604020202020204" pitchFamily="34" charset="0"/>
              <a:buChar char="•"/>
            </a:pPr>
            <a:r>
              <a:rPr lang="en-US" dirty="0"/>
              <a:t>Orchestration (not K8s or Swarm)</a:t>
            </a:r>
          </a:p>
          <a:p>
            <a:pPr marL="628650" lvl="1" indent="-171450">
              <a:buFont typeface="Arial" panose="020B0604020202020204" pitchFamily="34" charset="0"/>
              <a:buChar char="•"/>
            </a:pPr>
            <a:r>
              <a:rPr lang="en-US" dirty="0"/>
              <a:t>I like to think of it at Kubernetes-lite.  You get orchestration  and management, but with a lot more of AWS managed tools.</a:t>
            </a:r>
          </a:p>
          <a:p>
            <a:pPr marL="171450" lvl="0" indent="-171450">
              <a:buFont typeface="Arial" panose="020B0604020202020204" pitchFamily="34" charset="0"/>
              <a:buChar char="•"/>
            </a:pPr>
            <a:r>
              <a:rPr lang="en-US" dirty="0"/>
              <a:t>EC2 or </a:t>
            </a:r>
            <a:r>
              <a:rPr lang="en-US" dirty="0" err="1"/>
              <a:t>Fargate</a:t>
            </a:r>
            <a:r>
              <a:rPr lang="en-US" dirty="0"/>
              <a:t> (serverless)</a:t>
            </a:r>
          </a:p>
          <a:p>
            <a:pPr marL="628650" lvl="1" indent="-171450">
              <a:buFont typeface="Arial" panose="020B0604020202020204" pitchFamily="34" charset="0"/>
              <a:buChar char="•"/>
            </a:pPr>
            <a:r>
              <a:rPr lang="en-US" dirty="0"/>
              <a:t>You can choose to have your container run on EC2 instances… remember, I said EC2 maybe be boring, but it’s still very much the workhorse of the cloud.  However, you can also choose our serverless container offering </a:t>
            </a:r>
            <a:r>
              <a:rPr lang="en-US" dirty="0" err="1"/>
              <a:t>Fargate</a:t>
            </a:r>
            <a:r>
              <a:rPr lang="en-US" dirty="0"/>
              <a:t>, which manages all the nodes for you.  You just specify how much memory and CPU your task needs, and AWS infrastructure takes care of the rest.</a:t>
            </a:r>
          </a:p>
          <a:p>
            <a:pPr marL="171450" lvl="0" indent="-171450">
              <a:buFont typeface="Arial" panose="020B0604020202020204" pitchFamily="34" charset="0"/>
              <a:buChar char="•"/>
            </a:pPr>
            <a:r>
              <a:rPr lang="en-US" dirty="0"/>
              <a:t>Copilot CLI</a:t>
            </a:r>
          </a:p>
          <a:p>
            <a:pPr marL="628650" lvl="1" indent="-171450">
              <a:buFont typeface="Arial" panose="020B0604020202020204" pitchFamily="34" charset="0"/>
              <a:buChar char="•"/>
            </a:pPr>
            <a:r>
              <a:rPr lang="en-US" dirty="0"/>
              <a:t>Is an open source CLI you can use to build, release, and operate your containers on ECS.  Yes, I know, it’s confusing now with GitHub Copilot, but this was started in 2019, so technically they stole our name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C6DDAD8C-650F-4571-A350-895586D62F41}" type="slidenum">
              <a:rPr lang="en-US" smtClean="0"/>
              <a:t>45</a:t>
            </a:fld>
            <a:endParaRPr lang="en-US"/>
          </a:p>
        </p:txBody>
      </p:sp>
    </p:spTree>
    <p:extLst>
      <p:ext uri="{BB962C8B-B14F-4D97-AF65-F5344CB8AC3E}">
        <p14:creationId xmlns:p14="http://schemas.microsoft.com/office/powerpoint/2010/main" val="15172167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have time to cover this today, but if Kubernetes is your jam, we have the Amazon Elastic Kubernetes Services that you can use.  And yes, it’ll support .NET workloads, </a:t>
            </a:r>
            <a:r>
              <a:rPr lang="en-US" dirty="0" err="1"/>
              <a:t>ya</a:t>
            </a:r>
            <a:r>
              <a:rPr lang="en-US" dirty="0"/>
              <a:t> know, cause containers.</a:t>
            </a:r>
          </a:p>
          <a:p>
            <a:endParaRPr lang="en-US" dirty="0"/>
          </a:p>
          <a:p>
            <a:r>
              <a:rPr lang="en-US" dirty="0"/>
              <a:t>I should point out… you CAN run Windows Containers, which run on Windows Hosts, so TECHNICALLY the container offers do support .NET Framework, the version below 5… but Windows containers in general, aren’t terrible recommended in any environment, AWS or not.  So if you’re going to use containers, take advantage of Modern .NET, start at version 8 and enjoy!</a:t>
            </a:r>
          </a:p>
          <a:p>
            <a:endParaRPr lang="en-US" dirty="0"/>
          </a:p>
        </p:txBody>
      </p:sp>
      <p:sp>
        <p:nvSpPr>
          <p:cNvPr id="4" name="Slide Number Placeholder 3"/>
          <p:cNvSpPr>
            <a:spLocks noGrp="1"/>
          </p:cNvSpPr>
          <p:nvPr>
            <p:ph type="sldNum" sz="quarter" idx="5"/>
          </p:nvPr>
        </p:nvSpPr>
        <p:spPr/>
        <p:txBody>
          <a:bodyPr/>
          <a:lstStyle/>
          <a:p>
            <a:fld id="{C6DDAD8C-650F-4571-A350-895586D62F41}" type="slidenum">
              <a:rPr lang="en-US" smtClean="0"/>
              <a:t>46</a:t>
            </a:fld>
            <a:endParaRPr lang="en-US"/>
          </a:p>
        </p:txBody>
      </p:sp>
    </p:spTree>
    <p:extLst>
      <p:ext uri="{BB962C8B-B14F-4D97-AF65-F5344CB8AC3E}">
        <p14:creationId xmlns:p14="http://schemas.microsoft.com/office/powerpoint/2010/main" val="29073793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Containers</a:t>
            </a:r>
          </a:p>
          <a:p>
            <a:pPr marL="628650" lvl="1" indent="-171450">
              <a:buFont typeface="Arial" panose="020B0604020202020204" pitchFamily="34" charset="0"/>
              <a:buChar char="•"/>
            </a:pPr>
            <a:r>
              <a:rPr lang="en-US" dirty="0"/>
              <a:t>This is one of our container solutions, </a:t>
            </a:r>
          </a:p>
          <a:p>
            <a:pPr marL="171450" lvl="0" indent="-171450">
              <a:buFont typeface="Arial" panose="020B0604020202020204" pitchFamily="34" charset="0"/>
              <a:buChar char="•"/>
            </a:pPr>
            <a:r>
              <a:rPr lang="en-US" dirty="0"/>
              <a:t>Tasks and Services</a:t>
            </a:r>
          </a:p>
          <a:p>
            <a:pPr marL="628650" lvl="1" indent="-171450">
              <a:buFont typeface="Arial" panose="020B0604020202020204" pitchFamily="34" charset="0"/>
              <a:buChar char="•"/>
            </a:pPr>
            <a:r>
              <a:rPr lang="en-US" dirty="0"/>
              <a:t>A </a:t>
            </a:r>
            <a:r>
              <a:rPr lang="en-US" i="1" dirty="0"/>
              <a:t>task definition</a:t>
            </a:r>
            <a:r>
              <a:rPr lang="en-US" dirty="0"/>
              <a:t> is a blueprint for your application. It is a text file in JSON format that describes the parameters and one or more containers that form your application. I like to think of it similar to a Docker Compose file in the way you can specify multiple containers, networking, etc.</a:t>
            </a:r>
          </a:p>
          <a:p>
            <a:pPr marL="628650" lvl="1" indent="-171450">
              <a:buFont typeface="Arial" panose="020B0604020202020204" pitchFamily="34" charset="0"/>
              <a:buChar char="•"/>
            </a:pPr>
            <a:r>
              <a:rPr lang="en-US" dirty="0"/>
              <a:t>A service runs a specified number of instances of a task definition simultaneously. If one of your tasks fails or stops, the Amazon ECS service scheduler launches another instance of your task definition to replace it. This helps maintain your desired number of tasks in the service.</a:t>
            </a:r>
          </a:p>
          <a:p>
            <a:pPr marL="171450" lvl="0" indent="-171450">
              <a:buFont typeface="Arial" panose="020B0604020202020204" pitchFamily="34" charset="0"/>
              <a:buChar char="•"/>
            </a:pPr>
            <a:r>
              <a:rPr lang="en-US" dirty="0"/>
              <a:t>Orchestration (not K8s or Swarm)</a:t>
            </a:r>
          </a:p>
          <a:p>
            <a:pPr marL="628650" lvl="1" indent="-171450">
              <a:buFont typeface="Arial" panose="020B0604020202020204" pitchFamily="34" charset="0"/>
              <a:buChar char="•"/>
            </a:pPr>
            <a:r>
              <a:rPr lang="en-US" dirty="0"/>
              <a:t>I like to think of it at Kubernetes-lite.  You get orchestration  and management, but with a lot more of AWS managed tools.</a:t>
            </a:r>
          </a:p>
          <a:p>
            <a:pPr marL="171450" lvl="0" indent="-171450">
              <a:buFont typeface="Arial" panose="020B0604020202020204" pitchFamily="34" charset="0"/>
              <a:buChar char="•"/>
            </a:pPr>
            <a:r>
              <a:rPr lang="en-US" dirty="0"/>
              <a:t>EC2 or </a:t>
            </a:r>
            <a:r>
              <a:rPr lang="en-US" dirty="0" err="1"/>
              <a:t>Fargate</a:t>
            </a:r>
            <a:r>
              <a:rPr lang="en-US" dirty="0"/>
              <a:t> (serverless)</a:t>
            </a:r>
          </a:p>
          <a:p>
            <a:pPr marL="628650" lvl="1" indent="-171450">
              <a:buFont typeface="Arial" panose="020B0604020202020204" pitchFamily="34" charset="0"/>
              <a:buChar char="•"/>
            </a:pPr>
            <a:r>
              <a:rPr lang="en-US" dirty="0"/>
              <a:t>You can choose to have your container run on EC2 instances… remember, I said EC2 maybe be boring, but it’s still very much the workhorse of the cloud.  However, you can also choose our serverless container offering </a:t>
            </a:r>
            <a:r>
              <a:rPr lang="en-US" dirty="0" err="1"/>
              <a:t>Fargate</a:t>
            </a:r>
            <a:r>
              <a:rPr lang="en-US" dirty="0"/>
              <a:t>, which manages all the nodes for you.  You just specify how much memory and CPU your task needs, and AWS infrastructure takes care of the rest.</a:t>
            </a:r>
          </a:p>
          <a:p>
            <a:pPr marL="171450" lvl="0" indent="-171450">
              <a:buFont typeface="Arial" panose="020B0604020202020204" pitchFamily="34" charset="0"/>
              <a:buChar char="•"/>
            </a:pPr>
            <a:r>
              <a:rPr lang="en-US" dirty="0"/>
              <a:t>Copilot CLI</a:t>
            </a:r>
          </a:p>
          <a:p>
            <a:pPr marL="628650" lvl="1" indent="-171450">
              <a:buFont typeface="Arial" panose="020B0604020202020204" pitchFamily="34" charset="0"/>
              <a:buChar char="•"/>
            </a:pPr>
            <a:r>
              <a:rPr lang="en-US" dirty="0"/>
              <a:t>Is an open source CLI you can use to build, release, and operate your containers on ECS.  Yes, I know, it’s confusing now with GitHub Copilot, but this was started in 2019, so technically they stole our name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C6DDAD8C-650F-4571-A350-895586D62F41}" type="slidenum">
              <a:rPr lang="en-US" smtClean="0"/>
              <a:t>47</a:t>
            </a:fld>
            <a:endParaRPr lang="en-US"/>
          </a:p>
        </p:txBody>
      </p:sp>
    </p:spTree>
    <p:extLst>
      <p:ext uri="{BB962C8B-B14F-4D97-AF65-F5344CB8AC3E}">
        <p14:creationId xmlns:p14="http://schemas.microsoft.com/office/powerpoint/2010/main" val="14080106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DDAD8C-650F-4571-A350-895586D62F41}" type="slidenum">
              <a:rPr lang="en-US" smtClean="0"/>
              <a:t>48</a:t>
            </a:fld>
            <a:endParaRPr lang="en-US"/>
          </a:p>
        </p:txBody>
      </p:sp>
    </p:spTree>
    <p:extLst>
      <p:ext uri="{BB962C8B-B14F-4D97-AF65-F5344CB8AC3E}">
        <p14:creationId xmlns:p14="http://schemas.microsoft.com/office/powerpoint/2010/main" val="31535182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DDAD8C-650F-4571-A350-895586D62F41}" type="slidenum">
              <a:rPr lang="en-US" smtClean="0"/>
              <a:t>49</a:t>
            </a:fld>
            <a:endParaRPr lang="en-US"/>
          </a:p>
        </p:txBody>
      </p:sp>
    </p:spTree>
    <p:extLst>
      <p:ext uri="{BB962C8B-B14F-4D97-AF65-F5344CB8AC3E}">
        <p14:creationId xmlns:p14="http://schemas.microsoft.com/office/powerpoint/2010/main" val="3630170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moment, AWS has over 200 services.  Now we call everything a service, but not all of the “services” are things that can contain your application code.  For example, CloudWatch, Identity and Access Management, Key Management Service, etc.  Those are counted in that 200+ number, but it’s not something you can deploy to.</a:t>
            </a:r>
          </a:p>
          <a:p>
            <a:endParaRPr lang="en-US" dirty="0"/>
          </a:p>
          <a:p>
            <a:endParaRPr lang="en-US" dirty="0"/>
          </a:p>
        </p:txBody>
      </p:sp>
      <p:sp>
        <p:nvSpPr>
          <p:cNvPr id="4" name="Slide Number Placeholder 3"/>
          <p:cNvSpPr>
            <a:spLocks noGrp="1"/>
          </p:cNvSpPr>
          <p:nvPr>
            <p:ph type="sldNum" sz="quarter" idx="5"/>
          </p:nvPr>
        </p:nvSpPr>
        <p:spPr/>
        <p:txBody>
          <a:bodyPr/>
          <a:lstStyle/>
          <a:p>
            <a:fld id="{C6DDAD8C-650F-4571-A350-895586D62F41}" type="slidenum">
              <a:rPr lang="en-US" smtClean="0"/>
              <a:t>5</a:t>
            </a:fld>
            <a:endParaRPr lang="en-US"/>
          </a:p>
        </p:txBody>
      </p:sp>
    </p:spTree>
    <p:extLst>
      <p:ext uri="{BB962C8B-B14F-4D97-AF65-F5344CB8AC3E}">
        <p14:creationId xmlns:p14="http://schemas.microsoft.com/office/powerpoint/2010/main" val="3119085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is 20 of the services in the “compute” category.  All of this accept user deployed code.  There’s even a few I’ve probably missed, but you get the idea.</a:t>
            </a:r>
          </a:p>
          <a:p>
            <a:endParaRPr lang="en-US" dirty="0"/>
          </a:p>
          <a:p>
            <a:r>
              <a:rPr lang="en-US" dirty="0"/>
              <a:t>You see the usual suspects, Elastic Compute Cloud, which are virtual machines, AWS Lambda, our “serverless” offering. We have container options, actually we have several container options.  Amazon Elastic Container Service and Amazon Elastic Kubernetes Service, </a:t>
            </a:r>
            <a:r>
              <a:rPr lang="en-US" strike="sngStrike" dirty="0"/>
              <a:t>each with their own serverless node platforms called “</a:t>
            </a:r>
            <a:r>
              <a:rPr lang="en-US" strike="sngStrike" dirty="0" err="1"/>
              <a:t>Fargate</a:t>
            </a:r>
            <a:r>
              <a:rPr lang="en-US" strike="sngStrike" dirty="0"/>
              <a:t>” as well</a:t>
            </a:r>
            <a:r>
              <a:rPr lang="en-US" dirty="0"/>
              <a:t>, and a few you’ve probably never heard of, that’s OK.</a:t>
            </a:r>
          </a:p>
          <a:p>
            <a:endParaRPr lang="en-US" dirty="0"/>
          </a:p>
          <a:p>
            <a:r>
              <a:rPr lang="en-US" dirty="0"/>
              <a:t>On the next slide, I’ll show you which of these can run .NET workloads.</a:t>
            </a:r>
          </a:p>
        </p:txBody>
      </p:sp>
      <p:sp>
        <p:nvSpPr>
          <p:cNvPr id="4" name="Slide Number Placeholder 3"/>
          <p:cNvSpPr>
            <a:spLocks noGrp="1"/>
          </p:cNvSpPr>
          <p:nvPr>
            <p:ph type="sldNum" sz="quarter" idx="5"/>
          </p:nvPr>
        </p:nvSpPr>
        <p:spPr/>
        <p:txBody>
          <a:bodyPr/>
          <a:lstStyle/>
          <a:p>
            <a:fld id="{C6DDAD8C-650F-4571-A350-895586D62F41}" type="slidenum">
              <a:rPr lang="en-US" smtClean="0"/>
              <a:t>6</a:t>
            </a:fld>
            <a:endParaRPr lang="en-US"/>
          </a:p>
        </p:txBody>
      </p:sp>
    </p:spTree>
    <p:extLst>
      <p:ext uri="{BB962C8B-B14F-4D97-AF65-F5344CB8AC3E}">
        <p14:creationId xmlns:p14="http://schemas.microsoft.com/office/powerpoint/2010/main" val="1457711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DDAD8C-650F-4571-A350-895586D62F41}" type="slidenum">
              <a:rPr lang="en-US" smtClean="0"/>
              <a:t>7</a:t>
            </a:fld>
            <a:endParaRPr lang="en-US"/>
          </a:p>
        </p:txBody>
      </p:sp>
    </p:spTree>
    <p:extLst>
      <p:ext uri="{BB962C8B-B14F-4D97-AF65-F5344CB8AC3E}">
        <p14:creationId xmlns:p14="http://schemas.microsoft.com/office/powerpoint/2010/main" val="3599428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DDAD8C-650F-4571-A350-895586D62F41}" type="slidenum">
              <a:rPr lang="en-US" smtClean="0"/>
              <a:t>8</a:t>
            </a:fld>
            <a:endParaRPr lang="en-US"/>
          </a:p>
        </p:txBody>
      </p:sp>
    </p:spTree>
    <p:extLst>
      <p:ext uri="{BB962C8B-B14F-4D97-AF65-F5344CB8AC3E}">
        <p14:creationId xmlns:p14="http://schemas.microsoft.com/office/powerpoint/2010/main" val="2257444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right, all of these services can run .NET workloads… every single one of them.  Now you may not be able to run EVERY type of workload on each service, some are tailor-made for certain situations, but they all have the capability of running a .NET based workload.</a:t>
            </a:r>
          </a:p>
          <a:p>
            <a:endParaRPr lang="en-US" dirty="0"/>
          </a:p>
          <a:p>
            <a:r>
              <a:rPr lang="en-US" dirty="0"/>
              <a:t>How is this possible?  I would love to say it’s solely from the hard work of AWS engineers.  While that’s true, it takes a lot of talented people to build and maintain these services, I believe a large amount of credit belongs to how .NET itself has evolved over the last several years.</a:t>
            </a:r>
          </a:p>
          <a:p>
            <a:endParaRPr lang="en-US" dirty="0"/>
          </a:p>
        </p:txBody>
      </p:sp>
      <p:sp>
        <p:nvSpPr>
          <p:cNvPr id="4" name="Slide Number Placeholder 3"/>
          <p:cNvSpPr>
            <a:spLocks noGrp="1"/>
          </p:cNvSpPr>
          <p:nvPr>
            <p:ph type="sldNum" sz="quarter" idx="5"/>
          </p:nvPr>
        </p:nvSpPr>
        <p:spPr/>
        <p:txBody>
          <a:bodyPr/>
          <a:lstStyle/>
          <a:p>
            <a:fld id="{C6DDAD8C-650F-4571-A350-895586D62F41}" type="slidenum">
              <a:rPr lang="en-US" smtClean="0"/>
              <a:t>9</a:t>
            </a:fld>
            <a:endParaRPr lang="en-US"/>
          </a:p>
        </p:txBody>
      </p:sp>
    </p:spTree>
    <p:extLst>
      <p:ext uri="{BB962C8B-B14F-4D97-AF65-F5344CB8AC3E}">
        <p14:creationId xmlns:p14="http://schemas.microsoft.com/office/powerpoint/2010/main" val="4257833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1BAD7-9ED3-17B5-E7E3-382E10A3E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2796F3-8709-D6AB-C653-CA9BF24D46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71F719-4373-C605-8ACA-D966EDA8A954}"/>
              </a:ext>
            </a:extLst>
          </p:cNvPr>
          <p:cNvSpPr>
            <a:spLocks noGrp="1"/>
          </p:cNvSpPr>
          <p:nvPr>
            <p:ph type="dt" sz="half" idx="10"/>
          </p:nvPr>
        </p:nvSpPr>
        <p:spPr/>
        <p:txBody>
          <a:bodyPr/>
          <a:lstStyle/>
          <a:p>
            <a:fld id="{56F2A409-0321-4C48-A4DA-F31EBA24DBE9}" type="datetime1">
              <a:rPr lang="en-US" smtClean="0"/>
              <a:t>1/7/2024</a:t>
            </a:fld>
            <a:endParaRPr lang="en-US"/>
          </a:p>
        </p:txBody>
      </p:sp>
      <p:sp>
        <p:nvSpPr>
          <p:cNvPr id="5" name="Footer Placeholder 4">
            <a:extLst>
              <a:ext uri="{FF2B5EF4-FFF2-40B4-BE49-F238E27FC236}">
                <a16:creationId xmlns:a16="http://schemas.microsoft.com/office/drawing/2014/main" id="{0F238F05-E02E-BB86-D0F8-CC5647FBC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2355D-419B-4A6D-18C5-65A78644D918}"/>
              </a:ext>
            </a:extLst>
          </p:cNvPr>
          <p:cNvSpPr>
            <a:spLocks noGrp="1"/>
          </p:cNvSpPr>
          <p:nvPr>
            <p:ph type="sldNum" sz="quarter" idx="12"/>
          </p:nvPr>
        </p:nvSpPr>
        <p:spPr/>
        <p:txBody>
          <a:bodyPr/>
          <a:lstStyle/>
          <a:p>
            <a:fld id="{5DB424E2-F653-4D6D-B8B3-DCB120A392F3}" type="slidenum">
              <a:rPr lang="en-US" smtClean="0"/>
              <a:t>‹#›</a:t>
            </a:fld>
            <a:endParaRPr lang="en-US"/>
          </a:p>
        </p:txBody>
      </p:sp>
    </p:spTree>
    <p:extLst>
      <p:ext uri="{BB962C8B-B14F-4D97-AF65-F5344CB8AC3E}">
        <p14:creationId xmlns:p14="http://schemas.microsoft.com/office/powerpoint/2010/main" val="2228488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A598-7D70-C0B2-92CF-5AC6425BC9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302E30-9F7A-F3C8-B726-B2EF733612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AA56A-E5E1-DDB9-9FF8-2C9E3BC2857C}"/>
              </a:ext>
            </a:extLst>
          </p:cNvPr>
          <p:cNvSpPr>
            <a:spLocks noGrp="1"/>
          </p:cNvSpPr>
          <p:nvPr>
            <p:ph type="dt" sz="half" idx="10"/>
          </p:nvPr>
        </p:nvSpPr>
        <p:spPr/>
        <p:txBody>
          <a:bodyPr/>
          <a:lstStyle/>
          <a:p>
            <a:fld id="{B2117616-904D-4342-84AF-7A2EF82ABD35}" type="datetime1">
              <a:rPr lang="en-US" smtClean="0"/>
              <a:t>1/7/2024</a:t>
            </a:fld>
            <a:endParaRPr lang="en-US"/>
          </a:p>
        </p:txBody>
      </p:sp>
      <p:sp>
        <p:nvSpPr>
          <p:cNvPr id="5" name="Footer Placeholder 4">
            <a:extLst>
              <a:ext uri="{FF2B5EF4-FFF2-40B4-BE49-F238E27FC236}">
                <a16:creationId xmlns:a16="http://schemas.microsoft.com/office/drawing/2014/main" id="{8648AA8C-7045-B868-BF1C-4D4BD13BCA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795F1-A69A-1914-14F7-A01D5BA94017}"/>
              </a:ext>
            </a:extLst>
          </p:cNvPr>
          <p:cNvSpPr>
            <a:spLocks noGrp="1"/>
          </p:cNvSpPr>
          <p:nvPr>
            <p:ph type="sldNum" sz="quarter" idx="12"/>
          </p:nvPr>
        </p:nvSpPr>
        <p:spPr/>
        <p:txBody>
          <a:bodyPr/>
          <a:lstStyle/>
          <a:p>
            <a:fld id="{5DB424E2-F653-4D6D-B8B3-DCB120A392F3}" type="slidenum">
              <a:rPr lang="en-US" smtClean="0"/>
              <a:t>‹#›</a:t>
            </a:fld>
            <a:endParaRPr lang="en-US"/>
          </a:p>
        </p:txBody>
      </p:sp>
    </p:spTree>
    <p:extLst>
      <p:ext uri="{BB962C8B-B14F-4D97-AF65-F5344CB8AC3E}">
        <p14:creationId xmlns:p14="http://schemas.microsoft.com/office/powerpoint/2010/main" val="23789901"/>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1CD3F1-9050-D0B6-59D1-F4ABB10ED9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8CC6A0-F49A-2638-68E2-487A115CE2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EDC5C-0665-4120-2AAC-9541F6B6CCA0}"/>
              </a:ext>
            </a:extLst>
          </p:cNvPr>
          <p:cNvSpPr>
            <a:spLocks noGrp="1"/>
          </p:cNvSpPr>
          <p:nvPr>
            <p:ph type="dt" sz="half" idx="10"/>
          </p:nvPr>
        </p:nvSpPr>
        <p:spPr/>
        <p:txBody>
          <a:bodyPr/>
          <a:lstStyle/>
          <a:p>
            <a:fld id="{D61C8668-DABA-4C56-ACE1-1285665EFFDF}" type="datetime1">
              <a:rPr lang="en-US" smtClean="0"/>
              <a:t>1/7/2024</a:t>
            </a:fld>
            <a:endParaRPr lang="en-US"/>
          </a:p>
        </p:txBody>
      </p:sp>
      <p:sp>
        <p:nvSpPr>
          <p:cNvPr id="5" name="Footer Placeholder 4">
            <a:extLst>
              <a:ext uri="{FF2B5EF4-FFF2-40B4-BE49-F238E27FC236}">
                <a16:creationId xmlns:a16="http://schemas.microsoft.com/office/drawing/2014/main" id="{301EAB1D-6644-26FF-6856-7563087A3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CC130-256C-10AD-0892-8133CE3956A5}"/>
              </a:ext>
            </a:extLst>
          </p:cNvPr>
          <p:cNvSpPr>
            <a:spLocks noGrp="1"/>
          </p:cNvSpPr>
          <p:nvPr>
            <p:ph type="sldNum" sz="quarter" idx="12"/>
          </p:nvPr>
        </p:nvSpPr>
        <p:spPr/>
        <p:txBody>
          <a:bodyPr/>
          <a:lstStyle/>
          <a:p>
            <a:fld id="{5DB424E2-F653-4D6D-B8B3-DCB120A392F3}" type="slidenum">
              <a:rPr lang="en-US" smtClean="0"/>
              <a:t>‹#›</a:t>
            </a:fld>
            <a:endParaRPr lang="en-US"/>
          </a:p>
        </p:txBody>
      </p:sp>
    </p:spTree>
    <p:extLst>
      <p:ext uri="{BB962C8B-B14F-4D97-AF65-F5344CB8AC3E}">
        <p14:creationId xmlns:p14="http://schemas.microsoft.com/office/powerpoint/2010/main" val="50878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E78C-F14C-37F5-07B5-5E268D8902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61D565-4753-979C-B3F9-41B61749E3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3CB98-1474-0B52-A26D-932790D6D973}"/>
              </a:ext>
            </a:extLst>
          </p:cNvPr>
          <p:cNvSpPr>
            <a:spLocks noGrp="1"/>
          </p:cNvSpPr>
          <p:nvPr>
            <p:ph type="dt" sz="half" idx="10"/>
          </p:nvPr>
        </p:nvSpPr>
        <p:spPr/>
        <p:txBody>
          <a:bodyPr/>
          <a:lstStyle/>
          <a:p>
            <a:fld id="{EC4319D4-2A06-4540-8FF8-5B734D6D5721}" type="datetime1">
              <a:rPr lang="en-US" smtClean="0"/>
              <a:t>1/7/2024</a:t>
            </a:fld>
            <a:endParaRPr lang="en-US"/>
          </a:p>
        </p:txBody>
      </p:sp>
      <p:sp>
        <p:nvSpPr>
          <p:cNvPr id="5" name="Footer Placeholder 4">
            <a:extLst>
              <a:ext uri="{FF2B5EF4-FFF2-40B4-BE49-F238E27FC236}">
                <a16:creationId xmlns:a16="http://schemas.microsoft.com/office/drawing/2014/main" id="{16A21682-27E5-4C7B-8F02-9A584180A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08FA4-C3E3-9BCD-E36B-2D0C67B35F96}"/>
              </a:ext>
            </a:extLst>
          </p:cNvPr>
          <p:cNvSpPr>
            <a:spLocks noGrp="1"/>
          </p:cNvSpPr>
          <p:nvPr>
            <p:ph type="sldNum" sz="quarter" idx="12"/>
          </p:nvPr>
        </p:nvSpPr>
        <p:spPr/>
        <p:txBody>
          <a:bodyPr/>
          <a:lstStyle/>
          <a:p>
            <a:fld id="{5DB424E2-F653-4D6D-B8B3-DCB120A392F3}" type="slidenum">
              <a:rPr lang="en-US" smtClean="0"/>
              <a:t>‹#›</a:t>
            </a:fld>
            <a:endParaRPr lang="en-US"/>
          </a:p>
        </p:txBody>
      </p:sp>
    </p:spTree>
    <p:extLst>
      <p:ext uri="{BB962C8B-B14F-4D97-AF65-F5344CB8AC3E}">
        <p14:creationId xmlns:p14="http://schemas.microsoft.com/office/powerpoint/2010/main" val="269739702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E3C82-1DBC-9104-B4E5-23D9E8BCA4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DA25BB-8E4B-3D52-5972-913830E426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7D86D1-3A1C-F594-FB3C-9EFB0D45A2C0}"/>
              </a:ext>
            </a:extLst>
          </p:cNvPr>
          <p:cNvSpPr>
            <a:spLocks noGrp="1"/>
          </p:cNvSpPr>
          <p:nvPr>
            <p:ph type="dt" sz="half" idx="10"/>
          </p:nvPr>
        </p:nvSpPr>
        <p:spPr/>
        <p:txBody>
          <a:bodyPr/>
          <a:lstStyle/>
          <a:p>
            <a:fld id="{2E41CA99-E7E2-4387-A7A6-C7F93FF39A27}" type="datetime1">
              <a:rPr lang="en-US" smtClean="0"/>
              <a:t>1/7/2024</a:t>
            </a:fld>
            <a:endParaRPr lang="en-US"/>
          </a:p>
        </p:txBody>
      </p:sp>
      <p:sp>
        <p:nvSpPr>
          <p:cNvPr id="5" name="Footer Placeholder 4">
            <a:extLst>
              <a:ext uri="{FF2B5EF4-FFF2-40B4-BE49-F238E27FC236}">
                <a16:creationId xmlns:a16="http://schemas.microsoft.com/office/drawing/2014/main" id="{0D23D7D6-9C5B-93AE-028D-18F8C02E1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50D57-315D-68B0-21D8-1600229AB3BF}"/>
              </a:ext>
            </a:extLst>
          </p:cNvPr>
          <p:cNvSpPr>
            <a:spLocks noGrp="1"/>
          </p:cNvSpPr>
          <p:nvPr>
            <p:ph type="sldNum" sz="quarter" idx="12"/>
          </p:nvPr>
        </p:nvSpPr>
        <p:spPr/>
        <p:txBody>
          <a:bodyPr/>
          <a:lstStyle/>
          <a:p>
            <a:fld id="{5DB424E2-F653-4D6D-B8B3-DCB120A392F3}" type="slidenum">
              <a:rPr lang="en-US" smtClean="0"/>
              <a:t>‹#›</a:t>
            </a:fld>
            <a:endParaRPr lang="en-US"/>
          </a:p>
        </p:txBody>
      </p:sp>
    </p:spTree>
    <p:extLst>
      <p:ext uri="{BB962C8B-B14F-4D97-AF65-F5344CB8AC3E}">
        <p14:creationId xmlns:p14="http://schemas.microsoft.com/office/powerpoint/2010/main" val="7639001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65F6-6577-6583-5AD7-B95B59CC1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8E7981-468F-B252-8214-695E2B3632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FE83E6-6ACB-0BD9-E7CC-4A82C2BC9C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A39947-31BB-0B11-0F6A-84754DDDAC84}"/>
              </a:ext>
            </a:extLst>
          </p:cNvPr>
          <p:cNvSpPr>
            <a:spLocks noGrp="1"/>
          </p:cNvSpPr>
          <p:nvPr>
            <p:ph type="dt" sz="half" idx="10"/>
          </p:nvPr>
        </p:nvSpPr>
        <p:spPr/>
        <p:txBody>
          <a:bodyPr/>
          <a:lstStyle/>
          <a:p>
            <a:fld id="{4842D748-1D61-4C0F-89A9-69FE1E5695FF}" type="datetime1">
              <a:rPr lang="en-US" smtClean="0"/>
              <a:t>1/7/2024</a:t>
            </a:fld>
            <a:endParaRPr lang="en-US"/>
          </a:p>
        </p:txBody>
      </p:sp>
      <p:sp>
        <p:nvSpPr>
          <p:cNvPr id="6" name="Footer Placeholder 5">
            <a:extLst>
              <a:ext uri="{FF2B5EF4-FFF2-40B4-BE49-F238E27FC236}">
                <a16:creationId xmlns:a16="http://schemas.microsoft.com/office/drawing/2014/main" id="{8A4488BD-98AF-2D16-27C3-1BCE6AB2A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E07B53-E66E-C63A-5621-E00F3FFBD161}"/>
              </a:ext>
            </a:extLst>
          </p:cNvPr>
          <p:cNvSpPr>
            <a:spLocks noGrp="1"/>
          </p:cNvSpPr>
          <p:nvPr>
            <p:ph type="sldNum" sz="quarter" idx="12"/>
          </p:nvPr>
        </p:nvSpPr>
        <p:spPr/>
        <p:txBody>
          <a:bodyPr/>
          <a:lstStyle/>
          <a:p>
            <a:fld id="{5DB424E2-F653-4D6D-B8B3-DCB120A392F3}" type="slidenum">
              <a:rPr lang="en-US" smtClean="0"/>
              <a:t>‹#›</a:t>
            </a:fld>
            <a:endParaRPr lang="en-US"/>
          </a:p>
        </p:txBody>
      </p:sp>
    </p:spTree>
    <p:extLst>
      <p:ext uri="{BB962C8B-B14F-4D97-AF65-F5344CB8AC3E}">
        <p14:creationId xmlns:p14="http://schemas.microsoft.com/office/powerpoint/2010/main" val="238061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51D6-7A10-7EDC-C1A2-4BA967299C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40C4C5-82A2-A35A-FC3E-685DA8004E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892862-63E9-3E0C-EA27-9D63CF6E6E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502EB-7305-1CAC-0CE2-EA3DEEB3D9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2A0A05-CF31-A02D-9CE5-90D8141DAA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8A9F3D-4567-3C7D-248D-518131E8B0E6}"/>
              </a:ext>
            </a:extLst>
          </p:cNvPr>
          <p:cNvSpPr>
            <a:spLocks noGrp="1"/>
          </p:cNvSpPr>
          <p:nvPr>
            <p:ph type="dt" sz="half" idx="10"/>
          </p:nvPr>
        </p:nvSpPr>
        <p:spPr/>
        <p:txBody>
          <a:bodyPr/>
          <a:lstStyle/>
          <a:p>
            <a:fld id="{F078C912-FF98-4DA6-87B1-E0421A1C5C26}" type="datetime1">
              <a:rPr lang="en-US" smtClean="0"/>
              <a:t>1/7/2024</a:t>
            </a:fld>
            <a:endParaRPr lang="en-US"/>
          </a:p>
        </p:txBody>
      </p:sp>
      <p:sp>
        <p:nvSpPr>
          <p:cNvPr id="8" name="Footer Placeholder 7">
            <a:extLst>
              <a:ext uri="{FF2B5EF4-FFF2-40B4-BE49-F238E27FC236}">
                <a16:creationId xmlns:a16="http://schemas.microsoft.com/office/drawing/2014/main" id="{C7EE187F-FD01-7BE9-906A-045F4DD311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5A73BD-BEAF-0B2E-9985-0627368F61F4}"/>
              </a:ext>
            </a:extLst>
          </p:cNvPr>
          <p:cNvSpPr>
            <a:spLocks noGrp="1"/>
          </p:cNvSpPr>
          <p:nvPr>
            <p:ph type="sldNum" sz="quarter" idx="12"/>
          </p:nvPr>
        </p:nvSpPr>
        <p:spPr/>
        <p:txBody>
          <a:bodyPr/>
          <a:lstStyle/>
          <a:p>
            <a:fld id="{5DB424E2-F653-4D6D-B8B3-DCB120A392F3}" type="slidenum">
              <a:rPr lang="en-US" smtClean="0"/>
              <a:t>‹#›</a:t>
            </a:fld>
            <a:endParaRPr lang="en-US"/>
          </a:p>
        </p:txBody>
      </p:sp>
    </p:spTree>
    <p:extLst>
      <p:ext uri="{BB962C8B-B14F-4D97-AF65-F5344CB8AC3E}">
        <p14:creationId xmlns:p14="http://schemas.microsoft.com/office/powerpoint/2010/main" val="534180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1478-1164-603E-6C5B-10451B8325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92D1D9-C202-7377-4E2D-D4D9966F282D}"/>
              </a:ext>
            </a:extLst>
          </p:cNvPr>
          <p:cNvSpPr>
            <a:spLocks noGrp="1"/>
          </p:cNvSpPr>
          <p:nvPr>
            <p:ph type="dt" sz="half" idx="10"/>
          </p:nvPr>
        </p:nvSpPr>
        <p:spPr/>
        <p:txBody>
          <a:bodyPr/>
          <a:lstStyle/>
          <a:p>
            <a:fld id="{65A26207-6B3E-4D4B-8EAF-F3C8D7F9B97B}" type="datetime1">
              <a:rPr lang="en-US" smtClean="0"/>
              <a:t>1/7/2024</a:t>
            </a:fld>
            <a:endParaRPr lang="en-US"/>
          </a:p>
        </p:txBody>
      </p:sp>
      <p:sp>
        <p:nvSpPr>
          <p:cNvPr id="4" name="Footer Placeholder 3">
            <a:extLst>
              <a:ext uri="{FF2B5EF4-FFF2-40B4-BE49-F238E27FC236}">
                <a16:creationId xmlns:a16="http://schemas.microsoft.com/office/drawing/2014/main" id="{7471ACF3-9CC2-0CC7-0783-4C3BB3831A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935D2A-CF14-0C0F-DE32-644481AAFD71}"/>
              </a:ext>
            </a:extLst>
          </p:cNvPr>
          <p:cNvSpPr>
            <a:spLocks noGrp="1"/>
          </p:cNvSpPr>
          <p:nvPr>
            <p:ph type="sldNum" sz="quarter" idx="12"/>
          </p:nvPr>
        </p:nvSpPr>
        <p:spPr/>
        <p:txBody>
          <a:bodyPr/>
          <a:lstStyle/>
          <a:p>
            <a:fld id="{5DB424E2-F653-4D6D-B8B3-DCB120A392F3}" type="slidenum">
              <a:rPr lang="en-US" smtClean="0"/>
              <a:t>‹#›</a:t>
            </a:fld>
            <a:endParaRPr lang="en-US"/>
          </a:p>
        </p:txBody>
      </p:sp>
    </p:spTree>
    <p:extLst>
      <p:ext uri="{BB962C8B-B14F-4D97-AF65-F5344CB8AC3E}">
        <p14:creationId xmlns:p14="http://schemas.microsoft.com/office/powerpoint/2010/main" val="3777831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BB4DF7-E5A9-4B3E-1CF4-B6FED3C77612}"/>
              </a:ext>
            </a:extLst>
          </p:cNvPr>
          <p:cNvSpPr>
            <a:spLocks noGrp="1"/>
          </p:cNvSpPr>
          <p:nvPr>
            <p:ph type="dt" sz="half" idx="10"/>
          </p:nvPr>
        </p:nvSpPr>
        <p:spPr/>
        <p:txBody>
          <a:bodyPr/>
          <a:lstStyle/>
          <a:p>
            <a:fld id="{038A3852-C326-4496-ACF0-77A33C968BD2}" type="datetime1">
              <a:rPr lang="en-US" smtClean="0"/>
              <a:t>1/7/2024</a:t>
            </a:fld>
            <a:endParaRPr lang="en-US"/>
          </a:p>
        </p:txBody>
      </p:sp>
      <p:sp>
        <p:nvSpPr>
          <p:cNvPr id="3" name="Footer Placeholder 2">
            <a:extLst>
              <a:ext uri="{FF2B5EF4-FFF2-40B4-BE49-F238E27FC236}">
                <a16:creationId xmlns:a16="http://schemas.microsoft.com/office/drawing/2014/main" id="{3F705254-7021-789E-38A8-12FE52D700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1A6AC7-92BF-3CB9-4A3C-4BFF6B0B7709}"/>
              </a:ext>
            </a:extLst>
          </p:cNvPr>
          <p:cNvSpPr>
            <a:spLocks noGrp="1"/>
          </p:cNvSpPr>
          <p:nvPr>
            <p:ph type="sldNum" sz="quarter" idx="12"/>
          </p:nvPr>
        </p:nvSpPr>
        <p:spPr/>
        <p:txBody>
          <a:bodyPr/>
          <a:lstStyle/>
          <a:p>
            <a:fld id="{5DB424E2-F653-4D6D-B8B3-DCB120A392F3}" type="slidenum">
              <a:rPr lang="en-US" smtClean="0"/>
              <a:t>‹#›</a:t>
            </a:fld>
            <a:endParaRPr lang="en-US"/>
          </a:p>
        </p:txBody>
      </p:sp>
    </p:spTree>
    <p:extLst>
      <p:ext uri="{BB962C8B-B14F-4D97-AF65-F5344CB8AC3E}">
        <p14:creationId xmlns:p14="http://schemas.microsoft.com/office/powerpoint/2010/main" val="193685143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5D024-8A76-66DF-2E2A-B634416F05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658B4F-E915-6F95-DBAC-4724493650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052ACD-7466-2690-BC1E-90E2344AD7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F943F-89E9-0BB7-64B1-7713A74BABF1}"/>
              </a:ext>
            </a:extLst>
          </p:cNvPr>
          <p:cNvSpPr>
            <a:spLocks noGrp="1"/>
          </p:cNvSpPr>
          <p:nvPr>
            <p:ph type="dt" sz="half" idx="10"/>
          </p:nvPr>
        </p:nvSpPr>
        <p:spPr/>
        <p:txBody>
          <a:bodyPr/>
          <a:lstStyle/>
          <a:p>
            <a:fld id="{DC82CA2C-4954-4916-B601-8A7666065617}" type="datetime1">
              <a:rPr lang="en-US" smtClean="0"/>
              <a:t>1/7/2024</a:t>
            </a:fld>
            <a:endParaRPr lang="en-US"/>
          </a:p>
        </p:txBody>
      </p:sp>
      <p:sp>
        <p:nvSpPr>
          <p:cNvPr id="6" name="Footer Placeholder 5">
            <a:extLst>
              <a:ext uri="{FF2B5EF4-FFF2-40B4-BE49-F238E27FC236}">
                <a16:creationId xmlns:a16="http://schemas.microsoft.com/office/drawing/2014/main" id="{4B4170C1-9EFC-48AE-A3C8-D0369A6BE9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EFF299-DA33-9F7E-6DC2-A108E637981A}"/>
              </a:ext>
            </a:extLst>
          </p:cNvPr>
          <p:cNvSpPr>
            <a:spLocks noGrp="1"/>
          </p:cNvSpPr>
          <p:nvPr>
            <p:ph type="sldNum" sz="quarter" idx="12"/>
          </p:nvPr>
        </p:nvSpPr>
        <p:spPr/>
        <p:txBody>
          <a:bodyPr/>
          <a:lstStyle/>
          <a:p>
            <a:fld id="{5DB424E2-F653-4D6D-B8B3-DCB120A392F3}" type="slidenum">
              <a:rPr lang="en-US" smtClean="0"/>
              <a:t>‹#›</a:t>
            </a:fld>
            <a:endParaRPr lang="en-US"/>
          </a:p>
        </p:txBody>
      </p:sp>
    </p:spTree>
    <p:extLst>
      <p:ext uri="{BB962C8B-B14F-4D97-AF65-F5344CB8AC3E}">
        <p14:creationId xmlns:p14="http://schemas.microsoft.com/office/powerpoint/2010/main" val="592747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AEB0-70F5-39BD-5A94-BADBAF52B8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A159A7-C9A6-559C-8164-9E0B73EE21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79F0FE-5B27-EFDB-2B65-A8059CB0C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0ACE7E-5515-39A8-95F0-E21ED919D438}"/>
              </a:ext>
            </a:extLst>
          </p:cNvPr>
          <p:cNvSpPr>
            <a:spLocks noGrp="1"/>
          </p:cNvSpPr>
          <p:nvPr>
            <p:ph type="dt" sz="half" idx="10"/>
          </p:nvPr>
        </p:nvSpPr>
        <p:spPr/>
        <p:txBody>
          <a:bodyPr/>
          <a:lstStyle/>
          <a:p>
            <a:fld id="{280EC28E-8D6E-4E65-933B-37B87D55AFFC}" type="datetime1">
              <a:rPr lang="en-US" smtClean="0"/>
              <a:t>1/7/2024</a:t>
            </a:fld>
            <a:endParaRPr lang="en-US"/>
          </a:p>
        </p:txBody>
      </p:sp>
      <p:sp>
        <p:nvSpPr>
          <p:cNvPr id="6" name="Footer Placeholder 5">
            <a:extLst>
              <a:ext uri="{FF2B5EF4-FFF2-40B4-BE49-F238E27FC236}">
                <a16:creationId xmlns:a16="http://schemas.microsoft.com/office/drawing/2014/main" id="{6553FBA8-BDAB-2589-B7FD-88C77EB175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636B77-0DEC-CFF1-8F22-293FC0DAA82A}"/>
              </a:ext>
            </a:extLst>
          </p:cNvPr>
          <p:cNvSpPr>
            <a:spLocks noGrp="1"/>
          </p:cNvSpPr>
          <p:nvPr>
            <p:ph type="sldNum" sz="quarter" idx="12"/>
          </p:nvPr>
        </p:nvSpPr>
        <p:spPr/>
        <p:txBody>
          <a:bodyPr/>
          <a:lstStyle/>
          <a:p>
            <a:fld id="{5DB424E2-F653-4D6D-B8B3-DCB120A392F3}" type="slidenum">
              <a:rPr lang="en-US" smtClean="0"/>
              <a:t>‹#›</a:t>
            </a:fld>
            <a:endParaRPr lang="en-US"/>
          </a:p>
        </p:txBody>
      </p:sp>
    </p:spTree>
    <p:extLst>
      <p:ext uri="{BB962C8B-B14F-4D97-AF65-F5344CB8AC3E}">
        <p14:creationId xmlns:p14="http://schemas.microsoft.com/office/powerpoint/2010/main" val="166632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799F0-560D-C4EE-3D27-F0ED83CB0E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88847C-5792-312A-4CA9-86971EC2A5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442DF-4D65-7155-E6EF-97FC9A91D3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091CBB-EC24-4FA6-B987-2053886FC106}" type="datetime1">
              <a:rPr lang="en-US" smtClean="0"/>
              <a:t>1/7/2024</a:t>
            </a:fld>
            <a:endParaRPr lang="en-US"/>
          </a:p>
        </p:txBody>
      </p:sp>
      <p:sp>
        <p:nvSpPr>
          <p:cNvPr id="5" name="Footer Placeholder 4">
            <a:extLst>
              <a:ext uri="{FF2B5EF4-FFF2-40B4-BE49-F238E27FC236}">
                <a16:creationId xmlns:a16="http://schemas.microsoft.com/office/drawing/2014/main" id="{A8135717-E9A8-AFD8-F8E6-E5B9327609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419E3A-272E-4C33-1F5E-5368CD5E00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B424E2-F653-4D6D-B8B3-DCB120A392F3}" type="slidenum">
              <a:rPr lang="en-US" smtClean="0"/>
              <a:t>‹#›</a:t>
            </a:fld>
            <a:endParaRPr lang="en-US"/>
          </a:p>
        </p:txBody>
      </p:sp>
    </p:spTree>
    <p:extLst>
      <p:ext uri="{BB962C8B-B14F-4D97-AF65-F5344CB8AC3E}">
        <p14:creationId xmlns:p14="http://schemas.microsoft.com/office/powerpoint/2010/main" val="240626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47.png"/><Relationship Id="rId7"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slides/_rels/slide1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8.sv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48.svg"/><Relationship Id="rId5" Type="http://schemas.openxmlformats.org/officeDocument/2006/relationships/diagramQuickStyle" Target="../diagrams/quickStyle2.xml"/><Relationship Id="rId10" Type="http://schemas.openxmlformats.org/officeDocument/2006/relationships/image" Target="../media/image47.png"/><Relationship Id="rId4" Type="http://schemas.openxmlformats.org/officeDocument/2006/relationships/diagramLayout" Target="../diagrams/layout2.xml"/><Relationship Id="rId9"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50.svg"/></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50.svg"/><Relationship Id="rId5" Type="http://schemas.openxmlformats.org/officeDocument/2006/relationships/diagramQuickStyle" Target="../diagrams/quickStyle3.xml"/><Relationship Id="rId10" Type="http://schemas.openxmlformats.org/officeDocument/2006/relationships/image" Target="../media/image49.png"/><Relationship Id="rId4" Type="http://schemas.openxmlformats.org/officeDocument/2006/relationships/diagramLayout" Target="../diagrams/layout3.xml"/><Relationship Id="rId9" Type="http://schemas.openxmlformats.org/officeDocument/2006/relationships/image" Target="../media/image7.sv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2.svg"/><Relationship Id="rId5" Type="http://schemas.openxmlformats.org/officeDocument/2006/relationships/diagramQuickStyle" Target="../diagrams/quickStyle4.xml"/><Relationship Id="rId10" Type="http://schemas.openxmlformats.org/officeDocument/2006/relationships/image" Target="../media/image1.png"/><Relationship Id="rId4" Type="http://schemas.openxmlformats.org/officeDocument/2006/relationships/diagramLayout" Target="../diagrams/layout4.xml"/><Relationship Id="rId9" Type="http://schemas.openxmlformats.org/officeDocument/2006/relationships/image" Target="../media/image7.svg"/></Relationships>
</file>

<file path=ppt/slides/_rels/slide17.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47.png"/><Relationship Id="rId7"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2.svg"/><Relationship Id="rId5" Type="http://schemas.openxmlformats.org/officeDocument/2006/relationships/image" Target="../media/image49.png"/><Relationship Id="rId4" Type="http://schemas.openxmlformats.org/officeDocument/2006/relationships/image" Target="../media/image51.svg"/></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image" Target="../media/image47.png"/><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notesSlide" Target="../notesSlides/notesSlide17.xml"/><Relationship Id="rId16" Type="http://schemas.microsoft.com/office/2007/relationships/diagramDrawing" Target="../diagrams/drawing6.xml"/><Relationship Id="rId1" Type="http://schemas.openxmlformats.org/officeDocument/2006/relationships/slideLayout" Target="../slideLayouts/slideLayout7.xml"/><Relationship Id="rId6" Type="http://schemas.openxmlformats.org/officeDocument/2006/relationships/image" Target="../media/image2.svg"/><Relationship Id="rId11" Type="http://schemas.microsoft.com/office/2007/relationships/diagramDrawing" Target="../diagrams/drawing5.xml"/><Relationship Id="rId5" Type="http://schemas.openxmlformats.org/officeDocument/2006/relationships/image" Target="../media/image1.png"/><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image" Target="../media/image51.svg"/><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image" Target="../media/image53.png"/><Relationship Id="rId7" Type="http://schemas.openxmlformats.org/officeDocument/2006/relationships/diagramData" Target="../diagrams/data7.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48.svg"/><Relationship Id="rId11" Type="http://schemas.microsoft.com/office/2007/relationships/diagramDrawing" Target="../diagrams/drawing7.xml"/><Relationship Id="rId5" Type="http://schemas.openxmlformats.org/officeDocument/2006/relationships/image" Target="../media/image47.png"/><Relationship Id="rId10" Type="http://schemas.openxmlformats.org/officeDocument/2006/relationships/diagramColors" Target="../diagrams/colors7.xml"/><Relationship Id="rId4" Type="http://schemas.openxmlformats.org/officeDocument/2006/relationships/image" Target="../media/image54.svg"/><Relationship Id="rId9"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image" Target="../media/image53.png"/><Relationship Id="rId7" Type="http://schemas.openxmlformats.org/officeDocument/2006/relationships/diagramData" Target="../diagrams/data8.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48.svg"/><Relationship Id="rId11" Type="http://schemas.microsoft.com/office/2007/relationships/diagramDrawing" Target="../diagrams/drawing8.xml"/><Relationship Id="rId5" Type="http://schemas.openxmlformats.org/officeDocument/2006/relationships/image" Target="../media/image47.png"/><Relationship Id="rId10" Type="http://schemas.openxmlformats.org/officeDocument/2006/relationships/diagramColors" Target="../diagrams/colors8.xml"/><Relationship Id="rId4" Type="http://schemas.openxmlformats.org/officeDocument/2006/relationships/image" Target="../media/image54.svg"/><Relationship Id="rId9"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svg"/><Relationship Id="rId3" Type="http://schemas.openxmlformats.org/officeDocument/2006/relationships/diagramData" Target="../diagrams/data9.xml"/><Relationship Id="rId7" Type="http://schemas.microsoft.com/office/2007/relationships/diagramDrawing" Target="../diagrams/drawing9.xml"/><Relationship Id="rId12"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image" Target="../media/image48.svg"/><Relationship Id="rId5" Type="http://schemas.openxmlformats.org/officeDocument/2006/relationships/diagramQuickStyle" Target="../diagrams/quickStyle9.xml"/><Relationship Id="rId10" Type="http://schemas.openxmlformats.org/officeDocument/2006/relationships/image" Target="../media/image47.png"/><Relationship Id="rId4" Type="http://schemas.openxmlformats.org/officeDocument/2006/relationships/diagramLayout" Target="../diagrams/layout9.xml"/><Relationship Id="rId9" Type="http://schemas.openxmlformats.org/officeDocument/2006/relationships/image" Target="../media/image7.svg"/></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svg"/><Relationship Id="rId3" Type="http://schemas.openxmlformats.org/officeDocument/2006/relationships/diagramData" Target="../diagrams/data10.xml"/><Relationship Id="rId7" Type="http://schemas.microsoft.com/office/2007/relationships/diagramDrawing" Target="../diagrams/drawing10.xml"/><Relationship Id="rId12"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image" Target="../media/image48.svg"/><Relationship Id="rId5" Type="http://schemas.openxmlformats.org/officeDocument/2006/relationships/diagramQuickStyle" Target="../diagrams/quickStyle10.xml"/><Relationship Id="rId10" Type="http://schemas.openxmlformats.org/officeDocument/2006/relationships/image" Target="../media/image47.png"/><Relationship Id="rId4" Type="http://schemas.openxmlformats.org/officeDocument/2006/relationships/diagramLayout" Target="../diagrams/layout10.xml"/><Relationship Id="rId9" Type="http://schemas.openxmlformats.org/officeDocument/2006/relationships/image" Target="../media/image7.svg"/></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svg"/><Relationship Id="rId3" Type="http://schemas.openxmlformats.org/officeDocument/2006/relationships/diagramData" Target="../diagrams/data11.xml"/><Relationship Id="rId7" Type="http://schemas.microsoft.com/office/2007/relationships/diagramDrawing" Target="../diagrams/drawing11.xml"/><Relationship Id="rId12"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image" Target="../media/image48.svg"/><Relationship Id="rId5" Type="http://schemas.openxmlformats.org/officeDocument/2006/relationships/diagramQuickStyle" Target="../diagrams/quickStyle11.xml"/><Relationship Id="rId10" Type="http://schemas.openxmlformats.org/officeDocument/2006/relationships/image" Target="../media/image47.png"/><Relationship Id="rId4" Type="http://schemas.openxmlformats.org/officeDocument/2006/relationships/diagramLayout" Target="../diagrams/layout11.xml"/><Relationship Id="rId9" Type="http://schemas.openxmlformats.org/officeDocument/2006/relationships/image" Target="../media/image7.sv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55.svg"/></Relationships>
</file>

<file path=ppt/slides/_rels/slide2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svg"/><Relationship Id="rId3" Type="http://schemas.openxmlformats.org/officeDocument/2006/relationships/diagramData" Target="../diagrams/data12.xml"/><Relationship Id="rId7" Type="http://schemas.microsoft.com/office/2007/relationships/diagramDrawing" Target="../diagrams/drawing12.xml"/><Relationship Id="rId12"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2.xml"/><Relationship Id="rId11" Type="http://schemas.openxmlformats.org/officeDocument/2006/relationships/image" Target="../media/image48.svg"/><Relationship Id="rId5" Type="http://schemas.openxmlformats.org/officeDocument/2006/relationships/diagramQuickStyle" Target="../diagrams/quickStyle12.xml"/><Relationship Id="rId10" Type="http://schemas.openxmlformats.org/officeDocument/2006/relationships/image" Target="../media/image47.png"/><Relationship Id="rId4" Type="http://schemas.openxmlformats.org/officeDocument/2006/relationships/diagramLayout" Target="../diagrams/layout12.xml"/><Relationship Id="rId9" Type="http://schemas.openxmlformats.org/officeDocument/2006/relationships/image" Target="../media/image55.svg"/></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58.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3.xml"/><Relationship Id="rId11" Type="http://schemas.openxmlformats.org/officeDocument/2006/relationships/image" Target="../media/image2.svg"/><Relationship Id="rId5" Type="http://schemas.openxmlformats.org/officeDocument/2006/relationships/diagramQuickStyle" Target="../diagrams/quickStyle13.xml"/><Relationship Id="rId10" Type="http://schemas.openxmlformats.org/officeDocument/2006/relationships/image" Target="../media/image1.png"/><Relationship Id="rId4" Type="http://schemas.openxmlformats.org/officeDocument/2006/relationships/diagramLayout" Target="../diagrams/layout13.xml"/><Relationship Id="rId9" Type="http://schemas.openxmlformats.org/officeDocument/2006/relationships/image" Target="../media/image58.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8.svg"/></Relationships>
</file>

<file path=ppt/slides/_rels/slide39.xml.rels><?xml version="1.0" encoding="UTF-8" standalone="yes"?>
<Relationships xmlns="http://schemas.openxmlformats.org/package/2006/relationships"><Relationship Id="rId3" Type="http://schemas.openxmlformats.org/officeDocument/2006/relationships/image" Target="../media/image58.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8.sv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8.svg"/></Relationships>
</file>

<file path=ppt/slides/_rels/slide4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image" Target="../media/image2.svg"/><Relationship Id="rId5" Type="http://schemas.openxmlformats.org/officeDocument/2006/relationships/diagramQuickStyle" Target="../diagrams/quickStyle14.xml"/><Relationship Id="rId10" Type="http://schemas.openxmlformats.org/officeDocument/2006/relationships/image" Target="../media/image1.png"/><Relationship Id="rId4" Type="http://schemas.openxmlformats.org/officeDocument/2006/relationships/diagramLayout" Target="../diagrams/layout14.xml"/><Relationship Id="rId9" Type="http://schemas.openxmlformats.org/officeDocument/2006/relationships/image" Target="../media/image58.svg"/></Relationships>
</file>

<file path=ppt/slides/_rels/slide43.xml.rels><?xml version="1.0" encoding="UTF-8" standalone="yes"?>
<Relationships xmlns="http://schemas.openxmlformats.org/package/2006/relationships"><Relationship Id="rId3" Type="http://schemas.openxmlformats.org/officeDocument/2006/relationships/image" Target="../media/image58.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15.xml"/><Relationship Id="rId11" Type="http://schemas.openxmlformats.org/officeDocument/2006/relationships/image" Target="../media/image2.svg"/><Relationship Id="rId5" Type="http://schemas.openxmlformats.org/officeDocument/2006/relationships/diagramQuickStyle" Target="../diagrams/quickStyle15.xml"/><Relationship Id="rId10" Type="http://schemas.openxmlformats.org/officeDocument/2006/relationships/image" Target="../media/image1.png"/><Relationship Id="rId4" Type="http://schemas.openxmlformats.org/officeDocument/2006/relationships/diagramLayout" Target="../diagrams/layout15.xml"/><Relationship Id="rId9" Type="http://schemas.openxmlformats.org/officeDocument/2006/relationships/image" Target="../media/image59.sv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4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16.xml"/><Relationship Id="rId11" Type="http://schemas.openxmlformats.org/officeDocument/2006/relationships/image" Target="../media/image27.svg"/><Relationship Id="rId5" Type="http://schemas.openxmlformats.org/officeDocument/2006/relationships/diagramQuickStyle" Target="../diagrams/quickStyle16.xml"/><Relationship Id="rId10" Type="http://schemas.openxmlformats.org/officeDocument/2006/relationships/image" Target="../media/image26.png"/><Relationship Id="rId4" Type="http://schemas.openxmlformats.org/officeDocument/2006/relationships/diagramLayout" Target="../diagrams/layout16.xml"/><Relationship Id="rId9" Type="http://schemas.openxmlformats.org/officeDocument/2006/relationships/image" Target="../media/image2.svg"/></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61.svg"/></Relationships>
</file>

<file path=ppt/slides/_rels/slide4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17.xml"/><Relationship Id="rId11" Type="http://schemas.openxmlformats.org/officeDocument/2006/relationships/image" Target="../media/image61.svg"/><Relationship Id="rId5" Type="http://schemas.openxmlformats.org/officeDocument/2006/relationships/diagramQuickStyle" Target="../diagrams/quickStyle17.xml"/><Relationship Id="rId10" Type="http://schemas.openxmlformats.org/officeDocument/2006/relationships/image" Target="../media/image60.png"/><Relationship Id="rId4" Type="http://schemas.openxmlformats.org/officeDocument/2006/relationships/diagramLayout" Target="../diagrams/layout17.xml"/><Relationship Id="rId9"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42.png"/><Relationship Id="rId21" Type="http://schemas.openxmlformats.org/officeDocument/2006/relationships/image" Target="../media/image24.png"/><Relationship Id="rId34" Type="http://schemas.openxmlformats.org/officeDocument/2006/relationships/image" Target="../media/image37.svg"/><Relationship Id="rId42" Type="http://schemas.openxmlformats.org/officeDocument/2006/relationships/image" Target="../media/image45.svg"/><Relationship Id="rId7" Type="http://schemas.openxmlformats.org/officeDocument/2006/relationships/image" Target="../media/image10.png"/><Relationship Id="rId2" Type="http://schemas.openxmlformats.org/officeDocument/2006/relationships/notesSlide" Target="../notesSlides/notesSlide6.xml"/><Relationship Id="rId16" Type="http://schemas.openxmlformats.org/officeDocument/2006/relationships/image" Target="../media/image19.svg"/><Relationship Id="rId20" Type="http://schemas.openxmlformats.org/officeDocument/2006/relationships/image" Target="../media/image23.svg"/><Relationship Id="rId29" Type="http://schemas.openxmlformats.org/officeDocument/2006/relationships/image" Target="../media/image32.png"/><Relationship Id="rId41"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3.sv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svg"/><Relationship Id="rId36" Type="http://schemas.openxmlformats.org/officeDocument/2006/relationships/image" Target="../media/image39.svg"/><Relationship Id="rId10" Type="http://schemas.openxmlformats.org/officeDocument/2006/relationships/image" Target="../media/image13.sv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5.svg"/><Relationship Id="rId27" Type="http://schemas.openxmlformats.org/officeDocument/2006/relationships/image" Target="../media/image30.png"/><Relationship Id="rId30" Type="http://schemas.openxmlformats.org/officeDocument/2006/relationships/image" Target="../media/image33.svg"/><Relationship Id="rId35" Type="http://schemas.openxmlformats.org/officeDocument/2006/relationships/image" Target="../media/image38.png"/><Relationship Id="rId8" Type="http://schemas.openxmlformats.org/officeDocument/2006/relationships/image" Target="../media/image11.svg"/><Relationship Id="rId3" Type="http://schemas.openxmlformats.org/officeDocument/2006/relationships/image" Target="../media/image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svg"/></Relationships>
</file>

<file path=ppt/slides/_rels/slide7.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42.png"/><Relationship Id="rId21" Type="http://schemas.openxmlformats.org/officeDocument/2006/relationships/image" Target="../media/image24.png"/><Relationship Id="rId34" Type="http://schemas.openxmlformats.org/officeDocument/2006/relationships/image" Target="../media/image37.svg"/><Relationship Id="rId42" Type="http://schemas.openxmlformats.org/officeDocument/2006/relationships/image" Target="../media/image45.svg"/><Relationship Id="rId7" Type="http://schemas.openxmlformats.org/officeDocument/2006/relationships/image" Target="../media/image10.png"/><Relationship Id="rId2" Type="http://schemas.openxmlformats.org/officeDocument/2006/relationships/notesSlide" Target="../notesSlides/notesSlide7.xml"/><Relationship Id="rId16" Type="http://schemas.openxmlformats.org/officeDocument/2006/relationships/image" Target="../media/image19.svg"/><Relationship Id="rId20" Type="http://schemas.openxmlformats.org/officeDocument/2006/relationships/image" Target="../media/image23.svg"/><Relationship Id="rId29" Type="http://schemas.openxmlformats.org/officeDocument/2006/relationships/image" Target="../media/image32.png"/><Relationship Id="rId41"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3.sv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svg"/><Relationship Id="rId36" Type="http://schemas.openxmlformats.org/officeDocument/2006/relationships/image" Target="../media/image39.svg"/><Relationship Id="rId10" Type="http://schemas.openxmlformats.org/officeDocument/2006/relationships/image" Target="../media/image13.sv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5.svg"/><Relationship Id="rId27" Type="http://schemas.openxmlformats.org/officeDocument/2006/relationships/image" Target="../media/image30.png"/><Relationship Id="rId30" Type="http://schemas.openxmlformats.org/officeDocument/2006/relationships/image" Target="../media/image33.svg"/><Relationship Id="rId35" Type="http://schemas.openxmlformats.org/officeDocument/2006/relationships/image" Target="../media/image38.png"/><Relationship Id="rId8" Type="http://schemas.openxmlformats.org/officeDocument/2006/relationships/image" Target="../media/image11.svg"/><Relationship Id="rId3" Type="http://schemas.openxmlformats.org/officeDocument/2006/relationships/image" Target="../media/image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svg"/></Relationships>
</file>

<file path=ppt/slides/_rels/slide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42.png"/><Relationship Id="rId21" Type="http://schemas.openxmlformats.org/officeDocument/2006/relationships/image" Target="../media/image24.png"/><Relationship Id="rId34" Type="http://schemas.openxmlformats.org/officeDocument/2006/relationships/image" Target="../media/image37.svg"/><Relationship Id="rId42" Type="http://schemas.openxmlformats.org/officeDocument/2006/relationships/image" Target="../media/image45.svg"/><Relationship Id="rId7" Type="http://schemas.openxmlformats.org/officeDocument/2006/relationships/image" Target="../media/image10.png"/><Relationship Id="rId2" Type="http://schemas.openxmlformats.org/officeDocument/2006/relationships/notesSlide" Target="../notesSlides/notesSlide9.xml"/><Relationship Id="rId16" Type="http://schemas.openxmlformats.org/officeDocument/2006/relationships/image" Target="../media/image19.svg"/><Relationship Id="rId20" Type="http://schemas.openxmlformats.org/officeDocument/2006/relationships/image" Target="../media/image23.svg"/><Relationship Id="rId29" Type="http://schemas.openxmlformats.org/officeDocument/2006/relationships/image" Target="../media/image32.png"/><Relationship Id="rId41"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3.sv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svg"/><Relationship Id="rId36" Type="http://schemas.openxmlformats.org/officeDocument/2006/relationships/image" Target="../media/image39.svg"/><Relationship Id="rId10" Type="http://schemas.openxmlformats.org/officeDocument/2006/relationships/image" Target="../media/image13.sv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5.svg"/><Relationship Id="rId27" Type="http://schemas.openxmlformats.org/officeDocument/2006/relationships/image" Target="../media/image30.png"/><Relationship Id="rId30" Type="http://schemas.openxmlformats.org/officeDocument/2006/relationships/image" Target="../media/image33.svg"/><Relationship Id="rId35" Type="http://schemas.openxmlformats.org/officeDocument/2006/relationships/image" Target="../media/image38.png"/><Relationship Id="rId8" Type="http://schemas.openxmlformats.org/officeDocument/2006/relationships/image" Target="../media/image11.svg"/><Relationship Id="rId3" Type="http://schemas.openxmlformats.org/officeDocument/2006/relationships/image" Target="../media/image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C4FDBE2-32F7-4AC4-A40C-C51C65B1D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c 20">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3AC1BB-82D2-6177-8AAF-57EED92F5C8F}"/>
              </a:ext>
            </a:extLst>
          </p:cNvPr>
          <p:cNvSpPr>
            <a:spLocks noGrp="1"/>
          </p:cNvSpPr>
          <p:nvPr>
            <p:ph type="ctrTitle"/>
          </p:nvPr>
        </p:nvSpPr>
        <p:spPr>
          <a:xfrm>
            <a:off x="892817" y="1370171"/>
            <a:ext cx="4425551" cy="2387600"/>
          </a:xfrm>
        </p:spPr>
        <p:txBody>
          <a:bodyPr>
            <a:normAutofit/>
          </a:bodyPr>
          <a:lstStyle/>
          <a:p>
            <a:pPr algn="l"/>
            <a:r>
              <a:rPr lang="en-US" dirty="0">
                <a:solidFill>
                  <a:srgbClr val="FFFFFF"/>
                </a:solidFill>
              </a:rPr>
              <a:t>.NET on AWS</a:t>
            </a:r>
          </a:p>
        </p:txBody>
      </p:sp>
      <p:sp>
        <p:nvSpPr>
          <p:cNvPr id="3" name="Subtitle 2">
            <a:extLst>
              <a:ext uri="{FF2B5EF4-FFF2-40B4-BE49-F238E27FC236}">
                <a16:creationId xmlns:a16="http://schemas.microsoft.com/office/drawing/2014/main" id="{729535DF-E714-4E36-3E3E-2108D1ABE325}"/>
              </a:ext>
            </a:extLst>
          </p:cNvPr>
          <p:cNvSpPr>
            <a:spLocks noGrp="1"/>
          </p:cNvSpPr>
          <p:nvPr>
            <p:ph type="subTitle" idx="1"/>
          </p:nvPr>
        </p:nvSpPr>
        <p:spPr>
          <a:xfrm>
            <a:off x="892817" y="3849845"/>
            <a:ext cx="4425551" cy="1881751"/>
          </a:xfrm>
        </p:spPr>
        <p:txBody>
          <a:bodyPr>
            <a:normAutofit/>
          </a:bodyPr>
          <a:lstStyle/>
          <a:p>
            <a:r>
              <a:rPr lang="en-US" sz="3600" dirty="0">
                <a:solidFill>
                  <a:srgbClr val="FFFFFF"/>
                </a:solidFill>
              </a:rPr>
              <a:t>Wait you can do that?</a:t>
            </a:r>
          </a:p>
        </p:txBody>
      </p:sp>
      <p:sp>
        <p:nvSpPr>
          <p:cNvPr id="28" name="Oval 27">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5976" y="2130090"/>
            <a:ext cx="457824" cy="4454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1156773-3FB3-46D9-9F87-821287404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3872" y="3116072"/>
            <a:ext cx="4378128" cy="3741928"/>
          </a:xfrm>
          <a:custGeom>
            <a:avLst/>
            <a:gdLst>
              <a:gd name="connsiteX0" fmla="*/ 2605183 w 4378128"/>
              <a:gd name="connsiteY0" fmla="*/ 0 h 3741928"/>
              <a:gd name="connsiteX1" fmla="*/ 4262321 w 4378128"/>
              <a:gd name="connsiteY1" fmla="*/ 594897 h 3741928"/>
              <a:gd name="connsiteX2" fmla="*/ 4378128 w 4378128"/>
              <a:gd name="connsiteY2" fmla="*/ 700149 h 3741928"/>
              <a:gd name="connsiteX3" fmla="*/ 4378128 w 4378128"/>
              <a:gd name="connsiteY3" fmla="*/ 3741928 h 3741928"/>
              <a:gd name="connsiteX4" fmla="*/ 263831 w 4378128"/>
              <a:gd name="connsiteY4" fmla="*/ 3741928 h 3741928"/>
              <a:gd name="connsiteX5" fmla="*/ 204729 w 4378128"/>
              <a:gd name="connsiteY5" fmla="*/ 3619238 h 3741928"/>
              <a:gd name="connsiteX6" fmla="*/ 0 w 4378128"/>
              <a:gd name="connsiteY6" fmla="*/ 2605183 h 3741928"/>
              <a:gd name="connsiteX7" fmla="*/ 2605183 w 4378128"/>
              <a:gd name="connsiteY7" fmla="*/ 0 h 374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8128" h="3741928">
                <a:moveTo>
                  <a:pt x="2605183" y="0"/>
                </a:moveTo>
                <a:cubicBezTo>
                  <a:pt x="3234659" y="0"/>
                  <a:pt x="3811992" y="223253"/>
                  <a:pt x="4262321" y="594897"/>
                </a:cubicBezTo>
                <a:lnTo>
                  <a:pt x="4378128" y="700149"/>
                </a:lnTo>
                <a:lnTo>
                  <a:pt x="4378128" y="3741928"/>
                </a:lnTo>
                <a:lnTo>
                  <a:pt x="263831" y="3741928"/>
                </a:lnTo>
                <a:lnTo>
                  <a:pt x="204729" y="3619238"/>
                </a:lnTo>
                <a:cubicBezTo>
                  <a:pt x="72899" y="3307558"/>
                  <a:pt x="0" y="2964884"/>
                  <a:pt x="0" y="2605183"/>
                </a:cubicBezTo>
                <a:cubicBezTo>
                  <a:pt x="0" y="1166380"/>
                  <a:pt x="1166380" y="0"/>
                  <a:pt x="260518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E8EA24D0-C854-4AA8-B8FD-D252660D8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99731" y="1"/>
            <a:ext cx="4208478" cy="3678281"/>
          </a:xfrm>
          <a:custGeom>
            <a:avLst/>
            <a:gdLst>
              <a:gd name="connsiteX0" fmla="*/ 711074 w 4208478"/>
              <a:gd name="connsiteY0" fmla="*/ 0 h 3678281"/>
              <a:gd name="connsiteX1" fmla="*/ 3497404 w 4208478"/>
              <a:gd name="connsiteY1" fmla="*/ 0 h 3678281"/>
              <a:gd name="connsiteX2" fmla="*/ 3592161 w 4208478"/>
              <a:gd name="connsiteY2" fmla="*/ 86120 h 3678281"/>
              <a:gd name="connsiteX3" fmla="*/ 4208478 w 4208478"/>
              <a:gd name="connsiteY3" fmla="*/ 1574042 h 3678281"/>
              <a:gd name="connsiteX4" fmla="*/ 2104239 w 4208478"/>
              <a:gd name="connsiteY4" fmla="*/ 3678281 h 3678281"/>
              <a:gd name="connsiteX5" fmla="*/ 0 w 4208478"/>
              <a:gd name="connsiteY5" fmla="*/ 1574042 h 3678281"/>
              <a:gd name="connsiteX6" fmla="*/ 616318 w 4208478"/>
              <a:gd name="connsiteY6" fmla="*/ 86120 h 367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8478" h="3678281">
                <a:moveTo>
                  <a:pt x="711074" y="0"/>
                </a:moveTo>
                <a:lnTo>
                  <a:pt x="3497404" y="0"/>
                </a:lnTo>
                <a:lnTo>
                  <a:pt x="3592161" y="86120"/>
                </a:lnTo>
                <a:cubicBezTo>
                  <a:pt x="3972953" y="466913"/>
                  <a:pt x="4208478" y="992973"/>
                  <a:pt x="4208478" y="1574042"/>
                </a:cubicBezTo>
                <a:cubicBezTo>
                  <a:pt x="4208478" y="2736181"/>
                  <a:pt x="3266378" y="3678281"/>
                  <a:pt x="2104239" y="3678281"/>
                </a:cubicBezTo>
                <a:cubicBezTo>
                  <a:pt x="942100" y="3678281"/>
                  <a:pt x="0" y="2736181"/>
                  <a:pt x="0" y="1574042"/>
                </a:cubicBezTo>
                <a:cubicBezTo>
                  <a:pt x="0" y="992973"/>
                  <a:pt x="235525" y="466913"/>
                  <a:pt x="616318" y="861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a:extLst>
              <a:ext uri="{FF2B5EF4-FFF2-40B4-BE49-F238E27FC236}">
                <a16:creationId xmlns:a16="http://schemas.microsoft.com/office/drawing/2014/main" id="{63844F1C-7613-75A4-1963-16F0F64F7D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9286" y="270180"/>
            <a:ext cx="2709367" cy="2709367"/>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5" name="Picture 4" descr="A logo with a smile&#10;&#10;Description automatically generated">
            <a:extLst>
              <a:ext uri="{FF2B5EF4-FFF2-40B4-BE49-F238E27FC236}">
                <a16:creationId xmlns:a16="http://schemas.microsoft.com/office/drawing/2014/main" id="{59F52A93-6B1C-B176-B70F-C5CEFFC81A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9200" y="4504795"/>
            <a:ext cx="2899242" cy="1739545"/>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spTree>
    <p:extLst>
      <p:ext uri="{BB962C8B-B14F-4D97-AF65-F5344CB8AC3E}">
        <p14:creationId xmlns:p14="http://schemas.microsoft.com/office/powerpoint/2010/main" val="336128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C4FDBE2-32F7-4AC4-A40C-C51C65B1D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2" name="Title 1">
            <a:extLst>
              <a:ext uri="{FF2B5EF4-FFF2-40B4-BE49-F238E27FC236}">
                <a16:creationId xmlns:a16="http://schemas.microsoft.com/office/drawing/2014/main" id="{692E35A4-0CC8-A498-33EA-29AE53915ECF}"/>
              </a:ext>
            </a:extLst>
          </p:cNvPr>
          <p:cNvSpPr>
            <a:spLocks noGrp="1"/>
          </p:cNvSpPr>
          <p:nvPr>
            <p:ph type="title"/>
          </p:nvPr>
        </p:nvSpPr>
        <p:spPr>
          <a:xfrm>
            <a:off x="4763933" y="3827844"/>
            <a:ext cx="6766405" cy="1168188"/>
          </a:xfrm>
        </p:spPr>
        <p:txBody>
          <a:bodyPr vert="horz" lIns="91440" tIns="45720" rIns="91440" bIns="45720" rtlCol="0" anchor="b">
            <a:normAutofit/>
          </a:bodyPr>
          <a:lstStyle/>
          <a:p>
            <a:pPr algn="ctr"/>
            <a:r>
              <a:rPr lang="en-US">
                <a:solidFill>
                  <a:srgbClr val="FFFFFE"/>
                </a:solidFill>
              </a:rPr>
              <a:t>History of .NET</a:t>
            </a:r>
          </a:p>
        </p:txBody>
      </p:sp>
      <p:sp>
        <p:nvSpPr>
          <p:cNvPr id="3" name="Text Placeholder 2">
            <a:extLst>
              <a:ext uri="{FF2B5EF4-FFF2-40B4-BE49-F238E27FC236}">
                <a16:creationId xmlns:a16="http://schemas.microsoft.com/office/drawing/2014/main" id="{4DC71196-31BB-62DF-377A-92DB5DD2114C}"/>
              </a:ext>
            </a:extLst>
          </p:cNvPr>
          <p:cNvSpPr>
            <a:spLocks noGrp="1"/>
          </p:cNvSpPr>
          <p:nvPr>
            <p:ph type="body" idx="1"/>
          </p:nvPr>
        </p:nvSpPr>
        <p:spPr>
          <a:xfrm>
            <a:off x="4763933" y="5088106"/>
            <a:ext cx="6766405" cy="1168189"/>
          </a:xfrm>
        </p:spPr>
        <p:txBody>
          <a:bodyPr vert="horz" lIns="91440" tIns="45720" rIns="91440" bIns="45720" rtlCol="0">
            <a:normAutofit/>
          </a:bodyPr>
          <a:lstStyle/>
          <a:p>
            <a:pPr algn="ctr"/>
            <a:r>
              <a:rPr lang="en-US">
                <a:solidFill>
                  <a:srgbClr val="FFFFFE"/>
                </a:solidFill>
              </a:rPr>
              <a:t> </a:t>
            </a:r>
          </a:p>
        </p:txBody>
      </p:sp>
      <p:sp>
        <p:nvSpPr>
          <p:cNvPr id="21" name="Freeform: Shape 20">
            <a:extLst>
              <a:ext uri="{FF2B5EF4-FFF2-40B4-BE49-F238E27FC236}">
                <a16:creationId xmlns:a16="http://schemas.microsoft.com/office/drawing/2014/main" id="{EBF4792E-DF83-4D24-9924-01EC30A32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8512"/>
            <a:ext cx="3952259" cy="5932172"/>
          </a:xfrm>
          <a:custGeom>
            <a:avLst/>
            <a:gdLst>
              <a:gd name="connsiteX0" fmla="*/ 986173 w 3952259"/>
              <a:gd name="connsiteY0" fmla="*/ 0 h 5932172"/>
              <a:gd name="connsiteX1" fmla="*/ 3952259 w 3952259"/>
              <a:gd name="connsiteY1" fmla="*/ 2966086 h 5932172"/>
              <a:gd name="connsiteX2" fmla="*/ 986173 w 3952259"/>
              <a:gd name="connsiteY2" fmla="*/ 5932172 h 5932172"/>
              <a:gd name="connsiteX3" fmla="*/ 104150 w 3952259"/>
              <a:gd name="connsiteY3" fmla="*/ 5798823 h 5932172"/>
              <a:gd name="connsiteX4" fmla="*/ 0 w 3952259"/>
              <a:gd name="connsiteY4" fmla="*/ 5760704 h 5932172"/>
              <a:gd name="connsiteX5" fmla="*/ 0 w 3952259"/>
              <a:gd name="connsiteY5" fmla="*/ 171469 h 5932172"/>
              <a:gd name="connsiteX6" fmla="*/ 104150 w 3952259"/>
              <a:gd name="connsiteY6" fmla="*/ 133350 h 5932172"/>
              <a:gd name="connsiteX7" fmla="*/ 986173 w 3952259"/>
              <a:gd name="connsiteY7" fmla="*/ 0 h 593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2259" h="5932172">
                <a:moveTo>
                  <a:pt x="986173" y="0"/>
                </a:moveTo>
                <a:cubicBezTo>
                  <a:pt x="2624297" y="0"/>
                  <a:pt x="3952259" y="1327962"/>
                  <a:pt x="3952259" y="2966086"/>
                </a:cubicBezTo>
                <a:cubicBezTo>
                  <a:pt x="3952259" y="4604210"/>
                  <a:pt x="2624297" y="5932172"/>
                  <a:pt x="986173" y="5932172"/>
                </a:cubicBezTo>
                <a:cubicBezTo>
                  <a:pt x="679025" y="5932172"/>
                  <a:pt x="382781" y="5885486"/>
                  <a:pt x="104150" y="5798823"/>
                </a:cubicBezTo>
                <a:lnTo>
                  <a:pt x="0" y="5760704"/>
                </a:lnTo>
                <a:lnTo>
                  <a:pt x="0" y="171469"/>
                </a:lnTo>
                <a:lnTo>
                  <a:pt x="104150" y="133350"/>
                </a:lnTo>
                <a:cubicBezTo>
                  <a:pt x="382781" y="46686"/>
                  <a:pt x="679025" y="0"/>
                  <a:pt x="98617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15837328-A57C-47AA-B520-C83F4A6BD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8125" y="0"/>
            <a:ext cx="4475748" cy="3256337"/>
          </a:xfrm>
          <a:custGeom>
            <a:avLst/>
            <a:gdLst>
              <a:gd name="connsiteX0" fmla="*/ 246861 w 4475748"/>
              <a:gd name="connsiteY0" fmla="*/ 0 h 3256337"/>
              <a:gd name="connsiteX1" fmla="*/ 4228888 w 4475748"/>
              <a:gd name="connsiteY1" fmla="*/ 0 h 3256337"/>
              <a:gd name="connsiteX2" fmla="*/ 4299885 w 4475748"/>
              <a:gd name="connsiteY2" fmla="*/ 147382 h 3256337"/>
              <a:gd name="connsiteX3" fmla="*/ 4475748 w 4475748"/>
              <a:gd name="connsiteY3" fmla="*/ 1018463 h 3256337"/>
              <a:gd name="connsiteX4" fmla="*/ 2237874 w 4475748"/>
              <a:gd name="connsiteY4" fmla="*/ 3256337 h 3256337"/>
              <a:gd name="connsiteX5" fmla="*/ 0 w 4475748"/>
              <a:gd name="connsiteY5" fmla="*/ 1018463 h 3256337"/>
              <a:gd name="connsiteX6" fmla="*/ 175863 w 4475748"/>
              <a:gd name="connsiteY6" fmla="*/ 147382 h 325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5748" h="3256337">
                <a:moveTo>
                  <a:pt x="246861" y="0"/>
                </a:moveTo>
                <a:lnTo>
                  <a:pt x="4228888" y="0"/>
                </a:lnTo>
                <a:lnTo>
                  <a:pt x="4299885" y="147382"/>
                </a:lnTo>
                <a:cubicBezTo>
                  <a:pt x="4413128" y="415117"/>
                  <a:pt x="4475748" y="709477"/>
                  <a:pt x="4475748" y="1018463"/>
                </a:cubicBezTo>
                <a:cubicBezTo>
                  <a:pt x="4475748" y="2254407"/>
                  <a:pt x="3473818" y="3256337"/>
                  <a:pt x="2237874" y="3256337"/>
                </a:cubicBezTo>
                <a:cubicBezTo>
                  <a:pt x="1001930" y="3256337"/>
                  <a:pt x="0" y="2254407"/>
                  <a:pt x="0" y="1018463"/>
                </a:cubicBezTo>
                <a:cubicBezTo>
                  <a:pt x="0" y="709477"/>
                  <a:pt x="62621" y="415117"/>
                  <a:pt x="175863" y="1473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Arc 24">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580241">
            <a:off x="-1784401" y="613620"/>
            <a:ext cx="6199926" cy="6199926"/>
          </a:xfrm>
          <a:prstGeom prst="arc">
            <a:avLst>
              <a:gd name="adj1" fmla="val 14455503"/>
              <a:gd name="adj2" fmla="val 18389131"/>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Graphic 5">
            <a:extLst>
              <a:ext uri="{FF2B5EF4-FFF2-40B4-BE49-F238E27FC236}">
                <a16:creationId xmlns:a16="http://schemas.microsoft.com/office/drawing/2014/main" id="{451C3C2C-8C08-9176-58E8-C2BFA3A352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121165" y="2981144"/>
            <a:ext cx="3146891" cy="763985"/>
          </a:xfrm>
          <a:custGeom>
            <a:avLst/>
            <a:gdLst/>
            <a:ahLst/>
            <a:cxnLst/>
            <a:rect l="l" t="t" r="r" b="b"/>
            <a:pathLst>
              <a:path w="2028107" h="1916009">
                <a:moveTo>
                  <a:pt x="35370" y="0"/>
                </a:moveTo>
                <a:lnTo>
                  <a:pt x="1992737" y="0"/>
                </a:lnTo>
                <a:cubicBezTo>
                  <a:pt x="2012271" y="0"/>
                  <a:pt x="2028107" y="15836"/>
                  <a:pt x="2028107" y="35370"/>
                </a:cubicBezTo>
                <a:lnTo>
                  <a:pt x="2028107" y="1880639"/>
                </a:lnTo>
                <a:cubicBezTo>
                  <a:pt x="2028107" y="1900173"/>
                  <a:pt x="2012271" y="1916009"/>
                  <a:pt x="1992737" y="1916009"/>
                </a:cubicBezTo>
                <a:lnTo>
                  <a:pt x="35370" y="1916009"/>
                </a:lnTo>
                <a:cubicBezTo>
                  <a:pt x="15836" y="1916009"/>
                  <a:pt x="0" y="1900173"/>
                  <a:pt x="0" y="1880639"/>
                </a:cubicBezTo>
                <a:lnTo>
                  <a:pt x="0" y="35370"/>
                </a:lnTo>
                <a:cubicBezTo>
                  <a:pt x="0" y="15836"/>
                  <a:pt x="15836" y="0"/>
                  <a:pt x="35370" y="0"/>
                </a:cubicBezTo>
                <a:close/>
              </a:path>
            </a:pathLst>
          </a:custGeom>
        </p:spPr>
      </p:pic>
      <p:pic>
        <p:nvPicPr>
          <p:cNvPr id="9" name="Graphic 8">
            <a:extLst>
              <a:ext uri="{FF2B5EF4-FFF2-40B4-BE49-F238E27FC236}">
                <a16:creationId xmlns:a16="http://schemas.microsoft.com/office/drawing/2014/main" id="{A8298648-8570-39F3-DE5A-2567061FC8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51980" y="133707"/>
            <a:ext cx="2488039" cy="2488039"/>
          </a:xfrm>
          <a:custGeom>
            <a:avLst/>
            <a:gdLst/>
            <a:ahLst/>
            <a:cxnLst/>
            <a:rect l="l" t="t" r="r" b="b"/>
            <a:pathLst>
              <a:path w="2487175" h="2487175">
                <a:moveTo>
                  <a:pt x="67328" y="0"/>
                </a:moveTo>
                <a:lnTo>
                  <a:pt x="2419847" y="0"/>
                </a:lnTo>
                <a:cubicBezTo>
                  <a:pt x="2457031" y="0"/>
                  <a:pt x="2487175" y="30144"/>
                  <a:pt x="2487175" y="67328"/>
                </a:cubicBezTo>
                <a:lnTo>
                  <a:pt x="2487175" y="2419847"/>
                </a:lnTo>
                <a:cubicBezTo>
                  <a:pt x="2487175" y="2457031"/>
                  <a:pt x="2457031" y="2487175"/>
                  <a:pt x="2419847" y="2487175"/>
                </a:cubicBezTo>
                <a:lnTo>
                  <a:pt x="67328" y="2487175"/>
                </a:lnTo>
                <a:cubicBezTo>
                  <a:pt x="30144" y="2487175"/>
                  <a:pt x="0" y="2457031"/>
                  <a:pt x="0" y="2419847"/>
                </a:cubicBezTo>
                <a:lnTo>
                  <a:pt x="0" y="67328"/>
                </a:lnTo>
                <a:cubicBezTo>
                  <a:pt x="0" y="30144"/>
                  <a:pt x="30144" y="0"/>
                  <a:pt x="67328" y="0"/>
                </a:cubicBezTo>
                <a:close/>
              </a:path>
            </a:pathLst>
          </a:custGeom>
        </p:spPr>
      </p:pic>
      <p:sp>
        <p:nvSpPr>
          <p:cNvPr id="27" name="Freeform: Shape 26">
            <a:extLst>
              <a:ext uri="{FF2B5EF4-FFF2-40B4-BE49-F238E27FC236}">
                <a16:creationId xmlns:a16="http://schemas.microsoft.com/office/drawing/2014/main" id="{8A03A6A2-7849-4179-B68F-C11DDDB23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1078" y="0"/>
            <a:ext cx="3440922" cy="3674631"/>
          </a:xfrm>
          <a:custGeom>
            <a:avLst/>
            <a:gdLst>
              <a:gd name="connsiteX0" fmla="*/ 523074 w 3440922"/>
              <a:gd name="connsiteY0" fmla="*/ 0 h 3674631"/>
              <a:gd name="connsiteX1" fmla="*/ 3440922 w 3440922"/>
              <a:gd name="connsiteY1" fmla="*/ 0 h 3674631"/>
              <a:gd name="connsiteX2" fmla="*/ 3440922 w 3440922"/>
              <a:gd name="connsiteY2" fmla="*/ 3321701 h 3674631"/>
              <a:gd name="connsiteX3" fmla="*/ 3304578 w 3440922"/>
              <a:gd name="connsiteY3" fmla="*/ 3404532 h 3674631"/>
              <a:gd name="connsiteX4" fmla="*/ 2237874 w 3440922"/>
              <a:gd name="connsiteY4" fmla="*/ 3674631 h 3674631"/>
              <a:gd name="connsiteX5" fmla="*/ 0 w 3440922"/>
              <a:gd name="connsiteY5" fmla="*/ 1436757 h 3674631"/>
              <a:gd name="connsiteX6" fmla="*/ 511022 w 3440922"/>
              <a:gd name="connsiteY6" fmla="*/ 13261 h 367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0922" h="3674631">
                <a:moveTo>
                  <a:pt x="523074" y="0"/>
                </a:moveTo>
                <a:lnTo>
                  <a:pt x="3440922" y="0"/>
                </a:lnTo>
                <a:lnTo>
                  <a:pt x="3440922" y="3321701"/>
                </a:lnTo>
                <a:lnTo>
                  <a:pt x="3304578" y="3404532"/>
                </a:lnTo>
                <a:cubicBezTo>
                  <a:pt x="2987486" y="3576786"/>
                  <a:pt x="2624107" y="3674631"/>
                  <a:pt x="2237874" y="3674631"/>
                </a:cubicBezTo>
                <a:cubicBezTo>
                  <a:pt x="1001930" y="3674631"/>
                  <a:pt x="0" y="2672701"/>
                  <a:pt x="0" y="1436757"/>
                </a:cubicBezTo>
                <a:cubicBezTo>
                  <a:pt x="0" y="896032"/>
                  <a:pt x="191776" y="400098"/>
                  <a:pt x="511022" y="1326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5">
            <a:extLst>
              <a:ext uri="{FF2B5EF4-FFF2-40B4-BE49-F238E27FC236}">
                <a16:creationId xmlns:a16="http://schemas.microsoft.com/office/drawing/2014/main" id="{31116492-BCB4-E0FC-873F-3C8ADBE4E52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83" r="83"/>
          <a:stretch/>
        </p:blipFill>
        <p:spPr bwMode="auto">
          <a:xfrm>
            <a:off x="9544970" y="407063"/>
            <a:ext cx="2374997" cy="2378947"/>
          </a:xfrm>
          <a:custGeom>
            <a:avLst/>
            <a:gdLst/>
            <a:ahLst/>
            <a:cxnLst/>
            <a:rect l="l" t="t" r="r" b="b"/>
            <a:pathLst>
              <a:path w="2028107" h="1916009">
                <a:moveTo>
                  <a:pt x="35370" y="0"/>
                </a:moveTo>
                <a:lnTo>
                  <a:pt x="1992737" y="0"/>
                </a:lnTo>
                <a:cubicBezTo>
                  <a:pt x="2012271" y="0"/>
                  <a:pt x="2028107" y="15836"/>
                  <a:pt x="2028107" y="35370"/>
                </a:cubicBezTo>
                <a:lnTo>
                  <a:pt x="2028107" y="1880639"/>
                </a:lnTo>
                <a:cubicBezTo>
                  <a:pt x="2028107" y="1900173"/>
                  <a:pt x="2012271" y="1916009"/>
                  <a:pt x="1992737" y="1916009"/>
                </a:cubicBezTo>
                <a:lnTo>
                  <a:pt x="35370" y="1916009"/>
                </a:lnTo>
                <a:cubicBezTo>
                  <a:pt x="15836" y="1916009"/>
                  <a:pt x="0" y="1900173"/>
                  <a:pt x="0" y="1880639"/>
                </a:cubicBezTo>
                <a:lnTo>
                  <a:pt x="0" y="35370"/>
                </a:lnTo>
                <a:cubicBezTo>
                  <a:pt x="0" y="15836"/>
                  <a:pt x="15836" y="0"/>
                  <a:pt x="35370" y="0"/>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B13EE870-56E5-50AA-88A1-D13C229971FD}"/>
              </a:ext>
            </a:extLst>
          </p:cNvPr>
          <p:cNvSpPr>
            <a:spLocks noGrp="1"/>
          </p:cNvSpPr>
          <p:nvPr>
            <p:ph type="sldNum" sz="quarter" idx="12"/>
          </p:nvPr>
        </p:nvSpPr>
        <p:spPr>
          <a:xfrm>
            <a:off x="10290748" y="6356350"/>
            <a:ext cx="1063052" cy="365125"/>
          </a:xfrm>
        </p:spPr>
        <p:txBody>
          <a:bodyPr vert="horz" lIns="91440" tIns="45720" rIns="91440" bIns="45720" rtlCol="0" anchor="ctr">
            <a:normAutofit/>
          </a:bodyPr>
          <a:lstStyle/>
          <a:p>
            <a:pPr>
              <a:spcAft>
                <a:spcPts val="600"/>
              </a:spcAft>
            </a:pPr>
            <a:fld id="{5DB424E2-F653-4D6D-B8B3-DCB120A392F3}" type="slidenum">
              <a:rPr lang="en-US">
                <a:solidFill>
                  <a:srgbClr val="FFFFFE"/>
                </a:solidFill>
              </a:rPr>
              <a:pPr>
                <a:spcAft>
                  <a:spcPts val="600"/>
                </a:spcAft>
              </a:pPr>
              <a:t>10</a:t>
            </a:fld>
            <a:endParaRPr lang="en-US">
              <a:solidFill>
                <a:srgbClr val="FFFFFE"/>
              </a:solidFill>
            </a:endParaRPr>
          </a:p>
        </p:txBody>
      </p:sp>
    </p:spTree>
    <p:extLst>
      <p:ext uri="{BB962C8B-B14F-4D97-AF65-F5344CB8AC3E}">
        <p14:creationId xmlns:p14="http://schemas.microsoft.com/office/powerpoint/2010/main" val="2541489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9D74CF65-9DD6-E3C0-FC3C-D8028A505D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266700" y="2013795"/>
            <a:ext cx="11658600" cy="2830411"/>
          </a:xfrm>
          <a:prstGeom prst="rect">
            <a:avLst/>
          </a:prstGeom>
        </p:spPr>
      </p:pic>
      <p:sp>
        <p:nvSpPr>
          <p:cNvPr id="2" name="Slide Number Placeholder 1">
            <a:extLst>
              <a:ext uri="{FF2B5EF4-FFF2-40B4-BE49-F238E27FC236}">
                <a16:creationId xmlns:a16="http://schemas.microsoft.com/office/drawing/2014/main" id="{9AD74042-754F-1EF1-1E44-F580E04EEC87}"/>
              </a:ext>
            </a:extLst>
          </p:cNvPr>
          <p:cNvSpPr>
            <a:spLocks noGrp="1"/>
          </p:cNvSpPr>
          <p:nvPr>
            <p:ph type="sldNum" sz="quarter" idx="12"/>
          </p:nvPr>
        </p:nvSpPr>
        <p:spPr/>
        <p:txBody>
          <a:bodyPr>
            <a:normAutofit/>
          </a:bodyPr>
          <a:lstStyle/>
          <a:p>
            <a:pPr>
              <a:spcAft>
                <a:spcPts val="600"/>
              </a:spcAft>
            </a:pPr>
            <a:fld id="{5DB424E2-F653-4D6D-B8B3-DCB120A392F3}" type="slidenum">
              <a:rPr lang="en-US">
                <a:solidFill>
                  <a:srgbClr val="FFFFFF"/>
                </a:solidFill>
              </a:rPr>
              <a:pPr>
                <a:spcAft>
                  <a:spcPts val="600"/>
                </a:spcAft>
              </a:pPr>
              <a:t>11</a:t>
            </a:fld>
            <a:endParaRPr lang="en-US">
              <a:solidFill>
                <a:srgbClr val="FFFFFF"/>
              </a:solidFill>
            </a:endParaRPr>
          </a:p>
        </p:txBody>
      </p:sp>
    </p:spTree>
    <p:extLst>
      <p:ext uri="{BB962C8B-B14F-4D97-AF65-F5344CB8AC3E}">
        <p14:creationId xmlns:p14="http://schemas.microsoft.com/office/powerpoint/2010/main" val="7143680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F892BE82-648F-D0DB-93B8-09B303E7E1C3}"/>
              </a:ext>
            </a:extLst>
          </p:cNvPr>
          <p:cNvSpPr>
            <a:spLocks noGrp="1" noRot="1" noMove="1" noResize="1" noEditPoints="1" noAdjustHandles="1" noChangeArrowheads="1" noChangeShapeType="1"/>
          </p:cNvSpPr>
          <p:nvPr>
            <p:ph type="title"/>
          </p:nvPr>
        </p:nvSpPr>
        <p:spPr>
          <a:xfrm>
            <a:off x="2123276" y="361289"/>
            <a:ext cx="3692564" cy="1276575"/>
          </a:xfrm>
        </p:spPr>
        <p:txBody>
          <a:bodyPr>
            <a:noAutofit/>
          </a:bodyPr>
          <a:lstStyle/>
          <a:p>
            <a:r>
              <a:rPr lang="en-US" altLang="en-US" dirty="0">
                <a:latin typeface="+mn-lt"/>
                <a:ea typeface="Amazon Ember" panose="020B0603020204020204" pitchFamily="34" charset="0"/>
                <a:cs typeface="Arial" panose="020B0604020202020204" pitchFamily="34" charset="0"/>
              </a:rPr>
              <a:t>Amazon</a:t>
            </a:r>
            <a:r>
              <a:rPr lang="en-US" altLang="en-US" dirty="0">
                <a:latin typeface="Arial" panose="020B0604020202020204" pitchFamily="34" charset="0"/>
                <a:ea typeface="Amazon Ember" panose="020B0603020204020204" pitchFamily="34" charset="0"/>
                <a:cs typeface="Arial" panose="020B0604020202020204" pitchFamily="34" charset="0"/>
              </a:rPr>
              <a:t> EC2</a:t>
            </a:r>
            <a:endParaRPr lang="en-US" dirty="0"/>
          </a:p>
        </p:txBody>
      </p:sp>
      <p:graphicFrame>
        <p:nvGraphicFramePr>
          <p:cNvPr id="7" name="Content Placeholder 2">
            <a:extLst>
              <a:ext uri="{FF2B5EF4-FFF2-40B4-BE49-F238E27FC236}">
                <a16:creationId xmlns:a16="http://schemas.microsoft.com/office/drawing/2014/main" id="{46A705FB-3C0E-FB3B-1E47-6E8B9BB9EF07}"/>
              </a:ext>
            </a:extLst>
          </p:cNvPr>
          <p:cNvGraphicFramePr>
            <a:graphicFrameLocks noGrp="1"/>
          </p:cNvGraphicFramePr>
          <p:nvPr>
            <p:ph idx="1"/>
            <p:extLst>
              <p:ext uri="{D42A27DB-BD31-4B8C-83A1-F6EECF244321}">
                <p14:modId xmlns:p14="http://schemas.microsoft.com/office/powerpoint/2010/main" val="6272020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ED891101-BEBC-B4A6-877F-5C532FC7926B}"/>
              </a:ext>
            </a:extLst>
          </p:cNvPr>
          <p:cNvSpPr>
            <a:spLocks noGrp="1"/>
          </p:cNvSpPr>
          <p:nvPr>
            <p:ph type="sldNum" sz="quarter" idx="12"/>
          </p:nvPr>
        </p:nvSpPr>
        <p:spPr/>
        <p:txBody>
          <a:bodyPr/>
          <a:lstStyle/>
          <a:p>
            <a:fld id="{5DB424E2-F653-4D6D-B8B3-DCB120A392F3}" type="slidenum">
              <a:rPr lang="en-US" smtClean="0"/>
              <a:t>12</a:t>
            </a:fld>
            <a:endParaRPr lang="en-US"/>
          </a:p>
        </p:txBody>
      </p:sp>
      <p:pic>
        <p:nvPicPr>
          <p:cNvPr id="5" name="Graphic 5" descr="Amazon Elastic Compute Cloud (Amazon EC2) service icon." hidden="1">
            <a:extLst>
              <a:ext uri="{FF2B5EF4-FFF2-40B4-BE49-F238E27FC236}">
                <a16:creationId xmlns:a16="http://schemas.microsoft.com/office/drawing/2014/main" id="{999498B1-F0C1-686C-EE33-F575B9D9531F}"/>
              </a:ext>
            </a:extLst>
          </p:cNvPr>
          <p:cNvPicPr>
            <a:picLocks noGrp="1" noRot="1" noChangeAspect="1" noMove="1" noResize="1" noEditPoints="1" noAdjustHandles="1" noChangeArrowheads="1" noChangeShapeType="1" noCrop="1"/>
          </p:cNvPicPr>
          <p:nvPr/>
        </p:nvPicPr>
        <p:blipFill>
          <a:blip r:embed="rId8">
            <a:extLst>
              <a:ext uri="{96DAC541-7B7A-43D3-8B79-37D633B846F1}">
                <asvg:svgBlip xmlns:asvg="http://schemas.microsoft.com/office/drawing/2016/SVG/main" r:embed="rId9"/>
              </a:ext>
            </a:extLst>
          </a:blip>
          <a:srcRect/>
          <a:stretch/>
        </p:blipFill>
        <p:spPr bwMode="auto">
          <a:xfrm>
            <a:off x="838200" y="357704"/>
            <a:ext cx="1280160" cy="128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Graphic 22">
            <a:extLst>
              <a:ext uri="{FF2B5EF4-FFF2-40B4-BE49-F238E27FC236}">
                <a16:creationId xmlns:a16="http://schemas.microsoft.com/office/drawing/2014/main" id="{CBCD1252-B326-6BBD-A3A6-5C3623CFC94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p:blipFill>
        <p:spPr>
          <a:xfrm>
            <a:off x="839602" y="304800"/>
            <a:ext cx="4943475" cy="1200150"/>
          </a:xfrm>
          <a:prstGeom prst="rect">
            <a:avLst/>
          </a:prstGeom>
        </p:spPr>
      </p:pic>
    </p:spTree>
    <p:extLst>
      <p:ext uri="{BB962C8B-B14F-4D97-AF65-F5344CB8AC3E}">
        <p14:creationId xmlns:p14="http://schemas.microsoft.com/office/powerpoint/2010/main" val="301909615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graphicEl>
                                              <a:dgm id="{636133CE-AEDE-4FB1-987B-ABE5A8A3ECC1}"/>
                                            </p:graphicEl>
                                          </p:spTgt>
                                        </p:tgtEl>
                                        <p:attrNameLst>
                                          <p:attrName>style.visibility</p:attrName>
                                        </p:attrNameLst>
                                      </p:cBhvr>
                                      <p:to>
                                        <p:strVal val="visible"/>
                                      </p:to>
                                    </p:set>
                                    <p:animEffect transition="in" filter="fade">
                                      <p:cBhvr>
                                        <p:cTn id="7" dur="250"/>
                                        <p:tgtEl>
                                          <p:spTgt spid="7">
                                            <p:graphicEl>
                                              <a:dgm id="{636133CE-AEDE-4FB1-987B-ABE5A8A3ECC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5E5339AF-1777-4C72-BABB-9B968665F22D}"/>
                                            </p:graphicEl>
                                          </p:spTgt>
                                        </p:tgtEl>
                                        <p:attrNameLst>
                                          <p:attrName>style.visibility</p:attrName>
                                        </p:attrNameLst>
                                      </p:cBhvr>
                                      <p:to>
                                        <p:strVal val="visible"/>
                                      </p:to>
                                    </p:set>
                                    <p:animEffect transition="in" filter="fade">
                                      <p:cBhvr>
                                        <p:cTn id="12" dur="250"/>
                                        <p:tgtEl>
                                          <p:spTgt spid="7">
                                            <p:graphicEl>
                                              <a:dgm id="{5E5339AF-1777-4C72-BABB-9B968665F22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418858E4-C5E6-45A6-BD0E-5CFA19FBD01A}"/>
                                            </p:graphicEl>
                                          </p:spTgt>
                                        </p:tgtEl>
                                        <p:attrNameLst>
                                          <p:attrName>style.visibility</p:attrName>
                                        </p:attrNameLst>
                                      </p:cBhvr>
                                      <p:to>
                                        <p:strVal val="visible"/>
                                      </p:to>
                                    </p:set>
                                    <p:animEffect transition="in" filter="fade">
                                      <p:cBhvr>
                                        <p:cTn id="17" dur="250"/>
                                        <p:tgtEl>
                                          <p:spTgt spid="7">
                                            <p:graphicEl>
                                              <a:dgm id="{418858E4-C5E6-45A6-BD0E-5CFA19FBD01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lvl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2AC79C4-650A-AF72-42D1-3554492BED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0466" y="643466"/>
            <a:ext cx="5571067" cy="5571067"/>
          </a:xfrm>
          <a:prstGeom prst="rect">
            <a:avLst/>
          </a:prstGeom>
        </p:spPr>
      </p:pic>
      <p:sp>
        <p:nvSpPr>
          <p:cNvPr id="2" name="Slide Number Placeholder 1">
            <a:extLst>
              <a:ext uri="{FF2B5EF4-FFF2-40B4-BE49-F238E27FC236}">
                <a16:creationId xmlns:a16="http://schemas.microsoft.com/office/drawing/2014/main" id="{0ED9C5CB-F85A-2768-CFDF-2361F8EE3DE6}"/>
              </a:ext>
            </a:extLst>
          </p:cNvPr>
          <p:cNvSpPr>
            <a:spLocks noGrp="1"/>
          </p:cNvSpPr>
          <p:nvPr>
            <p:ph type="sldNum" sz="quarter" idx="12"/>
          </p:nvPr>
        </p:nvSpPr>
        <p:spPr>
          <a:xfrm>
            <a:off x="8610600" y="6356350"/>
            <a:ext cx="2743200" cy="365125"/>
          </a:xfrm>
        </p:spPr>
        <p:txBody>
          <a:bodyPr>
            <a:normAutofit/>
          </a:bodyPr>
          <a:lstStyle/>
          <a:p>
            <a:pPr>
              <a:spcAft>
                <a:spcPts val="600"/>
              </a:spcAft>
            </a:pPr>
            <a:fld id="{5DB424E2-F653-4D6D-B8B3-DCB120A392F3}" type="slidenum">
              <a:rPr lang="en-US" smtClean="0"/>
              <a:pPr>
                <a:spcAft>
                  <a:spcPts val="600"/>
                </a:spcAft>
              </a:pPr>
              <a:t>13</a:t>
            </a:fld>
            <a:endParaRPr lang="en-US"/>
          </a:p>
        </p:txBody>
      </p:sp>
    </p:spTree>
    <p:extLst>
      <p:ext uri="{BB962C8B-B14F-4D97-AF65-F5344CB8AC3E}">
        <p14:creationId xmlns:p14="http://schemas.microsoft.com/office/powerpoint/2010/main" val="2737719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F892BE82-648F-D0DB-93B8-09B303E7E1C3}"/>
              </a:ext>
            </a:extLst>
          </p:cNvPr>
          <p:cNvSpPr>
            <a:spLocks noGrp="1" noRot="1" noMove="1" noResize="1" noEditPoints="1" noAdjustHandles="1" noChangeArrowheads="1" noChangeShapeType="1"/>
          </p:cNvSpPr>
          <p:nvPr>
            <p:ph type="title"/>
          </p:nvPr>
        </p:nvSpPr>
        <p:spPr>
          <a:xfrm>
            <a:off x="2123276" y="361289"/>
            <a:ext cx="3692564" cy="1276575"/>
          </a:xfrm>
        </p:spPr>
        <p:txBody>
          <a:bodyPr>
            <a:noAutofit/>
          </a:bodyPr>
          <a:lstStyle/>
          <a:p>
            <a:r>
              <a:rPr lang="en-US" altLang="en-US" dirty="0">
                <a:latin typeface="+mn-lt"/>
                <a:ea typeface="Amazon Ember" panose="020B0603020204020204" pitchFamily="34" charset="0"/>
                <a:cs typeface="Arial" panose="020B0604020202020204" pitchFamily="34" charset="0"/>
              </a:rPr>
              <a:t>Amazon</a:t>
            </a:r>
            <a:r>
              <a:rPr lang="en-US" altLang="en-US" dirty="0">
                <a:latin typeface="Arial" panose="020B0604020202020204" pitchFamily="34" charset="0"/>
                <a:ea typeface="Amazon Ember" panose="020B0603020204020204" pitchFamily="34" charset="0"/>
                <a:cs typeface="Arial" panose="020B0604020202020204" pitchFamily="34" charset="0"/>
              </a:rPr>
              <a:t> EC2</a:t>
            </a:r>
            <a:endParaRPr lang="en-US" dirty="0"/>
          </a:p>
        </p:txBody>
      </p:sp>
      <p:graphicFrame>
        <p:nvGraphicFramePr>
          <p:cNvPr id="7" name="Content Placeholder 2">
            <a:extLst>
              <a:ext uri="{FF2B5EF4-FFF2-40B4-BE49-F238E27FC236}">
                <a16:creationId xmlns:a16="http://schemas.microsoft.com/office/drawing/2014/main" id="{46A705FB-3C0E-FB3B-1E47-6E8B9BB9EF07}"/>
              </a:ext>
            </a:extLst>
          </p:cNvPr>
          <p:cNvGraphicFramePr>
            <a:graphicFrameLocks noGrp="1"/>
          </p:cNvGraphicFramePr>
          <p:nvPr>
            <p:ph idx="1"/>
            <p:extLst>
              <p:ext uri="{D42A27DB-BD31-4B8C-83A1-F6EECF244321}">
                <p14:modId xmlns:p14="http://schemas.microsoft.com/office/powerpoint/2010/main" val="9526492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ED891101-BEBC-B4A6-877F-5C532FC7926B}"/>
              </a:ext>
            </a:extLst>
          </p:cNvPr>
          <p:cNvSpPr>
            <a:spLocks noGrp="1"/>
          </p:cNvSpPr>
          <p:nvPr>
            <p:ph type="sldNum" sz="quarter" idx="12"/>
          </p:nvPr>
        </p:nvSpPr>
        <p:spPr/>
        <p:txBody>
          <a:bodyPr/>
          <a:lstStyle/>
          <a:p>
            <a:fld id="{5DB424E2-F653-4D6D-B8B3-DCB120A392F3}" type="slidenum">
              <a:rPr lang="en-US" smtClean="0"/>
              <a:t>14</a:t>
            </a:fld>
            <a:endParaRPr lang="en-US"/>
          </a:p>
        </p:txBody>
      </p:sp>
      <p:pic>
        <p:nvPicPr>
          <p:cNvPr id="5" name="Graphic 5" descr="Amazon Elastic Compute Cloud (Amazon EC2) service icon." hidden="1">
            <a:extLst>
              <a:ext uri="{FF2B5EF4-FFF2-40B4-BE49-F238E27FC236}">
                <a16:creationId xmlns:a16="http://schemas.microsoft.com/office/drawing/2014/main" id="{999498B1-F0C1-686C-EE33-F575B9D9531F}"/>
              </a:ext>
            </a:extLst>
          </p:cNvPr>
          <p:cNvPicPr>
            <a:picLocks noGrp="1" noRot="1" noChangeAspect="1" noMove="1" noResize="1" noEditPoints="1" noAdjustHandles="1" noChangeArrowheads="1" noChangeShapeType="1" noCrop="1"/>
          </p:cNvPicPr>
          <p:nvPr/>
        </p:nvPicPr>
        <p:blipFill>
          <a:blip r:embed="rId8">
            <a:extLst>
              <a:ext uri="{96DAC541-7B7A-43D3-8B79-37D633B846F1}">
                <asvg:svgBlip xmlns:asvg="http://schemas.microsoft.com/office/drawing/2016/SVG/main" r:embed="rId9"/>
              </a:ext>
            </a:extLst>
          </a:blip>
          <a:srcRect/>
          <a:stretch/>
        </p:blipFill>
        <p:spPr bwMode="auto">
          <a:xfrm>
            <a:off x="838200" y="357704"/>
            <a:ext cx="1280160" cy="128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Graphic 22">
            <a:extLst>
              <a:ext uri="{FF2B5EF4-FFF2-40B4-BE49-F238E27FC236}">
                <a16:creationId xmlns:a16="http://schemas.microsoft.com/office/drawing/2014/main" id="{CBCD1252-B326-6BBD-A3A6-5C3623CFC94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p:blipFill>
        <p:spPr>
          <a:xfrm>
            <a:off x="914400" y="179739"/>
            <a:ext cx="1523999" cy="1523999"/>
          </a:xfrm>
          <a:prstGeom prst="rect">
            <a:avLst/>
          </a:prstGeom>
        </p:spPr>
      </p:pic>
    </p:spTree>
    <p:extLst>
      <p:ext uri="{BB962C8B-B14F-4D97-AF65-F5344CB8AC3E}">
        <p14:creationId xmlns:p14="http://schemas.microsoft.com/office/powerpoint/2010/main" val="288151440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graphicEl>
                                              <a:dgm id="{636133CE-AEDE-4FB1-987B-ABE5A8A3ECC1}"/>
                                            </p:graphicEl>
                                          </p:spTgt>
                                        </p:tgtEl>
                                        <p:attrNameLst>
                                          <p:attrName>style.visibility</p:attrName>
                                        </p:attrNameLst>
                                      </p:cBhvr>
                                      <p:to>
                                        <p:strVal val="visible"/>
                                      </p:to>
                                    </p:set>
                                    <p:animEffect transition="in" filter="fade">
                                      <p:cBhvr>
                                        <p:cTn id="7" dur="250"/>
                                        <p:tgtEl>
                                          <p:spTgt spid="7">
                                            <p:graphicEl>
                                              <a:dgm id="{636133CE-AEDE-4FB1-987B-ABE5A8A3ECC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5E5339AF-1777-4C72-BABB-9B968665F22D}"/>
                                            </p:graphicEl>
                                          </p:spTgt>
                                        </p:tgtEl>
                                        <p:attrNameLst>
                                          <p:attrName>style.visibility</p:attrName>
                                        </p:attrNameLst>
                                      </p:cBhvr>
                                      <p:to>
                                        <p:strVal val="visible"/>
                                      </p:to>
                                    </p:set>
                                    <p:animEffect transition="in" filter="fade">
                                      <p:cBhvr>
                                        <p:cTn id="12" dur="500"/>
                                        <p:tgtEl>
                                          <p:spTgt spid="7">
                                            <p:graphicEl>
                                              <a:dgm id="{5E5339AF-1777-4C72-BABB-9B968665F22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9F4076E6-DF0B-4387-BF1E-B2C49C73F4AB}"/>
                                            </p:graphicEl>
                                          </p:spTgt>
                                        </p:tgtEl>
                                        <p:attrNameLst>
                                          <p:attrName>style.visibility</p:attrName>
                                        </p:attrNameLst>
                                      </p:cBhvr>
                                      <p:to>
                                        <p:strVal val="visible"/>
                                      </p:to>
                                    </p:set>
                                    <p:animEffect transition="in" filter="fade">
                                      <p:cBhvr>
                                        <p:cTn id="17" dur="500"/>
                                        <p:tgtEl>
                                          <p:spTgt spid="7">
                                            <p:graphicEl>
                                              <a:dgm id="{9F4076E6-DF0B-4387-BF1E-B2C49C73F4AB}"/>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7F2F93EE-9AB3-494A-85EA-FF570944F148}"/>
                                            </p:graphicEl>
                                          </p:spTgt>
                                        </p:tgtEl>
                                        <p:attrNameLst>
                                          <p:attrName>style.visibility</p:attrName>
                                        </p:attrNameLst>
                                      </p:cBhvr>
                                      <p:to>
                                        <p:strVal val="visible"/>
                                      </p:to>
                                    </p:set>
                                    <p:animEffect transition="in" filter="fade">
                                      <p:cBhvr>
                                        <p:cTn id="22" dur="500"/>
                                        <p:tgtEl>
                                          <p:spTgt spid="7">
                                            <p:graphicEl>
                                              <a:dgm id="{7F2F93EE-9AB3-494A-85EA-FF570944F14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dgm id="{7D1E5731-C1E5-4CA0-8538-C0902A8A52F6}"/>
                                            </p:graphicEl>
                                          </p:spTgt>
                                        </p:tgtEl>
                                        <p:attrNameLst>
                                          <p:attrName>style.visibility</p:attrName>
                                        </p:attrNameLst>
                                      </p:cBhvr>
                                      <p:to>
                                        <p:strVal val="visible"/>
                                      </p:to>
                                    </p:set>
                                    <p:animEffect transition="in" filter="fade">
                                      <p:cBhvr>
                                        <p:cTn id="27" dur="500"/>
                                        <p:tgtEl>
                                          <p:spTgt spid="7">
                                            <p:graphicEl>
                                              <a:dgm id="{7D1E5731-C1E5-4CA0-8538-C0902A8A52F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lvl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2AC79C4-650A-AF72-42D1-3554492BED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04" r="104"/>
          <a:stretch/>
        </p:blipFill>
        <p:spPr>
          <a:xfrm>
            <a:off x="3316261" y="643466"/>
            <a:ext cx="5559478" cy="5571067"/>
          </a:xfrm>
          <a:prstGeom prst="rect">
            <a:avLst/>
          </a:prstGeom>
        </p:spPr>
      </p:pic>
      <p:sp>
        <p:nvSpPr>
          <p:cNvPr id="2" name="Slide Number Placeholder 1">
            <a:extLst>
              <a:ext uri="{FF2B5EF4-FFF2-40B4-BE49-F238E27FC236}">
                <a16:creationId xmlns:a16="http://schemas.microsoft.com/office/drawing/2014/main" id="{0ED9C5CB-F85A-2768-CFDF-2361F8EE3DE6}"/>
              </a:ext>
            </a:extLst>
          </p:cNvPr>
          <p:cNvSpPr>
            <a:spLocks noGrp="1"/>
          </p:cNvSpPr>
          <p:nvPr>
            <p:ph type="sldNum" sz="quarter" idx="12"/>
          </p:nvPr>
        </p:nvSpPr>
        <p:spPr>
          <a:xfrm>
            <a:off x="8610600" y="6356350"/>
            <a:ext cx="2743200" cy="365125"/>
          </a:xfrm>
        </p:spPr>
        <p:txBody>
          <a:bodyPr>
            <a:normAutofit/>
          </a:bodyPr>
          <a:lstStyle/>
          <a:p>
            <a:pPr>
              <a:spcAft>
                <a:spcPts val="600"/>
              </a:spcAft>
            </a:pPr>
            <a:fld id="{5DB424E2-F653-4D6D-B8B3-DCB120A392F3}" type="slidenum">
              <a:rPr lang="en-US" smtClean="0"/>
              <a:pPr>
                <a:spcAft>
                  <a:spcPts val="600"/>
                </a:spcAft>
              </a:pPr>
              <a:t>15</a:t>
            </a:fld>
            <a:endParaRPr lang="en-US"/>
          </a:p>
        </p:txBody>
      </p:sp>
    </p:spTree>
    <p:extLst>
      <p:ext uri="{BB962C8B-B14F-4D97-AF65-F5344CB8AC3E}">
        <p14:creationId xmlns:p14="http://schemas.microsoft.com/office/powerpoint/2010/main" val="61101451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F892BE82-648F-D0DB-93B8-09B303E7E1C3}"/>
              </a:ext>
            </a:extLst>
          </p:cNvPr>
          <p:cNvSpPr>
            <a:spLocks noGrp="1" noRot="1" noMove="1" noResize="1" noEditPoints="1" noAdjustHandles="1" noChangeArrowheads="1" noChangeShapeType="1"/>
          </p:cNvSpPr>
          <p:nvPr>
            <p:ph type="title"/>
          </p:nvPr>
        </p:nvSpPr>
        <p:spPr>
          <a:xfrm>
            <a:off x="2123276" y="361289"/>
            <a:ext cx="3692564" cy="1276575"/>
          </a:xfrm>
        </p:spPr>
        <p:txBody>
          <a:bodyPr>
            <a:noAutofit/>
          </a:bodyPr>
          <a:lstStyle/>
          <a:p>
            <a:r>
              <a:rPr lang="en-US" altLang="en-US" dirty="0">
                <a:latin typeface="+mn-lt"/>
                <a:ea typeface="Amazon Ember" panose="020B0603020204020204" pitchFamily="34" charset="0"/>
                <a:cs typeface="Arial" panose="020B0604020202020204" pitchFamily="34" charset="0"/>
              </a:rPr>
              <a:t>Amazon</a:t>
            </a:r>
            <a:r>
              <a:rPr lang="en-US" altLang="en-US" dirty="0">
                <a:latin typeface="Arial" panose="020B0604020202020204" pitchFamily="34" charset="0"/>
                <a:ea typeface="Amazon Ember" panose="020B0603020204020204" pitchFamily="34" charset="0"/>
                <a:cs typeface="Arial" panose="020B0604020202020204" pitchFamily="34" charset="0"/>
              </a:rPr>
              <a:t> EC2</a:t>
            </a:r>
            <a:endParaRPr lang="en-US" dirty="0"/>
          </a:p>
        </p:txBody>
      </p:sp>
      <p:graphicFrame>
        <p:nvGraphicFramePr>
          <p:cNvPr id="7" name="Content Placeholder 2">
            <a:extLst>
              <a:ext uri="{FF2B5EF4-FFF2-40B4-BE49-F238E27FC236}">
                <a16:creationId xmlns:a16="http://schemas.microsoft.com/office/drawing/2014/main" id="{46A705FB-3C0E-FB3B-1E47-6E8B9BB9EF07}"/>
              </a:ext>
            </a:extLst>
          </p:cNvPr>
          <p:cNvGraphicFramePr>
            <a:graphicFrameLocks noGrp="1"/>
          </p:cNvGraphicFramePr>
          <p:nvPr>
            <p:ph idx="1"/>
            <p:extLst>
              <p:ext uri="{D42A27DB-BD31-4B8C-83A1-F6EECF244321}">
                <p14:modId xmlns:p14="http://schemas.microsoft.com/office/powerpoint/2010/main" val="1016010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ED891101-BEBC-B4A6-877F-5C532FC7926B}"/>
              </a:ext>
            </a:extLst>
          </p:cNvPr>
          <p:cNvSpPr>
            <a:spLocks noGrp="1"/>
          </p:cNvSpPr>
          <p:nvPr>
            <p:ph type="sldNum" sz="quarter" idx="12"/>
          </p:nvPr>
        </p:nvSpPr>
        <p:spPr/>
        <p:txBody>
          <a:bodyPr/>
          <a:lstStyle/>
          <a:p>
            <a:fld id="{5DB424E2-F653-4D6D-B8B3-DCB120A392F3}" type="slidenum">
              <a:rPr lang="en-US" smtClean="0"/>
              <a:t>16</a:t>
            </a:fld>
            <a:endParaRPr lang="en-US"/>
          </a:p>
        </p:txBody>
      </p:sp>
      <p:pic>
        <p:nvPicPr>
          <p:cNvPr id="5" name="Graphic 5" descr="Amazon Elastic Compute Cloud (Amazon EC2) service icon." hidden="1">
            <a:extLst>
              <a:ext uri="{FF2B5EF4-FFF2-40B4-BE49-F238E27FC236}">
                <a16:creationId xmlns:a16="http://schemas.microsoft.com/office/drawing/2014/main" id="{999498B1-F0C1-686C-EE33-F575B9D9531F}"/>
              </a:ext>
            </a:extLst>
          </p:cNvPr>
          <p:cNvPicPr>
            <a:picLocks noGrp="1" noRot="1" noChangeAspect="1" noMove="1" noResize="1" noEditPoints="1" noAdjustHandles="1" noChangeArrowheads="1" noChangeShapeType="1" noCrop="1"/>
          </p:cNvPicPr>
          <p:nvPr/>
        </p:nvPicPr>
        <p:blipFill>
          <a:blip r:embed="rId8">
            <a:extLst>
              <a:ext uri="{96DAC541-7B7A-43D3-8B79-37D633B846F1}">
                <asvg:svgBlip xmlns:asvg="http://schemas.microsoft.com/office/drawing/2016/SVG/main" r:embed="rId9"/>
              </a:ext>
            </a:extLst>
          </a:blip>
          <a:srcRect/>
          <a:stretch/>
        </p:blipFill>
        <p:spPr bwMode="auto">
          <a:xfrm>
            <a:off x="838200" y="357704"/>
            <a:ext cx="1280160" cy="128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Graphic 22">
            <a:extLst>
              <a:ext uri="{FF2B5EF4-FFF2-40B4-BE49-F238E27FC236}">
                <a16:creationId xmlns:a16="http://schemas.microsoft.com/office/drawing/2014/main" id="{CBCD1252-B326-6BBD-A3A6-5C3623CFC94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104" r="104"/>
          <a:stretch/>
        </p:blipFill>
        <p:spPr>
          <a:xfrm>
            <a:off x="914400" y="179739"/>
            <a:ext cx="1520825" cy="1523999"/>
          </a:xfrm>
          <a:prstGeom prst="rect">
            <a:avLst/>
          </a:prstGeom>
        </p:spPr>
      </p:pic>
    </p:spTree>
    <p:extLst>
      <p:ext uri="{BB962C8B-B14F-4D97-AF65-F5344CB8AC3E}">
        <p14:creationId xmlns:p14="http://schemas.microsoft.com/office/powerpoint/2010/main" val="39598270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graphicEl>
                                              <a:dgm id="{636133CE-AEDE-4FB1-987B-ABE5A8A3ECC1}"/>
                                            </p:graphicEl>
                                          </p:spTgt>
                                        </p:tgtEl>
                                        <p:attrNameLst>
                                          <p:attrName>style.visibility</p:attrName>
                                        </p:attrNameLst>
                                      </p:cBhvr>
                                      <p:to>
                                        <p:strVal val="visible"/>
                                      </p:to>
                                    </p:set>
                                    <p:animEffect transition="in" filter="fade">
                                      <p:cBhvr>
                                        <p:cTn id="7" dur="250"/>
                                        <p:tgtEl>
                                          <p:spTgt spid="7">
                                            <p:graphicEl>
                                              <a:dgm id="{636133CE-AEDE-4FB1-987B-ABE5A8A3ECC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5E5339AF-1777-4C72-BABB-9B968665F22D}"/>
                                            </p:graphicEl>
                                          </p:spTgt>
                                        </p:tgtEl>
                                        <p:attrNameLst>
                                          <p:attrName>style.visibility</p:attrName>
                                        </p:attrNameLst>
                                      </p:cBhvr>
                                      <p:to>
                                        <p:strVal val="visible"/>
                                      </p:to>
                                    </p:set>
                                    <p:animEffect transition="in" filter="fade">
                                      <p:cBhvr>
                                        <p:cTn id="12" dur="500"/>
                                        <p:tgtEl>
                                          <p:spTgt spid="7">
                                            <p:graphicEl>
                                              <a:dgm id="{5E5339AF-1777-4C72-BABB-9B968665F22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6FC4DF00-F9B1-45CA-A887-CCACD0049289}"/>
                                            </p:graphicEl>
                                          </p:spTgt>
                                        </p:tgtEl>
                                        <p:attrNameLst>
                                          <p:attrName>style.visibility</p:attrName>
                                        </p:attrNameLst>
                                      </p:cBhvr>
                                      <p:to>
                                        <p:strVal val="visible"/>
                                      </p:to>
                                    </p:set>
                                    <p:animEffect transition="in" filter="fade">
                                      <p:cBhvr>
                                        <p:cTn id="17" dur="500"/>
                                        <p:tgtEl>
                                          <p:spTgt spid="7">
                                            <p:graphicEl>
                                              <a:dgm id="{6FC4DF00-F9B1-45CA-A887-CCACD004928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lvl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E487C99F-60AE-F5E2-AFE9-B56CDEBF4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4519" y="2996538"/>
            <a:ext cx="3537345" cy="858777"/>
          </a:xfrm>
          <a:prstGeom prst="rect">
            <a:avLst/>
          </a:prstGeom>
        </p:spPr>
      </p:pic>
      <p:cxnSp>
        <p:nvCxnSpPr>
          <p:cNvPr id="42" name="Straight Connector 41">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3A661CD4-7947-C621-EDE6-D3341325A1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20789" y="1667367"/>
            <a:ext cx="3517119" cy="3517119"/>
          </a:xfrm>
          <a:prstGeom prst="rect">
            <a:avLst/>
          </a:prstGeom>
        </p:spPr>
      </p:pic>
      <p:cxnSp>
        <p:nvCxnSpPr>
          <p:cNvPr id="43" name="Straight Connector 42">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5027CEC0-37E3-E0A6-56F2-487F2F5C473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62336" y="1667368"/>
            <a:ext cx="3517120" cy="3517120"/>
          </a:xfrm>
          <a:prstGeom prst="rect">
            <a:avLst/>
          </a:prstGeom>
        </p:spPr>
      </p:pic>
      <p:sp>
        <p:nvSpPr>
          <p:cNvPr id="2" name="Slide Number Placeholder 1">
            <a:extLst>
              <a:ext uri="{FF2B5EF4-FFF2-40B4-BE49-F238E27FC236}">
                <a16:creationId xmlns:a16="http://schemas.microsoft.com/office/drawing/2014/main" id="{E46A58B3-789A-4D14-7BE0-A27CDCE31D11}"/>
              </a:ext>
            </a:extLst>
          </p:cNvPr>
          <p:cNvSpPr>
            <a:spLocks noGrp="1"/>
          </p:cNvSpPr>
          <p:nvPr>
            <p:ph type="sldNum" sz="quarter" idx="12"/>
          </p:nvPr>
        </p:nvSpPr>
        <p:spPr>
          <a:xfrm>
            <a:off x="8610600" y="6356350"/>
            <a:ext cx="2743200" cy="365125"/>
          </a:xfrm>
        </p:spPr>
        <p:txBody>
          <a:bodyPr>
            <a:normAutofit/>
          </a:bodyPr>
          <a:lstStyle/>
          <a:p>
            <a:pPr>
              <a:spcAft>
                <a:spcPts val="600"/>
              </a:spcAft>
            </a:pPr>
            <a:fld id="{5DB424E2-F653-4D6D-B8B3-DCB120A392F3}" type="slidenum">
              <a:rPr lang="en-US"/>
              <a:pPr>
                <a:spcAft>
                  <a:spcPts val="600"/>
                </a:spcAft>
              </a:pPr>
              <a:t>17</a:t>
            </a:fld>
            <a:endParaRPr lang="en-US"/>
          </a:p>
        </p:txBody>
      </p:sp>
    </p:spTree>
    <p:extLst>
      <p:ext uri="{BB962C8B-B14F-4D97-AF65-F5344CB8AC3E}">
        <p14:creationId xmlns:p14="http://schemas.microsoft.com/office/powerpoint/2010/main" val="16932294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E487C99F-60AE-F5E2-AFE9-B56CDEBF4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1228" y="746588"/>
            <a:ext cx="3537345" cy="858777"/>
          </a:xfrm>
          <a:prstGeom prst="rect">
            <a:avLst/>
          </a:prstGeom>
        </p:spPr>
      </p:pic>
      <p:pic>
        <p:nvPicPr>
          <p:cNvPr id="16" name="Graphic 15">
            <a:extLst>
              <a:ext uri="{FF2B5EF4-FFF2-40B4-BE49-F238E27FC236}">
                <a16:creationId xmlns:a16="http://schemas.microsoft.com/office/drawing/2014/main" id="{5027CEC0-37E3-E0A6-56F2-487F2F5C473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82324" y="76200"/>
            <a:ext cx="2199553" cy="2199553"/>
          </a:xfrm>
          <a:prstGeom prst="rect">
            <a:avLst/>
          </a:prstGeom>
        </p:spPr>
      </p:pic>
      <p:sp>
        <p:nvSpPr>
          <p:cNvPr id="2" name="Slide Number Placeholder 1">
            <a:extLst>
              <a:ext uri="{FF2B5EF4-FFF2-40B4-BE49-F238E27FC236}">
                <a16:creationId xmlns:a16="http://schemas.microsoft.com/office/drawing/2014/main" id="{E46A58B3-789A-4D14-7BE0-A27CDCE31D11}"/>
              </a:ext>
            </a:extLst>
          </p:cNvPr>
          <p:cNvSpPr>
            <a:spLocks noGrp="1"/>
          </p:cNvSpPr>
          <p:nvPr>
            <p:ph type="sldNum" sz="quarter" idx="12"/>
          </p:nvPr>
        </p:nvSpPr>
        <p:spPr>
          <a:xfrm>
            <a:off x="8610600" y="6356350"/>
            <a:ext cx="2743200" cy="365125"/>
          </a:xfrm>
        </p:spPr>
        <p:txBody>
          <a:bodyPr>
            <a:normAutofit/>
          </a:bodyPr>
          <a:lstStyle/>
          <a:p>
            <a:pPr>
              <a:spcAft>
                <a:spcPts val="600"/>
              </a:spcAft>
            </a:pPr>
            <a:fld id="{5DB424E2-F653-4D6D-B8B3-DCB120A392F3}" type="slidenum">
              <a:rPr lang="en-US"/>
              <a:pPr>
                <a:spcAft>
                  <a:spcPts val="600"/>
                </a:spcAft>
              </a:pPr>
              <a:t>18</a:t>
            </a:fld>
            <a:endParaRPr lang="en-US"/>
          </a:p>
        </p:txBody>
      </p:sp>
      <p:graphicFrame>
        <p:nvGraphicFramePr>
          <p:cNvPr id="10" name="Diagram 9">
            <a:extLst>
              <a:ext uri="{FF2B5EF4-FFF2-40B4-BE49-F238E27FC236}">
                <a16:creationId xmlns:a16="http://schemas.microsoft.com/office/drawing/2014/main" id="{F98C9F27-1CCB-8B5C-9ED2-E59FA2A62276}"/>
              </a:ext>
            </a:extLst>
          </p:cNvPr>
          <p:cNvGraphicFramePr/>
          <p:nvPr>
            <p:extLst>
              <p:ext uri="{D42A27DB-BD31-4B8C-83A1-F6EECF244321}">
                <p14:modId xmlns:p14="http://schemas.microsoft.com/office/powerpoint/2010/main" val="3458138157"/>
              </p:ext>
            </p:extLst>
          </p:nvPr>
        </p:nvGraphicFramePr>
        <p:xfrm>
          <a:off x="381000" y="2362200"/>
          <a:ext cx="5257800" cy="38625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a:extLst>
              <a:ext uri="{FF2B5EF4-FFF2-40B4-BE49-F238E27FC236}">
                <a16:creationId xmlns:a16="http://schemas.microsoft.com/office/drawing/2014/main" id="{05EC70C1-AD3C-A78D-7E8A-2E5A6CE5F1AA}"/>
              </a:ext>
            </a:extLst>
          </p:cNvPr>
          <p:cNvGraphicFramePr/>
          <p:nvPr>
            <p:extLst>
              <p:ext uri="{D42A27DB-BD31-4B8C-83A1-F6EECF244321}">
                <p14:modId xmlns:p14="http://schemas.microsoft.com/office/powerpoint/2010/main" val="687570135"/>
              </p:ext>
            </p:extLst>
          </p:nvPr>
        </p:nvGraphicFramePr>
        <p:xfrm>
          <a:off x="6553200" y="2362200"/>
          <a:ext cx="5257800" cy="38625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182305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11">
                                            <p:graphicEl>
                                              <a:dgm id="{FFD59671-9B22-4706-837D-CFD681B40EAB}"/>
                                            </p:graphicEl>
                                          </p:spTgt>
                                        </p:tgtEl>
                                        <p:attrNameLst>
                                          <p:attrName>style.opacity</p:attrName>
                                        </p:attrNameLst>
                                      </p:cBhvr>
                                      <p:to>
                                        <p:strVal val="0.5"/>
                                      </p:to>
                                    </p:set>
                                    <p:animEffect filter="image" prLst="opacity: 0.5">
                                      <p:cBhvr rctx="IE">
                                        <p:cTn id="7" dur="indefinite"/>
                                        <p:tgtEl>
                                          <p:spTgt spid="11">
                                            <p:graphicEl>
                                              <a:dgm id="{FFD59671-9B22-4706-837D-CFD681B40EAB}"/>
                                            </p:graphicEl>
                                          </p:spTgt>
                                        </p:tgtEl>
                                      </p:cBhvr>
                                    </p:animEffect>
                                  </p:childTnLst>
                                </p:cTn>
                              </p:par>
                              <p:par>
                                <p:cTn id="8" presetID="9" presetClass="emph" presetSubtype="0" grpId="0" nodeType="withEffect">
                                  <p:stCondLst>
                                    <p:cond delay="0"/>
                                  </p:stCondLst>
                                  <p:childTnLst>
                                    <p:set>
                                      <p:cBhvr>
                                        <p:cTn id="9" dur="indefinite"/>
                                        <p:tgtEl>
                                          <p:spTgt spid="11">
                                            <p:graphicEl>
                                              <a:dgm id="{4102EAE8-D975-4210-91C5-B10242BB0050}"/>
                                            </p:graphicEl>
                                          </p:spTgt>
                                        </p:tgtEl>
                                        <p:attrNameLst>
                                          <p:attrName>style.opacity</p:attrName>
                                        </p:attrNameLst>
                                      </p:cBhvr>
                                      <p:to>
                                        <p:strVal val="0.5"/>
                                      </p:to>
                                    </p:set>
                                    <p:animEffect filter="image" prLst="opacity: 0.5">
                                      <p:cBhvr rctx="IE">
                                        <p:cTn id="10" dur="indefinite"/>
                                        <p:tgtEl>
                                          <p:spTgt spid="11">
                                            <p:graphicEl>
                                              <a:dgm id="{4102EAE8-D975-4210-91C5-B10242BB0050}"/>
                                            </p:graphicEl>
                                          </p:spTgt>
                                        </p:tgtEl>
                                      </p:cBhvr>
                                    </p:animEffect>
                                  </p:childTnLst>
                                </p:cTn>
                              </p:par>
                              <p:par>
                                <p:cTn id="11" presetID="9" presetClass="emph" presetSubtype="0" grpId="0" nodeType="withEffect">
                                  <p:stCondLst>
                                    <p:cond delay="0"/>
                                  </p:stCondLst>
                                  <p:childTnLst>
                                    <p:set>
                                      <p:cBhvr>
                                        <p:cTn id="12" dur="indefinite"/>
                                        <p:tgtEl>
                                          <p:spTgt spid="11">
                                            <p:graphicEl>
                                              <a:dgm id="{B87566E3-0D97-458E-9105-8112626D44C1}"/>
                                            </p:graphicEl>
                                          </p:spTgt>
                                        </p:tgtEl>
                                        <p:attrNameLst>
                                          <p:attrName>style.opacity</p:attrName>
                                        </p:attrNameLst>
                                      </p:cBhvr>
                                      <p:to>
                                        <p:strVal val="0.5"/>
                                      </p:to>
                                    </p:set>
                                    <p:animEffect filter="image" prLst="opacity: 0.5">
                                      <p:cBhvr rctx="IE">
                                        <p:cTn id="13" dur="indefinite"/>
                                        <p:tgtEl>
                                          <p:spTgt spid="11">
                                            <p:graphicEl>
                                              <a:dgm id="{B87566E3-0D97-458E-9105-8112626D44C1}"/>
                                            </p:graphicEl>
                                          </p:spTgt>
                                        </p:tgtEl>
                                      </p:cBhvr>
                                    </p:animEffect>
                                  </p:childTnLst>
                                </p:cTn>
                              </p:par>
                              <p:par>
                                <p:cTn id="14" presetID="9" presetClass="emph" presetSubtype="0" grpId="0" nodeType="withEffect">
                                  <p:stCondLst>
                                    <p:cond delay="0"/>
                                  </p:stCondLst>
                                  <p:childTnLst>
                                    <p:set>
                                      <p:cBhvr>
                                        <p:cTn id="15" dur="indefinite"/>
                                        <p:tgtEl>
                                          <p:spTgt spid="11">
                                            <p:graphicEl>
                                              <a:dgm id="{6077D528-C771-4C7B-B813-596EC78844CA}"/>
                                            </p:graphicEl>
                                          </p:spTgt>
                                        </p:tgtEl>
                                        <p:attrNameLst>
                                          <p:attrName>style.opacity</p:attrName>
                                        </p:attrNameLst>
                                      </p:cBhvr>
                                      <p:to>
                                        <p:strVal val="0.5"/>
                                      </p:to>
                                    </p:set>
                                    <p:animEffect filter="image" prLst="opacity: 0.5">
                                      <p:cBhvr rctx="IE">
                                        <p:cTn id="16" dur="indefinite"/>
                                        <p:tgtEl>
                                          <p:spTgt spid="11">
                                            <p:graphicEl>
                                              <a:dgm id="{6077D528-C771-4C7B-B813-596EC78844CA}"/>
                                            </p:graphicEl>
                                          </p:spTgt>
                                        </p:tgtEl>
                                      </p:cBhvr>
                                    </p:animEffect>
                                  </p:childTnLst>
                                </p:cTn>
                              </p:par>
                              <p:par>
                                <p:cTn id="17" presetID="9" presetClass="emph" presetSubtype="0" grpId="0" nodeType="withEffect">
                                  <p:stCondLst>
                                    <p:cond delay="0"/>
                                  </p:stCondLst>
                                  <p:childTnLst>
                                    <p:set>
                                      <p:cBhvr>
                                        <p:cTn id="18" dur="indefinite"/>
                                        <p:tgtEl>
                                          <p:spTgt spid="10">
                                            <p:graphicEl>
                                              <a:dgm id="{05C9191D-D92C-4EA3-8598-7F3D6CB14936}"/>
                                            </p:graphicEl>
                                          </p:spTgt>
                                        </p:tgtEl>
                                        <p:attrNameLst>
                                          <p:attrName>style.opacity</p:attrName>
                                        </p:attrNameLst>
                                      </p:cBhvr>
                                      <p:to>
                                        <p:strVal val="0.5"/>
                                      </p:to>
                                    </p:set>
                                    <p:animEffect filter="image" prLst="opacity: 0.5">
                                      <p:cBhvr rctx="IE">
                                        <p:cTn id="19" dur="indefinite"/>
                                        <p:tgtEl>
                                          <p:spTgt spid="10">
                                            <p:graphicEl>
                                              <a:dgm id="{05C9191D-D92C-4EA3-8598-7F3D6CB14936}"/>
                                            </p:graphicEl>
                                          </p:spTgt>
                                        </p:tgtEl>
                                      </p:cBhvr>
                                    </p:animEffect>
                                  </p:childTnLst>
                                </p:cTn>
                              </p:par>
                              <p:par>
                                <p:cTn id="20" presetID="9" presetClass="emph" presetSubtype="0" grpId="0" nodeType="withEffect">
                                  <p:stCondLst>
                                    <p:cond delay="0"/>
                                  </p:stCondLst>
                                  <p:childTnLst>
                                    <p:set>
                                      <p:cBhvr>
                                        <p:cTn id="21" dur="indefinite"/>
                                        <p:tgtEl>
                                          <p:spTgt spid="10">
                                            <p:graphicEl>
                                              <a:dgm id="{E7BCF468-3AD6-4067-A170-E77322BC5B28}"/>
                                            </p:graphicEl>
                                          </p:spTgt>
                                        </p:tgtEl>
                                        <p:attrNameLst>
                                          <p:attrName>style.opacity</p:attrName>
                                        </p:attrNameLst>
                                      </p:cBhvr>
                                      <p:to>
                                        <p:strVal val="0.5"/>
                                      </p:to>
                                    </p:set>
                                    <p:animEffect filter="image" prLst="opacity: 0.5">
                                      <p:cBhvr rctx="IE">
                                        <p:cTn id="22" dur="indefinite"/>
                                        <p:tgtEl>
                                          <p:spTgt spid="10">
                                            <p:graphicEl>
                                              <a:dgm id="{E7BCF468-3AD6-4067-A170-E77322BC5B28}"/>
                                            </p:graphicEl>
                                          </p:spTgt>
                                        </p:tgtEl>
                                      </p:cBhvr>
                                    </p:animEffect>
                                  </p:childTnLst>
                                </p:cTn>
                              </p:par>
                              <p:par>
                                <p:cTn id="23" presetID="9" presetClass="emph" presetSubtype="0" grpId="0" nodeType="withEffect">
                                  <p:stCondLst>
                                    <p:cond delay="0"/>
                                  </p:stCondLst>
                                  <p:childTnLst>
                                    <p:set>
                                      <p:cBhvr>
                                        <p:cTn id="24" dur="indefinite"/>
                                        <p:tgtEl>
                                          <p:spTgt spid="10">
                                            <p:graphicEl>
                                              <a:dgm id="{DD0C3469-779C-404B-910D-77E3A573B710}"/>
                                            </p:graphicEl>
                                          </p:spTgt>
                                        </p:tgtEl>
                                        <p:attrNameLst>
                                          <p:attrName>style.opacity</p:attrName>
                                        </p:attrNameLst>
                                      </p:cBhvr>
                                      <p:to>
                                        <p:strVal val="0.5"/>
                                      </p:to>
                                    </p:set>
                                    <p:animEffect filter="image" prLst="opacity: 0.5">
                                      <p:cBhvr rctx="IE">
                                        <p:cTn id="25" dur="indefinite"/>
                                        <p:tgtEl>
                                          <p:spTgt spid="10">
                                            <p:graphicEl>
                                              <a:dgm id="{DD0C3469-779C-404B-910D-77E3A573B710}"/>
                                            </p:graphicEl>
                                          </p:spTgt>
                                        </p:tgtEl>
                                      </p:cBhvr>
                                    </p:animEffect>
                                  </p:childTnLst>
                                </p:cTn>
                              </p:par>
                              <p:par>
                                <p:cTn id="26" presetID="9" presetClass="emph" presetSubtype="0" grpId="0" nodeType="withEffect">
                                  <p:stCondLst>
                                    <p:cond delay="0"/>
                                  </p:stCondLst>
                                  <p:childTnLst>
                                    <p:set>
                                      <p:cBhvr>
                                        <p:cTn id="27" dur="indefinite"/>
                                        <p:tgtEl>
                                          <p:spTgt spid="10">
                                            <p:graphicEl>
                                              <a:dgm id="{5FE1BA62-71F0-4C7E-A3C2-1603FEB72F16}"/>
                                            </p:graphicEl>
                                          </p:spTgt>
                                        </p:tgtEl>
                                        <p:attrNameLst>
                                          <p:attrName>style.opacity</p:attrName>
                                        </p:attrNameLst>
                                      </p:cBhvr>
                                      <p:to>
                                        <p:strVal val="0.5"/>
                                      </p:to>
                                    </p:set>
                                    <p:animEffect filter="image" prLst="opacity: 0.5">
                                      <p:cBhvr rctx="IE">
                                        <p:cTn id="28" dur="indefinite"/>
                                        <p:tgtEl>
                                          <p:spTgt spid="10">
                                            <p:graphicEl>
                                              <a:dgm id="{5FE1BA62-71F0-4C7E-A3C2-1603FEB72F1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p:bldSub>
      </p:bldGraphic>
      <p:bldGraphic spid="11" grpId="0" uiExpand="1">
        <p:bldSub>
          <a:bldDgm bld="lvlAtOnc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8699134-28A3-A023-32B4-4312E9B163E0}"/>
              </a:ext>
            </a:extLst>
          </p:cNvPr>
          <p:cNvSpPr>
            <a:spLocks noGrp="1" noRot="1" noMove="1" noResize="1" noEditPoints="1" noAdjustHandles="1" noChangeArrowheads="1" noChangeShapeType="1"/>
          </p:cNvSpPr>
          <p:nvPr>
            <p:ph type="sldNum" sz="quarter" idx="12"/>
          </p:nvPr>
        </p:nvSpPr>
        <p:spPr/>
        <p:txBody>
          <a:bodyPr/>
          <a:lstStyle/>
          <a:p>
            <a:fld id="{5DB424E2-F653-4D6D-B8B3-DCB120A392F3}" type="slidenum">
              <a:rPr lang="en-US" smtClean="0"/>
              <a:t>19</a:t>
            </a:fld>
            <a:endParaRPr lang="en-US" dirty="0"/>
          </a:p>
        </p:txBody>
      </p:sp>
      <p:pic>
        <p:nvPicPr>
          <p:cNvPr id="6" name="Content Placeholder 5">
            <a:extLst>
              <a:ext uri="{FF2B5EF4-FFF2-40B4-BE49-F238E27FC236}">
                <a16:creationId xmlns:a16="http://schemas.microsoft.com/office/drawing/2014/main" id="{E18CE711-BA00-CF48-6D9E-E5E626688BB7}"/>
              </a:ext>
            </a:extLst>
          </p:cNvPr>
          <p:cNvPicPr>
            <a:picLocks noGrp="1" noRot="1" noChangeAspect="1" noMove="1" noResize="1" noEditPoints="1" noAdjustHandles="1" noChangeArrowheads="1" noChangeShapeType="1" noCrop="1"/>
          </p:cNvPicPr>
          <p:nvPr>
            <p:ph sz="half"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753455"/>
            <a:ext cx="4314825" cy="2371419"/>
          </a:xfrm>
          <a:prstGeom prst="rect">
            <a:avLst/>
          </a:prstGeom>
        </p:spPr>
      </p:pic>
      <p:pic>
        <p:nvPicPr>
          <p:cNvPr id="7" name="Graphic 6">
            <a:extLst>
              <a:ext uri="{FF2B5EF4-FFF2-40B4-BE49-F238E27FC236}">
                <a16:creationId xmlns:a16="http://schemas.microsoft.com/office/drawing/2014/main" id="{D680A842-0935-290F-34BB-FC20038A83DC}"/>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083" y="4094707"/>
            <a:ext cx="5946094" cy="1443559"/>
          </a:xfrm>
          <a:prstGeom prst="rect">
            <a:avLst/>
          </a:prstGeom>
        </p:spPr>
      </p:pic>
      <p:graphicFrame>
        <p:nvGraphicFramePr>
          <p:cNvPr id="10" name="Versions">
            <a:extLst>
              <a:ext uri="{FF2B5EF4-FFF2-40B4-BE49-F238E27FC236}">
                <a16:creationId xmlns:a16="http://schemas.microsoft.com/office/drawing/2014/main" id="{8099873A-CC34-2C8E-10BA-04CBFE0E0377}"/>
              </a:ext>
            </a:extLst>
          </p:cNvPr>
          <p:cNvGraphicFramePr>
            <a:graphicFrameLocks/>
          </p:cNvGraphicFramePr>
          <p:nvPr>
            <p:extLst>
              <p:ext uri="{D42A27DB-BD31-4B8C-83A1-F6EECF244321}">
                <p14:modId xmlns:p14="http://schemas.microsoft.com/office/powerpoint/2010/main" val="362817347"/>
              </p:ext>
            </p:extLst>
          </p:nvPr>
        </p:nvGraphicFramePr>
        <p:xfrm>
          <a:off x="6104966" y="304800"/>
          <a:ext cx="5762317" cy="60889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68317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420D34-4623-8005-1CFC-E43BFCCE74F0}"/>
              </a:ext>
            </a:extLst>
          </p:cNvPr>
          <p:cNvSpPr>
            <a:spLocks noGrp="1" noRot="1" noMove="1" noResize="1" noEditPoints="1" noAdjustHandles="1" noChangeArrowheads="1" noChangeShapeType="1"/>
          </p:cNvSpPr>
          <p:nvPr>
            <p:ph type="sldNum" sz="quarter" idx="12"/>
          </p:nvPr>
        </p:nvSpPr>
        <p:spPr>
          <a:xfrm>
            <a:off x="8610600" y="6356350"/>
            <a:ext cx="2743200" cy="365125"/>
          </a:xfrm>
        </p:spPr>
        <p:txBody>
          <a:bodyPr>
            <a:normAutofit/>
          </a:bodyPr>
          <a:lstStyle/>
          <a:p>
            <a:pPr>
              <a:spcAft>
                <a:spcPts val="600"/>
              </a:spcAft>
            </a:pPr>
            <a:fld id="{5DB424E2-F653-4D6D-B8B3-DCB120A392F3}" type="slidenum">
              <a:rPr lang="en-US" smtClean="0"/>
              <a:pPr>
                <a:spcAft>
                  <a:spcPts val="600"/>
                </a:spcAft>
              </a:pPr>
              <a:t>2</a:t>
            </a:fld>
            <a:endParaRPr lang="en-US"/>
          </a:p>
        </p:txBody>
      </p:sp>
      <p:pic>
        <p:nvPicPr>
          <p:cNvPr id="6" name="Azure">
            <a:extLst>
              <a:ext uri="{FF2B5EF4-FFF2-40B4-BE49-F238E27FC236}">
                <a16:creationId xmlns:a16="http://schemas.microsoft.com/office/drawing/2014/main" id="{CC5FF9DE-CE3B-8B3D-5958-FC68E3A10D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0467" y="643467"/>
            <a:ext cx="5571067" cy="5571067"/>
          </a:xfrm>
          <a:prstGeom prst="rect">
            <a:avLst/>
          </a:prstGeom>
        </p:spPr>
      </p:pic>
    </p:spTree>
    <p:extLst>
      <p:ext uri="{BB962C8B-B14F-4D97-AF65-F5344CB8AC3E}">
        <p14:creationId xmlns:p14="http://schemas.microsoft.com/office/powerpoint/2010/main" val="353077838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8699134-28A3-A023-32B4-4312E9B163E0}"/>
              </a:ext>
            </a:extLst>
          </p:cNvPr>
          <p:cNvSpPr>
            <a:spLocks noGrp="1" noRot="1" noMove="1" noResize="1" noEditPoints="1" noAdjustHandles="1" noChangeArrowheads="1" noChangeShapeType="1"/>
          </p:cNvSpPr>
          <p:nvPr>
            <p:ph type="sldNum" sz="quarter" idx="12"/>
          </p:nvPr>
        </p:nvSpPr>
        <p:spPr/>
        <p:txBody>
          <a:bodyPr/>
          <a:lstStyle/>
          <a:p>
            <a:fld id="{5DB424E2-F653-4D6D-B8B3-DCB120A392F3}" type="slidenum">
              <a:rPr lang="en-US" smtClean="0"/>
              <a:t>20</a:t>
            </a:fld>
            <a:endParaRPr lang="en-US" dirty="0"/>
          </a:p>
        </p:txBody>
      </p:sp>
      <p:pic>
        <p:nvPicPr>
          <p:cNvPr id="6" name="Content Placeholder 5">
            <a:extLst>
              <a:ext uri="{FF2B5EF4-FFF2-40B4-BE49-F238E27FC236}">
                <a16:creationId xmlns:a16="http://schemas.microsoft.com/office/drawing/2014/main" id="{E18CE711-BA00-CF48-6D9E-E5E626688BB7}"/>
              </a:ext>
            </a:extLst>
          </p:cNvPr>
          <p:cNvPicPr>
            <a:picLocks noGrp="1" noRot="1" noChangeAspect="1" noMove="1" noResize="1" noEditPoints="1" noAdjustHandles="1" noChangeArrowheads="1" noChangeShapeType="1" noCrop="1"/>
          </p:cNvPicPr>
          <p:nvPr>
            <p:ph sz="half"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753455"/>
            <a:ext cx="4314825" cy="2371419"/>
          </a:xfrm>
          <a:prstGeom prst="rect">
            <a:avLst/>
          </a:prstGeom>
        </p:spPr>
      </p:pic>
      <p:pic>
        <p:nvPicPr>
          <p:cNvPr id="7" name="Graphic 6">
            <a:extLst>
              <a:ext uri="{FF2B5EF4-FFF2-40B4-BE49-F238E27FC236}">
                <a16:creationId xmlns:a16="http://schemas.microsoft.com/office/drawing/2014/main" id="{D680A842-0935-290F-34BB-FC20038A83DC}"/>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083" y="4094707"/>
            <a:ext cx="5946094" cy="1443559"/>
          </a:xfrm>
          <a:prstGeom prst="rect">
            <a:avLst/>
          </a:prstGeom>
        </p:spPr>
      </p:pic>
      <p:graphicFrame>
        <p:nvGraphicFramePr>
          <p:cNvPr id="10" name="Versions">
            <a:extLst>
              <a:ext uri="{FF2B5EF4-FFF2-40B4-BE49-F238E27FC236}">
                <a16:creationId xmlns:a16="http://schemas.microsoft.com/office/drawing/2014/main" id="{8099873A-CC34-2C8E-10BA-04CBFE0E0377}"/>
              </a:ext>
            </a:extLst>
          </p:cNvPr>
          <p:cNvGraphicFramePr>
            <a:graphicFrameLocks/>
          </p:cNvGraphicFramePr>
          <p:nvPr>
            <p:extLst>
              <p:ext uri="{D42A27DB-BD31-4B8C-83A1-F6EECF244321}">
                <p14:modId xmlns:p14="http://schemas.microsoft.com/office/powerpoint/2010/main" val="42048501"/>
              </p:ext>
            </p:extLst>
          </p:nvPr>
        </p:nvGraphicFramePr>
        <p:xfrm>
          <a:off x="6104966" y="304800"/>
          <a:ext cx="5762317" cy="60889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12120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c 7">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B13EE870-56E5-50AA-88A1-D13C229971F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DB424E2-F653-4D6D-B8B3-DCB120A392F3}" type="slidenum">
              <a:rPr lang="en-US">
                <a:solidFill>
                  <a:srgbClr val="FFFFFF"/>
                </a:solidFill>
              </a:rPr>
              <a:pPr>
                <a:spcAft>
                  <a:spcPts val="600"/>
                </a:spcAft>
              </a:pPr>
              <a:t>21</a:t>
            </a:fld>
            <a:endParaRPr lang="en-US">
              <a:solidFill>
                <a:srgbClr val="FFFFFF"/>
              </a:solidFill>
            </a:endParaRPr>
          </a:p>
        </p:txBody>
      </p:sp>
      <p:sp>
        <p:nvSpPr>
          <p:cNvPr id="14" name="Oval 1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E35A4-0CC8-A498-33EA-29AE53915ECF}"/>
              </a:ext>
            </a:extLst>
          </p:cNvPr>
          <p:cNvSpPr>
            <a:spLocks noGrp="1"/>
          </p:cNvSpPr>
          <p:nvPr>
            <p:ph type="title"/>
          </p:nvPr>
        </p:nvSpPr>
        <p:spPr>
          <a:xfrm>
            <a:off x="838200" y="647593"/>
            <a:ext cx="4467792" cy="3060541"/>
          </a:xfrm>
        </p:spPr>
        <p:txBody>
          <a:bodyPr vert="horz" lIns="91440" tIns="45720" rIns="91440" bIns="45720" rtlCol="0" anchor="b">
            <a:normAutofit/>
          </a:bodyPr>
          <a:lstStyle/>
          <a:p>
            <a:pPr algn="ctr"/>
            <a:r>
              <a:rPr lang="en-US" kern="1200" dirty="0">
                <a:solidFill>
                  <a:srgbClr val="FFFFFF"/>
                </a:solidFill>
                <a:latin typeface="+mj-lt"/>
                <a:ea typeface="+mj-ea"/>
                <a:cs typeface="+mj-cs"/>
              </a:rPr>
              <a:t>Amazon EC2</a:t>
            </a:r>
          </a:p>
        </p:txBody>
      </p:sp>
      <p:sp>
        <p:nvSpPr>
          <p:cNvPr id="3" name="Text Placeholder 2">
            <a:extLst>
              <a:ext uri="{FF2B5EF4-FFF2-40B4-BE49-F238E27FC236}">
                <a16:creationId xmlns:a16="http://schemas.microsoft.com/office/drawing/2014/main" id="{4DC71196-31BB-62DF-377A-92DB5DD2114C}"/>
              </a:ext>
            </a:extLst>
          </p:cNvPr>
          <p:cNvSpPr>
            <a:spLocks noGrp="1"/>
          </p:cNvSpPr>
          <p:nvPr>
            <p:ph type="body" idx="1"/>
          </p:nvPr>
        </p:nvSpPr>
        <p:spPr>
          <a:xfrm>
            <a:off x="838200" y="3800209"/>
            <a:ext cx="4467792" cy="2410198"/>
          </a:xfrm>
        </p:spPr>
        <p:txBody>
          <a:bodyPr vert="horz" lIns="91440" tIns="45720" rIns="91440" bIns="45720" rtlCol="0">
            <a:normAutofit/>
          </a:bodyPr>
          <a:lstStyle/>
          <a:p>
            <a:pPr algn="ctr"/>
            <a:r>
              <a:rPr lang="en-US" sz="2400" kern="1200" dirty="0">
                <a:solidFill>
                  <a:srgbClr val="FFFFFF"/>
                </a:solidFill>
                <a:latin typeface="+mn-lt"/>
                <a:ea typeface="+mn-ea"/>
                <a:cs typeface="+mn-cs"/>
              </a:rPr>
              <a:t>Elastic Compute Cloud</a:t>
            </a:r>
          </a:p>
        </p:txBody>
      </p:sp>
      <p:pic>
        <p:nvPicPr>
          <p:cNvPr id="5" name="Graphic 5" descr="Amazon Elastic Compute Cloud (Amazon EC2) service icon.">
            <a:extLst>
              <a:ext uri="{FF2B5EF4-FFF2-40B4-BE49-F238E27FC236}">
                <a16:creationId xmlns:a16="http://schemas.microsoft.com/office/drawing/2014/main" id="{31116492-BCB4-E0FC-873F-3C8ADBE4E529}"/>
              </a:ext>
            </a:extLst>
          </p:cNvPr>
          <p:cNvPicPr>
            <a:picLocks noChangeAspect="1"/>
          </p:cNvPicPr>
          <p:nvPr/>
        </p:nvPicPr>
        <p:blipFill>
          <a:blip r:embed="rId3">
            <a:extLst>
              <a:ext uri="{96DAC541-7B7A-43D3-8B79-37D633B846F1}">
                <asvg:svgBlip xmlns:asvg="http://schemas.microsoft.com/office/drawing/2016/SVG/main" r:embed="rId4"/>
              </a:ext>
            </a:extLst>
          </a:blip>
          <a:stretch/>
        </p:blipFill>
        <p:spPr bwMode="auto">
          <a:xfrm>
            <a:off x="6223623"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16364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BE82-648F-D0DB-93B8-09B303E7E1C3}"/>
              </a:ext>
            </a:extLst>
          </p:cNvPr>
          <p:cNvSpPr>
            <a:spLocks noGrp="1"/>
          </p:cNvSpPr>
          <p:nvPr>
            <p:ph type="title"/>
          </p:nvPr>
        </p:nvSpPr>
        <p:spPr>
          <a:xfrm>
            <a:off x="2123276" y="359497"/>
            <a:ext cx="3692564" cy="1276575"/>
          </a:xfrm>
        </p:spPr>
        <p:txBody>
          <a:bodyPr>
            <a:noAutofit/>
          </a:bodyPr>
          <a:lstStyle/>
          <a:p>
            <a:r>
              <a:rPr lang="en-US" altLang="en-US" dirty="0">
                <a:latin typeface="+mn-lt"/>
                <a:ea typeface="Amazon Ember" panose="020B0603020204020204" pitchFamily="34" charset="0"/>
                <a:cs typeface="Arial" panose="020B0604020202020204" pitchFamily="34" charset="0"/>
              </a:rPr>
              <a:t>Amazon EC2</a:t>
            </a:r>
            <a:endParaRPr lang="en-US" dirty="0">
              <a:latin typeface="+mn-lt"/>
            </a:endParaRPr>
          </a:p>
        </p:txBody>
      </p:sp>
      <p:graphicFrame>
        <p:nvGraphicFramePr>
          <p:cNvPr id="7" name="Content Placeholder 2">
            <a:extLst>
              <a:ext uri="{FF2B5EF4-FFF2-40B4-BE49-F238E27FC236}">
                <a16:creationId xmlns:a16="http://schemas.microsoft.com/office/drawing/2014/main" id="{46A705FB-3C0E-FB3B-1E47-6E8B9BB9EF07}"/>
              </a:ext>
            </a:extLst>
          </p:cNvPr>
          <p:cNvGraphicFramePr>
            <a:graphicFrameLocks noGrp="1"/>
          </p:cNvGraphicFramePr>
          <p:nvPr>
            <p:ph idx="1"/>
            <p:extLst>
              <p:ext uri="{D42A27DB-BD31-4B8C-83A1-F6EECF244321}">
                <p14:modId xmlns:p14="http://schemas.microsoft.com/office/powerpoint/2010/main" val="8378948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ED891101-BEBC-B4A6-877F-5C532FC7926B}"/>
              </a:ext>
            </a:extLst>
          </p:cNvPr>
          <p:cNvSpPr>
            <a:spLocks noGrp="1"/>
          </p:cNvSpPr>
          <p:nvPr>
            <p:ph type="sldNum" sz="quarter" idx="12"/>
          </p:nvPr>
        </p:nvSpPr>
        <p:spPr/>
        <p:txBody>
          <a:bodyPr/>
          <a:lstStyle/>
          <a:p>
            <a:fld id="{5DB424E2-F653-4D6D-B8B3-DCB120A392F3}" type="slidenum">
              <a:rPr lang="en-US" smtClean="0"/>
              <a:t>22</a:t>
            </a:fld>
            <a:endParaRPr lang="en-US"/>
          </a:p>
        </p:txBody>
      </p:sp>
      <p:pic>
        <p:nvPicPr>
          <p:cNvPr id="5" name="Graphic 5" descr="Amazon Elastic Compute Cloud (Amazon EC2) service icon.">
            <a:extLst>
              <a:ext uri="{FF2B5EF4-FFF2-40B4-BE49-F238E27FC236}">
                <a16:creationId xmlns:a16="http://schemas.microsoft.com/office/drawing/2014/main" id="{999498B1-F0C1-686C-EE33-F575B9D9531F}"/>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bwMode="auto">
          <a:xfrm>
            <a:off x="838200" y="357704"/>
            <a:ext cx="1280160" cy="128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phic 7">
            <a:extLst>
              <a:ext uri="{FF2B5EF4-FFF2-40B4-BE49-F238E27FC236}">
                <a16:creationId xmlns:a16="http://schemas.microsoft.com/office/drawing/2014/main" id="{4E388180-CCB7-6BD6-42E3-6B42EBD06EC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62800" y="664796"/>
            <a:ext cx="2743200" cy="665977"/>
          </a:xfrm>
          <a:prstGeom prst="rect">
            <a:avLst/>
          </a:prstGeom>
        </p:spPr>
      </p:pic>
      <p:pic>
        <p:nvPicPr>
          <p:cNvPr id="9" name="Graphic 8">
            <a:extLst>
              <a:ext uri="{FF2B5EF4-FFF2-40B4-BE49-F238E27FC236}">
                <a16:creationId xmlns:a16="http://schemas.microsoft.com/office/drawing/2014/main" id="{1D5FB0B1-25B6-B9E5-189C-B3BC49A06A9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73640" y="357704"/>
            <a:ext cx="1280160" cy="1280160"/>
          </a:xfrm>
          <a:prstGeom prst="rect">
            <a:avLst/>
          </a:prstGeom>
        </p:spPr>
      </p:pic>
    </p:spTree>
    <p:extLst>
      <p:ext uri="{BB962C8B-B14F-4D97-AF65-F5344CB8AC3E}">
        <p14:creationId xmlns:p14="http://schemas.microsoft.com/office/powerpoint/2010/main" val="20042972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636133CE-AEDE-4FB1-987B-ABE5A8A3ECC1}"/>
                                            </p:graphicEl>
                                          </p:spTgt>
                                        </p:tgtEl>
                                        <p:attrNameLst>
                                          <p:attrName>style.visibility</p:attrName>
                                        </p:attrNameLst>
                                      </p:cBhvr>
                                      <p:to>
                                        <p:strVal val="visible"/>
                                      </p:to>
                                    </p:set>
                                    <p:animEffect transition="in" filter="fade">
                                      <p:cBhvr>
                                        <p:cTn id="7" dur="500"/>
                                        <p:tgtEl>
                                          <p:spTgt spid="7">
                                            <p:graphicEl>
                                              <a:dgm id="{636133CE-AEDE-4FB1-987B-ABE5A8A3ECC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6FC4DF00-F9B1-45CA-A887-CCACD0049289}"/>
                                            </p:graphicEl>
                                          </p:spTgt>
                                        </p:tgtEl>
                                        <p:attrNameLst>
                                          <p:attrName>style.visibility</p:attrName>
                                        </p:attrNameLst>
                                      </p:cBhvr>
                                      <p:to>
                                        <p:strVal val="visible"/>
                                      </p:to>
                                    </p:set>
                                    <p:animEffect transition="in" filter="fade">
                                      <p:cBhvr>
                                        <p:cTn id="12" dur="500"/>
                                        <p:tgtEl>
                                          <p:spTgt spid="7">
                                            <p:graphicEl>
                                              <a:dgm id="{6FC4DF00-F9B1-45CA-A887-CCACD004928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E157A067-6802-47DE-9E0E-E9628527A2D4}"/>
                                            </p:graphicEl>
                                          </p:spTgt>
                                        </p:tgtEl>
                                        <p:attrNameLst>
                                          <p:attrName>style.visibility</p:attrName>
                                        </p:attrNameLst>
                                      </p:cBhvr>
                                      <p:to>
                                        <p:strVal val="visible"/>
                                      </p:to>
                                    </p:set>
                                    <p:animEffect transition="in" filter="fade">
                                      <p:cBhvr>
                                        <p:cTn id="17" dur="500"/>
                                        <p:tgtEl>
                                          <p:spTgt spid="7">
                                            <p:graphicEl>
                                              <a:dgm id="{E157A067-6802-47DE-9E0E-E9628527A2D4}"/>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4610225E-B1DC-4C6E-8CFF-A759B3F8983E}"/>
                                            </p:graphicEl>
                                          </p:spTgt>
                                        </p:tgtEl>
                                        <p:attrNameLst>
                                          <p:attrName>style.visibility</p:attrName>
                                        </p:attrNameLst>
                                      </p:cBhvr>
                                      <p:to>
                                        <p:strVal val="visible"/>
                                      </p:to>
                                    </p:set>
                                    <p:animEffect transition="in" filter="fade">
                                      <p:cBhvr>
                                        <p:cTn id="22" dur="500"/>
                                        <p:tgtEl>
                                          <p:spTgt spid="7">
                                            <p:graphicEl>
                                              <a:dgm id="{4610225E-B1DC-4C6E-8CFF-A759B3F8983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BE82-648F-D0DB-93B8-09B303E7E1C3}"/>
              </a:ext>
            </a:extLst>
          </p:cNvPr>
          <p:cNvSpPr>
            <a:spLocks noGrp="1"/>
          </p:cNvSpPr>
          <p:nvPr>
            <p:ph type="title"/>
          </p:nvPr>
        </p:nvSpPr>
        <p:spPr>
          <a:xfrm>
            <a:off x="2123276" y="359497"/>
            <a:ext cx="3692564" cy="1276575"/>
          </a:xfrm>
        </p:spPr>
        <p:txBody>
          <a:bodyPr>
            <a:noAutofit/>
          </a:bodyPr>
          <a:lstStyle/>
          <a:p>
            <a:r>
              <a:rPr lang="en-US" altLang="en-US" dirty="0">
                <a:latin typeface="+mn-lt"/>
                <a:ea typeface="Amazon Ember" panose="020B0603020204020204" pitchFamily="34" charset="0"/>
                <a:cs typeface="Arial" panose="020B0604020202020204" pitchFamily="34" charset="0"/>
              </a:rPr>
              <a:t>Amazon EC2</a:t>
            </a:r>
            <a:endParaRPr lang="en-US" dirty="0">
              <a:latin typeface="+mn-lt"/>
            </a:endParaRPr>
          </a:p>
        </p:txBody>
      </p:sp>
      <p:graphicFrame>
        <p:nvGraphicFramePr>
          <p:cNvPr id="7" name="Content Placeholder 2">
            <a:extLst>
              <a:ext uri="{FF2B5EF4-FFF2-40B4-BE49-F238E27FC236}">
                <a16:creationId xmlns:a16="http://schemas.microsoft.com/office/drawing/2014/main" id="{46A705FB-3C0E-FB3B-1E47-6E8B9BB9EF07}"/>
              </a:ext>
            </a:extLst>
          </p:cNvPr>
          <p:cNvGraphicFramePr>
            <a:graphicFrameLocks noGrp="1"/>
          </p:cNvGraphicFramePr>
          <p:nvPr>
            <p:ph idx="1"/>
            <p:extLst>
              <p:ext uri="{D42A27DB-BD31-4B8C-83A1-F6EECF244321}">
                <p14:modId xmlns:p14="http://schemas.microsoft.com/office/powerpoint/2010/main" val="3277215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ED891101-BEBC-B4A6-877F-5C532FC7926B}"/>
              </a:ext>
            </a:extLst>
          </p:cNvPr>
          <p:cNvSpPr>
            <a:spLocks noGrp="1"/>
          </p:cNvSpPr>
          <p:nvPr>
            <p:ph type="sldNum" sz="quarter" idx="12"/>
          </p:nvPr>
        </p:nvSpPr>
        <p:spPr/>
        <p:txBody>
          <a:bodyPr/>
          <a:lstStyle/>
          <a:p>
            <a:fld id="{5DB424E2-F653-4D6D-B8B3-DCB120A392F3}" type="slidenum">
              <a:rPr lang="en-US" smtClean="0"/>
              <a:t>23</a:t>
            </a:fld>
            <a:endParaRPr lang="en-US"/>
          </a:p>
        </p:txBody>
      </p:sp>
      <p:pic>
        <p:nvPicPr>
          <p:cNvPr id="5" name="Graphic 5" descr="Amazon Elastic Compute Cloud (Amazon EC2) service icon.">
            <a:extLst>
              <a:ext uri="{FF2B5EF4-FFF2-40B4-BE49-F238E27FC236}">
                <a16:creationId xmlns:a16="http://schemas.microsoft.com/office/drawing/2014/main" id="{999498B1-F0C1-686C-EE33-F575B9D9531F}"/>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bwMode="auto">
          <a:xfrm>
            <a:off x="838200" y="357704"/>
            <a:ext cx="1280160" cy="128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phic 7">
            <a:extLst>
              <a:ext uri="{FF2B5EF4-FFF2-40B4-BE49-F238E27FC236}">
                <a16:creationId xmlns:a16="http://schemas.microsoft.com/office/drawing/2014/main" id="{4E388180-CCB7-6BD6-42E3-6B42EBD06EC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62800" y="664796"/>
            <a:ext cx="2743200" cy="665977"/>
          </a:xfrm>
          <a:prstGeom prst="rect">
            <a:avLst/>
          </a:prstGeom>
        </p:spPr>
      </p:pic>
      <p:pic>
        <p:nvPicPr>
          <p:cNvPr id="9" name="Graphic 8">
            <a:extLst>
              <a:ext uri="{FF2B5EF4-FFF2-40B4-BE49-F238E27FC236}">
                <a16:creationId xmlns:a16="http://schemas.microsoft.com/office/drawing/2014/main" id="{1D5FB0B1-25B6-B9E5-189C-B3BC49A06A9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73640" y="357704"/>
            <a:ext cx="1280160" cy="1280160"/>
          </a:xfrm>
          <a:prstGeom prst="rect">
            <a:avLst/>
          </a:prstGeom>
        </p:spPr>
      </p:pic>
    </p:spTree>
    <p:extLst>
      <p:ext uri="{BB962C8B-B14F-4D97-AF65-F5344CB8AC3E}">
        <p14:creationId xmlns:p14="http://schemas.microsoft.com/office/powerpoint/2010/main" val="102914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636133CE-AEDE-4FB1-987B-ABE5A8A3ECC1}"/>
                                            </p:graphicEl>
                                          </p:spTgt>
                                        </p:tgtEl>
                                        <p:attrNameLst>
                                          <p:attrName>style.visibility</p:attrName>
                                        </p:attrNameLst>
                                      </p:cBhvr>
                                      <p:to>
                                        <p:strVal val="visible"/>
                                      </p:to>
                                    </p:set>
                                    <p:animEffect transition="in" filter="fade">
                                      <p:cBhvr>
                                        <p:cTn id="7" dur="500"/>
                                        <p:tgtEl>
                                          <p:spTgt spid="7">
                                            <p:graphicEl>
                                              <a:dgm id="{636133CE-AEDE-4FB1-987B-ABE5A8A3ECC1}"/>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6FC4DF00-F9B1-45CA-A887-CCACD0049289}"/>
                                            </p:graphicEl>
                                          </p:spTgt>
                                        </p:tgtEl>
                                        <p:attrNameLst>
                                          <p:attrName>style.visibility</p:attrName>
                                        </p:attrNameLst>
                                      </p:cBhvr>
                                      <p:to>
                                        <p:strVal val="visible"/>
                                      </p:to>
                                    </p:set>
                                    <p:animEffect transition="in" filter="fade">
                                      <p:cBhvr>
                                        <p:cTn id="10" dur="500"/>
                                        <p:tgtEl>
                                          <p:spTgt spid="7">
                                            <p:graphicEl>
                                              <a:dgm id="{6FC4DF00-F9B1-45CA-A887-CCACD0049289}"/>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graphicEl>
                                              <a:dgm id="{13C0602C-8111-4CFF-82FF-C6AD72387699}"/>
                                            </p:graphicEl>
                                          </p:spTgt>
                                        </p:tgtEl>
                                        <p:attrNameLst>
                                          <p:attrName>style.visibility</p:attrName>
                                        </p:attrNameLst>
                                      </p:cBhvr>
                                      <p:to>
                                        <p:strVal val="visible"/>
                                      </p:to>
                                    </p:set>
                                    <p:animEffect transition="in" filter="fade">
                                      <p:cBhvr>
                                        <p:cTn id="13" dur="500"/>
                                        <p:tgtEl>
                                          <p:spTgt spid="7">
                                            <p:graphicEl>
                                              <a:dgm id="{13C0602C-8111-4CFF-82FF-C6AD72387699}"/>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graphicEl>
                                              <a:dgm id="{80E46AFB-5F76-4708-A676-0166722F1554}"/>
                                            </p:graphicEl>
                                          </p:spTgt>
                                        </p:tgtEl>
                                        <p:attrNameLst>
                                          <p:attrName>style.visibility</p:attrName>
                                        </p:attrNameLst>
                                      </p:cBhvr>
                                      <p:to>
                                        <p:strVal val="visible"/>
                                      </p:to>
                                    </p:set>
                                    <p:animEffect transition="in" filter="fade">
                                      <p:cBhvr>
                                        <p:cTn id="18" dur="500"/>
                                        <p:tgtEl>
                                          <p:spTgt spid="7">
                                            <p:graphicEl>
                                              <a:dgm id="{80E46AFB-5F76-4708-A676-0166722F1554}"/>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graphicEl>
                                              <a:dgm id="{E343994E-3A6B-4907-9995-1C14E2774BC5}"/>
                                            </p:graphicEl>
                                          </p:spTgt>
                                        </p:tgtEl>
                                        <p:attrNameLst>
                                          <p:attrName>style.visibility</p:attrName>
                                        </p:attrNameLst>
                                      </p:cBhvr>
                                      <p:to>
                                        <p:strVal val="visible"/>
                                      </p:to>
                                    </p:set>
                                    <p:animEffect transition="in" filter="fade">
                                      <p:cBhvr>
                                        <p:cTn id="23" dur="500"/>
                                        <p:tgtEl>
                                          <p:spTgt spid="7">
                                            <p:graphicEl>
                                              <a:dgm id="{E343994E-3A6B-4907-9995-1C14E2774BC5}"/>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graphicEl>
                                              <a:dgm id="{E7D8B0DF-0B7D-4774-87B2-8C59E04F7D94}"/>
                                            </p:graphicEl>
                                          </p:spTgt>
                                        </p:tgtEl>
                                        <p:attrNameLst>
                                          <p:attrName>style.visibility</p:attrName>
                                        </p:attrNameLst>
                                      </p:cBhvr>
                                      <p:to>
                                        <p:strVal val="visible"/>
                                      </p:to>
                                    </p:set>
                                    <p:animEffect transition="in" filter="fade">
                                      <p:cBhvr>
                                        <p:cTn id="28" dur="500"/>
                                        <p:tgtEl>
                                          <p:spTgt spid="7">
                                            <p:graphicEl>
                                              <a:dgm id="{E7D8B0DF-0B7D-4774-87B2-8C59E04F7D9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lvl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BE82-648F-D0DB-93B8-09B303E7E1C3}"/>
              </a:ext>
            </a:extLst>
          </p:cNvPr>
          <p:cNvSpPr>
            <a:spLocks noGrp="1"/>
          </p:cNvSpPr>
          <p:nvPr>
            <p:ph type="title"/>
          </p:nvPr>
        </p:nvSpPr>
        <p:spPr>
          <a:xfrm>
            <a:off x="2123276" y="359497"/>
            <a:ext cx="3692564" cy="1276575"/>
          </a:xfrm>
        </p:spPr>
        <p:txBody>
          <a:bodyPr>
            <a:noAutofit/>
          </a:bodyPr>
          <a:lstStyle/>
          <a:p>
            <a:r>
              <a:rPr lang="en-US" altLang="en-US" dirty="0">
                <a:latin typeface="+mn-lt"/>
                <a:ea typeface="Amazon Ember" panose="020B0603020204020204" pitchFamily="34" charset="0"/>
                <a:cs typeface="Arial" panose="020B0604020202020204" pitchFamily="34" charset="0"/>
              </a:rPr>
              <a:t>Amazon EC2</a:t>
            </a:r>
            <a:endParaRPr lang="en-US" dirty="0">
              <a:latin typeface="+mn-lt"/>
            </a:endParaRPr>
          </a:p>
        </p:txBody>
      </p:sp>
      <p:graphicFrame>
        <p:nvGraphicFramePr>
          <p:cNvPr id="7" name="Content Placeholder 2">
            <a:extLst>
              <a:ext uri="{FF2B5EF4-FFF2-40B4-BE49-F238E27FC236}">
                <a16:creationId xmlns:a16="http://schemas.microsoft.com/office/drawing/2014/main" id="{46A705FB-3C0E-FB3B-1E47-6E8B9BB9EF07}"/>
              </a:ext>
            </a:extLst>
          </p:cNvPr>
          <p:cNvGraphicFramePr>
            <a:graphicFrameLocks noGrp="1"/>
          </p:cNvGraphicFramePr>
          <p:nvPr>
            <p:ph idx="1"/>
            <p:extLst>
              <p:ext uri="{D42A27DB-BD31-4B8C-83A1-F6EECF244321}">
                <p14:modId xmlns:p14="http://schemas.microsoft.com/office/powerpoint/2010/main" val="20412365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ED891101-BEBC-B4A6-877F-5C532FC7926B}"/>
              </a:ext>
            </a:extLst>
          </p:cNvPr>
          <p:cNvSpPr>
            <a:spLocks noGrp="1"/>
          </p:cNvSpPr>
          <p:nvPr>
            <p:ph type="sldNum" sz="quarter" idx="12"/>
          </p:nvPr>
        </p:nvSpPr>
        <p:spPr/>
        <p:txBody>
          <a:bodyPr/>
          <a:lstStyle/>
          <a:p>
            <a:fld id="{5DB424E2-F653-4D6D-B8B3-DCB120A392F3}" type="slidenum">
              <a:rPr lang="en-US" smtClean="0"/>
              <a:t>24</a:t>
            </a:fld>
            <a:endParaRPr lang="en-US"/>
          </a:p>
        </p:txBody>
      </p:sp>
      <p:pic>
        <p:nvPicPr>
          <p:cNvPr id="5" name="Graphic 5" descr="Amazon Elastic Compute Cloud (Amazon EC2) service icon.">
            <a:extLst>
              <a:ext uri="{FF2B5EF4-FFF2-40B4-BE49-F238E27FC236}">
                <a16:creationId xmlns:a16="http://schemas.microsoft.com/office/drawing/2014/main" id="{999498B1-F0C1-686C-EE33-F575B9D9531F}"/>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bwMode="auto">
          <a:xfrm>
            <a:off x="838200" y="357704"/>
            <a:ext cx="1280160" cy="128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phic 7">
            <a:extLst>
              <a:ext uri="{FF2B5EF4-FFF2-40B4-BE49-F238E27FC236}">
                <a16:creationId xmlns:a16="http://schemas.microsoft.com/office/drawing/2014/main" id="{4E388180-CCB7-6BD6-42E3-6B42EBD06EC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62800" y="664796"/>
            <a:ext cx="2743200" cy="665977"/>
          </a:xfrm>
          <a:prstGeom prst="rect">
            <a:avLst/>
          </a:prstGeom>
        </p:spPr>
      </p:pic>
      <p:pic>
        <p:nvPicPr>
          <p:cNvPr id="9" name="Graphic 8">
            <a:extLst>
              <a:ext uri="{FF2B5EF4-FFF2-40B4-BE49-F238E27FC236}">
                <a16:creationId xmlns:a16="http://schemas.microsoft.com/office/drawing/2014/main" id="{1D5FB0B1-25B6-B9E5-189C-B3BC49A06A9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73640" y="357704"/>
            <a:ext cx="1280160" cy="1280160"/>
          </a:xfrm>
          <a:prstGeom prst="rect">
            <a:avLst/>
          </a:prstGeom>
        </p:spPr>
      </p:pic>
    </p:spTree>
    <p:extLst>
      <p:ext uri="{BB962C8B-B14F-4D97-AF65-F5344CB8AC3E}">
        <p14:creationId xmlns:p14="http://schemas.microsoft.com/office/powerpoint/2010/main" val="46224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636133CE-AEDE-4FB1-987B-ABE5A8A3ECC1}"/>
                                            </p:graphicEl>
                                          </p:spTgt>
                                        </p:tgtEl>
                                        <p:attrNameLst>
                                          <p:attrName>style.visibility</p:attrName>
                                        </p:attrNameLst>
                                      </p:cBhvr>
                                      <p:to>
                                        <p:strVal val="visible"/>
                                      </p:to>
                                    </p:set>
                                    <p:animEffect transition="in" filter="fade">
                                      <p:cBhvr>
                                        <p:cTn id="7" dur="500"/>
                                        <p:tgtEl>
                                          <p:spTgt spid="7">
                                            <p:graphicEl>
                                              <a:dgm id="{636133CE-AEDE-4FB1-987B-ABE5A8A3ECC1}"/>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F001B9F7-B1F0-494D-95E9-BABAC8E0E57B}"/>
                                            </p:graphicEl>
                                          </p:spTgt>
                                        </p:tgtEl>
                                        <p:attrNameLst>
                                          <p:attrName>style.visibility</p:attrName>
                                        </p:attrNameLst>
                                      </p:cBhvr>
                                      <p:to>
                                        <p:strVal val="visible"/>
                                      </p:to>
                                    </p:set>
                                    <p:animEffect transition="in" filter="fade">
                                      <p:cBhvr>
                                        <p:cTn id="10" dur="500"/>
                                        <p:tgtEl>
                                          <p:spTgt spid="7">
                                            <p:graphicEl>
                                              <a:dgm id="{F001B9F7-B1F0-494D-95E9-BABAC8E0E57B}"/>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graphicEl>
                                              <a:dgm id="{001132FA-A87E-4C03-885B-D1883CB28088}"/>
                                            </p:graphicEl>
                                          </p:spTgt>
                                        </p:tgtEl>
                                        <p:attrNameLst>
                                          <p:attrName>style.visibility</p:attrName>
                                        </p:attrNameLst>
                                      </p:cBhvr>
                                      <p:to>
                                        <p:strVal val="visible"/>
                                      </p:to>
                                    </p:set>
                                    <p:animEffect transition="in" filter="fade">
                                      <p:cBhvr>
                                        <p:cTn id="13" dur="500"/>
                                        <p:tgtEl>
                                          <p:spTgt spid="7">
                                            <p:graphicEl>
                                              <a:dgm id="{001132FA-A87E-4C03-885B-D1883CB28088}"/>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graphicEl>
                                              <a:dgm id="{323414A7-9AA9-4E4A-9811-2D72E6F9683B}"/>
                                            </p:graphicEl>
                                          </p:spTgt>
                                        </p:tgtEl>
                                        <p:attrNameLst>
                                          <p:attrName>style.visibility</p:attrName>
                                        </p:attrNameLst>
                                      </p:cBhvr>
                                      <p:to>
                                        <p:strVal val="visible"/>
                                      </p:to>
                                    </p:set>
                                    <p:animEffect transition="in" filter="fade">
                                      <p:cBhvr>
                                        <p:cTn id="16" dur="500"/>
                                        <p:tgtEl>
                                          <p:spTgt spid="7">
                                            <p:graphicEl>
                                              <a:dgm id="{323414A7-9AA9-4E4A-9811-2D72E6F9683B}"/>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graphicEl>
                                              <a:dgm id="{EEE1FA40-6B2C-497C-B9C5-A34C00C855E2}"/>
                                            </p:graphicEl>
                                          </p:spTgt>
                                        </p:tgtEl>
                                        <p:attrNameLst>
                                          <p:attrName>style.visibility</p:attrName>
                                        </p:attrNameLst>
                                      </p:cBhvr>
                                      <p:to>
                                        <p:strVal val="visible"/>
                                      </p:to>
                                    </p:set>
                                    <p:animEffect transition="in" filter="fade">
                                      <p:cBhvr>
                                        <p:cTn id="21" dur="500"/>
                                        <p:tgtEl>
                                          <p:spTgt spid="7">
                                            <p:graphicEl>
                                              <a:dgm id="{EEE1FA40-6B2C-497C-B9C5-A34C00C855E2}"/>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graphicEl>
                                              <a:dgm id="{E7D8B0DF-0B7D-4774-87B2-8C59E04F7D94}"/>
                                            </p:graphicEl>
                                          </p:spTgt>
                                        </p:tgtEl>
                                        <p:attrNameLst>
                                          <p:attrName>style.visibility</p:attrName>
                                        </p:attrNameLst>
                                      </p:cBhvr>
                                      <p:to>
                                        <p:strVal val="visible"/>
                                      </p:to>
                                    </p:set>
                                    <p:animEffect transition="in" filter="fade">
                                      <p:cBhvr>
                                        <p:cTn id="26" dur="500"/>
                                        <p:tgtEl>
                                          <p:spTgt spid="7">
                                            <p:graphicEl>
                                              <a:dgm id="{E7D8B0DF-0B7D-4774-87B2-8C59E04F7D9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lvl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c 7">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B13EE870-56E5-50AA-88A1-D13C229971F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DB424E2-F653-4D6D-B8B3-DCB120A392F3}" type="slidenum">
              <a:rPr lang="en-US">
                <a:solidFill>
                  <a:srgbClr val="FFFFFF"/>
                </a:solidFill>
              </a:rPr>
              <a:pPr>
                <a:spcAft>
                  <a:spcPts val="600"/>
                </a:spcAft>
              </a:pPr>
              <a:t>25</a:t>
            </a:fld>
            <a:endParaRPr lang="en-US">
              <a:solidFill>
                <a:srgbClr val="FFFFFF"/>
              </a:solidFill>
            </a:endParaRPr>
          </a:p>
        </p:txBody>
      </p:sp>
      <p:sp>
        <p:nvSpPr>
          <p:cNvPr id="14" name="Oval 1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E35A4-0CC8-A498-33EA-29AE53915ECF}"/>
              </a:ext>
            </a:extLst>
          </p:cNvPr>
          <p:cNvSpPr>
            <a:spLocks noGrp="1"/>
          </p:cNvSpPr>
          <p:nvPr>
            <p:ph type="title"/>
          </p:nvPr>
        </p:nvSpPr>
        <p:spPr>
          <a:xfrm>
            <a:off x="761627" y="2546430"/>
            <a:ext cx="4467792" cy="1765141"/>
          </a:xfrm>
        </p:spPr>
        <p:txBody>
          <a:bodyPr vert="horz" lIns="91440" tIns="45720" rIns="91440" bIns="45720" rtlCol="0" anchor="b">
            <a:normAutofit/>
          </a:bodyPr>
          <a:lstStyle/>
          <a:p>
            <a:pPr algn="ctr"/>
            <a:r>
              <a:rPr lang="en-US" kern="1200" dirty="0">
                <a:solidFill>
                  <a:srgbClr val="FFFFFF"/>
                </a:solidFill>
                <a:latin typeface="+mj-lt"/>
                <a:ea typeface="+mj-ea"/>
                <a:cs typeface="+mj-cs"/>
              </a:rPr>
              <a:t>AWS Elastic Beanstalk</a:t>
            </a:r>
          </a:p>
        </p:txBody>
      </p:sp>
      <p:pic>
        <p:nvPicPr>
          <p:cNvPr id="5" name="Graphic 5">
            <a:extLst>
              <a:ext uri="{FF2B5EF4-FFF2-40B4-BE49-F238E27FC236}">
                <a16:creationId xmlns:a16="http://schemas.microsoft.com/office/drawing/2014/main" id="{31116492-BCB4-E0FC-873F-3C8ADBE4E5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bwMode="auto">
          <a:xfrm>
            <a:off x="6223623"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84254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BE82-648F-D0DB-93B8-09B303E7E1C3}"/>
              </a:ext>
            </a:extLst>
          </p:cNvPr>
          <p:cNvSpPr>
            <a:spLocks noGrp="1"/>
          </p:cNvSpPr>
          <p:nvPr>
            <p:ph type="title"/>
          </p:nvPr>
        </p:nvSpPr>
        <p:spPr>
          <a:xfrm>
            <a:off x="2098637" y="357705"/>
            <a:ext cx="3997363" cy="1280160"/>
          </a:xfrm>
        </p:spPr>
        <p:txBody>
          <a:bodyPr>
            <a:noAutofit/>
          </a:bodyPr>
          <a:lstStyle/>
          <a:p>
            <a:r>
              <a:rPr lang="en-US" dirty="0">
                <a:latin typeface="+mn-lt"/>
                <a:cs typeface="Arial" panose="020B0604020202020204" pitchFamily="34" charset="0"/>
              </a:rPr>
              <a:t>Elastic Beanstalk</a:t>
            </a:r>
            <a:endParaRPr lang="en-US" dirty="0"/>
          </a:p>
        </p:txBody>
      </p:sp>
      <p:graphicFrame>
        <p:nvGraphicFramePr>
          <p:cNvPr id="7" name="Content Placeholder 2">
            <a:extLst>
              <a:ext uri="{FF2B5EF4-FFF2-40B4-BE49-F238E27FC236}">
                <a16:creationId xmlns:a16="http://schemas.microsoft.com/office/drawing/2014/main" id="{46A705FB-3C0E-FB3B-1E47-6E8B9BB9EF07}"/>
              </a:ext>
            </a:extLst>
          </p:cNvPr>
          <p:cNvGraphicFramePr>
            <a:graphicFrameLocks noGrp="1"/>
          </p:cNvGraphicFramePr>
          <p:nvPr>
            <p:ph idx="1"/>
            <p:extLst>
              <p:ext uri="{D42A27DB-BD31-4B8C-83A1-F6EECF244321}">
                <p14:modId xmlns:p14="http://schemas.microsoft.com/office/powerpoint/2010/main" val="35543139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ED891101-BEBC-B4A6-877F-5C532FC7926B}"/>
              </a:ext>
            </a:extLst>
          </p:cNvPr>
          <p:cNvSpPr>
            <a:spLocks noGrp="1"/>
          </p:cNvSpPr>
          <p:nvPr>
            <p:ph type="sldNum" sz="quarter" idx="12"/>
          </p:nvPr>
        </p:nvSpPr>
        <p:spPr/>
        <p:txBody>
          <a:bodyPr/>
          <a:lstStyle/>
          <a:p>
            <a:fld id="{5DB424E2-F653-4D6D-B8B3-DCB120A392F3}" type="slidenum">
              <a:rPr lang="en-US" smtClean="0"/>
              <a:t>26</a:t>
            </a:fld>
            <a:endParaRPr lang="en-US"/>
          </a:p>
        </p:txBody>
      </p:sp>
      <p:pic>
        <p:nvPicPr>
          <p:cNvPr id="5" name="Graphic 5">
            <a:extLst>
              <a:ext uri="{FF2B5EF4-FFF2-40B4-BE49-F238E27FC236}">
                <a16:creationId xmlns:a16="http://schemas.microsoft.com/office/drawing/2014/main" id="{999498B1-F0C1-686C-EE33-F575B9D953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bwMode="auto">
          <a:xfrm>
            <a:off x="838200" y="357704"/>
            <a:ext cx="1280160" cy="128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phic 7">
            <a:extLst>
              <a:ext uri="{FF2B5EF4-FFF2-40B4-BE49-F238E27FC236}">
                <a16:creationId xmlns:a16="http://schemas.microsoft.com/office/drawing/2014/main" id="{4E388180-CCB7-6BD6-42E3-6B42EBD06EC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62800" y="664796"/>
            <a:ext cx="2743200" cy="665977"/>
          </a:xfrm>
          <a:prstGeom prst="rect">
            <a:avLst/>
          </a:prstGeom>
        </p:spPr>
      </p:pic>
      <p:pic>
        <p:nvPicPr>
          <p:cNvPr id="9" name="Graphic 8">
            <a:extLst>
              <a:ext uri="{FF2B5EF4-FFF2-40B4-BE49-F238E27FC236}">
                <a16:creationId xmlns:a16="http://schemas.microsoft.com/office/drawing/2014/main" id="{1D5FB0B1-25B6-B9E5-189C-B3BC49A06A9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73640" y="357704"/>
            <a:ext cx="1280160" cy="1280160"/>
          </a:xfrm>
          <a:prstGeom prst="rect">
            <a:avLst/>
          </a:prstGeom>
        </p:spPr>
      </p:pic>
    </p:spTree>
    <p:extLst>
      <p:ext uri="{BB962C8B-B14F-4D97-AF65-F5344CB8AC3E}">
        <p14:creationId xmlns:p14="http://schemas.microsoft.com/office/powerpoint/2010/main" val="25388550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graphicEl>
                                              <a:dgm id="{6FFE660E-FEC0-4AAD-9C33-7A0E104E8130}"/>
                                            </p:graphicEl>
                                          </p:spTgt>
                                        </p:tgtEl>
                                        <p:attrNameLst>
                                          <p:attrName>style.visibility</p:attrName>
                                        </p:attrNameLst>
                                      </p:cBhvr>
                                      <p:to>
                                        <p:strVal val="visible"/>
                                      </p:to>
                                    </p:set>
                                    <p:animEffect transition="in" filter="fade">
                                      <p:cBhvr>
                                        <p:cTn id="7" dur="500"/>
                                        <p:tgtEl>
                                          <p:spTgt spid="7">
                                            <p:graphicEl>
                                              <a:dgm id="{6FFE660E-FEC0-4AAD-9C33-7A0E104E813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2AB4D32B-D186-4A13-B060-77C7383FFD87}"/>
                                            </p:graphicEl>
                                          </p:spTgt>
                                        </p:tgtEl>
                                        <p:attrNameLst>
                                          <p:attrName>style.visibility</p:attrName>
                                        </p:attrNameLst>
                                      </p:cBhvr>
                                      <p:to>
                                        <p:strVal val="visible"/>
                                      </p:to>
                                    </p:set>
                                    <p:animEffect transition="in" filter="fade">
                                      <p:cBhvr>
                                        <p:cTn id="12" dur="500"/>
                                        <p:tgtEl>
                                          <p:spTgt spid="7">
                                            <p:graphicEl>
                                              <a:dgm id="{2AB4D32B-D186-4A13-B060-77C7383FFD8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2C771F4E-CDB5-478E-A4DA-F3E5FC58F453}"/>
                                            </p:graphicEl>
                                          </p:spTgt>
                                        </p:tgtEl>
                                        <p:attrNameLst>
                                          <p:attrName>style.visibility</p:attrName>
                                        </p:attrNameLst>
                                      </p:cBhvr>
                                      <p:to>
                                        <p:strVal val="visible"/>
                                      </p:to>
                                    </p:set>
                                    <p:animEffect transition="in" filter="fade">
                                      <p:cBhvr>
                                        <p:cTn id="17" dur="500"/>
                                        <p:tgtEl>
                                          <p:spTgt spid="7">
                                            <p:graphicEl>
                                              <a:dgm id="{2C771F4E-CDB5-478E-A4DA-F3E5FC58F45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lvl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762833-A39E-2EC1-9F52-BDF434E46DC0}"/>
              </a:ext>
            </a:extLst>
          </p:cNvPr>
          <p:cNvSpPr>
            <a:spLocks noGrp="1"/>
          </p:cNvSpPr>
          <p:nvPr>
            <p:ph type="sldNum" sz="quarter" idx="12"/>
          </p:nvPr>
        </p:nvSpPr>
        <p:spPr/>
        <p:txBody>
          <a:bodyPr/>
          <a:lstStyle/>
          <a:p>
            <a:fld id="{5DB424E2-F653-4D6D-B8B3-DCB120A392F3}" type="slidenum">
              <a:rPr lang="en-US" smtClean="0"/>
              <a:t>27</a:t>
            </a:fld>
            <a:endParaRPr lang="en-US"/>
          </a:p>
        </p:txBody>
      </p:sp>
      <p:pic>
        <p:nvPicPr>
          <p:cNvPr id="4" name="Picture 3">
            <a:extLst>
              <a:ext uri="{FF2B5EF4-FFF2-40B4-BE49-F238E27FC236}">
                <a16:creationId xmlns:a16="http://schemas.microsoft.com/office/drawing/2014/main" id="{287747A7-B0D8-CA09-E743-10B929B885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315" y="477621"/>
            <a:ext cx="9147371" cy="5902758"/>
          </a:xfrm>
          <a:prstGeom prst="rect">
            <a:avLst/>
          </a:prstGeom>
        </p:spPr>
      </p:pic>
    </p:spTree>
    <p:extLst>
      <p:ext uri="{BB962C8B-B14F-4D97-AF65-F5344CB8AC3E}">
        <p14:creationId xmlns:p14="http://schemas.microsoft.com/office/powerpoint/2010/main" val="3865853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EF2C07-720A-97F8-548E-E6EEF4D1EB75}"/>
              </a:ext>
            </a:extLst>
          </p:cNvPr>
          <p:cNvSpPr>
            <a:spLocks noGrp="1"/>
          </p:cNvSpPr>
          <p:nvPr>
            <p:ph type="sldNum" sz="quarter" idx="12"/>
          </p:nvPr>
        </p:nvSpPr>
        <p:spPr/>
        <p:txBody>
          <a:bodyPr/>
          <a:lstStyle/>
          <a:p>
            <a:fld id="{5DB424E2-F653-4D6D-B8B3-DCB120A392F3}" type="slidenum">
              <a:rPr lang="en-US" smtClean="0"/>
              <a:t>28</a:t>
            </a:fld>
            <a:endParaRPr lang="en-US"/>
          </a:p>
        </p:txBody>
      </p:sp>
      <p:pic>
        <p:nvPicPr>
          <p:cNvPr id="4" name="Picture 3">
            <a:extLst>
              <a:ext uri="{FF2B5EF4-FFF2-40B4-BE49-F238E27FC236}">
                <a16:creationId xmlns:a16="http://schemas.microsoft.com/office/drawing/2014/main" id="{918FFC9B-DFC8-44BA-21AD-99376BB2F1F1}"/>
              </a:ext>
            </a:extLst>
          </p:cNvPr>
          <p:cNvPicPr>
            <a:picLocks noChangeAspect="1"/>
          </p:cNvPicPr>
          <p:nvPr/>
        </p:nvPicPr>
        <p:blipFill>
          <a:blip r:embed="rId3">
            <a:extLst>
              <a:ext uri="{28A0092B-C50C-407E-A947-70E740481C1C}">
                <a14:useLocalDpi xmlns:a14="http://schemas.microsoft.com/office/drawing/2010/main" val="0"/>
              </a:ext>
            </a:extLst>
          </a:blip>
          <a:srcRect t="67" b="67"/>
          <a:stretch/>
        </p:blipFill>
        <p:spPr>
          <a:xfrm>
            <a:off x="2514600" y="280987"/>
            <a:ext cx="7161530" cy="6296025"/>
          </a:xfrm>
          <a:prstGeom prst="rect">
            <a:avLst/>
          </a:prstGeom>
        </p:spPr>
      </p:pic>
    </p:spTree>
    <p:extLst>
      <p:ext uri="{BB962C8B-B14F-4D97-AF65-F5344CB8AC3E}">
        <p14:creationId xmlns:p14="http://schemas.microsoft.com/office/powerpoint/2010/main" val="18041642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c 7">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B13EE870-56E5-50AA-88A1-D13C229971F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DB424E2-F653-4D6D-B8B3-DCB120A392F3}" type="slidenum">
              <a:rPr lang="en-US">
                <a:solidFill>
                  <a:srgbClr val="FFFFFF"/>
                </a:solidFill>
              </a:rPr>
              <a:pPr>
                <a:spcAft>
                  <a:spcPts val="600"/>
                </a:spcAft>
              </a:pPr>
              <a:t>29</a:t>
            </a:fld>
            <a:endParaRPr lang="en-US">
              <a:solidFill>
                <a:srgbClr val="FFFFFF"/>
              </a:solidFill>
            </a:endParaRPr>
          </a:p>
        </p:txBody>
      </p:sp>
      <p:sp>
        <p:nvSpPr>
          <p:cNvPr id="14" name="Oval 1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E35A4-0CC8-A498-33EA-29AE53915ECF}"/>
              </a:ext>
            </a:extLst>
          </p:cNvPr>
          <p:cNvSpPr>
            <a:spLocks noGrp="1"/>
          </p:cNvSpPr>
          <p:nvPr>
            <p:ph type="title"/>
          </p:nvPr>
        </p:nvSpPr>
        <p:spPr>
          <a:xfrm>
            <a:off x="838200" y="647593"/>
            <a:ext cx="4467792" cy="3060541"/>
          </a:xfrm>
        </p:spPr>
        <p:txBody>
          <a:bodyPr vert="horz" lIns="91440" tIns="45720" rIns="91440" bIns="45720" rtlCol="0" anchor="b">
            <a:normAutofit/>
          </a:bodyPr>
          <a:lstStyle/>
          <a:p>
            <a:pPr algn="ctr"/>
            <a:r>
              <a:rPr lang="en-US" kern="1200" dirty="0">
                <a:solidFill>
                  <a:srgbClr val="FFFFFF"/>
                </a:solidFill>
                <a:latin typeface="+mj-lt"/>
                <a:ea typeface="+mj-ea"/>
                <a:cs typeface="+mj-cs"/>
              </a:rPr>
              <a:t>AWS Lambda</a:t>
            </a:r>
          </a:p>
        </p:txBody>
      </p:sp>
      <p:sp>
        <p:nvSpPr>
          <p:cNvPr id="3" name="Text Placeholder 2">
            <a:extLst>
              <a:ext uri="{FF2B5EF4-FFF2-40B4-BE49-F238E27FC236}">
                <a16:creationId xmlns:a16="http://schemas.microsoft.com/office/drawing/2014/main" id="{4DC71196-31BB-62DF-377A-92DB5DD2114C}"/>
              </a:ext>
            </a:extLst>
          </p:cNvPr>
          <p:cNvSpPr>
            <a:spLocks noGrp="1"/>
          </p:cNvSpPr>
          <p:nvPr>
            <p:ph type="body" idx="1"/>
          </p:nvPr>
        </p:nvSpPr>
        <p:spPr>
          <a:xfrm>
            <a:off x="838200" y="3800209"/>
            <a:ext cx="4467792" cy="2410198"/>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pic>
        <p:nvPicPr>
          <p:cNvPr id="5" name="Graphic 5">
            <a:extLst>
              <a:ext uri="{FF2B5EF4-FFF2-40B4-BE49-F238E27FC236}">
                <a16:creationId xmlns:a16="http://schemas.microsoft.com/office/drawing/2014/main" id="{31116492-BCB4-E0FC-873F-3C8ADBE4E5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bwMode="auto">
          <a:xfrm>
            <a:off x="6223623"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56976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logo with a smile&#10;&#10;Description automatically generated">
            <a:extLst>
              <a:ext uri="{FF2B5EF4-FFF2-40B4-BE49-F238E27FC236}">
                <a16:creationId xmlns:a16="http://schemas.microsoft.com/office/drawing/2014/main" id="{0B719985-A189-9AE3-0A73-41BA943066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1652" y="1758391"/>
            <a:ext cx="5568696" cy="3341218"/>
          </a:xfrm>
          <a:prstGeom prst="rect">
            <a:avLst/>
          </a:prstGeom>
        </p:spPr>
      </p:pic>
      <p:sp>
        <p:nvSpPr>
          <p:cNvPr id="2" name="Slide Number Placeholder 1">
            <a:extLst>
              <a:ext uri="{FF2B5EF4-FFF2-40B4-BE49-F238E27FC236}">
                <a16:creationId xmlns:a16="http://schemas.microsoft.com/office/drawing/2014/main" id="{033D7793-A87E-9F26-A985-D299DB5E4933}"/>
              </a:ext>
            </a:extLst>
          </p:cNvPr>
          <p:cNvSpPr>
            <a:spLocks noGrp="1"/>
          </p:cNvSpPr>
          <p:nvPr>
            <p:ph type="sldNum" sz="quarter" idx="12"/>
          </p:nvPr>
        </p:nvSpPr>
        <p:spPr>
          <a:xfrm>
            <a:off x="8610600" y="6356350"/>
            <a:ext cx="2743200" cy="365125"/>
          </a:xfrm>
        </p:spPr>
        <p:txBody>
          <a:bodyPr>
            <a:normAutofit/>
          </a:bodyPr>
          <a:lstStyle/>
          <a:p>
            <a:pPr>
              <a:spcAft>
                <a:spcPts val="600"/>
              </a:spcAft>
            </a:pPr>
            <a:fld id="{5DB424E2-F653-4D6D-B8B3-DCB120A392F3}" type="slidenum">
              <a:rPr lang="en-US" smtClean="0"/>
              <a:pPr>
                <a:spcAft>
                  <a:spcPts val="600"/>
                </a:spcAft>
              </a:pPr>
              <a:t>3</a:t>
            </a:fld>
            <a:endParaRPr lang="en-US"/>
          </a:p>
        </p:txBody>
      </p:sp>
    </p:spTree>
    <p:extLst>
      <p:ext uri="{BB962C8B-B14F-4D97-AF65-F5344CB8AC3E}">
        <p14:creationId xmlns:p14="http://schemas.microsoft.com/office/powerpoint/2010/main" val="37522194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ractur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BE82-648F-D0DB-93B8-09B303E7E1C3}"/>
              </a:ext>
            </a:extLst>
          </p:cNvPr>
          <p:cNvSpPr>
            <a:spLocks noGrp="1"/>
          </p:cNvSpPr>
          <p:nvPr>
            <p:ph type="title"/>
          </p:nvPr>
        </p:nvSpPr>
        <p:spPr>
          <a:xfrm>
            <a:off x="2118360" y="360163"/>
            <a:ext cx="3692564" cy="1277702"/>
          </a:xfrm>
        </p:spPr>
        <p:txBody>
          <a:bodyPr>
            <a:noAutofit/>
          </a:bodyPr>
          <a:lstStyle/>
          <a:p>
            <a:r>
              <a:rPr lang="en-US" altLang="en-US" dirty="0">
                <a:latin typeface="+mn-lt"/>
                <a:ea typeface="Amazon Ember" panose="020B0603020204020204" pitchFamily="34" charset="0"/>
                <a:cs typeface="Arial" panose="020B0604020202020204" pitchFamily="34" charset="0"/>
              </a:rPr>
              <a:t>AWS Lambda</a:t>
            </a:r>
            <a:endParaRPr lang="en-US" dirty="0"/>
          </a:p>
        </p:txBody>
      </p:sp>
      <p:graphicFrame>
        <p:nvGraphicFramePr>
          <p:cNvPr id="7" name="Content Placeholder 2">
            <a:extLst>
              <a:ext uri="{FF2B5EF4-FFF2-40B4-BE49-F238E27FC236}">
                <a16:creationId xmlns:a16="http://schemas.microsoft.com/office/drawing/2014/main" id="{46A705FB-3C0E-FB3B-1E47-6E8B9BB9EF07}"/>
              </a:ext>
            </a:extLst>
          </p:cNvPr>
          <p:cNvGraphicFramePr>
            <a:graphicFrameLocks noGrp="1"/>
          </p:cNvGraphicFramePr>
          <p:nvPr>
            <p:ph idx="1"/>
            <p:extLst>
              <p:ext uri="{D42A27DB-BD31-4B8C-83A1-F6EECF244321}">
                <p14:modId xmlns:p14="http://schemas.microsoft.com/office/powerpoint/2010/main" val="22462826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ED891101-BEBC-B4A6-877F-5C532FC7926B}"/>
              </a:ext>
            </a:extLst>
          </p:cNvPr>
          <p:cNvSpPr>
            <a:spLocks noGrp="1"/>
          </p:cNvSpPr>
          <p:nvPr>
            <p:ph type="sldNum" sz="quarter" idx="12"/>
          </p:nvPr>
        </p:nvSpPr>
        <p:spPr/>
        <p:txBody>
          <a:bodyPr/>
          <a:lstStyle/>
          <a:p>
            <a:fld id="{5DB424E2-F653-4D6D-B8B3-DCB120A392F3}" type="slidenum">
              <a:rPr lang="en-US" smtClean="0"/>
              <a:t>30</a:t>
            </a:fld>
            <a:endParaRPr lang="en-US"/>
          </a:p>
        </p:txBody>
      </p:sp>
      <p:pic>
        <p:nvPicPr>
          <p:cNvPr id="5" name="Graphic 5">
            <a:extLst>
              <a:ext uri="{FF2B5EF4-FFF2-40B4-BE49-F238E27FC236}">
                <a16:creationId xmlns:a16="http://schemas.microsoft.com/office/drawing/2014/main" id="{999498B1-F0C1-686C-EE33-F575B9D953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bwMode="auto">
          <a:xfrm>
            <a:off x="838200" y="357704"/>
            <a:ext cx="1280160" cy="128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phic 8">
            <a:extLst>
              <a:ext uri="{FF2B5EF4-FFF2-40B4-BE49-F238E27FC236}">
                <a16:creationId xmlns:a16="http://schemas.microsoft.com/office/drawing/2014/main" id="{1D5FB0B1-25B6-B9E5-189C-B3BC49A06A9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73640" y="357704"/>
            <a:ext cx="1280160" cy="1280160"/>
          </a:xfrm>
          <a:prstGeom prst="rect">
            <a:avLst/>
          </a:prstGeom>
        </p:spPr>
      </p:pic>
    </p:spTree>
    <p:extLst>
      <p:ext uri="{BB962C8B-B14F-4D97-AF65-F5344CB8AC3E}">
        <p14:creationId xmlns:p14="http://schemas.microsoft.com/office/powerpoint/2010/main" val="42848728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graphicEl>
                                              <a:dgm id="{636133CE-AEDE-4FB1-987B-ABE5A8A3ECC1}"/>
                                            </p:graphicEl>
                                          </p:spTgt>
                                        </p:tgtEl>
                                        <p:attrNameLst>
                                          <p:attrName>style.visibility</p:attrName>
                                        </p:attrNameLst>
                                      </p:cBhvr>
                                      <p:to>
                                        <p:strVal val="visible"/>
                                      </p:to>
                                    </p:set>
                                    <p:animEffect transition="in" filter="fade">
                                      <p:cBhvr>
                                        <p:cTn id="7" dur="500"/>
                                        <p:tgtEl>
                                          <p:spTgt spid="7">
                                            <p:graphicEl>
                                              <a:dgm id="{636133CE-AEDE-4FB1-987B-ABE5A8A3ECC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EA405AA0-F8D2-4A23-AA47-1C5E501E0A16}"/>
                                            </p:graphicEl>
                                          </p:spTgt>
                                        </p:tgtEl>
                                        <p:attrNameLst>
                                          <p:attrName>style.visibility</p:attrName>
                                        </p:attrNameLst>
                                      </p:cBhvr>
                                      <p:to>
                                        <p:strVal val="visible"/>
                                      </p:to>
                                    </p:set>
                                    <p:animEffect transition="in" filter="fade">
                                      <p:cBhvr>
                                        <p:cTn id="12" dur="500"/>
                                        <p:tgtEl>
                                          <p:spTgt spid="7">
                                            <p:graphicEl>
                                              <a:dgm id="{EA405AA0-F8D2-4A23-AA47-1C5E501E0A16}"/>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E6EA01E0-799C-4F54-8C5F-9A13CD3EB250}"/>
                                            </p:graphicEl>
                                          </p:spTgt>
                                        </p:tgtEl>
                                        <p:attrNameLst>
                                          <p:attrName>style.visibility</p:attrName>
                                        </p:attrNameLst>
                                      </p:cBhvr>
                                      <p:to>
                                        <p:strVal val="visible"/>
                                      </p:to>
                                    </p:set>
                                    <p:animEffect transition="in" filter="fade">
                                      <p:cBhvr>
                                        <p:cTn id="17" dur="500"/>
                                        <p:tgtEl>
                                          <p:spTgt spid="7">
                                            <p:graphicEl>
                                              <a:dgm id="{E6EA01E0-799C-4F54-8C5F-9A13CD3EB25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535257EC-3744-40FB-89D2-D64FE2FC09A7}"/>
                                            </p:graphicEl>
                                          </p:spTgt>
                                        </p:tgtEl>
                                        <p:attrNameLst>
                                          <p:attrName>style.visibility</p:attrName>
                                        </p:attrNameLst>
                                      </p:cBhvr>
                                      <p:to>
                                        <p:strVal val="visible"/>
                                      </p:to>
                                    </p:set>
                                    <p:animEffect transition="in" filter="fade">
                                      <p:cBhvr>
                                        <p:cTn id="22" dur="500"/>
                                        <p:tgtEl>
                                          <p:spTgt spid="7">
                                            <p:graphicEl>
                                              <a:dgm id="{535257EC-3744-40FB-89D2-D64FE2FC09A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lvl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D5FC53-216F-8688-6759-5C3787DBCFFD}"/>
              </a:ext>
            </a:extLst>
          </p:cNvPr>
          <p:cNvSpPr>
            <a:spLocks noGrp="1"/>
          </p:cNvSpPr>
          <p:nvPr>
            <p:ph type="sldNum" sz="quarter" idx="12"/>
          </p:nvPr>
        </p:nvSpPr>
        <p:spPr/>
        <p:txBody>
          <a:bodyPr/>
          <a:lstStyle/>
          <a:p>
            <a:fld id="{5DB424E2-F653-4D6D-B8B3-DCB120A392F3}" type="slidenum">
              <a:rPr lang="en-US" smtClean="0"/>
              <a:t>31</a:t>
            </a:fld>
            <a:endParaRPr lang="en-US"/>
          </a:p>
        </p:txBody>
      </p:sp>
      <p:sp>
        <p:nvSpPr>
          <p:cNvPr id="3" name="Content Placeholder 2">
            <a:extLst>
              <a:ext uri="{FF2B5EF4-FFF2-40B4-BE49-F238E27FC236}">
                <a16:creationId xmlns:a16="http://schemas.microsoft.com/office/drawing/2014/main" id="{2A5ED057-4031-841C-BF13-EA28D79F9C7A}"/>
              </a:ext>
            </a:extLst>
          </p:cNvPr>
          <p:cNvSpPr>
            <a:spLocks noGrp="1"/>
          </p:cNvSpPr>
          <p:nvPr>
            <p:ph idx="4294967295"/>
          </p:nvPr>
        </p:nvSpPr>
        <p:spPr>
          <a:xfrm>
            <a:off x="0" y="76200"/>
            <a:ext cx="11811000" cy="6100763"/>
          </a:xfrm>
        </p:spPr>
        <p:txBody>
          <a:bodyPr>
            <a:noAutofit/>
          </a:bodyPr>
          <a:lstStyle/>
          <a:p>
            <a:pPr marL="0" indent="0">
              <a:buNone/>
            </a:pPr>
            <a:r>
              <a:rPr lang="en-US" sz="1800" dirty="0">
                <a:solidFill>
                  <a:srgbClr val="0000FF"/>
                </a:solidFill>
                <a:latin typeface="CommitMono-1_143" pitchFamily="50" charset="0"/>
                <a:ea typeface="CommitMono-1_143" pitchFamily="50" charset="0"/>
              </a:rPr>
              <a:t>public</a:t>
            </a: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class</a:t>
            </a:r>
            <a:r>
              <a:rPr lang="en-US" sz="1800" dirty="0">
                <a:solidFill>
                  <a:srgbClr val="000000"/>
                </a:solidFill>
                <a:latin typeface="CommitMono-1_143" pitchFamily="50" charset="0"/>
                <a:ea typeface="CommitMono-1_143" pitchFamily="50" charset="0"/>
              </a:rPr>
              <a:t> </a:t>
            </a:r>
            <a:r>
              <a:rPr lang="en-US" sz="1800" dirty="0">
                <a:solidFill>
                  <a:srgbClr val="2B91AF"/>
                </a:solidFill>
                <a:latin typeface="CommitMono-1_143" pitchFamily="50" charset="0"/>
                <a:ea typeface="CommitMono-1_143" pitchFamily="50" charset="0"/>
              </a:rPr>
              <a:t>Function</a:t>
            </a:r>
            <a:endParaRPr lang="en-US" sz="1800" dirty="0">
              <a:solidFill>
                <a:srgbClr val="000000"/>
              </a:solidFill>
              <a:latin typeface="CommitMono-1_143" pitchFamily="50" charset="0"/>
              <a:ea typeface="CommitMono-1_143" pitchFamily="50" charset="0"/>
            </a:endParaRPr>
          </a:p>
          <a:p>
            <a:pPr marL="0" indent="0">
              <a:buNone/>
            </a:pPr>
            <a:r>
              <a:rPr lang="en-US" sz="1800" dirty="0">
                <a:solidFill>
                  <a:srgbClr val="000000"/>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private</a:t>
            </a:r>
            <a:r>
              <a:rPr lang="en-US" sz="1800" dirty="0">
                <a:solidFill>
                  <a:srgbClr val="000000"/>
                </a:solidFill>
                <a:latin typeface="CommitMono-1_143" pitchFamily="50" charset="0"/>
                <a:ea typeface="CommitMono-1_143" pitchFamily="50" charset="0"/>
              </a:rPr>
              <a:t> </a:t>
            </a:r>
            <a:r>
              <a:rPr lang="en-US" sz="1800" dirty="0" err="1">
                <a:solidFill>
                  <a:srgbClr val="0000FF"/>
                </a:solidFill>
                <a:latin typeface="CommitMono-1_143" pitchFamily="50" charset="0"/>
                <a:ea typeface="CommitMono-1_143" pitchFamily="50" charset="0"/>
              </a:rPr>
              <a:t>readonly</a:t>
            </a:r>
            <a:r>
              <a:rPr lang="en-US" sz="1800" dirty="0">
                <a:solidFill>
                  <a:srgbClr val="000000"/>
                </a:solidFill>
                <a:latin typeface="CommitMono-1_143" pitchFamily="50" charset="0"/>
                <a:ea typeface="CommitMono-1_143" pitchFamily="50" charset="0"/>
              </a:rPr>
              <a:t> </a:t>
            </a:r>
            <a:r>
              <a:rPr lang="en-US" sz="1800" dirty="0" err="1">
                <a:solidFill>
                  <a:srgbClr val="2B91AF"/>
                </a:solidFill>
                <a:latin typeface="CommitMono-1_143" pitchFamily="50" charset="0"/>
                <a:ea typeface="CommitMono-1_143" pitchFamily="50" charset="0"/>
              </a:rPr>
              <a:t>IDatabaseRepository</a:t>
            </a:r>
            <a:r>
              <a:rPr lang="en-US" sz="1800" dirty="0">
                <a:solidFill>
                  <a:srgbClr val="000000"/>
                </a:solidFill>
                <a:latin typeface="CommitMono-1_143" pitchFamily="50" charset="0"/>
                <a:ea typeface="CommitMono-1_143" pitchFamily="50" charset="0"/>
              </a:rPr>
              <a:t> _repo;</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public</a:t>
            </a:r>
            <a:r>
              <a:rPr lang="en-US" sz="1800" dirty="0">
                <a:solidFill>
                  <a:srgbClr val="000000"/>
                </a:solidFill>
                <a:latin typeface="CommitMono-1_143" pitchFamily="50" charset="0"/>
                <a:ea typeface="CommitMono-1_143" pitchFamily="50" charset="0"/>
              </a:rPr>
              <a:t> </a:t>
            </a:r>
            <a:r>
              <a:rPr lang="en-US" sz="1800" dirty="0">
                <a:solidFill>
                  <a:srgbClr val="2B91AF"/>
                </a:solidFill>
                <a:latin typeface="CommitMono-1_143" pitchFamily="50" charset="0"/>
                <a:ea typeface="CommitMono-1_143" pitchFamily="50" charset="0"/>
              </a:rPr>
              <a:t>Function</a:t>
            </a:r>
            <a:r>
              <a:rPr lang="en-US" sz="1800" dirty="0">
                <a:solidFill>
                  <a:srgbClr val="000000"/>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_repo = </a:t>
            </a:r>
            <a:r>
              <a:rPr lang="en-US" sz="1800" dirty="0">
                <a:solidFill>
                  <a:srgbClr val="0000FF"/>
                </a:solidFill>
                <a:latin typeface="CommitMono-1_143" pitchFamily="50" charset="0"/>
                <a:ea typeface="CommitMono-1_143" pitchFamily="50" charset="0"/>
              </a:rPr>
              <a:t>new</a:t>
            </a:r>
            <a:r>
              <a:rPr lang="en-US" sz="1800" dirty="0">
                <a:solidFill>
                  <a:srgbClr val="000000"/>
                </a:solidFill>
                <a:latin typeface="CommitMono-1_143" pitchFamily="50" charset="0"/>
                <a:ea typeface="CommitMono-1_143" pitchFamily="50" charset="0"/>
              </a:rPr>
              <a:t> </a:t>
            </a:r>
            <a:r>
              <a:rPr lang="en-US" sz="1800" dirty="0" err="1">
                <a:solidFill>
                  <a:srgbClr val="2B91AF"/>
                </a:solidFill>
                <a:latin typeface="CommitMono-1_143" pitchFamily="50" charset="0"/>
                <a:ea typeface="CommitMono-1_143" pitchFamily="50" charset="0"/>
              </a:rPr>
              <a:t>DatabaseRepository</a:t>
            </a:r>
            <a:r>
              <a:rPr lang="en-US" sz="1800" dirty="0">
                <a:solidFill>
                  <a:srgbClr val="000000"/>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public</a:t>
            </a: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async</a:t>
            </a:r>
            <a:r>
              <a:rPr lang="en-US" sz="1800" dirty="0">
                <a:solidFill>
                  <a:srgbClr val="000000"/>
                </a:solidFill>
                <a:latin typeface="CommitMono-1_143" pitchFamily="50" charset="0"/>
                <a:ea typeface="CommitMono-1_143" pitchFamily="50" charset="0"/>
              </a:rPr>
              <a:t> </a:t>
            </a:r>
            <a:r>
              <a:rPr lang="en-US" sz="1800" dirty="0">
                <a:solidFill>
                  <a:srgbClr val="2B91AF"/>
                </a:solidFill>
                <a:latin typeface="CommitMono-1_143" pitchFamily="50" charset="0"/>
                <a:ea typeface="CommitMono-1_143" pitchFamily="50" charset="0"/>
              </a:rPr>
              <a:t>Task</a:t>
            </a:r>
            <a:r>
              <a:rPr lang="en-US" sz="1800" dirty="0">
                <a:solidFill>
                  <a:srgbClr val="000000"/>
                </a:solidFill>
                <a:latin typeface="CommitMono-1_143" pitchFamily="50" charset="0"/>
                <a:ea typeface="CommitMono-1_143" pitchFamily="50" charset="0"/>
              </a:rPr>
              <a:t>&lt;</a:t>
            </a:r>
            <a:r>
              <a:rPr lang="en-US" sz="1800" dirty="0" err="1">
                <a:solidFill>
                  <a:srgbClr val="2B91AF"/>
                </a:solidFill>
                <a:latin typeface="CommitMono-1_143" pitchFamily="50" charset="0"/>
                <a:ea typeface="CommitMono-1_143" pitchFamily="50" charset="0"/>
              </a:rPr>
              <a:t>APIGatewayProxyResponse</a:t>
            </a:r>
            <a:r>
              <a:rPr lang="en-US" sz="1800" dirty="0">
                <a:solidFill>
                  <a:srgbClr val="000000"/>
                </a:solidFill>
                <a:latin typeface="CommitMono-1_143" pitchFamily="50" charset="0"/>
                <a:ea typeface="CommitMono-1_143" pitchFamily="50" charset="0"/>
              </a:rPr>
              <a:t>&gt; Handler(</a:t>
            </a:r>
            <a:r>
              <a:rPr lang="en-US" sz="1800" dirty="0" err="1">
                <a:solidFill>
                  <a:srgbClr val="2B91AF"/>
                </a:solidFill>
                <a:latin typeface="CommitMono-1_143" pitchFamily="50" charset="0"/>
                <a:ea typeface="CommitMono-1_143" pitchFamily="50" charset="0"/>
              </a:rPr>
              <a:t>APIGatewayProxyRequest</a:t>
            </a:r>
            <a:r>
              <a:rPr lang="en-US" sz="1800" dirty="0">
                <a:solidFill>
                  <a:srgbClr val="000000"/>
                </a:solidFill>
                <a:latin typeface="CommitMono-1_143" pitchFamily="50" charset="0"/>
                <a:ea typeface="CommitMono-1_143" pitchFamily="50" charset="0"/>
              </a:rPr>
              <a:t> request)</a:t>
            </a:r>
          </a:p>
          <a:p>
            <a:pPr marL="0" indent="0">
              <a:buNone/>
            </a:pPr>
            <a:r>
              <a:rPr lang="en-US" sz="1800" dirty="0">
                <a:solidFill>
                  <a:srgbClr val="000000"/>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var</a:t>
            </a:r>
            <a:r>
              <a:rPr lang="en-US" sz="1800" dirty="0">
                <a:solidFill>
                  <a:srgbClr val="000000"/>
                </a:solidFill>
                <a:latin typeface="CommitMono-1_143" pitchFamily="50" charset="0"/>
                <a:ea typeface="CommitMono-1_143" pitchFamily="50" charset="0"/>
              </a:rPr>
              <a:t> id = </a:t>
            </a:r>
            <a:r>
              <a:rPr lang="en-US" sz="1800" dirty="0" err="1">
                <a:solidFill>
                  <a:srgbClr val="000000"/>
                </a:solidFill>
                <a:latin typeface="CommitMono-1_143" pitchFamily="50" charset="0"/>
                <a:ea typeface="CommitMono-1_143" pitchFamily="50" charset="0"/>
              </a:rPr>
              <a:t>request.PathParameters</a:t>
            </a:r>
            <a:r>
              <a:rPr lang="en-US" sz="1800" dirty="0">
                <a:solidFill>
                  <a:srgbClr val="000000"/>
                </a:solidFill>
                <a:latin typeface="CommitMono-1_143" pitchFamily="50" charset="0"/>
                <a:ea typeface="CommitMono-1_143" pitchFamily="50" charset="0"/>
              </a:rPr>
              <a:t>[</a:t>
            </a:r>
            <a:r>
              <a:rPr lang="en-US" sz="1800" dirty="0">
                <a:solidFill>
                  <a:srgbClr val="A31515"/>
                </a:solidFill>
                <a:latin typeface="CommitMono-1_143" pitchFamily="50" charset="0"/>
                <a:ea typeface="CommitMono-1_143" pitchFamily="50" charset="0"/>
              </a:rPr>
              <a:t>"id"</a:t>
            </a:r>
            <a:r>
              <a:rPr lang="en-US" sz="1800" dirty="0">
                <a:solidFill>
                  <a:srgbClr val="000000"/>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var</a:t>
            </a: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databaseRecord</a:t>
            </a:r>
            <a:r>
              <a:rPr lang="en-US" sz="1800" dirty="0">
                <a:solidFill>
                  <a:srgbClr val="000000"/>
                </a:solidFill>
                <a:latin typeface="CommitMono-1_143" pitchFamily="50" charset="0"/>
                <a:ea typeface="CommitMono-1_143" pitchFamily="50" charset="0"/>
              </a:rPr>
              <a:t> = </a:t>
            </a:r>
            <a:r>
              <a:rPr lang="en-US" sz="1800" dirty="0">
                <a:solidFill>
                  <a:srgbClr val="0000FF"/>
                </a:solidFill>
                <a:latin typeface="CommitMono-1_143" pitchFamily="50" charset="0"/>
                <a:ea typeface="CommitMono-1_143" pitchFamily="50" charset="0"/>
              </a:rPr>
              <a:t>await</a:t>
            </a:r>
            <a:r>
              <a:rPr lang="en-US" sz="1800" dirty="0">
                <a:solidFill>
                  <a:srgbClr val="000000"/>
                </a:solidFill>
                <a:latin typeface="CommitMono-1_143" pitchFamily="50" charset="0"/>
                <a:ea typeface="CommitMono-1_143" pitchFamily="50" charset="0"/>
              </a:rPr>
              <a:t> _</a:t>
            </a:r>
            <a:r>
              <a:rPr lang="en-US" sz="1800" dirty="0" err="1">
                <a:solidFill>
                  <a:srgbClr val="000000"/>
                </a:solidFill>
                <a:latin typeface="CommitMono-1_143" pitchFamily="50" charset="0"/>
                <a:ea typeface="CommitMono-1_143" pitchFamily="50" charset="0"/>
              </a:rPr>
              <a:t>repo.GetById</a:t>
            </a:r>
            <a:r>
              <a:rPr lang="en-US" sz="1800" dirty="0">
                <a:solidFill>
                  <a:srgbClr val="000000"/>
                </a:solidFill>
                <a:latin typeface="CommitMono-1_143" pitchFamily="50" charset="0"/>
                <a:ea typeface="CommitMono-1_143" pitchFamily="50" charset="0"/>
              </a:rPr>
              <a:t>(id);</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return</a:t>
            </a: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new</a:t>
            </a:r>
            <a:r>
              <a:rPr lang="en-US" sz="1800" dirty="0">
                <a:solidFill>
                  <a:srgbClr val="000000"/>
                </a:solidFill>
                <a:latin typeface="CommitMono-1_143" pitchFamily="50" charset="0"/>
                <a:ea typeface="CommitMono-1_143" pitchFamily="50" charset="0"/>
              </a:rPr>
              <a:t> </a:t>
            </a:r>
            <a:r>
              <a:rPr lang="en-US" sz="1800" dirty="0" err="1">
                <a:solidFill>
                  <a:srgbClr val="2B91AF"/>
                </a:solidFill>
                <a:latin typeface="CommitMono-1_143" pitchFamily="50" charset="0"/>
                <a:ea typeface="CommitMono-1_143" pitchFamily="50" charset="0"/>
              </a:rPr>
              <a:t>APIGatewayProxyResponse</a:t>
            </a:r>
            <a:endParaRPr lang="en-US" sz="1800" dirty="0">
              <a:solidFill>
                <a:srgbClr val="000000"/>
              </a:solidFill>
              <a:latin typeface="CommitMono-1_143" pitchFamily="50" charset="0"/>
              <a:ea typeface="CommitMono-1_143" pitchFamily="50" charset="0"/>
            </a:endParaRPr>
          </a:p>
          <a:p>
            <a:pPr marL="0" indent="0">
              <a:buNone/>
            </a:pPr>
            <a:r>
              <a:rPr lang="en-US" sz="1800" dirty="0">
                <a:solidFill>
                  <a:srgbClr val="000000"/>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StatusCode</a:t>
            </a:r>
            <a:r>
              <a:rPr lang="en-US" sz="1800" dirty="0">
                <a:solidFill>
                  <a:srgbClr val="000000"/>
                </a:solidFill>
                <a:latin typeface="CommitMono-1_143" pitchFamily="50" charset="0"/>
                <a:ea typeface="CommitMono-1_143" pitchFamily="50" charset="0"/>
              </a:rPr>
              <a:t> = (</a:t>
            </a:r>
            <a:r>
              <a:rPr lang="en-US" sz="1800" dirty="0">
                <a:solidFill>
                  <a:srgbClr val="0000FF"/>
                </a:solidFill>
                <a:latin typeface="CommitMono-1_143" pitchFamily="50" charset="0"/>
                <a:ea typeface="CommitMono-1_143" pitchFamily="50" charset="0"/>
              </a:rPr>
              <a:t>int</a:t>
            </a:r>
            <a:r>
              <a:rPr lang="en-US" sz="1800" dirty="0">
                <a:solidFill>
                  <a:srgbClr val="000000"/>
                </a:solidFill>
                <a:latin typeface="CommitMono-1_143" pitchFamily="50" charset="0"/>
                <a:ea typeface="CommitMono-1_143" pitchFamily="50" charset="0"/>
              </a:rPr>
              <a:t>)</a:t>
            </a:r>
            <a:r>
              <a:rPr lang="en-US" sz="1800" dirty="0" err="1">
                <a:solidFill>
                  <a:srgbClr val="2B91AF"/>
                </a:solidFill>
                <a:latin typeface="CommitMono-1_143" pitchFamily="50" charset="0"/>
                <a:ea typeface="CommitMono-1_143" pitchFamily="50" charset="0"/>
              </a:rPr>
              <a:t>HttpStatusCode</a:t>
            </a:r>
            <a:r>
              <a:rPr lang="en-US" sz="1800" dirty="0" err="1">
                <a:solidFill>
                  <a:srgbClr val="000000"/>
                </a:solidFill>
                <a:latin typeface="CommitMono-1_143" pitchFamily="50" charset="0"/>
                <a:ea typeface="CommitMono-1_143" pitchFamily="50" charset="0"/>
              </a:rPr>
              <a:t>.OK</a:t>
            </a:r>
            <a:r>
              <a:rPr lang="en-US" sz="1800" dirty="0">
                <a:solidFill>
                  <a:srgbClr val="000000"/>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Body = </a:t>
            </a:r>
            <a:r>
              <a:rPr lang="en-US" sz="1800" dirty="0" err="1">
                <a:solidFill>
                  <a:srgbClr val="2B91AF"/>
                </a:solidFill>
                <a:latin typeface="CommitMono-1_143" pitchFamily="50" charset="0"/>
                <a:ea typeface="CommitMono-1_143" pitchFamily="50" charset="0"/>
              </a:rPr>
              <a:t>JsonSerializer</a:t>
            </a:r>
            <a:r>
              <a:rPr lang="en-US" sz="1800" dirty="0" err="1">
                <a:solidFill>
                  <a:srgbClr val="000000"/>
                </a:solidFill>
                <a:latin typeface="CommitMono-1_143" pitchFamily="50" charset="0"/>
                <a:ea typeface="CommitMono-1_143" pitchFamily="50" charset="0"/>
              </a:rPr>
              <a:t>.Serialize</a:t>
            </a:r>
            <a:r>
              <a:rPr lang="en-US" sz="1800" dirty="0">
                <a:solidFill>
                  <a:srgbClr val="000000"/>
                </a:solidFill>
                <a:latin typeface="CommitMono-1_143" pitchFamily="50" charset="0"/>
                <a:ea typeface="CommitMono-1_143" pitchFamily="50" charset="0"/>
              </a:rPr>
              <a:t>(</a:t>
            </a:r>
            <a:r>
              <a:rPr lang="en-US" sz="1800" dirty="0" err="1">
                <a:solidFill>
                  <a:srgbClr val="000000"/>
                </a:solidFill>
                <a:latin typeface="CommitMono-1_143" pitchFamily="50" charset="0"/>
                <a:ea typeface="CommitMono-1_143" pitchFamily="50" charset="0"/>
              </a:rPr>
              <a:t>databaseRecord</a:t>
            </a:r>
            <a:r>
              <a:rPr lang="en-US" sz="1800" dirty="0">
                <a:solidFill>
                  <a:srgbClr val="000000"/>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a:t>
            </a:r>
          </a:p>
        </p:txBody>
      </p:sp>
    </p:spTree>
    <p:extLst>
      <p:ext uri="{BB962C8B-B14F-4D97-AF65-F5344CB8AC3E}">
        <p14:creationId xmlns:p14="http://schemas.microsoft.com/office/powerpoint/2010/main" val="169494230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D5FC53-216F-8688-6759-5C3787DBCFFD}"/>
              </a:ext>
            </a:extLst>
          </p:cNvPr>
          <p:cNvSpPr>
            <a:spLocks noGrp="1"/>
          </p:cNvSpPr>
          <p:nvPr>
            <p:ph type="sldNum" sz="quarter" idx="12"/>
          </p:nvPr>
        </p:nvSpPr>
        <p:spPr/>
        <p:txBody>
          <a:bodyPr/>
          <a:lstStyle/>
          <a:p>
            <a:fld id="{5DB424E2-F653-4D6D-B8B3-DCB120A392F3}" type="slidenum">
              <a:rPr lang="en-US" smtClean="0"/>
              <a:t>32</a:t>
            </a:fld>
            <a:endParaRPr lang="en-US"/>
          </a:p>
        </p:txBody>
      </p:sp>
      <p:sp>
        <p:nvSpPr>
          <p:cNvPr id="3" name="Content Placeholder 2">
            <a:extLst>
              <a:ext uri="{FF2B5EF4-FFF2-40B4-BE49-F238E27FC236}">
                <a16:creationId xmlns:a16="http://schemas.microsoft.com/office/drawing/2014/main" id="{2A5ED057-4031-841C-BF13-EA28D79F9C7A}"/>
              </a:ext>
            </a:extLst>
          </p:cNvPr>
          <p:cNvSpPr>
            <a:spLocks noGrp="1"/>
          </p:cNvSpPr>
          <p:nvPr>
            <p:ph idx="4294967295"/>
          </p:nvPr>
        </p:nvSpPr>
        <p:spPr>
          <a:xfrm>
            <a:off x="0" y="76200"/>
            <a:ext cx="11811000" cy="6100763"/>
          </a:xfrm>
        </p:spPr>
        <p:txBody>
          <a:bodyPr>
            <a:noAutofit/>
          </a:bodyPr>
          <a:lstStyle/>
          <a:p>
            <a:pPr marL="0" indent="0">
              <a:buNone/>
            </a:pPr>
            <a:r>
              <a:rPr lang="en-US" sz="1800" dirty="0">
                <a:solidFill>
                  <a:schemeClr val="bg1">
                    <a:lumMod val="85000"/>
                  </a:schemeClr>
                </a:solidFill>
                <a:latin typeface="CommitMono-1_143" pitchFamily="50" charset="0"/>
                <a:ea typeface="CommitMono-1_143" pitchFamily="50" charset="0"/>
              </a:rPr>
              <a:t>public class Function</a:t>
            </a:r>
          </a:p>
          <a:p>
            <a:pPr marL="0" indent="0">
              <a:buNone/>
            </a:pP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private </a:t>
            </a:r>
            <a:r>
              <a:rPr lang="en-US" sz="1800" dirty="0" err="1">
                <a:solidFill>
                  <a:schemeClr val="bg1">
                    <a:lumMod val="85000"/>
                  </a:schemeClr>
                </a:solidFill>
                <a:latin typeface="CommitMono-1_143" pitchFamily="50" charset="0"/>
                <a:ea typeface="CommitMono-1_143" pitchFamily="50" charset="0"/>
              </a:rPr>
              <a:t>readonly</a:t>
            </a: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IDatabaseRepository</a:t>
            </a:r>
            <a:r>
              <a:rPr lang="en-US" sz="1800" dirty="0">
                <a:solidFill>
                  <a:schemeClr val="bg1">
                    <a:lumMod val="85000"/>
                  </a:schemeClr>
                </a:solidFill>
                <a:latin typeface="CommitMono-1_143" pitchFamily="50" charset="0"/>
                <a:ea typeface="CommitMono-1_143" pitchFamily="50" charset="0"/>
              </a:rPr>
              <a:t> _repo;</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public</a:t>
            </a:r>
            <a:r>
              <a:rPr lang="en-US" sz="1800" dirty="0">
                <a:solidFill>
                  <a:srgbClr val="000000"/>
                </a:solidFill>
                <a:latin typeface="CommitMono-1_143" pitchFamily="50" charset="0"/>
                <a:ea typeface="CommitMono-1_143" pitchFamily="50" charset="0"/>
              </a:rPr>
              <a:t> </a:t>
            </a:r>
            <a:r>
              <a:rPr lang="en-US" sz="1800" dirty="0">
                <a:solidFill>
                  <a:srgbClr val="2B91AF"/>
                </a:solidFill>
                <a:latin typeface="CommitMono-1_143" pitchFamily="50" charset="0"/>
                <a:ea typeface="CommitMono-1_143" pitchFamily="50" charset="0"/>
              </a:rPr>
              <a:t>Function</a:t>
            </a:r>
            <a:r>
              <a:rPr lang="en-US" sz="1800" dirty="0">
                <a:solidFill>
                  <a:srgbClr val="000000"/>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_repo = </a:t>
            </a:r>
            <a:r>
              <a:rPr lang="en-US" sz="1800" dirty="0">
                <a:solidFill>
                  <a:srgbClr val="0000FF"/>
                </a:solidFill>
                <a:latin typeface="CommitMono-1_143" pitchFamily="50" charset="0"/>
                <a:ea typeface="CommitMono-1_143" pitchFamily="50" charset="0"/>
              </a:rPr>
              <a:t>new</a:t>
            </a:r>
            <a:r>
              <a:rPr lang="en-US" sz="1800" dirty="0">
                <a:solidFill>
                  <a:srgbClr val="000000"/>
                </a:solidFill>
                <a:latin typeface="CommitMono-1_143" pitchFamily="50" charset="0"/>
                <a:ea typeface="CommitMono-1_143" pitchFamily="50" charset="0"/>
              </a:rPr>
              <a:t> </a:t>
            </a:r>
            <a:r>
              <a:rPr lang="en-US" sz="1800" dirty="0" err="1">
                <a:solidFill>
                  <a:srgbClr val="2B91AF"/>
                </a:solidFill>
                <a:latin typeface="CommitMono-1_143" pitchFamily="50" charset="0"/>
                <a:ea typeface="CommitMono-1_143" pitchFamily="50" charset="0"/>
              </a:rPr>
              <a:t>DatabaseRepository</a:t>
            </a:r>
            <a:r>
              <a:rPr lang="en-US" sz="1800" dirty="0">
                <a:solidFill>
                  <a:srgbClr val="000000"/>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public async Task&lt;</a:t>
            </a:r>
            <a:r>
              <a:rPr lang="en-US" sz="1800" dirty="0" err="1">
                <a:solidFill>
                  <a:schemeClr val="bg1">
                    <a:lumMod val="85000"/>
                  </a:schemeClr>
                </a:solidFill>
                <a:latin typeface="CommitMono-1_143" pitchFamily="50" charset="0"/>
                <a:ea typeface="CommitMono-1_143" pitchFamily="50" charset="0"/>
              </a:rPr>
              <a:t>APIGatewayProxyResponse</a:t>
            </a:r>
            <a:r>
              <a:rPr lang="en-US" sz="1800" dirty="0">
                <a:solidFill>
                  <a:schemeClr val="bg1">
                    <a:lumMod val="85000"/>
                  </a:schemeClr>
                </a:solidFill>
                <a:latin typeface="CommitMono-1_143" pitchFamily="50" charset="0"/>
                <a:ea typeface="CommitMono-1_143" pitchFamily="50" charset="0"/>
              </a:rPr>
              <a:t>&gt; Handler(</a:t>
            </a:r>
            <a:r>
              <a:rPr lang="en-US" sz="1800" dirty="0" err="1">
                <a:solidFill>
                  <a:schemeClr val="bg1">
                    <a:lumMod val="85000"/>
                  </a:schemeClr>
                </a:solidFill>
                <a:latin typeface="CommitMono-1_143" pitchFamily="50" charset="0"/>
                <a:ea typeface="CommitMono-1_143" pitchFamily="50" charset="0"/>
              </a:rPr>
              <a:t>APIGatewayProxyRequest</a:t>
            </a:r>
            <a:r>
              <a:rPr lang="en-US" sz="1800" dirty="0">
                <a:solidFill>
                  <a:schemeClr val="bg1">
                    <a:lumMod val="85000"/>
                  </a:schemeClr>
                </a:solidFill>
                <a:latin typeface="CommitMono-1_143" pitchFamily="50" charset="0"/>
                <a:ea typeface="CommitMono-1_143" pitchFamily="50" charset="0"/>
              </a:rPr>
              <a:t> request)</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var id = </a:t>
            </a:r>
            <a:r>
              <a:rPr lang="en-US" sz="1800" dirty="0" err="1">
                <a:solidFill>
                  <a:schemeClr val="bg1">
                    <a:lumMod val="85000"/>
                  </a:schemeClr>
                </a:solidFill>
                <a:latin typeface="CommitMono-1_143" pitchFamily="50" charset="0"/>
                <a:ea typeface="CommitMono-1_143" pitchFamily="50" charset="0"/>
              </a:rPr>
              <a:t>request.PathParameters</a:t>
            </a:r>
            <a:r>
              <a:rPr lang="en-US" sz="1800" dirty="0">
                <a:solidFill>
                  <a:schemeClr val="bg1">
                    <a:lumMod val="85000"/>
                  </a:schemeClr>
                </a:solidFill>
                <a:latin typeface="CommitMono-1_143" pitchFamily="50" charset="0"/>
                <a:ea typeface="CommitMono-1_143" pitchFamily="50" charset="0"/>
              </a:rPr>
              <a:t>["id"];</a:t>
            </a:r>
          </a:p>
          <a:p>
            <a:pPr marL="0" indent="0">
              <a:buNone/>
            </a:pPr>
            <a:r>
              <a:rPr lang="en-US" sz="1800" dirty="0">
                <a:solidFill>
                  <a:schemeClr val="bg1">
                    <a:lumMod val="85000"/>
                  </a:schemeClr>
                </a:solidFill>
                <a:latin typeface="CommitMono-1_143" pitchFamily="50" charset="0"/>
                <a:ea typeface="CommitMono-1_143" pitchFamily="50" charset="0"/>
              </a:rPr>
              <a:t>    var </a:t>
            </a:r>
            <a:r>
              <a:rPr lang="en-US" sz="1800" dirty="0" err="1">
                <a:solidFill>
                  <a:schemeClr val="bg1">
                    <a:lumMod val="85000"/>
                  </a:schemeClr>
                </a:solidFill>
                <a:latin typeface="CommitMono-1_143" pitchFamily="50" charset="0"/>
                <a:ea typeface="CommitMono-1_143" pitchFamily="50" charset="0"/>
              </a:rPr>
              <a:t>databaseRecord</a:t>
            </a:r>
            <a:r>
              <a:rPr lang="en-US" sz="1800" dirty="0">
                <a:solidFill>
                  <a:schemeClr val="bg1">
                    <a:lumMod val="85000"/>
                  </a:schemeClr>
                </a:solidFill>
                <a:latin typeface="CommitMono-1_143" pitchFamily="50" charset="0"/>
                <a:ea typeface="CommitMono-1_143" pitchFamily="50" charset="0"/>
              </a:rPr>
              <a:t> = await _</a:t>
            </a:r>
            <a:r>
              <a:rPr lang="en-US" sz="1800" dirty="0" err="1">
                <a:solidFill>
                  <a:schemeClr val="bg1">
                    <a:lumMod val="85000"/>
                  </a:schemeClr>
                </a:solidFill>
                <a:latin typeface="CommitMono-1_143" pitchFamily="50" charset="0"/>
                <a:ea typeface="CommitMono-1_143" pitchFamily="50" charset="0"/>
              </a:rPr>
              <a:t>repo.GetById</a:t>
            </a:r>
            <a:r>
              <a:rPr lang="en-US" sz="1800" dirty="0">
                <a:solidFill>
                  <a:schemeClr val="bg1">
                    <a:lumMod val="85000"/>
                  </a:schemeClr>
                </a:solidFill>
                <a:latin typeface="CommitMono-1_143" pitchFamily="50" charset="0"/>
                <a:ea typeface="CommitMono-1_143" pitchFamily="50" charset="0"/>
              </a:rPr>
              <a:t>(id);</a:t>
            </a:r>
          </a:p>
          <a:p>
            <a:pPr marL="0" indent="0">
              <a:buNone/>
            </a:pPr>
            <a:r>
              <a:rPr lang="en-US" sz="1800" dirty="0">
                <a:solidFill>
                  <a:schemeClr val="bg1">
                    <a:lumMod val="85000"/>
                  </a:schemeClr>
                </a:solidFill>
                <a:latin typeface="CommitMono-1_143" pitchFamily="50" charset="0"/>
                <a:ea typeface="CommitMono-1_143" pitchFamily="50" charset="0"/>
              </a:rPr>
              <a:t>    return new </a:t>
            </a:r>
            <a:r>
              <a:rPr lang="en-US" sz="1800" dirty="0" err="1">
                <a:solidFill>
                  <a:schemeClr val="bg1">
                    <a:lumMod val="85000"/>
                  </a:schemeClr>
                </a:solidFill>
                <a:latin typeface="CommitMono-1_143" pitchFamily="50" charset="0"/>
                <a:ea typeface="CommitMono-1_143" pitchFamily="50" charset="0"/>
              </a:rPr>
              <a:t>APIGatewayProxyResponse</a:t>
            </a:r>
            <a:endParaRPr lang="en-US" sz="1800" dirty="0">
              <a:solidFill>
                <a:schemeClr val="bg1">
                  <a:lumMod val="85000"/>
                </a:schemeClr>
              </a:solidFill>
              <a:latin typeface="CommitMono-1_143" pitchFamily="50" charset="0"/>
              <a:ea typeface="CommitMono-1_143" pitchFamily="50" charset="0"/>
            </a:endParaRP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StatusCode</a:t>
            </a:r>
            <a:r>
              <a:rPr lang="en-US" sz="1800" dirty="0">
                <a:solidFill>
                  <a:schemeClr val="bg1">
                    <a:lumMod val="85000"/>
                  </a:schemeClr>
                </a:solidFill>
                <a:latin typeface="CommitMono-1_143" pitchFamily="50" charset="0"/>
                <a:ea typeface="CommitMono-1_143" pitchFamily="50" charset="0"/>
              </a:rPr>
              <a:t> = (int)</a:t>
            </a:r>
            <a:r>
              <a:rPr lang="en-US" sz="1800" dirty="0" err="1">
                <a:solidFill>
                  <a:schemeClr val="bg1">
                    <a:lumMod val="85000"/>
                  </a:schemeClr>
                </a:solidFill>
                <a:latin typeface="CommitMono-1_143" pitchFamily="50" charset="0"/>
                <a:ea typeface="CommitMono-1_143" pitchFamily="50" charset="0"/>
              </a:rPr>
              <a:t>HttpStatusCode.OK</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Body = </a:t>
            </a:r>
            <a:r>
              <a:rPr lang="en-US" sz="1800" dirty="0" err="1">
                <a:solidFill>
                  <a:schemeClr val="bg1">
                    <a:lumMod val="85000"/>
                  </a:schemeClr>
                </a:solidFill>
                <a:latin typeface="CommitMono-1_143" pitchFamily="50" charset="0"/>
                <a:ea typeface="CommitMono-1_143" pitchFamily="50" charset="0"/>
              </a:rPr>
              <a:t>JsonSerializer.Serialize</a:t>
            </a:r>
            <a:r>
              <a:rPr lang="en-US" sz="1800" dirty="0">
                <a:solidFill>
                  <a:schemeClr val="bg1">
                    <a:lumMod val="85000"/>
                  </a:schemeClr>
                </a:solidFill>
                <a:latin typeface="CommitMono-1_143" pitchFamily="50" charset="0"/>
                <a:ea typeface="CommitMono-1_143" pitchFamily="50" charset="0"/>
              </a:rPr>
              <a:t>(</a:t>
            </a:r>
            <a:r>
              <a:rPr lang="en-US" sz="1800" dirty="0" err="1">
                <a:solidFill>
                  <a:schemeClr val="bg1">
                    <a:lumMod val="85000"/>
                  </a:schemeClr>
                </a:solidFill>
                <a:latin typeface="CommitMono-1_143" pitchFamily="50" charset="0"/>
                <a:ea typeface="CommitMono-1_143" pitchFamily="50" charset="0"/>
              </a:rPr>
              <a:t>databaseRecord</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a:t>
            </a:r>
          </a:p>
        </p:txBody>
      </p:sp>
      <p:sp>
        <p:nvSpPr>
          <p:cNvPr id="2" name="Rectangle 1">
            <a:extLst>
              <a:ext uri="{FF2B5EF4-FFF2-40B4-BE49-F238E27FC236}">
                <a16:creationId xmlns:a16="http://schemas.microsoft.com/office/drawing/2014/main" id="{A797538A-6F86-432B-503B-45C905428ECB}"/>
              </a:ext>
            </a:extLst>
          </p:cNvPr>
          <p:cNvSpPr/>
          <p:nvPr/>
        </p:nvSpPr>
        <p:spPr>
          <a:xfrm>
            <a:off x="609600" y="1905000"/>
            <a:ext cx="4648200" cy="381000"/>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6090047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D5FC53-216F-8688-6759-5C3787DBCFFD}"/>
              </a:ext>
            </a:extLst>
          </p:cNvPr>
          <p:cNvSpPr>
            <a:spLocks noGrp="1"/>
          </p:cNvSpPr>
          <p:nvPr>
            <p:ph type="sldNum" sz="quarter" idx="12"/>
          </p:nvPr>
        </p:nvSpPr>
        <p:spPr/>
        <p:txBody>
          <a:bodyPr/>
          <a:lstStyle/>
          <a:p>
            <a:fld id="{5DB424E2-F653-4D6D-B8B3-DCB120A392F3}" type="slidenum">
              <a:rPr lang="en-US" smtClean="0"/>
              <a:t>33</a:t>
            </a:fld>
            <a:endParaRPr lang="en-US"/>
          </a:p>
        </p:txBody>
      </p:sp>
      <p:sp>
        <p:nvSpPr>
          <p:cNvPr id="3" name="Content Placeholder 2">
            <a:extLst>
              <a:ext uri="{FF2B5EF4-FFF2-40B4-BE49-F238E27FC236}">
                <a16:creationId xmlns:a16="http://schemas.microsoft.com/office/drawing/2014/main" id="{2A5ED057-4031-841C-BF13-EA28D79F9C7A}"/>
              </a:ext>
            </a:extLst>
          </p:cNvPr>
          <p:cNvSpPr>
            <a:spLocks noGrp="1"/>
          </p:cNvSpPr>
          <p:nvPr>
            <p:ph idx="4294967295"/>
          </p:nvPr>
        </p:nvSpPr>
        <p:spPr>
          <a:xfrm>
            <a:off x="0" y="76200"/>
            <a:ext cx="11811000" cy="6100763"/>
          </a:xfrm>
        </p:spPr>
        <p:txBody>
          <a:bodyPr>
            <a:noAutofit/>
          </a:bodyPr>
          <a:lstStyle/>
          <a:p>
            <a:pPr marL="0" indent="0">
              <a:buNone/>
            </a:pPr>
            <a:r>
              <a:rPr lang="en-US" sz="1800" dirty="0">
                <a:solidFill>
                  <a:schemeClr val="bg1">
                    <a:lumMod val="85000"/>
                  </a:schemeClr>
                </a:solidFill>
                <a:latin typeface="CommitMono-1_143" pitchFamily="50" charset="0"/>
                <a:ea typeface="CommitMono-1_143" pitchFamily="50" charset="0"/>
              </a:rPr>
              <a:t>public class Function</a:t>
            </a:r>
          </a:p>
          <a:p>
            <a:pPr marL="0" indent="0">
              <a:buNone/>
            </a:pP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private </a:t>
            </a:r>
            <a:r>
              <a:rPr lang="en-US" sz="1800" dirty="0" err="1">
                <a:solidFill>
                  <a:schemeClr val="bg1">
                    <a:lumMod val="85000"/>
                  </a:schemeClr>
                </a:solidFill>
                <a:latin typeface="CommitMono-1_143" pitchFamily="50" charset="0"/>
                <a:ea typeface="CommitMono-1_143" pitchFamily="50" charset="0"/>
              </a:rPr>
              <a:t>readonly</a:t>
            </a: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IDatabaseRepository</a:t>
            </a:r>
            <a:r>
              <a:rPr lang="en-US" sz="1800" dirty="0">
                <a:solidFill>
                  <a:schemeClr val="bg1">
                    <a:lumMod val="85000"/>
                  </a:schemeClr>
                </a:solidFill>
                <a:latin typeface="CommitMono-1_143" pitchFamily="50" charset="0"/>
                <a:ea typeface="CommitMono-1_143" pitchFamily="50" charset="0"/>
              </a:rPr>
              <a:t> _repo;</a:t>
            </a:r>
          </a:p>
          <a:p>
            <a:pPr marL="0" indent="0">
              <a:buNone/>
            </a:pPr>
            <a:r>
              <a:rPr lang="en-US" sz="1800" dirty="0">
                <a:solidFill>
                  <a:schemeClr val="bg1">
                    <a:lumMod val="85000"/>
                  </a:schemeClr>
                </a:solidFill>
                <a:latin typeface="CommitMono-1_143" pitchFamily="50" charset="0"/>
                <a:ea typeface="CommitMono-1_143" pitchFamily="50" charset="0"/>
              </a:rPr>
              <a:t>  public Function()</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_repo = new </a:t>
            </a:r>
            <a:r>
              <a:rPr lang="en-US" sz="1800" dirty="0" err="1">
                <a:solidFill>
                  <a:schemeClr val="bg1">
                    <a:lumMod val="85000"/>
                  </a:schemeClr>
                </a:solidFill>
                <a:latin typeface="CommitMono-1_143" pitchFamily="50" charset="0"/>
                <a:ea typeface="CommitMono-1_143" pitchFamily="50" charset="0"/>
              </a:rPr>
              <a:t>DatabaseRepository</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public</a:t>
            </a: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async</a:t>
            </a:r>
            <a:r>
              <a:rPr lang="en-US" sz="1800" dirty="0">
                <a:solidFill>
                  <a:srgbClr val="000000"/>
                </a:solidFill>
                <a:latin typeface="CommitMono-1_143" pitchFamily="50" charset="0"/>
                <a:ea typeface="CommitMono-1_143" pitchFamily="50" charset="0"/>
              </a:rPr>
              <a:t> </a:t>
            </a:r>
            <a:r>
              <a:rPr lang="en-US" sz="1800" dirty="0">
                <a:solidFill>
                  <a:srgbClr val="2B91AF"/>
                </a:solidFill>
                <a:latin typeface="CommitMono-1_143" pitchFamily="50" charset="0"/>
                <a:ea typeface="CommitMono-1_143" pitchFamily="50" charset="0"/>
              </a:rPr>
              <a:t>Task</a:t>
            </a:r>
            <a:r>
              <a:rPr lang="en-US" sz="1800" dirty="0">
                <a:solidFill>
                  <a:srgbClr val="000000"/>
                </a:solidFill>
                <a:latin typeface="CommitMono-1_143" pitchFamily="50" charset="0"/>
                <a:ea typeface="CommitMono-1_143" pitchFamily="50" charset="0"/>
              </a:rPr>
              <a:t>&lt;</a:t>
            </a:r>
            <a:r>
              <a:rPr lang="en-US" sz="1800" dirty="0" err="1">
                <a:solidFill>
                  <a:srgbClr val="2B91AF"/>
                </a:solidFill>
                <a:latin typeface="CommitMono-1_143" pitchFamily="50" charset="0"/>
                <a:ea typeface="CommitMono-1_143" pitchFamily="50" charset="0"/>
              </a:rPr>
              <a:t>APIGatewayProxyResponse</a:t>
            </a:r>
            <a:r>
              <a:rPr lang="en-US" sz="1800" dirty="0">
                <a:solidFill>
                  <a:srgbClr val="000000"/>
                </a:solidFill>
                <a:latin typeface="CommitMono-1_143" pitchFamily="50" charset="0"/>
                <a:ea typeface="CommitMono-1_143" pitchFamily="50" charset="0"/>
              </a:rPr>
              <a:t>&gt; Handler(</a:t>
            </a:r>
            <a:r>
              <a:rPr lang="en-US" sz="1800" dirty="0" err="1">
                <a:solidFill>
                  <a:srgbClr val="2B91AF"/>
                </a:solidFill>
                <a:latin typeface="CommitMono-1_143" pitchFamily="50" charset="0"/>
                <a:ea typeface="CommitMono-1_143" pitchFamily="50" charset="0"/>
              </a:rPr>
              <a:t>APIGatewayProxyRequest</a:t>
            </a:r>
            <a:r>
              <a:rPr lang="en-US" sz="1800" dirty="0">
                <a:solidFill>
                  <a:srgbClr val="000000"/>
                </a:solidFill>
                <a:latin typeface="CommitMono-1_143" pitchFamily="50" charset="0"/>
                <a:ea typeface="CommitMono-1_143" pitchFamily="50" charset="0"/>
              </a:rPr>
              <a:t> request)</a:t>
            </a:r>
          </a:p>
          <a:p>
            <a:pPr marL="0" indent="0">
              <a:buNone/>
            </a:pPr>
            <a:r>
              <a:rPr lang="en-US" sz="1800" dirty="0">
                <a:solidFill>
                  <a:srgbClr val="000000"/>
                </a:solidFill>
                <a:latin typeface="CommitMono-1_143" pitchFamily="50" charset="0"/>
                <a:ea typeface="CommitMono-1_143" pitchFamily="50" charset="0"/>
              </a:rPr>
              <a:t>  </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var id = </a:t>
            </a:r>
            <a:r>
              <a:rPr lang="en-US" sz="1800" dirty="0" err="1">
                <a:solidFill>
                  <a:schemeClr val="bg1">
                    <a:lumMod val="85000"/>
                  </a:schemeClr>
                </a:solidFill>
                <a:latin typeface="CommitMono-1_143" pitchFamily="50" charset="0"/>
                <a:ea typeface="CommitMono-1_143" pitchFamily="50" charset="0"/>
              </a:rPr>
              <a:t>request.PathParameters</a:t>
            </a:r>
            <a:r>
              <a:rPr lang="en-US" sz="1800" dirty="0">
                <a:solidFill>
                  <a:schemeClr val="bg1">
                    <a:lumMod val="85000"/>
                  </a:schemeClr>
                </a:solidFill>
                <a:latin typeface="CommitMono-1_143" pitchFamily="50" charset="0"/>
                <a:ea typeface="CommitMono-1_143" pitchFamily="50" charset="0"/>
              </a:rPr>
              <a:t>["id"];</a:t>
            </a:r>
          </a:p>
          <a:p>
            <a:pPr marL="0" indent="0">
              <a:buNone/>
            </a:pPr>
            <a:r>
              <a:rPr lang="en-US" sz="1800" dirty="0">
                <a:solidFill>
                  <a:schemeClr val="bg1">
                    <a:lumMod val="85000"/>
                  </a:schemeClr>
                </a:solidFill>
                <a:latin typeface="CommitMono-1_143" pitchFamily="50" charset="0"/>
                <a:ea typeface="CommitMono-1_143" pitchFamily="50" charset="0"/>
              </a:rPr>
              <a:t>    var </a:t>
            </a:r>
            <a:r>
              <a:rPr lang="en-US" sz="1800" dirty="0" err="1">
                <a:solidFill>
                  <a:schemeClr val="bg1">
                    <a:lumMod val="85000"/>
                  </a:schemeClr>
                </a:solidFill>
                <a:latin typeface="CommitMono-1_143" pitchFamily="50" charset="0"/>
                <a:ea typeface="CommitMono-1_143" pitchFamily="50" charset="0"/>
              </a:rPr>
              <a:t>databaseRecord</a:t>
            </a:r>
            <a:r>
              <a:rPr lang="en-US" sz="1800" dirty="0">
                <a:solidFill>
                  <a:schemeClr val="bg1">
                    <a:lumMod val="85000"/>
                  </a:schemeClr>
                </a:solidFill>
                <a:latin typeface="CommitMono-1_143" pitchFamily="50" charset="0"/>
                <a:ea typeface="CommitMono-1_143" pitchFamily="50" charset="0"/>
              </a:rPr>
              <a:t> = await _</a:t>
            </a:r>
            <a:r>
              <a:rPr lang="en-US" sz="1800" dirty="0" err="1">
                <a:solidFill>
                  <a:schemeClr val="bg1">
                    <a:lumMod val="85000"/>
                  </a:schemeClr>
                </a:solidFill>
                <a:latin typeface="CommitMono-1_143" pitchFamily="50" charset="0"/>
                <a:ea typeface="CommitMono-1_143" pitchFamily="50" charset="0"/>
              </a:rPr>
              <a:t>repo.GetById</a:t>
            </a:r>
            <a:r>
              <a:rPr lang="en-US" sz="1800" dirty="0">
                <a:solidFill>
                  <a:schemeClr val="bg1">
                    <a:lumMod val="85000"/>
                  </a:schemeClr>
                </a:solidFill>
                <a:latin typeface="CommitMono-1_143" pitchFamily="50" charset="0"/>
                <a:ea typeface="CommitMono-1_143" pitchFamily="50" charset="0"/>
              </a:rPr>
              <a:t>(id);</a:t>
            </a:r>
          </a:p>
          <a:p>
            <a:pPr marL="0" indent="0">
              <a:buNone/>
            </a:pPr>
            <a:r>
              <a:rPr lang="en-US" sz="1800" dirty="0">
                <a:solidFill>
                  <a:schemeClr val="bg1">
                    <a:lumMod val="85000"/>
                  </a:schemeClr>
                </a:solidFill>
                <a:latin typeface="CommitMono-1_143" pitchFamily="50" charset="0"/>
                <a:ea typeface="CommitMono-1_143" pitchFamily="50" charset="0"/>
              </a:rPr>
              <a:t>    return new </a:t>
            </a:r>
            <a:r>
              <a:rPr lang="en-US" sz="1800" dirty="0" err="1">
                <a:solidFill>
                  <a:schemeClr val="bg1">
                    <a:lumMod val="85000"/>
                  </a:schemeClr>
                </a:solidFill>
                <a:latin typeface="CommitMono-1_143" pitchFamily="50" charset="0"/>
                <a:ea typeface="CommitMono-1_143" pitchFamily="50" charset="0"/>
              </a:rPr>
              <a:t>APIGatewayProxyResponse</a:t>
            </a:r>
            <a:endParaRPr lang="en-US" sz="1800" dirty="0">
              <a:solidFill>
                <a:schemeClr val="bg1">
                  <a:lumMod val="85000"/>
                </a:schemeClr>
              </a:solidFill>
              <a:latin typeface="CommitMono-1_143" pitchFamily="50" charset="0"/>
              <a:ea typeface="CommitMono-1_143" pitchFamily="50" charset="0"/>
            </a:endParaRP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StatusCode</a:t>
            </a:r>
            <a:r>
              <a:rPr lang="en-US" sz="1800" dirty="0">
                <a:solidFill>
                  <a:schemeClr val="bg1">
                    <a:lumMod val="85000"/>
                  </a:schemeClr>
                </a:solidFill>
                <a:latin typeface="CommitMono-1_143" pitchFamily="50" charset="0"/>
                <a:ea typeface="CommitMono-1_143" pitchFamily="50" charset="0"/>
              </a:rPr>
              <a:t> = (int)</a:t>
            </a:r>
            <a:r>
              <a:rPr lang="en-US" sz="1800" dirty="0" err="1">
                <a:solidFill>
                  <a:schemeClr val="bg1">
                    <a:lumMod val="85000"/>
                  </a:schemeClr>
                </a:solidFill>
                <a:latin typeface="CommitMono-1_143" pitchFamily="50" charset="0"/>
                <a:ea typeface="CommitMono-1_143" pitchFamily="50" charset="0"/>
              </a:rPr>
              <a:t>HttpStatusCode.OK</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Body = </a:t>
            </a:r>
            <a:r>
              <a:rPr lang="en-US" sz="1800" dirty="0" err="1">
                <a:solidFill>
                  <a:schemeClr val="bg1">
                    <a:lumMod val="85000"/>
                  </a:schemeClr>
                </a:solidFill>
                <a:latin typeface="CommitMono-1_143" pitchFamily="50" charset="0"/>
                <a:ea typeface="CommitMono-1_143" pitchFamily="50" charset="0"/>
              </a:rPr>
              <a:t>JsonSerializer.Serialize</a:t>
            </a:r>
            <a:r>
              <a:rPr lang="en-US" sz="1800" dirty="0">
                <a:solidFill>
                  <a:schemeClr val="bg1">
                    <a:lumMod val="85000"/>
                  </a:schemeClr>
                </a:solidFill>
                <a:latin typeface="CommitMono-1_143" pitchFamily="50" charset="0"/>
                <a:ea typeface="CommitMono-1_143" pitchFamily="50" charset="0"/>
              </a:rPr>
              <a:t>(</a:t>
            </a:r>
            <a:r>
              <a:rPr lang="en-US" sz="1800" dirty="0" err="1">
                <a:solidFill>
                  <a:schemeClr val="bg1">
                    <a:lumMod val="85000"/>
                  </a:schemeClr>
                </a:solidFill>
                <a:latin typeface="CommitMono-1_143" pitchFamily="50" charset="0"/>
                <a:ea typeface="CommitMono-1_143" pitchFamily="50" charset="0"/>
              </a:rPr>
              <a:t>databaseRecord</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a:t>
            </a:r>
          </a:p>
        </p:txBody>
      </p:sp>
      <p:sp>
        <p:nvSpPr>
          <p:cNvPr id="2" name="Rectangle 1">
            <a:extLst>
              <a:ext uri="{FF2B5EF4-FFF2-40B4-BE49-F238E27FC236}">
                <a16:creationId xmlns:a16="http://schemas.microsoft.com/office/drawing/2014/main" id="{44A9B849-BE58-A4C6-865E-395286678B85}"/>
              </a:ext>
            </a:extLst>
          </p:cNvPr>
          <p:cNvSpPr/>
          <p:nvPr/>
        </p:nvSpPr>
        <p:spPr>
          <a:xfrm>
            <a:off x="7315200" y="2667000"/>
            <a:ext cx="4135172" cy="381000"/>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4788385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D5FC53-216F-8688-6759-5C3787DBCFFD}"/>
              </a:ext>
            </a:extLst>
          </p:cNvPr>
          <p:cNvSpPr>
            <a:spLocks noGrp="1"/>
          </p:cNvSpPr>
          <p:nvPr>
            <p:ph type="sldNum" sz="quarter" idx="12"/>
          </p:nvPr>
        </p:nvSpPr>
        <p:spPr/>
        <p:txBody>
          <a:bodyPr/>
          <a:lstStyle/>
          <a:p>
            <a:fld id="{5DB424E2-F653-4D6D-B8B3-DCB120A392F3}" type="slidenum">
              <a:rPr lang="en-US" smtClean="0"/>
              <a:t>34</a:t>
            </a:fld>
            <a:endParaRPr lang="en-US"/>
          </a:p>
        </p:txBody>
      </p:sp>
      <p:sp>
        <p:nvSpPr>
          <p:cNvPr id="3" name="Content Placeholder 2">
            <a:extLst>
              <a:ext uri="{FF2B5EF4-FFF2-40B4-BE49-F238E27FC236}">
                <a16:creationId xmlns:a16="http://schemas.microsoft.com/office/drawing/2014/main" id="{2A5ED057-4031-841C-BF13-EA28D79F9C7A}"/>
              </a:ext>
            </a:extLst>
          </p:cNvPr>
          <p:cNvSpPr>
            <a:spLocks noGrp="1"/>
          </p:cNvSpPr>
          <p:nvPr>
            <p:ph idx="4294967295"/>
          </p:nvPr>
        </p:nvSpPr>
        <p:spPr>
          <a:xfrm>
            <a:off x="0" y="76200"/>
            <a:ext cx="11811000" cy="6100763"/>
          </a:xfrm>
        </p:spPr>
        <p:txBody>
          <a:bodyPr>
            <a:noAutofit/>
          </a:bodyPr>
          <a:lstStyle/>
          <a:p>
            <a:pPr marL="0" indent="0">
              <a:buNone/>
            </a:pPr>
            <a:r>
              <a:rPr lang="en-US" sz="1800" dirty="0">
                <a:solidFill>
                  <a:schemeClr val="bg1">
                    <a:lumMod val="85000"/>
                  </a:schemeClr>
                </a:solidFill>
                <a:latin typeface="CommitMono-1_143" pitchFamily="50" charset="0"/>
                <a:ea typeface="CommitMono-1_143" pitchFamily="50" charset="0"/>
              </a:rPr>
              <a:t>public class Function</a:t>
            </a:r>
          </a:p>
          <a:p>
            <a:pPr marL="0" indent="0">
              <a:buNone/>
            </a:pP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private </a:t>
            </a:r>
            <a:r>
              <a:rPr lang="en-US" sz="1800" dirty="0" err="1">
                <a:solidFill>
                  <a:schemeClr val="bg1">
                    <a:lumMod val="85000"/>
                  </a:schemeClr>
                </a:solidFill>
                <a:latin typeface="CommitMono-1_143" pitchFamily="50" charset="0"/>
                <a:ea typeface="CommitMono-1_143" pitchFamily="50" charset="0"/>
              </a:rPr>
              <a:t>readonly</a:t>
            </a: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IDatabaseRepository</a:t>
            </a:r>
            <a:r>
              <a:rPr lang="en-US" sz="1800" dirty="0">
                <a:solidFill>
                  <a:schemeClr val="bg1">
                    <a:lumMod val="85000"/>
                  </a:schemeClr>
                </a:solidFill>
                <a:latin typeface="CommitMono-1_143" pitchFamily="50" charset="0"/>
                <a:ea typeface="CommitMono-1_143" pitchFamily="50" charset="0"/>
              </a:rPr>
              <a:t> _repo;</a:t>
            </a:r>
          </a:p>
          <a:p>
            <a:pPr marL="0" indent="0">
              <a:buNone/>
            </a:pPr>
            <a:r>
              <a:rPr lang="en-US" sz="1800" dirty="0">
                <a:solidFill>
                  <a:schemeClr val="bg1">
                    <a:lumMod val="85000"/>
                  </a:schemeClr>
                </a:solidFill>
                <a:latin typeface="CommitMono-1_143" pitchFamily="50" charset="0"/>
                <a:ea typeface="CommitMono-1_143" pitchFamily="50" charset="0"/>
              </a:rPr>
              <a:t>  public Function()</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_repo = new </a:t>
            </a:r>
            <a:r>
              <a:rPr lang="en-US" sz="1800" dirty="0" err="1">
                <a:solidFill>
                  <a:schemeClr val="bg1">
                    <a:lumMod val="85000"/>
                  </a:schemeClr>
                </a:solidFill>
                <a:latin typeface="CommitMono-1_143" pitchFamily="50" charset="0"/>
                <a:ea typeface="CommitMono-1_143" pitchFamily="50" charset="0"/>
              </a:rPr>
              <a:t>DatabaseRepository</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public</a:t>
            </a: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async</a:t>
            </a:r>
            <a:r>
              <a:rPr lang="en-US" sz="1800" dirty="0">
                <a:solidFill>
                  <a:srgbClr val="000000"/>
                </a:solidFill>
                <a:latin typeface="CommitMono-1_143" pitchFamily="50" charset="0"/>
                <a:ea typeface="CommitMono-1_143" pitchFamily="50" charset="0"/>
              </a:rPr>
              <a:t> </a:t>
            </a:r>
            <a:r>
              <a:rPr lang="en-US" sz="1800" dirty="0">
                <a:solidFill>
                  <a:srgbClr val="2B91AF"/>
                </a:solidFill>
                <a:latin typeface="CommitMono-1_143" pitchFamily="50" charset="0"/>
                <a:ea typeface="CommitMono-1_143" pitchFamily="50" charset="0"/>
              </a:rPr>
              <a:t>Task</a:t>
            </a:r>
            <a:r>
              <a:rPr lang="en-US" sz="1800" dirty="0">
                <a:solidFill>
                  <a:srgbClr val="000000"/>
                </a:solidFill>
                <a:latin typeface="CommitMono-1_143" pitchFamily="50" charset="0"/>
                <a:ea typeface="CommitMono-1_143" pitchFamily="50" charset="0"/>
              </a:rPr>
              <a:t>&lt;</a:t>
            </a:r>
            <a:r>
              <a:rPr lang="en-US" sz="1800" dirty="0" err="1">
                <a:solidFill>
                  <a:srgbClr val="2B91AF"/>
                </a:solidFill>
                <a:latin typeface="CommitMono-1_143" pitchFamily="50" charset="0"/>
                <a:ea typeface="CommitMono-1_143" pitchFamily="50" charset="0"/>
              </a:rPr>
              <a:t>APIGatewayProxyResponse</a:t>
            </a:r>
            <a:r>
              <a:rPr lang="en-US" sz="1800" dirty="0">
                <a:solidFill>
                  <a:srgbClr val="000000"/>
                </a:solidFill>
                <a:latin typeface="CommitMono-1_143" pitchFamily="50" charset="0"/>
                <a:ea typeface="CommitMono-1_143" pitchFamily="50" charset="0"/>
              </a:rPr>
              <a:t>&gt; </a:t>
            </a:r>
            <a:r>
              <a:rPr lang="en-US" sz="1800" dirty="0">
                <a:solidFill>
                  <a:schemeClr val="bg1">
                    <a:lumMod val="85000"/>
                  </a:schemeClr>
                </a:solidFill>
                <a:latin typeface="CommitMono-1_143" pitchFamily="50" charset="0"/>
                <a:ea typeface="CommitMono-1_143" pitchFamily="50" charset="0"/>
              </a:rPr>
              <a:t>Handler(</a:t>
            </a:r>
            <a:r>
              <a:rPr lang="en-US" sz="1800" dirty="0" err="1">
                <a:solidFill>
                  <a:schemeClr val="bg1">
                    <a:lumMod val="85000"/>
                  </a:schemeClr>
                </a:solidFill>
                <a:latin typeface="CommitMono-1_143" pitchFamily="50" charset="0"/>
                <a:ea typeface="CommitMono-1_143" pitchFamily="50" charset="0"/>
              </a:rPr>
              <a:t>APIGatewayProxyRequest</a:t>
            </a:r>
            <a:r>
              <a:rPr lang="en-US" sz="1800" dirty="0">
                <a:solidFill>
                  <a:schemeClr val="bg1">
                    <a:lumMod val="85000"/>
                  </a:schemeClr>
                </a:solidFill>
                <a:latin typeface="CommitMono-1_143" pitchFamily="50" charset="0"/>
                <a:ea typeface="CommitMono-1_143" pitchFamily="50" charset="0"/>
              </a:rPr>
              <a:t> request)</a:t>
            </a:r>
          </a:p>
          <a:p>
            <a:pPr marL="0" indent="0">
              <a:buNone/>
            </a:pPr>
            <a:r>
              <a:rPr lang="en-US" sz="1800" dirty="0">
                <a:solidFill>
                  <a:srgbClr val="000000"/>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var</a:t>
            </a:r>
            <a:r>
              <a:rPr lang="en-US" sz="1800" dirty="0">
                <a:solidFill>
                  <a:srgbClr val="000000"/>
                </a:solidFill>
                <a:latin typeface="CommitMono-1_143" pitchFamily="50" charset="0"/>
                <a:ea typeface="CommitMono-1_143" pitchFamily="50" charset="0"/>
              </a:rPr>
              <a:t> id = </a:t>
            </a:r>
            <a:r>
              <a:rPr lang="en-US" sz="1800" dirty="0" err="1">
                <a:solidFill>
                  <a:srgbClr val="000000"/>
                </a:solidFill>
                <a:latin typeface="CommitMono-1_143" pitchFamily="50" charset="0"/>
                <a:ea typeface="CommitMono-1_143" pitchFamily="50" charset="0"/>
              </a:rPr>
              <a:t>request.PathParameters</a:t>
            </a:r>
            <a:r>
              <a:rPr lang="en-US" sz="1800" dirty="0">
                <a:solidFill>
                  <a:srgbClr val="000000"/>
                </a:solidFill>
                <a:latin typeface="CommitMono-1_143" pitchFamily="50" charset="0"/>
                <a:ea typeface="CommitMono-1_143" pitchFamily="50" charset="0"/>
              </a:rPr>
              <a:t>[</a:t>
            </a:r>
            <a:r>
              <a:rPr lang="en-US" sz="1800" dirty="0">
                <a:solidFill>
                  <a:srgbClr val="A31515"/>
                </a:solidFill>
                <a:latin typeface="CommitMono-1_143" pitchFamily="50" charset="0"/>
                <a:ea typeface="CommitMono-1_143" pitchFamily="50" charset="0"/>
              </a:rPr>
              <a:t>"id"</a:t>
            </a:r>
            <a:r>
              <a:rPr lang="en-US" sz="1800" dirty="0">
                <a:solidFill>
                  <a:srgbClr val="000000"/>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var</a:t>
            </a: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databaseRecord</a:t>
            </a:r>
            <a:r>
              <a:rPr lang="en-US" sz="1800" dirty="0">
                <a:solidFill>
                  <a:srgbClr val="000000"/>
                </a:solidFill>
                <a:latin typeface="CommitMono-1_143" pitchFamily="50" charset="0"/>
                <a:ea typeface="CommitMono-1_143" pitchFamily="50" charset="0"/>
              </a:rPr>
              <a:t> = </a:t>
            </a:r>
            <a:r>
              <a:rPr lang="en-US" sz="1800" dirty="0">
                <a:solidFill>
                  <a:srgbClr val="0000FF"/>
                </a:solidFill>
                <a:latin typeface="CommitMono-1_143" pitchFamily="50" charset="0"/>
                <a:ea typeface="CommitMono-1_143" pitchFamily="50" charset="0"/>
              </a:rPr>
              <a:t>await</a:t>
            </a:r>
            <a:r>
              <a:rPr lang="en-US" sz="1800" dirty="0">
                <a:solidFill>
                  <a:srgbClr val="000000"/>
                </a:solidFill>
                <a:latin typeface="CommitMono-1_143" pitchFamily="50" charset="0"/>
                <a:ea typeface="CommitMono-1_143" pitchFamily="50" charset="0"/>
              </a:rPr>
              <a:t> _</a:t>
            </a:r>
            <a:r>
              <a:rPr lang="en-US" sz="1800" dirty="0" err="1">
                <a:solidFill>
                  <a:srgbClr val="000000"/>
                </a:solidFill>
                <a:latin typeface="CommitMono-1_143" pitchFamily="50" charset="0"/>
                <a:ea typeface="CommitMono-1_143" pitchFamily="50" charset="0"/>
              </a:rPr>
              <a:t>repo.GetById</a:t>
            </a:r>
            <a:r>
              <a:rPr lang="en-US" sz="1800" dirty="0">
                <a:solidFill>
                  <a:srgbClr val="000000"/>
                </a:solidFill>
                <a:latin typeface="CommitMono-1_143" pitchFamily="50" charset="0"/>
                <a:ea typeface="CommitMono-1_143" pitchFamily="50" charset="0"/>
              </a:rPr>
              <a:t>(id);</a:t>
            </a:r>
          </a:p>
          <a:p>
            <a:pPr marL="0" indent="0">
              <a:buNone/>
            </a:pPr>
            <a:r>
              <a:rPr lang="en-US" sz="1800" dirty="0">
                <a:solidFill>
                  <a:schemeClr val="bg1">
                    <a:lumMod val="85000"/>
                  </a:schemeClr>
                </a:solidFill>
                <a:latin typeface="CommitMono-1_143" pitchFamily="50" charset="0"/>
                <a:ea typeface="CommitMono-1_143" pitchFamily="50" charset="0"/>
              </a:rPr>
              <a:t>    return new </a:t>
            </a:r>
            <a:r>
              <a:rPr lang="en-US" sz="1800" dirty="0" err="1">
                <a:solidFill>
                  <a:schemeClr val="bg1">
                    <a:lumMod val="85000"/>
                  </a:schemeClr>
                </a:solidFill>
                <a:latin typeface="CommitMono-1_143" pitchFamily="50" charset="0"/>
                <a:ea typeface="CommitMono-1_143" pitchFamily="50" charset="0"/>
              </a:rPr>
              <a:t>APIGatewayProxyResponse</a:t>
            </a:r>
            <a:endParaRPr lang="en-US" sz="1800" dirty="0">
              <a:solidFill>
                <a:schemeClr val="bg1">
                  <a:lumMod val="85000"/>
                </a:schemeClr>
              </a:solidFill>
              <a:latin typeface="CommitMono-1_143" pitchFamily="50" charset="0"/>
              <a:ea typeface="CommitMono-1_143" pitchFamily="50" charset="0"/>
            </a:endParaRP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StatusCode</a:t>
            </a:r>
            <a:r>
              <a:rPr lang="en-US" sz="1800" dirty="0">
                <a:solidFill>
                  <a:schemeClr val="bg1">
                    <a:lumMod val="85000"/>
                  </a:schemeClr>
                </a:solidFill>
                <a:latin typeface="CommitMono-1_143" pitchFamily="50" charset="0"/>
                <a:ea typeface="CommitMono-1_143" pitchFamily="50" charset="0"/>
              </a:rPr>
              <a:t> = (int)</a:t>
            </a:r>
            <a:r>
              <a:rPr lang="en-US" sz="1800" dirty="0" err="1">
                <a:solidFill>
                  <a:schemeClr val="bg1">
                    <a:lumMod val="85000"/>
                  </a:schemeClr>
                </a:solidFill>
                <a:latin typeface="CommitMono-1_143" pitchFamily="50" charset="0"/>
                <a:ea typeface="CommitMono-1_143" pitchFamily="50" charset="0"/>
              </a:rPr>
              <a:t>HttpStatusCode.OK</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Body = </a:t>
            </a:r>
            <a:r>
              <a:rPr lang="en-US" sz="1800" dirty="0" err="1">
                <a:solidFill>
                  <a:schemeClr val="bg1">
                    <a:lumMod val="85000"/>
                  </a:schemeClr>
                </a:solidFill>
                <a:latin typeface="CommitMono-1_143" pitchFamily="50" charset="0"/>
                <a:ea typeface="CommitMono-1_143" pitchFamily="50" charset="0"/>
              </a:rPr>
              <a:t>JsonSerializer.Serialize</a:t>
            </a:r>
            <a:r>
              <a:rPr lang="en-US" sz="1800" dirty="0">
                <a:solidFill>
                  <a:schemeClr val="bg1">
                    <a:lumMod val="85000"/>
                  </a:schemeClr>
                </a:solidFill>
                <a:latin typeface="CommitMono-1_143" pitchFamily="50" charset="0"/>
                <a:ea typeface="CommitMono-1_143" pitchFamily="50" charset="0"/>
              </a:rPr>
              <a:t>(</a:t>
            </a:r>
            <a:r>
              <a:rPr lang="en-US" sz="1800" dirty="0" err="1">
                <a:solidFill>
                  <a:schemeClr val="bg1">
                    <a:lumMod val="85000"/>
                  </a:schemeClr>
                </a:solidFill>
                <a:latin typeface="CommitMono-1_143" pitchFamily="50" charset="0"/>
                <a:ea typeface="CommitMono-1_143" pitchFamily="50" charset="0"/>
              </a:rPr>
              <a:t>databaseRecord</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a:t>
            </a:r>
          </a:p>
        </p:txBody>
      </p:sp>
      <p:sp>
        <p:nvSpPr>
          <p:cNvPr id="2" name="Rectangle 1">
            <a:extLst>
              <a:ext uri="{FF2B5EF4-FFF2-40B4-BE49-F238E27FC236}">
                <a16:creationId xmlns:a16="http://schemas.microsoft.com/office/drawing/2014/main" id="{53973C31-AC60-F696-1FF3-B0093C843D74}"/>
              </a:ext>
            </a:extLst>
          </p:cNvPr>
          <p:cNvSpPr/>
          <p:nvPr/>
        </p:nvSpPr>
        <p:spPr>
          <a:xfrm>
            <a:off x="609600" y="3352800"/>
            <a:ext cx="6248400" cy="838200"/>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30629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D5FC53-216F-8688-6759-5C3787DBCFFD}"/>
              </a:ext>
            </a:extLst>
          </p:cNvPr>
          <p:cNvSpPr>
            <a:spLocks noGrp="1"/>
          </p:cNvSpPr>
          <p:nvPr>
            <p:ph type="sldNum" sz="quarter" idx="12"/>
          </p:nvPr>
        </p:nvSpPr>
        <p:spPr/>
        <p:txBody>
          <a:bodyPr/>
          <a:lstStyle/>
          <a:p>
            <a:fld id="{5DB424E2-F653-4D6D-B8B3-DCB120A392F3}" type="slidenum">
              <a:rPr lang="en-US" smtClean="0"/>
              <a:t>35</a:t>
            </a:fld>
            <a:endParaRPr lang="en-US"/>
          </a:p>
        </p:txBody>
      </p:sp>
      <p:sp>
        <p:nvSpPr>
          <p:cNvPr id="3" name="Content Placeholder 2">
            <a:extLst>
              <a:ext uri="{FF2B5EF4-FFF2-40B4-BE49-F238E27FC236}">
                <a16:creationId xmlns:a16="http://schemas.microsoft.com/office/drawing/2014/main" id="{2A5ED057-4031-841C-BF13-EA28D79F9C7A}"/>
              </a:ext>
            </a:extLst>
          </p:cNvPr>
          <p:cNvSpPr>
            <a:spLocks noGrp="1"/>
          </p:cNvSpPr>
          <p:nvPr>
            <p:ph idx="4294967295"/>
          </p:nvPr>
        </p:nvSpPr>
        <p:spPr>
          <a:xfrm>
            <a:off x="0" y="76200"/>
            <a:ext cx="11811000" cy="6100763"/>
          </a:xfrm>
        </p:spPr>
        <p:txBody>
          <a:bodyPr>
            <a:noAutofit/>
          </a:bodyPr>
          <a:lstStyle/>
          <a:p>
            <a:pPr marL="0" indent="0">
              <a:buNone/>
            </a:pPr>
            <a:r>
              <a:rPr lang="en-US" sz="1800" dirty="0">
                <a:solidFill>
                  <a:schemeClr val="bg1">
                    <a:lumMod val="85000"/>
                  </a:schemeClr>
                </a:solidFill>
                <a:latin typeface="CommitMono-1_143" pitchFamily="50" charset="0"/>
                <a:ea typeface="CommitMono-1_143" pitchFamily="50" charset="0"/>
              </a:rPr>
              <a:t>public class Function</a:t>
            </a:r>
          </a:p>
          <a:p>
            <a:pPr marL="0" indent="0">
              <a:buNone/>
            </a:pP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private </a:t>
            </a:r>
            <a:r>
              <a:rPr lang="en-US" sz="1800" dirty="0" err="1">
                <a:solidFill>
                  <a:schemeClr val="bg1">
                    <a:lumMod val="85000"/>
                  </a:schemeClr>
                </a:solidFill>
                <a:latin typeface="CommitMono-1_143" pitchFamily="50" charset="0"/>
                <a:ea typeface="CommitMono-1_143" pitchFamily="50" charset="0"/>
              </a:rPr>
              <a:t>readonly</a:t>
            </a: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IDatabaseRepository</a:t>
            </a:r>
            <a:r>
              <a:rPr lang="en-US" sz="1800" dirty="0">
                <a:solidFill>
                  <a:schemeClr val="bg1">
                    <a:lumMod val="85000"/>
                  </a:schemeClr>
                </a:solidFill>
                <a:latin typeface="CommitMono-1_143" pitchFamily="50" charset="0"/>
                <a:ea typeface="CommitMono-1_143" pitchFamily="50" charset="0"/>
              </a:rPr>
              <a:t> _repo;</a:t>
            </a:r>
          </a:p>
          <a:p>
            <a:pPr marL="0" indent="0">
              <a:buNone/>
            </a:pPr>
            <a:r>
              <a:rPr lang="en-US" sz="1800" dirty="0">
                <a:solidFill>
                  <a:schemeClr val="bg1">
                    <a:lumMod val="85000"/>
                  </a:schemeClr>
                </a:solidFill>
                <a:latin typeface="CommitMono-1_143" pitchFamily="50" charset="0"/>
                <a:ea typeface="CommitMono-1_143" pitchFamily="50" charset="0"/>
              </a:rPr>
              <a:t>  public Function()</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_repo = new </a:t>
            </a:r>
            <a:r>
              <a:rPr lang="en-US" sz="1800" dirty="0" err="1">
                <a:solidFill>
                  <a:schemeClr val="bg1">
                    <a:lumMod val="85000"/>
                  </a:schemeClr>
                </a:solidFill>
                <a:latin typeface="CommitMono-1_143" pitchFamily="50" charset="0"/>
                <a:ea typeface="CommitMono-1_143" pitchFamily="50" charset="0"/>
              </a:rPr>
              <a:t>DatabaseRepository</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public</a:t>
            </a: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async</a:t>
            </a:r>
            <a:r>
              <a:rPr lang="en-US" sz="1800" dirty="0">
                <a:solidFill>
                  <a:srgbClr val="000000"/>
                </a:solidFill>
                <a:latin typeface="CommitMono-1_143" pitchFamily="50" charset="0"/>
                <a:ea typeface="CommitMono-1_143" pitchFamily="50" charset="0"/>
              </a:rPr>
              <a:t> </a:t>
            </a:r>
            <a:r>
              <a:rPr lang="en-US" sz="1800" dirty="0">
                <a:solidFill>
                  <a:srgbClr val="2B91AF"/>
                </a:solidFill>
                <a:latin typeface="CommitMono-1_143" pitchFamily="50" charset="0"/>
                <a:ea typeface="CommitMono-1_143" pitchFamily="50" charset="0"/>
              </a:rPr>
              <a:t>Task</a:t>
            </a:r>
            <a:r>
              <a:rPr lang="en-US" sz="1800" dirty="0">
                <a:solidFill>
                  <a:srgbClr val="000000"/>
                </a:solidFill>
                <a:latin typeface="CommitMono-1_143" pitchFamily="50" charset="0"/>
                <a:ea typeface="CommitMono-1_143" pitchFamily="50" charset="0"/>
              </a:rPr>
              <a:t>&lt;</a:t>
            </a:r>
            <a:r>
              <a:rPr lang="en-US" sz="1800" dirty="0" err="1">
                <a:solidFill>
                  <a:srgbClr val="2B91AF"/>
                </a:solidFill>
                <a:latin typeface="CommitMono-1_143" pitchFamily="50" charset="0"/>
                <a:ea typeface="CommitMono-1_143" pitchFamily="50" charset="0"/>
              </a:rPr>
              <a:t>APIGatewayProxyResponse</a:t>
            </a:r>
            <a:r>
              <a:rPr lang="en-US" sz="1800" dirty="0">
                <a:solidFill>
                  <a:srgbClr val="000000"/>
                </a:solidFill>
                <a:latin typeface="CommitMono-1_143" pitchFamily="50" charset="0"/>
                <a:ea typeface="CommitMono-1_143" pitchFamily="50" charset="0"/>
              </a:rPr>
              <a:t>&gt; </a:t>
            </a:r>
            <a:r>
              <a:rPr lang="en-US" sz="1800" dirty="0">
                <a:solidFill>
                  <a:schemeClr val="bg1">
                    <a:lumMod val="85000"/>
                  </a:schemeClr>
                </a:solidFill>
                <a:latin typeface="CommitMono-1_143" pitchFamily="50" charset="0"/>
                <a:ea typeface="CommitMono-1_143" pitchFamily="50" charset="0"/>
              </a:rPr>
              <a:t>Handler(</a:t>
            </a:r>
            <a:r>
              <a:rPr lang="en-US" sz="1800" dirty="0" err="1">
                <a:solidFill>
                  <a:schemeClr val="bg1">
                    <a:lumMod val="85000"/>
                  </a:schemeClr>
                </a:solidFill>
                <a:latin typeface="CommitMono-1_143" pitchFamily="50" charset="0"/>
                <a:ea typeface="CommitMono-1_143" pitchFamily="50" charset="0"/>
              </a:rPr>
              <a:t>APIGatewayProxyRequest</a:t>
            </a:r>
            <a:r>
              <a:rPr lang="en-US" sz="1800" dirty="0">
                <a:solidFill>
                  <a:schemeClr val="bg1">
                    <a:lumMod val="85000"/>
                  </a:schemeClr>
                </a:solidFill>
                <a:latin typeface="CommitMono-1_143" pitchFamily="50" charset="0"/>
                <a:ea typeface="CommitMono-1_143" pitchFamily="50" charset="0"/>
              </a:rPr>
              <a:t> request)</a:t>
            </a:r>
          </a:p>
          <a:p>
            <a:pPr marL="0" indent="0">
              <a:buNone/>
            </a:pPr>
            <a:r>
              <a:rPr lang="en-US" sz="1800" dirty="0">
                <a:solidFill>
                  <a:srgbClr val="000000"/>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var id = </a:t>
            </a:r>
            <a:r>
              <a:rPr lang="en-US" sz="1800" dirty="0" err="1">
                <a:solidFill>
                  <a:schemeClr val="bg1">
                    <a:lumMod val="85000"/>
                  </a:schemeClr>
                </a:solidFill>
                <a:latin typeface="CommitMono-1_143" pitchFamily="50" charset="0"/>
                <a:ea typeface="CommitMono-1_143" pitchFamily="50" charset="0"/>
              </a:rPr>
              <a:t>request.PathParameters</a:t>
            </a:r>
            <a:r>
              <a:rPr lang="en-US" sz="1800" dirty="0">
                <a:solidFill>
                  <a:schemeClr val="bg1">
                    <a:lumMod val="85000"/>
                  </a:schemeClr>
                </a:solidFill>
                <a:latin typeface="CommitMono-1_143" pitchFamily="50" charset="0"/>
                <a:ea typeface="CommitMono-1_143" pitchFamily="50" charset="0"/>
              </a:rPr>
              <a:t>["id"];</a:t>
            </a:r>
          </a:p>
          <a:p>
            <a:pPr marL="0" indent="0">
              <a:buNone/>
            </a:pPr>
            <a:r>
              <a:rPr lang="en-US" sz="1800" dirty="0">
                <a:solidFill>
                  <a:schemeClr val="bg1">
                    <a:lumMod val="85000"/>
                  </a:schemeClr>
                </a:solidFill>
                <a:latin typeface="CommitMono-1_143" pitchFamily="50" charset="0"/>
                <a:ea typeface="CommitMono-1_143" pitchFamily="50" charset="0"/>
              </a:rPr>
              <a:t>    var </a:t>
            </a:r>
            <a:r>
              <a:rPr lang="en-US" sz="1800" dirty="0" err="1">
                <a:solidFill>
                  <a:schemeClr val="bg1">
                    <a:lumMod val="85000"/>
                  </a:schemeClr>
                </a:solidFill>
                <a:latin typeface="CommitMono-1_143" pitchFamily="50" charset="0"/>
                <a:ea typeface="CommitMono-1_143" pitchFamily="50" charset="0"/>
              </a:rPr>
              <a:t>databaseRecord</a:t>
            </a:r>
            <a:r>
              <a:rPr lang="en-US" sz="1800" dirty="0">
                <a:solidFill>
                  <a:schemeClr val="bg1">
                    <a:lumMod val="85000"/>
                  </a:schemeClr>
                </a:solidFill>
                <a:latin typeface="CommitMono-1_143" pitchFamily="50" charset="0"/>
                <a:ea typeface="CommitMono-1_143" pitchFamily="50" charset="0"/>
              </a:rPr>
              <a:t> = await _</a:t>
            </a:r>
            <a:r>
              <a:rPr lang="en-US" sz="1800" dirty="0" err="1">
                <a:solidFill>
                  <a:schemeClr val="bg1">
                    <a:lumMod val="85000"/>
                  </a:schemeClr>
                </a:solidFill>
                <a:latin typeface="CommitMono-1_143" pitchFamily="50" charset="0"/>
                <a:ea typeface="CommitMono-1_143" pitchFamily="50" charset="0"/>
              </a:rPr>
              <a:t>repo.GetById</a:t>
            </a:r>
            <a:r>
              <a:rPr lang="en-US" sz="1800" dirty="0">
                <a:solidFill>
                  <a:schemeClr val="bg1">
                    <a:lumMod val="85000"/>
                  </a:schemeClr>
                </a:solidFill>
                <a:latin typeface="CommitMono-1_143" pitchFamily="50" charset="0"/>
                <a:ea typeface="CommitMono-1_143" pitchFamily="50" charset="0"/>
              </a:rPr>
              <a:t>(id);</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return</a:t>
            </a: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new</a:t>
            </a:r>
            <a:r>
              <a:rPr lang="en-US" sz="1800" dirty="0">
                <a:solidFill>
                  <a:srgbClr val="000000"/>
                </a:solidFill>
                <a:latin typeface="CommitMono-1_143" pitchFamily="50" charset="0"/>
                <a:ea typeface="CommitMono-1_143" pitchFamily="50" charset="0"/>
              </a:rPr>
              <a:t> </a:t>
            </a:r>
            <a:r>
              <a:rPr lang="en-US" sz="1800" dirty="0" err="1">
                <a:solidFill>
                  <a:srgbClr val="2B91AF"/>
                </a:solidFill>
                <a:latin typeface="CommitMono-1_143" pitchFamily="50" charset="0"/>
                <a:ea typeface="CommitMono-1_143" pitchFamily="50" charset="0"/>
              </a:rPr>
              <a:t>APIGatewayProxyResponse</a:t>
            </a:r>
            <a:endParaRPr lang="en-US" sz="1800" dirty="0">
              <a:solidFill>
                <a:srgbClr val="000000"/>
              </a:solidFill>
              <a:latin typeface="CommitMono-1_143" pitchFamily="50" charset="0"/>
              <a:ea typeface="CommitMono-1_143" pitchFamily="50" charset="0"/>
            </a:endParaRPr>
          </a:p>
          <a:p>
            <a:pPr marL="0" indent="0">
              <a:buNone/>
            </a:pPr>
            <a:r>
              <a:rPr lang="en-US" sz="1800" dirty="0">
                <a:solidFill>
                  <a:srgbClr val="000000"/>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StatusCode</a:t>
            </a:r>
            <a:r>
              <a:rPr lang="en-US" sz="1800" dirty="0">
                <a:solidFill>
                  <a:srgbClr val="000000"/>
                </a:solidFill>
                <a:latin typeface="CommitMono-1_143" pitchFamily="50" charset="0"/>
                <a:ea typeface="CommitMono-1_143" pitchFamily="50" charset="0"/>
              </a:rPr>
              <a:t> = (</a:t>
            </a:r>
            <a:r>
              <a:rPr lang="en-US" sz="1800" dirty="0">
                <a:solidFill>
                  <a:srgbClr val="0000FF"/>
                </a:solidFill>
                <a:latin typeface="CommitMono-1_143" pitchFamily="50" charset="0"/>
                <a:ea typeface="CommitMono-1_143" pitchFamily="50" charset="0"/>
              </a:rPr>
              <a:t>int</a:t>
            </a:r>
            <a:r>
              <a:rPr lang="en-US" sz="1800" dirty="0">
                <a:solidFill>
                  <a:srgbClr val="000000"/>
                </a:solidFill>
                <a:latin typeface="CommitMono-1_143" pitchFamily="50" charset="0"/>
                <a:ea typeface="CommitMono-1_143" pitchFamily="50" charset="0"/>
              </a:rPr>
              <a:t>)</a:t>
            </a:r>
            <a:r>
              <a:rPr lang="en-US" sz="1800" dirty="0" err="1">
                <a:solidFill>
                  <a:srgbClr val="2B91AF"/>
                </a:solidFill>
                <a:latin typeface="CommitMono-1_143" pitchFamily="50" charset="0"/>
                <a:ea typeface="CommitMono-1_143" pitchFamily="50" charset="0"/>
              </a:rPr>
              <a:t>HttpStatusCode</a:t>
            </a:r>
            <a:r>
              <a:rPr lang="en-US" sz="1800" dirty="0" err="1">
                <a:solidFill>
                  <a:srgbClr val="000000"/>
                </a:solidFill>
                <a:latin typeface="CommitMono-1_143" pitchFamily="50" charset="0"/>
                <a:ea typeface="CommitMono-1_143" pitchFamily="50" charset="0"/>
              </a:rPr>
              <a:t>.OK</a:t>
            </a:r>
            <a:r>
              <a:rPr lang="en-US" sz="1800" dirty="0">
                <a:solidFill>
                  <a:srgbClr val="000000"/>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Body = </a:t>
            </a:r>
            <a:r>
              <a:rPr lang="en-US" sz="1800" dirty="0" err="1">
                <a:solidFill>
                  <a:srgbClr val="2B91AF"/>
                </a:solidFill>
                <a:latin typeface="CommitMono-1_143" pitchFamily="50" charset="0"/>
                <a:ea typeface="CommitMono-1_143" pitchFamily="50" charset="0"/>
              </a:rPr>
              <a:t>JsonSerializer</a:t>
            </a:r>
            <a:r>
              <a:rPr lang="en-US" sz="1800" dirty="0" err="1">
                <a:solidFill>
                  <a:srgbClr val="000000"/>
                </a:solidFill>
                <a:latin typeface="CommitMono-1_143" pitchFamily="50" charset="0"/>
                <a:ea typeface="CommitMono-1_143" pitchFamily="50" charset="0"/>
              </a:rPr>
              <a:t>.Serialize</a:t>
            </a:r>
            <a:r>
              <a:rPr lang="en-US" sz="1800" dirty="0">
                <a:solidFill>
                  <a:srgbClr val="000000"/>
                </a:solidFill>
                <a:latin typeface="CommitMono-1_143" pitchFamily="50" charset="0"/>
                <a:ea typeface="CommitMono-1_143" pitchFamily="50" charset="0"/>
              </a:rPr>
              <a:t>(</a:t>
            </a:r>
            <a:r>
              <a:rPr lang="en-US" sz="1800" dirty="0" err="1">
                <a:solidFill>
                  <a:srgbClr val="000000"/>
                </a:solidFill>
                <a:latin typeface="CommitMono-1_143" pitchFamily="50" charset="0"/>
                <a:ea typeface="CommitMono-1_143" pitchFamily="50" charset="0"/>
              </a:rPr>
              <a:t>databaseRecord</a:t>
            </a:r>
            <a:r>
              <a:rPr lang="en-US" sz="1800" dirty="0">
                <a:solidFill>
                  <a:srgbClr val="000000"/>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a:t>
            </a:r>
          </a:p>
        </p:txBody>
      </p:sp>
      <p:sp>
        <p:nvSpPr>
          <p:cNvPr id="2" name="Rectangle 1">
            <a:extLst>
              <a:ext uri="{FF2B5EF4-FFF2-40B4-BE49-F238E27FC236}">
                <a16:creationId xmlns:a16="http://schemas.microsoft.com/office/drawing/2014/main" id="{53973C31-AC60-F696-1FF3-B0093C843D74}"/>
              </a:ext>
            </a:extLst>
          </p:cNvPr>
          <p:cNvSpPr/>
          <p:nvPr/>
        </p:nvSpPr>
        <p:spPr>
          <a:xfrm>
            <a:off x="609600" y="4191000"/>
            <a:ext cx="6934200" cy="1828800"/>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957999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D5FC53-216F-8688-6759-5C3787DBCFFD}"/>
              </a:ext>
            </a:extLst>
          </p:cNvPr>
          <p:cNvSpPr>
            <a:spLocks noGrp="1"/>
          </p:cNvSpPr>
          <p:nvPr>
            <p:ph type="sldNum" sz="quarter" idx="12"/>
          </p:nvPr>
        </p:nvSpPr>
        <p:spPr/>
        <p:txBody>
          <a:bodyPr/>
          <a:lstStyle/>
          <a:p>
            <a:fld id="{5DB424E2-F653-4D6D-B8B3-DCB120A392F3}" type="slidenum">
              <a:rPr lang="en-US" smtClean="0"/>
              <a:t>36</a:t>
            </a:fld>
            <a:endParaRPr lang="en-US"/>
          </a:p>
        </p:txBody>
      </p:sp>
      <p:sp>
        <p:nvSpPr>
          <p:cNvPr id="3" name="Content Placeholder 2">
            <a:extLst>
              <a:ext uri="{FF2B5EF4-FFF2-40B4-BE49-F238E27FC236}">
                <a16:creationId xmlns:a16="http://schemas.microsoft.com/office/drawing/2014/main" id="{2A5ED057-4031-841C-BF13-EA28D79F9C7A}"/>
              </a:ext>
            </a:extLst>
          </p:cNvPr>
          <p:cNvSpPr>
            <a:spLocks noGrp="1"/>
          </p:cNvSpPr>
          <p:nvPr>
            <p:ph idx="4294967295"/>
          </p:nvPr>
        </p:nvSpPr>
        <p:spPr>
          <a:xfrm>
            <a:off x="0" y="76200"/>
            <a:ext cx="11811000" cy="6100763"/>
          </a:xfrm>
        </p:spPr>
        <p:txBody>
          <a:bodyPr>
            <a:noAutofit/>
          </a:bodyPr>
          <a:lstStyle/>
          <a:p>
            <a:pPr marL="0" indent="0">
              <a:buNone/>
            </a:pPr>
            <a:r>
              <a:rPr lang="en-US" sz="1800" dirty="0">
                <a:solidFill>
                  <a:srgbClr val="0000FF"/>
                </a:solidFill>
                <a:latin typeface="CommitMono-1_143" pitchFamily="50" charset="0"/>
                <a:ea typeface="CommitMono-1_143" pitchFamily="50" charset="0"/>
              </a:rPr>
              <a:t>public</a:t>
            </a: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class</a:t>
            </a:r>
            <a:r>
              <a:rPr lang="en-US" sz="1800" dirty="0">
                <a:solidFill>
                  <a:srgbClr val="000000"/>
                </a:solidFill>
                <a:latin typeface="CommitMono-1_143" pitchFamily="50" charset="0"/>
                <a:ea typeface="CommitMono-1_143" pitchFamily="50" charset="0"/>
              </a:rPr>
              <a:t> </a:t>
            </a:r>
            <a:r>
              <a:rPr lang="en-US" sz="1800" dirty="0">
                <a:solidFill>
                  <a:srgbClr val="2B91AF"/>
                </a:solidFill>
                <a:latin typeface="CommitMono-1_143" pitchFamily="50" charset="0"/>
                <a:ea typeface="CommitMono-1_143" pitchFamily="50" charset="0"/>
              </a:rPr>
              <a:t>Function</a:t>
            </a:r>
            <a:endParaRPr lang="en-US" sz="1800" dirty="0">
              <a:solidFill>
                <a:srgbClr val="000000"/>
              </a:solidFill>
              <a:latin typeface="CommitMono-1_143" pitchFamily="50" charset="0"/>
              <a:ea typeface="CommitMono-1_143" pitchFamily="50" charset="0"/>
            </a:endParaRPr>
          </a:p>
          <a:p>
            <a:pPr marL="0" indent="0">
              <a:buNone/>
            </a:pPr>
            <a:r>
              <a:rPr lang="en-US" sz="1800" dirty="0">
                <a:solidFill>
                  <a:srgbClr val="000000"/>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private</a:t>
            </a:r>
            <a:r>
              <a:rPr lang="en-US" sz="1800" dirty="0">
                <a:solidFill>
                  <a:srgbClr val="000000"/>
                </a:solidFill>
                <a:latin typeface="CommitMono-1_143" pitchFamily="50" charset="0"/>
                <a:ea typeface="CommitMono-1_143" pitchFamily="50" charset="0"/>
              </a:rPr>
              <a:t> </a:t>
            </a:r>
            <a:r>
              <a:rPr lang="en-US" sz="1800" dirty="0" err="1">
                <a:solidFill>
                  <a:srgbClr val="0000FF"/>
                </a:solidFill>
                <a:latin typeface="CommitMono-1_143" pitchFamily="50" charset="0"/>
                <a:ea typeface="CommitMono-1_143" pitchFamily="50" charset="0"/>
              </a:rPr>
              <a:t>readonly</a:t>
            </a:r>
            <a:r>
              <a:rPr lang="en-US" sz="1800" dirty="0">
                <a:solidFill>
                  <a:srgbClr val="000000"/>
                </a:solidFill>
                <a:latin typeface="CommitMono-1_143" pitchFamily="50" charset="0"/>
                <a:ea typeface="CommitMono-1_143" pitchFamily="50" charset="0"/>
              </a:rPr>
              <a:t> </a:t>
            </a:r>
            <a:r>
              <a:rPr lang="en-US" sz="1800" dirty="0" err="1">
                <a:solidFill>
                  <a:srgbClr val="2B91AF"/>
                </a:solidFill>
                <a:latin typeface="CommitMono-1_143" pitchFamily="50" charset="0"/>
                <a:ea typeface="CommitMono-1_143" pitchFamily="50" charset="0"/>
              </a:rPr>
              <a:t>IDatabaseRepository</a:t>
            </a:r>
            <a:r>
              <a:rPr lang="en-US" sz="1800" dirty="0">
                <a:solidFill>
                  <a:srgbClr val="000000"/>
                </a:solidFill>
                <a:latin typeface="CommitMono-1_143" pitchFamily="50" charset="0"/>
                <a:ea typeface="CommitMono-1_143" pitchFamily="50" charset="0"/>
              </a:rPr>
              <a:t> _repo;</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public</a:t>
            </a:r>
            <a:r>
              <a:rPr lang="en-US" sz="1800" dirty="0">
                <a:solidFill>
                  <a:srgbClr val="000000"/>
                </a:solidFill>
                <a:latin typeface="CommitMono-1_143" pitchFamily="50" charset="0"/>
                <a:ea typeface="CommitMono-1_143" pitchFamily="50" charset="0"/>
              </a:rPr>
              <a:t> </a:t>
            </a:r>
            <a:r>
              <a:rPr lang="en-US" sz="1800" dirty="0">
                <a:solidFill>
                  <a:srgbClr val="2B91AF"/>
                </a:solidFill>
                <a:latin typeface="CommitMono-1_143" pitchFamily="50" charset="0"/>
                <a:ea typeface="CommitMono-1_143" pitchFamily="50" charset="0"/>
              </a:rPr>
              <a:t>Function</a:t>
            </a:r>
            <a:r>
              <a:rPr lang="en-US" sz="1800" dirty="0">
                <a:solidFill>
                  <a:srgbClr val="000000"/>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_repo = </a:t>
            </a:r>
            <a:r>
              <a:rPr lang="en-US" sz="1800" dirty="0">
                <a:solidFill>
                  <a:srgbClr val="0000FF"/>
                </a:solidFill>
                <a:latin typeface="CommitMono-1_143" pitchFamily="50" charset="0"/>
                <a:ea typeface="CommitMono-1_143" pitchFamily="50" charset="0"/>
              </a:rPr>
              <a:t>new</a:t>
            </a:r>
            <a:r>
              <a:rPr lang="en-US" sz="1800" dirty="0">
                <a:solidFill>
                  <a:srgbClr val="000000"/>
                </a:solidFill>
                <a:latin typeface="CommitMono-1_143" pitchFamily="50" charset="0"/>
                <a:ea typeface="CommitMono-1_143" pitchFamily="50" charset="0"/>
              </a:rPr>
              <a:t> </a:t>
            </a:r>
            <a:r>
              <a:rPr lang="en-US" sz="1800" dirty="0" err="1">
                <a:solidFill>
                  <a:srgbClr val="2B91AF"/>
                </a:solidFill>
                <a:latin typeface="CommitMono-1_143" pitchFamily="50" charset="0"/>
                <a:ea typeface="CommitMono-1_143" pitchFamily="50" charset="0"/>
              </a:rPr>
              <a:t>DatabaseRepository</a:t>
            </a:r>
            <a:r>
              <a:rPr lang="en-US" sz="1800" dirty="0">
                <a:solidFill>
                  <a:srgbClr val="000000"/>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public</a:t>
            </a: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async</a:t>
            </a:r>
            <a:r>
              <a:rPr lang="en-US" sz="1800" dirty="0">
                <a:solidFill>
                  <a:srgbClr val="000000"/>
                </a:solidFill>
                <a:latin typeface="CommitMono-1_143" pitchFamily="50" charset="0"/>
                <a:ea typeface="CommitMono-1_143" pitchFamily="50" charset="0"/>
              </a:rPr>
              <a:t> </a:t>
            </a:r>
            <a:r>
              <a:rPr lang="en-US" sz="1800" dirty="0">
                <a:solidFill>
                  <a:srgbClr val="2B91AF"/>
                </a:solidFill>
                <a:latin typeface="CommitMono-1_143" pitchFamily="50" charset="0"/>
                <a:ea typeface="CommitMono-1_143" pitchFamily="50" charset="0"/>
              </a:rPr>
              <a:t>Task</a:t>
            </a:r>
            <a:r>
              <a:rPr lang="en-US" sz="1800" dirty="0">
                <a:solidFill>
                  <a:srgbClr val="000000"/>
                </a:solidFill>
                <a:latin typeface="CommitMono-1_143" pitchFamily="50" charset="0"/>
                <a:ea typeface="CommitMono-1_143" pitchFamily="50" charset="0"/>
              </a:rPr>
              <a:t>&lt;</a:t>
            </a:r>
            <a:r>
              <a:rPr lang="en-US" sz="1800" dirty="0" err="1">
                <a:solidFill>
                  <a:srgbClr val="2B91AF"/>
                </a:solidFill>
                <a:latin typeface="CommitMono-1_143" pitchFamily="50" charset="0"/>
                <a:ea typeface="CommitMono-1_143" pitchFamily="50" charset="0"/>
              </a:rPr>
              <a:t>APIGatewayProxyResponse</a:t>
            </a:r>
            <a:r>
              <a:rPr lang="en-US" sz="1800" dirty="0">
                <a:solidFill>
                  <a:srgbClr val="000000"/>
                </a:solidFill>
                <a:latin typeface="CommitMono-1_143" pitchFamily="50" charset="0"/>
                <a:ea typeface="CommitMono-1_143" pitchFamily="50" charset="0"/>
              </a:rPr>
              <a:t>&gt; Handler(</a:t>
            </a:r>
            <a:r>
              <a:rPr lang="en-US" sz="1800" dirty="0" err="1">
                <a:solidFill>
                  <a:srgbClr val="2B91AF"/>
                </a:solidFill>
                <a:latin typeface="CommitMono-1_143" pitchFamily="50" charset="0"/>
                <a:ea typeface="CommitMono-1_143" pitchFamily="50" charset="0"/>
              </a:rPr>
              <a:t>APIGatewayProxyRequest</a:t>
            </a:r>
            <a:r>
              <a:rPr lang="en-US" sz="1800" dirty="0">
                <a:solidFill>
                  <a:srgbClr val="000000"/>
                </a:solidFill>
                <a:latin typeface="CommitMono-1_143" pitchFamily="50" charset="0"/>
                <a:ea typeface="CommitMono-1_143" pitchFamily="50" charset="0"/>
              </a:rPr>
              <a:t> request)</a:t>
            </a:r>
          </a:p>
          <a:p>
            <a:pPr marL="0" indent="0">
              <a:buNone/>
            </a:pPr>
            <a:r>
              <a:rPr lang="en-US" sz="1800" dirty="0">
                <a:solidFill>
                  <a:srgbClr val="000000"/>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var</a:t>
            </a:r>
            <a:r>
              <a:rPr lang="en-US" sz="1800" dirty="0">
                <a:solidFill>
                  <a:srgbClr val="000000"/>
                </a:solidFill>
                <a:latin typeface="CommitMono-1_143" pitchFamily="50" charset="0"/>
                <a:ea typeface="CommitMono-1_143" pitchFamily="50" charset="0"/>
              </a:rPr>
              <a:t> id = </a:t>
            </a:r>
            <a:r>
              <a:rPr lang="en-US" sz="1800" dirty="0" err="1">
                <a:solidFill>
                  <a:srgbClr val="000000"/>
                </a:solidFill>
                <a:latin typeface="CommitMono-1_143" pitchFamily="50" charset="0"/>
                <a:ea typeface="CommitMono-1_143" pitchFamily="50" charset="0"/>
              </a:rPr>
              <a:t>request.PathParameters</a:t>
            </a:r>
            <a:r>
              <a:rPr lang="en-US" sz="1800" dirty="0">
                <a:solidFill>
                  <a:srgbClr val="000000"/>
                </a:solidFill>
                <a:latin typeface="CommitMono-1_143" pitchFamily="50" charset="0"/>
                <a:ea typeface="CommitMono-1_143" pitchFamily="50" charset="0"/>
              </a:rPr>
              <a:t>[</a:t>
            </a:r>
            <a:r>
              <a:rPr lang="en-US" sz="1800" dirty="0">
                <a:solidFill>
                  <a:srgbClr val="A31515"/>
                </a:solidFill>
                <a:latin typeface="CommitMono-1_143" pitchFamily="50" charset="0"/>
                <a:ea typeface="CommitMono-1_143" pitchFamily="50" charset="0"/>
              </a:rPr>
              <a:t>"id"</a:t>
            </a:r>
            <a:r>
              <a:rPr lang="en-US" sz="1800" dirty="0">
                <a:solidFill>
                  <a:srgbClr val="000000"/>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var</a:t>
            </a: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databaseRecord</a:t>
            </a:r>
            <a:r>
              <a:rPr lang="en-US" sz="1800" dirty="0">
                <a:solidFill>
                  <a:srgbClr val="000000"/>
                </a:solidFill>
                <a:latin typeface="CommitMono-1_143" pitchFamily="50" charset="0"/>
                <a:ea typeface="CommitMono-1_143" pitchFamily="50" charset="0"/>
              </a:rPr>
              <a:t> = </a:t>
            </a:r>
            <a:r>
              <a:rPr lang="en-US" sz="1800" dirty="0">
                <a:solidFill>
                  <a:srgbClr val="0000FF"/>
                </a:solidFill>
                <a:latin typeface="CommitMono-1_143" pitchFamily="50" charset="0"/>
                <a:ea typeface="CommitMono-1_143" pitchFamily="50" charset="0"/>
              </a:rPr>
              <a:t>await</a:t>
            </a:r>
            <a:r>
              <a:rPr lang="en-US" sz="1800" dirty="0">
                <a:solidFill>
                  <a:srgbClr val="000000"/>
                </a:solidFill>
                <a:latin typeface="CommitMono-1_143" pitchFamily="50" charset="0"/>
                <a:ea typeface="CommitMono-1_143" pitchFamily="50" charset="0"/>
              </a:rPr>
              <a:t> _</a:t>
            </a:r>
            <a:r>
              <a:rPr lang="en-US" sz="1800" dirty="0" err="1">
                <a:solidFill>
                  <a:srgbClr val="000000"/>
                </a:solidFill>
                <a:latin typeface="CommitMono-1_143" pitchFamily="50" charset="0"/>
                <a:ea typeface="CommitMono-1_143" pitchFamily="50" charset="0"/>
              </a:rPr>
              <a:t>repo.GetById</a:t>
            </a:r>
            <a:r>
              <a:rPr lang="en-US" sz="1800" dirty="0">
                <a:solidFill>
                  <a:srgbClr val="000000"/>
                </a:solidFill>
                <a:latin typeface="CommitMono-1_143" pitchFamily="50" charset="0"/>
                <a:ea typeface="CommitMono-1_143" pitchFamily="50" charset="0"/>
              </a:rPr>
              <a:t>(id);</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return</a:t>
            </a: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new</a:t>
            </a:r>
            <a:r>
              <a:rPr lang="en-US" sz="1800" dirty="0">
                <a:solidFill>
                  <a:srgbClr val="000000"/>
                </a:solidFill>
                <a:latin typeface="CommitMono-1_143" pitchFamily="50" charset="0"/>
                <a:ea typeface="CommitMono-1_143" pitchFamily="50" charset="0"/>
              </a:rPr>
              <a:t> </a:t>
            </a:r>
            <a:r>
              <a:rPr lang="en-US" sz="1800" dirty="0" err="1">
                <a:solidFill>
                  <a:srgbClr val="2B91AF"/>
                </a:solidFill>
                <a:latin typeface="CommitMono-1_143" pitchFamily="50" charset="0"/>
                <a:ea typeface="CommitMono-1_143" pitchFamily="50" charset="0"/>
              </a:rPr>
              <a:t>APIGatewayProxyResponse</a:t>
            </a:r>
            <a:endParaRPr lang="en-US" sz="1800" dirty="0">
              <a:solidFill>
                <a:srgbClr val="000000"/>
              </a:solidFill>
              <a:latin typeface="CommitMono-1_143" pitchFamily="50" charset="0"/>
              <a:ea typeface="CommitMono-1_143" pitchFamily="50" charset="0"/>
            </a:endParaRPr>
          </a:p>
          <a:p>
            <a:pPr marL="0" indent="0">
              <a:buNone/>
            </a:pPr>
            <a:r>
              <a:rPr lang="en-US" sz="1800" dirty="0">
                <a:solidFill>
                  <a:srgbClr val="000000"/>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StatusCode</a:t>
            </a:r>
            <a:r>
              <a:rPr lang="en-US" sz="1800" dirty="0">
                <a:solidFill>
                  <a:srgbClr val="000000"/>
                </a:solidFill>
                <a:latin typeface="CommitMono-1_143" pitchFamily="50" charset="0"/>
                <a:ea typeface="CommitMono-1_143" pitchFamily="50" charset="0"/>
              </a:rPr>
              <a:t> = (</a:t>
            </a:r>
            <a:r>
              <a:rPr lang="en-US" sz="1800" dirty="0">
                <a:solidFill>
                  <a:srgbClr val="0000FF"/>
                </a:solidFill>
                <a:latin typeface="CommitMono-1_143" pitchFamily="50" charset="0"/>
                <a:ea typeface="CommitMono-1_143" pitchFamily="50" charset="0"/>
              </a:rPr>
              <a:t>int</a:t>
            </a:r>
            <a:r>
              <a:rPr lang="en-US" sz="1800" dirty="0">
                <a:solidFill>
                  <a:srgbClr val="000000"/>
                </a:solidFill>
                <a:latin typeface="CommitMono-1_143" pitchFamily="50" charset="0"/>
                <a:ea typeface="CommitMono-1_143" pitchFamily="50" charset="0"/>
              </a:rPr>
              <a:t>)</a:t>
            </a:r>
            <a:r>
              <a:rPr lang="en-US" sz="1800" dirty="0" err="1">
                <a:solidFill>
                  <a:srgbClr val="2B91AF"/>
                </a:solidFill>
                <a:latin typeface="CommitMono-1_143" pitchFamily="50" charset="0"/>
                <a:ea typeface="CommitMono-1_143" pitchFamily="50" charset="0"/>
              </a:rPr>
              <a:t>HttpStatusCode</a:t>
            </a:r>
            <a:r>
              <a:rPr lang="en-US" sz="1800" dirty="0" err="1">
                <a:solidFill>
                  <a:srgbClr val="000000"/>
                </a:solidFill>
                <a:latin typeface="CommitMono-1_143" pitchFamily="50" charset="0"/>
                <a:ea typeface="CommitMono-1_143" pitchFamily="50" charset="0"/>
              </a:rPr>
              <a:t>.OK</a:t>
            </a:r>
            <a:r>
              <a:rPr lang="en-US" sz="1800" dirty="0">
                <a:solidFill>
                  <a:srgbClr val="000000"/>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Body = </a:t>
            </a:r>
            <a:r>
              <a:rPr lang="en-US" sz="1800" dirty="0" err="1">
                <a:solidFill>
                  <a:srgbClr val="2B91AF"/>
                </a:solidFill>
                <a:latin typeface="CommitMono-1_143" pitchFamily="50" charset="0"/>
                <a:ea typeface="CommitMono-1_143" pitchFamily="50" charset="0"/>
              </a:rPr>
              <a:t>JsonSerializer</a:t>
            </a:r>
            <a:r>
              <a:rPr lang="en-US" sz="1800" dirty="0" err="1">
                <a:solidFill>
                  <a:srgbClr val="000000"/>
                </a:solidFill>
                <a:latin typeface="CommitMono-1_143" pitchFamily="50" charset="0"/>
                <a:ea typeface="CommitMono-1_143" pitchFamily="50" charset="0"/>
              </a:rPr>
              <a:t>.Serialize</a:t>
            </a:r>
            <a:r>
              <a:rPr lang="en-US" sz="1800" dirty="0">
                <a:solidFill>
                  <a:srgbClr val="000000"/>
                </a:solidFill>
                <a:latin typeface="CommitMono-1_143" pitchFamily="50" charset="0"/>
                <a:ea typeface="CommitMono-1_143" pitchFamily="50" charset="0"/>
              </a:rPr>
              <a:t>(</a:t>
            </a:r>
            <a:r>
              <a:rPr lang="en-US" sz="1800" dirty="0" err="1">
                <a:solidFill>
                  <a:srgbClr val="000000"/>
                </a:solidFill>
                <a:latin typeface="CommitMono-1_143" pitchFamily="50" charset="0"/>
                <a:ea typeface="CommitMono-1_143" pitchFamily="50" charset="0"/>
              </a:rPr>
              <a:t>databaseRecord</a:t>
            </a:r>
            <a:r>
              <a:rPr lang="en-US" sz="1800" dirty="0">
                <a:solidFill>
                  <a:srgbClr val="000000"/>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a:t>
            </a:r>
          </a:p>
        </p:txBody>
      </p:sp>
    </p:spTree>
    <p:extLst>
      <p:ext uri="{BB962C8B-B14F-4D97-AF65-F5344CB8AC3E}">
        <p14:creationId xmlns:p14="http://schemas.microsoft.com/office/powerpoint/2010/main" val="618039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0121-2E02-CCE0-E707-FD59B9A54DEF}"/>
              </a:ext>
            </a:extLst>
          </p:cNvPr>
          <p:cNvSpPr>
            <a:spLocks noGrp="1"/>
          </p:cNvSpPr>
          <p:nvPr>
            <p:ph type="title"/>
          </p:nvPr>
        </p:nvSpPr>
        <p:spPr/>
        <p:txBody>
          <a:bodyPr/>
          <a:lstStyle/>
          <a:p>
            <a:r>
              <a:rPr lang="en-US" dirty="0"/>
              <a:t> </a:t>
            </a:r>
          </a:p>
        </p:txBody>
      </p:sp>
      <p:sp>
        <p:nvSpPr>
          <p:cNvPr id="4" name="Slide Number Placeholder 3">
            <a:extLst>
              <a:ext uri="{FF2B5EF4-FFF2-40B4-BE49-F238E27FC236}">
                <a16:creationId xmlns:a16="http://schemas.microsoft.com/office/drawing/2014/main" id="{151AE644-0AAC-1C8D-097D-E1F4E21CF2D3}"/>
              </a:ext>
            </a:extLst>
          </p:cNvPr>
          <p:cNvSpPr>
            <a:spLocks noGrp="1"/>
          </p:cNvSpPr>
          <p:nvPr>
            <p:ph type="sldNum" sz="quarter" idx="12"/>
          </p:nvPr>
        </p:nvSpPr>
        <p:spPr/>
        <p:txBody>
          <a:bodyPr/>
          <a:lstStyle/>
          <a:p>
            <a:fld id="{5DB424E2-F653-4D6D-B8B3-DCB120A392F3}" type="slidenum">
              <a:rPr lang="en-US" smtClean="0"/>
              <a:t>37</a:t>
            </a:fld>
            <a:endParaRPr lang="en-US"/>
          </a:p>
        </p:txBody>
      </p:sp>
      <p:sp>
        <p:nvSpPr>
          <p:cNvPr id="9" name="TextBox 8">
            <a:extLst>
              <a:ext uri="{FF2B5EF4-FFF2-40B4-BE49-F238E27FC236}">
                <a16:creationId xmlns:a16="http://schemas.microsoft.com/office/drawing/2014/main" id="{0332BED5-03E6-87CD-F953-7D544E80E5BA}"/>
              </a:ext>
            </a:extLst>
          </p:cNvPr>
          <p:cNvSpPr txBox="1"/>
          <p:nvPr/>
        </p:nvSpPr>
        <p:spPr>
          <a:xfrm>
            <a:off x="228600" y="144838"/>
            <a:ext cx="10515600" cy="5201424"/>
          </a:xfrm>
          <a:prstGeom prst="rect">
            <a:avLst/>
          </a:prstGeom>
          <a:noFill/>
          <a:ln w="9525" cap="flat" cmpd="sng" algn="ctr">
            <a:solidFill>
              <a:srgbClr val="FFFFFF"/>
            </a:solidFill>
            <a:prstDash val="solid"/>
            <a:round/>
            <a:headEnd type="none" w="med" len="med"/>
            <a:tailEnd type="none" w="med" len="med"/>
          </a:ln>
        </p:spPr>
        <p:txBody>
          <a:bodyPr wrap="square" rtlCol="0">
            <a:spAutoFit/>
          </a:bodyPr>
          <a:lstStyle/>
          <a:p>
            <a:pPr>
              <a:lnSpc>
                <a:spcPct val="65000"/>
              </a:lnSpc>
            </a:pPr>
            <a:r>
              <a:rPr lang="en-US" sz="2000" dirty="0"/>
              <a:t>namespace </a:t>
            </a:r>
            <a:r>
              <a:rPr lang="en-US" sz="2000" dirty="0" err="1"/>
              <a:t>GetProductHandler</a:t>
            </a:r>
            <a:r>
              <a:rPr lang="en-US" sz="2000" dirty="0"/>
              <a:t>;</a:t>
            </a:r>
          </a:p>
          <a:p>
            <a:pPr>
              <a:lnSpc>
                <a:spcPct val="65000"/>
              </a:lnSpc>
            </a:pPr>
            <a:endParaRPr lang="en-US" sz="2000" dirty="0"/>
          </a:p>
          <a:p>
            <a:pPr>
              <a:lnSpc>
                <a:spcPct val="65000"/>
              </a:lnSpc>
            </a:pPr>
            <a:r>
              <a:rPr lang="en-US" sz="2000" dirty="0"/>
              <a:t>public class Function</a:t>
            </a:r>
          </a:p>
          <a:p>
            <a:pPr>
              <a:lnSpc>
                <a:spcPct val="65000"/>
              </a:lnSpc>
            </a:pPr>
            <a:r>
              <a:rPr lang="en-US" sz="2000" dirty="0"/>
              <a:t>{</a:t>
            </a:r>
          </a:p>
          <a:p>
            <a:pPr>
              <a:lnSpc>
                <a:spcPct val="65000"/>
              </a:lnSpc>
            </a:pPr>
            <a:r>
              <a:rPr lang="en-US" sz="2000" dirty="0"/>
              <a:t>    private </a:t>
            </a:r>
            <a:r>
              <a:rPr lang="en-US" sz="2000" dirty="0" err="1"/>
              <a:t>readonly</a:t>
            </a:r>
            <a:r>
              <a:rPr lang="en-US" sz="2000" dirty="0"/>
              <a:t> </a:t>
            </a:r>
            <a:r>
              <a:rPr lang="en-US" sz="2000" dirty="0" err="1"/>
              <a:t>IDatabaseRepository</a:t>
            </a:r>
            <a:r>
              <a:rPr lang="en-US" sz="2000" dirty="0"/>
              <a:t> _repo;</a:t>
            </a:r>
          </a:p>
          <a:p>
            <a:pPr>
              <a:lnSpc>
                <a:spcPct val="65000"/>
              </a:lnSpc>
            </a:pPr>
            <a:r>
              <a:rPr lang="en-US" sz="2000" dirty="0"/>
              <a:t>    </a:t>
            </a:r>
          </a:p>
          <a:p>
            <a:pPr>
              <a:lnSpc>
                <a:spcPct val="65000"/>
              </a:lnSpc>
            </a:pPr>
            <a:r>
              <a:rPr lang="en-US" sz="2000" dirty="0"/>
              <a:t>    public Function()</a:t>
            </a:r>
          </a:p>
          <a:p>
            <a:pPr>
              <a:lnSpc>
                <a:spcPct val="65000"/>
              </a:lnSpc>
            </a:pPr>
            <a:r>
              <a:rPr lang="en-US" sz="2000" dirty="0"/>
              <a:t>    {</a:t>
            </a:r>
          </a:p>
          <a:p>
            <a:pPr>
              <a:lnSpc>
                <a:spcPct val="65000"/>
              </a:lnSpc>
            </a:pPr>
            <a:r>
              <a:rPr lang="en-US" sz="2000" dirty="0"/>
              <a:t>        </a:t>
            </a:r>
            <a:r>
              <a:rPr lang="en-US" sz="2000" dirty="0" err="1"/>
              <a:t>this._repo</a:t>
            </a:r>
            <a:r>
              <a:rPr lang="en-US" sz="2000" dirty="0"/>
              <a:t> = new </a:t>
            </a:r>
            <a:r>
              <a:rPr lang="en-US" sz="2000" dirty="0" err="1"/>
              <a:t>DatabaseRepository</a:t>
            </a:r>
            <a:r>
              <a:rPr lang="en-US" sz="2000" dirty="0"/>
              <a:t>();</a:t>
            </a:r>
          </a:p>
          <a:p>
            <a:pPr>
              <a:lnSpc>
                <a:spcPct val="65000"/>
              </a:lnSpc>
            </a:pPr>
            <a:r>
              <a:rPr lang="en-US" sz="2000" dirty="0"/>
              <a:t>    }</a:t>
            </a:r>
          </a:p>
          <a:p>
            <a:pPr>
              <a:lnSpc>
                <a:spcPct val="65000"/>
              </a:lnSpc>
            </a:pPr>
            <a:r>
              <a:rPr lang="en-US" sz="2000" dirty="0"/>
              <a:t>    </a:t>
            </a:r>
          </a:p>
          <a:p>
            <a:pPr>
              <a:lnSpc>
                <a:spcPct val="65000"/>
              </a:lnSpc>
            </a:pPr>
            <a:r>
              <a:rPr lang="en-US" sz="2000" dirty="0"/>
              <a:t>    public async Task&lt;</a:t>
            </a:r>
            <a:r>
              <a:rPr lang="en-US" sz="2000" dirty="0" err="1"/>
              <a:t>APIGatewayProxyResponse</a:t>
            </a:r>
            <a:r>
              <a:rPr lang="en-US" sz="2000" dirty="0"/>
              <a:t>&gt; Handler(</a:t>
            </a:r>
            <a:r>
              <a:rPr lang="en-US" sz="2000" dirty="0" err="1"/>
              <a:t>APIGatewayProxyRequest</a:t>
            </a:r>
            <a:r>
              <a:rPr lang="en-US" sz="2000" dirty="0"/>
              <a:t> request)</a:t>
            </a:r>
          </a:p>
          <a:p>
            <a:pPr>
              <a:lnSpc>
                <a:spcPct val="65000"/>
              </a:lnSpc>
            </a:pPr>
            <a:r>
              <a:rPr lang="en-US" sz="2000" dirty="0"/>
              <a:t>    {</a:t>
            </a:r>
          </a:p>
          <a:p>
            <a:pPr>
              <a:lnSpc>
                <a:spcPct val="65000"/>
              </a:lnSpc>
            </a:pPr>
            <a:r>
              <a:rPr lang="en-US" sz="2000" dirty="0"/>
              <a:t>        var id = </a:t>
            </a:r>
            <a:r>
              <a:rPr lang="en-US" sz="2000" dirty="0" err="1"/>
              <a:t>request.PathParameters</a:t>
            </a:r>
            <a:r>
              <a:rPr lang="en-US" sz="2000" dirty="0"/>
              <a:t>["id"];</a:t>
            </a:r>
          </a:p>
          <a:p>
            <a:pPr>
              <a:lnSpc>
                <a:spcPct val="65000"/>
              </a:lnSpc>
            </a:pPr>
            <a:r>
              <a:rPr lang="en-US" sz="2000" dirty="0"/>
              <a:t>        </a:t>
            </a:r>
          </a:p>
          <a:p>
            <a:pPr>
              <a:lnSpc>
                <a:spcPct val="65000"/>
              </a:lnSpc>
            </a:pPr>
            <a:r>
              <a:rPr lang="en-US" sz="2000" dirty="0"/>
              <a:t>        var </a:t>
            </a:r>
            <a:r>
              <a:rPr lang="en-US" sz="2000" dirty="0" err="1"/>
              <a:t>databaseRecord</a:t>
            </a:r>
            <a:r>
              <a:rPr lang="en-US" sz="2000" dirty="0"/>
              <a:t> = await this._</a:t>
            </a:r>
            <a:r>
              <a:rPr lang="en-US" sz="2000" dirty="0" err="1"/>
              <a:t>repo.GetById</a:t>
            </a:r>
            <a:r>
              <a:rPr lang="en-US" sz="2000" dirty="0"/>
              <a:t>(id);</a:t>
            </a:r>
          </a:p>
          <a:p>
            <a:pPr>
              <a:lnSpc>
                <a:spcPct val="65000"/>
              </a:lnSpc>
            </a:pPr>
            <a:r>
              <a:rPr lang="en-US" sz="2000" dirty="0"/>
              <a:t>        </a:t>
            </a:r>
          </a:p>
          <a:p>
            <a:pPr>
              <a:lnSpc>
                <a:spcPct val="65000"/>
              </a:lnSpc>
            </a:pPr>
            <a:r>
              <a:rPr lang="en-US" sz="2000" dirty="0"/>
              <a:t>        return new </a:t>
            </a:r>
            <a:r>
              <a:rPr lang="en-US" sz="2000" dirty="0" err="1"/>
              <a:t>APIGatewayProxyResponse</a:t>
            </a:r>
            <a:r>
              <a:rPr lang="en-US" sz="2000" dirty="0"/>
              <a:t> </a:t>
            </a:r>
          </a:p>
          <a:p>
            <a:pPr>
              <a:lnSpc>
                <a:spcPct val="65000"/>
              </a:lnSpc>
            </a:pPr>
            <a:r>
              <a:rPr lang="en-US" sz="2000" dirty="0"/>
              <a:t>        {</a:t>
            </a:r>
          </a:p>
          <a:p>
            <a:pPr>
              <a:lnSpc>
                <a:spcPct val="65000"/>
              </a:lnSpc>
            </a:pPr>
            <a:r>
              <a:rPr lang="en-US" sz="2000" dirty="0"/>
              <a:t>            </a:t>
            </a:r>
            <a:r>
              <a:rPr lang="en-US" sz="2000" dirty="0" err="1"/>
              <a:t>StatusCode</a:t>
            </a:r>
            <a:r>
              <a:rPr lang="en-US" sz="2000" dirty="0"/>
              <a:t> = (int)</a:t>
            </a:r>
            <a:r>
              <a:rPr lang="en-US" sz="2000" dirty="0" err="1"/>
              <a:t>HttpStatusCode.OK</a:t>
            </a:r>
            <a:r>
              <a:rPr lang="en-US" sz="2000" dirty="0"/>
              <a:t>,</a:t>
            </a:r>
          </a:p>
          <a:p>
            <a:pPr>
              <a:lnSpc>
                <a:spcPct val="65000"/>
              </a:lnSpc>
            </a:pPr>
            <a:r>
              <a:rPr lang="en-US" sz="2000" dirty="0"/>
              <a:t>            Body = </a:t>
            </a:r>
            <a:r>
              <a:rPr lang="en-US" sz="2000" dirty="0" err="1"/>
              <a:t>JsonSerializer.Serialize</a:t>
            </a:r>
            <a:r>
              <a:rPr lang="en-US" sz="2000" dirty="0"/>
              <a:t>(</a:t>
            </a:r>
            <a:r>
              <a:rPr lang="en-US" sz="2000" dirty="0" err="1"/>
              <a:t>databaseRecord</a:t>
            </a:r>
            <a:r>
              <a:rPr lang="en-US" sz="2000" dirty="0"/>
              <a:t>)</a:t>
            </a:r>
          </a:p>
          <a:p>
            <a:pPr>
              <a:lnSpc>
                <a:spcPct val="65000"/>
              </a:lnSpc>
            </a:pPr>
            <a:r>
              <a:rPr lang="en-US" sz="2000" dirty="0"/>
              <a:t>        };</a:t>
            </a:r>
          </a:p>
          <a:p>
            <a:pPr>
              <a:lnSpc>
                <a:spcPct val="65000"/>
              </a:lnSpc>
            </a:pPr>
            <a:r>
              <a:rPr lang="en-US" sz="2000" dirty="0"/>
              <a:t>    }</a:t>
            </a:r>
          </a:p>
          <a:p>
            <a:pPr>
              <a:lnSpc>
                <a:spcPct val="65000"/>
              </a:lnSpc>
            </a:pPr>
            <a:r>
              <a:rPr lang="en-US" sz="2000" dirty="0"/>
              <a:t>}</a:t>
            </a:r>
          </a:p>
          <a:p>
            <a:endParaRPr lang="en-US" sz="2000" dirty="0"/>
          </a:p>
        </p:txBody>
      </p:sp>
    </p:spTree>
    <p:extLst>
      <p:ext uri="{BB962C8B-B14F-4D97-AF65-F5344CB8AC3E}">
        <p14:creationId xmlns:p14="http://schemas.microsoft.com/office/powerpoint/2010/main" val="2271255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0121-2E02-CCE0-E707-FD59B9A54DEF}"/>
              </a:ext>
            </a:extLst>
          </p:cNvPr>
          <p:cNvSpPr>
            <a:spLocks noGrp="1"/>
          </p:cNvSpPr>
          <p:nvPr>
            <p:ph type="title"/>
          </p:nvPr>
        </p:nvSpPr>
        <p:spPr/>
        <p:txBody>
          <a:bodyPr/>
          <a:lstStyle/>
          <a:p>
            <a:r>
              <a:rPr lang="en-US" dirty="0"/>
              <a:t> </a:t>
            </a:r>
          </a:p>
        </p:txBody>
      </p:sp>
      <p:sp>
        <p:nvSpPr>
          <p:cNvPr id="4" name="Slide Number Placeholder 3">
            <a:extLst>
              <a:ext uri="{FF2B5EF4-FFF2-40B4-BE49-F238E27FC236}">
                <a16:creationId xmlns:a16="http://schemas.microsoft.com/office/drawing/2014/main" id="{151AE644-0AAC-1C8D-097D-E1F4E21CF2D3}"/>
              </a:ext>
            </a:extLst>
          </p:cNvPr>
          <p:cNvSpPr>
            <a:spLocks noGrp="1"/>
          </p:cNvSpPr>
          <p:nvPr>
            <p:ph type="sldNum" sz="quarter" idx="12"/>
          </p:nvPr>
        </p:nvSpPr>
        <p:spPr/>
        <p:txBody>
          <a:bodyPr/>
          <a:lstStyle/>
          <a:p>
            <a:fld id="{5DB424E2-F653-4D6D-B8B3-DCB120A392F3}" type="slidenum">
              <a:rPr lang="en-US" smtClean="0"/>
              <a:t>38</a:t>
            </a:fld>
            <a:endParaRPr lang="en-US"/>
          </a:p>
        </p:txBody>
      </p:sp>
      <p:sp>
        <p:nvSpPr>
          <p:cNvPr id="5" name="Title 1">
            <a:extLst>
              <a:ext uri="{FF2B5EF4-FFF2-40B4-BE49-F238E27FC236}">
                <a16:creationId xmlns:a16="http://schemas.microsoft.com/office/drawing/2014/main" id="{93D81F70-BA9A-4AED-DC36-55D874956E5C}"/>
              </a:ext>
            </a:extLst>
          </p:cNvPr>
          <p:cNvSpPr txBox="1">
            <a:spLocks/>
          </p:cNvSpPr>
          <p:nvPr/>
        </p:nvSpPr>
        <p:spPr>
          <a:xfrm>
            <a:off x="2118360" y="360163"/>
            <a:ext cx="3692564" cy="12777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latin typeface="+mn-lt"/>
                <a:ea typeface="Amazon Ember" panose="020B0603020204020204" pitchFamily="34" charset="0"/>
                <a:cs typeface="Arial" panose="020B0604020202020204" pitchFamily="34" charset="0"/>
              </a:rPr>
              <a:t>AWS Lambda</a:t>
            </a:r>
            <a:endParaRPr lang="en-US" dirty="0"/>
          </a:p>
        </p:txBody>
      </p:sp>
      <p:pic>
        <p:nvPicPr>
          <p:cNvPr id="6" name="Graphic 5">
            <a:extLst>
              <a:ext uri="{FF2B5EF4-FFF2-40B4-BE49-F238E27FC236}">
                <a16:creationId xmlns:a16="http://schemas.microsoft.com/office/drawing/2014/main" id="{FB75409E-B581-433F-86A4-DBC5AC9F4C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bwMode="auto">
          <a:xfrm>
            <a:off x="838200" y="357704"/>
            <a:ext cx="1280160" cy="128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phic 6">
            <a:extLst>
              <a:ext uri="{FF2B5EF4-FFF2-40B4-BE49-F238E27FC236}">
                <a16:creationId xmlns:a16="http://schemas.microsoft.com/office/drawing/2014/main" id="{700907FB-207D-8DA3-475C-FD5060FBC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73640" y="357704"/>
            <a:ext cx="1280160" cy="1280160"/>
          </a:xfrm>
          <a:prstGeom prst="rect">
            <a:avLst/>
          </a:prstGeom>
        </p:spPr>
      </p:pic>
      <p:sp>
        <p:nvSpPr>
          <p:cNvPr id="9" name="TextBox 8">
            <a:extLst>
              <a:ext uri="{FF2B5EF4-FFF2-40B4-BE49-F238E27FC236}">
                <a16:creationId xmlns:a16="http://schemas.microsoft.com/office/drawing/2014/main" id="{0332BED5-03E6-87CD-F953-7D544E80E5BA}"/>
              </a:ext>
            </a:extLst>
          </p:cNvPr>
          <p:cNvSpPr txBox="1"/>
          <p:nvPr/>
        </p:nvSpPr>
        <p:spPr>
          <a:xfrm>
            <a:off x="838200" y="1981200"/>
            <a:ext cx="10515600" cy="5201424"/>
          </a:xfrm>
          <a:prstGeom prst="rect">
            <a:avLst/>
          </a:prstGeom>
          <a:noFill/>
          <a:ln w="9525" cap="flat" cmpd="sng" algn="ctr">
            <a:solidFill>
              <a:srgbClr val="FFFFFF"/>
            </a:solidFill>
            <a:prstDash val="solid"/>
            <a:round/>
            <a:headEnd type="none" w="med" len="med"/>
            <a:tailEnd type="none" w="med" len="med"/>
          </a:ln>
        </p:spPr>
        <p:txBody>
          <a:bodyPr wrap="square" rtlCol="0">
            <a:spAutoFit/>
          </a:bodyPr>
          <a:lstStyle/>
          <a:p>
            <a:pPr>
              <a:lnSpc>
                <a:spcPct val="65000"/>
              </a:lnSpc>
            </a:pPr>
            <a:r>
              <a:rPr lang="en-US" sz="2000" dirty="0"/>
              <a:t>namespace </a:t>
            </a:r>
            <a:r>
              <a:rPr lang="en-US" sz="2000" dirty="0" err="1"/>
              <a:t>GetProductHandler</a:t>
            </a:r>
            <a:r>
              <a:rPr lang="en-US" sz="2000" dirty="0"/>
              <a:t>;</a:t>
            </a:r>
          </a:p>
          <a:p>
            <a:pPr>
              <a:lnSpc>
                <a:spcPct val="65000"/>
              </a:lnSpc>
            </a:pPr>
            <a:endParaRPr lang="en-US" sz="2000" dirty="0"/>
          </a:p>
          <a:p>
            <a:pPr>
              <a:lnSpc>
                <a:spcPct val="65000"/>
              </a:lnSpc>
            </a:pPr>
            <a:r>
              <a:rPr lang="en-US" sz="2000" dirty="0"/>
              <a:t>public class Function</a:t>
            </a:r>
          </a:p>
          <a:p>
            <a:pPr>
              <a:lnSpc>
                <a:spcPct val="65000"/>
              </a:lnSpc>
            </a:pPr>
            <a:r>
              <a:rPr lang="en-US" sz="2000" dirty="0"/>
              <a:t>{</a:t>
            </a:r>
          </a:p>
          <a:p>
            <a:pPr>
              <a:lnSpc>
                <a:spcPct val="65000"/>
              </a:lnSpc>
            </a:pPr>
            <a:r>
              <a:rPr lang="en-US" sz="2000" dirty="0"/>
              <a:t>    private </a:t>
            </a:r>
            <a:r>
              <a:rPr lang="en-US" sz="2000" dirty="0" err="1"/>
              <a:t>readonly</a:t>
            </a:r>
            <a:r>
              <a:rPr lang="en-US" sz="2000" dirty="0"/>
              <a:t> </a:t>
            </a:r>
            <a:r>
              <a:rPr lang="en-US" sz="2000" dirty="0" err="1"/>
              <a:t>IDatabaseRepository</a:t>
            </a:r>
            <a:r>
              <a:rPr lang="en-US" sz="2000" dirty="0"/>
              <a:t> _repo;</a:t>
            </a:r>
          </a:p>
          <a:p>
            <a:pPr>
              <a:lnSpc>
                <a:spcPct val="65000"/>
              </a:lnSpc>
            </a:pPr>
            <a:r>
              <a:rPr lang="en-US" sz="2000" dirty="0"/>
              <a:t>    </a:t>
            </a:r>
          </a:p>
          <a:p>
            <a:pPr>
              <a:lnSpc>
                <a:spcPct val="65000"/>
              </a:lnSpc>
            </a:pPr>
            <a:r>
              <a:rPr lang="en-US" sz="2000" dirty="0"/>
              <a:t>    public Function()</a:t>
            </a:r>
          </a:p>
          <a:p>
            <a:pPr>
              <a:lnSpc>
                <a:spcPct val="65000"/>
              </a:lnSpc>
            </a:pPr>
            <a:r>
              <a:rPr lang="en-US" sz="2000" dirty="0"/>
              <a:t>    {</a:t>
            </a:r>
          </a:p>
          <a:p>
            <a:pPr>
              <a:lnSpc>
                <a:spcPct val="65000"/>
              </a:lnSpc>
            </a:pPr>
            <a:r>
              <a:rPr lang="en-US" sz="2000" dirty="0"/>
              <a:t>        </a:t>
            </a:r>
            <a:r>
              <a:rPr lang="en-US" sz="2000" dirty="0" err="1"/>
              <a:t>this._repo</a:t>
            </a:r>
            <a:r>
              <a:rPr lang="en-US" sz="2000" dirty="0"/>
              <a:t> = new </a:t>
            </a:r>
            <a:r>
              <a:rPr lang="en-US" sz="2000" dirty="0" err="1"/>
              <a:t>DatabaseRepository</a:t>
            </a:r>
            <a:r>
              <a:rPr lang="en-US" sz="2000" dirty="0"/>
              <a:t>();</a:t>
            </a:r>
          </a:p>
          <a:p>
            <a:pPr>
              <a:lnSpc>
                <a:spcPct val="65000"/>
              </a:lnSpc>
            </a:pPr>
            <a:r>
              <a:rPr lang="en-US" sz="2000" dirty="0"/>
              <a:t>    }</a:t>
            </a:r>
          </a:p>
          <a:p>
            <a:pPr>
              <a:lnSpc>
                <a:spcPct val="65000"/>
              </a:lnSpc>
            </a:pPr>
            <a:r>
              <a:rPr lang="en-US" sz="2000" dirty="0"/>
              <a:t>    </a:t>
            </a:r>
          </a:p>
          <a:p>
            <a:pPr>
              <a:lnSpc>
                <a:spcPct val="65000"/>
              </a:lnSpc>
            </a:pPr>
            <a:r>
              <a:rPr lang="en-US" sz="2000" dirty="0"/>
              <a:t>    public async Task&lt;</a:t>
            </a:r>
            <a:r>
              <a:rPr lang="en-US" sz="2000" dirty="0" err="1"/>
              <a:t>APIGatewayProxyResponse</a:t>
            </a:r>
            <a:r>
              <a:rPr lang="en-US" sz="2000" dirty="0"/>
              <a:t>&gt; Handler(</a:t>
            </a:r>
            <a:r>
              <a:rPr lang="en-US" sz="2000" dirty="0" err="1"/>
              <a:t>APIGatewayProxyRequest</a:t>
            </a:r>
            <a:r>
              <a:rPr lang="en-US" sz="2000" dirty="0"/>
              <a:t> request)</a:t>
            </a:r>
          </a:p>
          <a:p>
            <a:pPr>
              <a:lnSpc>
                <a:spcPct val="65000"/>
              </a:lnSpc>
            </a:pPr>
            <a:r>
              <a:rPr lang="en-US" sz="2000" dirty="0"/>
              <a:t>    {</a:t>
            </a:r>
          </a:p>
          <a:p>
            <a:pPr>
              <a:lnSpc>
                <a:spcPct val="65000"/>
              </a:lnSpc>
            </a:pPr>
            <a:r>
              <a:rPr lang="en-US" sz="2000" dirty="0"/>
              <a:t>        var id = </a:t>
            </a:r>
            <a:r>
              <a:rPr lang="en-US" sz="2000" dirty="0" err="1"/>
              <a:t>request.PathParameters</a:t>
            </a:r>
            <a:r>
              <a:rPr lang="en-US" sz="2000" dirty="0"/>
              <a:t>["id"];</a:t>
            </a:r>
          </a:p>
          <a:p>
            <a:pPr>
              <a:lnSpc>
                <a:spcPct val="65000"/>
              </a:lnSpc>
            </a:pPr>
            <a:r>
              <a:rPr lang="en-US" sz="2000" dirty="0"/>
              <a:t>        </a:t>
            </a:r>
          </a:p>
          <a:p>
            <a:pPr>
              <a:lnSpc>
                <a:spcPct val="65000"/>
              </a:lnSpc>
            </a:pPr>
            <a:r>
              <a:rPr lang="en-US" sz="2000" dirty="0"/>
              <a:t>        var </a:t>
            </a:r>
            <a:r>
              <a:rPr lang="en-US" sz="2000" dirty="0" err="1"/>
              <a:t>databaseRecord</a:t>
            </a:r>
            <a:r>
              <a:rPr lang="en-US" sz="2000" dirty="0"/>
              <a:t> = await this._</a:t>
            </a:r>
            <a:r>
              <a:rPr lang="en-US" sz="2000" dirty="0" err="1"/>
              <a:t>repo.GetById</a:t>
            </a:r>
            <a:r>
              <a:rPr lang="en-US" sz="2000" dirty="0"/>
              <a:t>(id);</a:t>
            </a:r>
          </a:p>
          <a:p>
            <a:pPr>
              <a:lnSpc>
                <a:spcPct val="65000"/>
              </a:lnSpc>
            </a:pPr>
            <a:r>
              <a:rPr lang="en-US" sz="2000" dirty="0"/>
              <a:t>        </a:t>
            </a:r>
          </a:p>
          <a:p>
            <a:pPr>
              <a:lnSpc>
                <a:spcPct val="65000"/>
              </a:lnSpc>
            </a:pPr>
            <a:r>
              <a:rPr lang="en-US" sz="2000" dirty="0"/>
              <a:t>        return new </a:t>
            </a:r>
            <a:r>
              <a:rPr lang="en-US" sz="2000" dirty="0" err="1"/>
              <a:t>APIGatewayProxyResponse</a:t>
            </a:r>
            <a:r>
              <a:rPr lang="en-US" sz="2000" dirty="0"/>
              <a:t> </a:t>
            </a:r>
          </a:p>
          <a:p>
            <a:pPr>
              <a:lnSpc>
                <a:spcPct val="65000"/>
              </a:lnSpc>
            </a:pPr>
            <a:r>
              <a:rPr lang="en-US" sz="2000" dirty="0"/>
              <a:t>        {</a:t>
            </a:r>
          </a:p>
          <a:p>
            <a:pPr>
              <a:lnSpc>
                <a:spcPct val="65000"/>
              </a:lnSpc>
            </a:pPr>
            <a:r>
              <a:rPr lang="en-US" sz="2000" dirty="0"/>
              <a:t>            </a:t>
            </a:r>
            <a:r>
              <a:rPr lang="en-US" sz="2000" dirty="0" err="1"/>
              <a:t>StatusCode</a:t>
            </a:r>
            <a:r>
              <a:rPr lang="en-US" sz="2000" dirty="0"/>
              <a:t> = (int)</a:t>
            </a:r>
            <a:r>
              <a:rPr lang="en-US" sz="2000" dirty="0" err="1"/>
              <a:t>HttpStatusCode.OK</a:t>
            </a:r>
            <a:r>
              <a:rPr lang="en-US" sz="2000" dirty="0"/>
              <a:t>,</a:t>
            </a:r>
          </a:p>
          <a:p>
            <a:pPr>
              <a:lnSpc>
                <a:spcPct val="65000"/>
              </a:lnSpc>
            </a:pPr>
            <a:r>
              <a:rPr lang="en-US" sz="2000" dirty="0"/>
              <a:t>            Body = </a:t>
            </a:r>
            <a:r>
              <a:rPr lang="en-US" sz="2000" dirty="0" err="1"/>
              <a:t>JsonSerializer.Serialize</a:t>
            </a:r>
            <a:r>
              <a:rPr lang="en-US" sz="2000" dirty="0"/>
              <a:t>(</a:t>
            </a:r>
            <a:r>
              <a:rPr lang="en-US" sz="2000" dirty="0" err="1"/>
              <a:t>databaseRecord</a:t>
            </a:r>
            <a:r>
              <a:rPr lang="en-US" sz="2000" dirty="0"/>
              <a:t>)</a:t>
            </a:r>
          </a:p>
          <a:p>
            <a:pPr>
              <a:lnSpc>
                <a:spcPct val="65000"/>
              </a:lnSpc>
            </a:pPr>
            <a:r>
              <a:rPr lang="en-US" sz="2000" dirty="0"/>
              <a:t>        };</a:t>
            </a:r>
          </a:p>
          <a:p>
            <a:pPr>
              <a:lnSpc>
                <a:spcPct val="65000"/>
              </a:lnSpc>
            </a:pPr>
            <a:r>
              <a:rPr lang="en-US" sz="2000" dirty="0"/>
              <a:t>    }</a:t>
            </a:r>
          </a:p>
          <a:p>
            <a:pPr>
              <a:lnSpc>
                <a:spcPct val="65000"/>
              </a:lnSpc>
            </a:pPr>
            <a:r>
              <a:rPr lang="en-US" sz="2000" dirty="0"/>
              <a:t>}</a:t>
            </a:r>
          </a:p>
          <a:p>
            <a:endParaRPr lang="en-US" sz="2000" dirty="0"/>
          </a:p>
        </p:txBody>
      </p:sp>
    </p:spTree>
    <p:extLst>
      <p:ext uri="{BB962C8B-B14F-4D97-AF65-F5344CB8AC3E}">
        <p14:creationId xmlns:p14="http://schemas.microsoft.com/office/powerpoint/2010/main" val="8660847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0121-2E02-CCE0-E707-FD59B9A54DEF}"/>
              </a:ext>
            </a:extLst>
          </p:cNvPr>
          <p:cNvSpPr>
            <a:spLocks noGrp="1"/>
          </p:cNvSpPr>
          <p:nvPr>
            <p:ph type="title"/>
          </p:nvPr>
        </p:nvSpPr>
        <p:spPr/>
        <p:txBody>
          <a:bodyPr/>
          <a:lstStyle/>
          <a:p>
            <a:r>
              <a:rPr lang="en-US" dirty="0"/>
              <a:t> </a:t>
            </a:r>
          </a:p>
        </p:txBody>
      </p:sp>
      <p:sp>
        <p:nvSpPr>
          <p:cNvPr id="4" name="Slide Number Placeholder 3">
            <a:extLst>
              <a:ext uri="{FF2B5EF4-FFF2-40B4-BE49-F238E27FC236}">
                <a16:creationId xmlns:a16="http://schemas.microsoft.com/office/drawing/2014/main" id="{151AE644-0AAC-1C8D-097D-E1F4E21CF2D3}"/>
              </a:ext>
            </a:extLst>
          </p:cNvPr>
          <p:cNvSpPr>
            <a:spLocks noGrp="1"/>
          </p:cNvSpPr>
          <p:nvPr>
            <p:ph type="sldNum" sz="quarter" idx="12"/>
          </p:nvPr>
        </p:nvSpPr>
        <p:spPr/>
        <p:txBody>
          <a:bodyPr/>
          <a:lstStyle/>
          <a:p>
            <a:fld id="{5DB424E2-F653-4D6D-B8B3-DCB120A392F3}" type="slidenum">
              <a:rPr lang="en-US" smtClean="0"/>
              <a:t>39</a:t>
            </a:fld>
            <a:endParaRPr lang="en-US"/>
          </a:p>
        </p:txBody>
      </p:sp>
      <p:sp>
        <p:nvSpPr>
          <p:cNvPr id="5" name="Title 1">
            <a:extLst>
              <a:ext uri="{FF2B5EF4-FFF2-40B4-BE49-F238E27FC236}">
                <a16:creationId xmlns:a16="http://schemas.microsoft.com/office/drawing/2014/main" id="{93D81F70-BA9A-4AED-DC36-55D874956E5C}"/>
              </a:ext>
            </a:extLst>
          </p:cNvPr>
          <p:cNvSpPr txBox="1">
            <a:spLocks/>
          </p:cNvSpPr>
          <p:nvPr/>
        </p:nvSpPr>
        <p:spPr>
          <a:xfrm>
            <a:off x="2118360" y="360163"/>
            <a:ext cx="3692564" cy="12777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latin typeface="+mn-lt"/>
                <a:ea typeface="Amazon Ember" panose="020B0603020204020204" pitchFamily="34" charset="0"/>
                <a:cs typeface="Arial" panose="020B0604020202020204" pitchFamily="34" charset="0"/>
              </a:rPr>
              <a:t>AWS Lambda</a:t>
            </a:r>
            <a:endParaRPr lang="en-US" dirty="0"/>
          </a:p>
        </p:txBody>
      </p:sp>
      <p:pic>
        <p:nvPicPr>
          <p:cNvPr id="6" name="Graphic 5">
            <a:extLst>
              <a:ext uri="{FF2B5EF4-FFF2-40B4-BE49-F238E27FC236}">
                <a16:creationId xmlns:a16="http://schemas.microsoft.com/office/drawing/2014/main" id="{FB75409E-B581-433F-86A4-DBC5AC9F4C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838200" y="357704"/>
            <a:ext cx="1280160" cy="128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phic 6">
            <a:extLst>
              <a:ext uri="{FF2B5EF4-FFF2-40B4-BE49-F238E27FC236}">
                <a16:creationId xmlns:a16="http://schemas.microsoft.com/office/drawing/2014/main" id="{700907FB-207D-8DA3-475C-FD5060FBCC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73640" y="357704"/>
            <a:ext cx="1280160" cy="1280160"/>
          </a:xfrm>
          <a:prstGeom prst="rect">
            <a:avLst/>
          </a:prstGeom>
        </p:spPr>
      </p:pic>
      <p:sp>
        <p:nvSpPr>
          <p:cNvPr id="9" name="TextBox 8">
            <a:extLst>
              <a:ext uri="{FF2B5EF4-FFF2-40B4-BE49-F238E27FC236}">
                <a16:creationId xmlns:a16="http://schemas.microsoft.com/office/drawing/2014/main" id="{0332BED5-03E6-87CD-F953-7D544E80E5BA}"/>
              </a:ext>
            </a:extLst>
          </p:cNvPr>
          <p:cNvSpPr txBox="1"/>
          <p:nvPr/>
        </p:nvSpPr>
        <p:spPr>
          <a:xfrm>
            <a:off x="838200" y="1981200"/>
            <a:ext cx="10515600" cy="5201424"/>
          </a:xfrm>
          <a:prstGeom prst="rect">
            <a:avLst/>
          </a:prstGeom>
          <a:noFill/>
          <a:ln w="9525" cap="flat" cmpd="sng" algn="ctr">
            <a:solidFill>
              <a:srgbClr val="FFFFFF"/>
            </a:solidFill>
            <a:prstDash val="solid"/>
            <a:round/>
            <a:headEnd type="none" w="med" len="med"/>
            <a:tailEnd type="none" w="med" len="med"/>
          </a:ln>
        </p:spPr>
        <p:txBody>
          <a:bodyPr wrap="square" rtlCol="0">
            <a:spAutoFit/>
          </a:bodyPr>
          <a:lstStyle/>
          <a:p>
            <a:pPr>
              <a:lnSpc>
                <a:spcPct val="65000"/>
              </a:lnSpc>
            </a:pPr>
            <a:r>
              <a:rPr lang="en-US" sz="2000" dirty="0"/>
              <a:t>namespace </a:t>
            </a:r>
            <a:r>
              <a:rPr lang="en-US" sz="2000" dirty="0" err="1"/>
              <a:t>GetProductHandler</a:t>
            </a:r>
            <a:r>
              <a:rPr lang="en-US" sz="2000" dirty="0"/>
              <a:t>;</a:t>
            </a:r>
          </a:p>
          <a:p>
            <a:pPr>
              <a:lnSpc>
                <a:spcPct val="65000"/>
              </a:lnSpc>
            </a:pPr>
            <a:endParaRPr lang="en-US" sz="2000" dirty="0"/>
          </a:p>
          <a:p>
            <a:pPr>
              <a:lnSpc>
                <a:spcPct val="65000"/>
              </a:lnSpc>
            </a:pPr>
            <a:r>
              <a:rPr lang="en-US" sz="2000" dirty="0"/>
              <a:t>public class Function</a:t>
            </a:r>
          </a:p>
          <a:p>
            <a:pPr>
              <a:lnSpc>
                <a:spcPct val="65000"/>
              </a:lnSpc>
            </a:pPr>
            <a:r>
              <a:rPr lang="en-US" sz="2000" dirty="0"/>
              <a:t>{</a:t>
            </a:r>
          </a:p>
          <a:p>
            <a:pPr>
              <a:lnSpc>
                <a:spcPct val="65000"/>
              </a:lnSpc>
            </a:pPr>
            <a:r>
              <a:rPr lang="en-US" sz="2000" dirty="0">
                <a:solidFill>
                  <a:schemeClr val="bg2"/>
                </a:solidFill>
              </a:rPr>
              <a:t>    private </a:t>
            </a:r>
            <a:r>
              <a:rPr lang="en-US" sz="2000" dirty="0" err="1">
                <a:solidFill>
                  <a:schemeClr val="bg2"/>
                </a:solidFill>
              </a:rPr>
              <a:t>readonly</a:t>
            </a:r>
            <a:r>
              <a:rPr lang="en-US" sz="2000" dirty="0">
                <a:solidFill>
                  <a:schemeClr val="bg2"/>
                </a:solidFill>
              </a:rPr>
              <a:t> </a:t>
            </a:r>
            <a:r>
              <a:rPr lang="en-US" sz="2000" dirty="0" err="1">
                <a:solidFill>
                  <a:schemeClr val="bg2"/>
                </a:solidFill>
              </a:rPr>
              <a:t>IDatabaseRepository</a:t>
            </a:r>
            <a:r>
              <a:rPr lang="en-US" sz="2000" dirty="0">
                <a:solidFill>
                  <a:schemeClr val="bg2"/>
                </a:solidFill>
              </a:rPr>
              <a:t> _repo;</a:t>
            </a:r>
          </a:p>
          <a:p>
            <a:pPr>
              <a:lnSpc>
                <a:spcPct val="65000"/>
              </a:lnSpc>
            </a:pPr>
            <a:r>
              <a:rPr lang="en-US" sz="2000" dirty="0">
                <a:solidFill>
                  <a:schemeClr val="bg2"/>
                </a:solidFill>
              </a:rPr>
              <a:t>    </a:t>
            </a:r>
          </a:p>
          <a:p>
            <a:pPr>
              <a:lnSpc>
                <a:spcPct val="65000"/>
              </a:lnSpc>
            </a:pPr>
            <a:r>
              <a:rPr lang="en-US" sz="2000" dirty="0">
                <a:solidFill>
                  <a:schemeClr val="bg2"/>
                </a:solidFill>
              </a:rPr>
              <a:t>    public Function()</a:t>
            </a:r>
          </a:p>
          <a:p>
            <a:pPr>
              <a:lnSpc>
                <a:spcPct val="65000"/>
              </a:lnSpc>
            </a:pPr>
            <a:r>
              <a:rPr lang="en-US" sz="2000" dirty="0">
                <a:solidFill>
                  <a:schemeClr val="bg2"/>
                </a:solidFill>
              </a:rPr>
              <a:t>    {</a:t>
            </a:r>
          </a:p>
          <a:p>
            <a:pPr>
              <a:lnSpc>
                <a:spcPct val="65000"/>
              </a:lnSpc>
            </a:pPr>
            <a:r>
              <a:rPr lang="en-US" sz="2000" dirty="0">
                <a:solidFill>
                  <a:schemeClr val="bg2"/>
                </a:solidFill>
              </a:rPr>
              <a:t>        </a:t>
            </a:r>
            <a:r>
              <a:rPr lang="en-US" sz="2000" dirty="0" err="1">
                <a:solidFill>
                  <a:schemeClr val="bg2"/>
                </a:solidFill>
              </a:rPr>
              <a:t>this._repo</a:t>
            </a:r>
            <a:r>
              <a:rPr lang="en-US" sz="2000" dirty="0">
                <a:solidFill>
                  <a:schemeClr val="bg2"/>
                </a:solidFill>
              </a:rPr>
              <a:t> = new </a:t>
            </a:r>
            <a:r>
              <a:rPr lang="en-US" sz="2000" dirty="0" err="1">
                <a:solidFill>
                  <a:schemeClr val="bg2"/>
                </a:solidFill>
              </a:rPr>
              <a:t>DatabaseRepository</a:t>
            </a:r>
            <a:r>
              <a:rPr lang="en-US" sz="2000" dirty="0">
                <a:solidFill>
                  <a:schemeClr val="bg2"/>
                </a:solidFill>
              </a:rPr>
              <a:t>();</a:t>
            </a:r>
          </a:p>
          <a:p>
            <a:pPr>
              <a:lnSpc>
                <a:spcPct val="65000"/>
              </a:lnSpc>
            </a:pPr>
            <a:r>
              <a:rPr lang="en-US" sz="2000" dirty="0">
                <a:solidFill>
                  <a:schemeClr val="bg2"/>
                </a:solidFill>
              </a:rPr>
              <a:t>    }</a:t>
            </a:r>
          </a:p>
          <a:p>
            <a:pPr>
              <a:lnSpc>
                <a:spcPct val="65000"/>
              </a:lnSpc>
            </a:pPr>
            <a:r>
              <a:rPr lang="en-US" sz="2000" dirty="0">
                <a:solidFill>
                  <a:schemeClr val="bg2"/>
                </a:solidFill>
              </a:rPr>
              <a:t>    </a:t>
            </a:r>
          </a:p>
          <a:p>
            <a:pPr>
              <a:lnSpc>
                <a:spcPct val="65000"/>
              </a:lnSpc>
            </a:pPr>
            <a:r>
              <a:rPr lang="en-US" sz="2000" dirty="0">
                <a:solidFill>
                  <a:schemeClr val="bg2"/>
                </a:solidFill>
              </a:rPr>
              <a:t>    public async Task&lt;</a:t>
            </a:r>
            <a:r>
              <a:rPr lang="en-US" sz="2000" dirty="0" err="1">
                <a:solidFill>
                  <a:schemeClr val="bg2"/>
                </a:solidFill>
              </a:rPr>
              <a:t>APIGatewayProxyResponse</a:t>
            </a:r>
            <a:r>
              <a:rPr lang="en-US" sz="2000" dirty="0">
                <a:solidFill>
                  <a:schemeClr val="bg2"/>
                </a:solidFill>
              </a:rPr>
              <a:t>&gt; Handler(</a:t>
            </a:r>
            <a:r>
              <a:rPr lang="en-US" sz="2000" dirty="0" err="1">
                <a:solidFill>
                  <a:schemeClr val="bg2"/>
                </a:solidFill>
              </a:rPr>
              <a:t>APIGatewayProxyRequest</a:t>
            </a:r>
            <a:r>
              <a:rPr lang="en-US" sz="2000" dirty="0">
                <a:solidFill>
                  <a:schemeClr val="bg2"/>
                </a:solidFill>
              </a:rPr>
              <a:t> request)</a:t>
            </a:r>
          </a:p>
          <a:p>
            <a:pPr>
              <a:lnSpc>
                <a:spcPct val="65000"/>
              </a:lnSpc>
            </a:pPr>
            <a:r>
              <a:rPr lang="en-US" sz="2000" dirty="0">
                <a:solidFill>
                  <a:schemeClr val="bg2"/>
                </a:solidFill>
              </a:rPr>
              <a:t>    {</a:t>
            </a:r>
          </a:p>
          <a:p>
            <a:pPr>
              <a:lnSpc>
                <a:spcPct val="65000"/>
              </a:lnSpc>
            </a:pPr>
            <a:r>
              <a:rPr lang="en-US" sz="2000" dirty="0">
                <a:solidFill>
                  <a:schemeClr val="bg2"/>
                </a:solidFill>
              </a:rPr>
              <a:t>        var id = </a:t>
            </a:r>
            <a:r>
              <a:rPr lang="en-US" sz="2000" dirty="0" err="1">
                <a:solidFill>
                  <a:schemeClr val="bg2"/>
                </a:solidFill>
              </a:rPr>
              <a:t>request.PathParameters</a:t>
            </a:r>
            <a:r>
              <a:rPr lang="en-US" sz="2000" dirty="0">
                <a:solidFill>
                  <a:schemeClr val="bg2"/>
                </a:solidFill>
              </a:rPr>
              <a:t>["id"];</a:t>
            </a:r>
          </a:p>
          <a:p>
            <a:pPr>
              <a:lnSpc>
                <a:spcPct val="65000"/>
              </a:lnSpc>
            </a:pPr>
            <a:r>
              <a:rPr lang="en-US" sz="2000" dirty="0">
                <a:solidFill>
                  <a:schemeClr val="bg2"/>
                </a:solidFill>
              </a:rPr>
              <a:t>        </a:t>
            </a:r>
          </a:p>
          <a:p>
            <a:pPr>
              <a:lnSpc>
                <a:spcPct val="65000"/>
              </a:lnSpc>
            </a:pPr>
            <a:r>
              <a:rPr lang="en-US" sz="2000" dirty="0">
                <a:solidFill>
                  <a:schemeClr val="bg2"/>
                </a:solidFill>
              </a:rPr>
              <a:t>        var </a:t>
            </a:r>
            <a:r>
              <a:rPr lang="en-US" sz="2000" dirty="0" err="1">
                <a:solidFill>
                  <a:schemeClr val="bg2"/>
                </a:solidFill>
              </a:rPr>
              <a:t>databaseRecord</a:t>
            </a:r>
            <a:r>
              <a:rPr lang="en-US" sz="2000" dirty="0">
                <a:solidFill>
                  <a:schemeClr val="bg2"/>
                </a:solidFill>
              </a:rPr>
              <a:t> = await this._</a:t>
            </a:r>
            <a:r>
              <a:rPr lang="en-US" sz="2000" dirty="0" err="1">
                <a:solidFill>
                  <a:schemeClr val="bg2"/>
                </a:solidFill>
              </a:rPr>
              <a:t>repo.GetById</a:t>
            </a:r>
            <a:r>
              <a:rPr lang="en-US" sz="2000" dirty="0">
                <a:solidFill>
                  <a:schemeClr val="bg2"/>
                </a:solidFill>
              </a:rPr>
              <a:t>(id);</a:t>
            </a:r>
          </a:p>
          <a:p>
            <a:pPr>
              <a:lnSpc>
                <a:spcPct val="65000"/>
              </a:lnSpc>
            </a:pPr>
            <a:r>
              <a:rPr lang="en-US" sz="2000" dirty="0">
                <a:solidFill>
                  <a:schemeClr val="bg2"/>
                </a:solidFill>
              </a:rPr>
              <a:t>        </a:t>
            </a:r>
          </a:p>
          <a:p>
            <a:pPr>
              <a:lnSpc>
                <a:spcPct val="65000"/>
              </a:lnSpc>
            </a:pPr>
            <a:r>
              <a:rPr lang="en-US" sz="2000" dirty="0">
                <a:solidFill>
                  <a:schemeClr val="bg2"/>
                </a:solidFill>
              </a:rPr>
              <a:t>        return new </a:t>
            </a:r>
            <a:r>
              <a:rPr lang="en-US" sz="2000" dirty="0" err="1">
                <a:solidFill>
                  <a:schemeClr val="bg2"/>
                </a:solidFill>
              </a:rPr>
              <a:t>APIGatewayProxyResponse</a:t>
            </a:r>
            <a:r>
              <a:rPr lang="en-US" sz="2000" dirty="0">
                <a:solidFill>
                  <a:schemeClr val="bg2"/>
                </a:solidFill>
              </a:rPr>
              <a:t> </a:t>
            </a:r>
          </a:p>
          <a:p>
            <a:pPr>
              <a:lnSpc>
                <a:spcPct val="65000"/>
              </a:lnSpc>
            </a:pPr>
            <a:r>
              <a:rPr lang="en-US" sz="2000" dirty="0">
                <a:solidFill>
                  <a:schemeClr val="bg2"/>
                </a:solidFill>
              </a:rPr>
              <a:t>        {</a:t>
            </a:r>
          </a:p>
          <a:p>
            <a:pPr>
              <a:lnSpc>
                <a:spcPct val="65000"/>
              </a:lnSpc>
            </a:pPr>
            <a:r>
              <a:rPr lang="en-US" sz="2000" dirty="0">
                <a:solidFill>
                  <a:schemeClr val="bg2"/>
                </a:solidFill>
              </a:rPr>
              <a:t>            </a:t>
            </a:r>
            <a:r>
              <a:rPr lang="en-US" sz="2000" dirty="0" err="1">
                <a:solidFill>
                  <a:schemeClr val="bg2"/>
                </a:solidFill>
              </a:rPr>
              <a:t>StatusCode</a:t>
            </a:r>
            <a:r>
              <a:rPr lang="en-US" sz="2000" dirty="0">
                <a:solidFill>
                  <a:schemeClr val="bg2"/>
                </a:solidFill>
              </a:rPr>
              <a:t> = (int)</a:t>
            </a:r>
            <a:r>
              <a:rPr lang="en-US" sz="2000" dirty="0" err="1">
                <a:solidFill>
                  <a:schemeClr val="bg2"/>
                </a:solidFill>
              </a:rPr>
              <a:t>HttpStatusCode.OK</a:t>
            </a:r>
            <a:r>
              <a:rPr lang="en-US" sz="2000" dirty="0">
                <a:solidFill>
                  <a:schemeClr val="bg2"/>
                </a:solidFill>
              </a:rPr>
              <a:t>,</a:t>
            </a:r>
          </a:p>
          <a:p>
            <a:pPr>
              <a:lnSpc>
                <a:spcPct val="65000"/>
              </a:lnSpc>
            </a:pPr>
            <a:r>
              <a:rPr lang="en-US" sz="2000" dirty="0">
                <a:solidFill>
                  <a:schemeClr val="bg2"/>
                </a:solidFill>
              </a:rPr>
              <a:t>            Body = </a:t>
            </a:r>
            <a:r>
              <a:rPr lang="en-US" sz="2000" dirty="0" err="1">
                <a:solidFill>
                  <a:schemeClr val="bg2"/>
                </a:solidFill>
              </a:rPr>
              <a:t>JsonSerializer.Serialize</a:t>
            </a:r>
            <a:r>
              <a:rPr lang="en-US" sz="2000" dirty="0">
                <a:solidFill>
                  <a:schemeClr val="bg2"/>
                </a:solidFill>
              </a:rPr>
              <a:t>(</a:t>
            </a:r>
            <a:r>
              <a:rPr lang="en-US" sz="2000" dirty="0" err="1">
                <a:solidFill>
                  <a:schemeClr val="bg2"/>
                </a:solidFill>
              </a:rPr>
              <a:t>databaseRecord</a:t>
            </a:r>
            <a:r>
              <a:rPr lang="en-US" sz="2000" dirty="0">
                <a:solidFill>
                  <a:schemeClr val="bg2"/>
                </a:solidFill>
              </a:rPr>
              <a:t>)</a:t>
            </a:r>
          </a:p>
          <a:p>
            <a:pPr>
              <a:lnSpc>
                <a:spcPct val="65000"/>
              </a:lnSpc>
            </a:pPr>
            <a:r>
              <a:rPr lang="en-US" sz="2000" dirty="0">
                <a:solidFill>
                  <a:schemeClr val="bg2"/>
                </a:solidFill>
              </a:rPr>
              <a:t>        };</a:t>
            </a:r>
          </a:p>
          <a:p>
            <a:pPr>
              <a:lnSpc>
                <a:spcPct val="65000"/>
              </a:lnSpc>
            </a:pPr>
            <a:r>
              <a:rPr lang="en-US" sz="2000" dirty="0">
                <a:solidFill>
                  <a:schemeClr val="bg2"/>
                </a:solidFill>
              </a:rPr>
              <a:t>    }</a:t>
            </a:r>
          </a:p>
          <a:p>
            <a:pPr>
              <a:lnSpc>
                <a:spcPct val="65000"/>
              </a:lnSpc>
            </a:pPr>
            <a:r>
              <a:rPr lang="en-US" sz="2000" dirty="0"/>
              <a:t>}</a:t>
            </a:r>
          </a:p>
          <a:p>
            <a:endParaRPr lang="en-US" sz="2000" dirty="0"/>
          </a:p>
        </p:txBody>
      </p:sp>
    </p:spTree>
    <p:extLst>
      <p:ext uri="{BB962C8B-B14F-4D97-AF65-F5344CB8AC3E}">
        <p14:creationId xmlns:p14="http://schemas.microsoft.com/office/powerpoint/2010/main" val="120222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BE82-648F-D0DB-93B8-09B303E7E1C3}"/>
              </a:ext>
            </a:extLst>
          </p:cNvPr>
          <p:cNvSpPr>
            <a:spLocks noGrp="1"/>
          </p:cNvSpPr>
          <p:nvPr>
            <p:ph type="title"/>
          </p:nvPr>
        </p:nvSpPr>
        <p:spPr>
          <a:xfrm>
            <a:off x="838200" y="359497"/>
            <a:ext cx="4977640" cy="1276575"/>
          </a:xfrm>
        </p:spPr>
        <p:txBody>
          <a:bodyPr>
            <a:noAutofit/>
          </a:bodyPr>
          <a:lstStyle/>
          <a:p>
            <a:r>
              <a:rPr lang="en-US" altLang="en-US" dirty="0">
                <a:latin typeface="+mn-lt"/>
                <a:ea typeface="Amazon Ember" panose="020B0603020204020204" pitchFamily="34" charset="0"/>
                <a:cs typeface="Arial" panose="020B0604020202020204" pitchFamily="34" charset="0"/>
              </a:rPr>
              <a:t>Agenda</a:t>
            </a:r>
            <a:endParaRPr lang="en-US" dirty="0">
              <a:latin typeface="+mn-lt"/>
            </a:endParaRPr>
          </a:p>
        </p:txBody>
      </p:sp>
      <p:graphicFrame>
        <p:nvGraphicFramePr>
          <p:cNvPr id="7" name="Content Placeholder 2">
            <a:extLst>
              <a:ext uri="{FF2B5EF4-FFF2-40B4-BE49-F238E27FC236}">
                <a16:creationId xmlns:a16="http://schemas.microsoft.com/office/drawing/2014/main" id="{46A705FB-3C0E-FB3B-1E47-6E8B9BB9EF07}"/>
              </a:ext>
            </a:extLst>
          </p:cNvPr>
          <p:cNvGraphicFramePr>
            <a:graphicFrameLocks noGrp="1"/>
          </p:cNvGraphicFramePr>
          <p:nvPr>
            <p:ph idx="1"/>
            <p:extLst>
              <p:ext uri="{D42A27DB-BD31-4B8C-83A1-F6EECF244321}">
                <p14:modId xmlns:p14="http://schemas.microsoft.com/office/powerpoint/2010/main" val="11023268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ED891101-BEBC-B4A6-877F-5C532FC7926B}"/>
              </a:ext>
            </a:extLst>
          </p:cNvPr>
          <p:cNvSpPr>
            <a:spLocks noGrp="1"/>
          </p:cNvSpPr>
          <p:nvPr>
            <p:ph type="sldNum" sz="quarter" idx="12"/>
          </p:nvPr>
        </p:nvSpPr>
        <p:spPr/>
        <p:txBody>
          <a:bodyPr/>
          <a:lstStyle/>
          <a:p>
            <a:fld id="{5DB424E2-F653-4D6D-B8B3-DCB120A392F3}" type="slidenum">
              <a:rPr lang="en-US" smtClean="0"/>
              <a:t>4</a:t>
            </a:fld>
            <a:endParaRPr lang="en-US"/>
          </a:p>
        </p:txBody>
      </p:sp>
    </p:spTree>
    <p:extLst>
      <p:ext uri="{BB962C8B-B14F-4D97-AF65-F5344CB8AC3E}">
        <p14:creationId xmlns:p14="http://schemas.microsoft.com/office/powerpoint/2010/main" val="28494750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EA5CB8DD-0319-43FF-9D70-D0147C858783}"/>
                                            </p:graphicEl>
                                          </p:spTgt>
                                        </p:tgtEl>
                                        <p:attrNameLst>
                                          <p:attrName>style.visibility</p:attrName>
                                        </p:attrNameLst>
                                      </p:cBhvr>
                                      <p:to>
                                        <p:strVal val="visible"/>
                                      </p:to>
                                    </p:set>
                                    <p:animEffect transition="in" filter="fade">
                                      <p:cBhvr>
                                        <p:cTn id="7" dur="500"/>
                                        <p:tgtEl>
                                          <p:spTgt spid="7">
                                            <p:graphicEl>
                                              <a:dgm id="{EA5CB8DD-0319-43FF-9D70-D0147C85878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636133CE-AEDE-4FB1-987B-ABE5A8A3ECC1}"/>
                                            </p:graphicEl>
                                          </p:spTgt>
                                        </p:tgtEl>
                                        <p:attrNameLst>
                                          <p:attrName>style.visibility</p:attrName>
                                        </p:attrNameLst>
                                      </p:cBhvr>
                                      <p:to>
                                        <p:strVal val="visible"/>
                                      </p:to>
                                    </p:set>
                                    <p:animEffect transition="in" filter="fade">
                                      <p:cBhvr>
                                        <p:cTn id="12" dur="500"/>
                                        <p:tgtEl>
                                          <p:spTgt spid="7">
                                            <p:graphicEl>
                                              <a:dgm id="{636133CE-AEDE-4FB1-987B-ABE5A8A3ECC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F52C1793-C419-4396-8596-FC48021A7253}"/>
                                            </p:graphicEl>
                                          </p:spTgt>
                                        </p:tgtEl>
                                        <p:attrNameLst>
                                          <p:attrName>style.visibility</p:attrName>
                                        </p:attrNameLst>
                                      </p:cBhvr>
                                      <p:to>
                                        <p:strVal val="visible"/>
                                      </p:to>
                                    </p:set>
                                    <p:animEffect transition="in" filter="fade">
                                      <p:cBhvr>
                                        <p:cTn id="17" dur="500"/>
                                        <p:tgtEl>
                                          <p:spTgt spid="7">
                                            <p:graphicEl>
                                              <a:dgm id="{F52C1793-C419-4396-8596-FC48021A7253}"/>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B5A15E3D-5E26-4EB4-BB13-B6451AF93D0E}"/>
                                            </p:graphicEl>
                                          </p:spTgt>
                                        </p:tgtEl>
                                        <p:attrNameLst>
                                          <p:attrName>style.visibility</p:attrName>
                                        </p:attrNameLst>
                                      </p:cBhvr>
                                      <p:to>
                                        <p:strVal val="visible"/>
                                      </p:to>
                                    </p:set>
                                    <p:animEffect transition="in" filter="fade">
                                      <p:cBhvr>
                                        <p:cTn id="22" dur="500"/>
                                        <p:tgtEl>
                                          <p:spTgt spid="7">
                                            <p:graphicEl>
                                              <a:dgm id="{B5A15E3D-5E26-4EB4-BB13-B6451AF93D0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0121-2E02-CCE0-E707-FD59B9A54DEF}"/>
              </a:ext>
            </a:extLst>
          </p:cNvPr>
          <p:cNvSpPr>
            <a:spLocks noGrp="1"/>
          </p:cNvSpPr>
          <p:nvPr>
            <p:ph type="title"/>
          </p:nvPr>
        </p:nvSpPr>
        <p:spPr/>
        <p:txBody>
          <a:bodyPr/>
          <a:lstStyle/>
          <a:p>
            <a:r>
              <a:rPr lang="en-US" dirty="0"/>
              <a:t> </a:t>
            </a:r>
          </a:p>
        </p:txBody>
      </p:sp>
      <p:sp>
        <p:nvSpPr>
          <p:cNvPr id="4" name="Slide Number Placeholder 3">
            <a:extLst>
              <a:ext uri="{FF2B5EF4-FFF2-40B4-BE49-F238E27FC236}">
                <a16:creationId xmlns:a16="http://schemas.microsoft.com/office/drawing/2014/main" id="{151AE644-0AAC-1C8D-097D-E1F4E21CF2D3}"/>
              </a:ext>
            </a:extLst>
          </p:cNvPr>
          <p:cNvSpPr>
            <a:spLocks noGrp="1"/>
          </p:cNvSpPr>
          <p:nvPr>
            <p:ph type="sldNum" sz="quarter" idx="12"/>
          </p:nvPr>
        </p:nvSpPr>
        <p:spPr/>
        <p:txBody>
          <a:bodyPr/>
          <a:lstStyle/>
          <a:p>
            <a:fld id="{5DB424E2-F653-4D6D-B8B3-DCB120A392F3}" type="slidenum">
              <a:rPr lang="en-US" smtClean="0"/>
              <a:t>40</a:t>
            </a:fld>
            <a:endParaRPr lang="en-US"/>
          </a:p>
        </p:txBody>
      </p:sp>
      <p:sp>
        <p:nvSpPr>
          <p:cNvPr id="5" name="Title 1">
            <a:extLst>
              <a:ext uri="{FF2B5EF4-FFF2-40B4-BE49-F238E27FC236}">
                <a16:creationId xmlns:a16="http://schemas.microsoft.com/office/drawing/2014/main" id="{93D81F70-BA9A-4AED-DC36-55D874956E5C}"/>
              </a:ext>
            </a:extLst>
          </p:cNvPr>
          <p:cNvSpPr txBox="1">
            <a:spLocks/>
          </p:cNvSpPr>
          <p:nvPr/>
        </p:nvSpPr>
        <p:spPr>
          <a:xfrm>
            <a:off x="2118360" y="360163"/>
            <a:ext cx="3692564" cy="12777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latin typeface="+mn-lt"/>
                <a:ea typeface="Amazon Ember" panose="020B0603020204020204" pitchFamily="34" charset="0"/>
                <a:cs typeface="Arial" panose="020B0604020202020204" pitchFamily="34" charset="0"/>
              </a:rPr>
              <a:t>AWS Lambda</a:t>
            </a:r>
            <a:endParaRPr lang="en-US" dirty="0"/>
          </a:p>
        </p:txBody>
      </p:sp>
      <p:pic>
        <p:nvPicPr>
          <p:cNvPr id="6" name="Graphic 5">
            <a:extLst>
              <a:ext uri="{FF2B5EF4-FFF2-40B4-BE49-F238E27FC236}">
                <a16:creationId xmlns:a16="http://schemas.microsoft.com/office/drawing/2014/main" id="{FB75409E-B581-433F-86A4-DBC5AC9F4C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bwMode="auto">
          <a:xfrm>
            <a:off x="838200" y="357704"/>
            <a:ext cx="1280160" cy="128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phic 6">
            <a:extLst>
              <a:ext uri="{FF2B5EF4-FFF2-40B4-BE49-F238E27FC236}">
                <a16:creationId xmlns:a16="http://schemas.microsoft.com/office/drawing/2014/main" id="{700907FB-207D-8DA3-475C-FD5060FBC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73640" y="357704"/>
            <a:ext cx="1280160" cy="1280160"/>
          </a:xfrm>
          <a:prstGeom prst="rect">
            <a:avLst/>
          </a:prstGeom>
        </p:spPr>
      </p:pic>
      <p:sp>
        <p:nvSpPr>
          <p:cNvPr id="9" name="TextBox 8">
            <a:extLst>
              <a:ext uri="{FF2B5EF4-FFF2-40B4-BE49-F238E27FC236}">
                <a16:creationId xmlns:a16="http://schemas.microsoft.com/office/drawing/2014/main" id="{0332BED5-03E6-87CD-F953-7D544E80E5BA}"/>
              </a:ext>
            </a:extLst>
          </p:cNvPr>
          <p:cNvSpPr txBox="1"/>
          <p:nvPr/>
        </p:nvSpPr>
        <p:spPr>
          <a:xfrm>
            <a:off x="838200" y="1981200"/>
            <a:ext cx="10515600" cy="5201424"/>
          </a:xfrm>
          <a:prstGeom prst="rect">
            <a:avLst/>
          </a:prstGeom>
          <a:noFill/>
          <a:ln w="9525" cap="flat" cmpd="sng" algn="ctr">
            <a:solidFill>
              <a:srgbClr val="FFFFFF"/>
            </a:solidFill>
            <a:prstDash val="solid"/>
            <a:round/>
            <a:headEnd type="none" w="med" len="med"/>
            <a:tailEnd type="none" w="med" len="med"/>
          </a:ln>
        </p:spPr>
        <p:txBody>
          <a:bodyPr wrap="square" rtlCol="0">
            <a:spAutoFit/>
          </a:bodyPr>
          <a:lstStyle/>
          <a:p>
            <a:pPr>
              <a:lnSpc>
                <a:spcPct val="65000"/>
              </a:lnSpc>
            </a:pPr>
            <a:r>
              <a:rPr lang="en-US" sz="2000" dirty="0"/>
              <a:t>namespace </a:t>
            </a:r>
            <a:r>
              <a:rPr lang="en-US" sz="2000" dirty="0" err="1"/>
              <a:t>GetProductHandler</a:t>
            </a:r>
            <a:r>
              <a:rPr lang="en-US" sz="2000" dirty="0"/>
              <a:t>;</a:t>
            </a:r>
          </a:p>
          <a:p>
            <a:pPr>
              <a:lnSpc>
                <a:spcPct val="65000"/>
              </a:lnSpc>
            </a:pPr>
            <a:endParaRPr lang="en-US" sz="2000" dirty="0"/>
          </a:p>
          <a:p>
            <a:pPr>
              <a:lnSpc>
                <a:spcPct val="65000"/>
              </a:lnSpc>
            </a:pPr>
            <a:r>
              <a:rPr lang="en-US" sz="2000" dirty="0">
                <a:solidFill>
                  <a:schemeClr val="bg2"/>
                </a:solidFill>
              </a:rPr>
              <a:t>public class Function</a:t>
            </a:r>
          </a:p>
          <a:p>
            <a:pPr>
              <a:lnSpc>
                <a:spcPct val="65000"/>
              </a:lnSpc>
            </a:pPr>
            <a:r>
              <a:rPr lang="en-US" sz="2000" dirty="0">
                <a:solidFill>
                  <a:schemeClr val="bg2"/>
                </a:solidFill>
              </a:rPr>
              <a:t>{</a:t>
            </a:r>
          </a:p>
          <a:p>
            <a:pPr>
              <a:lnSpc>
                <a:spcPct val="65000"/>
              </a:lnSpc>
            </a:pPr>
            <a:r>
              <a:rPr lang="en-US" sz="2000" dirty="0">
                <a:solidFill>
                  <a:schemeClr val="bg2"/>
                </a:solidFill>
              </a:rPr>
              <a:t>    </a:t>
            </a:r>
            <a:r>
              <a:rPr lang="en-US" sz="2000" dirty="0"/>
              <a:t>private </a:t>
            </a:r>
            <a:r>
              <a:rPr lang="en-US" sz="2000" dirty="0" err="1"/>
              <a:t>readonly</a:t>
            </a:r>
            <a:r>
              <a:rPr lang="en-US" sz="2000" dirty="0"/>
              <a:t> </a:t>
            </a:r>
            <a:r>
              <a:rPr lang="en-US" sz="2000" dirty="0" err="1"/>
              <a:t>IDatabaseRepository</a:t>
            </a:r>
            <a:r>
              <a:rPr lang="en-US" sz="2000" dirty="0"/>
              <a:t> _repo;</a:t>
            </a:r>
          </a:p>
          <a:p>
            <a:pPr>
              <a:lnSpc>
                <a:spcPct val="65000"/>
              </a:lnSpc>
            </a:pPr>
            <a:r>
              <a:rPr lang="en-US" sz="2000" dirty="0"/>
              <a:t>    </a:t>
            </a:r>
          </a:p>
          <a:p>
            <a:pPr>
              <a:lnSpc>
                <a:spcPct val="65000"/>
              </a:lnSpc>
            </a:pPr>
            <a:r>
              <a:rPr lang="en-US" sz="2000" dirty="0"/>
              <a:t>    public Function()</a:t>
            </a:r>
          </a:p>
          <a:p>
            <a:pPr>
              <a:lnSpc>
                <a:spcPct val="65000"/>
              </a:lnSpc>
            </a:pPr>
            <a:r>
              <a:rPr lang="en-US" sz="2000" dirty="0"/>
              <a:t>    {</a:t>
            </a:r>
          </a:p>
          <a:p>
            <a:pPr>
              <a:lnSpc>
                <a:spcPct val="65000"/>
              </a:lnSpc>
            </a:pPr>
            <a:r>
              <a:rPr lang="en-US" sz="2000" dirty="0"/>
              <a:t>        _repo = new </a:t>
            </a:r>
            <a:r>
              <a:rPr lang="en-US" sz="2000" dirty="0" err="1"/>
              <a:t>DatabaseRepository</a:t>
            </a:r>
            <a:r>
              <a:rPr lang="en-US" sz="2000" dirty="0"/>
              <a:t>();</a:t>
            </a:r>
          </a:p>
          <a:p>
            <a:pPr>
              <a:lnSpc>
                <a:spcPct val="65000"/>
              </a:lnSpc>
            </a:pPr>
            <a:r>
              <a:rPr lang="en-US" sz="2000" dirty="0"/>
              <a:t>    }</a:t>
            </a:r>
          </a:p>
          <a:p>
            <a:pPr>
              <a:lnSpc>
                <a:spcPct val="65000"/>
              </a:lnSpc>
            </a:pPr>
            <a:r>
              <a:rPr lang="en-US" sz="2000" dirty="0">
                <a:solidFill>
                  <a:schemeClr val="bg2"/>
                </a:solidFill>
              </a:rPr>
              <a:t>    </a:t>
            </a:r>
          </a:p>
          <a:p>
            <a:pPr>
              <a:lnSpc>
                <a:spcPct val="65000"/>
              </a:lnSpc>
            </a:pPr>
            <a:r>
              <a:rPr lang="en-US" sz="2000" dirty="0">
                <a:solidFill>
                  <a:schemeClr val="bg2"/>
                </a:solidFill>
              </a:rPr>
              <a:t>    public async Task&lt;</a:t>
            </a:r>
            <a:r>
              <a:rPr lang="en-US" sz="2000" dirty="0" err="1">
                <a:solidFill>
                  <a:schemeClr val="bg2"/>
                </a:solidFill>
              </a:rPr>
              <a:t>APIGatewayProxyResponse</a:t>
            </a:r>
            <a:r>
              <a:rPr lang="en-US" sz="2000" dirty="0">
                <a:solidFill>
                  <a:schemeClr val="bg2"/>
                </a:solidFill>
              </a:rPr>
              <a:t>&gt; Handler(</a:t>
            </a:r>
            <a:r>
              <a:rPr lang="en-US" sz="2000" dirty="0" err="1">
                <a:solidFill>
                  <a:schemeClr val="bg2"/>
                </a:solidFill>
              </a:rPr>
              <a:t>APIGatewayProxyRequest</a:t>
            </a:r>
            <a:r>
              <a:rPr lang="en-US" sz="2000" dirty="0">
                <a:solidFill>
                  <a:schemeClr val="bg2"/>
                </a:solidFill>
              </a:rPr>
              <a:t> request)</a:t>
            </a:r>
          </a:p>
          <a:p>
            <a:pPr>
              <a:lnSpc>
                <a:spcPct val="65000"/>
              </a:lnSpc>
            </a:pPr>
            <a:r>
              <a:rPr lang="en-US" sz="2000" dirty="0">
                <a:solidFill>
                  <a:schemeClr val="bg2"/>
                </a:solidFill>
              </a:rPr>
              <a:t>    {</a:t>
            </a:r>
          </a:p>
          <a:p>
            <a:pPr>
              <a:lnSpc>
                <a:spcPct val="65000"/>
              </a:lnSpc>
            </a:pPr>
            <a:r>
              <a:rPr lang="en-US" sz="2000" dirty="0">
                <a:solidFill>
                  <a:schemeClr val="bg2"/>
                </a:solidFill>
              </a:rPr>
              <a:t>        var id = </a:t>
            </a:r>
            <a:r>
              <a:rPr lang="en-US" sz="2000" dirty="0" err="1">
                <a:solidFill>
                  <a:schemeClr val="bg2"/>
                </a:solidFill>
              </a:rPr>
              <a:t>request.PathParameters</a:t>
            </a:r>
            <a:r>
              <a:rPr lang="en-US" sz="2000" dirty="0">
                <a:solidFill>
                  <a:schemeClr val="bg2"/>
                </a:solidFill>
              </a:rPr>
              <a:t>["id"];</a:t>
            </a:r>
          </a:p>
          <a:p>
            <a:pPr>
              <a:lnSpc>
                <a:spcPct val="65000"/>
              </a:lnSpc>
            </a:pPr>
            <a:r>
              <a:rPr lang="en-US" sz="2000" dirty="0">
                <a:solidFill>
                  <a:schemeClr val="bg2"/>
                </a:solidFill>
              </a:rPr>
              <a:t>        </a:t>
            </a:r>
          </a:p>
          <a:p>
            <a:pPr>
              <a:lnSpc>
                <a:spcPct val="65000"/>
              </a:lnSpc>
            </a:pPr>
            <a:r>
              <a:rPr lang="en-US" sz="2000" dirty="0">
                <a:solidFill>
                  <a:schemeClr val="bg2"/>
                </a:solidFill>
              </a:rPr>
              <a:t>        var </a:t>
            </a:r>
            <a:r>
              <a:rPr lang="en-US" sz="2000" dirty="0" err="1">
                <a:solidFill>
                  <a:schemeClr val="bg2"/>
                </a:solidFill>
              </a:rPr>
              <a:t>databaseRecord</a:t>
            </a:r>
            <a:r>
              <a:rPr lang="en-US" sz="2000" dirty="0">
                <a:solidFill>
                  <a:schemeClr val="bg2"/>
                </a:solidFill>
              </a:rPr>
              <a:t> = await this._</a:t>
            </a:r>
            <a:r>
              <a:rPr lang="en-US" sz="2000" dirty="0" err="1">
                <a:solidFill>
                  <a:schemeClr val="bg2"/>
                </a:solidFill>
              </a:rPr>
              <a:t>repo.GetById</a:t>
            </a:r>
            <a:r>
              <a:rPr lang="en-US" sz="2000" dirty="0">
                <a:solidFill>
                  <a:schemeClr val="bg2"/>
                </a:solidFill>
              </a:rPr>
              <a:t>(id);</a:t>
            </a:r>
          </a:p>
          <a:p>
            <a:pPr>
              <a:lnSpc>
                <a:spcPct val="65000"/>
              </a:lnSpc>
            </a:pPr>
            <a:r>
              <a:rPr lang="en-US" sz="2000" dirty="0">
                <a:solidFill>
                  <a:schemeClr val="bg2"/>
                </a:solidFill>
              </a:rPr>
              <a:t>        </a:t>
            </a:r>
          </a:p>
          <a:p>
            <a:pPr>
              <a:lnSpc>
                <a:spcPct val="65000"/>
              </a:lnSpc>
            </a:pPr>
            <a:r>
              <a:rPr lang="en-US" sz="2000" dirty="0">
                <a:solidFill>
                  <a:schemeClr val="bg2"/>
                </a:solidFill>
              </a:rPr>
              <a:t>        return new </a:t>
            </a:r>
            <a:r>
              <a:rPr lang="en-US" sz="2000" dirty="0" err="1">
                <a:solidFill>
                  <a:schemeClr val="bg2"/>
                </a:solidFill>
              </a:rPr>
              <a:t>APIGatewayProxyResponse</a:t>
            </a:r>
            <a:r>
              <a:rPr lang="en-US" sz="2000" dirty="0">
                <a:solidFill>
                  <a:schemeClr val="bg2"/>
                </a:solidFill>
              </a:rPr>
              <a:t> </a:t>
            </a:r>
          </a:p>
          <a:p>
            <a:pPr>
              <a:lnSpc>
                <a:spcPct val="65000"/>
              </a:lnSpc>
            </a:pPr>
            <a:r>
              <a:rPr lang="en-US" sz="2000" dirty="0">
                <a:solidFill>
                  <a:schemeClr val="bg2"/>
                </a:solidFill>
              </a:rPr>
              <a:t>        {</a:t>
            </a:r>
          </a:p>
          <a:p>
            <a:pPr>
              <a:lnSpc>
                <a:spcPct val="65000"/>
              </a:lnSpc>
            </a:pPr>
            <a:r>
              <a:rPr lang="en-US" sz="2000" dirty="0">
                <a:solidFill>
                  <a:schemeClr val="bg2"/>
                </a:solidFill>
              </a:rPr>
              <a:t>            </a:t>
            </a:r>
            <a:r>
              <a:rPr lang="en-US" sz="2000" dirty="0" err="1">
                <a:solidFill>
                  <a:schemeClr val="bg2"/>
                </a:solidFill>
              </a:rPr>
              <a:t>StatusCode</a:t>
            </a:r>
            <a:r>
              <a:rPr lang="en-US" sz="2000" dirty="0">
                <a:solidFill>
                  <a:schemeClr val="bg2"/>
                </a:solidFill>
              </a:rPr>
              <a:t> = (int)</a:t>
            </a:r>
            <a:r>
              <a:rPr lang="en-US" sz="2000" dirty="0" err="1">
                <a:solidFill>
                  <a:schemeClr val="bg2"/>
                </a:solidFill>
              </a:rPr>
              <a:t>HttpStatusCode.OK</a:t>
            </a:r>
            <a:r>
              <a:rPr lang="en-US" sz="2000" dirty="0">
                <a:solidFill>
                  <a:schemeClr val="bg2"/>
                </a:solidFill>
              </a:rPr>
              <a:t>,</a:t>
            </a:r>
          </a:p>
          <a:p>
            <a:pPr>
              <a:lnSpc>
                <a:spcPct val="65000"/>
              </a:lnSpc>
            </a:pPr>
            <a:r>
              <a:rPr lang="en-US" sz="2000" dirty="0">
                <a:solidFill>
                  <a:schemeClr val="bg2"/>
                </a:solidFill>
              </a:rPr>
              <a:t>            Body = </a:t>
            </a:r>
            <a:r>
              <a:rPr lang="en-US" sz="2000" dirty="0" err="1">
                <a:solidFill>
                  <a:schemeClr val="bg2"/>
                </a:solidFill>
              </a:rPr>
              <a:t>JsonSerializer.Serialize</a:t>
            </a:r>
            <a:r>
              <a:rPr lang="en-US" sz="2000" dirty="0">
                <a:solidFill>
                  <a:schemeClr val="bg2"/>
                </a:solidFill>
              </a:rPr>
              <a:t>(</a:t>
            </a:r>
            <a:r>
              <a:rPr lang="en-US" sz="2000" dirty="0" err="1">
                <a:solidFill>
                  <a:schemeClr val="bg2"/>
                </a:solidFill>
              </a:rPr>
              <a:t>databaseRecord</a:t>
            </a:r>
            <a:r>
              <a:rPr lang="en-US" sz="2000" dirty="0">
                <a:solidFill>
                  <a:schemeClr val="bg2"/>
                </a:solidFill>
              </a:rPr>
              <a:t>)</a:t>
            </a:r>
          </a:p>
          <a:p>
            <a:pPr>
              <a:lnSpc>
                <a:spcPct val="65000"/>
              </a:lnSpc>
            </a:pPr>
            <a:r>
              <a:rPr lang="en-US" sz="2000" dirty="0">
                <a:solidFill>
                  <a:schemeClr val="bg2"/>
                </a:solidFill>
              </a:rPr>
              <a:t>        };</a:t>
            </a:r>
          </a:p>
          <a:p>
            <a:pPr>
              <a:lnSpc>
                <a:spcPct val="65000"/>
              </a:lnSpc>
            </a:pPr>
            <a:r>
              <a:rPr lang="en-US" sz="2000" dirty="0">
                <a:solidFill>
                  <a:schemeClr val="bg2"/>
                </a:solidFill>
              </a:rPr>
              <a:t>    }</a:t>
            </a:r>
          </a:p>
          <a:p>
            <a:pPr>
              <a:lnSpc>
                <a:spcPct val="65000"/>
              </a:lnSpc>
            </a:pPr>
            <a:r>
              <a:rPr lang="en-US" sz="2000" dirty="0"/>
              <a:t>}</a:t>
            </a:r>
          </a:p>
          <a:p>
            <a:endParaRPr lang="en-US" sz="2000" dirty="0"/>
          </a:p>
        </p:txBody>
      </p:sp>
    </p:spTree>
    <p:extLst>
      <p:ext uri="{BB962C8B-B14F-4D97-AF65-F5344CB8AC3E}">
        <p14:creationId xmlns:p14="http://schemas.microsoft.com/office/powerpoint/2010/main" val="906381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0121-2E02-CCE0-E707-FD59B9A54DEF}"/>
              </a:ext>
            </a:extLst>
          </p:cNvPr>
          <p:cNvSpPr>
            <a:spLocks noGrp="1"/>
          </p:cNvSpPr>
          <p:nvPr>
            <p:ph type="title"/>
          </p:nvPr>
        </p:nvSpPr>
        <p:spPr/>
        <p:txBody>
          <a:bodyPr/>
          <a:lstStyle/>
          <a:p>
            <a:r>
              <a:rPr lang="en-US" dirty="0"/>
              <a:t> </a:t>
            </a:r>
          </a:p>
        </p:txBody>
      </p:sp>
      <p:sp>
        <p:nvSpPr>
          <p:cNvPr id="4" name="Slide Number Placeholder 3">
            <a:extLst>
              <a:ext uri="{FF2B5EF4-FFF2-40B4-BE49-F238E27FC236}">
                <a16:creationId xmlns:a16="http://schemas.microsoft.com/office/drawing/2014/main" id="{151AE644-0AAC-1C8D-097D-E1F4E21CF2D3}"/>
              </a:ext>
            </a:extLst>
          </p:cNvPr>
          <p:cNvSpPr>
            <a:spLocks noGrp="1"/>
          </p:cNvSpPr>
          <p:nvPr>
            <p:ph type="sldNum" sz="quarter" idx="12"/>
          </p:nvPr>
        </p:nvSpPr>
        <p:spPr/>
        <p:txBody>
          <a:bodyPr/>
          <a:lstStyle/>
          <a:p>
            <a:fld id="{5DB424E2-F653-4D6D-B8B3-DCB120A392F3}" type="slidenum">
              <a:rPr lang="en-US" smtClean="0"/>
              <a:t>41</a:t>
            </a:fld>
            <a:endParaRPr lang="en-US"/>
          </a:p>
        </p:txBody>
      </p:sp>
      <p:sp>
        <p:nvSpPr>
          <p:cNvPr id="5" name="Title 1">
            <a:extLst>
              <a:ext uri="{FF2B5EF4-FFF2-40B4-BE49-F238E27FC236}">
                <a16:creationId xmlns:a16="http://schemas.microsoft.com/office/drawing/2014/main" id="{93D81F70-BA9A-4AED-DC36-55D874956E5C}"/>
              </a:ext>
            </a:extLst>
          </p:cNvPr>
          <p:cNvSpPr txBox="1">
            <a:spLocks/>
          </p:cNvSpPr>
          <p:nvPr/>
        </p:nvSpPr>
        <p:spPr>
          <a:xfrm>
            <a:off x="2118360" y="360163"/>
            <a:ext cx="3692564" cy="12777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latin typeface="+mn-lt"/>
                <a:ea typeface="Amazon Ember" panose="020B0603020204020204" pitchFamily="34" charset="0"/>
                <a:cs typeface="Arial" panose="020B0604020202020204" pitchFamily="34" charset="0"/>
              </a:rPr>
              <a:t>AWS Lambda</a:t>
            </a:r>
            <a:endParaRPr lang="en-US" dirty="0"/>
          </a:p>
        </p:txBody>
      </p:sp>
      <p:pic>
        <p:nvPicPr>
          <p:cNvPr id="6" name="Graphic 5">
            <a:extLst>
              <a:ext uri="{FF2B5EF4-FFF2-40B4-BE49-F238E27FC236}">
                <a16:creationId xmlns:a16="http://schemas.microsoft.com/office/drawing/2014/main" id="{FB75409E-B581-433F-86A4-DBC5AC9F4C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bwMode="auto">
          <a:xfrm>
            <a:off x="838200" y="357704"/>
            <a:ext cx="1280160" cy="128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phic 6">
            <a:extLst>
              <a:ext uri="{FF2B5EF4-FFF2-40B4-BE49-F238E27FC236}">
                <a16:creationId xmlns:a16="http://schemas.microsoft.com/office/drawing/2014/main" id="{700907FB-207D-8DA3-475C-FD5060FBC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73640" y="357704"/>
            <a:ext cx="1280160" cy="1280160"/>
          </a:xfrm>
          <a:prstGeom prst="rect">
            <a:avLst/>
          </a:prstGeom>
        </p:spPr>
      </p:pic>
      <p:sp>
        <p:nvSpPr>
          <p:cNvPr id="9" name="TextBox 8">
            <a:extLst>
              <a:ext uri="{FF2B5EF4-FFF2-40B4-BE49-F238E27FC236}">
                <a16:creationId xmlns:a16="http://schemas.microsoft.com/office/drawing/2014/main" id="{0332BED5-03E6-87CD-F953-7D544E80E5BA}"/>
              </a:ext>
            </a:extLst>
          </p:cNvPr>
          <p:cNvSpPr txBox="1"/>
          <p:nvPr/>
        </p:nvSpPr>
        <p:spPr>
          <a:xfrm>
            <a:off x="838200" y="1981200"/>
            <a:ext cx="10515600" cy="5201424"/>
          </a:xfrm>
          <a:prstGeom prst="rect">
            <a:avLst/>
          </a:prstGeom>
          <a:noFill/>
          <a:ln w="9525" cap="flat" cmpd="sng" algn="ctr">
            <a:solidFill>
              <a:srgbClr val="FFFFFF"/>
            </a:solidFill>
            <a:prstDash val="solid"/>
            <a:round/>
            <a:headEnd type="none" w="med" len="med"/>
            <a:tailEnd type="none" w="med" len="med"/>
          </a:ln>
        </p:spPr>
        <p:txBody>
          <a:bodyPr wrap="square" rtlCol="0">
            <a:spAutoFit/>
          </a:bodyPr>
          <a:lstStyle/>
          <a:p>
            <a:pPr>
              <a:lnSpc>
                <a:spcPct val="65000"/>
              </a:lnSpc>
            </a:pPr>
            <a:r>
              <a:rPr lang="en-US" sz="2000" dirty="0"/>
              <a:t>namespace </a:t>
            </a:r>
            <a:r>
              <a:rPr lang="en-US" sz="2000" dirty="0" err="1"/>
              <a:t>GetProductHandler</a:t>
            </a:r>
            <a:r>
              <a:rPr lang="en-US" sz="2000" dirty="0"/>
              <a:t>;</a:t>
            </a:r>
          </a:p>
          <a:p>
            <a:pPr>
              <a:lnSpc>
                <a:spcPct val="65000"/>
              </a:lnSpc>
            </a:pPr>
            <a:endParaRPr lang="en-US" sz="2000" dirty="0"/>
          </a:p>
          <a:p>
            <a:pPr>
              <a:lnSpc>
                <a:spcPct val="65000"/>
              </a:lnSpc>
            </a:pPr>
            <a:r>
              <a:rPr lang="en-US" sz="2000" dirty="0">
                <a:solidFill>
                  <a:schemeClr val="bg2"/>
                </a:solidFill>
              </a:rPr>
              <a:t>public class Function</a:t>
            </a:r>
          </a:p>
          <a:p>
            <a:pPr>
              <a:lnSpc>
                <a:spcPct val="65000"/>
              </a:lnSpc>
            </a:pPr>
            <a:r>
              <a:rPr lang="en-US" sz="2000" dirty="0">
                <a:solidFill>
                  <a:schemeClr val="bg2"/>
                </a:solidFill>
              </a:rPr>
              <a:t>{</a:t>
            </a:r>
          </a:p>
          <a:p>
            <a:pPr>
              <a:lnSpc>
                <a:spcPct val="65000"/>
              </a:lnSpc>
            </a:pPr>
            <a:r>
              <a:rPr lang="en-US" sz="2000" dirty="0">
                <a:solidFill>
                  <a:schemeClr val="bg2"/>
                </a:solidFill>
              </a:rPr>
              <a:t>    private </a:t>
            </a:r>
            <a:r>
              <a:rPr lang="en-US" sz="2000" dirty="0" err="1">
                <a:solidFill>
                  <a:schemeClr val="bg2"/>
                </a:solidFill>
              </a:rPr>
              <a:t>readonly</a:t>
            </a:r>
            <a:r>
              <a:rPr lang="en-US" sz="2000" dirty="0">
                <a:solidFill>
                  <a:schemeClr val="bg2"/>
                </a:solidFill>
              </a:rPr>
              <a:t> </a:t>
            </a:r>
            <a:r>
              <a:rPr lang="en-US" sz="2000" dirty="0" err="1">
                <a:solidFill>
                  <a:schemeClr val="bg2"/>
                </a:solidFill>
              </a:rPr>
              <a:t>IDatabaseRepository</a:t>
            </a:r>
            <a:r>
              <a:rPr lang="en-US" sz="2000" dirty="0">
                <a:solidFill>
                  <a:schemeClr val="bg2"/>
                </a:solidFill>
              </a:rPr>
              <a:t> _repo;</a:t>
            </a:r>
          </a:p>
          <a:p>
            <a:pPr>
              <a:lnSpc>
                <a:spcPct val="65000"/>
              </a:lnSpc>
            </a:pPr>
            <a:r>
              <a:rPr lang="en-US" sz="2000" dirty="0">
                <a:solidFill>
                  <a:schemeClr val="bg2"/>
                </a:solidFill>
              </a:rPr>
              <a:t>    </a:t>
            </a:r>
          </a:p>
          <a:p>
            <a:pPr>
              <a:lnSpc>
                <a:spcPct val="65000"/>
              </a:lnSpc>
            </a:pPr>
            <a:r>
              <a:rPr lang="en-US" sz="2000" dirty="0">
                <a:solidFill>
                  <a:schemeClr val="bg2"/>
                </a:solidFill>
              </a:rPr>
              <a:t>    public Function()</a:t>
            </a:r>
          </a:p>
          <a:p>
            <a:pPr>
              <a:lnSpc>
                <a:spcPct val="65000"/>
              </a:lnSpc>
            </a:pPr>
            <a:r>
              <a:rPr lang="en-US" sz="2000" dirty="0">
                <a:solidFill>
                  <a:schemeClr val="bg2"/>
                </a:solidFill>
              </a:rPr>
              <a:t>    {</a:t>
            </a:r>
          </a:p>
          <a:p>
            <a:pPr>
              <a:lnSpc>
                <a:spcPct val="65000"/>
              </a:lnSpc>
            </a:pPr>
            <a:r>
              <a:rPr lang="en-US" sz="2000" dirty="0">
                <a:solidFill>
                  <a:schemeClr val="bg2"/>
                </a:solidFill>
              </a:rPr>
              <a:t>        _repo = new </a:t>
            </a:r>
            <a:r>
              <a:rPr lang="en-US" sz="2000" dirty="0" err="1">
                <a:solidFill>
                  <a:schemeClr val="bg2"/>
                </a:solidFill>
              </a:rPr>
              <a:t>DatabaseRepository</a:t>
            </a:r>
            <a:r>
              <a:rPr lang="en-US" sz="2000" dirty="0">
                <a:solidFill>
                  <a:schemeClr val="bg2"/>
                </a:solidFill>
              </a:rPr>
              <a:t>();</a:t>
            </a:r>
          </a:p>
          <a:p>
            <a:pPr>
              <a:lnSpc>
                <a:spcPct val="65000"/>
              </a:lnSpc>
            </a:pPr>
            <a:r>
              <a:rPr lang="en-US" sz="2000" dirty="0">
                <a:solidFill>
                  <a:schemeClr val="bg2"/>
                </a:solidFill>
              </a:rPr>
              <a:t>    }</a:t>
            </a:r>
          </a:p>
          <a:p>
            <a:pPr>
              <a:lnSpc>
                <a:spcPct val="65000"/>
              </a:lnSpc>
            </a:pPr>
            <a:r>
              <a:rPr lang="en-US" sz="2000" dirty="0">
                <a:solidFill>
                  <a:schemeClr val="bg2"/>
                </a:solidFill>
              </a:rPr>
              <a:t>    </a:t>
            </a:r>
          </a:p>
          <a:p>
            <a:pPr>
              <a:lnSpc>
                <a:spcPct val="65000"/>
              </a:lnSpc>
            </a:pPr>
            <a:r>
              <a:rPr lang="en-US" sz="2000" dirty="0"/>
              <a:t>    public async Task&lt;</a:t>
            </a:r>
            <a:r>
              <a:rPr lang="en-US" sz="2000" dirty="0" err="1"/>
              <a:t>APIGatewayProxyResponse</a:t>
            </a:r>
            <a:r>
              <a:rPr lang="en-US" sz="2000" dirty="0"/>
              <a:t>&gt; Handler(</a:t>
            </a:r>
            <a:r>
              <a:rPr lang="en-US" sz="2000" dirty="0" err="1"/>
              <a:t>APIGatewayProxyRequest</a:t>
            </a:r>
            <a:r>
              <a:rPr lang="en-US" sz="2000" dirty="0"/>
              <a:t> request)</a:t>
            </a:r>
          </a:p>
          <a:p>
            <a:pPr>
              <a:lnSpc>
                <a:spcPct val="65000"/>
              </a:lnSpc>
            </a:pPr>
            <a:r>
              <a:rPr lang="en-US" sz="2000" dirty="0"/>
              <a:t>    {</a:t>
            </a:r>
          </a:p>
          <a:p>
            <a:pPr>
              <a:lnSpc>
                <a:spcPct val="65000"/>
              </a:lnSpc>
            </a:pPr>
            <a:r>
              <a:rPr lang="en-US" sz="2000" dirty="0"/>
              <a:t>        var id = </a:t>
            </a:r>
            <a:r>
              <a:rPr lang="en-US" sz="2000" dirty="0" err="1"/>
              <a:t>request.PathParameters</a:t>
            </a:r>
            <a:r>
              <a:rPr lang="en-US" sz="2000" dirty="0"/>
              <a:t>["id"];</a:t>
            </a:r>
          </a:p>
          <a:p>
            <a:pPr>
              <a:lnSpc>
                <a:spcPct val="65000"/>
              </a:lnSpc>
            </a:pPr>
            <a:r>
              <a:rPr lang="en-US" sz="2000" dirty="0"/>
              <a:t>        </a:t>
            </a:r>
          </a:p>
          <a:p>
            <a:pPr>
              <a:lnSpc>
                <a:spcPct val="65000"/>
              </a:lnSpc>
            </a:pPr>
            <a:r>
              <a:rPr lang="en-US" sz="2000" dirty="0"/>
              <a:t>        var </a:t>
            </a:r>
            <a:r>
              <a:rPr lang="en-US" sz="2000" dirty="0" err="1"/>
              <a:t>databaseRecord</a:t>
            </a:r>
            <a:r>
              <a:rPr lang="en-US" sz="2000" dirty="0"/>
              <a:t> = await this._</a:t>
            </a:r>
            <a:r>
              <a:rPr lang="en-US" sz="2000" dirty="0" err="1"/>
              <a:t>repo.GetById</a:t>
            </a:r>
            <a:r>
              <a:rPr lang="en-US" sz="2000" dirty="0"/>
              <a:t>(id);</a:t>
            </a:r>
          </a:p>
          <a:p>
            <a:pPr>
              <a:lnSpc>
                <a:spcPct val="65000"/>
              </a:lnSpc>
            </a:pPr>
            <a:r>
              <a:rPr lang="en-US" sz="2000" dirty="0"/>
              <a:t>        </a:t>
            </a:r>
          </a:p>
          <a:p>
            <a:pPr>
              <a:lnSpc>
                <a:spcPct val="65000"/>
              </a:lnSpc>
            </a:pPr>
            <a:r>
              <a:rPr lang="en-US" sz="2000" dirty="0"/>
              <a:t>        return new </a:t>
            </a:r>
            <a:r>
              <a:rPr lang="en-US" sz="2000" dirty="0" err="1"/>
              <a:t>APIGatewayProxyResponse</a:t>
            </a:r>
            <a:r>
              <a:rPr lang="en-US" sz="2000" dirty="0"/>
              <a:t> </a:t>
            </a:r>
          </a:p>
          <a:p>
            <a:pPr>
              <a:lnSpc>
                <a:spcPct val="65000"/>
              </a:lnSpc>
            </a:pPr>
            <a:r>
              <a:rPr lang="en-US" sz="2000" dirty="0"/>
              <a:t>        {</a:t>
            </a:r>
          </a:p>
          <a:p>
            <a:pPr>
              <a:lnSpc>
                <a:spcPct val="65000"/>
              </a:lnSpc>
            </a:pPr>
            <a:r>
              <a:rPr lang="en-US" sz="2000" dirty="0"/>
              <a:t>            </a:t>
            </a:r>
            <a:r>
              <a:rPr lang="en-US" sz="2000" dirty="0" err="1"/>
              <a:t>StatusCode</a:t>
            </a:r>
            <a:r>
              <a:rPr lang="en-US" sz="2000" dirty="0"/>
              <a:t> = (int)</a:t>
            </a:r>
            <a:r>
              <a:rPr lang="en-US" sz="2000" dirty="0" err="1"/>
              <a:t>HttpStatusCode.OK</a:t>
            </a:r>
            <a:r>
              <a:rPr lang="en-US" sz="2000" dirty="0"/>
              <a:t>,</a:t>
            </a:r>
          </a:p>
          <a:p>
            <a:pPr>
              <a:lnSpc>
                <a:spcPct val="65000"/>
              </a:lnSpc>
            </a:pPr>
            <a:r>
              <a:rPr lang="en-US" sz="2000" dirty="0"/>
              <a:t>            Body = </a:t>
            </a:r>
            <a:r>
              <a:rPr lang="en-US" sz="2000" dirty="0" err="1"/>
              <a:t>JsonSerializer.Serialize</a:t>
            </a:r>
            <a:r>
              <a:rPr lang="en-US" sz="2000" dirty="0"/>
              <a:t>(</a:t>
            </a:r>
            <a:r>
              <a:rPr lang="en-US" sz="2000" dirty="0" err="1"/>
              <a:t>databaseRecord</a:t>
            </a:r>
            <a:r>
              <a:rPr lang="en-US" sz="2000" dirty="0"/>
              <a:t>)</a:t>
            </a:r>
          </a:p>
          <a:p>
            <a:pPr>
              <a:lnSpc>
                <a:spcPct val="65000"/>
              </a:lnSpc>
            </a:pPr>
            <a:r>
              <a:rPr lang="en-US" sz="2000" dirty="0"/>
              <a:t>        };</a:t>
            </a:r>
          </a:p>
          <a:p>
            <a:pPr>
              <a:lnSpc>
                <a:spcPct val="65000"/>
              </a:lnSpc>
            </a:pPr>
            <a:r>
              <a:rPr lang="en-US" sz="2000" dirty="0"/>
              <a:t>    }</a:t>
            </a:r>
          </a:p>
          <a:p>
            <a:pPr>
              <a:lnSpc>
                <a:spcPct val="65000"/>
              </a:lnSpc>
            </a:pPr>
            <a:r>
              <a:rPr lang="en-US" sz="2000" dirty="0">
                <a:solidFill>
                  <a:schemeClr val="bg2"/>
                </a:solidFill>
              </a:rPr>
              <a:t>}</a:t>
            </a:r>
          </a:p>
          <a:p>
            <a:endParaRPr lang="en-US" sz="2000" dirty="0"/>
          </a:p>
        </p:txBody>
      </p:sp>
    </p:spTree>
    <p:extLst>
      <p:ext uri="{BB962C8B-B14F-4D97-AF65-F5344CB8AC3E}">
        <p14:creationId xmlns:p14="http://schemas.microsoft.com/office/powerpoint/2010/main" val="29071307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BE82-648F-D0DB-93B8-09B303E7E1C3}"/>
              </a:ext>
            </a:extLst>
          </p:cNvPr>
          <p:cNvSpPr>
            <a:spLocks noGrp="1"/>
          </p:cNvSpPr>
          <p:nvPr>
            <p:ph type="title"/>
          </p:nvPr>
        </p:nvSpPr>
        <p:spPr>
          <a:xfrm>
            <a:off x="2118360" y="360163"/>
            <a:ext cx="3692564" cy="1277702"/>
          </a:xfrm>
        </p:spPr>
        <p:txBody>
          <a:bodyPr>
            <a:noAutofit/>
          </a:bodyPr>
          <a:lstStyle/>
          <a:p>
            <a:r>
              <a:rPr lang="en-US" altLang="en-US" dirty="0">
                <a:latin typeface="+mn-lt"/>
                <a:ea typeface="Amazon Ember" panose="020B0603020204020204" pitchFamily="34" charset="0"/>
                <a:cs typeface="Arial" panose="020B0604020202020204" pitchFamily="34" charset="0"/>
              </a:rPr>
              <a:t>AWS Lambda</a:t>
            </a:r>
            <a:endParaRPr lang="en-US" dirty="0"/>
          </a:p>
        </p:txBody>
      </p:sp>
      <p:graphicFrame>
        <p:nvGraphicFramePr>
          <p:cNvPr id="7" name="Content Placeholder 2">
            <a:extLst>
              <a:ext uri="{FF2B5EF4-FFF2-40B4-BE49-F238E27FC236}">
                <a16:creationId xmlns:a16="http://schemas.microsoft.com/office/drawing/2014/main" id="{46A705FB-3C0E-FB3B-1E47-6E8B9BB9EF07}"/>
              </a:ext>
            </a:extLst>
          </p:cNvPr>
          <p:cNvGraphicFramePr>
            <a:graphicFrameLocks noGrp="1"/>
          </p:cNvGraphicFramePr>
          <p:nvPr>
            <p:ph idx="1"/>
            <p:extLst>
              <p:ext uri="{D42A27DB-BD31-4B8C-83A1-F6EECF244321}">
                <p14:modId xmlns:p14="http://schemas.microsoft.com/office/powerpoint/2010/main" val="2339699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ED891101-BEBC-B4A6-877F-5C532FC7926B}"/>
              </a:ext>
            </a:extLst>
          </p:cNvPr>
          <p:cNvSpPr>
            <a:spLocks noGrp="1"/>
          </p:cNvSpPr>
          <p:nvPr>
            <p:ph type="sldNum" sz="quarter" idx="12"/>
          </p:nvPr>
        </p:nvSpPr>
        <p:spPr/>
        <p:txBody>
          <a:bodyPr/>
          <a:lstStyle/>
          <a:p>
            <a:fld id="{5DB424E2-F653-4D6D-B8B3-DCB120A392F3}" type="slidenum">
              <a:rPr lang="en-US" smtClean="0"/>
              <a:t>42</a:t>
            </a:fld>
            <a:endParaRPr lang="en-US"/>
          </a:p>
        </p:txBody>
      </p:sp>
      <p:pic>
        <p:nvPicPr>
          <p:cNvPr id="5" name="Graphic 5">
            <a:extLst>
              <a:ext uri="{FF2B5EF4-FFF2-40B4-BE49-F238E27FC236}">
                <a16:creationId xmlns:a16="http://schemas.microsoft.com/office/drawing/2014/main" id="{999498B1-F0C1-686C-EE33-F575B9D953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bwMode="auto">
          <a:xfrm>
            <a:off x="838200" y="357704"/>
            <a:ext cx="1280160" cy="128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phic 8">
            <a:extLst>
              <a:ext uri="{FF2B5EF4-FFF2-40B4-BE49-F238E27FC236}">
                <a16:creationId xmlns:a16="http://schemas.microsoft.com/office/drawing/2014/main" id="{1D5FB0B1-25B6-B9E5-189C-B3BC49A06A9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73640" y="357704"/>
            <a:ext cx="1280160" cy="1280160"/>
          </a:xfrm>
          <a:prstGeom prst="rect">
            <a:avLst/>
          </a:prstGeom>
        </p:spPr>
      </p:pic>
    </p:spTree>
    <p:extLst>
      <p:ext uri="{BB962C8B-B14F-4D97-AF65-F5344CB8AC3E}">
        <p14:creationId xmlns:p14="http://schemas.microsoft.com/office/powerpoint/2010/main" val="34576486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graphicEl>
                                              <a:dgm id="{636133CE-AEDE-4FB1-987B-ABE5A8A3ECC1}"/>
                                            </p:graphicEl>
                                          </p:spTgt>
                                        </p:tgtEl>
                                        <p:attrNameLst>
                                          <p:attrName>style.visibility</p:attrName>
                                        </p:attrNameLst>
                                      </p:cBhvr>
                                      <p:to>
                                        <p:strVal val="visible"/>
                                      </p:to>
                                    </p:set>
                                    <p:animEffect transition="in" filter="fade">
                                      <p:cBhvr>
                                        <p:cTn id="7" dur="500"/>
                                        <p:tgtEl>
                                          <p:spTgt spid="7">
                                            <p:graphicEl>
                                              <a:dgm id="{636133CE-AEDE-4FB1-987B-ABE5A8A3ECC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03416A83-2077-47FB-9A45-4B403E45D2FB}"/>
                                            </p:graphicEl>
                                          </p:spTgt>
                                        </p:tgtEl>
                                        <p:attrNameLst>
                                          <p:attrName>style.visibility</p:attrName>
                                        </p:attrNameLst>
                                      </p:cBhvr>
                                      <p:to>
                                        <p:strVal val="visible"/>
                                      </p:to>
                                    </p:set>
                                    <p:animEffect transition="in" filter="fade">
                                      <p:cBhvr>
                                        <p:cTn id="12" dur="500"/>
                                        <p:tgtEl>
                                          <p:spTgt spid="7">
                                            <p:graphicEl>
                                              <a:dgm id="{03416A83-2077-47FB-9A45-4B403E45D2FB}"/>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AF6215D0-32AB-4768-9128-7AE8910501E4}"/>
                                            </p:graphicEl>
                                          </p:spTgt>
                                        </p:tgtEl>
                                        <p:attrNameLst>
                                          <p:attrName>style.visibility</p:attrName>
                                        </p:attrNameLst>
                                      </p:cBhvr>
                                      <p:to>
                                        <p:strVal val="visible"/>
                                      </p:to>
                                    </p:set>
                                    <p:animEffect transition="in" filter="fade">
                                      <p:cBhvr>
                                        <p:cTn id="17" dur="500"/>
                                        <p:tgtEl>
                                          <p:spTgt spid="7">
                                            <p:graphicEl>
                                              <a:dgm id="{AF6215D0-32AB-4768-9128-7AE8910501E4}"/>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C4A9ECED-EB27-4F20-8154-CB0C521C635E}"/>
                                            </p:graphicEl>
                                          </p:spTgt>
                                        </p:tgtEl>
                                        <p:attrNameLst>
                                          <p:attrName>style.visibility</p:attrName>
                                        </p:attrNameLst>
                                      </p:cBhvr>
                                      <p:to>
                                        <p:strVal val="visible"/>
                                      </p:to>
                                    </p:set>
                                    <p:animEffect transition="in" filter="fade">
                                      <p:cBhvr>
                                        <p:cTn id="22" dur="500"/>
                                        <p:tgtEl>
                                          <p:spTgt spid="7">
                                            <p:graphicEl>
                                              <a:dgm id="{C4A9ECED-EB27-4F20-8154-CB0C521C635E}"/>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dgm id="{CE3FC7EF-BFC2-4C09-95C0-CAB5E7BA045E}"/>
                                            </p:graphicEl>
                                          </p:spTgt>
                                        </p:tgtEl>
                                        <p:attrNameLst>
                                          <p:attrName>style.visibility</p:attrName>
                                        </p:attrNameLst>
                                      </p:cBhvr>
                                      <p:to>
                                        <p:strVal val="visible"/>
                                      </p:to>
                                    </p:set>
                                    <p:animEffect transition="in" filter="fade">
                                      <p:cBhvr>
                                        <p:cTn id="27" dur="500"/>
                                        <p:tgtEl>
                                          <p:spTgt spid="7">
                                            <p:graphicEl>
                                              <a:dgm id="{CE3FC7EF-BFC2-4C09-95C0-CAB5E7BA045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lvlOne"/>
        </p:bldSub>
      </p:bldGraphic>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928043BB-705D-116D-8FE2-E54A1B8B21B8}"/>
              </a:ext>
            </a:extLst>
          </p:cNvPr>
          <p:cNvGraphicFramePr>
            <a:graphicFrameLocks noGrp="1"/>
          </p:cNvGraphicFramePr>
          <p:nvPr>
            <p:ph idx="1"/>
            <p:extLst>
              <p:ext uri="{D42A27DB-BD31-4B8C-83A1-F6EECF244321}">
                <p14:modId xmlns:p14="http://schemas.microsoft.com/office/powerpoint/2010/main" val="1330165993"/>
              </p:ext>
            </p:extLst>
          </p:nvPr>
        </p:nvGraphicFramePr>
        <p:xfrm>
          <a:off x="838200" y="1825625"/>
          <a:ext cx="10515597" cy="445008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092575595"/>
                    </a:ext>
                  </a:extLst>
                </a:gridCol>
                <a:gridCol w="3505199">
                  <a:extLst>
                    <a:ext uri="{9D8B030D-6E8A-4147-A177-3AD203B41FA5}">
                      <a16:colId xmlns:a16="http://schemas.microsoft.com/office/drawing/2014/main" val="2232507285"/>
                    </a:ext>
                  </a:extLst>
                </a:gridCol>
                <a:gridCol w="3505199">
                  <a:extLst>
                    <a:ext uri="{9D8B030D-6E8A-4147-A177-3AD203B41FA5}">
                      <a16:colId xmlns:a16="http://schemas.microsoft.com/office/drawing/2014/main" val="719349110"/>
                    </a:ext>
                  </a:extLst>
                </a:gridCol>
              </a:tblGrid>
              <a:tr h="370840">
                <a:tc>
                  <a:txBody>
                    <a:bodyPr/>
                    <a:lstStyle/>
                    <a:p>
                      <a:pPr algn="ctr" fontAlgn="ctr"/>
                      <a:r>
                        <a:rPr lang="en-US" sz="2400" b="1" i="0" u="none" strike="noStrike" dirty="0">
                          <a:solidFill>
                            <a:srgbClr val="000000"/>
                          </a:solidFill>
                          <a:effectLst/>
                          <a:latin typeface="Calibri" panose="020F0502020204030204" pitchFamily="34" charset="0"/>
                        </a:rPr>
                        <a:t>MiB</a:t>
                      </a:r>
                    </a:p>
                  </a:txBody>
                  <a:tcPr marL="4763" marR="4763" marT="4763" marB="0" anchor="ctr"/>
                </a:tc>
                <a:tc>
                  <a:txBody>
                    <a:bodyPr/>
                    <a:lstStyle/>
                    <a:p>
                      <a:pPr algn="ctr" fontAlgn="ctr"/>
                      <a:r>
                        <a:rPr lang="en-US" sz="2400" b="1" i="0" u="none" strike="noStrike" dirty="0">
                          <a:solidFill>
                            <a:srgbClr val="000000"/>
                          </a:solidFill>
                          <a:effectLst/>
                          <a:latin typeface="Calibri" panose="020F0502020204030204" pitchFamily="34" charset="0"/>
                        </a:rPr>
                        <a:t>GiB</a:t>
                      </a:r>
                    </a:p>
                  </a:txBody>
                  <a:tcPr marL="4763" marR="4763" marT="4763" marB="0" anchor="ctr"/>
                </a:tc>
                <a:tc>
                  <a:txBody>
                    <a:bodyPr/>
                    <a:lstStyle/>
                    <a:p>
                      <a:pPr algn="ctr" fontAlgn="ctr"/>
                      <a:r>
                        <a:rPr lang="en-US" sz="2400" b="1" i="0" u="none" strike="noStrike" dirty="0">
                          <a:solidFill>
                            <a:srgbClr val="000000"/>
                          </a:solidFill>
                          <a:effectLst/>
                          <a:latin typeface="Calibri" panose="020F0502020204030204" pitchFamily="34" charset="0"/>
                        </a:rPr>
                        <a:t>vCPU</a:t>
                      </a:r>
                    </a:p>
                  </a:txBody>
                  <a:tcPr marL="4763" marR="4763" marT="4763" marB="0" anchor="ctr"/>
                </a:tc>
                <a:extLst>
                  <a:ext uri="{0D108BD9-81ED-4DB2-BD59-A6C34878D82A}">
                    <a16:rowId xmlns:a16="http://schemas.microsoft.com/office/drawing/2014/main" val="1908300527"/>
                  </a:ext>
                </a:extLst>
              </a:tr>
              <a:tr h="370840">
                <a:tc>
                  <a:txBody>
                    <a:bodyPr/>
                    <a:lstStyle/>
                    <a:p>
                      <a:pPr algn="ctr" fontAlgn="ctr"/>
                      <a:r>
                        <a:rPr lang="en-US" sz="2400" b="0" i="0" u="none" strike="noStrike" dirty="0">
                          <a:solidFill>
                            <a:srgbClr val="000000"/>
                          </a:solidFill>
                          <a:effectLst/>
                          <a:latin typeface="Calibri" panose="020F0502020204030204" pitchFamily="34" charset="0"/>
                        </a:rPr>
                        <a:t>128</a:t>
                      </a:r>
                    </a:p>
                  </a:txBody>
                  <a:tcPr marL="4763" marR="4763" marT="4763" marB="0" anchor="ctr"/>
                </a:tc>
                <a:tc>
                  <a:txBody>
                    <a:bodyPr/>
                    <a:lstStyle/>
                    <a:p>
                      <a:pPr algn="ctr" fontAlgn="ctr"/>
                      <a:r>
                        <a:rPr lang="en-US" sz="2400" b="0" i="0" u="none" strike="noStrike">
                          <a:solidFill>
                            <a:srgbClr val="000000"/>
                          </a:solidFill>
                          <a:effectLst/>
                          <a:latin typeface="Calibri" panose="020F0502020204030204" pitchFamily="34" charset="0"/>
                        </a:rPr>
                        <a:t>0.13</a:t>
                      </a:r>
                    </a:p>
                  </a:txBody>
                  <a:tcPr marL="4763" marR="4763" marT="4763" marB="0" anchor="ctr"/>
                </a:tc>
                <a:tc>
                  <a:txBody>
                    <a:bodyPr/>
                    <a:lstStyle/>
                    <a:p>
                      <a:pPr algn="ctr" fontAlgn="ctr"/>
                      <a:r>
                        <a:rPr lang="en-US" sz="2400" b="0" i="0" u="none" strike="noStrike">
                          <a:solidFill>
                            <a:srgbClr val="000000"/>
                          </a:solidFill>
                          <a:effectLst/>
                          <a:latin typeface="Calibri" panose="020F0502020204030204" pitchFamily="34" charset="0"/>
                        </a:rPr>
                        <a:t>0.07</a:t>
                      </a:r>
                    </a:p>
                  </a:txBody>
                  <a:tcPr marL="4763" marR="4763" marT="4763" marB="0" anchor="ctr"/>
                </a:tc>
                <a:extLst>
                  <a:ext uri="{0D108BD9-81ED-4DB2-BD59-A6C34878D82A}">
                    <a16:rowId xmlns:a16="http://schemas.microsoft.com/office/drawing/2014/main" val="1227483534"/>
                  </a:ext>
                </a:extLst>
              </a:tr>
              <a:tr h="370840">
                <a:tc>
                  <a:txBody>
                    <a:bodyPr/>
                    <a:lstStyle/>
                    <a:p>
                      <a:pPr algn="ctr" fontAlgn="ctr"/>
                      <a:r>
                        <a:rPr lang="en-US" sz="2400" b="0" i="0" u="none" strike="noStrike" dirty="0">
                          <a:solidFill>
                            <a:srgbClr val="000000"/>
                          </a:solidFill>
                          <a:effectLst/>
                          <a:latin typeface="Calibri" panose="020F0502020204030204" pitchFamily="34" charset="0"/>
                        </a:rPr>
                        <a:t>1024</a:t>
                      </a:r>
                    </a:p>
                  </a:txBody>
                  <a:tcPr marL="4763" marR="4763" marT="4763" marB="0" anchor="ctr"/>
                </a:tc>
                <a:tc>
                  <a:txBody>
                    <a:bodyPr/>
                    <a:lstStyle/>
                    <a:p>
                      <a:pPr algn="ctr" fontAlgn="ctr"/>
                      <a:r>
                        <a:rPr lang="en-US" sz="2400" b="0" i="0" u="none" strike="noStrike">
                          <a:solidFill>
                            <a:srgbClr val="000000"/>
                          </a:solidFill>
                          <a:effectLst/>
                          <a:latin typeface="Calibri" panose="020F0502020204030204" pitchFamily="34" charset="0"/>
                        </a:rPr>
                        <a:t>1</a:t>
                      </a:r>
                    </a:p>
                  </a:txBody>
                  <a:tcPr marL="4763" marR="4763" marT="4763" marB="0" anchor="ctr"/>
                </a:tc>
                <a:tc>
                  <a:txBody>
                    <a:bodyPr/>
                    <a:lstStyle/>
                    <a:p>
                      <a:pPr algn="ctr" fontAlgn="ctr"/>
                      <a:r>
                        <a:rPr lang="en-US" sz="2400" b="0" i="0" u="none" strike="noStrike">
                          <a:solidFill>
                            <a:srgbClr val="000000"/>
                          </a:solidFill>
                          <a:effectLst/>
                          <a:latin typeface="Calibri" panose="020F0502020204030204" pitchFamily="34" charset="0"/>
                        </a:rPr>
                        <a:t>0.58</a:t>
                      </a:r>
                    </a:p>
                  </a:txBody>
                  <a:tcPr marL="4763" marR="4763" marT="4763" marB="0" anchor="ctr"/>
                </a:tc>
                <a:extLst>
                  <a:ext uri="{0D108BD9-81ED-4DB2-BD59-A6C34878D82A}">
                    <a16:rowId xmlns:a16="http://schemas.microsoft.com/office/drawing/2014/main" val="4263712834"/>
                  </a:ext>
                </a:extLst>
              </a:tr>
              <a:tr h="370840">
                <a:tc>
                  <a:txBody>
                    <a:bodyPr/>
                    <a:lstStyle/>
                    <a:p>
                      <a:pPr algn="ctr" fontAlgn="ctr"/>
                      <a:r>
                        <a:rPr lang="en-US" sz="2400" b="0" i="0" u="none" strike="noStrike" dirty="0">
                          <a:solidFill>
                            <a:srgbClr val="000000"/>
                          </a:solidFill>
                          <a:effectLst/>
                          <a:latin typeface="Calibri" panose="020F0502020204030204" pitchFamily="34" charset="0"/>
                        </a:rPr>
                        <a:t>2048</a:t>
                      </a:r>
                    </a:p>
                  </a:txBody>
                  <a:tcPr marL="4763" marR="4763" marT="4763" marB="0" anchor="ctr"/>
                </a:tc>
                <a:tc>
                  <a:txBody>
                    <a:bodyPr/>
                    <a:lstStyle/>
                    <a:p>
                      <a:pPr algn="ctr" fontAlgn="ctr"/>
                      <a:r>
                        <a:rPr lang="en-US" sz="2400" b="0" i="0" u="none" strike="noStrike">
                          <a:solidFill>
                            <a:srgbClr val="000000"/>
                          </a:solidFill>
                          <a:effectLst/>
                          <a:latin typeface="Calibri" panose="020F0502020204030204" pitchFamily="34" charset="0"/>
                        </a:rPr>
                        <a:t>2</a:t>
                      </a:r>
                    </a:p>
                  </a:txBody>
                  <a:tcPr marL="4763" marR="4763" marT="4763" marB="0" anchor="ctr"/>
                </a:tc>
                <a:tc>
                  <a:txBody>
                    <a:bodyPr/>
                    <a:lstStyle/>
                    <a:p>
                      <a:pPr algn="ctr" fontAlgn="ctr"/>
                      <a:r>
                        <a:rPr lang="en-US" sz="2400" b="0" i="0" u="none" strike="noStrike">
                          <a:solidFill>
                            <a:srgbClr val="000000"/>
                          </a:solidFill>
                          <a:effectLst/>
                          <a:latin typeface="Calibri" panose="020F0502020204030204" pitchFamily="34" charset="0"/>
                        </a:rPr>
                        <a:t>1.16</a:t>
                      </a:r>
                    </a:p>
                  </a:txBody>
                  <a:tcPr marL="4763" marR="4763" marT="4763" marB="0" anchor="ctr"/>
                </a:tc>
                <a:extLst>
                  <a:ext uri="{0D108BD9-81ED-4DB2-BD59-A6C34878D82A}">
                    <a16:rowId xmlns:a16="http://schemas.microsoft.com/office/drawing/2014/main" val="2387687921"/>
                  </a:ext>
                </a:extLst>
              </a:tr>
              <a:tr h="370840">
                <a:tc>
                  <a:txBody>
                    <a:bodyPr/>
                    <a:lstStyle/>
                    <a:p>
                      <a:pPr algn="ctr" fontAlgn="ctr"/>
                      <a:r>
                        <a:rPr lang="en-US" sz="2400" b="0" i="0" u="none" strike="noStrike">
                          <a:solidFill>
                            <a:srgbClr val="000000"/>
                          </a:solidFill>
                          <a:effectLst/>
                          <a:latin typeface="Calibri" panose="020F0502020204030204" pitchFamily="34" charset="0"/>
                        </a:rPr>
                        <a:t>3072</a:t>
                      </a:r>
                    </a:p>
                  </a:txBody>
                  <a:tcPr marL="4763" marR="4763" marT="4763" marB="0" anchor="ctr"/>
                </a:tc>
                <a:tc>
                  <a:txBody>
                    <a:bodyPr/>
                    <a:lstStyle/>
                    <a:p>
                      <a:pPr algn="ctr" fontAlgn="ctr"/>
                      <a:r>
                        <a:rPr lang="en-US" sz="2400" b="0" i="0" u="none" strike="noStrike" dirty="0">
                          <a:solidFill>
                            <a:srgbClr val="000000"/>
                          </a:solidFill>
                          <a:effectLst/>
                          <a:latin typeface="Calibri" panose="020F0502020204030204" pitchFamily="34" charset="0"/>
                        </a:rPr>
                        <a:t>3</a:t>
                      </a:r>
                    </a:p>
                  </a:txBody>
                  <a:tcPr marL="4763" marR="4763" marT="4763" marB="0" anchor="ctr"/>
                </a:tc>
                <a:tc>
                  <a:txBody>
                    <a:bodyPr/>
                    <a:lstStyle/>
                    <a:p>
                      <a:pPr algn="ctr" fontAlgn="ctr"/>
                      <a:r>
                        <a:rPr lang="en-US" sz="2400" b="0" i="0" u="none" strike="noStrike">
                          <a:solidFill>
                            <a:srgbClr val="000000"/>
                          </a:solidFill>
                          <a:effectLst/>
                          <a:latin typeface="Calibri" panose="020F0502020204030204" pitchFamily="34" charset="0"/>
                        </a:rPr>
                        <a:t>1.74</a:t>
                      </a:r>
                    </a:p>
                  </a:txBody>
                  <a:tcPr marL="4763" marR="4763" marT="4763" marB="0" anchor="ctr"/>
                </a:tc>
                <a:extLst>
                  <a:ext uri="{0D108BD9-81ED-4DB2-BD59-A6C34878D82A}">
                    <a16:rowId xmlns:a16="http://schemas.microsoft.com/office/drawing/2014/main" val="1429510427"/>
                  </a:ext>
                </a:extLst>
              </a:tr>
              <a:tr h="370840">
                <a:tc>
                  <a:txBody>
                    <a:bodyPr/>
                    <a:lstStyle/>
                    <a:p>
                      <a:pPr algn="ctr" fontAlgn="ctr"/>
                      <a:r>
                        <a:rPr lang="en-US" sz="2400" b="0" i="0" u="none" strike="noStrike" dirty="0">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2400" b="0" i="0" u="none" strike="noStrike" dirty="0">
                          <a:solidFill>
                            <a:srgbClr val="000000"/>
                          </a:solidFill>
                          <a:effectLst/>
                          <a:latin typeface="Calibri" panose="020F0502020204030204" pitchFamily="34" charset="0"/>
                        </a:rPr>
                        <a:t>4</a:t>
                      </a:r>
                    </a:p>
                  </a:txBody>
                  <a:tcPr marL="4763" marR="4763" marT="4763" marB="0" anchor="ctr"/>
                </a:tc>
                <a:tc>
                  <a:txBody>
                    <a:bodyPr/>
                    <a:lstStyle/>
                    <a:p>
                      <a:pPr algn="ctr" fontAlgn="ctr"/>
                      <a:r>
                        <a:rPr lang="en-US" sz="2400" b="0" i="0" u="none" strike="noStrike">
                          <a:solidFill>
                            <a:srgbClr val="000000"/>
                          </a:solidFill>
                          <a:effectLst/>
                          <a:latin typeface="Calibri" panose="020F0502020204030204" pitchFamily="34" charset="0"/>
                        </a:rPr>
                        <a:t>2.32</a:t>
                      </a:r>
                    </a:p>
                  </a:txBody>
                  <a:tcPr marL="4763" marR="4763" marT="4763" marB="0" anchor="ctr"/>
                </a:tc>
                <a:extLst>
                  <a:ext uri="{0D108BD9-81ED-4DB2-BD59-A6C34878D82A}">
                    <a16:rowId xmlns:a16="http://schemas.microsoft.com/office/drawing/2014/main" val="3389521502"/>
                  </a:ext>
                </a:extLst>
              </a:tr>
              <a:tr h="370840">
                <a:tc>
                  <a:txBody>
                    <a:bodyPr/>
                    <a:lstStyle/>
                    <a:p>
                      <a:pPr algn="ctr" fontAlgn="ctr"/>
                      <a:r>
                        <a:rPr lang="en-US" sz="2400" b="0" i="0" u="none" strike="noStrike">
                          <a:solidFill>
                            <a:srgbClr val="000000"/>
                          </a:solidFill>
                          <a:effectLst/>
                          <a:latin typeface="Calibri" panose="020F0502020204030204" pitchFamily="34" charset="0"/>
                        </a:rPr>
                        <a:t>5120</a:t>
                      </a:r>
                    </a:p>
                  </a:txBody>
                  <a:tcPr marL="4763" marR="4763" marT="4763" marB="0" anchor="ctr"/>
                </a:tc>
                <a:tc>
                  <a:txBody>
                    <a:bodyPr/>
                    <a:lstStyle/>
                    <a:p>
                      <a:pPr algn="ctr" fontAlgn="ctr"/>
                      <a:r>
                        <a:rPr lang="en-US" sz="2400" b="0" i="0" u="none" strike="noStrike">
                          <a:solidFill>
                            <a:srgbClr val="000000"/>
                          </a:solidFill>
                          <a:effectLst/>
                          <a:latin typeface="Calibri" panose="020F0502020204030204" pitchFamily="34" charset="0"/>
                        </a:rPr>
                        <a:t>5</a:t>
                      </a:r>
                    </a:p>
                  </a:txBody>
                  <a:tcPr marL="4763" marR="4763" marT="4763" marB="0" anchor="ctr"/>
                </a:tc>
                <a:tc>
                  <a:txBody>
                    <a:bodyPr/>
                    <a:lstStyle/>
                    <a:p>
                      <a:pPr algn="ctr" fontAlgn="ctr"/>
                      <a:r>
                        <a:rPr lang="en-US" sz="2400" b="0" i="0" u="none" strike="noStrike" dirty="0">
                          <a:solidFill>
                            <a:srgbClr val="000000"/>
                          </a:solidFill>
                          <a:effectLst/>
                          <a:latin typeface="Calibri" panose="020F0502020204030204" pitchFamily="34" charset="0"/>
                        </a:rPr>
                        <a:t>2.89</a:t>
                      </a:r>
                    </a:p>
                  </a:txBody>
                  <a:tcPr marL="4763" marR="4763" marT="4763" marB="0" anchor="ctr"/>
                </a:tc>
                <a:extLst>
                  <a:ext uri="{0D108BD9-81ED-4DB2-BD59-A6C34878D82A}">
                    <a16:rowId xmlns:a16="http://schemas.microsoft.com/office/drawing/2014/main" val="95507330"/>
                  </a:ext>
                </a:extLst>
              </a:tr>
              <a:tr h="370840">
                <a:tc>
                  <a:txBody>
                    <a:bodyPr/>
                    <a:lstStyle/>
                    <a:p>
                      <a:pPr algn="ctr" fontAlgn="ctr"/>
                      <a:r>
                        <a:rPr lang="en-US" sz="2400" b="0" i="0" u="none" strike="noStrike">
                          <a:solidFill>
                            <a:srgbClr val="000000"/>
                          </a:solidFill>
                          <a:effectLst/>
                          <a:latin typeface="Calibri" panose="020F0502020204030204" pitchFamily="34" charset="0"/>
                        </a:rPr>
                        <a:t>6144</a:t>
                      </a:r>
                    </a:p>
                  </a:txBody>
                  <a:tcPr marL="4763" marR="4763" marT="4763" marB="0" anchor="ctr"/>
                </a:tc>
                <a:tc>
                  <a:txBody>
                    <a:bodyPr/>
                    <a:lstStyle/>
                    <a:p>
                      <a:pPr algn="ctr" fontAlgn="ctr"/>
                      <a:r>
                        <a:rPr lang="en-US" sz="2400" b="0" i="0" u="none" strike="noStrike">
                          <a:solidFill>
                            <a:srgbClr val="000000"/>
                          </a:solidFill>
                          <a:effectLst/>
                          <a:latin typeface="Calibri" panose="020F0502020204030204" pitchFamily="34" charset="0"/>
                        </a:rPr>
                        <a:t>6</a:t>
                      </a:r>
                    </a:p>
                  </a:txBody>
                  <a:tcPr marL="4763" marR="4763" marT="4763" marB="0" anchor="ctr"/>
                </a:tc>
                <a:tc>
                  <a:txBody>
                    <a:bodyPr/>
                    <a:lstStyle/>
                    <a:p>
                      <a:pPr algn="ctr" fontAlgn="ctr"/>
                      <a:r>
                        <a:rPr lang="en-US" sz="2400" b="0" i="0" u="none" strike="noStrike" dirty="0">
                          <a:solidFill>
                            <a:srgbClr val="000000"/>
                          </a:solidFill>
                          <a:effectLst/>
                          <a:latin typeface="Calibri" panose="020F0502020204030204" pitchFamily="34" charset="0"/>
                        </a:rPr>
                        <a:t>3.47</a:t>
                      </a:r>
                    </a:p>
                  </a:txBody>
                  <a:tcPr marL="4763" marR="4763" marT="4763" marB="0" anchor="ctr"/>
                </a:tc>
                <a:extLst>
                  <a:ext uri="{0D108BD9-81ED-4DB2-BD59-A6C34878D82A}">
                    <a16:rowId xmlns:a16="http://schemas.microsoft.com/office/drawing/2014/main" val="3964846018"/>
                  </a:ext>
                </a:extLst>
              </a:tr>
              <a:tr h="370840">
                <a:tc>
                  <a:txBody>
                    <a:bodyPr/>
                    <a:lstStyle/>
                    <a:p>
                      <a:pPr algn="ctr" fontAlgn="ctr"/>
                      <a:r>
                        <a:rPr lang="en-US" sz="2400" b="0" i="0" u="none" strike="noStrike">
                          <a:solidFill>
                            <a:srgbClr val="000000"/>
                          </a:solidFill>
                          <a:effectLst/>
                          <a:latin typeface="Calibri" panose="020F0502020204030204" pitchFamily="34" charset="0"/>
                        </a:rPr>
                        <a:t>7168</a:t>
                      </a:r>
                    </a:p>
                  </a:txBody>
                  <a:tcPr marL="4763" marR="4763" marT="4763" marB="0" anchor="ctr"/>
                </a:tc>
                <a:tc>
                  <a:txBody>
                    <a:bodyPr/>
                    <a:lstStyle/>
                    <a:p>
                      <a:pPr algn="ctr" fontAlgn="ctr"/>
                      <a:r>
                        <a:rPr lang="en-US" sz="2400" b="0" i="0" u="none" strike="noStrike">
                          <a:solidFill>
                            <a:srgbClr val="000000"/>
                          </a:solidFill>
                          <a:effectLst/>
                          <a:latin typeface="Calibri" panose="020F0502020204030204" pitchFamily="34" charset="0"/>
                        </a:rPr>
                        <a:t>7</a:t>
                      </a:r>
                    </a:p>
                  </a:txBody>
                  <a:tcPr marL="4763" marR="4763" marT="4763" marB="0" anchor="ctr"/>
                </a:tc>
                <a:tc>
                  <a:txBody>
                    <a:bodyPr/>
                    <a:lstStyle/>
                    <a:p>
                      <a:pPr algn="ctr" fontAlgn="ctr"/>
                      <a:r>
                        <a:rPr lang="en-US" sz="2400" b="0" i="0" u="none" strike="noStrike" dirty="0">
                          <a:solidFill>
                            <a:srgbClr val="000000"/>
                          </a:solidFill>
                          <a:effectLst/>
                          <a:latin typeface="Calibri" panose="020F0502020204030204" pitchFamily="34" charset="0"/>
                        </a:rPr>
                        <a:t>4.05</a:t>
                      </a:r>
                    </a:p>
                  </a:txBody>
                  <a:tcPr marL="4763" marR="4763" marT="4763" marB="0" anchor="ctr"/>
                </a:tc>
                <a:extLst>
                  <a:ext uri="{0D108BD9-81ED-4DB2-BD59-A6C34878D82A}">
                    <a16:rowId xmlns:a16="http://schemas.microsoft.com/office/drawing/2014/main" val="1016367107"/>
                  </a:ext>
                </a:extLst>
              </a:tr>
              <a:tr h="370840">
                <a:tc>
                  <a:txBody>
                    <a:bodyPr/>
                    <a:lstStyle/>
                    <a:p>
                      <a:pPr algn="ctr" fontAlgn="ctr"/>
                      <a:r>
                        <a:rPr lang="en-US" sz="2400" b="0" i="0" u="none" strike="noStrike">
                          <a:solidFill>
                            <a:srgbClr val="000000"/>
                          </a:solidFill>
                          <a:effectLst/>
                          <a:latin typeface="Calibri" panose="020F0502020204030204" pitchFamily="34" charset="0"/>
                        </a:rPr>
                        <a:t>8192</a:t>
                      </a:r>
                    </a:p>
                  </a:txBody>
                  <a:tcPr marL="4763" marR="4763" marT="4763" marB="0" anchor="ctr"/>
                </a:tc>
                <a:tc>
                  <a:txBody>
                    <a:bodyPr/>
                    <a:lstStyle/>
                    <a:p>
                      <a:pPr algn="ctr" fontAlgn="ctr"/>
                      <a:r>
                        <a:rPr lang="en-US" sz="2400" b="0" i="0" u="none" strike="noStrike">
                          <a:solidFill>
                            <a:srgbClr val="000000"/>
                          </a:solidFill>
                          <a:effectLst/>
                          <a:latin typeface="Calibri" panose="020F0502020204030204" pitchFamily="34" charset="0"/>
                        </a:rPr>
                        <a:t>8</a:t>
                      </a:r>
                    </a:p>
                  </a:txBody>
                  <a:tcPr marL="4763" marR="4763" marT="4763" marB="0" anchor="ctr"/>
                </a:tc>
                <a:tc>
                  <a:txBody>
                    <a:bodyPr/>
                    <a:lstStyle/>
                    <a:p>
                      <a:pPr algn="ctr" fontAlgn="ctr"/>
                      <a:r>
                        <a:rPr lang="en-US" sz="2400" b="0" i="0" u="none" strike="noStrike" dirty="0">
                          <a:solidFill>
                            <a:srgbClr val="000000"/>
                          </a:solidFill>
                          <a:effectLst/>
                          <a:latin typeface="Calibri" panose="020F0502020204030204" pitchFamily="34" charset="0"/>
                        </a:rPr>
                        <a:t>4.63</a:t>
                      </a:r>
                    </a:p>
                  </a:txBody>
                  <a:tcPr marL="4763" marR="4763" marT="4763" marB="0" anchor="ctr"/>
                </a:tc>
                <a:extLst>
                  <a:ext uri="{0D108BD9-81ED-4DB2-BD59-A6C34878D82A}">
                    <a16:rowId xmlns:a16="http://schemas.microsoft.com/office/drawing/2014/main" val="3857860810"/>
                  </a:ext>
                </a:extLst>
              </a:tr>
              <a:tr h="370840">
                <a:tc>
                  <a:txBody>
                    <a:bodyPr/>
                    <a:lstStyle/>
                    <a:p>
                      <a:pPr algn="ctr" fontAlgn="ctr"/>
                      <a:r>
                        <a:rPr lang="en-US" sz="2400" b="0" i="0" u="none" strike="noStrike">
                          <a:solidFill>
                            <a:srgbClr val="000000"/>
                          </a:solidFill>
                          <a:effectLst/>
                          <a:latin typeface="Calibri" panose="020F0502020204030204" pitchFamily="34" charset="0"/>
                        </a:rPr>
                        <a:t>9216</a:t>
                      </a:r>
                    </a:p>
                  </a:txBody>
                  <a:tcPr marL="4763" marR="4763" marT="4763" marB="0" anchor="ctr"/>
                </a:tc>
                <a:tc>
                  <a:txBody>
                    <a:bodyPr/>
                    <a:lstStyle/>
                    <a:p>
                      <a:pPr algn="ctr" fontAlgn="ctr"/>
                      <a:r>
                        <a:rPr lang="en-US" sz="2400" b="0" i="0" u="none" strike="noStrike">
                          <a:solidFill>
                            <a:srgbClr val="000000"/>
                          </a:solidFill>
                          <a:effectLst/>
                          <a:latin typeface="Calibri" panose="020F0502020204030204" pitchFamily="34" charset="0"/>
                        </a:rPr>
                        <a:t>9</a:t>
                      </a:r>
                    </a:p>
                  </a:txBody>
                  <a:tcPr marL="4763" marR="4763" marT="4763" marB="0" anchor="ctr"/>
                </a:tc>
                <a:tc>
                  <a:txBody>
                    <a:bodyPr/>
                    <a:lstStyle/>
                    <a:p>
                      <a:pPr algn="ctr" fontAlgn="ctr"/>
                      <a:r>
                        <a:rPr lang="en-US" sz="2400" b="0" i="0" u="none" strike="noStrike" dirty="0">
                          <a:solidFill>
                            <a:srgbClr val="000000"/>
                          </a:solidFill>
                          <a:effectLst/>
                          <a:latin typeface="Calibri" panose="020F0502020204030204" pitchFamily="34" charset="0"/>
                        </a:rPr>
                        <a:t>5.21</a:t>
                      </a:r>
                    </a:p>
                  </a:txBody>
                  <a:tcPr marL="4763" marR="4763" marT="4763" marB="0" anchor="ctr"/>
                </a:tc>
                <a:extLst>
                  <a:ext uri="{0D108BD9-81ED-4DB2-BD59-A6C34878D82A}">
                    <a16:rowId xmlns:a16="http://schemas.microsoft.com/office/drawing/2014/main" val="6204785"/>
                  </a:ext>
                </a:extLst>
              </a:tr>
              <a:tr h="370840">
                <a:tc>
                  <a:txBody>
                    <a:bodyPr/>
                    <a:lstStyle/>
                    <a:p>
                      <a:pPr algn="ctr" fontAlgn="ctr"/>
                      <a:r>
                        <a:rPr lang="en-US" sz="2400" b="0" i="0" u="none" strike="noStrike">
                          <a:solidFill>
                            <a:srgbClr val="000000"/>
                          </a:solidFill>
                          <a:effectLst/>
                          <a:latin typeface="Calibri" panose="020F0502020204030204" pitchFamily="34" charset="0"/>
                        </a:rPr>
                        <a:t>10240</a:t>
                      </a:r>
                    </a:p>
                  </a:txBody>
                  <a:tcPr marL="4763" marR="4763" marT="4763" marB="0" anchor="ctr"/>
                </a:tc>
                <a:tc>
                  <a:txBody>
                    <a:bodyPr/>
                    <a:lstStyle/>
                    <a:p>
                      <a:pPr algn="ctr" fontAlgn="ctr"/>
                      <a:r>
                        <a:rPr lang="en-US" sz="2400" b="0" i="0" u="none" strike="noStrike">
                          <a:solidFill>
                            <a:srgbClr val="000000"/>
                          </a:solidFill>
                          <a:effectLst/>
                          <a:latin typeface="Calibri" panose="020F0502020204030204" pitchFamily="34" charset="0"/>
                        </a:rPr>
                        <a:t>10</a:t>
                      </a:r>
                    </a:p>
                  </a:txBody>
                  <a:tcPr marL="4763" marR="4763" marT="4763" marB="0" anchor="ctr"/>
                </a:tc>
                <a:tc>
                  <a:txBody>
                    <a:bodyPr/>
                    <a:lstStyle/>
                    <a:p>
                      <a:pPr algn="ctr" fontAlgn="ctr"/>
                      <a:r>
                        <a:rPr lang="en-US" sz="2400" b="0" i="0" u="none" strike="noStrike" dirty="0">
                          <a:solidFill>
                            <a:srgbClr val="000000"/>
                          </a:solidFill>
                          <a:effectLst/>
                          <a:latin typeface="Calibri" panose="020F0502020204030204" pitchFamily="34" charset="0"/>
                        </a:rPr>
                        <a:t>5.79</a:t>
                      </a:r>
                    </a:p>
                  </a:txBody>
                  <a:tcPr marL="4763" marR="4763" marT="4763" marB="0" anchor="ctr"/>
                </a:tc>
                <a:extLst>
                  <a:ext uri="{0D108BD9-81ED-4DB2-BD59-A6C34878D82A}">
                    <a16:rowId xmlns:a16="http://schemas.microsoft.com/office/drawing/2014/main" val="2532598176"/>
                  </a:ext>
                </a:extLst>
              </a:tr>
            </a:tbl>
          </a:graphicData>
        </a:graphic>
      </p:graphicFrame>
      <p:sp>
        <p:nvSpPr>
          <p:cNvPr id="4" name="Slide Number Placeholder 3">
            <a:extLst>
              <a:ext uri="{FF2B5EF4-FFF2-40B4-BE49-F238E27FC236}">
                <a16:creationId xmlns:a16="http://schemas.microsoft.com/office/drawing/2014/main" id="{0C513E94-5DFB-CD3B-3A7C-C626E62400B9}"/>
              </a:ext>
            </a:extLst>
          </p:cNvPr>
          <p:cNvSpPr>
            <a:spLocks noGrp="1"/>
          </p:cNvSpPr>
          <p:nvPr>
            <p:ph type="sldNum" sz="quarter" idx="12"/>
          </p:nvPr>
        </p:nvSpPr>
        <p:spPr/>
        <p:txBody>
          <a:bodyPr/>
          <a:lstStyle/>
          <a:p>
            <a:fld id="{5DB424E2-F653-4D6D-B8B3-DCB120A392F3}" type="slidenum">
              <a:rPr lang="en-US" smtClean="0"/>
              <a:t>43</a:t>
            </a:fld>
            <a:endParaRPr lang="en-US"/>
          </a:p>
        </p:txBody>
      </p:sp>
      <p:sp>
        <p:nvSpPr>
          <p:cNvPr id="6" name="Title 1">
            <a:extLst>
              <a:ext uri="{FF2B5EF4-FFF2-40B4-BE49-F238E27FC236}">
                <a16:creationId xmlns:a16="http://schemas.microsoft.com/office/drawing/2014/main" id="{88F57869-8F15-5673-51D0-C85E9D5A3D6B}"/>
              </a:ext>
            </a:extLst>
          </p:cNvPr>
          <p:cNvSpPr>
            <a:spLocks noGrp="1"/>
          </p:cNvSpPr>
          <p:nvPr>
            <p:ph type="title"/>
          </p:nvPr>
        </p:nvSpPr>
        <p:spPr>
          <a:xfrm>
            <a:off x="2118360" y="360163"/>
            <a:ext cx="6797040" cy="1277702"/>
          </a:xfrm>
        </p:spPr>
        <p:txBody>
          <a:bodyPr>
            <a:noAutofit/>
          </a:bodyPr>
          <a:lstStyle/>
          <a:p>
            <a:r>
              <a:rPr lang="en-US" altLang="en-US" dirty="0">
                <a:latin typeface="+mn-lt"/>
                <a:ea typeface="Amazon Ember" panose="020B0603020204020204" pitchFamily="34" charset="0"/>
                <a:cs typeface="Arial" panose="020B0604020202020204" pitchFamily="34" charset="0"/>
              </a:rPr>
              <a:t>AWS Lambda (RAM / CPU)</a:t>
            </a:r>
            <a:endParaRPr lang="en-US" dirty="0"/>
          </a:p>
        </p:txBody>
      </p:sp>
      <p:pic>
        <p:nvPicPr>
          <p:cNvPr id="7" name="Graphic 5">
            <a:extLst>
              <a:ext uri="{FF2B5EF4-FFF2-40B4-BE49-F238E27FC236}">
                <a16:creationId xmlns:a16="http://schemas.microsoft.com/office/drawing/2014/main" id="{156E81DF-CEB1-CAFE-0AF0-912DF9529A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838200" y="357704"/>
            <a:ext cx="1280160" cy="128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phic 7">
            <a:extLst>
              <a:ext uri="{FF2B5EF4-FFF2-40B4-BE49-F238E27FC236}">
                <a16:creationId xmlns:a16="http://schemas.microsoft.com/office/drawing/2014/main" id="{48E3C92D-A218-66E0-D39A-C7043DA0F1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73640" y="357704"/>
            <a:ext cx="1280160" cy="1280160"/>
          </a:xfrm>
          <a:prstGeom prst="rect">
            <a:avLst/>
          </a:prstGeom>
        </p:spPr>
      </p:pic>
    </p:spTree>
    <p:extLst>
      <p:ext uri="{BB962C8B-B14F-4D97-AF65-F5344CB8AC3E}">
        <p14:creationId xmlns:p14="http://schemas.microsoft.com/office/powerpoint/2010/main" val="21715148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c 7">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B13EE870-56E5-50AA-88A1-D13C229971F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DB424E2-F653-4D6D-B8B3-DCB120A392F3}" type="slidenum">
              <a:rPr lang="en-US">
                <a:solidFill>
                  <a:srgbClr val="FFFFFF"/>
                </a:solidFill>
              </a:rPr>
              <a:pPr>
                <a:spcAft>
                  <a:spcPts val="600"/>
                </a:spcAft>
              </a:pPr>
              <a:t>44</a:t>
            </a:fld>
            <a:endParaRPr lang="en-US">
              <a:solidFill>
                <a:srgbClr val="FFFFFF"/>
              </a:solidFill>
            </a:endParaRPr>
          </a:p>
        </p:txBody>
      </p:sp>
      <p:sp>
        <p:nvSpPr>
          <p:cNvPr id="14" name="Oval 1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E35A4-0CC8-A498-33EA-29AE53915ECF}"/>
              </a:ext>
            </a:extLst>
          </p:cNvPr>
          <p:cNvSpPr>
            <a:spLocks noGrp="1"/>
          </p:cNvSpPr>
          <p:nvPr>
            <p:ph type="title"/>
          </p:nvPr>
        </p:nvSpPr>
        <p:spPr>
          <a:xfrm>
            <a:off x="838200" y="2298833"/>
            <a:ext cx="4467792" cy="2260334"/>
          </a:xfrm>
        </p:spPr>
        <p:txBody>
          <a:bodyPr vert="horz" lIns="91440" tIns="45720" rIns="91440" bIns="45720" rtlCol="0" anchor="b">
            <a:normAutofit fontScale="90000"/>
          </a:bodyPr>
          <a:lstStyle/>
          <a:p>
            <a:pPr algn="ctr"/>
            <a:r>
              <a:rPr lang="en-US" kern="1200" dirty="0">
                <a:solidFill>
                  <a:srgbClr val="FFFFFF"/>
                </a:solidFill>
                <a:latin typeface="+mj-lt"/>
                <a:ea typeface="+mj-ea"/>
                <a:cs typeface="+mj-cs"/>
              </a:rPr>
              <a:t>Amazon Elastic Container Service</a:t>
            </a:r>
          </a:p>
        </p:txBody>
      </p:sp>
      <p:sp>
        <p:nvSpPr>
          <p:cNvPr id="3" name="Text Placeholder 2">
            <a:extLst>
              <a:ext uri="{FF2B5EF4-FFF2-40B4-BE49-F238E27FC236}">
                <a16:creationId xmlns:a16="http://schemas.microsoft.com/office/drawing/2014/main" id="{4DC71196-31BB-62DF-377A-92DB5DD2114C}"/>
              </a:ext>
            </a:extLst>
          </p:cNvPr>
          <p:cNvSpPr>
            <a:spLocks noGrp="1"/>
          </p:cNvSpPr>
          <p:nvPr>
            <p:ph type="body" idx="1"/>
          </p:nvPr>
        </p:nvSpPr>
        <p:spPr>
          <a:xfrm>
            <a:off x="838200" y="3800209"/>
            <a:ext cx="4467792" cy="2410198"/>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pic>
        <p:nvPicPr>
          <p:cNvPr id="5" name="Graphic 5">
            <a:extLst>
              <a:ext uri="{FF2B5EF4-FFF2-40B4-BE49-F238E27FC236}">
                <a16:creationId xmlns:a16="http://schemas.microsoft.com/office/drawing/2014/main" id="{31116492-BCB4-E0FC-873F-3C8ADBE4E5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6223623"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73541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BE82-648F-D0DB-93B8-09B303E7E1C3}"/>
              </a:ext>
            </a:extLst>
          </p:cNvPr>
          <p:cNvSpPr>
            <a:spLocks noGrp="1"/>
          </p:cNvSpPr>
          <p:nvPr>
            <p:ph type="title"/>
          </p:nvPr>
        </p:nvSpPr>
        <p:spPr>
          <a:xfrm>
            <a:off x="2123276" y="361289"/>
            <a:ext cx="3692564" cy="1276575"/>
          </a:xfrm>
        </p:spPr>
        <p:txBody>
          <a:bodyPr>
            <a:noAutofit/>
          </a:bodyPr>
          <a:lstStyle/>
          <a:p>
            <a:r>
              <a:rPr lang="en-US" altLang="en-US" dirty="0">
                <a:latin typeface="+mn-lt"/>
                <a:ea typeface="Amazon Ember" panose="020B0603020204020204" pitchFamily="34" charset="0"/>
                <a:cs typeface="Arial" panose="020B0604020202020204" pitchFamily="34" charset="0"/>
              </a:rPr>
              <a:t>Amazon ECS</a:t>
            </a:r>
            <a:endParaRPr lang="en-US" dirty="0"/>
          </a:p>
        </p:txBody>
      </p:sp>
      <p:graphicFrame>
        <p:nvGraphicFramePr>
          <p:cNvPr id="7" name="Content Placeholder 2">
            <a:extLst>
              <a:ext uri="{FF2B5EF4-FFF2-40B4-BE49-F238E27FC236}">
                <a16:creationId xmlns:a16="http://schemas.microsoft.com/office/drawing/2014/main" id="{46A705FB-3C0E-FB3B-1E47-6E8B9BB9EF07}"/>
              </a:ext>
            </a:extLst>
          </p:cNvPr>
          <p:cNvGraphicFramePr>
            <a:graphicFrameLocks noGrp="1"/>
          </p:cNvGraphicFramePr>
          <p:nvPr>
            <p:ph idx="1"/>
            <p:extLst>
              <p:ext uri="{D42A27DB-BD31-4B8C-83A1-F6EECF244321}">
                <p14:modId xmlns:p14="http://schemas.microsoft.com/office/powerpoint/2010/main" val="378456204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ED891101-BEBC-B4A6-877F-5C532FC7926B}"/>
              </a:ext>
            </a:extLst>
          </p:cNvPr>
          <p:cNvSpPr>
            <a:spLocks noGrp="1"/>
          </p:cNvSpPr>
          <p:nvPr>
            <p:ph type="sldNum" sz="quarter" idx="12"/>
          </p:nvPr>
        </p:nvSpPr>
        <p:spPr/>
        <p:txBody>
          <a:bodyPr/>
          <a:lstStyle/>
          <a:p>
            <a:fld id="{5DB424E2-F653-4D6D-B8B3-DCB120A392F3}" type="slidenum">
              <a:rPr lang="en-US" smtClean="0"/>
              <a:t>45</a:t>
            </a:fld>
            <a:endParaRPr lang="en-US"/>
          </a:p>
        </p:txBody>
      </p:sp>
      <p:pic>
        <p:nvPicPr>
          <p:cNvPr id="5" name="Graphic 5">
            <a:extLst>
              <a:ext uri="{FF2B5EF4-FFF2-40B4-BE49-F238E27FC236}">
                <a16:creationId xmlns:a16="http://schemas.microsoft.com/office/drawing/2014/main" id="{999498B1-F0C1-686C-EE33-F575B9D953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bwMode="auto">
          <a:xfrm>
            <a:off x="838200" y="357704"/>
            <a:ext cx="1280160" cy="128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phic 8">
            <a:extLst>
              <a:ext uri="{FF2B5EF4-FFF2-40B4-BE49-F238E27FC236}">
                <a16:creationId xmlns:a16="http://schemas.microsoft.com/office/drawing/2014/main" id="{1D5FB0B1-25B6-B9E5-189C-B3BC49A06A9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73640" y="357704"/>
            <a:ext cx="1280160" cy="1280160"/>
          </a:xfrm>
          <a:prstGeom prst="rect">
            <a:avLst/>
          </a:prstGeom>
        </p:spPr>
      </p:pic>
    </p:spTree>
    <p:extLst>
      <p:ext uri="{BB962C8B-B14F-4D97-AF65-F5344CB8AC3E}">
        <p14:creationId xmlns:p14="http://schemas.microsoft.com/office/powerpoint/2010/main" val="2350639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graphicEl>
                                              <a:dgm id="{636133CE-AEDE-4FB1-987B-ABE5A8A3ECC1}"/>
                                            </p:graphicEl>
                                          </p:spTgt>
                                        </p:tgtEl>
                                        <p:attrNameLst>
                                          <p:attrName>style.visibility</p:attrName>
                                        </p:attrNameLst>
                                      </p:cBhvr>
                                      <p:to>
                                        <p:strVal val="visible"/>
                                      </p:to>
                                    </p:set>
                                    <p:animEffect transition="in" filter="fade">
                                      <p:cBhvr>
                                        <p:cTn id="7" dur="500"/>
                                        <p:tgtEl>
                                          <p:spTgt spid="7">
                                            <p:graphicEl>
                                              <a:dgm id="{636133CE-AEDE-4FB1-987B-ABE5A8A3ECC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6FC4DF00-F9B1-45CA-A887-CCACD0049289}"/>
                                            </p:graphicEl>
                                          </p:spTgt>
                                        </p:tgtEl>
                                        <p:attrNameLst>
                                          <p:attrName>style.visibility</p:attrName>
                                        </p:attrNameLst>
                                      </p:cBhvr>
                                      <p:to>
                                        <p:strVal val="visible"/>
                                      </p:to>
                                    </p:set>
                                    <p:animEffect transition="in" filter="fade">
                                      <p:cBhvr>
                                        <p:cTn id="12" dur="500"/>
                                        <p:tgtEl>
                                          <p:spTgt spid="7">
                                            <p:graphicEl>
                                              <a:dgm id="{6FC4DF00-F9B1-45CA-A887-CCACD004928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46B250D0-E504-4BE3-9DD7-6FC4832D1C1A}"/>
                                            </p:graphicEl>
                                          </p:spTgt>
                                        </p:tgtEl>
                                        <p:attrNameLst>
                                          <p:attrName>style.visibility</p:attrName>
                                        </p:attrNameLst>
                                      </p:cBhvr>
                                      <p:to>
                                        <p:strVal val="visible"/>
                                      </p:to>
                                    </p:set>
                                    <p:animEffect transition="in" filter="fade">
                                      <p:cBhvr>
                                        <p:cTn id="17" dur="500"/>
                                        <p:tgtEl>
                                          <p:spTgt spid="7">
                                            <p:graphicEl>
                                              <a:dgm id="{46B250D0-E504-4BE3-9DD7-6FC4832D1C1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13C0602C-8111-4CFF-82FF-C6AD72387699}"/>
                                            </p:graphicEl>
                                          </p:spTgt>
                                        </p:tgtEl>
                                        <p:attrNameLst>
                                          <p:attrName>style.visibility</p:attrName>
                                        </p:attrNameLst>
                                      </p:cBhvr>
                                      <p:to>
                                        <p:strVal val="visible"/>
                                      </p:to>
                                    </p:set>
                                    <p:animEffect transition="in" filter="fade">
                                      <p:cBhvr>
                                        <p:cTn id="22" dur="500"/>
                                        <p:tgtEl>
                                          <p:spTgt spid="7">
                                            <p:graphicEl>
                                              <a:dgm id="{13C0602C-8111-4CFF-82FF-C6AD72387699}"/>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dgm id="{E9C92531-591E-4DE5-8E83-32BD1437D77E}"/>
                                            </p:graphicEl>
                                          </p:spTgt>
                                        </p:tgtEl>
                                        <p:attrNameLst>
                                          <p:attrName>style.visibility</p:attrName>
                                        </p:attrNameLst>
                                      </p:cBhvr>
                                      <p:to>
                                        <p:strVal val="visible"/>
                                      </p:to>
                                    </p:set>
                                    <p:animEffect transition="in" filter="fade">
                                      <p:cBhvr>
                                        <p:cTn id="27" dur="500"/>
                                        <p:tgtEl>
                                          <p:spTgt spid="7">
                                            <p:graphicEl>
                                              <a:dgm id="{E9C92531-591E-4DE5-8E83-32BD1437D77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lvlOne"/>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c 7">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B13EE870-56E5-50AA-88A1-D13C229971F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DB424E2-F653-4D6D-B8B3-DCB120A392F3}" type="slidenum">
              <a:rPr lang="en-US">
                <a:solidFill>
                  <a:srgbClr val="FFFFFF"/>
                </a:solidFill>
              </a:rPr>
              <a:pPr>
                <a:spcAft>
                  <a:spcPts val="600"/>
                </a:spcAft>
              </a:pPr>
              <a:t>46</a:t>
            </a:fld>
            <a:endParaRPr lang="en-US">
              <a:solidFill>
                <a:srgbClr val="FFFFFF"/>
              </a:solidFill>
            </a:endParaRPr>
          </a:p>
        </p:txBody>
      </p:sp>
      <p:sp>
        <p:nvSpPr>
          <p:cNvPr id="14" name="Oval 1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E35A4-0CC8-A498-33EA-29AE53915ECF}"/>
              </a:ext>
            </a:extLst>
          </p:cNvPr>
          <p:cNvSpPr>
            <a:spLocks noGrp="1"/>
          </p:cNvSpPr>
          <p:nvPr>
            <p:ph type="title"/>
          </p:nvPr>
        </p:nvSpPr>
        <p:spPr>
          <a:xfrm>
            <a:off x="838200" y="2298833"/>
            <a:ext cx="4467792" cy="2260334"/>
          </a:xfrm>
        </p:spPr>
        <p:txBody>
          <a:bodyPr vert="horz" lIns="91440" tIns="45720" rIns="91440" bIns="45720" rtlCol="0" anchor="b">
            <a:normAutofit fontScale="90000"/>
          </a:bodyPr>
          <a:lstStyle/>
          <a:p>
            <a:pPr algn="ctr"/>
            <a:r>
              <a:rPr lang="en-US" kern="1200" dirty="0">
                <a:solidFill>
                  <a:srgbClr val="FFFFFF"/>
                </a:solidFill>
                <a:latin typeface="+mj-lt"/>
                <a:ea typeface="+mj-ea"/>
                <a:cs typeface="+mj-cs"/>
              </a:rPr>
              <a:t>Amazon Elastic Kubernetes Service</a:t>
            </a:r>
          </a:p>
        </p:txBody>
      </p:sp>
      <p:sp>
        <p:nvSpPr>
          <p:cNvPr id="3" name="Text Placeholder 2">
            <a:extLst>
              <a:ext uri="{FF2B5EF4-FFF2-40B4-BE49-F238E27FC236}">
                <a16:creationId xmlns:a16="http://schemas.microsoft.com/office/drawing/2014/main" id="{4DC71196-31BB-62DF-377A-92DB5DD2114C}"/>
              </a:ext>
            </a:extLst>
          </p:cNvPr>
          <p:cNvSpPr>
            <a:spLocks noGrp="1"/>
          </p:cNvSpPr>
          <p:nvPr>
            <p:ph type="body" idx="1"/>
          </p:nvPr>
        </p:nvSpPr>
        <p:spPr>
          <a:xfrm>
            <a:off x="838200" y="3800209"/>
            <a:ext cx="4467792" cy="2410198"/>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pic>
        <p:nvPicPr>
          <p:cNvPr id="6" name="Graphic 23" descr="Amazon Elastic Kubernetes Service (Amazon EKS) Service icon.">
            <a:extLst>
              <a:ext uri="{FF2B5EF4-FFF2-40B4-BE49-F238E27FC236}">
                <a16:creationId xmlns:a16="http://schemas.microsoft.com/office/drawing/2014/main" id="{944B66D1-374E-A2A3-106F-91EA96C585E7}"/>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6223622" y="1370315"/>
            <a:ext cx="4108403" cy="4108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730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BE82-648F-D0DB-93B8-09B303E7E1C3}"/>
              </a:ext>
            </a:extLst>
          </p:cNvPr>
          <p:cNvSpPr>
            <a:spLocks noGrp="1"/>
          </p:cNvSpPr>
          <p:nvPr>
            <p:ph type="title"/>
          </p:nvPr>
        </p:nvSpPr>
        <p:spPr>
          <a:xfrm>
            <a:off x="2123276" y="361289"/>
            <a:ext cx="3692564" cy="1276575"/>
          </a:xfrm>
        </p:spPr>
        <p:txBody>
          <a:bodyPr>
            <a:noAutofit/>
          </a:bodyPr>
          <a:lstStyle/>
          <a:p>
            <a:r>
              <a:rPr lang="en-US" altLang="en-US" dirty="0">
                <a:latin typeface="+mn-lt"/>
                <a:ea typeface="Amazon Ember" panose="020B0603020204020204" pitchFamily="34" charset="0"/>
                <a:cs typeface="Arial" panose="020B0604020202020204" pitchFamily="34" charset="0"/>
              </a:rPr>
              <a:t>Amazon EKS</a:t>
            </a:r>
            <a:endParaRPr lang="en-US" dirty="0"/>
          </a:p>
        </p:txBody>
      </p:sp>
      <p:graphicFrame>
        <p:nvGraphicFramePr>
          <p:cNvPr id="7" name="Content Placeholder 2">
            <a:extLst>
              <a:ext uri="{FF2B5EF4-FFF2-40B4-BE49-F238E27FC236}">
                <a16:creationId xmlns:a16="http://schemas.microsoft.com/office/drawing/2014/main" id="{46A705FB-3C0E-FB3B-1E47-6E8B9BB9EF07}"/>
              </a:ext>
            </a:extLst>
          </p:cNvPr>
          <p:cNvGraphicFramePr>
            <a:graphicFrameLocks noGrp="1"/>
          </p:cNvGraphicFramePr>
          <p:nvPr>
            <p:ph idx="1"/>
            <p:extLst>
              <p:ext uri="{D42A27DB-BD31-4B8C-83A1-F6EECF244321}">
                <p14:modId xmlns:p14="http://schemas.microsoft.com/office/powerpoint/2010/main" val="38229270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ED891101-BEBC-B4A6-877F-5C532FC7926B}"/>
              </a:ext>
            </a:extLst>
          </p:cNvPr>
          <p:cNvSpPr>
            <a:spLocks noGrp="1"/>
          </p:cNvSpPr>
          <p:nvPr>
            <p:ph type="sldNum" sz="quarter" idx="12"/>
          </p:nvPr>
        </p:nvSpPr>
        <p:spPr/>
        <p:txBody>
          <a:bodyPr/>
          <a:lstStyle/>
          <a:p>
            <a:fld id="{5DB424E2-F653-4D6D-B8B3-DCB120A392F3}" type="slidenum">
              <a:rPr lang="en-US" smtClean="0"/>
              <a:t>47</a:t>
            </a:fld>
            <a:endParaRPr lang="en-US"/>
          </a:p>
        </p:txBody>
      </p:sp>
      <p:pic>
        <p:nvPicPr>
          <p:cNvPr id="9" name="Graphic 8">
            <a:extLst>
              <a:ext uri="{FF2B5EF4-FFF2-40B4-BE49-F238E27FC236}">
                <a16:creationId xmlns:a16="http://schemas.microsoft.com/office/drawing/2014/main" id="{1D5FB0B1-25B6-B9E5-189C-B3BC49A06A9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73640" y="357704"/>
            <a:ext cx="1280160" cy="1280160"/>
          </a:xfrm>
          <a:prstGeom prst="rect">
            <a:avLst/>
          </a:prstGeom>
        </p:spPr>
      </p:pic>
      <p:pic>
        <p:nvPicPr>
          <p:cNvPr id="3" name="Graphic 23" descr="Amazon Elastic Kubernetes Service (Amazon EKS) Service icon.">
            <a:extLst>
              <a:ext uri="{FF2B5EF4-FFF2-40B4-BE49-F238E27FC236}">
                <a16:creationId xmlns:a16="http://schemas.microsoft.com/office/drawing/2014/main" id="{7255042B-450F-5158-48F0-EA9ED45E9F13}"/>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833284" y="357704"/>
            <a:ext cx="1288533" cy="1288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49455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graphicEl>
                                              <a:dgm id="{636133CE-AEDE-4FB1-987B-ABE5A8A3ECC1}"/>
                                            </p:graphicEl>
                                          </p:spTgt>
                                        </p:tgtEl>
                                        <p:attrNameLst>
                                          <p:attrName>style.visibility</p:attrName>
                                        </p:attrNameLst>
                                      </p:cBhvr>
                                      <p:to>
                                        <p:strVal val="visible"/>
                                      </p:to>
                                    </p:set>
                                    <p:animEffect transition="in" filter="fade">
                                      <p:cBhvr>
                                        <p:cTn id="7" dur="500"/>
                                        <p:tgtEl>
                                          <p:spTgt spid="7">
                                            <p:graphicEl>
                                              <a:dgm id="{636133CE-AEDE-4FB1-987B-ABE5A8A3ECC1}"/>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6FC4DF00-F9B1-45CA-A887-CCACD0049289}"/>
                                            </p:graphicEl>
                                          </p:spTgt>
                                        </p:tgtEl>
                                        <p:attrNameLst>
                                          <p:attrName>style.visibility</p:attrName>
                                        </p:attrNameLst>
                                      </p:cBhvr>
                                      <p:to>
                                        <p:strVal val="visible"/>
                                      </p:to>
                                    </p:set>
                                    <p:animEffect transition="in" filter="fade">
                                      <p:cBhvr>
                                        <p:cTn id="10" dur="500"/>
                                        <p:tgtEl>
                                          <p:spTgt spid="7">
                                            <p:graphicEl>
                                              <a:dgm id="{6FC4DF00-F9B1-45CA-A887-CCACD0049289}"/>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graphicEl>
                                              <a:dgm id="{13C0602C-8111-4CFF-82FF-C6AD72387699}"/>
                                            </p:graphicEl>
                                          </p:spTgt>
                                        </p:tgtEl>
                                        <p:attrNameLst>
                                          <p:attrName>style.visibility</p:attrName>
                                        </p:attrNameLst>
                                      </p:cBhvr>
                                      <p:to>
                                        <p:strVal val="visible"/>
                                      </p:to>
                                    </p:set>
                                    <p:animEffect transition="in" filter="fade">
                                      <p:cBhvr>
                                        <p:cTn id="13" dur="500"/>
                                        <p:tgtEl>
                                          <p:spTgt spid="7">
                                            <p:graphicEl>
                                              <a:dgm id="{13C0602C-8111-4CFF-82FF-C6AD72387699}"/>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graphicEl>
                                              <a:dgm id="{E9C92531-591E-4DE5-8E83-32BD1437D77E}"/>
                                            </p:graphicEl>
                                          </p:spTgt>
                                        </p:tgtEl>
                                        <p:attrNameLst>
                                          <p:attrName>style.visibility</p:attrName>
                                        </p:attrNameLst>
                                      </p:cBhvr>
                                      <p:to>
                                        <p:strVal val="visible"/>
                                      </p:to>
                                    </p:set>
                                    <p:animEffect transition="in" filter="fade">
                                      <p:cBhvr>
                                        <p:cTn id="16" dur="500"/>
                                        <p:tgtEl>
                                          <p:spTgt spid="7">
                                            <p:graphicEl>
                                              <a:dgm id="{E9C92531-591E-4DE5-8E83-32BD1437D77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lvlOne"/>
        </p:bldSub>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92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c 7">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B13EE870-56E5-50AA-88A1-D13C229971F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DB424E2-F653-4D6D-B8B3-DCB120A392F3}" type="slidenum">
              <a:rPr lang="en-US" smtClean="0">
                <a:solidFill>
                  <a:srgbClr val="FFFFFF"/>
                </a:solidFill>
              </a:rPr>
              <a:pPr>
                <a:spcAft>
                  <a:spcPts val="600"/>
                </a:spcAft>
              </a:pPr>
              <a:t>48</a:t>
            </a:fld>
            <a:endParaRPr lang="en-US">
              <a:solidFill>
                <a:srgbClr val="FFFFFF"/>
              </a:solidFill>
            </a:endParaRPr>
          </a:p>
        </p:txBody>
      </p:sp>
      <p:sp>
        <p:nvSpPr>
          <p:cNvPr id="14" name="Oval 1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E35A4-0CC8-A498-33EA-29AE53915ECF}"/>
              </a:ext>
            </a:extLst>
          </p:cNvPr>
          <p:cNvSpPr>
            <a:spLocks noGrp="1"/>
          </p:cNvSpPr>
          <p:nvPr>
            <p:ph type="title"/>
          </p:nvPr>
        </p:nvSpPr>
        <p:spPr>
          <a:xfrm>
            <a:off x="0" y="2435265"/>
            <a:ext cx="5305992" cy="1987470"/>
          </a:xfrm>
        </p:spPr>
        <p:txBody>
          <a:bodyPr vert="horz" lIns="91440" tIns="45720" rIns="91440" bIns="45720" rtlCol="0" anchor="b">
            <a:normAutofit/>
          </a:bodyPr>
          <a:lstStyle/>
          <a:p>
            <a:pPr algn="ctr"/>
            <a:r>
              <a:rPr lang="en-US" kern="1200" dirty="0">
                <a:solidFill>
                  <a:srgbClr val="FFFFFF"/>
                </a:solidFill>
                <a:latin typeface="+mj-lt"/>
                <a:ea typeface="+mj-ea"/>
                <a:cs typeface="+mj-cs"/>
              </a:rPr>
              <a:t>AWS Cloud Development Kit</a:t>
            </a:r>
          </a:p>
        </p:txBody>
      </p:sp>
      <p:sp>
        <p:nvSpPr>
          <p:cNvPr id="3" name="Text Placeholder 2">
            <a:extLst>
              <a:ext uri="{FF2B5EF4-FFF2-40B4-BE49-F238E27FC236}">
                <a16:creationId xmlns:a16="http://schemas.microsoft.com/office/drawing/2014/main" id="{4DC71196-31BB-62DF-377A-92DB5DD2114C}"/>
              </a:ext>
            </a:extLst>
          </p:cNvPr>
          <p:cNvSpPr>
            <a:spLocks noGrp="1"/>
          </p:cNvSpPr>
          <p:nvPr>
            <p:ph type="body" idx="1"/>
          </p:nvPr>
        </p:nvSpPr>
        <p:spPr>
          <a:xfrm>
            <a:off x="838200" y="3800209"/>
            <a:ext cx="4467792" cy="2410198"/>
          </a:xfrm>
        </p:spPr>
        <p:txBody>
          <a:bodyPr vert="horz" lIns="91440" tIns="45720" rIns="91440" bIns="45720" rtlCol="0">
            <a:normAutofit/>
          </a:bodyPr>
          <a:lstStyle/>
          <a:p>
            <a:pPr algn="ctr"/>
            <a:endParaRPr lang="en-US" kern="1200" dirty="0">
              <a:solidFill>
                <a:srgbClr val="FFFFFF"/>
              </a:solidFill>
              <a:latin typeface="+mn-lt"/>
              <a:ea typeface="+mn-ea"/>
              <a:cs typeface="+mn-cs"/>
            </a:endParaRPr>
          </a:p>
        </p:txBody>
      </p:sp>
      <p:pic>
        <p:nvPicPr>
          <p:cNvPr id="5" name="Graphic 5">
            <a:extLst>
              <a:ext uri="{FF2B5EF4-FFF2-40B4-BE49-F238E27FC236}">
                <a16:creationId xmlns:a16="http://schemas.microsoft.com/office/drawing/2014/main" id="{31116492-BCB4-E0FC-873F-3C8ADBE4E5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bwMode="auto">
          <a:xfrm>
            <a:off x="6223623"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49684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BE82-648F-D0DB-93B8-09B303E7E1C3}"/>
              </a:ext>
            </a:extLst>
          </p:cNvPr>
          <p:cNvSpPr>
            <a:spLocks noGrp="1"/>
          </p:cNvSpPr>
          <p:nvPr>
            <p:ph type="title"/>
          </p:nvPr>
        </p:nvSpPr>
        <p:spPr>
          <a:xfrm>
            <a:off x="2123276" y="361289"/>
            <a:ext cx="3692564" cy="1276575"/>
          </a:xfrm>
        </p:spPr>
        <p:txBody>
          <a:bodyPr>
            <a:noAutofit/>
          </a:bodyPr>
          <a:lstStyle/>
          <a:p>
            <a:r>
              <a:rPr lang="en-US" altLang="en-US" dirty="0">
                <a:latin typeface="+mn-lt"/>
                <a:ea typeface="Amazon Ember" panose="020B0603020204020204" pitchFamily="34" charset="0"/>
                <a:cs typeface="Arial" panose="020B0604020202020204" pitchFamily="34" charset="0"/>
              </a:rPr>
              <a:t>AWS CDK</a:t>
            </a:r>
            <a:endParaRPr lang="en-US" dirty="0">
              <a:latin typeface="+mn-lt"/>
            </a:endParaRPr>
          </a:p>
        </p:txBody>
      </p:sp>
      <p:graphicFrame>
        <p:nvGraphicFramePr>
          <p:cNvPr id="7" name="Content Placeholder 2">
            <a:extLst>
              <a:ext uri="{FF2B5EF4-FFF2-40B4-BE49-F238E27FC236}">
                <a16:creationId xmlns:a16="http://schemas.microsoft.com/office/drawing/2014/main" id="{46A705FB-3C0E-FB3B-1E47-6E8B9BB9EF07}"/>
              </a:ext>
            </a:extLst>
          </p:cNvPr>
          <p:cNvGraphicFramePr>
            <a:graphicFrameLocks noGrp="1"/>
          </p:cNvGraphicFramePr>
          <p:nvPr>
            <p:ph idx="1"/>
            <p:extLst>
              <p:ext uri="{D42A27DB-BD31-4B8C-83A1-F6EECF244321}">
                <p14:modId xmlns:p14="http://schemas.microsoft.com/office/powerpoint/2010/main" val="33909666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ED891101-BEBC-B4A6-877F-5C532FC7926B}"/>
              </a:ext>
            </a:extLst>
          </p:cNvPr>
          <p:cNvSpPr>
            <a:spLocks noGrp="1"/>
          </p:cNvSpPr>
          <p:nvPr>
            <p:ph type="sldNum" sz="quarter" idx="12"/>
          </p:nvPr>
        </p:nvSpPr>
        <p:spPr/>
        <p:txBody>
          <a:bodyPr/>
          <a:lstStyle/>
          <a:p>
            <a:fld id="{5DB424E2-F653-4D6D-B8B3-DCB120A392F3}" type="slidenum">
              <a:rPr lang="en-US" smtClean="0"/>
              <a:t>49</a:t>
            </a:fld>
            <a:endParaRPr lang="en-US"/>
          </a:p>
        </p:txBody>
      </p:sp>
      <p:pic>
        <p:nvPicPr>
          <p:cNvPr id="9" name="Graphic 8">
            <a:extLst>
              <a:ext uri="{FF2B5EF4-FFF2-40B4-BE49-F238E27FC236}">
                <a16:creationId xmlns:a16="http://schemas.microsoft.com/office/drawing/2014/main" id="{1D5FB0B1-25B6-B9E5-189C-B3BC49A06A9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73640" y="357704"/>
            <a:ext cx="1280160" cy="1280160"/>
          </a:xfrm>
          <a:prstGeom prst="rect">
            <a:avLst/>
          </a:prstGeom>
        </p:spPr>
      </p:pic>
      <p:pic>
        <p:nvPicPr>
          <p:cNvPr id="3" name="Graphic 5">
            <a:extLst>
              <a:ext uri="{FF2B5EF4-FFF2-40B4-BE49-F238E27FC236}">
                <a16:creationId xmlns:a16="http://schemas.microsoft.com/office/drawing/2014/main" id="{1119F11D-0DF3-4612-A16F-D44CD810230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bwMode="auto">
          <a:xfrm>
            <a:off x="833284" y="357704"/>
            <a:ext cx="1280160" cy="1280160"/>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34976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graphicEl>
                                              <a:dgm id="{636133CE-AEDE-4FB1-987B-ABE5A8A3ECC1}"/>
                                            </p:graphicEl>
                                          </p:spTgt>
                                        </p:tgtEl>
                                        <p:attrNameLst>
                                          <p:attrName>style.visibility</p:attrName>
                                        </p:attrNameLst>
                                      </p:cBhvr>
                                      <p:to>
                                        <p:strVal val="visible"/>
                                      </p:to>
                                    </p:set>
                                    <p:animEffect transition="in" filter="fade">
                                      <p:cBhvr>
                                        <p:cTn id="7" dur="500"/>
                                        <p:tgtEl>
                                          <p:spTgt spid="7">
                                            <p:graphicEl>
                                              <a:dgm id="{636133CE-AEDE-4FB1-987B-ABE5A8A3ECC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6FC4DF00-F9B1-45CA-A887-CCACD0049289}"/>
                                            </p:graphicEl>
                                          </p:spTgt>
                                        </p:tgtEl>
                                        <p:attrNameLst>
                                          <p:attrName>style.visibility</p:attrName>
                                        </p:attrNameLst>
                                      </p:cBhvr>
                                      <p:to>
                                        <p:strVal val="visible"/>
                                      </p:to>
                                    </p:set>
                                    <p:animEffect transition="in" filter="fade">
                                      <p:cBhvr>
                                        <p:cTn id="12" dur="500"/>
                                        <p:tgtEl>
                                          <p:spTgt spid="7">
                                            <p:graphicEl>
                                              <a:dgm id="{6FC4DF00-F9B1-45CA-A887-CCACD004928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42E2EB8D-CEC0-4C58-9252-74BCC3E2B631}"/>
                                            </p:graphicEl>
                                          </p:spTgt>
                                        </p:tgtEl>
                                        <p:attrNameLst>
                                          <p:attrName>style.visibility</p:attrName>
                                        </p:attrNameLst>
                                      </p:cBhvr>
                                      <p:to>
                                        <p:strVal val="visible"/>
                                      </p:to>
                                    </p:set>
                                    <p:animEffect transition="in" filter="fade">
                                      <p:cBhvr>
                                        <p:cTn id="17" dur="500"/>
                                        <p:tgtEl>
                                          <p:spTgt spid="7">
                                            <p:graphicEl>
                                              <a:dgm id="{42E2EB8D-CEC0-4C58-9252-74BCC3E2B6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lvl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c 7">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B13EE870-56E5-50AA-88A1-D13C229971F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DB424E2-F653-4D6D-B8B3-DCB120A392F3}" type="slidenum">
              <a:rPr lang="en-US">
                <a:solidFill>
                  <a:srgbClr val="FFFFFF"/>
                </a:solidFill>
              </a:rPr>
              <a:pPr>
                <a:spcAft>
                  <a:spcPts val="600"/>
                </a:spcAft>
              </a:pPr>
              <a:t>5</a:t>
            </a:fld>
            <a:endParaRPr lang="en-US">
              <a:solidFill>
                <a:srgbClr val="FFFFFF"/>
              </a:solidFill>
            </a:endParaRPr>
          </a:p>
        </p:txBody>
      </p:sp>
      <p:sp>
        <p:nvSpPr>
          <p:cNvPr id="14" name="Oval 1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E35A4-0CC8-A498-33EA-29AE53915ECF}"/>
              </a:ext>
            </a:extLst>
          </p:cNvPr>
          <p:cNvSpPr>
            <a:spLocks noGrp="1"/>
          </p:cNvSpPr>
          <p:nvPr>
            <p:ph type="title"/>
          </p:nvPr>
        </p:nvSpPr>
        <p:spPr>
          <a:xfrm>
            <a:off x="838200" y="647593"/>
            <a:ext cx="4467792" cy="3060541"/>
          </a:xfrm>
        </p:spPr>
        <p:txBody>
          <a:bodyPr vert="horz" lIns="91440" tIns="45720" rIns="91440" bIns="45720" rtlCol="0" anchor="b">
            <a:normAutofit/>
          </a:bodyPr>
          <a:lstStyle/>
          <a:p>
            <a:pPr algn="ctr"/>
            <a:r>
              <a:rPr lang="en-US" kern="1200" dirty="0">
                <a:solidFill>
                  <a:srgbClr val="FFFFFF"/>
                </a:solidFill>
                <a:latin typeface="+mj-lt"/>
                <a:ea typeface="+mj-ea"/>
                <a:cs typeface="+mj-cs"/>
              </a:rPr>
              <a:t>AWS Services</a:t>
            </a:r>
          </a:p>
        </p:txBody>
      </p:sp>
      <p:sp>
        <p:nvSpPr>
          <p:cNvPr id="3" name="Text Placeholder 2">
            <a:extLst>
              <a:ext uri="{FF2B5EF4-FFF2-40B4-BE49-F238E27FC236}">
                <a16:creationId xmlns:a16="http://schemas.microsoft.com/office/drawing/2014/main" id="{4DC71196-31BB-62DF-377A-92DB5DD2114C}"/>
              </a:ext>
            </a:extLst>
          </p:cNvPr>
          <p:cNvSpPr>
            <a:spLocks noGrp="1"/>
          </p:cNvSpPr>
          <p:nvPr>
            <p:ph type="body" idx="1"/>
          </p:nvPr>
        </p:nvSpPr>
        <p:spPr>
          <a:xfrm>
            <a:off x="838200" y="3800209"/>
            <a:ext cx="4467792" cy="2410198"/>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pic>
        <p:nvPicPr>
          <p:cNvPr id="6" name="Picture 5" descr="A logo with a smile&#10;&#10;Description automatically generated">
            <a:extLst>
              <a:ext uri="{FF2B5EF4-FFF2-40B4-BE49-F238E27FC236}">
                <a16:creationId xmlns:a16="http://schemas.microsoft.com/office/drawing/2014/main" id="{4FA9CEC9-B76A-A4D6-9643-0DAB53F1A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781" y="2269798"/>
            <a:ext cx="4105656" cy="2463394"/>
          </a:xfrm>
          <a:prstGeom prst="rect">
            <a:avLst/>
          </a:prstGeom>
        </p:spPr>
      </p:pic>
    </p:spTree>
    <p:extLst>
      <p:ext uri="{BB962C8B-B14F-4D97-AF65-F5344CB8AC3E}">
        <p14:creationId xmlns:p14="http://schemas.microsoft.com/office/powerpoint/2010/main" val="33283992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D5FC53-216F-8688-6759-5C3787DBCFFD}"/>
              </a:ext>
            </a:extLst>
          </p:cNvPr>
          <p:cNvSpPr>
            <a:spLocks noGrp="1"/>
          </p:cNvSpPr>
          <p:nvPr>
            <p:ph type="sldNum" sz="quarter" idx="12"/>
          </p:nvPr>
        </p:nvSpPr>
        <p:spPr/>
        <p:txBody>
          <a:bodyPr/>
          <a:lstStyle/>
          <a:p>
            <a:fld id="{5DB424E2-F653-4D6D-B8B3-DCB120A392F3}" type="slidenum">
              <a:rPr lang="en-US" smtClean="0"/>
              <a:t>50</a:t>
            </a:fld>
            <a:endParaRPr lang="en-US"/>
          </a:p>
        </p:txBody>
      </p:sp>
      <p:sp>
        <p:nvSpPr>
          <p:cNvPr id="3" name="Content Placeholder 2">
            <a:extLst>
              <a:ext uri="{FF2B5EF4-FFF2-40B4-BE49-F238E27FC236}">
                <a16:creationId xmlns:a16="http://schemas.microsoft.com/office/drawing/2014/main" id="{2A5ED057-4031-841C-BF13-EA28D79F9C7A}"/>
              </a:ext>
            </a:extLst>
          </p:cNvPr>
          <p:cNvSpPr>
            <a:spLocks noGrp="1"/>
          </p:cNvSpPr>
          <p:nvPr>
            <p:ph idx="4294967295"/>
          </p:nvPr>
        </p:nvSpPr>
        <p:spPr>
          <a:xfrm>
            <a:off x="0" y="76200"/>
            <a:ext cx="11811000" cy="6100763"/>
          </a:xfrm>
        </p:spPr>
        <p:txBody>
          <a:bodyPr>
            <a:noAutofit/>
          </a:bodyPr>
          <a:lstStyle/>
          <a:p>
            <a:pPr marL="0" indent="0">
              <a:buNone/>
            </a:pPr>
            <a:r>
              <a:rPr lang="en-US" sz="1800" dirty="0">
                <a:solidFill>
                  <a:srgbClr val="0000FF"/>
                </a:solidFill>
                <a:latin typeface="CommitMono-1_143" pitchFamily="50" charset="0"/>
                <a:ea typeface="CommitMono-1_143" pitchFamily="50" charset="0"/>
              </a:rPr>
              <a:t>public</a:t>
            </a: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class</a:t>
            </a:r>
            <a:r>
              <a:rPr lang="en-US" sz="1800" dirty="0">
                <a:solidFill>
                  <a:srgbClr val="000000"/>
                </a:solidFill>
                <a:latin typeface="CommitMono-1_143" pitchFamily="50" charset="0"/>
                <a:ea typeface="CommitMono-1_143" pitchFamily="50" charset="0"/>
              </a:rPr>
              <a:t> </a:t>
            </a:r>
            <a:r>
              <a:rPr lang="en-US" sz="1800" dirty="0" err="1">
                <a:solidFill>
                  <a:srgbClr val="2B91AF"/>
                </a:solidFill>
                <a:latin typeface="CommitMono-1_143" pitchFamily="50" charset="0"/>
                <a:ea typeface="CommitMono-1_143" pitchFamily="50" charset="0"/>
              </a:rPr>
              <a:t>MessagePublisherAppStack</a:t>
            </a:r>
            <a:r>
              <a:rPr lang="en-US" sz="1800" dirty="0">
                <a:solidFill>
                  <a:srgbClr val="000000"/>
                </a:solidFill>
                <a:latin typeface="CommitMono-1_143" pitchFamily="50" charset="0"/>
                <a:ea typeface="CommitMono-1_143" pitchFamily="50" charset="0"/>
              </a:rPr>
              <a:t> : </a:t>
            </a:r>
            <a:r>
              <a:rPr lang="en-US" sz="1800" dirty="0">
                <a:solidFill>
                  <a:srgbClr val="2B91AF"/>
                </a:solidFill>
                <a:latin typeface="CommitMono-1_143" pitchFamily="50" charset="0"/>
                <a:ea typeface="CommitMono-1_143" pitchFamily="50" charset="0"/>
              </a:rPr>
              <a:t>Stack</a:t>
            </a:r>
            <a:endParaRPr lang="en-US" sz="1800" dirty="0">
              <a:solidFill>
                <a:srgbClr val="000000"/>
              </a:solidFill>
              <a:latin typeface="CommitMono-1_143" pitchFamily="50" charset="0"/>
              <a:ea typeface="CommitMono-1_143" pitchFamily="50" charset="0"/>
            </a:endParaRPr>
          </a:p>
          <a:p>
            <a:pPr marL="0" indent="0">
              <a:buNone/>
            </a:pPr>
            <a:r>
              <a:rPr lang="en-US" sz="1800" dirty="0">
                <a:solidFill>
                  <a:srgbClr val="000000"/>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public</a:t>
            </a:r>
            <a:r>
              <a:rPr lang="en-US" sz="1800" dirty="0">
                <a:solidFill>
                  <a:srgbClr val="000000"/>
                </a:solidFill>
                <a:latin typeface="CommitMono-1_143" pitchFamily="50" charset="0"/>
                <a:ea typeface="CommitMono-1_143" pitchFamily="50" charset="0"/>
              </a:rPr>
              <a:t> </a:t>
            </a:r>
            <a:r>
              <a:rPr lang="en-US" sz="1800" dirty="0" err="1">
                <a:solidFill>
                  <a:srgbClr val="2B91AF"/>
                </a:solidFill>
                <a:latin typeface="CommitMono-1_143" pitchFamily="50" charset="0"/>
                <a:ea typeface="CommitMono-1_143" pitchFamily="50" charset="0"/>
              </a:rPr>
              <a:t>MessagePublisherAppStack</a:t>
            </a:r>
            <a:r>
              <a:rPr lang="en-US" sz="1800" dirty="0">
                <a:solidFill>
                  <a:srgbClr val="000000"/>
                </a:solidFill>
                <a:latin typeface="CommitMono-1_143" pitchFamily="50" charset="0"/>
                <a:ea typeface="CommitMono-1_143" pitchFamily="50" charset="0"/>
              </a:rPr>
              <a:t>(</a:t>
            </a:r>
            <a:r>
              <a:rPr lang="en-US" sz="1800" dirty="0">
                <a:solidFill>
                  <a:srgbClr val="2B91AF"/>
                </a:solidFill>
                <a:latin typeface="CommitMono-1_143" pitchFamily="50" charset="0"/>
                <a:ea typeface="CommitMono-1_143" pitchFamily="50" charset="0"/>
              </a:rPr>
              <a:t>Construct</a:t>
            </a:r>
            <a:r>
              <a:rPr lang="en-US" sz="1800" dirty="0">
                <a:solidFill>
                  <a:srgbClr val="000000"/>
                </a:solidFill>
                <a:latin typeface="CommitMono-1_143" pitchFamily="50" charset="0"/>
                <a:ea typeface="CommitMono-1_143" pitchFamily="50" charset="0"/>
              </a:rPr>
              <a:t> scope, </a:t>
            </a:r>
            <a:r>
              <a:rPr lang="en-US" sz="1800" dirty="0">
                <a:solidFill>
                  <a:srgbClr val="0000FF"/>
                </a:solidFill>
                <a:latin typeface="CommitMono-1_143" pitchFamily="50" charset="0"/>
                <a:ea typeface="CommitMono-1_143" pitchFamily="50" charset="0"/>
              </a:rPr>
              <a:t>string</a:t>
            </a:r>
            <a:r>
              <a:rPr lang="en-US" sz="1800" dirty="0">
                <a:solidFill>
                  <a:srgbClr val="000000"/>
                </a:solidFill>
                <a:latin typeface="CommitMono-1_143" pitchFamily="50" charset="0"/>
                <a:ea typeface="CommitMono-1_143" pitchFamily="50" charset="0"/>
              </a:rPr>
              <a:t> id, </a:t>
            </a:r>
            <a:r>
              <a:rPr lang="en-US" sz="1800" dirty="0" err="1">
                <a:solidFill>
                  <a:srgbClr val="2B91AF"/>
                </a:solidFill>
                <a:latin typeface="CommitMono-1_143" pitchFamily="50" charset="0"/>
                <a:ea typeface="CommitMono-1_143" pitchFamily="50" charset="0"/>
              </a:rPr>
              <a:t>IRole</a:t>
            </a:r>
            <a:r>
              <a:rPr lang="en-US" sz="1800" dirty="0">
                <a:solidFill>
                  <a:srgbClr val="000000"/>
                </a:solidFill>
                <a:latin typeface="CommitMono-1_143" pitchFamily="50" charset="0"/>
                <a:ea typeface="CommitMono-1_143" pitchFamily="50" charset="0"/>
              </a:rPr>
              <a:t> ec2Role, 		</a:t>
            </a:r>
            <a:r>
              <a:rPr lang="en-US" sz="1800" dirty="0" err="1">
                <a:solidFill>
                  <a:srgbClr val="2B91AF"/>
                </a:solidFill>
                <a:latin typeface="CommitMono-1_143" pitchFamily="50" charset="0"/>
                <a:ea typeface="CommitMono-1_143" pitchFamily="50" charset="0"/>
              </a:rPr>
              <a:t>IStackProps</a:t>
            </a:r>
            <a:r>
              <a:rPr lang="en-US" sz="1800" dirty="0">
                <a:solidFill>
                  <a:srgbClr val="000000"/>
                </a:solidFill>
                <a:latin typeface="CommitMono-1_143" pitchFamily="50" charset="0"/>
                <a:ea typeface="CommitMono-1_143" pitchFamily="50" charset="0"/>
              </a:rPr>
              <a:t> props = </a:t>
            </a:r>
            <a:r>
              <a:rPr lang="en-US" sz="1800" dirty="0">
                <a:solidFill>
                  <a:srgbClr val="0000FF"/>
                </a:solidFill>
                <a:latin typeface="CommitMono-1_143" pitchFamily="50" charset="0"/>
                <a:ea typeface="CommitMono-1_143" pitchFamily="50" charset="0"/>
              </a:rPr>
              <a:t>null</a:t>
            </a:r>
            <a:r>
              <a:rPr lang="en-US" sz="1800" dirty="0">
                <a:solidFill>
                  <a:srgbClr val="000000"/>
                </a:solidFill>
                <a:latin typeface="CommitMono-1_143" pitchFamily="50" charset="0"/>
                <a:ea typeface="CommitMono-1_143" pitchFamily="50" charset="0"/>
              </a:rPr>
              <a:t>) : </a:t>
            </a:r>
            <a:r>
              <a:rPr lang="en-US" sz="1800" dirty="0">
                <a:solidFill>
                  <a:srgbClr val="0000FF"/>
                </a:solidFill>
                <a:latin typeface="CommitMono-1_143" pitchFamily="50" charset="0"/>
                <a:ea typeface="CommitMono-1_143" pitchFamily="50" charset="0"/>
              </a:rPr>
              <a:t>base</a:t>
            </a:r>
            <a:r>
              <a:rPr lang="en-US" sz="1800" dirty="0">
                <a:solidFill>
                  <a:srgbClr val="000000"/>
                </a:solidFill>
                <a:latin typeface="CommitMono-1_143" pitchFamily="50" charset="0"/>
                <a:ea typeface="CommitMono-1_143" pitchFamily="50" charset="0"/>
              </a:rPr>
              <a:t>(scope, id, props)</a:t>
            </a:r>
          </a:p>
          <a:p>
            <a:pPr marL="0" indent="0">
              <a:buNone/>
            </a:pPr>
            <a:r>
              <a:rPr lang="en-US" sz="1800" dirty="0">
                <a:solidFill>
                  <a:srgbClr val="000000"/>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var</a:t>
            </a:r>
            <a:r>
              <a:rPr lang="en-US" sz="1800" dirty="0">
                <a:solidFill>
                  <a:srgbClr val="000000"/>
                </a:solidFill>
                <a:latin typeface="CommitMono-1_143" pitchFamily="50" charset="0"/>
                <a:ea typeface="CommitMono-1_143" pitchFamily="50" charset="0"/>
              </a:rPr>
              <a:t> ec2Instance = </a:t>
            </a:r>
            <a:r>
              <a:rPr lang="en-US" sz="1800" dirty="0">
                <a:solidFill>
                  <a:srgbClr val="0000FF"/>
                </a:solidFill>
                <a:latin typeface="CommitMono-1_143" pitchFamily="50" charset="0"/>
                <a:ea typeface="CommitMono-1_143" pitchFamily="50" charset="0"/>
              </a:rPr>
              <a:t>new</a:t>
            </a:r>
            <a:r>
              <a:rPr lang="en-US" sz="1800" dirty="0">
                <a:solidFill>
                  <a:srgbClr val="000000"/>
                </a:solidFill>
                <a:latin typeface="CommitMono-1_143" pitchFamily="50" charset="0"/>
                <a:ea typeface="CommitMono-1_143" pitchFamily="50" charset="0"/>
              </a:rPr>
              <a:t> </a:t>
            </a:r>
            <a:r>
              <a:rPr lang="en-US" sz="1800" dirty="0">
                <a:solidFill>
                  <a:srgbClr val="2B91AF"/>
                </a:solidFill>
                <a:latin typeface="CommitMono-1_143" pitchFamily="50" charset="0"/>
                <a:ea typeface="CommitMono-1_143" pitchFamily="50" charset="0"/>
              </a:rPr>
              <a:t>Instance_</a:t>
            </a:r>
            <a:r>
              <a:rPr lang="en-US" sz="1800" dirty="0">
                <a:solidFill>
                  <a:srgbClr val="000000"/>
                </a:solidFill>
                <a:latin typeface="CommitMono-1_143" pitchFamily="50" charset="0"/>
                <a:ea typeface="CommitMono-1_143" pitchFamily="50" charset="0"/>
              </a:rPr>
              <a:t>(</a:t>
            </a:r>
            <a:r>
              <a:rPr lang="en-US" sz="1800" dirty="0">
                <a:solidFill>
                  <a:srgbClr val="0000FF"/>
                </a:solidFill>
                <a:latin typeface="CommitMono-1_143" pitchFamily="50" charset="0"/>
                <a:ea typeface="CommitMono-1_143" pitchFamily="50" charset="0"/>
              </a:rPr>
              <a:t>this</a:t>
            </a:r>
            <a:r>
              <a:rPr lang="en-US" sz="1800" dirty="0">
                <a:solidFill>
                  <a:srgbClr val="000000"/>
                </a:solidFill>
                <a:latin typeface="CommitMono-1_143" pitchFamily="50" charset="0"/>
                <a:ea typeface="CommitMono-1_143" pitchFamily="50" charset="0"/>
              </a:rPr>
              <a:t>, </a:t>
            </a:r>
            <a:r>
              <a:rPr lang="en-US" sz="1800" dirty="0">
                <a:solidFill>
                  <a:srgbClr val="A31515"/>
                </a:solidFill>
                <a:latin typeface="CommitMono-1_143" pitchFamily="50" charset="0"/>
                <a:ea typeface="CommitMono-1_143" pitchFamily="50" charset="0"/>
              </a:rPr>
              <a:t>"</a:t>
            </a:r>
            <a:r>
              <a:rPr lang="en-US" sz="1800" dirty="0" err="1">
                <a:solidFill>
                  <a:srgbClr val="A31515"/>
                </a:solidFill>
                <a:latin typeface="CommitMono-1_143" pitchFamily="50" charset="0"/>
                <a:ea typeface="CommitMono-1_143" pitchFamily="50" charset="0"/>
              </a:rPr>
              <a:t>MessagePublisher</a:t>
            </a:r>
            <a:r>
              <a:rPr lang="en-US" sz="1800" dirty="0">
                <a:solidFill>
                  <a:srgbClr val="A31515"/>
                </a:solidFill>
                <a:latin typeface="CommitMono-1_143" pitchFamily="50" charset="0"/>
                <a:ea typeface="CommitMono-1_143" pitchFamily="50" charset="0"/>
              </a:rPr>
              <a:t>"</a:t>
            </a: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new</a:t>
            </a:r>
            <a:r>
              <a:rPr lang="en-US" sz="1800" dirty="0">
                <a:solidFill>
                  <a:srgbClr val="000000"/>
                </a:solidFill>
                <a:latin typeface="CommitMono-1_143" pitchFamily="50" charset="0"/>
                <a:ea typeface="CommitMono-1_143" pitchFamily="50" charset="0"/>
              </a:rPr>
              <a:t> </a:t>
            </a:r>
            <a:r>
              <a:rPr lang="en-US" sz="1800" dirty="0" err="1">
                <a:solidFill>
                  <a:srgbClr val="2B91AF"/>
                </a:solidFill>
                <a:latin typeface="CommitMono-1_143" pitchFamily="50" charset="0"/>
                <a:ea typeface="CommitMono-1_143" pitchFamily="50" charset="0"/>
              </a:rPr>
              <a:t>InstanceProps</a:t>
            </a:r>
            <a:endParaRPr lang="en-US" sz="1800" dirty="0">
              <a:solidFill>
                <a:srgbClr val="000000"/>
              </a:solidFill>
              <a:latin typeface="CommitMono-1_143" pitchFamily="50" charset="0"/>
              <a:ea typeface="CommitMono-1_143" pitchFamily="50" charset="0"/>
            </a:endParaRPr>
          </a:p>
          <a:p>
            <a:pPr marL="0" indent="0">
              <a:buNone/>
            </a:pPr>
            <a:r>
              <a:rPr lang="en-US" sz="1800" dirty="0">
                <a:solidFill>
                  <a:srgbClr val="000000"/>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Vpc</a:t>
            </a:r>
            <a:r>
              <a:rPr lang="en-US" sz="1800" dirty="0">
                <a:solidFill>
                  <a:srgbClr val="000000"/>
                </a:solidFill>
                <a:latin typeface="CommitMono-1_143" pitchFamily="50" charset="0"/>
                <a:ea typeface="CommitMono-1_143" pitchFamily="50" charset="0"/>
              </a:rPr>
              <a:t> = </a:t>
            </a:r>
            <a:r>
              <a:rPr lang="en-US" sz="1800" dirty="0" err="1">
                <a:solidFill>
                  <a:srgbClr val="000000"/>
                </a:solidFill>
                <a:latin typeface="CommitMono-1_143" pitchFamily="50" charset="0"/>
                <a:ea typeface="CommitMono-1_143" pitchFamily="50" charset="0"/>
              </a:rPr>
              <a:t>GetDefaultVpc</a:t>
            </a:r>
            <a:r>
              <a:rPr lang="en-US" sz="1800" dirty="0">
                <a:solidFill>
                  <a:srgbClr val="000000"/>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InstanceType</a:t>
            </a:r>
            <a:r>
              <a:rPr lang="en-US" sz="1800" dirty="0">
                <a:solidFill>
                  <a:srgbClr val="000000"/>
                </a:solidFill>
                <a:latin typeface="CommitMono-1_143" pitchFamily="50" charset="0"/>
                <a:ea typeface="CommitMono-1_143" pitchFamily="50" charset="0"/>
              </a:rPr>
              <a:t> = </a:t>
            </a:r>
            <a:r>
              <a:rPr lang="en-US" sz="1800" dirty="0" err="1">
                <a:solidFill>
                  <a:srgbClr val="2B91AF"/>
                </a:solidFill>
                <a:latin typeface="CommitMono-1_143" pitchFamily="50" charset="0"/>
                <a:ea typeface="CommitMono-1_143" pitchFamily="50" charset="0"/>
              </a:rPr>
              <a:t>InstanceType</a:t>
            </a:r>
            <a:r>
              <a:rPr lang="en-US" sz="1800" dirty="0" err="1">
                <a:solidFill>
                  <a:srgbClr val="000000"/>
                </a:solidFill>
                <a:latin typeface="CommitMono-1_143" pitchFamily="50" charset="0"/>
                <a:ea typeface="CommitMono-1_143" pitchFamily="50" charset="0"/>
              </a:rPr>
              <a:t>.Of</a:t>
            </a:r>
            <a:r>
              <a:rPr lang="en-US" sz="1800" dirty="0">
                <a:solidFill>
                  <a:srgbClr val="000000"/>
                </a:solidFill>
                <a:latin typeface="CommitMono-1_143" pitchFamily="50" charset="0"/>
                <a:ea typeface="CommitMono-1_143" pitchFamily="50" charset="0"/>
              </a:rPr>
              <a:t>(</a:t>
            </a:r>
            <a:r>
              <a:rPr lang="en-US" sz="1800" dirty="0">
                <a:solidFill>
                  <a:srgbClr val="2B91AF"/>
                </a:solidFill>
                <a:latin typeface="CommitMono-1_143" pitchFamily="50" charset="0"/>
                <a:ea typeface="CommitMono-1_143" pitchFamily="50" charset="0"/>
              </a:rPr>
              <a:t>InstanceClass</a:t>
            </a:r>
            <a:r>
              <a:rPr lang="en-US" sz="1800" dirty="0">
                <a:solidFill>
                  <a:srgbClr val="000000"/>
                </a:solidFill>
                <a:latin typeface="CommitMono-1_143" pitchFamily="50" charset="0"/>
                <a:ea typeface="CommitMono-1_143" pitchFamily="50" charset="0"/>
              </a:rPr>
              <a:t>.T2, </a:t>
            </a:r>
            <a:r>
              <a:rPr lang="en-US" sz="1800" dirty="0" err="1">
                <a:solidFill>
                  <a:srgbClr val="2B91AF"/>
                </a:solidFill>
                <a:latin typeface="CommitMono-1_143" pitchFamily="50" charset="0"/>
                <a:ea typeface="CommitMono-1_143" pitchFamily="50" charset="0"/>
              </a:rPr>
              <a:t>InstanceSize</a:t>
            </a:r>
            <a:r>
              <a:rPr lang="en-US" sz="1800" dirty="0" err="1">
                <a:solidFill>
                  <a:srgbClr val="000000"/>
                </a:solidFill>
                <a:latin typeface="CommitMono-1_143" pitchFamily="50" charset="0"/>
                <a:ea typeface="CommitMono-1_143" pitchFamily="50" charset="0"/>
              </a:rPr>
              <a:t>.MICRO</a:t>
            </a:r>
            <a:r>
              <a:rPr lang="en-US" sz="1800" dirty="0">
                <a:solidFill>
                  <a:srgbClr val="000000"/>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MachineImage</a:t>
            </a:r>
            <a:r>
              <a:rPr lang="en-US" sz="1800" dirty="0">
                <a:solidFill>
                  <a:srgbClr val="000000"/>
                </a:solidFill>
                <a:latin typeface="CommitMono-1_143" pitchFamily="50" charset="0"/>
                <a:ea typeface="CommitMono-1_143" pitchFamily="50" charset="0"/>
              </a:rPr>
              <a:t> = </a:t>
            </a:r>
            <a:r>
              <a:rPr lang="en-US" sz="1800" dirty="0" err="1">
                <a:solidFill>
                  <a:srgbClr val="2B91AF"/>
                </a:solidFill>
                <a:latin typeface="CommitMono-1_143" pitchFamily="50" charset="0"/>
                <a:ea typeface="CommitMono-1_143" pitchFamily="50" charset="0"/>
              </a:rPr>
              <a:t>MachineImage</a:t>
            </a:r>
            <a:endParaRPr lang="en-US" sz="1800" dirty="0">
              <a:solidFill>
                <a:srgbClr val="2B91AF"/>
              </a:solidFill>
              <a:latin typeface="CommitMono-1_143" pitchFamily="50" charset="0"/>
              <a:ea typeface="CommitMono-1_143" pitchFamily="50" charset="0"/>
            </a:endParaRPr>
          </a:p>
          <a:p>
            <a:pPr marL="0" indent="0">
              <a:buNone/>
            </a:pPr>
            <a:r>
              <a:rPr lang="en-US" sz="1800" dirty="0">
                <a:solidFill>
                  <a:srgbClr val="2B91AF"/>
                </a:solidFill>
                <a:latin typeface="CommitMono-1_143" pitchFamily="50" charset="0"/>
                <a:ea typeface="CommitMono-1_143" pitchFamily="50" charset="0"/>
              </a:rPr>
              <a:t>		</a:t>
            </a:r>
            <a:r>
              <a:rPr lang="en-US" sz="1800" dirty="0">
                <a:solidFill>
                  <a:srgbClr val="000000"/>
                </a:solidFill>
                <a:latin typeface="CommitMono-1_143" pitchFamily="50" charset="0"/>
                <a:ea typeface="CommitMono-1_143" pitchFamily="50" charset="0"/>
              </a:rPr>
              <a:t>.</a:t>
            </a:r>
            <a:r>
              <a:rPr lang="en-US" sz="1800" dirty="0" err="1">
                <a:solidFill>
                  <a:srgbClr val="000000"/>
                </a:solidFill>
                <a:latin typeface="CommitMono-1_143" pitchFamily="50" charset="0"/>
                <a:ea typeface="CommitMono-1_143" pitchFamily="50" charset="0"/>
              </a:rPr>
              <a:t>LatestWindows</a:t>
            </a:r>
            <a:r>
              <a:rPr lang="en-US" sz="1800" dirty="0">
                <a:solidFill>
                  <a:srgbClr val="000000"/>
                </a:solidFill>
                <a:latin typeface="CommitMono-1_143" pitchFamily="50" charset="0"/>
                <a:ea typeface="CommitMono-1_143" pitchFamily="50" charset="0"/>
              </a:rPr>
              <a:t>(</a:t>
            </a:r>
            <a:r>
              <a:rPr lang="en-US" sz="1800" dirty="0">
                <a:solidFill>
                  <a:srgbClr val="2B91AF"/>
                </a:solidFill>
                <a:latin typeface="CommitMono-1_143" pitchFamily="50" charset="0"/>
                <a:ea typeface="CommitMono-1_143" pitchFamily="50" charset="0"/>
              </a:rPr>
              <a:t>WindowsVersion</a:t>
            </a:r>
            <a:r>
              <a:rPr lang="en-US" sz="1800" dirty="0">
                <a:solidFill>
                  <a:srgbClr val="000000"/>
                </a:solidFill>
                <a:latin typeface="CommitMono-1_143" pitchFamily="50" charset="0"/>
                <a:ea typeface="CommitMono-1_143" pitchFamily="50" charset="0"/>
              </a:rPr>
              <a:t>.WINDOWS_SERVER_2022_ENGLISH_FULL_BASE),</a:t>
            </a:r>
          </a:p>
          <a:p>
            <a:pPr marL="0" indent="0">
              <a:buNone/>
            </a:pP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SecurityGroup</a:t>
            </a:r>
            <a:r>
              <a:rPr lang="en-US" sz="1800" dirty="0">
                <a:solidFill>
                  <a:srgbClr val="000000"/>
                </a:solidFill>
                <a:latin typeface="CommitMono-1_143" pitchFamily="50" charset="0"/>
                <a:ea typeface="CommitMono-1_143" pitchFamily="50" charset="0"/>
              </a:rPr>
              <a:t> = </a:t>
            </a:r>
            <a:r>
              <a:rPr lang="en-US" sz="1800" dirty="0" err="1">
                <a:solidFill>
                  <a:srgbClr val="000000"/>
                </a:solidFill>
                <a:latin typeface="CommitMono-1_143" pitchFamily="50" charset="0"/>
                <a:ea typeface="CommitMono-1_143" pitchFamily="50" charset="0"/>
              </a:rPr>
              <a:t>GetSecurityGroup</a:t>
            </a:r>
            <a:r>
              <a:rPr lang="en-US" sz="1800" dirty="0">
                <a:solidFill>
                  <a:srgbClr val="000000"/>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Role = ec2Role,</a:t>
            </a:r>
          </a:p>
          <a:p>
            <a:pPr marL="0" indent="0">
              <a:buNone/>
            </a:pP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UserData</a:t>
            </a:r>
            <a:r>
              <a:rPr lang="en-US" sz="1800" dirty="0">
                <a:solidFill>
                  <a:srgbClr val="000000"/>
                </a:solidFill>
                <a:latin typeface="CommitMono-1_143" pitchFamily="50" charset="0"/>
                <a:ea typeface="CommitMono-1_143" pitchFamily="50" charset="0"/>
              </a:rPr>
              <a:t> = </a:t>
            </a:r>
            <a:r>
              <a:rPr lang="en-US" sz="1800" dirty="0" err="1">
                <a:solidFill>
                  <a:srgbClr val="000000"/>
                </a:solidFill>
                <a:latin typeface="CommitMono-1_143" pitchFamily="50" charset="0"/>
                <a:ea typeface="CommitMono-1_143" pitchFamily="50" charset="0"/>
              </a:rPr>
              <a:t>GetStartupCode</a:t>
            </a:r>
            <a:r>
              <a:rPr lang="en-US" sz="1800" dirty="0">
                <a:solidFill>
                  <a:srgbClr val="000000"/>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RequireImdsv2 = </a:t>
            </a:r>
            <a:r>
              <a:rPr lang="en-US" sz="1800" dirty="0">
                <a:solidFill>
                  <a:srgbClr val="0000FF"/>
                </a:solidFill>
                <a:latin typeface="CommitMono-1_143" pitchFamily="50" charset="0"/>
                <a:ea typeface="CommitMono-1_143" pitchFamily="50" charset="0"/>
              </a:rPr>
              <a:t>true</a:t>
            </a:r>
            <a:endParaRPr lang="en-US" sz="1800" dirty="0">
              <a:solidFill>
                <a:srgbClr val="000000"/>
              </a:solidFill>
              <a:latin typeface="CommitMono-1_143" pitchFamily="50" charset="0"/>
              <a:ea typeface="CommitMono-1_143" pitchFamily="50" charset="0"/>
            </a:endParaRPr>
          </a:p>
          <a:p>
            <a:pPr marL="0" indent="0">
              <a:buNone/>
            </a:pPr>
            <a:r>
              <a:rPr lang="en-US" sz="1800" dirty="0">
                <a:solidFill>
                  <a:srgbClr val="000000"/>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ec2Instance.Instance.KeyName = </a:t>
            </a:r>
            <a:r>
              <a:rPr lang="en-US" sz="1800" dirty="0" err="1">
                <a:solidFill>
                  <a:srgbClr val="000000"/>
                </a:solidFill>
                <a:latin typeface="CommitMono-1_143" pitchFamily="50" charset="0"/>
                <a:ea typeface="CommitMono-1_143" pitchFamily="50" charset="0"/>
              </a:rPr>
              <a:t>GetKeyPair</a:t>
            </a:r>
            <a:r>
              <a:rPr lang="en-US" sz="1800" dirty="0">
                <a:solidFill>
                  <a:srgbClr val="000000"/>
                </a:solidFill>
                <a:latin typeface="CommitMono-1_143" pitchFamily="50" charset="0"/>
                <a:ea typeface="CommitMono-1_143" pitchFamily="50" charset="0"/>
              </a:rPr>
              <a:t>().</a:t>
            </a:r>
            <a:r>
              <a:rPr lang="en-US" sz="1800" dirty="0" err="1">
                <a:solidFill>
                  <a:srgbClr val="000000"/>
                </a:solidFill>
                <a:latin typeface="CommitMono-1_143" pitchFamily="50" charset="0"/>
                <a:ea typeface="CommitMono-1_143" pitchFamily="50" charset="0"/>
              </a:rPr>
              <a:t>KeyPairName</a:t>
            </a:r>
            <a:r>
              <a:rPr lang="en-US" sz="1800" dirty="0">
                <a:solidFill>
                  <a:srgbClr val="000000"/>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a:t>
            </a:r>
          </a:p>
        </p:txBody>
      </p:sp>
    </p:spTree>
    <p:extLst>
      <p:ext uri="{BB962C8B-B14F-4D97-AF65-F5344CB8AC3E}">
        <p14:creationId xmlns:p14="http://schemas.microsoft.com/office/powerpoint/2010/main" val="35374953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D5FC53-216F-8688-6759-5C3787DBCFFD}"/>
              </a:ext>
            </a:extLst>
          </p:cNvPr>
          <p:cNvSpPr>
            <a:spLocks noGrp="1"/>
          </p:cNvSpPr>
          <p:nvPr>
            <p:ph type="sldNum" sz="quarter" idx="12"/>
          </p:nvPr>
        </p:nvSpPr>
        <p:spPr/>
        <p:txBody>
          <a:bodyPr/>
          <a:lstStyle/>
          <a:p>
            <a:fld id="{5DB424E2-F653-4D6D-B8B3-DCB120A392F3}" type="slidenum">
              <a:rPr lang="en-US" smtClean="0"/>
              <a:t>51</a:t>
            </a:fld>
            <a:endParaRPr lang="en-US"/>
          </a:p>
        </p:txBody>
      </p:sp>
      <p:sp>
        <p:nvSpPr>
          <p:cNvPr id="3" name="Content Placeholder 2">
            <a:extLst>
              <a:ext uri="{FF2B5EF4-FFF2-40B4-BE49-F238E27FC236}">
                <a16:creationId xmlns:a16="http://schemas.microsoft.com/office/drawing/2014/main" id="{2A5ED057-4031-841C-BF13-EA28D79F9C7A}"/>
              </a:ext>
            </a:extLst>
          </p:cNvPr>
          <p:cNvSpPr>
            <a:spLocks noGrp="1"/>
          </p:cNvSpPr>
          <p:nvPr>
            <p:ph idx="4294967295"/>
          </p:nvPr>
        </p:nvSpPr>
        <p:spPr>
          <a:xfrm>
            <a:off x="0" y="76200"/>
            <a:ext cx="11811000" cy="6100763"/>
          </a:xfrm>
        </p:spPr>
        <p:txBody>
          <a:bodyPr>
            <a:noAutofit/>
          </a:bodyPr>
          <a:lstStyle/>
          <a:p>
            <a:pPr marL="0" indent="0">
              <a:buNone/>
            </a:pPr>
            <a:r>
              <a:rPr lang="en-US" sz="1800" dirty="0">
                <a:solidFill>
                  <a:srgbClr val="0000FF"/>
                </a:solidFill>
                <a:latin typeface="CommitMono-1_143" pitchFamily="50" charset="0"/>
                <a:ea typeface="CommitMono-1_143" pitchFamily="50" charset="0"/>
              </a:rPr>
              <a:t>public</a:t>
            </a: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class</a:t>
            </a:r>
            <a:r>
              <a:rPr lang="en-US" sz="1800" dirty="0">
                <a:solidFill>
                  <a:srgbClr val="000000"/>
                </a:solidFill>
                <a:latin typeface="CommitMono-1_143" pitchFamily="50" charset="0"/>
                <a:ea typeface="CommitMono-1_143" pitchFamily="50" charset="0"/>
              </a:rPr>
              <a:t> </a:t>
            </a:r>
            <a:r>
              <a:rPr lang="en-US" sz="1800" dirty="0" err="1">
                <a:solidFill>
                  <a:srgbClr val="2B91AF"/>
                </a:solidFill>
                <a:latin typeface="CommitMono-1_143" pitchFamily="50" charset="0"/>
                <a:ea typeface="CommitMono-1_143" pitchFamily="50" charset="0"/>
              </a:rPr>
              <a:t>MessagePublisherAppStack</a:t>
            </a:r>
            <a:r>
              <a:rPr lang="en-US" sz="1800" dirty="0">
                <a:solidFill>
                  <a:srgbClr val="000000"/>
                </a:solidFill>
                <a:latin typeface="CommitMono-1_143" pitchFamily="50" charset="0"/>
                <a:ea typeface="CommitMono-1_143" pitchFamily="50" charset="0"/>
              </a:rPr>
              <a:t> : </a:t>
            </a:r>
            <a:r>
              <a:rPr lang="en-US" sz="1800" dirty="0">
                <a:solidFill>
                  <a:srgbClr val="2B91AF"/>
                </a:solidFill>
                <a:latin typeface="CommitMono-1_143" pitchFamily="50" charset="0"/>
                <a:ea typeface="CommitMono-1_143" pitchFamily="50" charset="0"/>
              </a:rPr>
              <a:t>Stack</a:t>
            </a:r>
            <a:endParaRPr lang="en-US" sz="1800" dirty="0">
              <a:solidFill>
                <a:srgbClr val="000000"/>
              </a:solidFill>
              <a:latin typeface="CommitMono-1_143" pitchFamily="50" charset="0"/>
              <a:ea typeface="CommitMono-1_143" pitchFamily="50" charset="0"/>
            </a:endParaRPr>
          </a:p>
          <a:p>
            <a:pPr marL="0" indent="0">
              <a:buNone/>
            </a:pP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public </a:t>
            </a:r>
            <a:r>
              <a:rPr lang="en-US" sz="1800" dirty="0" err="1">
                <a:solidFill>
                  <a:schemeClr val="bg1">
                    <a:lumMod val="85000"/>
                  </a:schemeClr>
                </a:solidFill>
                <a:latin typeface="CommitMono-1_143" pitchFamily="50" charset="0"/>
                <a:ea typeface="CommitMono-1_143" pitchFamily="50" charset="0"/>
              </a:rPr>
              <a:t>MessagePublisherAppStack</a:t>
            </a:r>
            <a:r>
              <a:rPr lang="en-US" sz="1800" dirty="0">
                <a:solidFill>
                  <a:schemeClr val="bg1">
                    <a:lumMod val="85000"/>
                  </a:schemeClr>
                </a:solidFill>
                <a:latin typeface="CommitMono-1_143" pitchFamily="50" charset="0"/>
                <a:ea typeface="CommitMono-1_143" pitchFamily="50" charset="0"/>
              </a:rPr>
              <a:t>(Construct scope, string id, </a:t>
            </a:r>
            <a:r>
              <a:rPr lang="en-US" sz="1800" dirty="0" err="1">
                <a:solidFill>
                  <a:schemeClr val="bg1">
                    <a:lumMod val="85000"/>
                  </a:schemeClr>
                </a:solidFill>
                <a:latin typeface="CommitMono-1_143" pitchFamily="50" charset="0"/>
                <a:ea typeface="CommitMono-1_143" pitchFamily="50" charset="0"/>
              </a:rPr>
              <a:t>IRole</a:t>
            </a:r>
            <a:r>
              <a:rPr lang="en-US" sz="1800" dirty="0">
                <a:solidFill>
                  <a:schemeClr val="bg1">
                    <a:lumMod val="85000"/>
                  </a:schemeClr>
                </a:solidFill>
                <a:latin typeface="CommitMono-1_143" pitchFamily="50" charset="0"/>
                <a:ea typeface="CommitMono-1_143" pitchFamily="50" charset="0"/>
              </a:rPr>
              <a:t> ec2Role, 		</a:t>
            </a:r>
            <a:r>
              <a:rPr lang="en-US" sz="1800" dirty="0" err="1">
                <a:solidFill>
                  <a:schemeClr val="bg1">
                    <a:lumMod val="85000"/>
                  </a:schemeClr>
                </a:solidFill>
                <a:latin typeface="CommitMono-1_143" pitchFamily="50" charset="0"/>
                <a:ea typeface="CommitMono-1_143" pitchFamily="50" charset="0"/>
              </a:rPr>
              <a:t>IStackProps</a:t>
            </a:r>
            <a:r>
              <a:rPr lang="en-US" sz="1800" dirty="0">
                <a:solidFill>
                  <a:schemeClr val="bg1">
                    <a:lumMod val="85000"/>
                  </a:schemeClr>
                </a:solidFill>
                <a:latin typeface="CommitMono-1_143" pitchFamily="50" charset="0"/>
                <a:ea typeface="CommitMono-1_143" pitchFamily="50" charset="0"/>
              </a:rPr>
              <a:t> props = null) : base(scope, id, props)</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var ec2Instance = new Instance_(this, "</a:t>
            </a:r>
            <a:r>
              <a:rPr lang="en-US" sz="1800" dirty="0" err="1">
                <a:solidFill>
                  <a:schemeClr val="bg1">
                    <a:lumMod val="85000"/>
                  </a:schemeClr>
                </a:solidFill>
                <a:latin typeface="CommitMono-1_143" pitchFamily="50" charset="0"/>
                <a:ea typeface="CommitMono-1_143" pitchFamily="50" charset="0"/>
              </a:rPr>
              <a:t>MessagePublisher</a:t>
            </a:r>
            <a:r>
              <a:rPr lang="en-US" sz="1800" dirty="0">
                <a:solidFill>
                  <a:schemeClr val="bg1">
                    <a:lumMod val="85000"/>
                  </a:schemeClr>
                </a:solidFill>
                <a:latin typeface="CommitMono-1_143" pitchFamily="50" charset="0"/>
                <a:ea typeface="CommitMono-1_143" pitchFamily="50" charset="0"/>
              </a:rPr>
              <a:t>", new </a:t>
            </a:r>
            <a:r>
              <a:rPr lang="en-US" sz="1800" dirty="0" err="1">
                <a:solidFill>
                  <a:schemeClr val="bg1">
                    <a:lumMod val="85000"/>
                  </a:schemeClr>
                </a:solidFill>
                <a:latin typeface="CommitMono-1_143" pitchFamily="50" charset="0"/>
                <a:ea typeface="CommitMono-1_143" pitchFamily="50" charset="0"/>
              </a:rPr>
              <a:t>InstanceProps</a:t>
            </a:r>
            <a:endParaRPr lang="en-US" sz="1800" dirty="0">
              <a:solidFill>
                <a:schemeClr val="bg1">
                  <a:lumMod val="85000"/>
                </a:schemeClr>
              </a:solidFill>
              <a:latin typeface="CommitMono-1_143" pitchFamily="50" charset="0"/>
              <a:ea typeface="CommitMono-1_143" pitchFamily="50" charset="0"/>
            </a:endParaRP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Vpc</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GetDefaultVpc</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InstanceType</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InstanceType.Of</a:t>
            </a:r>
            <a:r>
              <a:rPr lang="en-US" sz="1800" dirty="0">
                <a:solidFill>
                  <a:schemeClr val="bg1">
                    <a:lumMod val="85000"/>
                  </a:schemeClr>
                </a:solidFill>
                <a:latin typeface="CommitMono-1_143" pitchFamily="50" charset="0"/>
                <a:ea typeface="CommitMono-1_143" pitchFamily="50" charset="0"/>
              </a:rPr>
              <a:t>(InstanceClass.T2, </a:t>
            </a:r>
            <a:r>
              <a:rPr lang="en-US" sz="1800" dirty="0" err="1">
                <a:solidFill>
                  <a:schemeClr val="bg1">
                    <a:lumMod val="85000"/>
                  </a:schemeClr>
                </a:solidFill>
                <a:latin typeface="CommitMono-1_143" pitchFamily="50" charset="0"/>
                <a:ea typeface="CommitMono-1_143" pitchFamily="50" charset="0"/>
              </a:rPr>
              <a:t>InstanceSize.MICRO</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MachineImage</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MachineImage</a:t>
            </a:r>
            <a:endParaRPr lang="en-US" sz="1800" dirty="0">
              <a:solidFill>
                <a:schemeClr val="bg1">
                  <a:lumMod val="85000"/>
                </a:schemeClr>
              </a:solidFill>
              <a:latin typeface="CommitMono-1_143" pitchFamily="50" charset="0"/>
              <a:ea typeface="CommitMono-1_143" pitchFamily="50" charset="0"/>
            </a:endParaRP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LatestWindows</a:t>
            </a:r>
            <a:r>
              <a:rPr lang="en-US" sz="1800" dirty="0">
                <a:solidFill>
                  <a:schemeClr val="bg1">
                    <a:lumMod val="85000"/>
                  </a:schemeClr>
                </a:solidFill>
                <a:latin typeface="CommitMono-1_143" pitchFamily="50" charset="0"/>
                <a:ea typeface="CommitMono-1_143" pitchFamily="50" charset="0"/>
              </a:rPr>
              <a:t>(WindowsVersion.WINDOWS_SERVER_2022_ENGLISH_FULL_BASE),</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SecurityGroup</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GetSecurityGroup</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Role = ec2Role,</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UserData</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GetStartupCode</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RequireImdsv2 = true</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ec2Instance.Instance.KeyName = </a:t>
            </a:r>
            <a:r>
              <a:rPr lang="en-US" sz="1800" dirty="0" err="1">
                <a:solidFill>
                  <a:schemeClr val="bg1">
                    <a:lumMod val="85000"/>
                  </a:schemeClr>
                </a:solidFill>
                <a:latin typeface="CommitMono-1_143" pitchFamily="50" charset="0"/>
                <a:ea typeface="CommitMono-1_143" pitchFamily="50" charset="0"/>
              </a:rPr>
              <a:t>GetKeyPair</a:t>
            </a:r>
            <a:r>
              <a:rPr lang="en-US" sz="1800" dirty="0">
                <a:solidFill>
                  <a:schemeClr val="bg1">
                    <a:lumMod val="85000"/>
                  </a:schemeClr>
                </a:solidFill>
                <a:latin typeface="CommitMono-1_143" pitchFamily="50" charset="0"/>
                <a:ea typeface="CommitMono-1_143" pitchFamily="50" charset="0"/>
              </a:rPr>
              <a:t>().</a:t>
            </a:r>
            <a:r>
              <a:rPr lang="en-US" sz="1800" dirty="0" err="1">
                <a:solidFill>
                  <a:schemeClr val="bg1">
                    <a:lumMod val="85000"/>
                  </a:schemeClr>
                </a:solidFill>
                <a:latin typeface="CommitMono-1_143" pitchFamily="50" charset="0"/>
                <a:ea typeface="CommitMono-1_143" pitchFamily="50" charset="0"/>
              </a:rPr>
              <a:t>KeyPairName</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a:t>
            </a:r>
          </a:p>
        </p:txBody>
      </p:sp>
      <p:sp>
        <p:nvSpPr>
          <p:cNvPr id="10" name="Rectangle 9">
            <a:extLst>
              <a:ext uri="{FF2B5EF4-FFF2-40B4-BE49-F238E27FC236}">
                <a16:creationId xmlns:a16="http://schemas.microsoft.com/office/drawing/2014/main" id="{4CC85C95-CACA-A4FC-EA0E-31F5538B53F6}"/>
              </a:ext>
            </a:extLst>
          </p:cNvPr>
          <p:cNvSpPr/>
          <p:nvPr/>
        </p:nvSpPr>
        <p:spPr>
          <a:xfrm>
            <a:off x="55828" y="81887"/>
            <a:ext cx="5201972" cy="304800"/>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D54CA34F-7CBA-09FB-70A6-11E97F97744B}"/>
              </a:ext>
            </a:extLst>
          </p:cNvPr>
          <p:cNvSpPr/>
          <p:nvPr/>
        </p:nvSpPr>
        <p:spPr>
          <a:xfrm>
            <a:off x="5486400" y="81887"/>
            <a:ext cx="838200" cy="304800"/>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116072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D5FC53-216F-8688-6759-5C3787DBCFFD}"/>
              </a:ext>
            </a:extLst>
          </p:cNvPr>
          <p:cNvSpPr>
            <a:spLocks noGrp="1"/>
          </p:cNvSpPr>
          <p:nvPr>
            <p:ph type="sldNum" sz="quarter" idx="12"/>
          </p:nvPr>
        </p:nvSpPr>
        <p:spPr/>
        <p:txBody>
          <a:bodyPr/>
          <a:lstStyle/>
          <a:p>
            <a:fld id="{5DB424E2-F653-4D6D-B8B3-DCB120A392F3}" type="slidenum">
              <a:rPr lang="en-US" smtClean="0"/>
              <a:t>52</a:t>
            </a:fld>
            <a:endParaRPr lang="en-US"/>
          </a:p>
        </p:txBody>
      </p:sp>
      <p:sp>
        <p:nvSpPr>
          <p:cNvPr id="3" name="Content Placeholder 2">
            <a:extLst>
              <a:ext uri="{FF2B5EF4-FFF2-40B4-BE49-F238E27FC236}">
                <a16:creationId xmlns:a16="http://schemas.microsoft.com/office/drawing/2014/main" id="{2A5ED057-4031-841C-BF13-EA28D79F9C7A}"/>
              </a:ext>
            </a:extLst>
          </p:cNvPr>
          <p:cNvSpPr>
            <a:spLocks noGrp="1"/>
          </p:cNvSpPr>
          <p:nvPr>
            <p:ph idx="4294967295"/>
          </p:nvPr>
        </p:nvSpPr>
        <p:spPr>
          <a:xfrm>
            <a:off x="0" y="76200"/>
            <a:ext cx="11811000" cy="6100763"/>
          </a:xfrm>
        </p:spPr>
        <p:txBody>
          <a:bodyPr>
            <a:noAutofit/>
          </a:bodyPr>
          <a:lstStyle/>
          <a:p>
            <a:pPr marL="0" indent="0">
              <a:buNone/>
            </a:pPr>
            <a:r>
              <a:rPr lang="en-US" sz="1800" dirty="0">
                <a:solidFill>
                  <a:schemeClr val="bg1">
                    <a:lumMod val="85000"/>
                  </a:schemeClr>
                </a:solidFill>
                <a:latin typeface="CommitMono-1_143" pitchFamily="50" charset="0"/>
                <a:ea typeface="CommitMono-1_143" pitchFamily="50" charset="0"/>
              </a:rPr>
              <a:t>public class </a:t>
            </a:r>
            <a:r>
              <a:rPr lang="en-US" sz="1800" dirty="0" err="1">
                <a:solidFill>
                  <a:schemeClr val="bg1">
                    <a:lumMod val="85000"/>
                  </a:schemeClr>
                </a:solidFill>
                <a:latin typeface="CommitMono-1_143" pitchFamily="50" charset="0"/>
                <a:ea typeface="CommitMono-1_143" pitchFamily="50" charset="0"/>
              </a:rPr>
              <a:t>MessagePublisherAppStack</a:t>
            </a:r>
            <a:r>
              <a:rPr lang="en-US" sz="1800" dirty="0">
                <a:solidFill>
                  <a:schemeClr val="bg1">
                    <a:lumMod val="85000"/>
                  </a:schemeClr>
                </a:solidFill>
                <a:latin typeface="CommitMono-1_143" pitchFamily="50" charset="0"/>
                <a:ea typeface="CommitMono-1_143" pitchFamily="50" charset="0"/>
              </a:rPr>
              <a:t> : Stack</a:t>
            </a:r>
          </a:p>
          <a:p>
            <a:pPr marL="0" indent="0">
              <a:buNone/>
            </a:pPr>
            <a:r>
              <a:rPr lang="en-US" sz="1800" dirty="0">
                <a:solidFill>
                  <a:schemeClr val="bg1">
                    <a:lumMod val="95000"/>
                  </a:schemeClr>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public</a:t>
            </a:r>
            <a:r>
              <a:rPr lang="en-US" sz="1800" dirty="0">
                <a:solidFill>
                  <a:srgbClr val="000000"/>
                </a:solidFill>
                <a:latin typeface="CommitMono-1_143" pitchFamily="50" charset="0"/>
                <a:ea typeface="CommitMono-1_143" pitchFamily="50" charset="0"/>
              </a:rPr>
              <a:t> </a:t>
            </a:r>
            <a:r>
              <a:rPr lang="en-US" sz="1800" dirty="0" err="1">
                <a:solidFill>
                  <a:srgbClr val="2B91AF"/>
                </a:solidFill>
                <a:latin typeface="CommitMono-1_143" pitchFamily="50" charset="0"/>
                <a:ea typeface="CommitMono-1_143" pitchFamily="50" charset="0"/>
              </a:rPr>
              <a:t>MessagePublisherAppStack</a:t>
            </a:r>
            <a:r>
              <a:rPr lang="en-US" sz="1800" dirty="0">
                <a:solidFill>
                  <a:srgbClr val="000000"/>
                </a:solidFill>
                <a:latin typeface="CommitMono-1_143" pitchFamily="50" charset="0"/>
                <a:ea typeface="CommitMono-1_143" pitchFamily="50" charset="0"/>
              </a:rPr>
              <a:t>(</a:t>
            </a:r>
            <a:r>
              <a:rPr lang="en-US" sz="1800" dirty="0">
                <a:solidFill>
                  <a:srgbClr val="2B91AF"/>
                </a:solidFill>
                <a:latin typeface="CommitMono-1_143" pitchFamily="50" charset="0"/>
                <a:ea typeface="CommitMono-1_143" pitchFamily="50" charset="0"/>
              </a:rPr>
              <a:t>Construct</a:t>
            </a:r>
            <a:r>
              <a:rPr lang="en-US" sz="1800" dirty="0">
                <a:solidFill>
                  <a:srgbClr val="000000"/>
                </a:solidFill>
                <a:latin typeface="CommitMono-1_143" pitchFamily="50" charset="0"/>
                <a:ea typeface="CommitMono-1_143" pitchFamily="50" charset="0"/>
              </a:rPr>
              <a:t> scope, </a:t>
            </a:r>
            <a:r>
              <a:rPr lang="en-US" sz="1800" dirty="0">
                <a:solidFill>
                  <a:srgbClr val="0000FF"/>
                </a:solidFill>
                <a:latin typeface="CommitMono-1_143" pitchFamily="50" charset="0"/>
                <a:ea typeface="CommitMono-1_143" pitchFamily="50" charset="0"/>
              </a:rPr>
              <a:t>string</a:t>
            </a:r>
            <a:r>
              <a:rPr lang="en-US" sz="1800" dirty="0">
                <a:solidFill>
                  <a:srgbClr val="000000"/>
                </a:solidFill>
                <a:latin typeface="CommitMono-1_143" pitchFamily="50" charset="0"/>
                <a:ea typeface="CommitMono-1_143" pitchFamily="50" charset="0"/>
              </a:rPr>
              <a:t> id, </a:t>
            </a:r>
            <a:r>
              <a:rPr lang="en-US" sz="1800" dirty="0" err="1">
                <a:solidFill>
                  <a:srgbClr val="2B91AF"/>
                </a:solidFill>
                <a:latin typeface="CommitMono-1_143" pitchFamily="50" charset="0"/>
                <a:ea typeface="CommitMono-1_143" pitchFamily="50" charset="0"/>
              </a:rPr>
              <a:t>IRole</a:t>
            </a:r>
            <a:r>
              <a:rPr lang="en-US" sz="1800" dirty="0">
                <a:solidFill>
                  <a:srgbClr val="000000"/>
                </a:solidFill>
                <a:latin typeface="CommitMono-1_143" pitchFamily="50" charset="0"/>
                <a:ea typeface="CommitMono-1_143" pitchFamily="50" charset="0"/>
              </a:rPr>
              <a:t> ec2Role, 		</a:t>
            </a:r>
            <a:r>
              <a:rPr lang="en-US" sz="1800" dirty="0" err="1">
                <a:solidFill>
                  <a:srgbClr val="2B91AF"/>
                </a:solidFill>
                <a:latin typeface="CommitMono-1_143" pitchFamily="50" charset="0"/>
                <a:ea typeface="CommitMono-1_143" pitchFamily="50" charset="0"/>
              </a:rPr>
              <a:t>IStackProps</a:t>
            </a:r>
            <a:r>
              <a:rPr lang="en-US" sz="1800" dirty="0">
                <a:solidFill>
                  <a:srgbClr val="000000"/>
                </a:solidFill>
                <a:latin typeface="CommitMono-1_143" pitchFamily="50" charset="0"/>
                <a:ea typeface="CommitMono-1_143" pitchFamily="50" charset="0"/>
              </a:rPr>
              <a:t> props = </a:t>
            </a:r>
            <a:r>
              <a:rPr lang="en-US" sz="1800" dirty="0">
                <a:solidFill>
                  <a:srgbClr val="0000FF"/>
                </a:solidFill>
                <a:latin typeface="CommitMono-1_143" pitchFamily="50" charset="0"/>
                <a:ea typeface="CommitMono-1_143" pitchFamily="50" charset="0"/>
              </a:rPr>
              <a:t>null</a:t>
            </a:r>
            <a:r>
              <a:rPr lang="en-US" sz="1800" dirty="0">
                <a:solidFill>
                  <a:srgbClr val="000000"/>
                </a:solidFill>
                <a:latin typeface="CommitMono-1_143" pitchFamily="50" charset="0"/>
                <a:ea typeface="CommitMono-1_143" pitchFamily="50" charset="0"/>
              </a:rPr>
              <a:t>) : </a:t>
            </a:r>
            <a:r>
              <a:rPr lang="en-US" sz="1800" dirty="0">
                <a:solidFill>
                  <a:srgbClr val="0000FF"/>
                </a:solidFill>
                <a:latin typeface="CommitMono-1_143" pitchFamily="50" charset="0"/>
                <a:ea typeface="CommitMono-1_143" pitchFamily="50" charset="0"/>
              </a:rPr>
              <a:t>base</a:t>
            </a:r>
            <a:r>
              <a:rPr lang="en-US" sz="1800" dirty="0">
                <a:solidFill>
                  <a:srgbClr val="000000"/>
                </a:solidFill>
                <a:latin typeface="CommitMono-1_143" pitchFamily="50" charset="0"/>
                <a:ea typeface="CommitMono-1_143" pitchFamily="50" charset="0"/>
              </a:rPr>
              <a:t>(scope, id, props)</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var ec2Instance = new Instance_(this, "</a:t>
            </a:r>
            <a:r>
              <a:rPr lang="en-US" sz="1800" dirty="0" err="1">
                <a:solidFill>
                  <a:schemeClr val="bg1">
                    <a:lumMod val="85000"/>
                  </a:schemeClr>
                </a:solidFill>
                <a:latin typeface="CommitMono-1_143" pitchFamily="50" charset="0"/>
                <a:ea typeface="CommitMono-1_143" pitchFamily="50" charset="0"/>
              </a:rPr>
              <a:t>MessagePublisher</a:t>
            </a:r>
            <a:r>
              <a:rPr lang="en-US" sz="1800" dirty="0">
                <a:solidFill>
                  <a:schemeClr val="bg1">
                    <a:lumMod val="85000"/>
                  </a:schemeClr>
                </a:solidFill>
                <a:latin typeface="CommitMono-1_143" pitchFamily="50" charset="0"/>
                <a:ea typeface="CommitMono-1_143" pitchFamily="50" charset="0"/>
              </a:rPr>
              <a:t>", new </a:t>
            </a:r>
            <a:r>
              <a:rPr lang="en-US" sz="1800" dirty="0" err="1">
                <a:solidFill>
                  <a:schemeClr val="bg1">
                    <a:lumMod val="85000"/>
                  </a:schemeClr>
                </a:solidFill>
                <a:latin typeface="CommitMono-1_143" pitchFamily="50" charset="0"/>
                <a:ea typeface="CommitMono-1_143" pitchFamily="50" charset="0"/>
              </a:rPr>
              <a:t>InstanceProps</a:t>
            </a:r>
            <a:endParaRPr lang="en-US" sz="1800" dirty="0">
              <a:solidFill>
                <a:schemeClr val="bg1">
                  <a:lumMod val="85000"/>
                </a:schemeClr>
              </a:solidFill>
              <a:latin typeface="CommitMono-1_143" pitchFamily="50" charset="0"/>
              <a:ea typeface="CommitMono-1_143" pitchFamily="50" charset="0"/>
            </a:endParaRP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Vpc</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GetDefaultVpc</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InstanceType</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InstanceType.Of</a:t>
            </a:r>
            <a:r>
              <a:rPr lang="en-US" sz="1800" dirty="0">
                <a:solidFill>
                  <a:schemeClr val="bg1">
                    <a:lumMod val="85000"/>
                  </a:schemeClr>
                </a:solidFill>
                <a:latin typeface="CommitMono-1_143" pitchFamily="50" charset="0"/>
                <a:ea typeface="CommitMono-1_143" pitchFamily="50" charset="0"/>
              </a:rPr>
              <a:t>(InstanceClass.T2, </a:t>
            </a:r>
            <a:r>
              <a:rPr lang="en-US" sz="1800" dirty="0" err="1">
                <a:solidFill>
                  <a:schemeClr val="bg1">
                    <a:lumMod val="85000"/>
                  </a:schemeClr>
                </a:solidFill>
                <a:latin typeface="CommitMono-1_143" pitchFamily="50" charset="0"/>
                <a:ea typeface="CommitMono-1_143" pitchFamily="50" charset="0"/>
              </a:rPr>
              <a:t>InstanceSize.MICRO</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MachineImage</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MachineImage</a:t>
            </a:r>
            <a:endParaRPr lang="en-US" sz="1800" dirty="0">
              <a:solidFill>
                <a:schemeClr val="bg1">
                  <a:lumMod val="85000"/>
                </a:schemeClr>
              </a:solidFill>
              <a:latin typeface="CommitMono-1_143" pitchFamily="50" charset="0"/>
              <a:ea typeface="CommitMono-1_143" pitchFamily="50" charset="0"/>
            </a:endParaRP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LatestWindows</a:t>
            </a:r>
            <a:r>
              <a:rPr lang="en-US" sz="1800" dirty="0">
                <a:solidFill>
                  <a:schemeClr val="bg1">
                    <a:lumMod val="85000"/>
                  </a:schemeClr>
                </a:solidFill>
                <a:latin typeface="CommitMono-1_143" pitchFamily="50" charset="0"/>
                <a:ea typeface="CommitMono-1_143" pitchFamily="50" charset="0"/>
              </a:rPr>
              <a:t>(WindowsVersion.WINDOWS_SERVER_2022_ENGLISH_FULL_BASE),</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SecurityGroup</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GetSecurityGroup</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Role = ec2Role,</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UserData</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GetStartupCode</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RequireImdsv2 = true</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ec2Instance.Instance.KeyName = </a:t>
            </a:r>
            <a:r>
              <a:rPr lang="en-US" sz="1800" dirty="0" err="1">
                <a:solidFill>
                  <a:schemeClr val="bg1">
                    <a:lumMod val="85000"/>
                  </a:schemeClr>
                </a:solidFill>
                <a:latin typeface="CommitMono-1_143" pitchFamily="50" charset="0"/>
                <a:ea typeface="CommitMono-1_143" pitchFamily="50" charset="0"/>
              </a:rPr>
              <a:t>GetKeyPair</a:t>
            </a:r>
            <a:r>
              <a:rPr lang="en-US" sz="1800" dirty="0">
                <a:solidFill>
                  <a:schemeClr val="bg1">
                    <a:lumMod val="85000"/>
                  </a:schemeClr>
                </a:solidFill>
                <a:latin typeface="CommitMono-1_143" pitchFamily="50" charset="0"/>
                <a:ea typeface="CommitMono-1_143" pitchFamily="50" charset="0"/>
              </a:rPr>
              <a:t>().</a:t>
            </a:r>
            <a:r>
              <a:rPr lang="en-US" sz="1800" dirty="0" err="1">
                <a:solidFill>
                  <a:schemeClr val="bg1">
                    <a:lumMod val="85000"/>
                  </a:schemeClr>
                </a:solidFill>
                <a:latin typeface="CommitMono-1_143" pitchFamily="50" charset="0"/>
                <a:ea typeface="CommitMono-1_143" pitchFamily="50" charset="0"/>
              </a:rPr>
              <a:t>KeyPairName</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a:t>
            </a:r>
          </a:p>
        </p:txBody>
      </p:sp>
      <p:sp>
        <p:nvSpPr>
          <p:cNvPr id="10" name="Rectangle 9">
            <a:extLst>
              <a:ext uri="{FF2B5EF4-FFF2-40B4-BE49-F238E27FC236}">
                <a16:creationId xmlns:a16="http://schemas.microsoft.com/office/drawing/2014/main" id="{4CC85C95-CACA-A4FC-EA0E-31F5538B53F6}"/>
              </a:ext>
            </a:extLst>
          </p:cNvPr>
          <p:cNvSpPr/>
          <p:nvPr/>
        </p:nvSpPr>
        <p:spPr>
          <a:xfrm>
            <a:off x="304800" y="838200"/>
            <a:ext cx="10363200" cy="533400"/>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5060315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D5FC53-216F-8688-6759-5C3787DBCFFD}"/>
              </a:ext>
            </a:extLst>
          </p:cNvPr>
          <p:cNvSpPr>
            <a:spLocks noGrp="1"/>
          </p:cNvSpPr>
          <p:nvPr>
            <p:ph type="sldNum" sz="quarter" idx="12"/>
          </p:nvPr>
        </p:nvSpPr>
        <p:spPr/>
        <p:txBody>
          <a:bodyPr/>
          <a:lstStyle/>
          <a:p>
            <a:fld id="{5DB424E2-F653-4D6D-B8B3-DCB120A392F3}" type="slidenum">
              <a:rPr lang="en-US" smtClean="0"/>
              <a:t>53</a:t>
            </a:fld>
            <a:endParaRPr lang="en-US"/>
          </a:p>
        </p:txBody>
      </p:sp>
      <p:sp>
        <p:nvSpPr>
          <p:cNvPr id="3" name="Content Placeholder 2">
            <a:extLst>
              <a:ext uri="{FF2B5EF4-FFF2-40B4-BE49-F238E27FC236}">
                <a16:creationId xmlns:a16="http://schemas.microsoft.com/office/drawing/2014/main" id="{2A5ED057-4031-841C-BF13-EA28D79F9C7A}"/>
              </a:ext>
            </a:extLst>
          </p:cNvPr>
          <p:cNvSpPr>
            <a:spLocks noGrp="1"/>
          </p:cNvSpPr>
          <p:nvPr>
            <p:ph idx="4294967295"/>
          </p:nvPr>
        </p:nvSpPr>
        <p:spPr>
          <a:xfrm>
            <a:off x="0" y="76200"/>
            <a:ext cx="11811000" cy="6100763"/>
          </a:xfrm>
        </p:spPr>
        <p:txBody>
          <a:bodyPr>
            <a:noAutofit/>
          </a:bodyPr>
          <a:lstStyle/>
          <a:p>
            <a:pPr marL="0" indent="0">
              <a:buNone/>
            </a:pPr>
            <a:r>
              <a:rPr lang="en-US" sz="1800" dirty="0">
                <a:solidFill>
                  <a:schemeClr val="bg1">
                    <a:lumMod val="85000"/>
                  </a:schemeClr>
                </a:solidFill>
                <a:latin typeface="CommitMono-1_143" pitchFamily="50" charset="0"/>
                <a:ea typeface="CommitMono-1_143" pitchFamily="50" charset="0"/>
              </a:rPr>
              <a:t>public class </a:t>
            </a:r>
            <a:r>
              <a:rPr lang="en-US" sz="1800" dirty="0" err="1">
                <a:solidFill>
                  <a:schemeClr val="bg1">
                    <a:lumMod val="85000"/>
                  </a:schemeClr>
                </a:solidFill>
                <a:latin typeface="CommitMono-1_143" pitchFamily="50" charset="0"/>
                <a:ea typeface="CommitMono-1_143" pitchFamily="50" charset="0"/>
              </a:rPr>
              <a:t>MessagePublisherAppStack</a:t>
            </a:r>
            <a:r>
              <a:rPr lang="en-US" sz="1800" dirty="0">
                <a:solidFill>
                  <a:schemeClr val="bg1">
                    <a:lumMod val="85000"/>
                  </a:schemeClr>
                </a:solidFill>
                <a:latin typeface="CommitMono-1_143" pitchFamily="50" charset="0"/>
                <a:ea typeface="CommitMono-1_143" pitchFamily="50" charset="0"/>
              </a:rPr>
              <a:t> : Stack</a:t>
            </a:r>
          </a:p>
          <a:p>
            <a:pPr marL="0" indent="0">
              <a:buNone/>
            </a:pP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public </a:t>
            </a:r>
            <a:r>
              <a:rPr lang="en-US" sz="1800" dirty="0" err="1">
                <a:solidFill>
                  <a:schemeClr val="bg1">
                    <a:lumMod val="85000"/>
                  </a:schemeClr>
                </a:solidFill>
                <a:latin typeface="CommitMono-1_143" pitchFamily="50" charset="0"/>
                <a:ea typeface="CommitMono-1_143" pitchFamily="50" charset="0"/>
              </a:rPr>
              <a:t>MessagePublisherAppStack</a:t>
            </a:r>
            <a:r>
              <a:rPr lang="en-US" sz="1800" dirty="0">
                <a:solidFill>
                  <a:schemeClr val="bg1">
                    <a:lumMod val="85000"/>
                  </a:schemeClr>
                </a:solidFill>
                <a:latin typeface="CommitMono-1_143" pitchFamily="50" charset="0"/>
                <a:ea typeface="CommitMono-1_143" pitchFamily="50" charset="0"/>
              </a:rPr>
              <a:t>(Construct scope, string id, </a:t>
            </a:r>
            <a:r>
              <a:rPr lang="en-US" sz="1800" dirty="0" err="1">
                <a:solidFill>
                  <a:schemeClr val="bg1">
                    <a:lumMod val="85000"/>
                  </a:schemeClr>
                </a:solidFill>
                <a:latin typeface="CommitMono-1_143" pitchFamily="50" charset="0"/>
                <a:ea typeface="CommitMono-1_143" pitchFamily="50" charset="0"/>
              </a:rPr>
              <a:t>IRole</a:t>
            </a:r>
            <a:r>
              <a:rPr lang="en-US" sz="1800" dirty="0">
                <a:solidFill>
                  <a:schemeClr val="bg1">
                    <a:lumMod val="85000"/>
                  </a:schemeClr>
                </a:solidFill>
                <a:latin typeface="CommitMono-1_143" pitchFamily="50" charset="0"/>
                <a:ea typeface="CommitMono-1_143" pitchFamily="50" charset="0"/>
              </a:rPr>
              <a:t> ec2Role, 		</a:t>
            </a:r>
            <a:r>
              <a:rPr lang="en-US" sz="1800" dirty="0" err="1">
                <a:solidFill>
                  <a:schemeClr val="bg1">
                    <a:lumMod val="85000"/>
                  </a:schemeClr>
                </a:solidFill>
                <a:latin typeface="CommitMono-1_143" pitchFamily="50" charset="0"/>
                <a:ea typeface="CommitMono-1_143" pitchFamily="50" charset="0"/>
              </a:rPr>
              <a:t>IStackProps</a:t>
            </a:r>
            <a:r>
              <a:rPr lang="en-US" sz="1800" dirty="0">
                <a:solidFill>
                  <a:schemeClr val="bg1">
                    <a:lumMod val="85000"/>
                  </a:schemeClr>
                </a:solidFill>
                <a:latin typeface="CommitMono-1_143" pitchFamily="50" charset="0"/>
                <a:ea typeface="CommitMono-1_143" pitchFamily="50" charset="0"/>
              </a:rPr>
              <a:t> props = null) : base(scope, id, props)</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var</a:t>
            </a:r>
            <a:r>
              <a:rPr lang="en-US" sz="1800" dirty="0">
                <a:solidFill>
                  <a:srgbClr val="000000"/>
                </a:solidFill>
                <a:latin typeface="CommitMono-1_143" pitchFamily="50" charset="0"/>
                <a:ea typeface="CommitMono-1_143" pitchFamily="50" charset="0"/>
              </a:rPr>
              <a:t> ec2Instance = </a:t>
            </a:r>
            <a:r>
              <a:rPr lang="en-US" sz="1800" dirty="0">
                <a:solidFill>
                  <a:srgbClr val="0000FF"/>
                </a:solidFill>
                <a:latin typeface="CommitMono-1_143" pitchFamily="50" charset="0"/>
                <a:ea typeface="CommitMono-1_143" pitchFamily="50" charset="0"/>
              </a:rPr>
              <a:t>new</a:t>
            </a:r>
            <a:r>
              <a:rPr lang="en-US" sz="1800" dirty="0">
                <a:solidFill>
                  <a:srgbClr val="000000"/>
                </a:solidFill>
                <a:latin typeface="CommitMono-1_143" pitchFamily="50" charset="0"/>
                <a:ea typeface="CommitMono-1_143" pitchFamily="50" charset="0"/>
              </a:rPr>
              <a:t> </a:t>
            </a:r>
            <a:r>
              <a:rPr lang="en-US" sz="1800" dirty="0">
                <a:solidFill>
                  <a:srgbClr val="2B91AF"/>
                </a:solidFill>
                <a:latin typeface="CommitMono-1_143" pitchFamily="50" charset="0"/>
                <a:ea typeface="CommitMono-1_143" pitchFamily="50" charset="0"/>
              </a:rPr>
              <a:t>Instance_</a:t>
            </a:r>
            <a:r>
              <a:rPr lang="en-US" sz="1800" dirty="0">
                <a:solidFill>
                  <a:srgbClr val="000000"/>
                </a:solidFill>
                <a:latin typeface="CommitMono-1_143" pitchFamily="50" charset="0"/>
                <a:ea typeface="CommitMono-1_143" pitchFamily="50" charset="0"/>
              </a:rPr>
              <a:t>(</a:t>
            </a:r>
            <a:r>
              <a:rPr lang="en-US" sz="1800" dirty="0">
                <a:solidFill>
                  <a:srgbClr val="0000FF"/>
                </a:solidFill>
                <a:latin typeface="CommitMono-1_143" pitchFamily="50" charset="0"/>
                <a:ea typeface="CommitMono-1_143" pitchFamily="50" charset="0"/>
              </a:rPr>
              <a:t>this</a:t>
            </a:r>
            <a:r>
              <a:rPr lang="en-US" sz="1800" dirty="0">
                <a:solidFill>
                  <a:srgbClr val="000000"/>
                </a:solidFill>
                <a:latin typeface="CommitMono-1_143" pitchFamily="50" charset="0"/>
                <a:ea typeface="CommitMono-1_143" pitchFamily="50" charset="0"/>
              </a:rPr>
              <a:t>, </a:t>
            </a:r>
            <a:r>
              <a:rPr lang="en-US" sz="1800" dirty="0">
                <a:solidFill>
                  <a:srgbClr val="A31515"/>
                </a:solidFill>
                <a:latin typeface="CommitMono-1_143" pitchFamily="50" charset="0"/>
                <a:ea typeface="CommitMono-1_143" pitchFamily="50" charset="0"/>
              </a:rPr>
              <a:t>"</a:t>
            </a:r>
            <a:r>
              <a:rPr lang="en-US" sz="1800" dirty="0" err="1">
                <a:solidFill>
                  <a:srgbClr val="A31515"/>
                </a:solidFill>
                <a:latin typeface="CommitMono-1_143" pitchFamily="50" charset="0"/>
                <a:ea typeface="CommitMono-1_143" pitchFamily="50" charset="0"/>
              </a:rPr>
              <a:t>MessagePublisher</a:t>
            </a:r>
            <a:r>
              <a:rPr lang="en-US" sz="1800" dirty="0">
                <a:solidFill>
                  <a:srgbClr val="A31515"/>
                </a:solidFill>
                <a:latin typeface="CommitMono-1_143" pitchFamily="50" charset="0"/>
                <a:ea typeface="CommitMono-1_143" pitchFamily="50" charset="0"/>
              </a:rPr>
              <a:t>"</a:t>
            </a: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new</a:t>
            </a:r>
            <a:r>
              <a:rPr lang="en-US" sz="1800" dirty="0">
                <a:solidFill>
                  <a:srgbClr val="000000"/>
                </a:solidFill>
                <a:latin typeface="CommitMono-1_143" pitchFamily="50" charset="0"/>
                <a:ea typeface="CommitMono-1_143" pitchFamily="50" charset="0"/>
              </a:rPr>
              <a:t> </a:t>
            </a:r>
            <a:r>
              <a:rPr lang="en-US" sz="1800" dirty="0" err="1">
                <a:solidFill>
                  <a:srgbClr val="2B91AF"/>
                </a:solidFill>
                <a:latin typeface="CommitMono-1_143" pitchFamily="50" charset="0"/>
                <a:ea typeface="CommitMono-1_143" pitchFamily="50" charset="0"/>
              </a:rPr>
              <a:t>InstanceProps</a:t>
            </a:r>
            <a:endParaRPr lang="en-US" sz="1800" dirty="0">
              <a:solidFill>
                <a:srgbClr val="000000"/>
              </a:solidFill>
              <a:latin typeface="CommitMono-1_143" pitchFamily="50" charset="0"/>
              <a:ea typeface="CommitMono-1_143" pitchFamily="50" charset="0"/>
            </a:endParaRP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Vpc</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GetDefaultVpc</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InstanceType</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InstanceType.Of</a:t>
            </a:r>
            <a:r>
              <a:rPr lang="en-US" sz="1800" dirty="0">
                <a:solidFill>
                  <a:schemeClr val="bg1">
                    <a:lumMod val="85000"/>
                  </a:schemeClr>
                </a:solidFill>
                <a:latin typeface="CommitMono-1_143" pitchFamily="50" charset="0"/>
                <a:ea typeface="CommitMono-1_143" pitchFamily="50" charset="0"/>
              </a:rPr>
              <a:t>(InstanceClass.T2, </a:t>
            </a:r>
            <a:r>
              <a:rPr lang="en-US" sz="1800" dirty="0" err="1">
                <a:solidFill>
                  <a:schemeClr val="bg1">
                    <a:lumMod val="85000"/>
                  </a:schemeClr>
                </a:solidFill>
                <a:latin typeface="CommitMono-1_143" pitchFamily="50" charset="0"/>
                <a:ea typeface="CommitMono-1_143" pitchFamily="50" charset="0"/>
              </a:rPr>
              <a:t>InstanceSize.MICRO</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MachineImage</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MachineImage</a:t>
            </a:r>
            <a:endParaRPr lang="en-US" sz="1800" dirty="0">
              <a:solidFill>
                <a:schemeClr val="bg1">
                  <a:lumMod val="85000"/>
                </a:schemeClr>
              </a:solidFill>
              <a:latin typeface="CommitMono-1_143" pitchFamily="50" charset="0"/>
              <a:ea typeface="CommitMono-1_143" pitchFamily="50" charset="0"/>
            </a:endParaRP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LatestWindows</a:t>
            </a:r>
            <a:r>
              <a:rPr lang="en-US" sz="1800" dirty="0">
                <a:solidFill>
                  <a:schemeClr val="bg1">
                    <a:lumMod val="85000"/>
                  </a:schemeClr>
                </a:solidFill>
                <a:latin typeface="CommitMono-1_143" pitchFamily="50" charset="0"/>
                <a:ea typeface="CommitMono-1_143" pitchFamily="50" charset="0"/>
              </a:rPr>
              <a:t>(WindowsVersion.WINDOWS_SERVER_2022_ENGLISH_FULL_BASE),</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SecurityGroup</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GetSecurityGroup</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Role = ec2Role,</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UserData</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GetStartupCode</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RequireImdsv2 = true</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ec2Instance.Instance.KeyName = </a:t>
            </a:r>
            <a:r>
              <a:rPr lang="en-US" sz="1800" dirty="0" err="1">
                <a:solidFill>
                  <a:schemeClr val="bg1">
                    <a:lumMod val="85000"/>
                  </a:schemeClr>
                </a:solidFill>
                <a:latin typeface="CommitMono-1_143" pitchFamily="50" charset="0"/>
                <a:ea typeface="CommitMono-1_143" pitchFamily="50" charset="0"/>
              </a:rPr>
              <a:t>GetKeyPair</a:t>
            </a:r>
            <a:r>
              <a:rPr lang="en-US" sz="1800" dirty="0">
                <a:solidFill>
                  <a:schemeClr val="bg1">
                    <a:lumMod val="85000"/>
                  </a:schemeClr>
                </a:solidFill>
                <a:latin typeface="CommitMono-1_143" pitchFamily="50" charset="0"/>
                <a:ea typeface="CommitMono-1_143" pitchFamily="50" charset="0"/>
              </a:rPr>
              <a:t>().</a:t>
            </a:r>
            <a:r>
              <a:rPr lang="en-US" sz="1800" dirty="0" err="1">
                <a:solidFill>
                  <a:schemeClr val="bg1">
                    <a:lumMod val="85000"/>
                  </a:schemeClr>
                </a:solidFill>
                <a:latin typeface="CommitMono-1_143" pitchFamily="50" charset="0"/>
                <a:ea typeface="CommitMono-1_143" pitchFamily="50" charset="0"/>
              </a:rPr>
              <a:t>KeyPairName</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a:t>
            </a:r>
          </a:p>
        </p:txBody>
      </p:sp>
      <p:sp>
        <p:nvSpPr>
          <p:cNvPr id="2" name="Rectangle 1">
            <a:extLst>
              <a:ext uri="{FF2B5EF4-FFF2-40B4-BE49-F238E27FC236}">
                <a16:creationId xmlns:a16="http://schemas.microsoft.com/office/drawing/2014/main" id="{29DE5EF5-725D-5337-988E-69E38B68A80A}"/>
              </a:ext>
            </a:extLst>
          </p:cNvPr>
          <p:cNvSpPr/>
          <p:nvPr/>
        </p:nvSpPr>
        <p:spPr>
          <a:xfrm>
            <a:off x="3048000" y="1828800"/>
            <a:ext cx="1828800" cy="304800"/>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8039913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5.55112E-17 1.11111E-6 L 0.49375 1.11111E-6 " pathEditMode="relative" rAng="0" ptsTypes="AA">
                                      <p:cBhvr>
                                        <p:cTn id="6" dur="1250" fill="hold"/>
                                        <p:tgtEl>
                                          <p:spTgt spid="2"/>
                                        </p:tgtEl>
                                        <p:attrNameLst>
                                          <p:attrName>ppt_x</p:attrName>
                                          <p:attrName>ppt_y</p:attrName>
                                        </p:attrNameLst>
                                      </p:cBhvr>
                                      <p:rCtr x="2468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D5FC53-216F-8688-6759-5C3787DBCFFD}"/>
              </a:ext>
            </a:extLst>
          </p:cNvPr>
          <p:cNvSpPr>
            <a:spLocks noGrp="1"/>
          </p:cNvSpPr>
          <p:nvPr>
            <p:ph type="sldNum" sz="quarter" idx="12"/>
          </p:nvPr>
        </p:nvSpPr>
        <p:spPr/>
        <p:txBody>
          <a:bodyPr/>
          <a:lstStyle/>
          <a:p>
            <a:fld id="{5DB424E2-F653-4D6D-B8B3-DCB120A392F3}" type="slidenum">
              <a:rPr lang="en-US" smtClean="0"/>
              <a:t>54</a:t>
            </a:fld>
            <a:endParaRPr lang="en-US"/>
          </a:p>
        </p:txBody>
      </p:sp>
      <p:sp>
        <p:nvSpPr>
          <p:cNvPr id="3" name="Content Placeholder 2">
            <a:extLst>
              <a:ext uri="{FF2B5EF4-FFF2-40B4-BE49-F238E27FC236}">
                <a16:creationId xmlns:a16="http://schemas.microsoft.com/office/drawing/2014/main" id="{2A5ED057-4031-841C-BF13-EA28D79F9C7A}"/>
              </a:ext>
            </a:extLst>
          </p:cNvPr>
          <p:cNvSpPr>
            <a:spLocks noGrp="1"/>
          </p:cNvSpPr>
          <p:nvPr>
            <p:ph idx="4294967295"/>
          </p:nvPr>
        </p:nvSpPr>
        <p:spPr>
          <a:xfrm>
            <a:off x="0" y="76200"/>
            <a:ext cx="11811000" cy="6100763"/>
          </a:xfrm>
        </p:spPr>
        <p:txBody>
          <a:bodyPr>
            <a:noAutofit/>
          </a:bodyPr>
          <a:lstStyle/>
          <a:p>
            <a:pPr marL="0" indent="0">
              <a:buNone/>
            </a:pPr>
            <a:r>
              <a:rPr lang="en-US" sz="1800" dirty="0">
                <a:solidFill>
                  <a:schemeClr val="bg1">
                    <a:lumMod val="85000"/>
                  </a:schemeClr>
                </a:solidFill>
                <a:latin typeface="CommitMono-1_143" pitchFamily="50" charset="0"/>
                <a:ea typeface="CommitMono-1_143" pitchFamily="50" charset="0"/>
              </a:rPr>
              <a:t>public class </a:t>
            </a:r>
            <a:r>
              <a:rPr lang="en-US" sz="1800" dirty="0" err="1">
                <a:solidFill>
                  <a:schemeClr val="bg1">
                    <a:lumMod val="85000"/>
                  </a:schemeClr>
                </a:solidFill>
                <a:latin typeface="CommitMono-1_143" pitchFamily="50" charset="0"/>
                <a:ea typeface="CommitMono-1_143" pitchFamily="50" charset="0"/>
              </a:rPr>
              <a:t>MessagePublisherAppStack</a:t>
            </a:r>
            <a:r>
              <a:rPr lang="en-US" sz="1800" dirty="0">
                <a:solidFill>
                  <a:schemeClr val="bg1">
                    <a:lumMod val="85000"/>
                  </a:schemeClr>
                </a:solidFill>
                <a:latin typeface="CommitMono-1_143" pitchFamily="50" charset="0"/>
                <a:ea typeface="CommitMono-1_143" pitchFamily="50" charset="0"/>
              </a:rPr>
              <a:t> : Stack</a:t>
            </a:r>
          </a:p>
          <a:p>
            <a:pPr marL="0" indent="0">
              <a:buNone/>
            </a:pP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public </a:t>
            </a:r>
            <a:r>
              <a:rPr lang="en-US" sz="1800" dirty="0" err="1">
                <a:solidFill>
                  <a:schemeClr val="bg1">
                    <a:lumMod val="85000"/>
                  </a:schemeClr>
                </a:solidFill>
                <a:latin typeface="CommitMono-1_143" pitchFamily="50" charset="0"/>
                <a:ea typeface="CommitMono-1_143" pitchFamily="50" charset="0"/>
              </a:rPr>
              <a:t>MessagePublisherAppStack</a:t>
            </a:r>
            <a:r>
              <a:rPr lang="en-US" sz="1800" dirty="0">
                <a:solidFill>
                  <a:schemeClr val="bg1">
                    <a:lumMod val="85000"/>
                  </a:schemeClr>
                </a:solidFill>
                <a:latin typeface="CommitMono-1_143" pitchFamily="50" charset="0"/>
                <a:ea typeface="CommitMono-1_143" pitchFamily="50" charset="0"/>
              </a:rPr>
              <a:t>(Construct scope, string id, </a:t>
            </a:r>
            <a:r>
              <a:rPr lang="en-US" sz="1800" dirty="0" err="1">
                <a:solidFill>
                  <a:schemeClr val="bg1">
                    <a:lumMod val="85000"/>
                  </a:schemeClr>
                </a:solidFill>
                <a:latin typeface="CommitMono-1_143" pitchFamily="50" charset="0"/>
                <a:ea typeface="CommitMono-1_143" pitchFamily="50" charset="0"/>
              </a:rPr>
              <a:t>IRole</a:t>
            </a:r>
            <a:r>
              <a:rPr lang="en-US" sz="1800" dirty="0">
                <a:solidFill>
                  <a:schemeClr val="bg1">
                    <a:lumMod val="85000"/>
                  </a:schemeClr>
                </a:solidFill>
                <a:latin typeface="CommitMono-1_143" pitchFamily="50" charset="0"/>
                <a:ea typeface="CommitMono-1_143" pitchFamily="50" charset="0"/>
              </a:rPr>
              <a:t> ec2Role, 		</a:t>
            </a:r>
            <a:r>
              <a:rPr lang="en-US" sz="1800" dirty="0" err="1">
                <a:solidFill>
                  <a:schemeClr val="bg1">
                    <a:lumMod val="85000"/>
                  </a:schemeClr>
                </a:solidFill>
                <a:latin typeface="CommitMono-1_143" pitchFamily="50" charset="0"/>
                <a:ea typeface="CommitMono-1_143" pitchFamily="50" charset="0"/>
              </a:rPr>
              <a:t>IStackProps</a:t>
            </a:r>
            <a:r>
              <a:rPr lang="en-US" sz="1800" dirty="0">
                <a:solidFill>
                  <a:schemeClr val="bg1">
                    <a:lumMod val="85000"/>
                  </a:schemeClr>
                </a:solidFill>
                <a:latin typeface="CommitMono-1_143" pitchFamily="50" charset="0"/>
                <a:ea typeface="CommitMono-1_143" pitchFamily="50" charset="0"/>
              </a:rPr>
              <a:t> props = null) : base(scope, id, props)</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var ec2Instance = new Instance_(this, "</a:t>
            </a:r>
            <a:r>
              <a:rPr lang="en-US" sz="1800" dirty="0" err="1">
                <a:solidFill>
                  <a:schemeClr val="bg1">
                    <a:lumMod val="85000"/>
                  </a:schemeClr>
                </a:solidFill>
                <a:latin typeface="CommitMono-1_143" pitchFamily="50" charset="0"/>
                <a:ea typeface="CommitMono-1_143" pitchFamily="50" charset="0"/>
              </a:rPr>
              <a:t>MessagePublisher</a:t>
            </a:r>
            <a:r>
              <a:rPr lang="en-US" sz="1800" dirty="0">
                <a:solidFill>
                  <a:schemeClr val="bg1">
                    <a:lumMod val="85000"/>
                  </a:schemeClr>
                </a:solidFill>
                <a:latin typeface="CommitMono-1_143" pitchFamily="50" charset="0"/>
                <a:ea typeface="CommitMono-1_143" pitchFamily="50" charset="0"/>
              </a:rPr>
              <a:t>", new </a:t>
            </a:r>
            <a:r>
              <a:rPr lang="en-US" sz="1800" dirty="0" err="1">
                <a:solidFill>
                  <a:schemeClr val="bg1">
                    <a:lumMod val="85000"/>
                  </a:schemeClr>
                </a:solidFill>
                <a:latin typeface="CommitMono-1_143" pitchFamily="50" charset="0"/>
                <a:ea typeface="CommitMono-1_143" pitchFamily="50" charset="0"/>
              </a:rPr>
              <a:t>InstanceProps</a:t>
            </a:r>
            <a:endParaRPr lang="en-US" sz="1800" dirty="0">
              <a:solidFill>
                <a:schemeClr val="bg1">
                  <a:lumMod val="85000"/>
                </a:schemeClr>
              </a:solidFill>
              <a:latin typeface="CommitMono-1_143" pitchFamily="50" charset="0"/>
              <a:ea typeface="CommitMono-1_143" pitchFamily="50" charset="0"/>
            </a:endParaRP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Vpc</a:t>
            </a:r>
            <a:r>
              <a:rPr lang="en-US" sz="1800" dirty="0">
                <a:solidFill>
                  <a:srgbClr val="000000"/>
                </a:solidFill>
                <a:latin typeface="CommitMono-1_143" pitchFamily="50" charset="0"/>
                <a:ea typeface="CommitMono-1_143" pitchFamily="50" charset="0"/>
              </a:rPr>
              <a:t> </a:t>
            </a: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GetDefaultVpc</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InstanceType</a:t>
            </a:r>
            <a:r>
              <a:rPr lang="en-US" sz="1800" dirty="0">
                <a:solidFill>
                  <a:srgbClr val="000000"/>
                </a:solidFill>
                <a:latin typeface="CommitMono-1_143" pitchFamily="50" charset="0"/>
                <a:ea typeface="CommitMono-1_143" pitchFamily="50" charset="0"/>
              </a:rPr>
              <a:t> </a:t>
            </a: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InstanceType.Of</a:t>
            </a:r>
            <a:r>
              <a:rPr lang="en-US" sz="1800" dirty="0">
                <a:solidFill>
                  <a:schemeClr val="bg1">
                    <a:lumMod val="85000"/>
                  </a:schemeClr>
                </a:solidFill>
                <a:latin typeface="CommitMono-1_143" pitchFamily="50" charset="0"/>
                <a:ea typeface="CommitMono-1_143" pitchFamily="50" charset="0"/>
              </a:rPr>
              <a:t>(InstanceClass.T2, </a:t>
            </a:r>
            <a:r>
              <a:rPr lang="en-US" sz="1800" dirty="0" err="1">
                <a:solidFill>
                  <a:schemeClr val="bg1">
                    <a:lumMod val="85000"/>
                  </a:schemeClr>
                </a:solidFill>
                <a:latin typeface="CommitMono-1_143" pitchFamily="50" charset="0"/>
                <a:ea typeface="CommitMono-1_143" pitchFamily="50" charset="0"/>
              </a:rPr>
              <a:t>InstanceSize.MICRO</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MachineImage</a:t>
            </a:r>
            <a:r>
              <a:rPr lang="en-US" sz="1800" dirty="0">
                <a:solidFill>
                  <a:srgbClr val="000000"/>
                </a:solidFill>
                <a:latin typeface="CommitMono-1_143" pitchFamily="50" charset="0"/>
                <a:ea typeface="CommitMono-1_143" pitchFamily="50" charset="0"/>
              </a:rPr>
              <a:t> </a:t>
            </a: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MachineImage</a:t>
            </a:r>
            <a:endParaRPr lang="en-US" sz="1800" dirty="0">
              <a:solidFill>
                <a:schemeClr val="bg1">
                  <a:lumMod val="85000"/>
                </a:schemeClr>
              </a:solidFill>
              <a:latin typeface="CommitMono-1_143" pitchFamily="50" charset="0"/>
              <a:ea typeface="CommitMono-1_143" pitchFamily="50" charset="0"/>
            </a:endParaRPr>
          </a:p>
          <a:p>
            <a:pPr marL="0" indent="0">
              <a:buNone/>
            </a:pPr>
            <a:r>
              <a:rPr lang="en-US" sz="1800" dirty="0">
                <a:solidFill>
                  <a:schemeClr val="bg1">
                    <a:lumMod val="75000"/>
                  </a:schemeClr>
                </a:solidFill>
                <a:latin typeface="CommitMono-1_143" pitchFamily="50" charset="0"/>
                <a:ea typeface="CommitMono-1_143" pitchFamily="50" charset="0"/>
              </a:rPr>
              <a:t>		</a:t>
            </a:r>
            <a:r>
              <a:rPr lang="en-US" sz="1800" dirty="0">
                <a:solidFill>
                  <a:schemeClr val="bg1">
                    <a:lumMod val="85000"/>
                  </a:schemeClr>
                </a:solidFill>
                <a:latin typeface="CommitMono-1_143" pitchFamily="50" charset="0"/>
                <a:ea typeface="CommitMono-1_143" pitchFamily="50" charset="0"/>
              </a:rPr>
              <a:t>.</a:t>
            </a:r>
            <a:r>
              <a:rPr lang="en-US" sz="1800" dirty="0" err="1">
                <a:solidFill>
                  <a:schemeClr val="bg1">
                    <a:lumMod val="85000"/>
                  </a:schemeClr>
                </a:solidFill>
                <a:latin typeface="CommitMono-1_143" pitchFamily="50" charset="0"/>
                <a:ea typeface="CommitMono-1_143" pitchFamily="50" charset="0"/>
              </a:rPr>
              <a:t>LatestWindows</a:t>
            </a:r>
            <a:r>
              <a:rPr lang="en-US" sz="1800" dirty="0">
                <a:solidFill>
                  <a:schemeClr val="bg1">
                    <a:lumMod val="85000"/>
                  </a:schemeClr>
                </a:solidFill>
                <a:latin typeface="CommitMono-1_143" pitchFamily="50" charset="0"/>
                <a:ea typeface="CommitMono-1_143" pitchFamily="50" charset="0"/>
              </a:rPr>
              <a:t>(WindowsVersion.WINDOWS_SERVER_2022_ENGLISH_FULL_BASE),</a:t>
            </a:r>
          </a:p>
          <a:p>
            <a:pPr marL="0" indent="0">
              <a:buNone/>
            </a:pP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SecurityGroup</a:t>
            </a:r>
            <a:r>
              <a:rPr lang="en-US" sz="1800" dirty="0">
                <a:solidFill>
                  <a:srgbClr val="000000"/>
                </a:solidFill>
                <a:latin typeface="CommitMono-1_143" pitchFamily="50" charset="0"/>
                <a:ea typeface="CommitMono-1_143" pitchFamily="50" charset="0"/>
              </a:rPr>
              <a:t> </a:t>
            </a: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GetSecurityGroup</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Role </a:t>
            </a:r>
            <a:r>
              <a:rPr lang="en-US" sz="1800" dirty="0">
                <a:solidFill>
                  <a:schemeClr val="bg1">
                    <a:lumMod val="75000"/>
                  </a:schemeClr>
                </a:solidFill>
                <a:latin typeface="CommitMono-1_143" pitchFamily="50" charset="0"/>
                <a:ea typeface="CommitMono-1_143" pitchFamily="50" charset="0"/>
              </a:rPr>
              <a:t>= </a:t>
            </a:r>
            <a:r>
              <a:rPr lang="en-US" sz="1800" dirty="0">
                <a:solidFill>
                  <a:schemeClr val="bg1">
                    <a:lumMod val="85000"/>
                  </a:schemeClr>
                </a:solidFill>
                <a:latin typeface="CommitMono-1_143" pitchFamily="50" charset="0"/>
                <a:ea typeface="CommitMono-1_143" pitchFamily="50" charset="0"/>
              </a:rPr>
              <a:t>ec2Role,</a:t>
            </a:r>
          </a:p>
          <a:p>
            <a:pPr marL="0" indent="0">
              <a:buNone/>
            </a:pP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UserData</a:t>
            </a:r>
            <a:r>
              <a:rPr lang="en-US" sz="1800" dirty="0">
                <a:solidFill>
                  <a:srgbClr val="000000"/>
                </a:solidFill>
                <a:latin typeface="CommitMono-1_143" pitchFamily="50" charset="0"/>
                <a:ea typeface="CommitMono-1_143" pitchFamily="50" charset="0"/>
              </a:rPr>
              <a:t> </a:t>
            </a:r>
            <a:r>
              <a:rPr lang="en-US" sz="1800" dirty="0">
                <a:solidFill>
                  <a:schemeClr val="bg1">
                    <a:lumMod val="7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GetStartupCode</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RequireImdsv2 = true</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ec2Instance.Instance.KeyName = </a:t>
            </a:r>
            <a:r>
              <a:rPr lang="en-US" sz="1800" dirty="0" err="1">
                <a:solidFill>
                  <a:schemeClr val="bg1">
                    <a:lumMod val="85000"/>
                  </a:schemeClr>
                </a:solidFill>
                <a:latin typeface="CommitMono-1_143" pitchFamily="50" charset="0"/>
                <a:ea typeface="CommitMono-1_143" pitchFamily="50" charset="0"/>
              </a:rPr>
              <a:t>GetKeyPair</a:t>
            </a:r>
            <a:r>
              <a:rPr lang="en-US" sz="1800" dirty="0">
                <a:solidFill>
                  <a:schemeClr val="bg1">
                    <a:lumMod val="85000"/>
                  </a:schemeClr>
                </a:solidFill>
                <a:latin typeface="CommitMono-1_143" pitchFamily="50" charset="0"/>
                <a:ea typeface="CommitMono-1_143" pitchFamily="50" charset="0"/>
              </a:rPr>
              <a:t>().</a:t>
            </a:r>
            <a:r>
              <a:rPr lang="en-US" sz="1800" dirty="0" err="1">
                <a:solidFill>
                  <a:schemeClr val="bg1">
                    <a:lumMod val="85000"/>
                  </a:schemeClr>
                </a:solidFill>
                <a:latin typeface="CommitMono-1_143" pitchFamily="50" charset="0"/>
                <a:ea typeface="CommitMono-1_143" pitchFamily="50" charset="0"/>
              </a:rPr>
              <a:t>KeyPairName</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a:t>
            </a:r>
          </a:p>
        </p:txBody>
      </p:sp>
      <p:sp>
        <p:nvSpPr>
          <p:cNvPr id="2" name="Rectangle 1">
            <a:extLst>
              <a:ext uri="{FF2B5EF4-FFF2-40B4-BE49-F238E27FC236}">
                <a16:creationId xmlns:a16="http://schemas.microsoft.com/office/drawing/2014/main" id="{4976E0CE-BDAE-5A05-1524-C4A06F3B09AF}"/>
              </a:ext>
            </a:extLst>
          </p:cNvPr>
          <p:cNvSpPr/>
          <p:nvPr/>
        </p:nvSpPr>
        <p:spPr>
          <a:xfrm>
            <a:off x="762000" y="2514600"/>
            <a:ext cx="1981200" cy="2667000"/>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3087667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D5FC53-216F-8688-6759-5C3787DBCFFD}"/>
              </a:ext>
            </a:extLst>
          </p:cNvPr>
          <p:cNvSpPr>
            <a:spLocks noGrp="1"/>
          </p:cNvSpPr>
          <p:nvPr>
            <p:ph type="sldNum" sz="quarter" idx="12"/>
          </p:nvPr>
        </p:nvSpPr>
        <p:spPr/>
        <p:txBody>
          <a:bodyPr/>
          <a:lstStyle/>
          <a:p>
            <a:fld id="{5DB424E2-F653-4D6D-B8B3-DCB120A392F3}" type="slidenum">
              <a:rPr lang="en-US" smtClean="0"/>
              <a:t>55</a:t>
            </a:fld>
            <a:endParaRPr lang="en-US"/>
          </a:p>
        </p:txBody>
      </p:sp>
      <p:sp>
        <p:nvSpPr>
          <p:cNvPr id="3" name="Content Placeholder 2">
            <a:extLst>
              <a:ext uri="{FF2B5EF4-FFF2-40B4-BE49-F238E27FC236}">
                <a16:creationId xmlns:a16="http://schemas.microsoft.com/office/drawing/2014/main" id="{2A5ED057-4031-841C-BF13-EA28D79F9C7A}"/>
              </a:ext>
            </a:extLst>
          </p:cNvPr>
          <p:cNvSpPr>
            <a:spLocks noGrp="1"/>
          </p:cNvSpPr>
          <p:nvPr>
            <p:ph idx="4294967295"/>
          </p:nvPr>
        </p:nvSpPr>
        <p:spPr>
          <a:xfrm>
            <a:off x="0" y="76200"/>
            <a:ext cx="11811000" cy="6100763"/>
          </a:xfrm>
        </p:spPr>
        <p:txBody>
          <a:bodyPr>
            <a:noAutofit/>
          </a:bodyPr>
          <a:lstStyle/>
          <a:p>
            <a:pPr marL="0" indent="0">
              <a:buNone/>
            </a:pPr>
            <a:r>
              <a:rPr lang="en-US" sz="1800" dirty="0">
                <a:solidFill>
                  <a:schemeClr val="bg1">
                    <a:lumMod val="85000"/>
                  </a:schemeClr>
                </a:solidFill>
                <a:latin typeface="CommitMono-1_143" pitchFamily="50" charset="0"/>
                <a:ea typeface="CommitMono-1_143" pitchFamily="50" charset="0"/>
              </a:rPr>
              <a:t>public class </a:t>
            </a:r>
            <a:r>
              <a:rPr lang="en-US" sz="1800" dirty="0" err="1">
                <a:solidFill>
                  <a:schemeClr val="bg1">
                    <a:lumMod val="85000"/>
                  </a:schemeClr>
                </a:solidFill>
                <a:latin typeface="CommitMono-1_143" pitchFamily="50" charset="0"/>
                <a:ea typeface="CommitMono-1_143" pitchFamily="50" charset="0"/>
              </a:rPr>
              <a:t>MessagePublisherAppStack</a:t>
            </a:r>
            <a:r>
              <a:rPr lang="en-US" sz="1800" dirty="0">
                <a:solidFill>
                  <a:schemeClr val="bg1">
                    <a:lumMod val="85000"/>
                  </a:schemeClr>
                </a:solidFill>
                <a:latin typeface="CommitMono-1_143" pitchFamily="50" charset="0"/>
                <a:ea typeface="CommitMono-1_143" pitchFamily="50" charset="0"/>
              </a:rPr>
              <a:t> : Stack</a:t>
            </a:r>
          </a:p>
          <a:p>
            <a:pPr marL="0" indent="0">
              <a:buNone/>
            </a:pP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public </a:t>
            </a:r>
            <a:r>
              <a:rPr lang="en-US" sz="1800" dirty="0" err="1">
                <a:solidFill>
                  <a:schemeClr val="bg1">
                    <a:lumMod val="85000"/>
                  </a:schemeClr>
                </a:solidFill>
                <a:latin typeface="CommitMono-1_143" pitchFamily="50" charset="0"/>
                <a:ea typeface="CommitMono-1_143" pitchFamily="50" charset="0"/>
              </a:rPr>
              <a:t>MessagePublisherAppStack</a:t>
            </a:r>
            <a:r>
              <a:rPr lang="en-US" sz="1800" dirty="0">
                <a:solidFill>
                  <a:schemeClr val="bg1">
                    <a:lumMod val="85000"/>
                  </a:schemeClr>
                </a:solidFill>
                <a:latin typeface="CommitMono-1_143" pitchFamily="50" charset="0"/>
                <a:ea typeface="CommitMono-1_143" pitchFamily="50" charset="0"/>
              </a:rPr>
              <a:t>(Construct scope, string id, </a:t>
            </a:r>
            <a:r>
              <a:rPr lang="en-US" sz="1800" dirty="0" err="1">
                <a:solidFill>
                  <a:schemeClr val="bg1">
                    <a:lumMod val="85000"/>
                  </a:schemeClr>
                </a:solidFill>
                <a:latin typeface="CommitMono-1_143" pitchFamily="50" charset="0"/>
                <a:ea typeface="CommitMono-1_143" pitchFamily="50" charset="0"/>
              </a:rPr>
              <a:t>IRole</a:t>
            </a:r>
            <a:r>
              <a:rPr lang="en-US" sz="1800" dirty="0">
                <a:solidFill>
                  <a:schemeClr val="bg1">
                    <a:lumMod val="85000"/>
                  </a:schemeClr>
                </a:solidFill>
                <a:latin typeface="CommitMono-1_143" pitchFamily="50" charset="0"/>
                <a:ea typeface="CommitMono-1_143" pitchFamily="50" charset="0"/>
              </a:rPr>
              <a:t> ec2Role, 		</a:t>
            </a:r>
            <a:r>
              <a:rPr lang="en-US" sz="1800" dirty="0" err="1">
                <a:solidFill>
                  <a:schemeClr val="bg1">
                    <a:lumMod val="85000"/>
                  </a:schemeClr>
                </a:solidFill>
                <a:latin typeface="CommitMono-1_143" pitchFamily="50" charset="0"/>
                <a:ea typeface="CommitMono-1_143" pitchFamily="50" charset="0"/>
              </a:rPr>
              <a:t>IStackProps</a:t>
            </a:r>
            <a:r>
              <a:rPr lang="en-US" sz="1800" dirty="0">
                <a:solidFill>
                  <a:schemeClr val="bg1">
                    <a:lumMod val="85000"/>
                  </a:schemeClr>
                </a:solidFill>
                <a:latin typeface="CommitMono-1_143" pitchFamily="50" charset="0"/>
                <a:ea typeface="CommitMono-1_143" pitchFamily="50" charset="0"/>
              </a:rPr>
              <a:t> props = null) : base(scope, id, props)</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var ec2Instance = new Instance_(this, "</a:t>
            </a:r>
            <a:r>
              <a:rPr lang="en-US" sz="1800" dirty="0" err="1">
                <a:solidFill>
                  <a:schemeClr val="bg1">
                    <a:lumMod val="85000"/>
                  </a:schemeClr>
                </a:solidFill>
                <a:latin typeface="CommitMono-1_143" pitchFamily="50" charset="0"/>
                <a:ea typeface="CommitMono-1_143" pitchFamily="50" charset="0"/>
              </a:rPr>
              <a:t>MessagePublisher</a:t>
            </a:r>
            <a:r>
              <a:rPr lang="en-US" sz="1800" dirty="0">
                <a:solidFill>
                  <a:schemeClr val="bg1">
                    <a:lumMod val="85000"/>
                  </a:schemeClr>
                </a:solidFill>
                <a:latin typeface="CommitMono-1_143" pitchFamily="50" charset="0"/>
                <a:ea typeface="CommitMono-1_143" pitchFamily="50" charset="0"/>
              </a:rPr>
              <a:t>", new </a:t>
            </a:r>
            <a:r>
              <a:rPr lang="en-US" sz="1800" dirty="0" err="1">
                <a:solidFill>
                  <a:schemeClr val="bg1">
                    <a:lumMod val="85000"/>
                  </a:schemeClr>
                </a:solidFill>
                <a:latin typeface="CommitMono-1_143" pitchFamily="50" charset="0"/>
                <a:ea typeface="CommitMono-1_143" pitchFamily="50" charset="0"/>
              </a:rPr>
              <a:t>InstanceProps</a:t>
            </a:r>
            <a:endParaRPr lang="en-US" sz="1800" dirty="0">
              <a:solidFill>
                <a:schemeClr val="bg1">
                  <a:lumMod val="85000"/>
                </a:schemeClr>
              </a:solidFill>
              <a:latin typeface="CommitMono-1_143" pitchFamily="50" charset="0"/>
              <a:ea typeface="CommitMono-1_143" pitchFamily="50" charset="0"/>
            </a:endParaRP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Vpc</a:t>
            </a:r>
            <a:r>
              <a:rPr lang="en-US" sz="1800" dirty="0">
                <a:solidFill>
                  <a:srgbClr val="000000"/>
                </a:solidFill>
                <a:latin typeface="CommitMono-1_143" pitchFamily="50" charset="0"/>
                <a:ea typeface="CommitMono-1_143" pitchFamily="50" charset="0"/>
              </a:rPr>
              <a:t> = </a:t>
            </a:r>
            <a:r>
              <a:rPr lang="en-US" sz="1800" dirty="0" err="1">
                <a:solidFill>
                  <a:srgbClr val="000000"/>
                </a:solidFill>
                <a:latin typeface="CommitMono-1_143" pitchFamily="50" charset="0"/>
                <a:ea typeface="CommitMono-1_143" pitchFamily="50" charset="0"/>
              </a:rPr>
              <a:t>GetDefaultVpc</a:t>
            </a:r>
            <a:r>
              <a:rPr lang="en-US" sz="1800" dirty="0">
                <a:solidFill>
                  <a:srgbClr val="000000"/>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InstanceType</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InstanceType.Of</a:t>
            </a:r>
            <a:r>
              <a:rPr lang="en-US" sz="1800" dirty="0">
                <a:solidFill>
                  <a:schemeClr val="bg1">
                    <a:lumMod val="85000"/>
                  </a:schemeClr>
                </a:solidFill>
                <a:latin typeface="CommitMono-1_143" pitchFamily="50" charset="0"/>
                <a:ea typeface="CommitMono-1_143" pitchFamily="50" charset="0"/>
              </a:rPr>
              <a:t>(InstanceClass.T2, </a:t>
            </a:r>
            <a:r>
              <a:rPr lang="en-US" sz="1800" dirty="0" err="1">
                <a:solidFill>
                  <a:schemeClr val="bg1">
                    <a:lumMod val="85000"/>
                  </a:schemeClr>
                </a:solidFill>
                <a:latin typeface="CommitMono-1_143" pitchFamily="50" charset="0"/>
                <a:ea typeface="CommitMono-1_143" pitchFamily="50" charset="0"/>
              </a:rPr>
              <a:t>InstanceSize.MICRO</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MachineImage</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MachineImage</a:t>
            </a:r>
            <a:endParaRPr lang="en-US" sz="1800" dirty="0">
              <a:solidFill>
                <a:schemeClr val="bg1">
                  <a:lumMod val="85000"/>
                </a:schemeClr>
              </a:solidFill>
              <a:latin typeface="CommitMono-1_143" pitchFamily="50" charset="0"/>
              <a:ea typeface="CommitMono-1_143" pitchFamily="50" charset="0"/>
            </a:endParaRP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LatestWindows</a:t>
            </a:r>
            <a:r>
              <a:rPr lang="en-US" sz="1800" dirty="0">
                <a:solidFill>
                  <a:schemeClr val="bg1">
                    <a:lumMod val="85000"/>
                  </a:schemeClr>
                </a:solidFill>
                <a:latin typeface="CommitMono-1_143" pitchFamily="50" charset="0"/>
                <a:ea typeface="CommitMono-1_143" pitchFamily="50" charset="0"/>
              </a:rPr>
              <a:t>(WindowsVersion.WINDOWS_SERVER_2022_ENGLISH_FULL_BASE),</a:t>
            </a:r>
          </a:p>
          <a:p>
            <a:pPr marL="0" indent="0">
              <a:buNone/>
            </a:pP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SecurityGroup</a:t>
            </a:r>
            <a:r>
              <a:rPr lang="en-US" sz="1800" dirty="0">
                <a:solidFill>
                  <a:srgbClr val="000000"/>
                </a:solidFill>
                <a:latin typeface="CommitMono-1_143" pitchFamily="50" charset="0"/>
                <a:ea typeface="CommitMono-1_143" pitchFamily="50" charset="0"/>
              </a:rPr>
              <a:t> = </a:t>
            </a:r>
            <a:r>
              <a:rPr lang="en-US" sz="1800" dirty="0" err="1">
                <a:solidFill>
                  <a:srgbClr val="000000"/>
                </a:solidFill>
                <a:latin typeface="CommitMono-1_143" pitchFamily="50" charset="0"/>
                <a:ea typeface="CommitMono-1_143" pitchFamily="50" charset="0"/>
              </a:rPr>
              <a:t>GetSecurityGroup</a:t>
            </a:r>
            <a:r>
              <a:rPr lang="en-US" sz="1800" dirty="0">
                <a:solidFill>
                  <a:srgbClr val="000000"/>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Role = ec2Role,</a:t>
            </a:r>
          </a:p>
          <a:p>
            <a:pPr marL="0" indent="0">
              <a:buNone/>
            </a:pP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UserData</a:t>
            </a:r>
            <a:r>
              <a:rPr lang="en-US" sz="1800" dirty="0">
                <a:solidFill>
                  <a:srgbClr val="000000"/>
                </a:solidFill>
                <a:latin typeface="CommitMono-1_143" pitchFamily="50" charset="0"/>
                <a:ea typeface="CommitMono-1_143" pitchFamily="50" charset="0"/>
              </a:rPr>
              <a:t> = </a:t>
            </a:r>
            <a:r>
              <a:rPr lang="en-US" sz="1800" dirty="0" err="1">
                <a:solidFill>
                  <a:srgbClr val="000000"/>
                </a:solidFill>
                <a:latin typeface="CommitMono-1_143" pitchFamily="50" charset="0"/>
                <a:ea typeface="CommitMono-1_143" pitchFamily="50" charset="0"/>
              </a:rPr>
              <a:t>GetStartupCode</a:t>
            </a:r>
            <a:r>
              <a:rPr lang="en-US" sz="1800" dirty="0">
                <a:solidFill>
                  <a:srgbClr val="000000"/>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RequireImdsv2 = true</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ec2Instance.Instance.KeyName = </a:t>
            </a:r>
            <a:r>
              <a:rPr lang="en-US" sz="1800" dirty="0" err="1">
                <a:solidFill>
                  <a:schemeClr val="bg1">
                    <a:lumMod val="85000"/>
                  </a:schemeClr>
                </a:solidFill>
                <a:latin typeface="CommitMono-1_143" pitchFamily="50" charset="0"/>
                <a:ea typeface="CommitMono-1_143" pitchFamily="50" charset="0"/>
              </a:rPr>
              <a:t>GetKeyPair</a:t>
            </a:r>
            <a:r>
              <a:rPr lang="en-US" sz="1800" dirty="0">
                <a:solidFill>
                  <a:schemeClr val="bg1">
                    <a:lumMod val="85000"/>
                  </a:schemeClr>
                </a:solidFill>
                <a:latin typeface="CommitMono-1_143" pitchFamily="50" charset="0"/>
                <a:ea typeface="CommitMono-1_143" pitchFamily="50" charset="0"/>
              </a:rPr>
              <a:t>().</a:t>
            </a:r>
            <a:r>
              <a:rPr lang="en-US" sz="1800" dirty="0" err="1">
                <a:solidFill>
                  <a:schemeClr val="bg1">
                    <a:lumMod val="85000"/>
                  </a:schemeClr>
                </a:solidFill>
                <a:latin typeface="CommitMono-1_143" pitchFamily="50" charset="0"/>
                <a:ea typeface="CommitMono-1_143" pitchFamily="50" charset="0"/>
              </a:rPr>
              <a:t>KeyPairName</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a:t>
            </a:r>
          </a:p>
        </p:txBody>
      </p:sp>
      <p:sp>
        <p:nvSpPr>
          <p:cNvPr id="2" name="Rectangle 1">
            <a:extLst>
              <a:ext uri="{FF2B5EF4-FFF2-40B4-BE49-F238E27FC236}">
                <a16:creationId xmlns:a16="http://schemas.microsoft.com/office/drawing/2014/main" id="{4976E0CE-BDAE-5A05-1524-C4A06F3B09AF}"/>
              </a:ext>
            </a:extLst>
          </p:cNvPr>
          <p:cNvSpPr/>
          <p:nvPr/>
        </p:nvSpPr>
        <p:spPr>
          <a:xfrm>
            <a:off x="762000" y="2514600"/>
            <a:ext cx="3200400" cy="381000"/>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7FC400DD-F224-9B7E-70E4-E11E3FB8FF49}"/>
              </a:ext>
            </a:extLst>
          </p:cNvPr>
          <p:cNvSpPr/>
          <p:nvPr/>
        </p:nvSpPr>
        <p:spPr>
          <a:xfrm>
            <a:off x="762000" y="4038600"/>
            <a:ext cx="5029200" cy="381000"/>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68CD05AD-4E4B-BB19-0C74-5E7F6DE1E86A}"/>
              </a:ext>
            </a:extLst>
          </p:cNvPr>
          <p:cNvSpPr/>
          <p:nvPr/>
        </p:nvSpPr>
        <p:spPr>
          <a:xfrm>
            <a:off x="762000" y="4800600"/>
            <a:ext cx="4038600" cy="381000"/>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4087772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D5FC53-216F-8688-6759-5C3787DBCFFD}"/>
              </a:ext>
            </a:extLst>
          </p:cNvPr>
          <p:cNvSpPr>
            <a:spLocks noGrp="1"/>
          </p:cNvSpPr>
          <p:nvPr>
            <p:ph type="sldNum" sz="quarter" idx="12"/>
          </p:nvPr>
        </p:nvSpPr>
        <p:spPr/>
        <p:txBody>
          <a:bodyPr/>
          <a:lstStyle/>
          <a:p>
            <a:fld id="{5DB424E2-F653-4D6D-B8B3-DCB120A392F3}" type="slidenum">
              <a:rPr lang="en-US" smtClean="0"/>
              <a:t>56</a:t>
            </a:fld>
            <a:endParaRPr lang="en-US"/>
          </a:p>
        </p:txBody>
      </p:sp>
      <p:sp>
        <p:nvSpPr>
          <p:cNvPr id="3" name="Content Placeholder 2">
            <a:extLst>
              <a:ext uri="{FF2B5EF4-FFF2-40B4-BE49-F238E27FC236}">
                <a16:creationId xmlns:a16="http://schemas.microsoft.com/office/drawing/2014/main" id="{2A5ED057-4031-841C-BF13-EA28D79F9C7A}"/>
              </a:ext>
            </a:extLst>
          </p:cNvPr>
          <p:cNvSpPr>
            <a:spLocks noGrp="1"/>
          </p:cNvSpPr>
          <p:nvPr>
            <p:ph idx="4294967295"/>
          </p:nvPr>
        </p:nvSpPr>
        <p:spPr>
          <a:xfrm>
            <a:off x="0" y="76200"/>
            <a:ext cx="11811000" cy="6100763"/>
          </a:xfrm>
        </p:spPr>
        <p:txBody>
          <a:bodyPr>
            <a:noAutofit/>
          </a:bodyPr>
          <a:lstStyle/>
          <a:p>
            <a:pPr marL="0" indent="0">
              <a:buNone/>
            </a:pPr>
            <a:r>
              <a:rPr lang="en-US" sz="1800" dirty="0">
                <a:solidFill>
                  <a:schemeClr val="bg1">
                    <a:lumMod val="85000"/>
                  </a:schemeClr>
                </a:solidFill>
                <a:latin typeface="CommitMono-1_143" pitchFamily="50" charset="0"/>
                <a:ea typeface="CommitMono-1_143" pitchFamily="50" charset="0"/>
              </a:rPr>
              <a:t>public class </a:t>
            </a:r>
            <a:r>
              <a:rPr lang="en-US" sz="1800" dirty="0" err="1">
                <a:solidFill>
                  <a:schemeClr val="bg1">
                    <a:lumMod val="85000"/>
                  </a:schemeClr>
                </a:solidFill>
                <a:latin typeface="CommitMono-1_143" pitchFamily="50" charset="0"/>
                <a:ea typeface="CommitMono-1_143" pitchFamily="50" charset="0"/>
              </a:rPr>
              <a:t>MessagePublisherAppStack</a:t>
            </a:r>
            <a:r>
              <a:rPr lang="en-US" sz="1800" dirty="0">
                <a:solidFill>
                  <a:schemeClr val="bg1">
                    <a:lumMod val="85000"/>
                  </a:schemeClr>
                </a:solidFill>
                <a:latin typeface="CommitMono-1_143" pitchFamily="50" charset="0"/>
                <a:ea typeface="CommitMono-1_143" pitchFamily="50" charset="0"/>
              </a:rPr>
              <a:t> : Stack</a:t>
            </a:r>
          </a:p>
          <a:p>
            <a:pPr marL="0" indent="0">
              <a:buNone/>
            </a:pP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public </a:t>
            </a:r>
            <a:r>
              <a:rPr lang="en-US" sz="1800" dirty="0" err="1">
                <a:solidFill>
                  <a:schemeClr val="bg1">
                    <a:lumMod val="85000"/>
                  </a:schemeClr>
                </a:solidFill>
                <a:latin typeface="CommitMono-1_143" pitchFamily="50" charset="0"/>
                <a:ea typeface="CommitMono-1_143" pitchFamily="50" charset="0"/>
              </a:rPr>
              <a:t>MessagePublisherAppStack</a:t>
            </a:r>
            <a:r>
              <a:rPr lang="en-US" sz="1800" dirty="0">
                <a:solidFill>
                  <a:schemeClr val="bg1">
                    <a:lumMod val="85000"/>
                  </a:schemeClr>
                </a:solidFill>
                <a:latin typeface="CommitMono-1_143" pitchFamily="50" charset="0"/>
                <a:ea typeface="CommitMono-1_143" pitchFamily="50" charset="0"/>
              </a:rPr>
              <a:t>(Construct scope, string id, </a:t>
            </a:r>
            <a:r>
              <a:rPr lang="en-US" sz="1800" dirty="0" err="1">
                <a:solidFill>
                  <a:schemeClr val="bg1">
                    <a:lumMod val="85000"/>
                  </a:schemeClr>
                </a:solidFill>
                <a:latin typeface="CommitMono-1_143" pitchFamily="50" charset="0"/>
                <a:ea typeface="CommitMono-1_143" pitchFamily="50" charset="0"/>
              </a:rPr>
              <a:t>IRole</a:t>
            </a:r>
            <a:r>
              <a:rPr lang="en-US" sz="1800" dirty="0">
                <a:solidFill>
                  <a:schemeClr val="bg1">
                    <a:lumMod val="85000"/>
                  </a:schemeClr>
                </a:solidFill>
                <a:latin typeface="CommitMono-1_143" pitchFamily="50" charset="0"/>
                <a:ea typeface="CommitMono-1_143" pitchFamily="50" charset="0"/>
              </a:rPr>
              <a:t> ec2Role, 		</a:t>
            </a:r>
            <a:r>
              <a:rPr lang="en-US" sz="1800" dirty="0" err="1">
                <a:solidFill>
                  <a:schemeClr val="bg1">
                    <a:lumMod val="85000"/>
                  </a:schemeClr>
                </a:solidFill>
                <a:latin typeface="CommitMono-1_143" pitchFamily="50" charset="0"/>
                <a:ea typeface="CommitMono-1_143" pitchFamily="50" charset="0"/>
              </a:rPr>
              <a:t>IStackProps</a:t>
            </a:r>
            <a:r>
              <a:rPr lang="en-US" sz="1800" dirty="0">
                <a:solidFill>
                  <a:schemeClr val="bg1">
                    <a:lumMod val="85000"/>
                  </a:schemeClr>
                </a:solidFill>
                <a:latin typeface="CommitMono-1_143" pitchFamily="50" charset="0"/>
                <a:ea typeface="CommitMono-1_143" pitchFamily="50" charset="0"/>
              </a:rPr>
              <a:t> props = null) : base(scope, id, props)</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var ec2Instance = new Instance_(this, "</a:t>
            </a:r>
            <a:r>
              <a:rPr lang="en-US" sz="1800" dirty="0" err="1">
                <a:solidFill>
                  <a:schemeClr val="bg1">
                    <a:lumMod val="85000"/>
                  </a:schemeClr>
                </a:solidFill>
                <a:latin typeface="CommitMono-1_143" pitchFamily="50" charset="0"/>
                <a:ea typeface="CommitMono-1_143" pitchFamily="50" charset="0"/>
              </a:rPr>
              <a:t>MessagePublisher</a:t>
            </a:r>
            <a:r>
              <a:rPr lang="en-US" sz="1800" dirty="0">
                <a:solidFill>
                  <a:schemeClr val="bg1">
                    <a:lumMod val="85000"/>
                  </a:schemeClr>
                </a:solidFill>
                <a:latin typeface="CommitMono-1_143" pitchFamily="50" charset="0"/>
                <a:ea typeface="CommitMono-1_143" pitchFamily="50" charset="0"/>
              </a:rPr>
              <a:t>", new </a:t>
            </a:r>
            <a:r>
              <a:rPr lang="en-US" sz="1800" dirty="0" err="1">
                <a:solidFill>
                  <a:schemeClr val="bg1">
                    <a:lumMod val="85000"/>
                  </a:schemeClr>
                </a:solidFill>
                <a:latin typeface="CommitMono-1_143" pitchFamily="50" charset="0"/>
                <a:ea typeface="CommitMono-1_143" pitchFamily="50" charset="0"/>
              </a:rPr>
              <a:t>InstanceProps</a:t>
            </a:r>
            <a:endParaRPr lang="en-US" sz="1800" dirty="0">
              <a:solidFill>
                <a:schemeClr val="bg1">
                  <a:lumMod val="85000"/>
                </a:schemeClr>
              </a:solidFill>
              <a:latin typeface="CommitMono-1_143" pitchFamily="50" charset="0"/>
              <a:ea typeface="CommitMono-1_143" pitchFamily="50" charset="0"/>
            </a:endParaRP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Vpc</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GetDefaultVpc</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InstanceType</a:t>
            </a:r>
            <a:r>
              <a:rPr lang="en-US" sz="1800" dirty="0">
                <a:solidFill>
                  <a:srgbClr val="000000"/>
                </a:solidFill>
                <a:latin typeface="CommitMono-1_143" pitchFamily="50" charset="0"/>
                <a:ea typeface="CommitMono-1_143" pitchFamily="50" charset="0"/>
              </a:rPr>
              <a:t> = </a:t>
            </a:r>
            <a:r>
              <a:rPr lang="en-US" sz="1800" dirty="0" err="1">
                <a:solidFill>
                  <a:srgbClr val="2B91AF"/>
                </a:solidFill>
                <a:latin typeface="CommitMono-1_143" pitchFamily="50" charset="0"/>
                <a:ea typeface="CommitMono-1_143" pitchFamily="50" charset="0"/>
              </a:rPr>
              <a:t>InstanceType</a:t>
            </a:r>
            <a:r>
              <a:rPr lang="en-US" sz="1800" dirty="0" err="1">
                <a:solidFill>
                  <a:srgbClr val="000000"/>
                </a:solidFill>
                <a:latin typeface="CommitMono-1_143" pitchFamily="50" charset="0"/>
                <a:ea typeface="CommitMono-1_143" pitchFamily="50" charset="0"/>
              </a:rPr>
              <a:t>.Of</a:t>
            </a:r>
            <a:r>
              <a:rPr lang="en-US" sz="1800" dirty="0">
                <a:solidFill>
                  <a:srgbClr val="000000"/>
                </a:solidFill>
                <a:latin typeface="CommitMono-1_143" pitchFamily="50" charset="0"/>
                <a:ea typeface="CommitMono-1_143" pitchFamily="50" charset="0"/>
              </a:rPr>
              <a:t>(</a:t>
            </a:r>
            <a:r>
              <a:rPr lang="en-US" sz="1800" dirty="0">
                <a:solidFill>
                  <a:srgbClr val="2B91AF"/>
                </a:solidFill>
                <a:latin typeface="CommitMono-1_143" pitchFamily="50" charset="0"/>
                <a:ea typeface="CommitMono-1_143" pitchFamily="50" charset="0"/>
              </a:rPr>
              <a:t>InstanceClass</a:t>
            </a:r>
            <a:r>
              <a:rPr lang="en-US" sz="1800" dirty="0">
                <a:solidFill>
                  <a:srgbClr val="000000"/>
                </a:solidFill>
                <a:latin typeface="CommitMono-1_143" pitchFamily="50" charset="0"/>
                <a:ea typeface="CommitMono-1_143" pitchFamily="50" charset="0"/>
              </a:rPr>
              <a:t>.T2, </a:t>
            </a:r>
            <a:r>
              <a:rPr lang="en-US" sz="1800" dirty="0" err="1">
                <a:solidFill>
                  <a:srgbClr val="2B91AF"/>
                </a:solidFill>
                <a:latin typeface="CommitMono-1_143" pitchFamily="50" charset="0"/>
                <a:ea typeface="CommitMono-1_143" pitchFamily="50" charset="0"/>
              </a:rPr>
              <a:t>InstanceSize</a:t>
            </a:r>
            <a:r>
              <a:rPr lang="en-US" sz="1800" dirty="0" err="1">
                <a:solidFill>
                  <a:srgbClr val="000000"/>
                </a:solidFill>
                <a:latin typeface="CommitMono-1_143" pitchFamily="50" charset="0"/>
                <a:ea typeface="CommitMono-1_143" pitchFamily="50" charset="0"/>
              </a:rPr>
              <a:t>.MICRO</a:t>
            </a:r>
            <a:r>
              <a:rPr lang="en-US" sz="1800" dirty="0">
                <a:solidFill>
                  <a:srgbClr val="000000"/>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MachineImage</a:t>
            </a:r>
            <a:r>
              <a:rPr lang="en-US" sz="1800" dirty="0">
                <a:solidFill>
                  <a:srgbClr val="000000"/>
                </a:solidFill>
                <a:latin typeface="CommitMono-1_143" pitchFamily="50" charset="0"/>
                <a:ea typeface="CommitMono-1_143" pitchFamily="50" charset="0"/>
              </a:rPr>
              <a:t> = </a:t>
            </a:r>
            <a:r>
              <a:rPr lang="en-US" sz="1800" dirty="0" err="1">
                <a:solidFill>
                  <a:srgbClr val="2B91AF"/>
                </a:solidFill>
                <a:latin typeface="CommitMono-1_143" pitchFamily="50" charset="0"/>
                <a:ea typeface="CommitMono-1_143" pitchFamily="50" charset="0"/>
              </a:rPr>
              <a:t>MachineImage</a:t>
            </a:r>
            <a:endParaRPr lang="en-US" sz="1800" dirty="0">
              <a:solidFill>
                <a:srgbClr val="2B91AF"/>
              </a:solidFill>
              <a:latin typeface="CommitMono-1_143" pitchFamily="50" charset="0"/>
              <a:ea typeface="CommitMono-1_143" pitchFamily="50" charset="0"/>
            </a:endParaRPr>
          </a:p>
          <a:p>
            <a:pPr marL="0" indent="0">
              <a:buNone/>
            </a:pPr>
            <a:r>
              <a:rPr lang="en-US" sz="1800" dirty="0">
                <a:solidFill>
                  <a:srgbClr val="2B91AF"/>
                </a:solidFill>
                <a:latin typeface="CommitMono-1_143" pitchFamily="50" charset="0"/>
                <a:ea typeface="CommitMono-1_143" pitchFamily="50" charset="0"/>
              </a:rPr>
              <a:t>		</a:t>
            </a:r>
            <a:r>
              <a:rPr lang="en-US" sz="1800" dirty="0">
                <a:solidFill>
                  <a:srgbClr val="000000"/>
                </a:solidFill>
                <a:latin typeface="CommitMono-1_143" pitchFamily="50" charset="0"/>
                <a:ea typeface="CommitMono-1_143" pitchFamily="50" charset="0"/>
              </a:rPr>
              <a:t>.</a:t>
            </a:r>
            <a:r>
              <a:rPr lang="en-US" sz="1800" dirty="0" err="1">
                <a:solidFill>
                  <a:srgbClr val="000000"/>
                </a:solidFill>
                <a:latin typeface="CommitMono-1_143" pitchFamily="50" charset="0"/>
                <a:ea typeface="CommitMono-1_143" pitchFamily="50" charset="0"/>
              </a:rPr>
              <a:t>LatestWindows</a:t>
            </a:r>
            <a:r>
              <a:rPr lang="en-US" sz="1800" dirty="0">
                <a:solidFill>
                  <a:srgbClr val="000000"/>
                </a:solidFill>
                <a:latin typeface="CommitMono-1_143" pitchFamily="50" charset="0"/>
                <a:ea typeface="CommitMono-1_143" pitchFamily="50" charset="0"/>
              </a:rPr>
              <a:t>(</a:t>
            </a:r>
            <a:r>
              <a:rPr lang="en-US" sz="1800" dirty="0">
                <a:solidFill>
                  <a:srgbClr val="2B91AF"/>
                </a:solidFill>
                <a:latin typeface="CommitMono-1_143" pitchFamily="50" charset="0"/>
                <a:ea typeface="CommitMono-1_143" pitchFamily="50" charset="0"/>
              </a:rPr>
              <a:t>WindowsVersion</a:t>
            </a:r>
            <a:r>
              <a:rPr lang="en-US" sz="1800" dirty="0">
                <a:solidFill>
                  <a:srgbClr val="000000"/>
                </a:solidFill>
                <a:latin typeface="CommitMono-1_143" pitchFamily="50" charset="0"/>
                <a:ea typeface="CommitMono-1_143" pitchFamily="50" charset="0"/>
              </a:rPr>
              <a:t>.WINDOWS_SERVER_2022_ENGLISH_FULL_BASE),</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SecurityGroup</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GetSecurityGroup</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Role = ec2Role,</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UserData</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GetStartupCode</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RequireImdsv2 = true</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ec2Instance.Instance.KeyName = </a:t>
            </a:r>
            <a:r>
              <a:rPr lang="en-US" sz="1800" dirty="0" err="1">
                <a:solidFill>
                  <a:schemeClr val="bg1">
                    <a:lumMod val="85000"/>
                  </a:schemeClr>
                </a:solidFill>
                <a:latin typeface="CommitMono-1_143" pitchFamily="50" charset="0"/>
                <a:ea typeface="CommitMono-1_143" pitchFamily="50" charset="0"/>
              </a:rPr>
              <a:t>GetKeyPair</a:t>
            </a:r>
            <a:r>
              <a:rPr lang="en-US" sz="1800" dirty="0">
                <a:solidFill>
                  <a:schemeClr val="bg1">
                    <a:lumMod val="85000"/>
                  </a:schemeClr>
                </a:solidFill>
                <a:latin typeface="CommitMono-1_143" pitchFamily="50" charset="0"/>
                <a:ea typeface="CommitMono-1_143" pitchFamily="50" charset="0"/>
              </a:rPr>
              <a:t>().</a:t>
            </a:r>
            <a:r>
              <a:rPr lang="en-US" sz="1800" dirty="0" err="1">
                <a:solidFill>
                  <a:schemeClr val="bg1">
                    <a:lumMod val="85000"/>
                  </a:schemeClr>
                </a:solidFill>
                <a:latin typeface="CommitMono-1_143" pitchFamily="50" charset="0"/>
                <a:ea typeface="CommitMono-1_143" pitchFamily="50" charset="0"/>
              </a:rPr>
              <a:t>KeyPairName</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a:t>
            </a:r>
          </a:p>
        </p:txBody>
      </p:sp>
      <p:sp>
        <p:nvSpPr>
          <p:cNvPr id="2" name="Rectangle 1">
            <a:extLst>
              <a:ext uri="{FF2B5EF4-FFF2-40B4-BE49-F238E27FC236}">
                <a16:creationId xmlns:a16="http://schemas.microsoft.com/office/drawing/2014/main" id="{4976E0CE-BDAE-5A05-1524-C4A06F3B09AF}"/>
              </a:ext>
            </a:extLst>
          </p:cNvPr>
          <p:cNvSpPr/>
          <p:nvPr/>
        </p:nvSpPr>
        <p:spPr>
          <a:xfrm>
            <a:off x="2914650" y="2895600"/>
            <a:ext cx="7296150" cy="381000"/>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7FC400DD-F224-9B7E-70E4-E11E3FB8FF49}"/>
              </a:ext>
            </a:extLst>
          </p:cNvPr>
          <p:cNvSpPr/>
          <p:nvPr/>
        </p:nvSpPr>
        <p:spPr>
          <a:xfrm>
            <a:off x="1905000" y="3276600"/>
            <a:ext cx="9448799" cy="762000"/>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2646498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D5FC53-216F-8688-6759-5C3787DBCFFD}"/>
              </a:ext>
            </a:extLst>
          </p:cNvPr>
          <p:cNvSpPr>
            <a:spLocks noGrp="1"/>
          </p:cNvSpPr>
          <p:nvPr>
            <p:ph type="sldNum" sz="quarter" idx="12"/>
          </p:nvPr>
        </p:nvSpPr>
        <p:spPr/>
        <p:txBody>
          <a:bodyPr/>
          <a:lstStyle/>
          <a:p>
            <a:fld id="{5DB424E2-F653-4D6D-B8B3-DCB120A392F3}" type="slidenum">
              <a:rPr lang="en-US" smtClean="0"/>
              <a:t>57</a:t>
            </a:fld>
            <a:endParaRPr lang="en-US"/>
          </a:p>
        </p:txBody>
      </p:sp>
      <p:sp>
        <p:nvSpPr>
          <p:cNvPr id="3" name="Content Placeholder 2">
            <a:extLst>
              <a:ext uri="{FF2B5EF4-FFF2-40B4-BE49-F238E27FC236}">
                <a16:creationId xmlns:a16="http://schemas.microsoft.com/office/drawing/2014/main" id="{2A5ED057-4031-841C-BF13-EA28D79F9C7A}"/>
              </a:ext>
            </a:extLst>
          </p:cNvPr>
          <p:cNvSpPr>
            <a:spLocks noGrp="1"/>
          </p:cNvSpPr>
          <p:nvPr>
            <p:ph idx="4294967295"/>
          </p:nvPr>
        </p:nvSpPr>
        <p:spPr>
          <a:xfrm>
            <a:off x="0" y="76200"/>
            <a:ext cx="11811000" cy="6100763"/>
          </a:xfrm>
        </p:spPr>
        <p:txBody>
          <a:bodyPr>
            <a:noAutofit/>
          </a:bodyPr>
          <a:lstStyle/>
          <a:p>
            <a:pPr marL="0" indent="0">
              <a:buNone/>
            </a:pPr>
            <a:r>
              <a:rPr lang="en-US" sz="1800" dirty="0">
                <a:solidFill>
                  <a:schemeClr val="bg1">
                    <a:lumMod val="85000"/>
                  </a:schemeClr>
                </a:solidFill>
                <a:latin typeface="CommitMono-1_143" pitchFamily="50" charset="0"/>
                <a:ea typeface="CommitMono-1_143" pitchFamily="50" charset="0"/>
              </a:rPr>
              <a:t>public class </a:t>
            </a:r>
            <a:r>
              <a:rPr lang="en-US" sz="1800" dirty="0" err="1">
                <a:solidFill>
                  <a:schemeClr val="bg1">
                    <a:lumMod val="85000"/>
                  </a:schemeClr>
                </a:solidFill>
                <a:latin typeface="CommitMono-1_143" pitchFamily="50" charset="0"/>
                <a:ea typeface="CommitMono-1_143" pitchFamily="50" charset="0"/>
              </a:rPr>
              <a:t>MessagePublisherAppStack</a:t>
            </a:r>
            <a:r>
              <a:rPr lang="en-US" sz="1800" dirty="0">
                <a:solidFill>
                  <a:schemeClr val="bg1">
                    <a:lumMod val="85000"/>
                  </a:schemeClr>
                </a:solidFill>
                <a:latin typeface="CommitMono-1_143" pitchFamily="50" charset="0"/>
                <a:ea typeface="CommitMono-1_143" pitchFamily="50" charset="0"/>
              </a:rPr>
              <a:t> : Stack</a:t>
            </a:r>
          </a:p>
          <a:p>
            <a:pPr marL="0" indent="0">
              <a:buNone/>
            </a:pP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public</a:t>
            </a:r>
            <a:r>
              <a:rPr lang="en-US" sz="1800" dirty="0">
                <a:solidFill>
                  <a:srgbClr val="000000"/>
                </a:solidFill>
                <a:latin typeface="CommitMono-1_143" pitchFamily="50" charset="0"/>
                <a:ea typeface="CommitMono-1_143" pitchFamily="50" charset="0"/>
              </a:rPr>
              <a:t> </a:t>
            </a:r>
            <a:r>
              <a:rPr lang="en-US" sz="1800" dirty="0" err="1">
                <a:solidFill>
                  <a:srgbClr val="2B91AF"/>
                </a:solidFill>
                <a:latin typeface="CommitMono-1_143" pitchFamily="50" charset="0"/>
                <a:ea typeface="CommitMono-1_143" pitchFamily="50" charset="0"/>
              </a:rPr>
              <a:t>MessagePublisherAppStack</a:t>
            </a:r>
            <a:r>
              <a:rPr lang="en-US" sz="1800" dirty="0">
                <a:solidFill>
                  <a:srgbClr val="000000"/>
                </a:solidFill>
                <a:latin typeface="CommitMono-1_143" pitchFamily="50" charset="0"/>
                <a:ea typeface="CommitMono-1_143" pitchFamily="50" charset="0"/>
              </a:rPr>
              <a:t>(</a:t>
            </a:r>
            <a:r>
              <a:rPr lang="en-US" sz="1800" dirty="0">
                <a:solidFill>
                  <a:srgbClr val="2B91AF"/>
                </a:solidFill>
                <a:latin typeface="CommitMono-1_143" pitchFamily="50" charset="0"/>
                <a:ea typeface="CommitMono-1_143" pitchFamily="50" charset="0"/>
              </a:rPr>
              <a:t>Construct</a:t>
            </a:r>
            <a:r>
              <a:rPr lang="en-US" sz="1800" dirty="0">
                <a:solidFill>
                  <a:srgbClr val="000000"/>
                </a:solidFill>
                <a:latin typeface="CommitMono-1_143" pitchFamily="50" charset="0"/>
                <a:ea typeface="CommitMono-1_143" pitchFamily="50" charset="0"/>
              </a:rPr>
              <a:t> scope, </a:t>
            </a:r>
            <a:r>
              <a:rPr lang="en-US" sz="1800" dirty="0">
                <a:solidFill>
                  <a:srgbClr val="0000FF"/>
                </a:solidFill>
                <a:latin typeface="CommitMono-1_143" pitchFamily="50" charset="0"/>
                <a:ea typeface="CommitMono-1_143" pitchFamily="50" charset="0"/>
              </a:rPr>
              <a:t>string</a:t>
            </a:r>
            <a:r>
              <a:rPr lang="en-US" sz="1800" dirty="0">
                <a:solidFill>
                  <a:srgbClr val="000000"/>
                </a:solidFill>
                <a:latin typeface="CommitMono-1_143" pitchFamily="50" charset="0"/>
                <a:ea typeface="CommitMono-1_143" pitchFamily="50" charset="0"/>
              </a:rPr>
              <a:t> id, </a:t>
            </a:r>
            <a:r>
              <a:rPr lang="en-US" sz="1800" dirty="0" err="1">
                <a:solidFill>
                  <a:srgbClr val="2B91AF"/>
                </a:solidFill>
                <a:latin typeface="CommitMono-1_143" pitchFamily="50" charset="0"/>
                <a:ea typeface="CommitMono-1_143" pitchFamily="50" charset="0"/>
              </a:rPr>
              <a:t>IRole</a:t>
            </a:r>
            <a:r>
              <a:rPr lang="en-US" sz="1800" dirty="0">
                <a:solidFill>
                  <a:srgbClr val="000000"/>
                </a:solidFill>
                <a:latin typeface="CommitMono-1_143" pitchFamily="50" charset="0"/>
                <a:ea typeface="CommitMono-1_143" pitchFamily="50" charset="0"/>
              </a:rPr>
              <a:t> ec2Role, 		</a:t>
            </a:r>
            <a:r>
              <a:rPr lang="en-US" sz="1800" dirty="0" err="1">
                <a:solidFill>
                  <a:srgbClr val="2B91AF"/>
                </a:solidFill>
                <a:latin typeface="CommitMono-1_143" pitchFamily="50" charset="0"/>
                <a:ea typeface="CommitMono-1_143" pitchFamily="50" charset="0"/>
              </a:rPr>
              <a:t>IStackProps</a:t>
            </a:r>
            <a:r>
              <a:rPr lang="en-US" sz="1800" dirty="0">
                <a:solidFill>
                  <a:srgbClr val="000000"/>
                </a:solidFill>
                <a:latin typeface="CommitMono-1_143" pitchFamily="50" charset="0"/>
                <a:ea typeface="CommitMono-1_143" pitchFamily="50" charset="0"/>
              </a:rPr>
              <a:t> props = </a:t>
            </a:r>
            <a:r>
              <a:rPr lang="en-US" sz="1800" dirty="0">
                <a:solidFill>
                  <a:srgbClr val="0000FF"/>
                </a:solidFill>
                <a:latin typeface="CommitMono-1_143" pitchFamily="50" charset="0"/>
                <a:ea typeface="CommitMono-1_143" pitchFamily="50" charset="0"/>
              </a:rPr>
              <a:t>null</a:t>
            </a:r>
            <a:r>
              <a:rPr lang="en-US" sz="1800" dirty="0">
                <a:solidFill>
                  <a:srgbClr val="000000"/>
                </a:solidFill>
                <a:latin typeface="CommitMono-1_143" pitchFamily="50" charset="0"/>
                <a:ea typeface="CommitMono-1_143" pitchFamily="50" charset="0"/>
              </a:rPr>
              <a:t>) : </a:t>
            </a:r>
            <a:r>
              <a:rPr lang="en-US" sz="1800" dirty="0">
                <a:solidFill>
                  <a:srgbClr val="0000FF"/>
                </a:solidFill>
                <a:latin typeface="CommitMono-1_143" pitchFamily="50" charset="0"/>
                <a:ea typeface="CommitMono-1_143" pitchFamily="50" charset="0"/>
              </a:rPr>
              <a:t>base</a:t>
            </a:r>
            <a:r>
              <a:rPr lang="en-US" sz="1800" dirty="0">
                <a:solidFill>
                  <a:srgbClr val="000000"/>
                </a:solidFill>
                <a:latin typeface="CommitMono-1_143" pitchFamily="50" charset="0"/>
                <a:ea typeface="CommitMono-1_143" pitchFamily="50" charset="0"/>
              </a:rPr>
              <a:t>(scope, id, props)</a:t>
            </a:r>
            <a:endParaRPr lang="en-US" sz="1800" dirty="0">
              <a:solidFill>
                <a:schemeClr val="bg1">
                  <a:lumMod val="85000"/>
                </a:schemeClr>
              </a:solidFill>
              <a:latin typeface="CommitMono-1_143" pitchFamily="50" charset="0"/>
              <a:ea typeface="CommitMono-1_143" pitchFamily="50" charset="0"/>
            </a:endParaRP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var ec2Instance = new Instance_(this, "</a:t>
            </a:r>
            <a:r>
              <a:rPr lang="en-US" sz="1800" dirty="0" err="1">
                <a:solidFill>
                  <a:schemeClr val="bg1">
                    <a:lumMod val="85000"/>
                  </a:schemeClr>
                </a:solidFill>
                <a:latin typeface="CommitMono-1_143" pitchFamily="50" charset="0"/>
                <a:ea typeface="CommitMono-1_143" pitchFamily="50" charset="0"/>
              </a:rPr>
              <a:t>MessagePublisher</a:t>
            </a:r>
            <a:r>
              <a:rPr lang="en-US" sz="1800" dirty="0">
                <a:solidFill>
                  <a:schemeClr val="bg1">
                    <a:lumMod val="85000"/>
                  </a:schemeClr>
                </a:solidFill>
                <a:latin typeface="CommitMono-1_143" pitchFamily="50" charset="0"/>
                <a:ea typeface="CommitMono-1_143" pitchFamily="50" charset="0"/>
              </a:rPr>
              <a:t>", new </a:t>
            </a:r>
            <a:r>
              <a:rPr lang="en-US" sz="1800" dirty="0" err="1">
                <a:solidFill>
                  <a:schemeClr val="bg1">
                    <a:lumMod val="85000"/>
                  </a:schemeClr>
                </a:solidFill>
                <a:latin typeface="CommitMono-1_143" pitchFamily="50" charset="0"/>
                <a:ea typeface="CommitMono-1_143" pitchFamily="50" charset="0"/>
              </a:rPr>
              <a:t>InstanceProps</a:t>
            </a:r>
            <a:endParaRPr lang="en-US" sz="1800" dirty="0">
              <a:solidFill>
                <a:schemeClr val="bg1">
                  <a:lumMod val="85000"/>
                </a:schemeClr>
              </a:solidFill>
              <a:latin typeface="CommitMono-1_143" pitchFamily="50" charset="0"/>
              <a:ea typeface="CommitMono-1_143" pitchFamily="50" charset="0"/>
            </a:endParaRP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Vpc</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GetDefaultVpc</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InstanceType</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InstanceType.Of</a:t>
            </a:r>
            <a:r>
              <a:rPr lang="en-US" sz="1800" dirty="0">
                <a:solidFill>
                  <a:schemeClr val="bg1">
                    <a:lumMod val="85000"/>
                  </a:schemeClr>
                </a:solidFill>
                <a:latin typeface="CommitMono-1_143" pitchFamily="50" charset="0"/>
                <a:ea typeface="CommitMono-1_143" pitchFamily="50" charset="0"/>
              </a:rPr>
              <a:t>(InstanceClass.T2, </a:t>
            </a:r>
            <a:r>
              <a:rPr lang="en-US" sz="1800" dirty="0" err="1">
                <a:solidFill>
                  <a:schemeClr val="bg1">
                    <a:lumMod val="85000"/>
                  </a:schemeClr>
                </a:solidFill>
                <a:latin typeface="CommitMono-1_143" pitchFamily="50" charset="0"/>
                <a:ea typeface="CommitMono-1_143" pitchFamily="50" charset="0"/>
              </a:rPr>
              <a:t>InstanceSize.MICRO</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MachineImage</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MachineImage</a:t>
            </a:r>
            <a:endParaRPr lang="en-US" sz="1800" dirty="0">
              <a:solidFill>
                <a:schemeClr val="bg1">
                  <a:lumMod val="85000"/>
                </a:schemeClr>
              </a:solidFill>
              <a:latin typeface="CommitMono-1_143" pitchFamily="50" charset="0"/>
              <a:ea typeface="CommitMono-1_143" pitchFamily="50" charset="0"/>
            </a:endParaRP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LatestWindows</a:t>
            </a:r>
            <a:r>
              <a:rPr lang="en-US" sz="1800" dirty="0">
                <a:solidFill>
                  <a:schemeClr val="bg1">
                    <a:lumMod val="85000"/>
                  </a:schemeClr>
                </a:solidFill>
                <a:latin typeface="CommitMono-1_143" pitchFamily="50" charset="0"/>
                <a:ea typeface="CommitMono-1_143" pitchFamily="50" charset="0"/>
              </a:rPr>
              <a:t>(WindowsVersion.WINDOWS_SERVER_2022_ENGLISH_FULL_BASE),</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SecurityGroup</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GetSecurityGroup</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rgbClr val="000000"/>
                </a:solidFill>
                <a:latin typeface="CommitMono-1_143" pitchFamily="50" charset="0"/>
                <a:ea typeface="CommitMono-1_143" pitchFamily="50" charset="0"/>
              </a:rPr>
              <a:t>      Role = ec2Role,</a:t>
            </a:r>
          </a:p>
          <a:p>
            <a:pPr marL="0" indent="0">
              <a:buNone/>
            </a:pPr>
            <a:r>
              <a:rPr lang="en-US" sz="1800" dirty="0">
                <a:solidFill>
                  <a:schemeClr val="bg1">
                    <a:lumMod val="85000"/>
                  </a:schemeClr>
                </a:solidFill>
                <a:latin typeface="CommitMono-1_143" pitchFamily="50" charset="0"/>
                <a:ea typeface="CommitMono-1_143" pitchFamily="50" charset="0"/>
              </a:rPr>
              <a:t>      </a:t>
            </a:r>
            <a:r>
              <a:rPr lang="en-US" sz="1800" dirty="0" err="1">
                <a:solidFill>
                  <a:schemeClr val="bg1">
                    <a:lumMod val="85000"/>
                  </a:schemeClr>
                </a:solidFill>
                <a:latin typeface="CommitMono-1_143" pitchFamily="50" charset="0"/>
                <a:ea typeface="CommitMono-1_143" pitchFamily="50" charset="0"/>
              </a:rPr>
              <a:t>UserData</a:t>
            </a:r>
            <a:r>
              <a:rPr lang="en-US" sz="1800" dirty="0">
                <a:solidFill>
                  <a:schemeClr val="bg1">
                    <a:lumMod val="85000"/>
                  </a:schemeClr>
                </a:solidFill>
                <a:latin typeface="CommitMono-1_143" pitchFamily="50" charset="0"/>
                <a:ea typeface="CommitMono-1_143" pitchFamily="50" charset="0"/>
              </a:rPr>
              <a:t> = </a:t>
            </a:r>
            <a:r>
              <a:rPr lang="en-US" sz="1800" dirty="0" err="1">
                <a:solidFill>
                  <a:schemeClr val="bg1">
                    <a:lumMod val="85000"/>
                  </a:schemeClr>
                </a:solidFill>
                <a:latin typeface="CommitMono-1_143" pitchFamily="50" charset="0"/>
                <a:ea typeface="CommitMono-1_143" pitchFamily="50" charset="0"/>
              </a:rPr>
              <a:t>GetStartupCode</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RequireImdsv2 = true</a:t>
            </a:r>
          </a:p>
          <a:p>
            <a:pPr marL="0" indent="0">
              <a:buNone/>
            </a:pPr>
            <a:r>
              <a:rPr lang="en-US" sz="1800" dirty="0">
                <a:solidFill>
                  <a:schemeClr val="bg1">
                    <a:lumMod val="85000"/>
                  </a:schemeClr>
                </a:solidFill>
                <a:latin typeface="CommitMono-1_143" pitchFamily="50" charset="0"/>
                <a:ea typeface="CommitMono-1_143" pitchFamily="50" charset="0"/>
              </a:rPr>
              <a:t>    });</a:t>
            </a:r>
          </a:p>
          <a:p>
            <a:pPr marL="0" indent="0">
              <a:buNone/>
            </a:pPr>
            <a:r>
              <a:rPr lang="en-US" sz="1800" dirty="0">
                <a:solidFill>
                  <a:schemeClr val="bg1">
                    <a:lumMod val="85000"/>
                  </a:schemeClr>
                </a:solidFill>
                <a:latin typeface="CommitMono-1_143" pitchFamily="50" charset="0"/>
                <a:ea typeface="CommitMono-1_143" pitchFamily="50" charset="0"/>
              </a:rPr>
              <a:t>    ec2Instance.Instance.KeyName = </a:t>
            </a:r>
            <a:r>
              <a:rPr lang="en-US" sz="1800" dirty="0" err="1">
                <a:solidFill>
                  <a:schemeClr val="bg1">
                    <a:lumMod val="85000"/>
                  </a:schemeClr>
                </a:solidFill>
                <a:latin typeface="CommitMono-1_143" pitchFamily="50" charset="0"/>
                <a:ea typeface="CommitMono-1_143" pitchFamily="50" charset="0"/>
              </a:rPr>
              <a:t>GetKeyPair</a:t>
            </a:r>
            <a:r>
              <a:rPr lang="en-US" sz="1800" dirty="0">
                <a:solidFill>
                  <a:schemeClr val="bg1">
                    <a:lumMod val="85000"/>
                  </a:schemeClr>
                </a:solidFill>
                <a:latin typeface="CommitMono-1_143" pitchFamily="50" charset="0"/>
                <a:ea typeface="CommitMono-1_143" pitchFamily="50" charset="0"/>
              </a:rPr>
              <a:t>().</a:t>
            </a:r>
            <a:r>
              <a:rPr lang="en-US" sz="1800" dirty="0" err="1">
                <a:solidFill>
                  <a:schemeClr val="bg1">
                    <a:lumMod val="85000"/>
                  </a:schemeClr>
                </a:solidFill>
                <a:latin typeface="CommitMono-1_143" pitchFamily="50" charset="0"/>
                <a:ea typeface="CommitMono-1_143" pitchFamily="50" charset="0"/>
              </a:rPr>
              <a:t>KeyPairName</a:t>
            </a:r>
            <a:r>
              <a:rPr lang="en-US" sz="1800" dirty="0">
                <a:solidFill>
                  <a:schemeClr val="bg1">
                    <a:lumMod val="85000"/>
                  </a:schemeClr>
                </a:solidFill>
                <a:latin typeface="CommitMono-1_143" pitchFamily="50" charset="0"/>
                <a:ea typeface="CommitMono-1_143" pitchFamily="50" charset="0"/>
              </a:rPr>
              <a:t>;</a:t>
            </a:r>
          </a:p>
          <a:p>
            <a:pPr marL="0" indent="0">
              <a:buNone/>
            </a:pPr>
            <a:r>
              <a:rPr lang="en-US" sz="1800" dirty="0">
                <a:solidFill>
                  <a:schemeClr val="bg1">
                    <a:lumMod val="85000"/>
                  </a:schemeClr>
                </a:solidFill>
                <a:latin typeface="CommitMono-1_143" pitchFamily="50" charset="0"/>
                <a:ea typeface="CommitMono-1_143" pitchFamily="50" charset="0"/>
              </a:rPr>
              <a:t>  }</a:t>
            </a:r>
          </a:p>
        </p:txBody>
      </p:sp>
      <p:sp>
        <p:nvSpPr>
          <p:cNvPr id="2" name="Rectangle 1">
            <a:extLst>
              <a:ext uri="{FF2B5EF4-FFF2-40B4-BE49-F238E27FC236}">
                <a16:creationId xmlns:a16="http://schemas.microsoft.com/office/drawing/2014/main" id="{4976E0CE-BDAE-5A05-1524-C4A06F3B09AF}"/>
              </a:ext>
            </a:extLst>
          </p:cNvPr>
          <p:cNvSpPr/>
          <p:nvPr/>
        </p:nvSpPr>
        <p:spPr>
          <a:xfrm>
            <a:off x="8458200" y="762000"/>
            <a:ext cx="2057400" cy="381000"/>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7FC400DD-F224-9B7E-70E4-E11E3FB8FF49}"/>
              </a:ext>
            </a:extLst>
          </p:cNvPr>
          <p:cNvSpPr/>
          <p:nvPr/>
        </p:nvSpPr>
        <p:spPr>
          <a:xfrm>
            <a:off x="859146" y="4419599"/>
            <a:ext cx="2057400" cy="340519"/>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8129622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D5FC53-216F-8688-6759-5C3787DBCFFD}"/>
              </a:ext>
            </a:extLst>
          </p:cNvPr>
          <p:cNvSpPr>
            <a:spLocks noGrp="1"/>
          </p:cNvSpPr>
          <p:nvPr>
            <p:ph type="sldNum" sz="quarter" idx="12"/>
          </p:nvPr>
        </p:nvSpPr>
        <p:spPr/>
        <p:txBody>
          <a:bodyPr/>
          <a:lstStyle/>
          <a:p>
            <a:fld id="{5DB424E2-F653-4D6D-B8B3-DCB120A392F3}" type="slidenum">
              <a:rPr lang="en-US" smtClean="0"/>
              <a:t>58</a:t>
            </a:fld>
            <a:endParaRPr lang="en-US"/>
          </a:p>
        </p:txBody>
      </p:sp>
      <p:sp>
        <p:nvSpPr>
          <p:cNvPr id="3" name="Content Placeholder 2">
            <a:extLst>
              <a:ext uri="{FF2B5EF4-FFF2-40B4-BE49-F238E27FC236}">
                <a16:creationId xmlns:a16="http://schemas.microsoft.com/office/drawing/2014/main" id="{2A5ED057-4031-841C-BF13-EA28D79F9C7A}"/>
              </a:ext>
            </a:extLst>
          </p:cNvPr>
          <p:cNvSpPr>
            <a:spLocks noGrp="1"/>
          </p:cNvSpPr>
          <p:nvPr>
            <p:ph idx="4294967295"/>
          </p:nvPr>
        </p:nvSpPr>
        <p:spPr>
          <a:xfrm>
            <a:off x="0" y="76200"/>
            <a:ext cx="11811000" cy="6100763"/>
          </a:xfrm>
        </p:spPr>
        <p:txBody>
          <a:bodyPr>
            <a:noAutofit/>
          </a:bodyPr>
          <a:lstStyle/>
          <a:p>
            <a:pPr marL="0" indent="0">
              <a:buNone/>
            </a:pPr>
            <a:r>
              <a:rPr lang="en-US" sz="1800" dirty="0">
                <a:solidFill>
                  <a:schemeClr val="bg1">
                    <a:lumMod val="75000"/>
                  </a:schemeClr>
                </a:solidFill>
                <a:latin typeface="CommitMono-1_143" pitchFamily="50" charset="0"/>
                <a:ea typeface="CommitMono-1_143" pitchFamily="50" charset="0"/>
              </a:rPr>
              <a:t>public class </a:t>
            </a:r>
            <a:r>
              <a:rPr lang="en-US" sz="1800" dirty="0" err="1">
                <a:solidFill>
                  <a:schemeClr val="bg1">
                    <a:lumMod val="75000"/>
                  </a:schemeClr>
                </a:solidFill>
                <a:latin typeface="CommitMono-1_143" pitchFamily="50" charset="0"/>
                <a:ea typeface="CommitMono-1_143" pitchFamily="50" charset="0"/>
              </a:rPr>
              <a:t>MessagePublisherAppStack</a:t>
            </a:r>
            <a:r>
              <a:rPr lang="en-US" sz="1800" dirty="0">
                <a:solidFill>
                  <a:schemeClr val="bg1">
                    <a:lumMod val="75000"/>
                  </a:schemeClr>
                </a:solidFill>
                <a:latin typeface="CommitMono-1_143" pitchFamily="50" charset="0"/>
                <a:ea typeface="CommitMono-1_143" pitchFamily="50" charset="0"/>
              </a:rPr>
              <a:t> : Stack</a:t>
            </a:r>
          </a:p>
          <a:p>
            <a:pPr marL="0" indent="0">
              <a:buNone/>
            </a:pPr>
            <a:r>
              <a:rPr lang="en-US" sz="1800" dirty="0">
                <a:solidFill>
                  <a:schemeClr val="bg1">
                    <a:lumMod val="75000"/>
                  </a:schemeClr>
                </a:solidFill>
                <a:latin typeface="CommitMono-1_143" pitchFamily="50" charset="0"/>
                <a:ea typeface="CommitMono-1_143" pitchFamily="50" charset="0"/>
              </a:rPr>
              <a:t>{</a:t>
            </a:r>
          </a:p>
          <a:p>
            <a:pPr marL="0" indent="0">
              <a:buNone/>
            </a:pPr>
            <a:r>
              <a:rPr lang="en-US" sz="1800" dirty="0">
                <a:solidFill>
                  <a:schemeClr val="bg1">
                    <a:lumMod val="75000"/>
                  </a:schemeClr>
                </a:solidFill>
                <a:latin typeface="CommitMono-1_143" pitchFamily="50" charset="0"/>
                <a:ea typeface="CommitMono-1_143" pitchFamily="50" charset="0"/>
              </a:rPr>
              <a:t>  public </a:t>
            </a:r>
            <a:r>
              <a:rPr lang="en-US" sz="1800" dirty="0" err="1">
                <a:solidFill>
                  <a:schemeClr val="bg1">
                    <a:lumMod val="75000"/>
                  </a:schemeClr>
                </a:solidFill>
                <a:latin typeface="CommitMono-1_143" pitchFamily="50" charset="0"/>
                <a:ea typeface="CommitMono-1_143" pitchFamily="50" charset="0"/>
              </a:rPr>
              <a:t>MessagePublisherAppStack</a:t>
            </a:r>
            <a:r>
              <a:rPr lang="en-US" sz="1800" dirty="0">
                <a:solidFill>
                  <a:schemeClr val="bg1">
                    <a:lumMod val="75000"/>
                  </a:schemeClr>
                </a:solidFill>
                <a:latin typeface="CommitMono-1_143" pitchFamily="50" charset="0"/>
                <a:ea typeface="CommitMono-1_143" pitchFamily="50" charset="0"/>
              </a:rPr>
              <a:t>(Construct scope, string id, </a:t>
            </a:r>
            <a:r>
              <a:rPr lang="en-US" sz="1800" dirty="0" err="1">
                <a:solidFill>
                  <a:schemeClr val="bg1">
                    <a:lumMod val="75000"/>
                  </a:schemeClr>
                </a:solidFill>
                <a:latin typeface="CommitMono-1_143" pitchFamily="50" charset="0"/>
                <a:ea typeface="CommitMono-1_143" pitchFamily="50" charset="0"/>
              </a:rPr>
              <a:t>IRole</a:t>
            </a:r>
            <a:r>
              <a:rPr lang="en-US" sz="1800" dirty="0">
                <a:solidFill>
                  <a:schemeClr val="bg1">
                    <a:lumMod val="75000"/>
                  </a:schemeClr>
                </a:solidFill>
                <a:latin typeface="CommitMono-1_143" pitchFamily="50" charset="0"/>
                <a:ea typeface="CommitMono-1_143" pitchFamily="50" charset="0"/>
              </a:rPr>
              <a:t> ec2Role, 		</a:t>
            </a:r>
            <a:r>
              <a:rPr lang="en-US" sz="1800" dirty="0" err="1">
                <a:solidFill>
                  <a:schemeClr val="bg1">
                    <a:lumMod val="75000"/>
                  </a:schemeClr>
                </a:solidFill>
                <a:latin typeface="CommitMono-1_143" pitchFamily="50" charset="0"/>
                <a:ea typeface="CommitMono-1_143" pitchFamily="50" charset="0"/>
              </a:rPr>
              <a:t>IStackProps</a:t>
            </a:r>
            <a:r>
              <a:rPr lang="en-US" sz="1800" dirty="0">
                <a:solidFill>
                  <a:schemeClr val="bg1">
                    <a:lumMod val="75000"/>
                  </a:schemeClr>
                </a:solidFill>
                <a:latin typeface="CommitMono-1_143" pitchFamily="50" charset="0"/>
                <a:ea typeface="CommitMono-1_143" pitchFamily="50" charset="0"/>
              </a:rPr>
              <a:t> props = null) : base(scope, id, props)</a:t>
            </a:r>
          </a:p>
          <a:p>
            <a:pPr marL="0" indent="0">
              <a:buNone/>
            </a:pPr>
            <a:r>
              <a:rPr lang="en-US" sz="1800" dirty="0">
                <a:solidFill>
                  <a:schemeClr val="bg1">
                    <a:lumMod val="75000"/>
                  </a:schemeClr>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var</a:t>
            </a:r>
            <a:r>
              <a:rPr lang="en-US" sz="1800" dirty="0">
                <a:solidFill>
                  <a:srgbClr val="000000"/>
                </a:solidFill>
                <a:latin typeface="CommitMono-1_143" pitchFamily="50" charset="0"/>
                <a:ea typeface="CommitMono-1_143" pitchFamily="50" charset="0"/>
              </a:rPr>
              <a:t> ec2Instance = </a:t>
            </a:r>
            <a:r>
              <a:rPr lang="en-US" sz="1800" dirty="0">
                <a:solidFill>
                  <a:srgbClr val="0000FF"/>
                </a:solidFill>
                <a:latin typeface="CommitMono-1_143" pitchFamily="50" charset="0"/>
                <a:ea typeface="CommitMono-1_143" pitchFamily="50" charset="0"/>
              </a:rPr>
              <a:t>new</a:t>
            </a:r>
            <a:r>
              <a:rPr lang="en-US" sz="1800" dirty="0">
                <a:solidFill>
                  <a:srgbClr val="000000"/>
                </a:solidFill>
                <a:latin typeface="CommitMono-1_143" pitchFamily="50" charset="0"/>
                <a:ea typeface="CommitMono-1_143" pitchFamily="50" charset="0"/>
              </a:rPr>
              <a:t> </a:t>
            </a:r>
            <a:r>
              <a:rPr lang="en-US" sz="1800" dirty="0">
                <a:solidFill>
                  <a:srgbClr val="2B91AF"/>
                </a:solidFill>
                <a:latin typeface="CommitMono-1_143" pitchFamily="50" charset="0"/>
                <a:ea typeface="CommitMono-1_143" pitchFamily="50" charset="0"/>
              </a:rPr>
              <a:t>Instance_</a:t>
            </a:r>
            <a:r>
              <a:rPr lang="en-US" sz="1800" dirty="0">
                <a:solidFill>
                  <a:srgbClr val="000000"/>
                </a:solidFill>
                <a:latin typeface="CommitMono-1_143" pitchFamily="50" charset="0"/>
                <a:ea typeface="CommitMono-1_143" pitchFamily="50" charset="0"/>
              </a:rPr>
              <a:t>(</a:t>
            </a:r>
            <a:r>
              <a:rPr lang="en-US" sz="1800" dirty="0">
                <a:solidFill>
                  <a:srgbClr val="0000FF"/>
                </a:solidFill>
                <a:latin typeface="CommitMono-1_143" pitchFamily="50" charset="0"/>
                <a:ea typeface="CommitMono-1_143" pitchFamily="50" charset="0"/>
              </a:rPr>
              <a:t>this</a:t>
            </a:r>
            <a:r>
              <a:rPr lang="en-US" sz="1800" dirty="0">
                <a:solidFill>
                  <a:srgbClr val="000000"/>
                </a:solidFill>
                <a:latin typeface="CommitMono-1_143" pitchFamily="50" charset="0"/>
                <a:ea typeface="CommitMono-1_143" pitchFamily="50" charset="0"/>
              </a:rPr>
              <a:t>, </a:t>
            </a:r>
            <a:r>
              <a:rPr lang="en-US" sz="1800" dirty="0">
                <a:solidFill>
                  <a:srgbClr val="A31515"/>
                </a:solidFill>
                <a:latin typeface="CommitMono-1_143" pitchFamily="50" charset="0"/>
                <a:ea typeface="CommitMono-1_143" pitchFamily="50" charset="0"/>
              </a:rPr>
              <a:t>"</a:t>
            </a:r>
            <a:r>
              <a:rPr lang="en-US" sz="1800" dirty="0" err="1">
                <a:solidFill>
                  <a:srgbClr val="A31515"/>
                </a:solidFill>
                <a:latin typeface="CommitMono-1_143" pitchFamily="50" charset="0"/>
                <a:ea typeface="CommitMono-1_143" pitchFamily="50" charset="0"/>
              </a:rPr>
              <a:t>MessagePublisher</a:t>
            </a:r>
            <a:r>
              <a:rPr lang="en-US" sz="1800" dirty="0">
                <a:solidFill>
                  <a:srgbClr val="A31515"/>
                </a:solidFill>
                <a:latin typeface="CommitMono-1_143" pitchFamily="50" charset="0"/>
                <a:ea typeface="CommitMono-1_143" pitchFamily="50" charset="0"/>
              </a:rPr>
              <a:t>"</a:t>
            </a: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new</a:t>
            </a:r>
            <a:r>
              <a:rPr lang="en-US" sz="1800" dirty="0">
                <a:solidFill>
                  <a:srgbClr val="000000"/>
                </a:solidFill>
                <a:latin typeface="CommitMono-1_143" pitchFamily="50" charset="0"/>
                <a:ea typeface="CommitMono-1_143" pitchFamily="50" charset="0"/>
              </a:rPr>
              <a:t> </a:t>
            </a:r>
            <a:r>
              <a:rPr lang="en-US" sz="1800" dirty="0" err="1">
                <a:solidFill>
                  <a:srgbClr val="2B91AF"/>
                </a:solidFill>
                <a:latin typeface="CommitMono-1_143" pitchFamily="50" charset="0"/>
                <a:ea typeface="CommitMono-1_143" pitchFamily="50" charset="0"/>
              </a:rPr>
              <a:t>InstanceProps</a:t>
            </a:r>
            <a:endParaRPr lang="en-US" sz="1800" dirty="0">
              <a:solidFill>
                <a:srgbClr val="000000"/>
              </a:solidFill>
              <a:latin typeface="CommitMono-1_143" pitchFamily="50" charset="0"/>
              <a:ea typeface="CommitMono-1_143" pitchFamily="50" charset="0"/>
            </a:endParaRPr>
          </a:p>
          <a:p>
            <a:pPr marL="0" indent="0">
              <a:buNone/>
            </a:pPr>
            <a:r>
              <a:rPr lang="en-US" sz="1800" dirty="0">
                <a:solidFill>
                  <a:srgbClr val="000000"/>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Vpc</a:t>
            </a:r>
            <a:r>
              <a:rPr lang="en-US" sz="1800" dirty="0">
                <a:solidFill>
                  <a:srgbClr val="000000"/>
                </a:solidFill>
                <a:latin typeface="CommitMono-1_143" pitchFamily="50" charset="0"/>
                <a:ea typeface="CommitMono-1_143" pitchFamily="50" charset="0"/>
              </a:rPr>
              <a:t> = </a:t>
            </a:r>
            <a:r>
              <a:rPr lang="en-US" sz="1800" dirty="0" err="1">
                <a:solidFill>
                  <a:srgbClr val="000000"/>
                </a:solidFill>
                <a:latin typeface="CommitMono-1_143" pitchFamily="50" charset="0"/>
                <a:ea typeface="CommitMono-1_143" pitchFamily="50" charset="0"/>
              </a:rPr>
              <a:t>GetDefaultVpc</a:t>
            </a:r>
            <a:r>
              <a:rPr lang="en-US" sz="1800" dirty="0">
                <a:solidFill>
                  <a:srgbClr val="000000"/>
                </a:solidFill>
                <a:latin typeface="CommitMono-1_143" pitchFamily="50" charset="0"/>
                <a:ea typeface="CommitMono-1_143" pitchFamily="50" charset="0"/>
              </a:rPr>
              <a:t>(),</a:t>
            </a:r>
          </a:p>
          <a:p>
            <a:pPr marL="0" indent="0">
              <a:buNone/>
            </a:pPr>
            <a:r>
              <a:rPr lang="en-US" sz="1800" dirty="0">
                <a:solidFill>
                  <a:schemeClr val="bg1"/>
                </a:solidFill>
                <a:latin typeface="CommitMono-1_143" pitchFamily="50" charset="0"/>
                <a:ea typeface="CommitMono-1_143" pitchFamily="50" charset="0"/>
              </a:rPr>
              <a:t>      </a:t>
            </a:r>
            <a:r>
              <a:rPr lang="en-US" sz="1800" dirty="0" err="1">
                <a:solidFill>
                  <a:schemeClr val="bg1"/>
                </a:solidFill>
                <a:latin typeface="CommitMono-1_143" pitchFamily="50" charset="0"/>
                <a:ea typeface="CommitMono-1_143" pitchFamily="50" charset="0"/>
              </a:rPr>
              <a:t>InstanceType</a:t>
            </a:r>
            <a:r>
              <a:rPr lang="en-US" sz="1800" dirty="0">
                <a:solidFill>
                  <a:schemeClr val="bg1"/>
                </a:solidFill>
                <a:latin typeface="CommitMono-1_143" pitchFamily="50" charset="0"/>
                <a:ea typeface="CommitMono-1_143" pitchFamily="50" charset="0"/>
              </a:rPr>
              <a:t> = </a:t>
            </a:r>
            <a:r>
              <a:rPr lang="en-US" sz="1800" dirty="0" err="1">
                <a:solidFill>
                  <a:schemeClr val="bg1"/>
                </a:solidFill>
                <a:latin typeface="CommitMono-1_143" pitchFamily="50" charset="0"/>
                <a:ea typeface="CommitMono-1_143" pitchFamily="50" charset="0"/>
              </a:rPr>
              <a:t>InstanceType.Of</a:t>
            </a:r>
            <a:r>
              <a:rPr lang="en-US" sz="1800" dirty="0">
                <a:solidFill>
                  <a:schemeClr val="bg1"/>
                </a:solidFill>
                <a:latin typeface="CommitMono-1_143" pitchFamily="50" charset="0"/>
                <a:ea typeface="CommitMono-1_143" pitchFamily="50" charset="0"/>
              </a:rPr>
              <a:t>(InstanceClass.T2, </a:t>
            </a:r>
            <a:r>
              <a:rPr lang="en-US" sz="1800" dirty="0" err="1">
                <a:solidFill>
                  <a:schemeClr val="bg1"/>
                </a:solidFill>
                <a:latin typeface="CommitMono-1_143" pitchFamily="50" charset="0"/>
                <a:ea typeface="CommitMono-1_143" pitchFamily="50" charset="0"/>
              </a:rPr>
              <a:t>InstanceSize.MICRO</a:t>
            </a:r>
            <a:r>
              <a:rPr lang="en-US" sz="1800" dirty="0">
                <a:solidFill>
                  <a:schemeClr val="bg1"/>
                </a:solidFill>
                <a:latin typeface="CommitMono-1_143" pitchFamily="50" charset="0"/>
                <a:ea typeface="CommitMono-1_143" pitchFamily="50" charset="0"/>
              </a:rPr>
              <a:t>),</a:t>
            </a:r>
          </a:p>
          <a:p>
            <a:pPr marL="0" indent="0">
              <a:buNone/>
            </a:pPr>
            <a:r>
              <a:rPr lang="en-US" sz="1800" dirty="0">
                <a:solidFill>
                  <a:schemeClr val="bg1"/>
                </a:solidFill>
                <a:latin typeface="CommitMono-1_143" pitchFamily="50" charset="0"/>
                <a:ea typeface="CommitMono-1_143" pitchFamily="50" charset="0"/>
              </a:rPr>
              <a:t>      </a:t>
            </a:r>
            <a:r>
              <a:rPr lang="en-US" sz="1800" dirty="0" err="1">
                <a:solidFill>
                  <a:schemeClr val="bg1"/>
                </a:solidFill>
                <a:latin typeface="CommitMono-1_143" pitchFamily="50" charset="0"/>
                <a:ea typeface="CommitMono-1_143" pitchFamily="50" charset="0"/>
              </a:rPr>
              <a:t>MachineImage</a:t>
            </a:r>
            <a:r>
              <a:rPr lang="en-US" sz="1800" dirty="0">
                <a:solidFill>
                  <a:schemeClr val="bg1"/>
                </a:solidFill>
                <a:latin typeface="CommitMono-1_143" pitchFamily="50" charset="0"/>
                <a:ea typeface="CommitMono-1_143" pitchFamily="50" charset="0"/>
              </a:rPr>
              <a:t> = </a:t>
            </a:r>
            <a:r>
              <a:rPr lang="en-US" sz="1800" dirty="0" err="1">
                <a:solidFill>
                  <a:schemeClr val="bg1"/>
                </a:solidFill>
                <a:latin typeface="CommitMono-1_143" pitchFamily="50" charset="0"/>
                <a:ea typeface="CommitMono-1_143" pitchFamily="50" charset="0"/>
              </a:rPr>
              <a:t>MachineImage</a:t>
            </a:r>
            <a:endParaRPr lang="en-US" sz="1800" dirty="0">
              <a:solidFill>
                <a:schemeClr val="bg1"/>
              </a:solidFill>
              <a:latin typeface="CommitMono-1_143" pitchFamily="50" charset="0"/>
              <a:ea typeface="CommitMono-1_143" pitchFamily="50" charset="0"/>
            </a:endParaRPr>
          </a:p>
          <a:p>
            <a:pPr marL="0" indent="0">
              <a:buNone/>
            </a:pPr>
            <a:r>
              <a:rPr lang="en-US" sz="1800" dirty="0">
                <a:solidFill>
                  <a:schemeClr val="bg1"/>
                </a:solidFill>
                <a:latin typeface="CommitMono-1_143" pitchFamily="50" charset="0"/>
                <a:ea typeface="CommitMono-1_143" pitchFamily="50" charset="0"/>
              </a:rPr>
              <a:t>		.</a:t>
            </a:r>
            <a:r>
              <a:rPr lang="en-US" sz="1800" dirty="0" err="1">
                <a:solidFill>
                  <a:schemeClr val="bg1"/>
                </a:solidFill>
                <a:latin typeface="CommitMono-1_143" pitchFamily="50" charset="0"/>
                <a:ea typeface="CommitMono-1_143" pitchFamily="50" charset="0"/>
              </a:rPr>
              <a:t>LatestWindows</a:t>
            </a:r>
            <a:r>
              <a:rPr lang="en-US" sz="1800" dirty="0">
                <a:solidFill>
                  <a:schemeClr val="bg1"/>
                </a:solidFill>
                <a:latin typeface="CommitMono-1_143" pitchFamily="50" charset="0"/>
                <a:ea typeface="CommitMono-1_143" pitchFamily="50" charset="0"/>
              </a:rPr>
              <a:t>(WindowsVersion.WINDOWS_SERVER_2022_ENGLISH_FULL_BASE),</a:t>
            </a:r>
          </a:p>
          <a:p>
            <a:pPr marL="0" indent="0">
              <a:buNone/>
            </a:pPr>
            <a:r>
              <a:rPr lang="en-US" sz="1800" dirty="0">
                <a:solidFill>
                  <a:schemeClr val="bg1"/>
                </a:solidFill>
                <a:latin typeface="CommitMono-1_143" pitchFamily="50" charset="0"/>
                <a:ea typeface="CommitMono-1_143" pitchFamily="50" charset="0"/>
              </a:rPr>
              <a:t>      </a:t>
            </a:r>
            <a:r>
              <a:rPr lang="en-US" sz="1800" dirty="0" err="1">
                <a:solidFill>
                  <a:schemeClr val="bg1"/>
                </a:solidFill>
                <a:latin typeface="CommitMono-1_143" pitchFamily="50" charset="0"/>
                <a:ea typeface="CommitMono-1_143" pitchFamily="50" charset="0"/>
              </a:rPr>
              <a:t>SecurityGroup</a:t>
            </a:r>
            <a:r>
              <a:rPr lang="en-US" sz="1800" dirty="0">
                <a:solidFill>
                  <a:schemeClr val="bg1"/>
                </a:solidFill>
                <a:latin typeface="CommitMono-1_143" pitchFamily="50" charset="0"/>
                <a:ea typeface="CommitMono-1_143" pitchFamily="50" charset="0"/>
              </a:rPr>
              <a:t> = </a:t>
            </a:r>
            <a:r>
              <a:rPr lang="en-US" sz="1800" dirty="0" err="1">
                <a:solidFill>
                  <a:schemeClr val="bg1"/>
                </a:solidFill>
                <a:latin typeface="CommitMono-1_143" pitchFamily="50" charset="0"/>
                <a:ea typeface="CommitMono-1_143" pitchFamily="50" charset="0"/>
              </a:rPr>
              <a:t>GetSecurityGroup</a:t>
            </a:r>
            <a:r>
              <a:rPr lang="en-US" sz="1800" dirty="0">
                <a:solidFill>
                  <a:schemeClr val="bg1"/>
                </a:solidFill>
                <a:latin typeface="CommitMono-1_143" pitchFamily="50" charset="0"/>
                <a:ea typeface="CommitMono-1_143" pitchFamily="50" charset="0"/>
              </a:rPr>
              <a:t>(),</a:t>
            </a:r>
          </a:p>
          <a:p>
            <a:pPr marL="0" indent="0">
              <a:buNone/>
            </a:pPr>
            <a:r>
              <a:rPr lang="en-US" sz="1800" dirty="0">
                <a:solidFill>
                  <a:schemeClr val="bg1"/>
                </a:solidFill>
                <a:latin typeface="CommitMono-1_143" pitchFamily="50" charset="0"/>
                <a:ea typeface="CommitMono-1_143" pitchFamily="50" charset="0"/>
              </a:rPr>
              <a:t>      Role = ec2Role,</a:t>
            </a:r>
          </a:p>
          <a:p>
            <a:pPr marL="0" indent="0">
              <a:buNone/>
            </a:pPr>
            <a:r>
              <a:rPr lang="en-US" sz="1800" dirty="0">
                <a:solidFill>
                  <a:schemeClr val="bg1"/>
                </a:solidFill>
                <a:latin typeface="CommitMono-1_143" pitchFamily="50" charset="0"/>
                <a:ea typeface="CommitMono-1_143" pitchFamily="50" charset="0"/>
              </a:rPr>
              <a:t>      </a:t>
            </a:r>
            <a:r>
              <a:rPr lang="en-US" sz="1800" dirty="0" err="1">
                <a:solidFill>
                  <a:schemeClr val="bg1"/>
                </a:solidFill>
                <a:latin typeface="CommitMono-1_143" pitchFamily="50" charset="0"/>
                <a:ea typeface="CommitMono-1_143" pitchFamily="50" charset="0"/>
              </a:rPr>
              <a:t>UserData</a:t>
            </a:r>
            <a:r>
              <a:rPr lang="en-US" sz="1800" dirty="0">
                <a:solidFill>
                  <a:schemeClr val="bg1"/>
                </a:solidFill>
                <a:latin typeface="CommitMono-1_143" pitchFamily="50" charset="0"/>
                <a:ea typeface="CommitMono-1_143" pitchFamily="50" charset="0"/>
              </a:rPr>
              <a:t> = </a:t>
            </a:r>
            <a:r>
              <a:rPr lang="en-US" sz="1800" dirty="0" err="1">
                <a:solidFill>
                  <a:schemeClr val="bg1"/>
                </a:solidFill>
                <a:latin typeface="CommitMono-1_143" pitchFamily="50" charset="0"/>
                <a:ea typeface="CommitMono-1_143" pitchFamily="50" charset="0"/>
              </a:rPr>
              <a:t>GetStartupCode</a:t>
            </a:r>
            <a:r>
              <a:rPr lang="en-US" sz="1800" dirty="0">
                <a:solidFill>
                  <a:schemeClr val="bg1"/>
                </a:solidFill>
                <a:latin typeface="CommitMono-1_143" pitchFamily="50" charset="0"/>
                <a:ea typeface="CommitMono-1_143" pitchFamily="50" charset="0"/>
              </a:rPr>
              <a:t>(),</a:t>
            </a:r>
          </a:p>
          <a:p>
            <a:pPr marL="0" indent="0">
              <a:buNone/>
            </a:pPr>
            <a:r>
              <a:rPr lang="en-US" sz="1800" dirty="0">
                <a:solidFill>
                  <a:schemeClr val="bg1"/>
                </a:solidFill>
                <a:latin typeface="CommitMono-1_143" pitchFamily="50" charset="0"/>
                <a:ea typeface="CommitMono-1_143" pitchFamily="50" charset="0"/>
              </a:rPr>
              <a:t>      RequireImdsv2 = true</a:t>
            </a:r>
          </a:p>
          <a:p>
            <a:pPr marL="0" indent="0">
              <a:buNone/>
            </a:pPr>
            <a:r>
              <a:rPr lang="en-US" sz="1800" dirty="0">
                <a:solidFill>
                  <a:schemeClr val="bg1"/>
                </a:solidFill>
                <a:latin typeface="CommitMono-1_143" pitchFamily="50" charset="0"/>
                <a:ea typeface="CommitMono-1_143" pitchFamily="50" charset="0"/>
              </a:rPr>
              <a:t>    });</a:t>
            </a:r>
          </a:p>
          <a:p>
            <a:pPr marL="0" indent="0">
              <a:buNone/>
            </a:pPr>
            <a:r>
              <a:rPr lang="en-US" sz="1800" dirty="0">
                <a:solidFill>
                  <a:schemeClr val="bg1"/>
                </a:solidFill>
                <a:latin typeface="CommitMono-1_143" pitchFamily="50" charset="0"/>
                <a:ea typeface="CommitMono-1_143" pitchFamily="50" charset="0"/>
              </a:rPr>
              <a:t>    ec2Instance.Instance.KeyName = </a:t>
            </a:r>
            <a:r>
              <a:rPr lang="en-US" sz="1800" dirty="0" err="1">
                <a:solidFill>
                  <a:schemeClr val="bg1"/>
                </a:solidFill>
                <a:latin typeface="CommitMono-1_143" pitchFamily="50" charset="0"/>
                <a:ea typeface="CommitMono-1_143" pitchFamily="50" charset="0"/>
              </a:rPr>
              <a:t>GetKeyPair</a:t>
            </a:r>
            <a:r>
              <a:rPr lang="en-US" sz="1800" dirty="0">
                <a:solidFill>
                  <a:schemeClr val="bg1"/>
                </a:solidFill>
                <a:latin typeface="CommitMono-1_143" pitchFamily="50" charset="0"/>
                <a:ea typeface="CommitMono-1_143" pitchFamily="50" charset="0"/>
              </a:rPr>
              <a:t>().</a:t>
            </a:r>
            <a:r>
              <a:rPr lang="en-US" sz="1800" dirty="0" err="1">
                <a:solidFill>
                  <a:schemeClr val="bg1"/>
                </a:solidFill>
                <a:latin typeface="CommitMono-1_143" pitchFamily="50" charset="0"/>
                <a:ea typeface="CommitMono-1_143" pitchFamily="50" charset="0"/>
              </a:rPr>
              <a:t>KeyPairName</a:t>
            </a:r>
            <a:r>
              <a:rPr lang="en-US" sz="1800" dirty="0">
                <a:solidFill>
                  <a:schemeClr val="bg1"/>
                </a:solidFill>
                <a:latin typeface="CommitMono-1_143" pitchFamily="50" charset="0"/>
                <a:ea typeface="CommitMono-1_143" pitchFamily="50" charset="0"/>
              </a:rPr>
              <a:t>;</a:t>
            </a:r>
          </a:p>
          <a:p>
            <a:pPr marL="0" indent="0">
              <a:buNone/>
            </a:pPr>
            <a:r>
              <a:rPr lang="en-US" sz="1800" dirty="0">
                <a:solidFill>
                  <a:schemeClr val="bg1"/>
                </a:solidFill>
                <a:latin typeface="CommitMono-1_143" pitchFamily="50" charset="0"/>
                <a:ea typeface="CommitMono-1_143" pitchFamily="50" charset="0"/>
              </a:rPr>
              <a:t>  }</a:t>
            </a:r>
          </a:p>
        </p:txBody>
      </p:sp>
      <p:sp>
        <p:nvSpPr>
          <p:cNvPr id="5" name="TextBox 4">
            <a:extLst>
              <a:ext uri="{FF2B5EF4-FFF2-40B4-BE49-F238E27FC236}">
                <a16:creationId xmlns:a16="http://schemas.microsoft.com/office/drawing/2014/main" id="{43822338-F4B6-4721-0B26-A98F5754BBB1}"/>
              </a:ext>
            </a:extLst>
          </p:cNvPr>
          <p:cNvSpPr txBox="1"/>
          <p:nvPr/>
        </p:nvSpPr>
        <p:spPr>
          <a:xfrm>
            <a:off x="685800" y="3124200"/>
            <a:ext cx="9144000" cy="1477328"/>
          </a:xfrm>
          <a:prstGeom prst="rect">
            <a:avLst/>
          </a:prstGeom>
          <a:solidFill>
            <a:schemeClr val="bg1"/>
          </a:solidFill>
        </p:spPr>
        <p:txBody>
          <a:bodyPr wrap="square" rtlCol="0">
            <a:spAutoFit/>
          </a:bodyPr>
          <a:lstStyle/>
          <a:p>
            <a:r>
              <a:rPr lang="en-US" sz="1800" dirty="0">
                <a:solidFill>
                  <a:srgbClr val="0000FF"/>
                </a:solidFill>
                <a:latin typeface="CommitMono-1_143" pitchFamily="50" charset="0"/>
                <a:ea typeface="CommitMono-1_143" pitchFamily="50" charset="0"/>
              </a:rPr>
              <a:t>private</a:t>
            </a:r>
            <a:r>
              <a:rPr lang="en-US" sz="1800" dirty="0">
                <a:solidFill>
                  <a:srgbClr val="000000"/>
                </a:solidFill>
                <a:latin typeface="CommitMono-1_143" pitchFamily="50" charset="0"/>
                <a:ea typeface="CommitMono-1_143" pitchFamily="50" charset="0"/>
              </a:rPr>
              <a:t> </a:t>
            </a:r>
            <a:r>
              <a:rPr lang="en-US" sz="1800" dirty="0" err="1">
                <a:solidFill>
                  <a:srgbClr val="2B91AF"/>
                </a:solidFill>
                <a:latin typeface="CommitMono-1_143" pitchFamily="50" charset="0"/>
                <a:ea typeface="CommitMono-1_143" pitchFamily="50" charset="0"/>
              </a:rPr>
              <a:t>IVpc</a:t>
            </a: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GetDefaultVpc</a:t>
            </a:r>
            <a:r>
              <a:rPr lang="en-US" sz="1800" dirty="0">
                <a:solidFill>
                  <a:srgbClr val="000000"/>
                </a:solidFill>
                <a:latin typeface="CommitMono-1_143" pitchFamily="50" charset="0"/>
                <a:ea typeface="CommitMono-1_143" pitchFamily="50" charset="0"/>
              </a:rPr>
              <a:t>()</a:t>
            </a:r>
          </a:p>
          <a:p>
            <a:r>
              <a:rPr lang="en-US" sz="1800" dirty="0">
                <a:solidFill>
                  <a:srgbClr val="000000"/>
                </a:solidFill>
                <a:latin typeface="CommitMono-1_143" pitchFamily="50" charset="0"/>
                <a:ea typeface="CommitMono-1_143" pitchFamily="50" charset="0"/>
              </a:rPr>
              <a:t>{</a:t>
            </a:r>
          </a:p>
          <a:p>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return</a:t>
            </a:r>
            <a:r>
              <a:rPr lang="en-US" sz="1800" dirty="0">
                <a:solidFill>
                  <a:srgbClr val="000000"/>
                </a:solidFill>
                <a:latin typeface="CommitMono-1_143" pitchFamily="50" charset="0"/>
                <a:ea typeface="CommitMono-1_143" pitchFamily="50" charset="0"/>
              </a:rPr>
              <a:t> </a:t>
            </a:r>
            <a:r>
              <a:rPr lang="en-US" sz="1800" dirty="0" err="1">
                <a:solidFill>
                  <a:srgbClr val="2B91AF"/>
                </a:solidFill>
                <a:latin typeface="CommitMono-1_143" pitchFamily="50" charset="0"/>
                <a:ea typeface="CommitMono-1_143" pitchFamily="50" charset="0"/>
              </a:rPr>
              <a:t>Vpc</a:t>
            </a:r>
            <a:r>
              <a:rPr lang="en-US" sz="1800" dirty="0" err="1">
                <a:solidFill>
                  <a:srgbClr val="000000"/>
                </a:solidFill>
                <a:latin typeface="CommitMono-1_143" pitchFamily="50" charset="0"/>
                <a:ea typeface="CommitMono-1_143" pitchFamily="50" charset="0"/>
              </a:rPr>
              <a:t>.FromLookup</a:t>
            </a:r>
            <a:r>
              <a:rPr lang="en-US" sz="1800" dirty="0">
                <a:solidFill>
                  <a:srgbClr val="000000"/>
                </a:solidFill>
                <a:latin typeface="CommitMono-1_143" pitchFamily="50" charset="0"/>
                <a:ea typeface="CommitMono-1_143" pitchFamily="50" charset="0"/>
              </a:rPr>
              <a:t>(</a:t>
            </a:r>
            <a:r>
              <a:rPr lang="en-US" sz="1800" dirty="0">
                <a:solidFill>
                  <a:srgbClr val="0000FF"/>
                </a:solidFill>
                <a:latin typeface="CommitMono-1_143" pitchFamily="50" charset="0"/>
                <a:ea typeface="CommitMono-1_143" pitchFamily="50" charset="0"/>
              </a:rPr>
              <a:t>this</a:t>
            </a:r>
            <a:r>
              <a:rPr lang="en-US" sz="1800" dirty="0">
                <a:solidFill>
                  <a:srgbClr val="000000"/>
                </a:solidFill>
                <a:latin typeface="CommitMono-1_143" pitchFamily="50" charset="0"/>
                <a:ea typeface="CommitMono-1_143" pitchFamily="50" charset="0"/>
              </a:rPr>
              <a:t>, </a:t>
            </a:r>
            <a:r>
              <a:rPr lang="en-US" sz="1800" dirty="0">
                <a:solidFill>
                  <a:srgbClr val="A31515"/>
                </a:solidFill>
                <a:latin typeface="CommitMono-1_143" pitchFamily="50" charset="0"/>
                <a:ea typeface="CommitMono-1_143" pitchFamily="50" charset="0"/>
              </a:rPr>
              <a:t>"Default VPC for Region"</a:t>
            </a:r>
            <a:r>
              <a:rPr lang="en-US" sz="1800" dirty="0">
                <a:solidFill>
                  <a:srgbClr val="000000"/>
                </a:solidFill>
                <a:latin typeface="CommitMono-1_143" pitchFamily="50" charset="0"/>
                <a:ea typeface="CommitMono-1_143" pitchFamily="50" charset="0"/>
              </a:rPr>
              <a:t>,</a:t>
            </a:r>
          </a:p>
          <a:p>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new</a:t>
            </a:r>
            <a:r>
              <a:rPr lang="en-US" sz="1800" dirty="0">
                <a:solidFill>
                  <a:srgbClr val="000000"/>
                </a:solidFill>
                <a:latin typeface="CommitMono-1_143" pitchFamily="50" charset="0"/>
                <a:ea typeface="CommitMono-1_143" pitchFamily="50" charset="0"/>
              </a:rPr>
              <a:t> </a:t>
            </a:r>
            <a:r>
              <a:rPr lang="en-US" sz="1800" dirty="0" err="1">
                <a:solidFill>
                  <a:srgbClr val="2B91AF"/>
                </a:solidFill>
                <a:latin typeface="CommitMono-1_143" pitchFamily="50" charset="0"/>
                <a:ea typeface="CommitMono-1_143" pitchFamily="50" charset="0"/>
              </a:rPr>
              <a:t>VpcLookupOptions</a:t>
            </a:r>
            <a:r>
              <a:rPr lang="en-US" sz="1800" dirty="0">
                <a:solidFill>
                  <a:srgbClr val="000000"/>
                </a:solidFill>
                <a:latin typeface="CommitMono-1_143" pitchFamily="50" charset="0"/>
                <a:ea typeface="CommitMono-1_143" pitchFamily="50" charset="0"/>
              </a:rPr>
              <a:t> { </a:t>
            </a:r>
            <a:r>
              <a:rPr lang="en-US" sz="1800" dirty="0" err="1">
                <a:solidFill>
                  <a:srgbClr val="000000"/>
                </a:solidFill>
                <a:latin typeface="CommitMono-1_143" pitchFamily="50" charset="0"/>
                <a:ea typeface="CommitMono-1_143" pitchFamily="50" charset="0"/>
              </a:rPr>
              <a:t>IsDefault</a:t>
            </a:r>
            <a:r>
              <a:rPr lang="en-US" sz="1800" dirty="0">
                <a:solidFill>
                  <a:srgbClr val="000000"/>
                </a:solidFill>
                <a:latin typeface="CommitMono-1_143" pitchFamily="50" charset="0"/>
                <a:ea typeface="CommitMono-1_143" pitchFamily="50" charset="0"/>
              </a:rPr>
              <a:t> = </a:t>
            </a:r>
            <a:r>
              <a:rPr lang="en-US" sz="1800" dirty="0">
                <a:solidFill>
                  <a:srgbClr val="0000FF"/>
                </a:solidFill>
                <a:latin typeface="CommitMono-1_143" pitchFamily="50" charset="0"/>
                <a:ea typeface="CommitMono-1_143" pitchFamily="50" charset="0"/>
              </a:rPr>
              <a:t>true</a:t>
            </a:r>
            <a:r>
              <a:rPr lang="en-US" sz="1800" dirty="0">
                <a:solidFill>
                  <a:srgbClr val="000000"/>
                </a:solidFill>
                <a:latin typeface="CommitMono-1_143" pitchFamily="50" charset="0"/>
                <a:ea typeface="CommitMono-1_143" pitchFamily="50" charset="0"/>
              </a:rPr>
              <a:t> });</a:t>
            </a:r>
          </a:p>
          <a:p>
            <a:r>
              <a:rPr lang="en-US" sz="1800" dirty="0">
                <a:solidFill>
                  <a:srgbClr val="000000"/>
                </a:solidFill>
                <a:latin typeface="CommitMono-1_143" pitchFamily="50" charset="0"/>
                <a:ea typeface="CommitMono-1_143" pitchFamily="50" charset="0"/>
              </a:rPr>
              <a:t>}</a:t>
            </a:r>
            <a:endParaRPr lang="en-US" dirty="0">
              <a:latin typeface="CommitMono-1_143" pitchFamily="50" charset="0"/>
              <a:ea typeface="CommitMono-1_143" pitchFamily="50" charset="0"/>
            </a:endParaRPr>
          </a:p>
        </p:txBody>
      </p:sp>
      <p:sp>
        <p:nvSpPr>
          <p:cNvPr id="2" name="Rectangle 1">
            <a:extLst>
              <a:ext uri="{FF2B5EF4-FFF2-40B4-BE49-F238E27FC236}">
                <a16:creationId xmlns:a16="http://schemas.microsoft.com/office/drawing/2014/main" id="{4976E0CE-BDAE-5A05-1524-C4A06F3B09AF}"/>
              </a:ext>
            </a:extLst>
          </p:cNvPr>
          <p:cNvSpPr/>
          <p:nvPr/>
        </p:nvSpPr>
        <p:spPr>
          <a:xfrm>
            <a:off x="1981200" y="3672364"/>
            <a:ext cx="533400" cy="366236"/>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4523931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D5FC53-216F-8688-6759-5C3787DBCFFD}"/>
              </a:ext>
            </a:extLst>
          </p:cNvPr>
          <p:cNvSpPr>
            <a:spLocks noGrp="1"/>
          </p:cNvSpPr>
          <p:nvPr>
            <p:ph type="sldNum" sz="quarter" idx="12"/>
          </p:nvPr>
        </p:nvSpPr>
        <p:spPr/>
        <p:txBody>
          <a:bodyPr/>
          <a:lstStyle/>
          <a:p>
            <a:fld id="{5DB424E2-F653-4D6D-B8B3-DCB120A392F3}" type="slidenum">
              <a:rPr lang="en-US" smtClean="0"/>
              <a:t>59</a:t>
            </a:fld>
            <a:endParaRPr lang="en-US"/>
          </a:p>
        </p:txBody>
      </p:sp>
      <p:sp>
        <p:nvSpPr>
          <p:cNvPr id="3" name="Content Placeholder 2">
            <a:extLst>
              <a:ext uri="{FF2B5EF4-FFF2-40B4-BE49-F238E27FC236}">
                <a16:creationId xmlns:a16="http://schemas.microsoft.com/office/drawing/2014/main" id="{2A5ED057-4031-841C-BF13-EA28D79F9C7A}"/>
              </a:ext>
            </a:extLst>
          </p:cNvPr>
          <p:cNvSpPr>
            <a:spLocks noGrp="1"/>
          </p:cNvSpPr>
          <p:nvPr>
            <p:ph idx="4294967295"/>
          </p:nvPr>
        </p:nvSpPr>
        <p:spPr>
          <a:xfrm>
            <a:off x="0" y="76200"/>
            <a:ext cx="11811000" cy="6100763"/>
          </a:xfrm>
        </p:spPr>
        <p:txBody>
          <a:bodyPr>
            <a:noAutofit/>
          </a:bodyPr>
          <a:lstStyle/>
          <a:p>
            <a:pPr marL="0" indent="0">
              <a:buNone/>
            </a:pPr>
            <a:r>
              <a:rPr lang="en-US" sz="1800" dirty="0">
                <a:solidFill>
                  <a:schemeClr val="bg1">
                    <a:lumMod val="75000"/>
                  </a:schemeClr>
                </a:solidFill>
                <a:latin typeface="CommitMono-1_143" pitchFamily="50" charset="0"/>
                <a:ea typeface="CommitMono-1_143" pitchFamily="50" charset="0"/>
              </a:rPr>
              <a:t>public class </a:t>
            </a:r>
            <a:r>
              <a:rPr lang="en-US" sz="1800" dirty="0" err="1">
                <a:solidFill>
                  <a:schemeClr val="bg1">
                    <a:lumMod val="75000"/>
                  </a:schemeClr>
                </a:solidFill>
                <a:latin typeface="CommitMono-1_143" pitchFamily="50" charset="0"/>
                <a:ea typeface="CommitMono-1_143" pitchFamily="50" charset="0"/>
              </a:rPr>
              <a:t>MessagePublisherAppStack</a:t>
            </a:r>
            <a:r>
              <a:rPr lang="en-US" sz="1800" dirty="0">
                <a:solidFill>
                  <a:schemeClr val="bg1">
                    <a:lumMod val="75000"/>
                  </a:schemeClr>
                </a:solidFill>
                <a:latin typeface="CommitMono-1_143" pitchFamily="50" charset="0"/>
                <a:ea typeface="CommitMono-1_143" pitchFamily="50" charset="0"/>
              </a:rPr>
              <a:t> : Stack</a:t>
            </a:r>
          </a:p>
          <a:p>
            <a:pPr marL="0" indent="0">
              <a:buNone/>
            </a:pPr>
            <a:r>
              <a:rPr lang="en-US" sz="1800" dirty="0">
                <a:solidFill>
                  <a:schemeClr val="bg1">
                    <a:lumMod val="75000"/>
                  </a:schemeClr>
                </a:solidFill>
                <a:latin typeface="CommitMono-1_143" pitchFamily="50" charset="0"/>
                <a:ea typeface="CommitMono-1_143" pitchFamily="50" charset="0"/>
              </a:rPr>
              <a:t>{</a:t>
            </a:r>
          </a:p>
          <a:p>
            <a:pPr marL="0" indent="0">
              <a:buNone/>
            </a:pPr>
            <a:r>
              <a:rPr lang="en-US" sz="1800" dirty="0">
                <a:solidFill>
                  <a:schemeClr val="bg1">
                    <a:lumMod val="75000"/>
                  </a:schemeClr>
                </a:solidFill>
                <a:latin typeface="CommitMono-1_143" pitchFamily="50" charset="0"/>
                <a:ea typeface="CommitMono-1_143" pitchFamily="50" charset="0"/>
              </a:rPr>
              <a:t>  public </a:t>
            </a:r>
            <a:r>
              <a:rPr lang="en-US" sz="1800" dirty="0" err="1">
                <a:solidFill>
                  <a:schemeClr val="bg1">
                    <a:lumMod val="75000"/>
                  </a:schemeClr>
                </a:solidFill>
                <a:latin typeface="CommitMono-1_143" pitchFamily="50" charset="0"/>
                <a:ea typeface="CommitMono-1_143" pitchFamily="50" charset="0"/>
              </a:rPr>
              <a:t>MessagePublisherAppStack</a:t>
            </a:r>
            <a:r>
              <a:rPr lang="en-US" sz="1800" dirty="0">
                <a:solidFill>
                  <a:schemeClr val="bg1">
                    <a:lumMod val="75000"/>
                  </a:schemeClr>
                </a:solidFill>
                <a:latin typeface="CommitMono-1_143" pitchFamily="50" charset="0"/>
                <a:ea typeface="CommitMono-1_143" pitchFamily="50" charset="0"/>
              </a:rPr>
              <a:t>(Construct scope, string id, </a:t>
            </a:r>
            <a:r>
              <a:rPr lang="en-US" sz="1800" dirty="0" err="1">
                <a:solidFill>
                  <a:schemeClr val="bg1">
                    <a:lumMod val="75000"/>
                  </a:schemeClr>
                </a:solidFill>
                <a:latin typeface="CommitMono-1_143" pitchFamily="50" charset="0"/>
                <a:ea typeface="CommitMono-1_143" pitchFamily="50" charset="0"/>
              </a:rPr>
              <a:t>IRole</a:t>
            </a:r>
            <a:r>
              <a:rPr lang="en-US" sz="1800" dirty="0">
                <a:solidFill>
                  <a:schemeClr val="bg1">
                    <a:lumMod val="75000"/>
                  </a:schemeClr>
                </a:solidFill>
                <a:latin typeface="CommitMono-1_143" pitchFamily="50" charset="0"/>
                <a:ea typeface="CommitMono-1_143" pitchFamily="50" charset="0"/>
              </a:rPr>
              <a:t> ec2Role, 		</a:t>
            </a:r>
            <a:r>
              <a:rPr lang="en-US" sz="1800" dirty="0" err="1">
                <a:solidFill>
                  <a:schemeClr val="bg1">
                    <a:lumMod val="75000"/>
                  </a:schemeClr>
                </a:solidFill>
                <a:latin typeface="CommitMono-1_143" pitchFamily="50" charset="0"/>
                <a:ea typeface="CommitMono-1_143" pitchFamily="50" charset="0"/>
              </a:rPr>
              <a:t>IStackProps</a:t>
            </a:r>
            <a:r>
              <a:rPr lang="en-US" sz="1800" dirty="0">
                <a:solidFill>
                  <a:schemeClr val="bg1">
                    <a:lumMod val="75000"/>
                  </a:schemeClr>
                </a:solidFill>
                <a:latin typeface="CommitMono-1_143" pitchFamily="50" charset="0"/>
                <a:ea typeface="CommitMono-1_143" pitchFamily="50" charset="0"/>
              </a:rPr>
              <a:t> props = null) : base(scope, id, props)</a:t>
            </a:r>
          </a:p>
          <a:p>
            <a:pPr marL="0" indent="0">
              <a:buNone/>
            </a:pPr>
            <a:r>
              <a:rPr lang="en-US" sz="1800" dirty="0">
                <a:solidFill>
                  <a:schemeClr val="bg1">
                    <a:lumMod val="75000"/>
                  </a:schemeClr>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var</a:t>
            </a:r>
            <a:r>
              <a:rPr lang="en-US" sz="1800" dirty="0">
                <a:solidFill>
                  <a:srgbClr val="000000"/>
                </a:solidFill>
                <a:latin typeface="CommitMono-1_143" pitchFamily="50" charset="0"/>
                <a:ea typeface="CommitMono-1_143" pitchFamily="50" charset="0"/>
              </a:rPr>
              <a:t> ec2Instance = </a:t>
            </a:r>
            <a:r>
              <a:rPr lang="en-US" sz="1800" dirty="0">
                <a:solidFill>
                  <a:srgbClr val="0000FF"/>
                </a:solidFill>
                <a:latin typeface="CommitMono-1_143" pitchFamily="50" charset="0"/>
                <a:ea typeface="CommitMono-1_143" pitchFamily="50" charset="0"/>
              </a:rPr>
              <a:t>new</a:t>
            </a:r>
            <a:r>
              <a:rPr lang="en-US" sz="1800" dirty="0">
                <a:solidFill>
                  <a:srgbClr val="000000"/>
                </a:solidFill>
                <a:latin typeface="CommitMono-1_143" pitchFamily="50" charset="0"/>
                <a:ea typeface="CommitMono-1_143" pitchFamily="50" charset="0"/>
              </a:rPr>
              <a:t> </a:t>
            </a:r>
            <a:r>
              <a:rPr lang="en-US" sz="1800" dirty="0">
                <a:solidFill>
                  <a:srgbClr val="2B91AF"/>
                </a:solidFill>
                <a:latin typeface="CommitMono-1_143" pitchFamily="50" charset="0"/>
                <a:ea typeface="CommitMono-1_143" pitchFamily="50" charset="0"/>
              </a:rPr>
              <a:t>Instance_</a:t>
            </a:r>
            <a:r>
              <a:rPr lang="en-US" sz="1800" dirty="0">
                <a:solidFill>
                  <a:srgbClr val="000000"/>
                </a:solidFill>
                <a:latin typeface="CommitMono-1_143" pitchFamily="50" charset="0"/>
                <a:ea typeface="CommitMono-1_143" pitchFamily="50" charset="0"/>
              </a:rPr>
              <a:t>(</a:t>
            </a:r>
            <a:r>
              <a:rPr lang="en-US" sz="1800" dirty="0">
                <a:solidFill>
                  <a:srgbClr val="0000FF"/>
                </a:solidFill>
                <a:latin typeface="CommitMono-1_143" pitchFamily="50" charset="0"/>
                <a:ea typeface="CommitMono-1_143" pitchFamily="50" charset="0"/>
              </a:rPr>
              <a:t>this</a:t>
            </a:r>
            <a:r>
              <a:rPr lang="en-US" sz="1800" dirty="0">
                <a:solidFill>
                  <a:srgbClr val="000000"/>
                </a:solidFill>
                <a:latin typeface="CommitMono-1_143" pitchFamily="50" charset="0"/>
                <a:ea typeface="CommitMono-1_143" pitchFamily="50" charset="0"/>
              </a:rPr>
              <a:t>, </a:t>
            </a:r>
            <a:r>
              <a:rPr lang="en-US" sz="1800" dirty="0">
                <a:solidFill>
                  <a:srgbClr val="A31515"/>
                </a:solidFill>
                <a:latin typeface="CommitMono-1_143" pitchFamily="50" charset="0"/>
                <a:ea typeface="CommitMono-1_143" pitchFamily="50" charset="0"/>
              </a:rPr>
              <a:t>"</a:t>
            </a:r>
            <a:r>
              <a:rPr lang="en-US" sz="1800" dirty="0" err="1">
                <a:solidFill>
                  <a:srgbClr val="A31515"/>
                </a:solidFill>
                <a:latin typeface="CommitMono-1_143" pitchFamily="50" charset="0"/>
                <a:ea typeface="CommitMono-1_143" pitchFamily="50" charset="0"/>
              </a:rPr>
              <a:t>MessagePublisher</a:t>
            </a:r>
            <a:r>
              <a:rPr lang="en-US" sz="1800" dirty="0">
                <a:solidFill>
                  <a:srgbClr val="A31515"/>
                </a:solidFill>
                <a:latin typeface="CommitMono-1_143" pitchFamily="50" charset="0"/>
                <a:ea typeface="CommitMono-1_143" pitchFamily="50" charset="0"/>
              </a:rPr>
              <a:t>"</a:t>
            </a:r>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new</a:t>
            </a:r>
            <a:r>
              <a:rPr lang="en-US" sz="1800" dirty="0">
                <a:solidFill>
                  <a:srgbClr val="000000"/>
                </a:solidFill>
                <a:latin typeface="CommitMono-1_143" pitchFamily="50" charset="0"/>
                <a:ea typeface="CommitMono-1_143" pitchFamily="50" charset="0"/>
              </a:rPr>
              <a:t> </a:t>
            </a:r>
            <a:r>
              <a:rPr lang="en-US" sz="1800" dirty="0" err="1">
                <a:solidFill>
                  <a:srgbClr val="2B91AF"/>
                </a:solidFill>
                <a:latin typeface="CommitMono-1_143" pitchFamily="50" charset="0"/>
                <a:ea typeface="CommitMono-1_143" pitchFamily="50" charset="0"/>
              </a:rPr>
              <a:t>InstanceProps</a:t>
            </a:r>
            <a:endParaRPr lang="en-US" sz="1800" dirty="0">
              <a:solidFill>
                <a:srgbClr val="000000"/>
              </a:solidFill>
              <a:latin typeface="CommitMono-1_143" pitchFamily="50" charset="0"/>
              <a:ea typeface="CommitMono-1_143" pitchFamily="50" charset="0"/>
            </a:endParaRPr>
          </a:p>
          <a:p>
            <a:pPr marL="0" indent="0">
              <a:buNone/>
            </a:pPr>
            <a:r>
              <a:rPr lang="en-US" sz="1800" dirty="0">
                <a:solidFill>
                  <a:srgbClr val="000000"/>
                </a:solidFill>
                <a:latin typeface="CommitMono-1_143" pitchFamily="50" charset="0"/>
                <a:ea typeface="CommitMono-1_143" pitchFamily="50" charset="0"/>
              </a:rPr>
              <a:t>    {</a:t>
            </a:r>
          </a:p>
          <a:p>
            <a:pPr marL="0" indent="0">
              <a:buNone/>
            </a:pP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Vpc</a:t>
            </a:r>
            <a:r>
              <a:rPr lang="en-US" sz="1800" dirty="0">
                <a:solidFill>
                  <a:srgbClr val="000000"/>
                </a:solidFill>
                <a:latin typeface="CommitMono-1_143" pitchFamily="50" charset="0"/>
                <a:ea typeface="CommitMono-1_143" pitchFamily="50" charset="0"/>
              </a:rPr>
              <a:t> = </a:t>
            </a:r>
            <a:r>
              <a:rPr lang="en-US" sz="1800" dirty="0" err="1">
                <a:solidFill>
                  <a:srgbClr val="000000"/>
                </a:solidFill>
                <a:latin typeface="CommitMono-1_143" pitchFamily="50" charset="0"/>
                <a:ea typeface="CommitMono-1_143" pitchFamily="50" charset="0"/>
              </a:rPr>
              <a:t>GetDefaultVpc</a:t>
            </a:r>
            <a:r>
              <a:rPr lang="en-US" sz="1800" dirty="0">
                <a:solidFill>
                  <a:srgbClr val="000000"/>
                </a:solidFill>
                <a:latin typeface="CommitMono-1_143" pitchFamily="50" charset="0"/>
                <a:ea typeface="CommitMono-1_143" pitchFamily="50" charset="0"/>
              </a:rPr>
              <a:t>(),</a:t>
            </a:r>
          </a:p>
          <a:p>
            <a:pPr marL="0" indent="0">
              <a:buNone/>
            </a:pPr>
            <a:r>
              <a:rPr lang="en-US" sz="1800" dirty="0">
                <a:solidFill>
                  <a:schemeClr val="bg1"/>
                </a:solidFill>
                <a:latin typeface="CommitMono-1_143" pitchFamily="50" charset="0"/>
                <a:ea typeface="CommitMono-1_143" pitchFamily="50" charset="0"/>
              </a:rPr>
              <a:t>      </a:t>
            </a:r>
            <a:r>
              <a:rPr lang="en-US" sz="1800" dirty="0" err="1">
                <a:solidFill>
                  <a:schemeClr val="bg1"/>
                </a:solidFill>
                <a:latin typeface="CommitMono-1_143" pitchFamily="50" charset="0"/>
                <a:ea typeface="CommitMono-1_143" pitchFamily="50" charset="0"/>
              </a:rPr>
              <a:t>InstanceType</a:t>
            </a:r>
            <a:r>
              <a:rPr lang="en-US" sz="1800" dirty="0">
                <a:solidFill>
                  <a:schemeClr val="bg1"/>
                </a:solidFill>
                <a:latin typeface="CommitMono-1_143" pitchFamily="50" charset="0"/>
                <a:ea typeface="CommitMono-1_143" pitchFamily="50" charset="0"/>
              </a:rPr>
              <a:t> = </a:t>
            </a:r>
            <a:r>
              <a:rPr lang="en-US" sz="1800" dirty="0" err="1">
                <a:solidFill>
                  <a:schemeClr val="bg1"/>
                </a:solidFill>
                <a:latin typeface="CommitMono-1_143" pitchFamily="50" charset="0"/>
                <a:ea typeface="CommitMono-1_143" pitchFamily="50" charset="0"/>
              </a:rPr>
              <a:t>InstanceType.Of</a:t>
            </a:r>
            <a:r>
              <a:rPr lang="en-US" sz="1800" dirty="0">
                <a:solidFill>
                  <a:schemeClr val="bg1"/>
                </a:solidFill>
                <a:latin typeface="CommitMono-1_143" pitchFamily="50" charset="0"/>
                <a:ea typeface="CommitMono-1_143" pitchFamily="50" charset="0"/>
              </a:rPr>
              <a:t>(InstanceClass.T2, </a:t>
            </a:r>
            <a:r>
              <a:rPr lang="en-US" sz="1800" dirty="0" err="1">
                <a:solidFill>
                  <a:schemeClr val="bg1"/>
                </a:solidFill>
                <a:latin typeface="CommitMono-1_143" pitchFamily="50" charset="0"/>
                <a:ea typeface="CommitMono-1_143" pitchFamily="50" charset="0"/>
              </a:rPr>
              <a:t>InstanceSize.MICRO</a:t>
            </a:r>
            <a:r>
              <a:rPr lang="en-US" sz="1800" dirty="0">
                <a:solidFill>
                  <a:schemeClr val="bg1"/>
                </a:solidFill>
                <a:latin typeface="CommitMono-1_143" pitchFamily="50" charset="0"/>
                <a:ea typeface="CommitMono-1_143" pitchFamily="50" charset="0"/>
              </a:rPr>
              <a:t>),</a:t>
            </a:r>
          </a:p>
          <a:p>
            <a:pPr marL="0" indent="0">
              <a:buNone/>
            </a:pPr>
            <a:r>
              <a:rPr lang="en-US" sz="1800" dirty="0">
                <a:solidFill>
                  <a:schemeClr val="bg1"/>
                </a:solidFill>
                <a:latin typeface="CommitMono-1_143" pitchFamily="50" charset="0"/>
                <a:ea typeface="CommitMono-1_143" pitchFamily="50" charset="0"/>
              </a:rPr>
              <a:t>      </a:t>
            </a:r>
            <a:r>
              <a:rPr lang="en-US" sz="1800" dirty="0" err="1">
                <a:solidFill>
                  <a:schemeClr val="bg1"/>
                </a:solidFill>
                <a:latin typeface="CommitMono-1_143" pitchFamily="50" charset="0"/>
                <a:ea typeface="CommitMono-1_143" pitchFamily="50" charset="0"/>
              </a:rPr>
              <a:t>MachineImage</a:t>
            </a:r>
            <a:r>
              <a:rPr lang="en-US" sz="1800" dirty="0">
                <a:solidFill>
                  <a:schemeClr val="bg1"/>
                </a:solidFill>
                <a:latin typeface="CommitMono-1_143" pitchFamily="50" charset="0"/>
                <a:ea typeface="CommitMono-1_143" pitchFamily="50" charset="0"/>
              </a:rPr>
              <a:t> = </a:t>
            </a:r>
            <a:r>
              <a:rPr lang="en-US" sz="1800" dirty="0" err="1">
                <a:solidFill>
                  <a:schemeClr val="bg1"/>
                </a:solidFill>
                <a:latin typeface="CommitMono-1_143" pitchFamily="50" charset="0"/>
                <a:ea typeface="CommitMono-1_143" pitchFamily="50" charset="0"/>
              </a:rPr>
              <a:t>MachineImage</a:t>
            </a:r>
            <a:endParaRPr lang="en-US" sz="1800" dirty="0">
              <a:solidFill>
                <a:schemeClr val="bg1"/>
              </a:solidFill>
              <a:latin typeface="CommitMono-1_143" pitchFamily="50" charset="0"/>
              <a:ea typeface="CommitMono-1_143" pitchFamily="50" charset="0"/>
            </a:endParaRPr>
          </a:p>
          <a:p>
            <a:pPr marL="0" indent="0">
              <a:buNone/>
            </a:pPr>
            <a:r>
              <a:rPr lang="en-US" sz="1800" dirty="0">
                <a:solidFill>
                  <a:schemeClr val="bg1"/>
                </a:solidFill>
                <a:latin typeface="CommitMono-1_143" pitchFamily="50" charset="0"/>
                <a:ea typeface="CommitMono-1_143" pitchFamily="50" charset="0"/>
              </a:rPr>
              <a:t>		.</a:t>
            </a:r>
            <a:r>
              <a:rPr lang="en-US" sz="1800" dirty="0" err="1">
                <a:solidFill>
                  <a:schemeClr val="bg1"/>
                </a:solidFill>
                <a:latin typeface="CommitMono-1_143" pitchFamily="50" charset="0"/>
                <a:ea typeface="CommitMono-1_143" pitchFamily="50" charset="0"/>
              </a:rPr>
              <a:t>LatestWindows</a:t>
            </a:r>
            <a:r>
              <a:rPr lang="en-US" sz="1800" dirty="0">
                <a:solidFill>
                  <a:schemeClr val="bg1"/>
                </a:solidFill>
                <a:latin typeface="CommitMono-1_143" pitchFamily="50" charset="0"/>
                <a:ea typeface="CommitMono-1_143" pitchFamily="50" charset="0"/>
              </a:rPr>
              <a:t>(WindowsVersion.WINDOWS_SERVER_2022_ENGLISH_FULL_BASE),</a:t>
            </a:r>
          </a:p>
          <a:p>
            <a:pPr marL="0" indent="0">
              <a:buNone/>
            </a:pPr>
            <a:r>
              <a:rPr lang="en-US" sz="1800" dirty="0">
                <a:solidFill>
                  <a:schemeClr val="bg1"/>
                </a:solidFill>
                <a:latin typeface="CommitMono-1_143" pitchFamily="50" charset="0"/>
                <a:ea typeface="CommitMono-1_143" pitchFamily="50" charset="0"/>
              </a:rPr>
              <a:t>      </a:t>
            </a:r>
            <a:r>
              <a:rPr lang="en-US" sz="1800" dirty="0" err="1">
                <a:solidFill>
                  <a:schemeClr val="bg1"/>
                </a:solidFill>
                <a:latin typeface="CommitMono-1_143" pitchFamily="50" charset="0"/>
                <a:ea typeface="CommitMono-1_143" pitchFamily="50" charset="0"/>
              </a:rPr>
              <a:t>SecurityGroup</a:t>
            </a:r>
            <a:r>
              <a:rPr lang="en-US" sz="1800" dirty="0">
                <a:solidFill>
                  <a:schemeClr val="bg1"/>
                </a:solidFill>
                <a:latin typeface="CommitMono-1_143" pitchFamily="50" charset="0"/>
                <a:ea typeface="CommitMono-1_143" pitchFamily="50" charset="0"/>
              </a:rPr>
              <a:t> = </a:t>
            </a:r>
            <a:r>
              <a:rPr lang="en-US" sz="1800" dirty="0" err="1">
                <a:solidFill>
                  <a:schemeClr val="bg1"/>
                </a:solidFill>
                <a:latin typeface="CommitMono-1_143" pitchFamily="50" charset="0"/>
                <a:ea typeface="CommitMono-1_143" pitchFamily="50" charset="0"/>
              </a:rPr>
              <a:t>GetSecurityGroup</a:t>
            </a:r>
            <a:r>
              <a:rPr lang="en-US" sz="1800" dirty="0">
                <a:solidFill>
                  <a:schemeClr val="bg1"/>
                </a:solidFill>
                <a:latin typeface="CommitMono-1_143" pitchFamily="50" charset="0"/>
                <a:ea typeface="CommitMono-1_143" pitchFamily="50" charset="0"/>
              </a:rPr>
              <a:t>(),</a:t>
            </a:r>
          </a:p>
          <a:p>
            <a:pPr marL="0" indent="0">
              <a:buNone/>
            </a:pPr>
            <a:r>
              <a:rPr lang="en-US" sz="1800" dirty="0">
                <a:solidFill>
                  <a:schemeClr val="bg1"/>
                </a:solidFill>
                <a:latin typeface="CommitMono-1_143" pitchFamily="50" charset="0"/>
                <a:ea typeface="CommitMono-1_143" pitchFamily="50" charset="0"/>
              </a:rPr>
              <a:t>      Role = ec2Role,</a:t>
            </a:r>
          </a:p>
          <a:p>
            <a:pPr marL="0" indent="0">
              <a:buNone/>
            </a:pPr>
            <a:r>
              <a:rPr lang="en-US" sz="1800" dirty="0">
                <a:solidFill>
                  <a:schemeClr val="bg1"/>
                </a:solidFill>
                <a:latin typeface="CommitMono-1_143" pitchFamily="50" charset="0"/>
                <a:ea typeface="CommitMono-1_143" pitchFamily="50" charset="0"/>
              </a:rPr>
              <a:t>      </a:t>
            </a:r>
            <a:r>
              <a:rPr lang="en-US" sz="1800" dirty="0" err="1">
                <a:solidFill>
                  <a:schemeClr val="bg1"/>
                </a:solidFill>
                <a:latin typeface="CommitMono-1_143" pitchFamily="50" charset="0"/>
                <a:ea typeface="CommitMono-1_143" pitchFamily="50" charset="0"/>
              </a:rPr>
              <a:t>UserData</a:t>
            </a:r>
            <a:r>
              <a:rPr lang="en-US" sz="1800" dirty="0">
                <a:solidFill>
                  <a:schemeClr val="bg1"/>
                </a:solidFill>
                <a:latin typeface="CommitMono-1_143" pitchFamily="50" charset="0"/>
                <a:ea typeface="CommitMono-1_143" pitchFamily="50" charset="0"/>
              </a:rPr>
              <a:t> = </a:t>
            </a:r>
            <a:r>
              <a:rPr lang="en-US" sz="1800" dirty="0" err="1">
                <a:solidFill>
                  <a:schemeClr val="bg1"/>
                </a:solidFill>
                <a:latin typeface="CommitMono-1_143" pitchFamily="50" charset="0"/>
                <a:ea typeface="CommitMono-1_143" pitchFamily="50" charset="0"/>
              </a:rPr>
              <a:t>GetStartupCode</a:t>
            </a:r>
            <a:r>
              <a:rPr lang="en-US" sz="1800" dirty="0">
                <a:solidFill>
                  <a:schemeClr val="bg1"/>
                </a:solidFill>
                <a:latin typeface="CommitMono-1_143" pitchFamily="50" charset="0"/>
                <a:ea typeface="CommitMono-1_143" pitchFamily="50" charset="0"/>
              </a:rPr>
              <a:t>(),</a:t>
            </a:r>
          </a:p>
          <a:p>
            <a:pPr marL="0" indent="0">
              <a:buNone/>
            </a:pPr>
            <a:r>
              <a:rPr lang="en-US" sz="1800" dirty="0">
                <a:solidFill>
                  <a:schemeClr val="bg1"/>
                </a:solidFill>
                <a:latin typeface="CommitMono-1_143" pitchFamily="50" charset="0"/>
                <a:ea typeface="CommitMono-1_143" pitchFamily="50" charset="0"/>
              </a:rPr>
              <a:t>      RequireImdsv2 = true</a:t>
            </a:r>
          </a:p>
          <a:p>
            <a:pPr marL="0" indent="0">
              <a:buNone/>
            </a:pPr>
            <a:r>
              <a:rPr lang="en-US" sz="1800" dirty="0">
                <a:solidFill>
                  <a:schemeClr val="bg1"/>
                </a:solidFill>
                <a:latin typeface="CommitMono-1_143" pitchFamily="50" charset="0"/>
                <a:ea typeface="CommitMono-1_143" pitchFamily="50" charset="0"/>
              </a:rPr>
              <a:t>    });</a:t>
            </a:r>
          </a:p>
          <a:p>
            <a:pPr marL="0" indent="0">
              <a:buNone/>
            </a:pPr>
            <a:r>
              <a:rPr lang="en-US" sz="1800" dirty="0">
                <a:solidFill>
                  <a:schemeClr val="bg1"/>
                </a:solidFill>
                <a:latin typeface="CommitMono-1_143" pitchFamily="50" charset="0"/>
                <a:ea typeface="CommitMono-1_143" pitchFamily="50" charset="0"/>
              </a:rPr>
              <a:t>    ec2Instance.Instance.KeyName = </a:t>
            </a:r>
            <a:r>
              <a:rPr lang="en-US" sz="1800" dirty="0" err="1">
                <a:solidFill>
                  <a:schemeClr val="bg1"/>
                </a:solidFill>
                <a:latin typeface="CommitMono-1_143" pitchFamily="50" charset="0"/>
                <a:ea typeface="CommitMono-1_143" pitchFamily="50" charset="0"/>
              </a:rPr>
              <a:t>GetKeyPair</a:t>
            </a:r>
            <a:r>
              <a:rPr lang="en-US" sz="1800" dirty="0">
                <a:solidFill>
                  <a:schemeClr val="bg1"/>
                </a:solidFill>
                <a:latin typeface="CommitMono-1_143" pitchFamily="50" charset="0"/>
                <a:ea typeface="CommitMono-1_143" pitchFamily="50" charset="0"/>
              </a:rPr>
              <a:t>().</a:t>
            </a:r>
            <a:r>
              <a:rPr lang="en-US" sz="1800" dirty="0" err="1">
                <a:solidFill>
                  <a:schemeClr val="bg1"/>
                </a:solidFill>
                <a:latin typeface="CommitMono-1_143" pitchFamily="50" charset="0"/>
                <a:ea typeface="CommitMono-1_143" pitchFamily="50" charset="0"/>
              </a:rPr>
              <a:t>KeyPairName</a:t>
            </a:r>
            <a:r>
              <a:rPr lang="en-US" sz="1800" dirty="0">
                <a:solidFill>
                  <a:schemeClr val="bg1"/>
                </a:solidFill>
                <a:latin typeface="CommitMono-1_143" pitchFamily="50" charset="0"/>
                <a:ea typeface="CommitMono-1_143" pitchFamily="50" charset="0"/>
              </a:rPr>
              <a:t>;</a:t>
            </a:r>
          </a:p>
          <a:p>
            <a:pPr marL="0" indent="0">
              <a:buNone/>
            </a:pPr>
            <a:r>
              <a:rPr lang="en-US" sz="1800" dirty="0">
                <a:solidFill>
                  <a:schemeClr val="bg1"/>
                </a:solidFill>
                <a:latin typeface="CommitMono-1_143" pitchFamily="50" charset="0"/>
                <a:ea typeface="CommitMono-1_143" pitchFamily="50" charset="0"/>
              </a:rPr>
              <a:t>  }</a:t>
            </a:r>
          </a:p>
        </p:txBody>
      </p:sp>
      <p:sp>
        <p:nvSpPr>
          <p:cNvPr id="5" name="TextBox 4">
            <a:extLst>
              <a:ext uri="{FF2B5EF4-FFF2-40B4-BE49-F238E27FC236}">
                <a16:creationId xmlns:a16="http://schemas.microsoft.com/office/drawing/2014/main" id="{43822338-F4B6-4721-0B26-A98F5754BBB1}"/>
              </a:ext>
            </a:extLst>
          </p:cNvPr>
          <p:cNvSpPr txBox="1"/>
          <p:nvPr/>
        </p:nvSpPr>
        <p:spPr>
          <a:xfrm>
            <a:off x="685800" y="3124200"/>
            <a:ext cx="9144000" cy="1477328"/>
          </a:xfrm>
          <a:prstGeom prst="rect">
            <a:avLst/>
          </a:prstGeom>
          <a:solidFill>
            <a:schemeClr val="bg1"/>
          </a:solidFill>
        </p:spPr>
        <p:txBody>
          <a:bodyPr wrap="square" rtlCol="0">
            <a:spAutoFit/>
          </a:bodyPr>
          <a:lstStyle/>
          <a:p>
            <a:r>
              <a:rPr lang="en-US" sz="1800" dirty="0">
                <a:solidFill>
                  <a:srgbClr val="0000FF"/>
                </a:solidFill>
                <a:latin typeface="CommitMono-1_143" pitchFamily="50" charset="0"/>
                <a:ea typeface="CommitMono-1_143" pitchFamily="50" charset="0"/>
              </a:rPr>
              <a:t>private</a:t>
            </a:r>
            <a:r>
              <a:rPr lang="en-US" sz="1800" dirty="0">
                <a:solidFill>
                  <a:srgbClr val="000000"/>
                </a:solidFill>
                <a:latin typeface="CommitMono-1_143" pitchFamily="50" charset="0"/>
                <a:ea typeface="CommitMono-1_143" pitchFamily="50" charset="0"/>
              </a:rPr>
              <a:t> </a:t>
            </a:r>
            <a:r>
              <a:rPr lang="en-US" sz="1800" dirty="0" err="1">
                <a:solidFill>
                  <a:srgbClr val="2B91AF"/>
                </a:solidFill>
                <a:latin typeface="CommitMono-1_143" pitchFamily="50" charset="0"/>
                <a:ea typeface="CommitMono-1_143" pitchFamily="50" charset="0"/>
              </a:rPr>
              <a:t>IVpc</a:t>
            </a:r>
            <a:r>
              <a:rPr lang="en-US" sz="1800" dirty="0">
                <a:solidFill>
                  <a:srgbClr val="000000"/>
                </a:solidFill>
                <a:latin typeface="CommitMono-1_143" pitchFamily="50" charset="0"/>
                <a:ea typeface="CommitMono-1_143" pitchFamily="50" charset="0"/>
              </a:rPr>
              <a:t> </a:t>
            </a:r>
            <a:r>
              <a:rPr lang="en-US" sz="1800" dirty="0" err="1">
                <a:solidFill>
                  <a:srgbClr val="000000"/>
                </a:solidFill>
                <a:latin typeface="CommitMono-1_143" pitchFamily="50" charset="0"/>
                <a:ea typeface="CommitMono-1_143" pitchFamily="50" charset="0"/>
              </a:rPr>
              <a:t>GetDefaultVpc</a:t>
            </a:r>
            <a:r>
              <a:rPr lang="en-US" sz="1800" dirty="0">
                <a:solidFill>
                  <a:srgbClr val="000000"/>
                </a:solidFill>
                <a:latin typeface="CommitMono-1_143" pitchFamily="50" charset="0"/>
                <a:ea typeface="CommitMono-1_143" pitchFamily="50" charset="0"/>
              </a:rPr>
              <a:t>()</a:t>
            </a:r>
          </a:p>
          <a:p>
            <a:r>
              <a:rPr lang="en-US" sz="1800" dirty="0">
                <a:solidFill>
                  <a:srgbClr val="000000"/>
                </a:solidFill>
                <a:latin typeface="CommitMono-1_143" pitchFamily="50" charset="0"/>
                <a:ea typeface="CommitMono-1_143" pitchFamily="50" charset="0"/>
              </a:rPr>
              <a:t>{</a:t>
            </a:r>
          </a:p>
          <a:p>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return</a:t>
            </a:r>
            <a:r>
              <a:rPr lang="en-US" sz="1800" dirty="0">
                <a:solidFill>
                  <a:srgbClr val="000000"/>
                </a:solidFill>
                <a:latin typeface="CommitMono-1_143" pitchFamily="50" charset="0"/>
                <a:ea typeface="CommitMono-1_143" pitchFamily="50" charset="0"/>
              </a:rPr>
              <a:t> </a:t>
            </a:r>
            <a:r>
              <a:rPr lang="en-US" sz="1800" dirty="0" err="1">
                <a:solidFill>
                  <a:srgbClr val="2B91AF"/>
                </a:solidFill>
                <a:latin typeface="CommitMono-1_143" pitchFamily="50" charset="0"/>
                <a:ea typeface="CommitMono-1_143" pitchFamily="50" charset="0"/>
              </a:rPr>
              <a:t>Vpc</a:t>
            </a:r>
            <a:r>
              <a:rPr lang="en-US" sz="1800" dirty="0" err="1">
                <a:solidFill>
                  <a:srgbClr val="000000"/>
                </a:solidFill>
                <a:latin typeface="CommitMono-1_143" pitchFamily="50" charset="0"/>
                <a:ea typeface="CommitMono-1_143" pitchFamily="50" charset="0"/>
              </a:rPr>
              <a:t>.FromLookup</a:t>
            </a:r>
            <a:r>
              <a:rPr lang="en-US" sz="1800" dirty="0">
                <a:solidFill>
                  <a:srgbClr val="000000"/>
                </a:solidFill>
                <a:latin typeface="CommitMono-1_143" pitchFamily="50" charset="0"/>
                <a:ea typeface="CommitMono-1_143" pitchFamily="50" charset="0"/>
              </a:rPr>
              <a:t>(</a:t>
            </a:r>
            <a:r>
              <a:rPr lang="en-US" sz="1800" dirty="0">
                <a:solidFill>
                  <a:srgbClr val="0000FF"/>
                </a:solidFill>
                <a:latin typeface="CommitMono-1_143" pitchFamily="50" charset="0"/>
                <a:ea typeface="CommitMono-1_143" pitchFamily="50" charset="0"/>
              </a:rPr>
              <a:t>this</a:t>
            </a:r>
            <a:r>
              <a:rPr lang="en-US" sz="1800" dirty="0">
                <a:solidFill>
                  <a:srgbClr val="000000"/>
                </a:solidFill>
                <a:latin typeface="CommitMono-1_143" pitchFamily="50" charset="0"/>
                <a:ea typeface="CommitMono-1_143" pitchFamily="50" charset="0"/>
              </a:rPr>
              <a:t>, </a:t>
            </a:r>
            <a:r>
              <a:rPr lang="en-US" sz="1800" dirty="0">
                <a:solidFill>
                  <a:srgbClr val="A31515"/>
                </a:solidFill>
                <a:latin typeface="CommitMono-1_143" pitchFamily="50" charset="0"/>
                <a:ea typeface="CommitMono-1_143" pitchFamily="50" charset="0"/>
              </a:rPr>
              <a:t>"Default VPC for Region"</a:t>
            </a:r>
            <a:r>
              <a:rPr lang="en-US" sz="1800" dirty="0">
                <a:solidFill>
                  <a:srgbClr val="000000"/>
                </a:solidFill>
                <a:latin typeface="CommitMono-1_143" pitchFamily="50" charset="0"/>
                <a:ea typeface="CommitMono-1_143" pitchFamily="50" charset="0"/>
              </a:rPr>
              <a:t>,</a:t>
            </a:r>
          </a:p>
          <a:p>
            <a:r>
              <a:rPr lang="en-US" sz="1800" dirty="0">
                <a:solidFill>
                  <a:srgbClr val="000000"/>
                </a:solidFill>
                <a:latin typeface="CommitMono-1_143" pitchFamily="50" charset="0"/>
                <a:ea typeface="CommitMono-1_143" pitchFamily="50" charset="0"/>
              </a:rPr>
              <a:t>    </a:t>
            </a:r>
            <a:r>
              <a:rPr lang="en-US" sz="1800" dirty="0">
                <a:solidFill>
                  <a:srgbClr val="0000FF"/>
                </a:solidFill>
                <a:latin typeface="CommitMono-1_143" pitchFamily="50" charset="0"/>
                <a:ea typeface="CommitMono-1_143" pitchFamily="50" charset="0"/>
              </a:rPr>
              <a:t>new</a:t>
            </a:r>
            <a:r>
              <a:rPr lang="en-US" sz="1800" dirty="0">
                <a:solidFill>
                  <a:srgbClr val="000000"/>
                </a:solidFill>
                <a:latin typeface="CommitMono-1_143" pitchFamily="50" charset="0"/>
                <a:ea typeface="CommitMono-1_143" pitchFamily="50" charset="0"/>
              </a:rPr>
              <a:t> </a:t>
            </a:r>
            <a:r>
              <a:rPr lang="en-US" sz="1800" dirty="0" err="1">
                <a:solidFill>
                  <a:srgbClr val="2B91AF"/>
                </a:solidFill>
                <a:latin typeface="CommitMono-1_143" pitchFamily="50" charset="0"/>
                <a:ea typeface="CommitMono-1_143" pitchFamily="50" charset="0"/>
              </a:rPr>
              <a:t>VpcLookupOptions</a:t>
            </a:r>
            <a:r>
              <a:rPr lang="en-US" sz="1800" dirty="0">
                <a:solidFill>
                  <a:srgbClr val="000000"/>
                </a:solidFill>
                <a:latin typeface="CommitMono-1_143" pitchFamily="50" charset="0"/>
                <a:ea typeface="CommitMono-1_143" pitchFamily="50" charset="0"/>
              </a:rPr>
              <a:t> { </a:t>
            </a:r>
            <a:r>
              <a:rPr lang="en-US" sz="1800" dirty="0" err="1">
                <a:solidFill>
                  <a:srgbClr val="000000"/>
                </a:solidFill>
                <a:latin typeface="CommitMono-1_143" pitchFamily="50" charset="0"/>
                <a:ea typeface="CommitMono-1_143" pitchFamily="50" charset="0"/>
              </a:rPr>
              <a:t>IsDefault</a:t>
            </a:r>
            <a:r>
              <a:rPr lang="en-US" sz="1800" dirty="0">
                <a:solidFill>
                  <a:srgbClr val="000000"/>
                </a:solidFill>
                <a:latin typeface="CommitMono-1_143" pitchFamily="50" charset="0"/>
                <a:ea typeface="CommitMono-1_143" pitchFamily="50" charset="0"/>
              </a:rPr>
              <a:t> = </a:t>
            </a:r>
            <a:r>
              <a:rPr lang="en-US" sz="1800" dirty="0">
                <a:solidFill>
                  <a:srgbClr val="0000FF"/>
                </a:solidFill>
                <a:latin typeface="CommitMono-1_143" pitchFamily="50" charset="0"/>
                <a:ea typeface="CommitMono-1_143" pitchFamily="50" charset="0"/>
              </a:rPr>
              <a:t>true</a:t>
            </a:r>
            <a:r>
              <a:rPr lang="en-US" sz="1800" dirty="0">
                <a:solidFill>
                  <a:srgbClr val="000000"/>
                </a:solidFill>
                <a:latin typeface="CommitMono-1_143" pitchFamily="50" charset="0"/>
                <a:ea typeface="CommitMono-1_143" pitchFamily="50" charset="0"/>
              </a:rPr>
              <a:t> });</a:t>
            </a:r>
          </a:p>
          <a:p>
            <a:r>
              <a:rPr lang="en-US" sz="1800" dirty="0">
                <a:solidFill>
                  <a:srgbClr val="000000"/>
                </a:solidFill>
                <a:latin typeface="CommitMono-1_143" pitchFamily="50" charset="0"/>
                <a:ea typeface="CommitMono-1_143" pitchFamily="50" charset="0"/>
              </a:rPr>
              <a:t>}</a:t>
            </a:r>
            <a:endParaRPr lang="en-US" dirty="0">
              <a:latin typeface="CommitMono-1_143" pitchFamily="50" charset="0"/>
              <a:ea typeface="CommitMono-1_143" pitchFamily="50" charset="0"/>
            </a:endParaRPr>
          </a:p>
        </p:txBody>
      </p:sp>
      <p:sp>
        <p:nvSpPr>
          <p:cNvPr id="2" name="Rectangle 1">
            <a:extLst>
              <a:ext uri="{FF2B5EF4-FFF2-40B4-BE49-F238E27FC236}">
                <a16:creationId xmlns:a16="http://schemas.microsoft.com/office/drawing/2014/main" id="{4976E0CE-BDAE-5A05-1524-C4A06F3B09AF}"/>
              </a:ext>
            </a:extLst>
          </p:cNvPr>
          <p:cNvSpPr/>
          <p:nvPr/>
        </p:nvSpPr>
        <p:spPr>
          <a:xfrm>
            <a:off x="2514600" y="3657600"/>
            <a:ext cx="1447800" cy="366236"/>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5881836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6">
            <a:extLst>
              <a:ext uri="{FF2B5EF4-FFF2-40B4-BE49-F238E27FC236}">
                <a16:creationId xmlns:a16="http://schemas.microsoft.com/office/drawing/2014/main" id="{E9753C6B-81D1-8E77-80F0-089CC058FF5C}"/>
              </a:ext>
            </a:extLst>
          </p:cNvPr>
          <p:cNvSpPr txBox="1">
            <a:spLocks noChangeArrowheads="1"/>
          </p:cNvSpPr>
          <p:nvPr/>
        </p:nvSpPr>
        <p:spPr bwMode="auto">
          <a:xfrm>
            <a:off x="1076380" y="1479865"/>
            <a:ext cx="2268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Amazon Elastic Compute Cloud (Amazon EC2)</a:t>
            </a:r>
          </a:p>
        </p:txBody>
      </p:sp>
      <p:sp>
        <p:nvSpPr>
          <p:cNvPr id="118" name="TextBox 18">
            <a:extLst>
              <a:ext uri="{FF2B5EF4-FFF2-40B4-BE49-F238E27FC236}">
                <a16:creationId xmlns:a16="http://schemas.microsoft.com/office/drawing/2014/main" id="{A2B57D93-E5CC-6C49-4260-808115040CBA}"/>
              </a:ext>
            </a:extLst>
          </p:cNvPr>
          <p:cNvSpPr txBox="1">
            <a:spLocks noChangeArrowheads="1"/>
          </p:cNvSpPr>
          <p:nvPr/>
        </p:nvSpPr>
        <p:spPr bwMode="auto">
          <a:xfrm>
            <a:off x="3272182" y="1587587"/>
            <a:ext cx="17614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Elastic Beanstalk</a:t>
            </a:r>
          </a:p>
        </p:txBody>
      </p:sp>
      <p:sp>
        <p:nvSpPr>
          <p:cNvPr id="120" name="TextBox 20">
            <a:extLst>
              <a:ext uri="{FF2B5EF4-FFF2-40B4-BE49-F238E27FC236}">
                <a16:creationId xmlns:a16="http://schemas.microsoft.com/office/drawing/2014/main" id="{1E56A107-3793-C267-E685-228D12622DAF}"/>
              </a:ext>
            </a:extLst>
          </p:cNvPr>
          <p:cNvSpPr txBox="1">
            <a:spLocks noChangeArrowheads="1"/>
          </p:cNvSpPr>
          <p:nvPr/>
        </p:nvSpPr>
        <p:spPr bwMode="auto">
          <a:xfrm>
            <a:off x="5484813" y="1587587"/>
            <a:ext cx="12223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Lambda</a:t>
            </a:r>
          </a:p>
        </p:txBody>
      </p:sp>
      <p:sp>
        <p:nvSpPr>
          <p:cNvPr id="122" name="TextBox 24">
            <a:extLst>
              <a:ext uri="{FF2B5EF4-FFF2-40B4-BE49-F238E27FC236}">
                <a16:creationId xmlns:a16="http://schemas.microsoft.com/office/drawing/2014/main" id="{D04DE745-A595-332E-B2F5-F2C84C8C00A9}"/>
              </a:ext>
            </a:extLst>
          </p:cNvPr>
          <p:cNvSpPr txBox="1">
            <a:spLocks noChangeArrowheads="1"/>
          </p:cNvSpPr>
          <p:nvPr/>
        </p:nvSpPr>
        <p:spPr bwMode="auto">
          <a:xfrm>
            <a:off x="7239794" y="1587587"/>
            <a:ext cx="15986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Amazon </a:t>
            </a:r>
            <a:r>
              <a:rPr lang="en-US" altLang="en-US" sz="1400" dirty="0" err="1">
                <a:latin typeface="+mn-lt"/>
                <a:ea typeface="Amazon Ember" panose="020B0603020204020204" pitchFamily="34" charset="0"/>
                <a:cs typeface="Arial" panose="020B0604020202020204" pitchFamily="34" charset="0"/>
              </a:rPr>
              <a:t>Lightsail</a:t>
            </a:r>
            <a:endParaRPr lang="en-US" altLang="en-US" sz="1400" dirty="0">
              <a:latin typeface="+mn-lt"/>
              <a:ea typeface="Amazon Ember" panose="020B0603020204020204" pitchFamily="34" charset="0"/>
              <a:cs typeface="Arial" panose="020B0604020202020204" pitchFamily="34" charset="0"/>
            </a:endParaRPr>
          </a:p>
        </p:txBody>
      </p:sp>
      <p:sp>
        <p:nvSpPr>
          <p:cNvPr id="124" name="TextBox 123">
            <a:extLst>
              <a:ext uri="{FF2B5EF4-FFF2-40B4-BE49-F238E27FC236}">
                <a16:creationId xmlns:a16="http://schemas.microsoft.com/office/drawing/2014/main" id="{A3EE198F-8BBB-3C05-4A83-66C43CBA65DB}"/>
              </a:ext>
            </a:extLst>
          </p:cNvPr>
          <p:cNvSpPr txBox="1">
            <a:spLocks noChangeArrowheads="1"/>
          </p:cNvSpPr>
          <p:nvPr/>
        </p:nvSpPr>
        <p:spPr bwMode="auto">
          <a:xfrm>
            <a:off x="9256713" y="1479865"/>
            <a:ext cx="1450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Amazon </a:t>
            </a:r>
            <a:r>
              <a:rPr lang="en-US" altLang="en-US" sz="1400" dirty="0" err="1">
                <a:latin typeface="+mn-lt"/>
                <a:ea typeface="Amazon Ember" panose="020B0603020204020204" pitchFamily="34" charset="0"/>
                <a:cs typeface="Arial" panose="020B0604020202020204" pitchFamily="34" charset="0"/>
              </a:rPr>
              <a:t>Lightsail</a:t>
            </a:r>
            <a:br>
              <a:rPr lang="en-US" altLang="en-US" sz="1400" dirty="0">
                <a:latin typeface="+mn-lt"/>
                <a:ea typeface="Amazon Ember" panose="020B0603020204020204" pitchFamily="34" charset="0"/>
                <a:cs typeface="Arial" panose="020B0604020202020204" pitchFamily="34" charset="0"/>
              </a:rPr>
            </a:br>
            <a:r>
              <a:rPr lang="en-US" altLang="en-US" sz="1400" dirty="0">
                <a:latin typeface="+mn-lt"/>
                <a:ea typeface="Amazon Ember" panose="020B0603020204020204" pitchFamily="34" charset="0"/>
                <a:cs typeface="Arial" panose="020B0604020202020204" pitchFamily="34" charset="0"/>
              </a:rPr>
              <a:t>for Research</a:t>
            </a:r>
          </a:p>
        </p:txBody>
      </p:sp>
      <p:sp>
        <p:nvSpPr>
          <p:cNvPr id="136" name="TextBox 18">
            <a:extLst>
              <a:ext uri="{FF2B5EF4-FFF2-40B4-BE49-F238E27FC236}">
                <a16:creationId xmlns:a16="http://schemas.microsoft.com/office/drawing/2014/main" id="{13709C52-DEB5-EED6-C663-7353FC5AC566}"/>
              </a:ext>
            </a:extLst>
          </p:cNvPr>
          <p:cNvSpPr txBox="1">
            <a:spLocks noChangeArrowheads="1"/>
          </p:cNvSpPr>
          <p:nvPr/>
        </p:nvSpPr>
        <p:spPr bwMode="auto">
          <a:xfrm>
            <a:off x="1477854" y="3224544"/>
            <a:ext cx="14638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App Runner</a:t>
            </a:r>
          </a:p>
        </p:txBody>
      </p:sp>
      <p:sp>
        <p:nvSpPr>
          <p:cNvPr id="137" name="TextBox 26">
            <a:extLst>
              <a:ext uri="{FF2B5EF4-FFF2-40B4-BE49-F238E27FC236}">
                <a16:creationId xmlns:a16="http://schemas.microsoft.com/office/drawing/2014/main" id="{7CC3A5ED-0D4F-D180-DFC9-22AD22BB20C4}"/>
              </a:ext>
            </a:extLst>
          </p:cNvPr>
          <p:cNvSpPr txBox="1">
            <a:spLocks noChangeArrowheads="1"/>
          </p:cNvSpPr>
          <p:nvPr/>
        </p:nvSpPr>
        <p:spPr bwMode="auto">
          <a:xfrm>
            <a:off x="3233746" y="3116823"/>
            <a:ext cx="18383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Serverless</a:t>
            </a:r>
            <a:br>
              <a:rPr lang="en-US" altLang="en-US" sz="1400" dirty="0">
                <a:latin typeface="+mn-lt"/>
                <a:ea typeface="Amazon Ember" panose="020B0603020204020204" pitchFamily="34" charset="0"/>
                <a:cs typeface="Arial" panose="020B0604020202020204" pitchFamily="34" charset="0"/>
              </a:rPr>
            </a:br>
            <a:r>
              <a:rPr lang="en-US" altLang="en-US" sz="1400" dirty="0">
                <a:latin typeface="+mn-lt"/>
                <a:ea typeface="Amazon Ember" panose="020B0603020204020204" pitchFamily="34" charset="0"/>
                <a:cs typeface="Arial" panose="020B0604020202020204" pitchFamily="34" charset="0"/>
              </a:rPr>
              <a:t>Application Repository</a:t>
            </a:r>
          </a:p>
        </p:txBody>
      </p:sp>
      <p:sp>
        <p:nvSpPr>
          <p:cNvPr id="140" name="TextBox 24">
            <a:extLst>
              <a:ext uri="{FF2B5EF4-FFF2-40B4-BE49-F238E27FC236}">
                <a16:creationId xmlns:a16="http://schemas.microsoft.com/office/drawing/2014/main" id="{A039FF11-E510-9A49-D6DE-45490F779869}"/>
              </a:ext>
            </a:extLst>
          </p:cNvPr>
          <p:cNvSpPr txBox="1">
            <a:spLocks noChangeArrowheads="1"/>
          </p:cNvSpPr>
          <p:nvPr/>
        </p:nvSpPr>
        <p:spPr bwMode="auto">
          <a:xfrm>
            <a:off x="6893719" y="3116823"/>
            <a:ext cx="22907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Amazon Elastic Container Service (Amazon ECS)</a:t>
            </a:r>
          </a:p>
        </p:txBody>
      </p:sp>
      <p:sp>
        <p:nvSpPr>
          <p:cNvPr id="142" name="TextBox 12">
            <a:extLst>
              <a:ext uri="{FF2B5EF4-FFF2-40B4-BE49-F238E27FC236}">
                <a16:creationId xmlns:a16="http://schemas.microsoft.com/office/drawing/2014/main" id="{7334FA99-AF18-6F9E-0A3F-04496A4D95F0}"/>
              </a:ext>
            </a:extLst>
          </p:cNvPr>
          <p:cNvSpPr txBox="1">
            <a:spLocks noChangeArrowheads="1"/>
          </p:cNvSpPr>
          <p:nvPr/>
        </p:nvSpPr>
        <p:spPr bwMode="auto">
          <a:xfrm>
            <a:off x="9029700" y="3224544"/>
            <a:ext cx="1905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Amazon ECS Anywhere</a:t>
            </a:r>
          </a:p>
        </p:txBody>
      </p:sp>
      <p:sp>
        <p:nvSpPr>
          <p:cNvPr id="144" name="TextBox 22">
            <a:extLst>
              <a:ext uri="{FF2B5EF4-FFF2-40B4-BE49-F238E27FC236}">
                <a16:creationId xmlns:a16="http://schemas.microsoft.com/office/drawing/2014/main" id="{1BB06B3C-CB6A-16C7-53C4-AB31EAA89648}"/>
              </a:ext>
            </a:extLst>
          </p:cNvPr>
          <p:cNvSpPr txBox="1">
            <a:spLocks noChangeArrowheads="1"/>
          </p:cNvSpPr>
          <p:nvPr/>
        </p:nvSpPr>
        <p:spPr bwMode="auto">
          <a:xfrm>
            <a:off x="4955381" y="3116823"/>
            <a:ext cx="22812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Amazon Elastic Container Registry (Amazon ECR)</a:t>
            </a:r>
          </a:p>
        </p:txBody>
      </p:sp>
      <p:sp>
        <p:nvSpPr>
          <p:cNvPr id="147" name="TextBox 9">
            <a:extLst>
              <a:ext uri="{FF2B5EF4-FFF2-40B4-BE49-F238E27FC236}">
                <a16:creationId xmlns:a16="http://schemas.microsoft.com/office/drawing/2014/main" id="{6BA2BFE1-CCF4-568D-278F-C920053C0F54}"/>
              </a:ext>
            </a:extLst>
          </p:cNvPr>
          <p:cNvSpPr txBox="1">
            <a:spLocks noChangeArrowheads="1"/>
          </p:cNvSpPr>
          <p:nvPr/>
        </p:nvSpPr>
        <p:spPr bwMode="auto">
          <a:xfrm>
            <a:off x="1135852" y="4726838"/>
            <a:ext cx="21478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Amazon Elastic Kubernetes Service (Amazon EKS)</a:t>
            </a:r>
          </a:p>
        </p:txBody>
      </p:sp>
      <p:sp>
        <p:nvSpPr>
          <p:cNvPr id="149" name="TextBox 9">
            <a:extLst>
              <a:ext uri="{FF2B5EF4-FFF2-40B4-BE49-F238E27FC236}">
                <a16:creationId xmlns:a16="http://schemas.microsoft.com/office/drawing/2014/main" id="{7173A370-5EB2-BBEF-820D-7866748B6719}"/>
              </a:ext>
            </a:extLst>
          </p:cNvPr>
          <p:cNvSpPr txBox="1">
            <a:spLocks noChangeArrowheads="1"/>
          </p:cNvSpPr>
          <p:nvPr/>
        </p:nvSpPr>
        <p:spPr bwMode="auto">
          <a:xfrm>
            <a:off x="3198862" y="4834559"/>
            <a:ext cx="19080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Amazon EKS Anywhere</a:t>
            </a:r>
          </a:p>
        </p:txBody>
      </p:sp>
      <p:sp>
        <p:nvSpPr>
          <p:cNvPr id="151" name="TextBox 12">
            <a:extLst>
              <a:ext uri="{FF2B5EF4-FFF2-40B4-BE49-F238E27FC236}">
                <a16:creationId xmlns:a16="http://schemas.microsoft.com/office/drawing/2014/main" id="{BCCE9DBF-B583-7956-0A8A-E9CD91CBC1B3}"/>
              </a:ext>
            </a:extLst>
          </p:cNvPr>
          <p:cNvSpPr txBox="1">
            <a:spLocks noChangeArrowheads="1"/>
          </p:cNvSpPr>
          <p:nvPr/>
        </p:nvSpPr>
        <p:spPr bwMode="auto">
          <a:xfrm>
            <a:off x="5538391" y="4834559"/>
            <a:ext cx="11152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a:t>
            </a:r>
            <a:r>
              <a:rPr lang="en-US" altLang="en-US" sz="1400" dirty="0" err="1">
                <a:latin typeface="+mn-lt"/>
                <a:ea typeface="Amazon Ember" panose="020B0603020204020204" pitchFamily="34" charset="0"/>
                <a:cs typeface="Arial" panose="020B0604020202020204" pitchFamily="34" charset="0"/>
              </a:rPr>
              <a:t>Fargate</a:t>
            </a:r>
            <a:endParaRPr lang="en-US" altLang="en-US" sz="1400" dirty="0">
              <a:latin typeface="+mn-lt"/>
              <a:ea typeface="Amazon Ember" panose="020B0603020204020204" pitchFamily="34" charset="0"/>
              <a:cs typeface="Arial" panose="020B0604020202020204" pitchFamily="34" charset="0"/>
            </a:endParaRPr>
          </a:p>
        </p:txBody>
      </p:sp>
      <p:sp>
        <p:nvSpPr>
          <p:cNvPr id="153" name="TextBox 18">
            <a:extLst>
              <a:ext uri="{FF2B5EF4-FFF2-40B4-BE49-F238E27FC236}">
                <a16:creationId xmlns:a16="http://schemas.microsoft.com/office/drawing/2014/main" id="{02F085A0-9351-B236-6AC6-61C501902998}"/>
              </a:ext>
            </a:extLst>
          </p:cNvPr>
          <p:cNvSpPr txBox="1">
            <a:spLocks noChangeArrowheads="1"/>
          </p:cNvSpPr>
          <p:nvPr/>
        </p:nvSpPr>
        <p:spPr bwMode="auto">
          <a:xfrm>
            <a:off x="7158708" y="4834559"/>
            <a:ext cx="17607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Outposts family</a:t>
            </a:r>
          </a:p>
        </p:txBody>
      </p:sp>
      <p:sp>
        <p:nvSpPr>
          <p:cNvPr id="155" name="TextBox 21">
            <a:extLst>
              <a:ext uri="{FF2B5EF4-FFF2-40B4-BE49-F238E27FC236}">
                <a16:creationId xmlns:a16="http://schemas.microsoft.com/office/drawing/2014/main" id="{A67F2658-D434-EA7F-05CE-B41F59D88241}"/>
              </a:ext>
            </a:extLst>
          </p:cNvPr>
          <p:cNvSpPr txBox="1">
            <a:spLocks noChangeArrowheads="1"/>
          </p:cNvSpPr>
          <p:nvPr/>
        </p:nvSpPr>
        <p:spPr bwMode="auto">
          <a:xfrm>
            <a:off x="9197918" y="4834559"/>
            <a:ext cx="15685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Outposts rack</a:t>
            </a:r>
          </a:p>
        </p:txBody>
      </p:sp>
      <p:sp>
        <p:nvSpPr>
          <p:cNvPr id="157" name="TextBox 156">
            <a:extLst>
              <a:ext uri="{FF2B5EF4-FFF2-40B4-BE49-F238E27FC236}">
                <a16:creationId xmlns:a16="http://schemas.microsoft.com/office/drawing/2014/main" id="{F21C1AF6-9D3D-EBA7-8D40-51A74D2B192E}"/>
              </a:ext>
            </a:extLst>
          </p:cNvPr>
          <p:cNvSpPr txBox="1">
            <a:spLocks/>
          </p:cNvSpPr>
          <p:nvPr/>
        </p:nvSpPr>
        <p:spPr bwMode="auto">
          <a:xfrm>
            <a:off x="1294607" y="6440591"/>
            <a:ext cx="18303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Outposts servers</a:t>
            </a:r>
          </a:p>
        </p:txBody>
      </p:sp>
      <p:sp>
        <p:nvSpPr>
          <p:cNvPr id="162" name="TextBox 9">
            <a:extLst>
              <a:ext uri="{FF2B5EF4-FFF2-40B4-BE49-F238E27FC236}">
                <a16:creationId xmlns:a16="http://schemas.microsoft.com/office/drawing/2014/main" id="{1675BD5C-E0CF-2C23-FB7E-2375F8215C53}"/>
              </a:ext>
            </a:extLst>
          </p:cNvPr>
          <p:cNvSpPr txBox="1">
            <a:spLocks noChangeArrowheads="1"/>
          </p:cNvSpPr>
          <p:nvPr/>
        </p:nvSpPr>
        <p:spPr bwMode="auto">
          <a:xfrm>
            <a:off x="6981702" y="6332870"/>
            <a:ext cx="21147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Red Hat OpenShift Service</a:t>
            </a:r>
            <a:br>
              <a:rPr lang="en-US" altLang="en-US" sz="1400" dirty="0">
                <a:latin typeface="+mn-lt"/>
                <a:ea typeface="Amazon Ember" panose="020B0603020204020204" pitchFamily="34" charset="0"/>
                <a:cs typeface="Arial" panose="020B0604020202020204" pitchFamily="34" charset="0"/>
              </a:rPr>
            </a:br>
            <a:r>
              <a:rPr lang="en-US" altLang="en-US" sz="1400" dirty="0">
                <a:latin typeface="+mn-lt"/>
                <a:ea typeface="Amazon Ember" panose="020B0603020204020204" pitchFamily="34" charset="0"/>
                <a:cs typeface="Arial" panose="020B0604020202020204" pitchFamily="34" charset="0"/>
              </a:rPr>
              <a:t>on AWS (ROSA) </a:t>
            </a:r>
          </a:p>
        </p:txBody>
      </p:sp>
      <p:sp>
        <p:nvSpPr>
          <p:cNvPr id="163" name="TextBox 24">
            <a:extLst>
              <a:ext uri="{FF2B5EF4-FFF2-40B4-BE49-F238E27FC236}">
                <a16:creationId xmlns:a16="http://schemas.microsoft.com/office/drawing/2014/main" id="{BBEC4DC8-7612-5CA0-0A24-3F815DEF6741}"/>
              </a:ext>
            </a:extLst>
          </p:cNvPr>
          <p:cNvSpPr txBox="1">
            <a:spLocks noChangeArrowheads="1"/>
          </p:cNvSpPr>
          <p:nvPr/>
        </p:nvSpPr>
        <p:spPr bwMode="auto">
          <a:xfrm>
            <a:off x="3326163" y="6440591"/>
            <a:ext cx="16534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Nitro Enclaves</a:t>
            </a:r>
          </a:p>
        </p:txBody>
      </p:sp>
      <p:sp>
        <p:nvSpPr>
          <p:cNvPr id="2" name="Slide Number Placeholder 1">
            <a:extLst>
              <a:ext uri="{FF2B5EF4-FFF2-40B4-BE49-F238E27FC236}">
                <a16:creationId xmlns:a16="http://schemas.microsoft.com/office/drawing/2014/main" id="{EDC5A9BF-FD50-2AF7-9D13-46FD572C25C3}"/>
              </a:ext>
            </a:extLst>
          </p:cNvPr>
          <p:cNvSpPr>
            <a:spLocks noGrp="1"/>
          </p:cNvSpPr>
          <p:nvPr>
            <p:ph type="sldNum" sz="quarter" idx="12"/>
          </p:nvPr>
        </p:nvSpPr>
        <p:spPr/>
        <p:txBody>
          <a:bodyPr/>
          <a:lstStyle/>
          <a:p>
            <a:fld id="{5DB424E2-F653-4D6D-B8B3-DCB120A392F3}" type="slidenum">
              <a:rPr lang="en-US" smtClean="0"/>
              <a:t>6</a:t>
            </a:fld>
            <a:endParaRPr lang="en-US"/>
          </a:p>
        </p:txBody>
      </p:sp>
      <p:pic>
        <p:nvPicPr>
          <p:cNvPr id="31" name="Graphic 5" descr="Amazon Elastic Compute Cloud (Amazon EC2) service icon.">
            <a:extLst>
              <a:ext uri="{FF2B5EF4-FFF2-40B4-BE49-F238E27FC236}">
                <a16:creationId xmlns:a16="http://schemas.microsoft.com/office/drawing/2014/main" id="{206E4546-E227-F47D-3165-11F51B83E850}"/>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rcRect/>
          <a:stretch/>
        </p:blipFill>
        <p:spPr bwMode="auto">
          <a:xfrm>
            <a:off x="1752600" y="5715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Graphic 116" descr="AWS Elastic Beanstalk service icon.">
            <a:extLst>
              <a:ext uri="{FF2B5EF4-FFF2-40B4-BE49-F238E27FC236}">
                <a16:creationId xmlns:a16="http://schemas.microsoft.com/office/drawing/2014/main" id="{A3544BDB-7DDB-97E3-4A2B-1DFC51C49B33}"/>
              </a:ext>
            </a:extLst>
          </p:cNvPr>
          <p:cNvPicPr>
            <a:picLocks noGrp="1" noRot="1" noChangeAspect="1" noMove="1" noResize="1" noEditPoints="1" noAdjustHandles="1" noChangeArrowheads="1" noChangeShapeType="1" noCrop="1"/>
          </p:cNvPicPr>
          <p:nvPr/>
        </p:nvPicPr>
        <p:blipFill>
          <a:blip r:embed="rId5">
            <a:extLst>
              <a:ext uri="{96DAC541-7B7A-43D3-8B79-37D633B846F1}">
                <asvg:svgBlip xmlns:asvg="http://schemas.microsoft.com/office/drawing/2016/SVG/main" r:embed="rId6"/>
              </a:ext>
            </a:extLst>
          </a:blip>
          <a:srcRect/>
          <a:stretch/>
        </p:blipFill>
        <p:spPr bwMode="auto">
          <a:xfrm>
            <a:off x="3695700" y="5715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 name="Graphic 10" descr="AWS Lambda service icon.">
            <a:extLst>
              <a:ext uri="{FF2B5EF4-FFF2-40B4-BE49-F238E27FC236}">
                <a16:creationId xmlns:a16="http://schemas.microsoft.com/office/drawing/2014/main" id="{AB1D1F82-EB71-D38B-1347-B4252B1182E4}"/>
              </a:ext>
            </a:extLst>
          </p:cNvPr>
          <p:cNvPicPr>
            <a:picLocks noGrp="1" noRot="1" noChangeAspect="1" noMove="1" noResize="1" noEditPoints="1" noAdjustHandles="1" noChangeArrowheads="1" noChangeShapeType="1" noCrop="1"/>
          </p:cNvPicPr>
          <p:nvPr/>
        </p:nvPicPr>
        <p:blipFill>
          <a:blip r:embed="rId7">
            <a:extLst>
              <a:ext uri="{96DAC541-7B7A-43D3-8B79-37D633B846F1}">
                <asvg:svgBlip xmlns:asvg="http://schemas.microsoft.com/office/drawing/2016/SVG/main" r:embed="rId8"/>
              </a:ext>
            </a:extLst>
          </a:blip>
          <a:srcRect/>
          <a:stretch/>
        </p:blipFill>
        <p:spPr bwMode="auto">
          <a:xfrm>
            <a:off x="5638800" y="5715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Graphic 12" descr="Amazon Lightsail service icon.">
            <a:extLst>
              <a:ext uri="{FF2B5EF4-FFF2-40B4-BE49-F238E27FC236}">
                <a16:creationId xmlns:a16="http://schemas.microsoft.com/office/drawing/2014/main" id="{F12D473E-FF34-DB21-7394-AD13A7800582}"/>
              </a:ext>
            </a:extLst>
          </p:cNvPr>
          <p:cNvPicPr>
            <a:picLocks noGrp="1" noRot="1" noChangeAspect="1" noMove="1" noResize="1" noEditPoints="1" noAdjustHandles="1" noChangeArrowheads="1" noChangeShapeType="1" noCrop="1"/>
          </p:cNvPicPr>
          <p:nvPr/>
        </p:nvPicPr>
        <p:blipFill>
          <a:blip r:embed="rId9">
            <a:extLst>
              <a:ext uri="{96DAC541-7B7A-43D3-8B79-37D633B846F1}">
                <asvg:svgBlip xmlns:asvg="http://schemas.microsoft.com/office/drawing/2016/SVG/main" r:embed="rId10"/>
              </a:ext>
            </a:extLst>
          </a:blip>
          <a:srcRect/>
          <a:stretch/>
        </p:blipFill>
        <p:spPr bwMode="auto">
          <a:xfrm>
            <a:off x="7581900" y="5715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Graphic 8" descr="Amazon Lightsail for Research service icon.">
            <a:extLst>
              <a:ext uri="{FF2B5EF4-FFF2-40B4-BE49-F238E27FC236}">
                <a16:creationId xmlns:a16="http://schemas.microsoft.com/office/drawing/2014/main" id="{D5C3A1EF-F74D-7888-39AA-25B5C1226886}"/>
              </a:ext>
            </a:extLst>
          </p:cNvPr>
          <p:cNvPicPr>
            <a:picLocks noGrp="1" noRot="1" noChangeAspect="1" noMove="1" noResize="1" noEditPoints="1" noAdjustHandles="1" noChangeArrowheads="1" noChangeShapeType="1" noCrop="1"/>
          </p:cNvPicPr>
          <p:nvPr/>
        </p:nvPicPr>
        <p:blipFill>
          <a:blip r:embed="rId11">
            <a:extLst>
              <a:ext uri="{96DAC541-7B7A-43D3-8B79-37D633B846F1}">
                <asvg:svgBlip xmlns:asvg="http://schemas.microsoft.com/office/drawing/2016/SVG/main" r:embed="rId12"/>
              </a:ext>
            </a:extLst>
          </a:blip>
          <a:srcRect/>
          <a:stretch/>
        </p:blipFill>
        <p:spPr bwMode="auto">
          <a:xfrm>
            <a:off x="9525000" y="5715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Graphic 7" descr="AWS App Runner service icon.">
            <a:extLst>
              <a:ext uri="{FF2B5EF4-FFF2-40B4-BE49-F238E27FC236}">
                <a16:creationId xmlns:a16="http://schemas.microsoft.com/office/drawing/2014/main" id="{5730F5AA-DB8F-AD58-08A6-6F7600D82044}"/>
              </a:ext>
            </a:extLst>
          </p:cNvPr>
          <p:cNvPicPr>
            <a:picLocks noGrp="1" noRot="1" noChangeAspect="1" noMove="1" noResize="1" noEditPoints="1" noAdjustHandles="1" noChangeArrowheads="1" noChangeShapeType="1" noCrop="1"/>
          </p:cNvPicPr>
          <p:nvPr/>
        </p:nvPicPr>
        <p:blipFill>
          <a:blip r:embed="rId13">
            <a:extLst>
              <a:ext uri="{96DAC541-7B7A-43D3-8B79-37D633B846F1}">
                <asvg:svgBlip xmlns:asvg="http://schemas.microsoft.com/office/drawing/2016/SVG/main" r:embed="rId14"/>
              </a:ext>
            </a:extLst>
          </a:blip>
          <a:srcRect/>
          <a:stretch/>
        </p:blipFill>
        <p:spPr bwMode="auto">
          <a:xfrm>
            <a:off x="1752600" y="21717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Graphic 13" descr="AWS Serverless Application Repository service icon.">
            <a:extLst>
              <a:ext uri="{FF2B5EF4-FFF2-40B4-BE49-F238E27FC236}">
                <a16:creationId xmlns:a16="http://schemas.microsoft.com/office/drawing/2014/main" id="{4B40EDC2-9DBF-16F0-602E-405C91CEC6CA}"/>
              </a:ext>
            </a:extLst>
          </p:cNvPr>
          <p:cNvPicPr>
            <a:picLocks noGrp="1" noRot="1" noChangeAspect="1" noMove="1" noResize="1" noEditPoints="1" noAdjustHandles="1" noChangeArrowheads="1" noChangeShapeType="1" noCrop="1"/>
          </p:cNvPicPr>
          <p:nvPr/>
        </p:nvPicPr>
        <p:blipFill>
          <a:blip r:embed="rId15">
            <a:extLst>
              <a:ext uri="{96DAC541-7B7A-43D3-8B79-37D633B846F1}">
                <asvg:svgBlip xmlns:asvg="http://schemas.microsoft.com/office/drawing/2016/SVG/main" r:embed="rId16"/>
              </a:ext>
            </a:extLst>
          </a:blip>
          <a:srcRect/>
          <a:stretch/>
        </p:blipFill>
        <p:spPr bwMode="auto">
          <a:xfrm>
            <a:off x="3695700" y="21717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Graphic 18" descr="Amazon Elastic Container Service (Amazon ECS) service icon.">
            <a:extLst>
              <a:ext uri="{FF2B5EF4-FFF2-40B4-BE49-F238E27FC236}">
                <a16:creationId xmlns:a16="http://schemas.microsoft.com/office/drawing/2014/main" id="{CBBA056A-E1AC-C944-32A8-C72017C55D5D}"/>
              </a:ext>
            </a:extLst>
          </p:cNvPr>
          <p:cNvPicPr>
            <a:picLocks noGrp="1" noRot="1" noChangeAspect="1" noMove="1" noResize="1" noEditPoints="1" noAdjustHandles="1" noChangeArrowheads="1" noChangeShapeType="1" noCrop="1"/>
          </p:cNvPicPr>
          <p:nvPr/>
        </p:nvPicPr>
        <p:blipFill>
          <a:blip r:embed="rId17">
            <a:extLst>
              <a:ext uri="{96DAC541-7B7A-43D3-8B79-37D633B846F1}">
                <asvg:svgBlip xmlns:asvg="http://schemas.microsoft.com/office/drawing/2016/SVG/main" r:embed="rId18"/>
              </a:ext>
            </a:extLst>
          </a:blip>
          <a:srcRect/>
          <a:stretch/>
        </p:blipFill>
        <p:spPr bwMode="auto">
          <a:xfrm>
            <a:off x="5638800" y="21717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 name="Graphic 14" descr="Amazon ECS Anywhere service icon.">
            <a:extLst>
              <a:ext uri="{FF2B5EF4-FFF2-40B4-BE49-F238E27FC236}">
                <a16:creationId xmlns:a16="http://schemas.microsoft.com/office/drawing/2014/main" id="{06152540-BACD-C3B1-C9C9-3E5344F4856E}"/>
              </a:ext>
            </a:extLst>
          </p:cNvPr>
          <p:cNvPicPr>
            <a:picLocks noGrp="1" noRot="1" noChangeAspect="1" noMove="1" noResize="1" noEditPoints="1" noAdjustHandles="1" noChangeArrowheads="1" noChangeShapeType="1" noCrop="1"/>
          </p:cNvPicPr>
          <p:nvPr/>
        </p:nvPicPr>
        <p:blipFill>
          <a:blip r:embed="rId19">
            <a:extLst>
              <a:ext uri="{96DAC541-7B7A-43D3-8B79-37D633B846F1}">
                <asvg:svgBlip xmlns:asvg="http://schemas.microsoft.com/office/drawing/2016/SVG/main" r:embed="rId20"/>
              </a:ext>
            </a:extLst>
          </a:blip>
          <a:srcRect/>
          <a:stretch/>
        </p:blipFill>
        <p:spPr bwMode="auto">
          <a:xfrm>
            <a:off x="7581900" y="21717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 name="Graphic 20" descr="Amazon Elastic Container Registry (Amazon ECR) Service icon.">
            <a:extLst>
              <a:ext uri="{FF2B5EF4-FFF2-40B4-BE49-F238E27FC236}">
                <a16:creationId xmlns:a16="http://schemas.microsoft.com/office/drawing/2014/main" id="{555E77D6-EC84-E550-13F7-4991C6BB563E}"/>
              </a:ext>
            </a:extLst>
          </p:cNvPr>
          <p:cNvPicPr>
            <a:picLocks noGrp="1" noRot="1" noChangeAspect="1" noMove="1" noResize="1" noEditPoints="1" noAdjustHandles="1" noChangeArrowheads="1" noChangeShapeType="1" noCrop="1"/>
          </p:cNvPicPr>
          <p:nvPr/>
        </p:nvPicPr>
        <p:blipFill>
          <a:blip r:embed="rId21">
            <a:extLst>
              <a:ext uri="{96DAC541-7B7A-43D3-8B79-37D633B846F1}">
                <asvg:svgBlip xmlns:asvg="http://schemas.microsoft.com/office/drawing/2016/SVG/main" r:embed="rId22"/>
              </a:ext>
            </a:extLst>
          </a:blip>
          <a:srcRect/>
          <a:stretch/>
        </p:blipFill>
        <p:spPr bwMode="auto">
          <a:xfrm>
            <a:off x="9525000" y="21717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 name="Graphic 23" descr="Amazon Elastic Kubernetes Service (Amazon EKS) Service icon.">
            <a:extLst>
              <a:ext uri="{FF2B5EF4-FFF2-40B4-BE49-F238E27FC236}">
                <a16:creationId xmlns:a16="http://schemas.microsoft.com/office/drawing/2014/main" id="{5725470A-9A5D-0889-7A1B-2B9993150F24}"/>
              </a:ext>
            </a:extLst>
          </p:cNvPr>
          <p:cNvPicPr>
            <a:picLocks noGrp="1" noRot="1" noChangeAspect="1" noMove="1" noResize="1" noEditPoints="1" noAdjustHandles="1" noChangeArrowheads="1" noChangeShapeType="1" noCrop="1"/>
          </p:cNvPicPr>
          <p:nvPr/>
        </p:nvPicPr>
        <p:blipFill>
          <a:blip r:embed="rId23">
            <a:extLst>
              <a:ext uri="{96DAC541-7B7A-43D3-8B79-37D633B846F1}">
                <asvg:svgBlip xmlns:asvg="http://schemas.microsoft.com/office/drawing/2016/SVG/main" r:embed="rId24"/>
              </a:ext>
            </a:extLst>
          </a:blip>
          <a:srcRect/>
          <a:stretch/>
        </p:blipFill>
        <p:spPr bwMode="auto">
          <a:xfrm>
            <a:off x="1752600" y="37719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 name="Graphic 147" descr="Amazon EKS Anywhere service icon.">
            <a:extLst>
              <a:ext uri="{FF2B5EF4-FFF2-40B4-BE49-F238E27FC236}">
                <a16:creationId xmlns:a16="http://schemas.microsoft.com/office/drawing/2014/main" id="{EC91C680-D802-2B13-C5F9-2C0A5A7807E1}"/>
              </a:ext>
            </a:extLst>
          </p:cNvPr>
          <p:cNvPicPr>
            <a:picLocks noGrp="1" noRot="1" noChangeAspect="1" noMove="1" noResize="1" noEditPoints="1" noAdjustHandles="1" noChangeArrowheads="1" noChangeShapeType="1" noCrop="1"/>
          </p:cNvPicPr>
          <p:nvPr/>
        </p:nvPicPr>
        <p:blipFill>
          <a:blip r:embed="rId25">
            <a:extLst>
              <a:ext uri="{96DAC541-7B7A-43D3-8B79-37D633B846F1}">
                <asvg:svgBlip xmlns:asvg="http://schemas.microsoft.com/office/drawing/2016/SVG/main" r:embed="rId26"/>
              </a:ext>
            </a:extLst>
          </a:blip>
          <a:srcRect/>
          <a:stretch/>
        </p:blipFill>
        <p:spPr>
          <a:xfrm>
            <a:off x="3695700" y="3771900"/>
            <a:ext cx="914400" cy="914400"/>
          </a:xfrm>
          <a:prstGeom prst="rect">
            <a:avLst/>
          </a:prstGeom>
        </p:spPr>
      </p:pic>
      <p:pic>
        <p:nvPicPr>
          <p:cNvPr id="150" name="Graphic 14" descr="AWS Fargate service icon.">
            <a:extLst>
              <a:ext uri="{FF2B5EF4-FFF2-40B4-BE49-F238E27FC236}">
                <a16:creationId xmlns:a16="http://schemas.microsoft.com/office/drawing/2014/main" id="{38FFB284-01D5-1398-4273-EB0A1FD1A056}"/>
              </a:ext>
            </a:extLst>
          </p:cNvPr>
          <p:cNvPicPr>
            <a:picLocks noGrp="1" noRot="1" noChangeAspect="1" noMove="1" noResize="1" noEditPoints="1" noAdjustHandles="1" noChangeArrowheads="1" noChangeShapeType="1" noCrop="1"/>
          </p:cNvPicPr>
          <p:nvPr/>
        </p:nvPicPr>
        <p:blipFill>
          <a:blip r:embed="rId27">
            <a:extLst>
              <a:ext uri="{96DAC541-7B7A-43D3-8B79-37D633B846F1}">
                <asvg:svgBlip xmlns:asvg="http://schemas.microsoft.com/office/drawing/2016/SVG/main" r:embed="rId28"/>
              </a:ext>
            </a:extLst>
          </a:blip>
          <a:srcRect/>
          <a:stretch/>
        </p:blipFill>
        <p:spPr bwMode="auto">
          <a:xfrm>
            <a:off x="5638800" y="37719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 name="Graphic 6" descr="AWS Outposts family service icon.">
            <a:extLst>
              <a:ext uri="{FF2B5EF4-FFF2-40B4-BE49-F238E27FC236}">
                <a16:creationId xmlns:a16="http://schemas.microsoft.com/office/drawing/2014/main" id="{92308584-AC54-971C-8288-25D44733D35B}"/>
              </a:ext>
            </a:extLst>
          </p:cNvPr>
          <p:cNvPicPr>
            <a:picLocks noGrp="1" noRot="1" noChangeAspect="1" noMove="1" noResize="1" noEditPoints="1" noAdjustHandles="1" noChangeArrowheads="1" noChangeShapeType="1" noCrop="1"/>
          </p:cNvPicPr>
          <p:nvPr/>
        </p:nvPicPr>
        <p:blipFill>
          <a:blip r:embed="rId29">
            <a:extLst>
              <a:ext uri="{96DAC541-7B7A-43D3-8B79-37D633B846F1}">
                <asvg:svgBlip xmlns:asvg="http://schemas.microsoft.com/office/drawing/2016/SVG/main" r:embed="rId30"/>
              </a:ext>
            </a:extLst>
          </a:blip>
          <a:srcRect/>
          <a:stretch/>
        </p:blipFill>
        <p:spPr bwMode="auto">
          <a:xfrm>
            <a:off x="7581900" y="37719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 name="Graphic 9" descr="AWS Outposts rack service icon.">
            <a:extLst>
              <a:ext uri="{FF2B5EF4-FFF2-40B4-BE49-F238E27FC236}">
                <a16:creationId xmlns:a16="http://schemas.microsoft.com/office/drawing/2014/main" id="{192E5648-506A-6D24-9319-4D8293408122}"/>
              </a:ext>
            </a:extLst>
          </p:cNvPr>
          <p:cNvPicPr>
            <a:picLocks noGrp="1" noRot="1" noChangeAspect="1" noMove="1" noResize="1" noEditPoints="1" noAdjustHandles="1" noChangeArrowheads="1" noChangeShapeType="1" noCrop="1"/>
          </p:cNvPicPr>
          <p:nvPr/>
        </p:nvPicPr>
        <p:blipFill>
          <a:blip r:embed="rId31">
            <a:extLst>
              <a:ext uri="{96DAC541-7B7A-43D3-8B79-37D633B846F1}">
                <asvg:svgBlip xmlns:asvg="http://schemas.microsoft.com/office/drawing/2016/SVG/main" r:embed="rId32"/>
              </a:ext>
            </a:extLst>
          </a:blip>
          <a:srcRect/>
          <a:stretch/>
        </p:blipFill>
        <p:spPr bwMode="auto">
          <a:xfrm>
            <a:off x="9525000" y="37719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 name="Graphic 155" descr="AWS Outposts servers service icon.">
            <a:extLst>
              <a:ext uri="{FF2B5EF4-FFF2-40B4-BE49-F238E27FC236}">
                <a16:creationId xmlns:a16="http://schemas.microsoft.com/office/drawing/2014/main" id="{0CB017B7-26D0-B72F-2EA7-B8A191F7BC83}"/>
              </a:ext>
            </a:extLst>
          </p:cNvPr>
          <p:cNvPicPr>
            <a:picLocks noGrp="1" noRot="1" noChangeAspect="1" noMove="1" noResize="1" noEditPoints="1" noAdjustHandles="1" noChangeArrowheads="1" noChangeShapeType="1" noCrop="1"/>
          </p:cNvPicPr>
          <p:nvPr/>
        </p:nvPicPr>
        <p:blipFill>
          <a:blip r:embed="rId33">
            <a:extLst>
              <a:ext uri="{96DAC541-7B7A-43D3-8B79-37D633B846F1}">
                <asvg:svgBlip xmlns:asvg="http://schemas.microsoft.com/office/drawing/2016/SVG/main" r:embed="rId34"/>
              </a:ext>
            </a:extLst>
          </a:blip>
          <a:srcRect/>
          <a:stretch/>
        </p:blipFill>
        <p:spPr>
          <a:xfrm>
            <a:off x="1752600" y="5372100"/>
            <a:ext cx="914400" cy="914400"/>
          </a:xfrm>
          <a:prstGeom prst="rect">
            <a:avLst/>
          </a:prstGeom>
        </p:spPr>
      </p:pic>
      <p:pic>
        <p:nvPicPr>
          <p:cNvPr id="158" name="Graphic 13" descr="AWS Nitro Enclaves service icon.">
            <a:extLst>
              <a:ext uri="{FF2B5EF4-FFF2-40B4-BE49-F238E27FC236}">
                <a16:creationId xmlns:a16="http://schemas.microsoft.com/office/drawing/2014/main" id="{73D64AC6-EFBE-CBF8-78A4-7232F2936C93}"/>
              </a:ext>
            </a:extLst>
          </p:cNvPr>
          <p:cNvPicPr>
            <a:picLocks noGrp="1" noRot="1" noChangeAspect="1" noMove="1" noResize="1" noEditPoints="1" noAdjustHandles="1" noChangeArrowheads="1" noChangeShapeType="1" noCrop="1"/>
          </p:cNvPicPr>
          <p:nvPr/>
        </p:nvPicPr>
        <p:blipFill>
          <a:blip r:embed="rId35">
            <a:extLst>
              <a:ext uri="{96DAC541-7B7A-43D3-8B79-37D633B846F1}">
                <asvg:svgBlip xmlns:asvg="http://schemas.microsoft.com/office/drawing/2016/SVG/main" r:embed="rId36"/>
              </a:ext>
            </a:extLst>
          </a:blip>
          <a:srcRect/>
          <a:stretch/>
        </p:blipFill>
        <p:spPr bwMode="auto">
          <a:xfrm>
            <a:off x="3695700" y="53721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 name="Graphic 13" descr="AWS Batch service icon.">
            <a:extLst>
              <a:ext uri="{FF2B5EF4-FFF2-40B4-BE49-F238E27FC236}">
                <a16:creationId xmlns:a16="http://schemas.microsoft.com/office/drawing/2014/main" id="{997766FF-578F-AA11-2BFC-41003E0C4A5B}"/>
              </a:ext>
            </a:extLst>
          </p:cNvPr>
          <p:cNvPicPr>
            <a:picLocks noGrp="1" noRot="1" noChangeAspect="1" noMove="1" noResize="1" noEditPoints="1" noAdjustHandles="1" noChangeArrowheads="1" noChangeShapeType="1" noCrop="1"/>
          </p:cNvPicPr>
          <p:nvPr/>
        </p:nvPicPr>
        <p:blipFill>
          <a:blip r:embed="rId37">
            <a:extLst>
              <a:ext uri="{96DAC541-7B7A-43D3-8B79-37D633B846F1}">
                <asvg:svgBlip xmlns:asvg="http://schemas.microsoft.com/office/drawing/2016/SVG/main" r:embed="rId38"/>
              </a:ext>
            </a:extLst>
          </a:blip>
          <a:srcRect/>
          <a:stretch/>
        </p:blipFill>
        <p:spPr bwMode="auto">
          <a:xfrm>
            <a:off x="5638800" y="53721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Graphic 160" descr="Red Hat OpenShift Service on AWS (ROSA) service icon.">
            <a:extLst>
              <a:ext uri="{FF2B5EF4-FFF2-40B4-BE49-F238E27FC236}">
                <a16:creationId xmlns:a16="http://schemas.microsoft.com/office/drawing/2014/main" id="{20F2673C-3144-E0D3-20E9-16289F50C153}"/>
              </a:ext>
            </a:extLst>
          </p:cNvPr>
          <p:cNvPicPr>
            <a:picLocks noGrp="1" noRot="1" noChangeAspect="1" noMove="1" noResize="1" noEditPoints="1" noAdjustHandles="1" noChangeArrowheads="1" noChangeShapeType="1" noCrop="1"/>
          </p:cNvPicPr>
          <p:nvPr/>
        </p:nvPicPr>
        <p:blipFill>
          <a:blip r:embed="rId39">
            <a:extLst>
              <a:ext uri="{96DAC541-7B7A-43D3-8B79-37D633B846F1}">
                <asvg:svgBlip xmlns:asvg="http://schemas.microsoft.com/office/drawing/2016/SVG/main" r:embed="rId40"/>
              </a:ext>
            </a:extLst>
          </a:blip>
          <a:srcRect/>
          <a:stretch/>
        </p:blipFill>
        <p:spPr>
          <a:xfrm>
            <a:off x="7581900" y="5372100"/>
            <a:ext cx="914400" cy="914400"/>
          </a:xfrm>
          <a:prstGeom prst="rect">
            <a:avLst/>
          </a:prstGeom>
        </p:spPr>
      </p:pic>
      <p:pic>
        <p:nvPicPr>
          <p:cNvPr id="5" name="Graphic 8" descr="AWS Local Zones service icon.">
            <a:extLst>
              <a:ext uri="{FF2B5EF4-FFF2-40B4-BE49-F238E27FC236}">
                <a16:creationId xmlns:a16="http://schemas.microsoft.com/office/drawing/2014/main" id="{7E740F58-D828-9967-BC43-2043367849E5}"/>
              </a:ext>
            </a:extLst>
          </p:cNvPr>
          <p:cNvPicPr>
            <a:picLocks noGrp="1" noRot="1" noChangeAspect="1" noMove="1" noResize="1" noEditPoints="1" noAdjustHandles="1" noChangeArrowheads="1" noChangeShapeType="1" noCrop="1"/>
          </p:cNvPicPr>
          <p:nvPr/>
        </p:nvPicPr>
        <p:blipFill rotWithShape="1">
          <a:blip r:embed="rId41">
            <a:extLst>
              <a:ext uri="{96DAC541-7B7A-43D3-8B79-37D633B846F1}">
                <asvg:svgBlip xmlns:asvg="http://schemas.microsoft.com/office/drawing/2016/SVG/main" r:embed="rId42"/>
              </a:ext>
            </a:extLst>
          </a:blip>
          <a:srcRect/>
          <a:stretch/>
        </p:blipFill>
        <p:spPr bwMode="auto">
          <a:xfrm>
            <a:off x="9525000" y="53721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0">
            <a:extLst>
              <a:ext uri="{FF2B5EF4-FFF2-40B4-BE49-F238E27FC236}">
                <a16:creationId xmlns:a16="http://schemas.microsoft.com/office/drawing/2014/main" id="{54617DD6-3BEA-0CC7-839B-7C16230B1542}"/>
              </a:ext>
            </a:extLst>
          </p:cNvPr>
          <p:cNvSpPr txBox="1">
            <a:spLocks noChangeArrowheads="1"/>
          </p:cNvSpPr>
          <p:nvPr/>
        </p:nvSpPr>
        <p:spPr bwMode="auto">
          <a:xfrm>
            <a:off x="9253841" y="6440591"/>
            <a:ext cx="14567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Local Zones</a:t>
            </a:r>
          </a:p>
        </p:txBody>
      </p:sp>
      <p:sp>
        <p:nvSpPr>
          <p:cNvPr id="16" name="TextBox 24">
            <a:extLst>
              <a:ext uri="{FF2B5EF4-FFF2-40B4-BE49-F238E27FC236}">
                <a16:creationId xmlns:a16="http://schemas.microsoft.com/office/drawing/2014/main" id="{BF12F632-75F1-9FFE-EA12-5B371B53614B}"/>
              </a:ext>
            </a:extLst>
          </p:cNvPr>
          <p:cNvSpPr txBox="1">
            <a:spLocks noChangeArrowheads="1"/>
          </p:cNvSpPr>
          <p:nvPr/>
        </p:nvSpPr>
        <p:spPr bwMode="auto">
          <a:xfrm>
            <a:off x="5596237" y="6440591"/>
            <a:ext cx="999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Batch</a:t>
            </a:r>
          </a:p>
        </p:txBody>
      </p:sp>
    </p:spTree>
    <p:extLst>
      <p:ext uri="{BB962C8B-B14F-4D97-AF65-F5344CB8AC3E}">
        <p14:creationId xmlns:p14="http://schemas.microsoft.com/office/powerpoint/2010/main" val="33743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6">
            <a:extLst>
              <a:ext uri="{FF2B5EF4-FFF2-40B4-BE49-F238E27FC236}">
                <a16:creationId xmlns:a16="http://schemas.microsoft.com/office/drawing/2014/main" id="{E9753C6B-81D1-8E77-80F0-089CC058FF5C}"/>
              </a:ext>
            </a:extLst>
          </p:cNvPr>
          <p:cNvSpPr txBox="1">
            <a:spLocks noChangeArrowheads="1"/>
          </p:cNvSpPr>
          <p:nvPr/>
        </p:nvSpPr>
        <p:spPr bwMode="auto">
          <a:xfrm>
            <a:off x="1076380" y="1479865"/>
            <a:ext cx="2268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Amazon Elastic Compute Cloud (Amazon EC2)</a:t>
            </a:r>
          </a:p>
        </p:txBody>
      </p:sp>
      <p:sp>
        <p:nvSpPr>
          <p:cNvPr id="118" name="TextBox 18">
            <a:extLst>
              <a:ext uri="{FF2B5EF4-FFF2-40B4-BE49-F238E27FC236}">
                <a16:creationId xmlns:a16="http://schemas.microsoft.com/office/drawing/2014/main" id="{A2B57D93-E5CC-6C49-4260-808115040CBA}"/>
              </a:ext>
            </a:extLst>
          </p:cNvPr>
          <p:cNvSpPr txBox="1">
            <a:spLocks noChangeArrowheads="1"/>
          </p:cNvSpPr>
          <p:nvPr/>
        </p:nvSpPr>
        <p:spPr bwMode="auto">
          <a:xfrm>
            <a:off x="3272182" y="1587587"/>
            <a:ext cx="17614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Elastic Beanstalk</a:t>
            </a:r>
          </a:p>
        </p:txBody>
      </p:sp>
      <p:sp>
        <p:nvSpPr>
          <p:cNvPr id="120" name="TextBox 20">
            <a:extLst>
              <a:ext uri="{FF2B5EF4-FFF2-40B4-BE49-F238E27FC236}">
                <a16:creationId xmlns:a16="http://schemas.microsoft.com/office/drawing/2014/main" id="{1E56A107-3793-C267-E685-228D12622DAF}"/>
              </a:ext>
            </a:extLst>
          </p:cNvPr>
          <p:cNvSpPr txBox="1">
            <a:spLocks noChangeArrowheads="1"/>
          </p:cNvSpPr>
          <p:nvPr/>
        </p:nvSpPr>
        <p:spPr bwMode="auto">
          <a:xfrm>
            <a:off x="5484813" y="1587587"/>
            <a:ext cx="12223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Lambda</a:t>
            </a:r>
          </a:p>
        </p:txBody>
      </p:sp>
      <p:sp>
        <p:nvSpPr>
          <p:cNvPr id="122" name="TextBox 24">
            <a:extLst>
              <a:ext uri="{FF2B5EF4-FFF2-40B4-BE49-F238E27FC236}">
                <a16:creationId xmlns:a16="http://schemas.microsoft.com/office/drawing/2014/main" id="{D04DE745-A595-332E-B2F5-F2C84C8C00A9}"/>
              </a:ext>
            </a:extLst>
          </p:cNvPr>
          <p:cNvSpPr txBox="1">
            <a:spLocks noChangeArrowheads="1"/>
          </p:cNvSpPr>
          <p:nvPr/>
        </p:nvSpPr>
        <p:spPr bwMode="auto">
          <a:xfrm>
            <a:off x="7239794" y="1587587"/>
            <a:ext cx="15986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Amazon </a:t>
            </a:r>
            <a:r>
              <a:rPr lang="en-US" altLang="en-US" sz="1400" dirty="0" err="1">
                <a:latin typeface="+mn-lt"/>
                <a:ea typeface="Amazon Ember" panose="020B0603020204020204" pitchFamily="34" charset="0"/>
                <a:cs typeface="Arial" panose="020B0604020202020204" pitchFamily="34" charset="0"/>
              </a:rPr>
              <a:t>Lightsail</a:t>
            </a:r>
            <a:endParaRPr lang="en-US" altLang="en-US" sz="1400" dirty="0">
              <a:latin typeface="+mn-lt"/>
              <a:ea typeface="Amazon Ember" panose="020B0603020204020204" pitchFamily="34" charset="0"/>
              <a:cs typeface="Arial" panose="020B0604020202020204" pitchFamily="34" charset="0"/>
            </a:endParaRPr>
          </a:p>
        </p:txBody>
      </p:sp>
      <p:sp>
        <p:nvSpPr>
          <p:cNvPr id="124" name="TextBox 123">
            <a:extLst>
              <a:ext uri="{FF2B5EF4-FFF2-40B4-BE49-F238E27FC236}">
                <a16:creationId xmlns:a16="http://schemas.microsoft.com/office/drawing/2014/main" id="{A3EE198F-8BBB-3C05-4A83-66C43CBA65DB}"/>
              </a:ext>
            </a:extLst>
          </p:cNvPr>
          <p:cNvSpPr txBox="1">
            <a:spLocks noChangeArrowheads="1"/>
          </p:cNvSpPr>
          <p:nvPr/>
        </p:nvSpPr>
        <p:spPr bwMode="auto">
          <a:xfrm>
            <a:off x="9256713" y="1479865"/>
            <a:ext cx="1450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Amazon </a:t>
            </a:r>
            <a:r>
              <a:rPr lang="en-US" altLang="en-US" sz="1400" dirty="0" err="1">
                <a:latin typeface="+mn-lt"/>
                <a:ea typeface="Amazon Ember" panose="020B0603020204020204" pitchFamily="34" charset="0"/>
                <a:cs typeface="Arial" panose="020B0604020202020204" pitchFamily="34" charset="0"/>
              </a:rPr>
              <a:t>Lightsail</a:t>
            </a:r>
            <a:br>
              <a:rPr lang="en-US" altLang="en-US" sz="1400" dirty="0">
                <a:latin typeface="+mn-lt"/>
                <a:ea typeface="Amazon Ember" panose="020B0603020204020204" pitchFamily="34" charset="0"/>
                <a:cs typeface="Arial" panose="020B0604020202020204" pitchFamily="34" charset="0"/>
              </a:rPr>
            </a:br>
            <a:r>
              <a:rPr lang="en-US" altLang="en-US" sz="1400" dirty="0">
                <a:latin typeface="+mn-lt"/>
                <a:ea typeface="Amazon Ember" panose="020B0603020204020204" pitchFamily="34" charset="0"/>
                <a:cs typeface="Arial" panose="020B0604020202020204" pitchFamily="34" charset="0"/>
              </a:rPr>
              <a:t>for Research</a:t>
            </a:r>
          </a:p>
        </p:txBody>
      </p:sp>
      <p:sp>
        <p:nvSpPr>
          <p:cNvPr id="136" name="TextBox 18">
            <a:extLst>
              <a:ext uri="{FF2B5EF4-FFF2-40B4-BE49-F238E27FC236}">
                <a16:creationId xmlns:a16="http://schemas.microsoft.com/office/drawing/2014/main" id="{13709C52-DEB5-EED6-C663-7353FC5AC566}"/>
              </a:ext>
            </a:extLst>
          </p:cNvPr>
          <p:cNvSpPr txBox="1">
            <a:spLocks noChangeArrowheads="1"/>
          </p:cNvSpPr>
          <p:nvPr/>
        </p:nvSpPr>
        <p:spPr bwMode="auto">
          <a:xfrm>
            <a:off x="1477854" y="3224544"/>
            <a:ext cx="14638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App Runner</a:t>
            </a:r>
          </a:p>
        </p:txBody>
      </p:sp>
      <p:sp>
        <p:nvSpPr>
          <p:cNvPr id="137" name="TextBox 26">
            <a:extLst>
              <a:ext uri="{FF2B5EF4-FFF2-40B4-BE49-F238E27FC236}">
                <a16:creationId xmlns:a16="http://schemas.microsoft.com/office/drawing/2014/main" id="{7CC3A5ED-0D4F-D180-DFC9-22AD22BB20C4}"/>
              </a:ext>
            </a:extLst>
          </p:cNvPr>
          <p:cNvSpPr txBox="1">
            <a:spLocks noChangeArrowheads="1"/>
          </p:cNvSpPr>
          <p:nvPr/>
        </p:nvSpPr>
        <p:spPr bwMode="auto">
          <a:xfrm>
            <a:off x="3233746" y="3116823"/>
            <a:ext cx="18383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Serverless</a:t>
            </a:r>
            <a:br>
              <a:rPr lang="en-US" altLang="en-US" sz="1400" dirty="0">
                <a:latin typeface="+mn-lt"/>
                <a:ea typeface="Amazon Ember" panose="020B0603020204020204" pitchFamily="34" charset="0"/>
                <a:cs typeface="Arial" panose="020B0604020202020204" pitchFamily="34" charset="0"/>
              </a:rPr>
            </a:br>
            <a:r>
              <a:rPr lang="en-US" altLang="en-US" sz="1400" dirty="0">
                <a:latin typeface="+mn-lt"/>
                <a:ea typeface="Amazon Ember" panose="020B0603020204020204" pitchFamily="34" charset="0"/>
                <a:cs typeface="Arial" panose="020B0604020202020204" pitchFamily="34" charset="0"/>
              </a:rPr>
              <a:t>Application Repository</a:t>
            </a:r>
          </a:p>
        </p:txBody>
      </p:sp>
      <p:sp>
        <p:nvSpPr>
          <p:cNvPr id="140" name="TextBox 24">
            <a:extLst>
              <a:ext uri="{FF2B5EF4-FFF2-40B4-BE49-F238E27FC236}">
                <a16:creationId xmlns:a16="http://schemas.microsoft.com/office/drawing/2014/main" id="{A039FF11-E510-9A49-D6DE-45490F779869}"/>
              </a:ext>
            </a:extLst>
          </p:cNvPr>
          <p:cNvSpPr txBox="1">
            <a:spLocks noChangeArrowheads="1"/>
          </p:cNvSpPr>
          <p:nvPr/>
        </p:nvSpPr>
        <p:spPr bwMode="auto">
          <a:xfrm>
            <a:off x="6893719" y="3116823"/>
            <a:ext cx="22907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Amazon Elastic Container Service (Amazon ECS)</a:t>
            </a:r>
          </a:p>
        </p:txBody>
      </p:sp>
      <p:sp>
        <p:nvSpPr>
          <p:cNvPr id="142" name="TextBox 12">
            <a:extLst>
              <a:ext uri="{FF2B5EF4-FFF2-40B4-BE49-F238E27FC236}">
                <a16:creationId xmlns:a16="http://schemas.microsoft.com/office/drawing/2014/main" id="{7334FA99-AF18-6F9E-0A3F-04496A4D95F0}"/>
              </a:ext>
            </a:extLst>
          </p:cNvPr>
          <p:cNvSpPr txBox="1">
            <a:spLocks noChangeArrowheads="1"/>
          </p:cNvSpPr>
          <p:nvPr/>
        </p:nvSpPr>
        <p:spPr bwMode="auto">
          <a:xfrm>
            <a:off x="9029700" y="3224544"/>
            <a:ext cx="1905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Amazon ECS Anywhere</a:t>
            </a:r>
          </a:p>
        </p:txBody>
      </p:sp>
      <p:sp>
        <p:nvSpPr>
          <p:cNvPr id="144" name="TextBox 22">
            <a:extLst>
              <a:ext uri="{FF2B5EF4-FFF2-40B4-BE49-F238E27FC236}">
                <a16:creationId xmlns:a16="http://schemas.microsoft.com/office/drawing/2014/main" id="{1BB06B3C-CB6A-16C7-53C4-AB31EAA89648}"/>
              </a:ext>
            </a:extLst>
          </p:cNvPr>
          <p:cNvSpPr txBox="1">
            <a:spLocks noChangeArrowheads="1"/>
          </p:cNvSpPr>
          <p:nvPr/>
        </p:nvSpPr>
        <p:spPr bwMode="auto">
          <a:xfrm>
            <a:off x="4955381" y="3116823"/>
            <a:ext cx="22812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Amazon Elastic Container Registry (Amazon ECR)</a:t>
            </a:r>
          </a:p>
        </p:txBody>
      </p:sp>
      <p:sp>
        <p:nvSpPr>
          <p:cNvPr id="147" name="TextBox 9">
            <a:extLst>
              <a:ext uri="{FF2B5EF4-FFF2-40B4-BE49-F238E27FC236}">
                <a16:creationId xmlns:a16="http://schemas.microsoft.com/office/drawing/2014/main" id="{6BA2BFE1-CCF4-568D-278F-C920053C0F54}"/>
              </a:ext>
            </a:extLst>
          </p:cNvPr>
          <p:cNvSpPr txBox="1">
            <a:spLocks noChangeArrowheads="1"/>
          </p:cNvSpPr>
          <p:nvPr/>
        </p:nvSpPr>
        <p:spPr bwMode="auto">
          <a:xfrm>
            <a:off x="1135852" y="4726838"/>
            <a:ext cx="21478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Amazon Elastic Kubernetes Service (Amazon EKS)</a:t>
            </a:r>
          </a:p>
        </p:txBody>
      </p:sp>
      <p:sp>
        <p:nvSpPr>
          <p:cNvPr id="149" name="TextBox 9">
            <a:extLst>
              <a:ext uri="{FF2B5EF4-FFF2-40B4-BE49-F238E27FC236}">
                <a16:creationId xmlns:a16="http://schemas.microsoft.com/office/drawing/2014/main" id="{7173A370-5EB2-BBEF-820D-7866748B6719}"/>
              </a:ext>
            </a:extLst>
          </p:cNvPr>
          <p:cNvSpPr txBox="1">
            <a:spLocks noChangeArrowheads="1"/>
          </p:cNvSpPr>
          <p:nvPr/>
        </p:nvSpPr>
        <p:spPr bwMode="auto">
          <a:xfrm>
            <a:off x="3198862" y="4834559"/>
            <a:ext cx="19080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Amazon EKS Anywhere</a:t>
            </a:r>
          </a:p>
        </p:txBody>
      </p:sp>
      <p:sp>
        <p:nvSpPr>
          <p:cNvPr id="151" name="TextBox 12">
            <a:extLst>
              <a:ext uri="{FF2B5EF4-FFF2-40B4-BE49-F238E27FC236}">
                <a16:creationId xmlns:a16="http://schemas.microsoft.com/office/drawing/2014/main" id="{BCCE9DBF-B583-7956-0A8A-E9CD91CBC1B3}"/>
              </a:ext>
            </a:extLst>
          </p:cNvPr>
          <p:cNvSpPr txBox="1">
            <a:spLocks noChangeArrowheads="1"/>
          </p:cNvSpPr>
          <p:nvPr/>
        </p:nvSpPr>
        <p:spPr bwMode="auto">
          <a:xfrm>
            <a:off x="5538391" y="4834559"/>
            <a:ext cx="11152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a:t>
            </a:r>
            <a:r>
              <a:rPr lang="en-US" altLang="en-US" sz="1400" dirty="0" err="1">
                <a:latin typeface="+mn-lt"/>
                <a:ea typeface="Amazon Ember" panose="020B0603020204020204" pitchFamily="34" charset="0"/>
                <a:cs typeface="Arial" panose="020B0604020202020204" pitchFamily="34" charset="0"/>
              </a:rPr>
              <a:t>Fargate</a:t>
            </a:r>
            <a:endParaRPr lang="en-US" altLang="en-US" sz="1400" dirty="0">
              <a:latin typeface="+mn-lt"/>
              <a:ea typeface="Amazon Ember" panose="020B0603020204020204" pitchFamily="34" charset="0"/>
              <a:cs typeface="Arial" panose="020B0604020202020204" pitchFamily="34" charset="0"/>
            </a:endParaRPr>
          </a:p>
        </p:txBody>
      </p:sp>
      <p:sp>
        <p:nvSpPr>
          <p:cNvPr id="153" name="TextBox 18">
            <a:extLst>
              <a:ext uri="{FF2B5EF4-FFF2-40B4-BE49-F238E27FC236}">
                <a16:creationId xmlns:a16="http://schemas.microsoft.com/office/drawing/2014/main" id="{02F085A0-9351-B236-6AC6-61C501902998}"/>
              </a:ext>
            </a:extLst>
          </p:cNvPr>
          <p:cNvSpPr txBox="1">
            <a:spLocks noChangeArrowheads="1"/>
          </p:cNvSpPr>
          <p:nvPr/>
        </p:nvSpPr>
        <p:spPr bwMode="auto">
          <a:xfrm>
            <a:off x="7158708" y="4834559"/>
            <a:ext cx="17607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Outposts family</a:t>
            </a:r>
          </a:p>
        </p:txBody>
      </p:sp>
      <p:sp>
        <p:nvSpPr>
          <p:cNvPr id="155" name="TextBox 21">
            <a:extLst>
              <a:ext uri="{FF2B5EF4-FFF2-40B4-BE49-F238E27FC236}">
                <a16:creationId xmlns:a16="http://schemas.microsoft.com/office/drawing/2014/main" id="{A67F2658-D434-EA7F-05CE-B41F59D88241}"/>
              </a:ext>
            </a:extLst>
          </p:cNvPr>
          <p:cNvSpPr txBox="1">
            <a:spLocks noChangeArrowheads="1"/>
          </p:cNvSpPr>
          <p:nvPr/>
        </p:nvSpPr>
        <p:spPr bwMode="auto">
          <a:xfrm>
            <a:off x="9197918" y="4834559"/>
            <a:ext cx="15685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Outposts rack</a:t>
            </a:r>
          </a:p>
        </p:txBody>
      </p:sp>
      <p:sp>
        <p:nvSpPr>
          <p:cNvPr id="157" name="TextBox 156">
            <a:extLst>
              <a:ext uri="{FF2B5EF4-FFF2-40B4-BE49-F238E27FC236}">
                <a16:creationId xmlns:a16="http://schemas.microsoft.com/office/drawing/2014/main" id="{F21C1AF6-9D3D-EBA7-8D40-51A74D2B192E}"/>
              </a:ext>
            </a:extLst>
          </p:cNvPr>
          <p:cNvSpPr txBox="1">
            <a:spLocks/>
          </p:cNvSpPr>
          <p:nvPr/>
        </p:nvSpPr>
        <p:spPr bwMode="auto">
          <a:xfrm>
            <a:off x="1294607" y="6440591"/>
            <a:ext cx="18303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Outposts servers</a:t>
            </a:r>
          </a:p>
        </p:txBody>
      </p:sp>
      <p:sp>
        <p:nvSpPr>
          <p:cNvPr id="162" name="TextBox 9">
            <a:extLst>
              <a:ext uri="{FF2B5EF4-FFF2-40B4-BE49-F238E27FC236}">
                <a16:creationId xmlns:a16="http://schemas.microsoft.com/office/drawing/2014/main" id="{1675BD5C-E0CF-2C23-FB7E-2375F8215C53}"/>
              </a:ext>
            </a:extLst>
          </p:cNvPr>
          <p:cNvSpPr txBox="1">
            <a:spLocks noChangeArrowheads="1"/>
          </p:cNvSpPr>
          <p:nvPr/>
        </p:nvSpPr>
        <p:spPr bwMode="auto">
          <a:xfrm>
            <a:off x="6981702" y="6332870"/>
            <a:ext cx="21147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Red Hat OpenShift Service</a:t>
            </a:r>
            <a:br>
              <a:rPr lang="en-US" altLang="en-US" sz="1400" dirty="0">
                <a:latin typeface="+mn-lt"/>
                <a:ea typeface="Amazon Ember" panose="020B0603020204020204" pitchFamily="34" charset="0"/>
                <a:cs typeface="Arial" panose="020B0604020202020204" pitchFamily="34" charset="0"/>
              </a:rPr>
            </a:br>
            <a:r>
              <a:rPr lang="en-US" altLang="en-US" sz="1400" dirty="0">
                <a:latin typeface="+mn-lt"/>
                <a:ea typeface="Amazon Ember" panose="020B0603020204020204" pitchFamily="34" charset="0"/>
                <a:cs typeface="Arial" panose="020B0604020202020204" pitchFamily="34" charset="0"/>
              </a:rPr>
              <a:t>on AWS (ROSA) </a:t>
            </a:r>
          </a:p>
        </p:txBody>
      </p:sp>
      <p:sp>
        <p:nvSpPr>
          <p:cNvPr id="163" name="TextBox 24">
            <a:extLst>
              <a:ext uri="{FF2B5EF4-FFF2-40B4-BE49-F238E27FC236}">
                <a16:creationId xmlns:a16="http://schemas.microsoft.com/office/drawing/2014/main" id="{BBEC4DC8-7612-5CA0-0A24-3F815DEF6741}"/>
              </a:ext>
            </a:extLst>
          </p:cNvPr>
          <p:cNvSpPr txBox="1">
            <a:spLocks noChangeArrowheads="1"/>
          </p:cNvSpPr>
          <p:nvPr/>
        </p:nvSpPr>
        <p:spPr bwMode="auto">
          <a:xfrm>
            <a:off x="3326163" y="6440591"/>
            <a:ext cx="16534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Nitro Enclaves</a:t>
            </a:r>
          </a:p>
        </p:txBody>
      </p:sp>
      <p:sp>
        <p:nvSpPr>
          <p:cNvPr id="2" name="Slide Number Placeholder 1">
            <a:extLst>
              <a:ext uri="{FF2B5EF4-FFF2-40B4-BE49-F238E27FC236}">
                <a16:creationId xmlns:a16="http://schemas.microsoft.com/office/drawing/2014/main" id="{EDC5A9BF-FD50-2AF7-9D13-46FD572C25C3}"/>
              </a:ext>
            </a:extLst>
          </p:cNvPr>
          <p:cNvSpPr>
            <a:spLocks noGrp="1"/>
          </p:cNvSpPr>
          <p:nvPr>
            <p:ph type="sldNum" sz="quarter" idx="12"/>
          </p:nvPr>
        </p:nvSpPr>
        <p:spPr/>
        <p:txBody>
          <a:bodyPr/>
          <a:lstStyle/>
          <a:p>
            <a:fld id="{5DB424E2-F653-4D6D-B8B3-DCB120A392F3}" type="slidenum">
              <a:rPr lang="en-US" smtClean="0"/>
              <a:t>7</a:t>
            </a:fld>
            <a:endParaRPr lang="en-US"/>
          </a:p>
        </p:txBody>
      </p:sp>
      <p:pic>
        <p:nvPicPr>
          <p:cNvPr id="31" name="Graphic 5" descr="Amazon Elastic Compute Cloud (Amazon EC2) service icon.">
            <a:extLst>
              <a:ext uri="{FF2B5EF4-FFF2-40B4-BE49-F238E27FC236}">
                <a16:creationId xmlns:a16="http://schemas.microsoft.com/office/drawing/2014/main" id="{206E4546-E227-F47D-3165-11F51B83E850}"/>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rcRect/>
          <a:stretch/>
        </p:blipFill>
        <p:spPr bwMode="auto">
          <a:xfrm>
            <a:off x="1752600" y="5715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Graphic 116" descr="AWS Elastic Beanstalk service icon.">
            <a:extLst>
              <a:ext uri="{FF2B5EF4-FFF2-40B4-BE49-F238E27FC236}">
                <a16:creationId xmlns:a16="http://schemas.microsoft.com/office/drawing/2014/main" id="{A3544BDB-7DDB-97E3-4A2B-1DFC51C49B33}"/>
              </a:ext>
            </a:extLst>
          </p:cNvPr>
          <p:cNvPicPr>
            <a:picLocks noGrp="1" noRot="1" noChangeAspect="1" noMove="1" noResize="1" noEditPoints="1" noAdjustHandles="1" noChangeArrowheads="1" noChangeShapeType="1" noCrop="1"/>
          </p:cNvPicPr>
          <p:nvPr/>
        </p:nvPicPr>
        <p:blipFill>
          <a:blip r:embed="rId5">
            <a:extLst>
              <a:ext uri="{96DAC541-7B7A-43D3-8B79-37D633B846F1}">
                <asvg:svgBlip xmlns:asvg="http://schemas.microsoft.com/office/drawing/2016/SVG/main" r:embed="rId6"/>
              </a:ext>
            </a:extLst>
          </a:blip>
          <a:srcRect/>
          <a:stretch/>
        </p:blipFill>
        <p:spPr bwMode="auto">
          <a:xfrm>
            <a:off x="3695700" y="5715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 name="Graphic 10" descr="AWS Lambda service icon.">
            <a:extLst>
              <a:ext uri="{FF2B5EF4-FFF2-40B4-BE49-F238E27FC236}">
                <a16:creationId xmlns:a16="http://schemas.microsoft.com/office/drawing/2014/main" id="{AB1D1F82-EB71-D38B-1347-B4252B1182E4}"/>
              </a:ext>
            </a:extLst>
          </p:cNvPr>
          <p:cNvPicPr>
            <a:picLocks noGrp="1" noRot="1" noChangeAspect="1" noMove="1" noResize="1" noEditPoints="1" noAdjustHandles="1" noChangeArrowheads="1" noChangeShapeType="1" noCrop="1"/>
          </p:cNvPicPr>
          <p:nvPr/>
        </p:nvPicPr>
        <p:blipFill>
          <a:blip r:embed="rId7">
            <a:extLst>
              <a:ext uri="{96DAC541-7B7A-43D3-8B79-37D633B846F1}">
                <asvg:svgBlip xmlns:asvg="http://schemas.microsoft.com/office/drawing/2016/SVG/main" r:embed="rId8"/>
              </a:ext>
            </a:extLst>
          </a:blip>
          <a:srcRect/>
          <a:stretch/>
        </p:blipFill>
        <p:spPr bwMode="auto">
          <a:xfrm>
            <a:off x="5638800" y="5715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Graphic 12" descr="Amazon Lightsail service icon.">
            <a:extLst>
              <a:ext uri="{FF2B5EF4-FFF2-40B4-BE49-F238E27FC236}">
                <a16:creationId xmlns:a16="http://schemas.microsoft.com/office/drawing/2014/main" id="{F12D473E-FF34-DB21-7394-AD13A7800582}"/>
              </a:ext>
            </a:extLst>
          </p:cNvPr>
          <p:cNvPicPr>
            <a:picLocks noGrp="1" noRot="1" noChangeAspect="1" noMove="1" noResize="1" noEditPoints="1" noAdjustHandles="1" noChangeArrowheads="1" noChangeShapeType="1" noCrop="1"/>
          </p:cNvPicPr>
          <p:nvPr/>
        </p:nvPicPr>
        <p:blipFill>
          <a:blip r:embed="rId9">
            <a:extLst>
              <a:ext uri="{96DAC541-7B7A-43D3-8B79-37D633B846F1}">
                <asvg:svgBlip xmlns:asvg="http://schemas.microsoft.com/office/drawing/2016/SVG/main" r:embed="rId10"/>
              </a:ext>
            </a:extLst>
          </a:blip>
          <a:srcRect/>
          <a:stretch/>
        </p:blipFill>
        <p:spPr bwMode="auto">
          <a:xfrm>
            <a:off x="7581900" y="5715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Graphic 8" descr="Amazon Lightsail for Research service icon.">
            <a:extLst>
              <a:ext uri="{FF2B5EF4-FFF2-40B4-BE49-F238E27FC236}">
                <a16:creationId xmlns:a16="http://schemas.microsoft.com/office/drawing/2014/main" id="{D5C3A1EF-F74D-7888-39AA-25B5C1226886}"/>
              </a:ext>
            </a:extLst>
          </p:cNvPr>
          <p:cNvPicPr>
            <a:picLocks noGrp="1" noRot="1" noChangeAspect="1" noMove="1" noResize="1" noEditPoints="1" noAdjustHandles="1" noChangeArrowheads="1" noChangeShapeType="1" noCrop="1"/>
          </p:cNvPicPr>
          <p:nvPr/>
        </p:nvPicPr>
        <p:blipFill>
          <a:blip r:embed="rId11">
            <a:extLst>
              <a:ext uri="{96DAC541-7B7A-43D3-8B79-37D633B846F1}">
                <asvg:svgBlip xmlns:asvg="http://schemas.microsoft.com/office/drawing/2016/SVG/main" r:embed="rId12"/>
              </a:ext>
            </a:extLst>
          </a:blip>
          <a:srcRect/>
          <a:stretch/>
        </p:blipFill>
        <p:spPr bwMode="auto">
          <a:xfrm>
            <a:off x="9525000" y="5715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Graphic 7" descr="AWS App Runner service icon.">
            <a:extLst>
              <a:ext uri="{FF2B5EF4-FFF2-40B4-BE49-F238E27FC236}">
                <a16:creationId xmlns:a16="http://schemas.microsoft.com/office/drawing/2014/main" id="{5730F5AA-DB8F-AD58-08A6-6F7600D82044}"/>
              </a:ext>
            </a:extLst>
          </p:cNvPr>
          <p:cNvPicPr>
            <a:picLocks noGrp="1" noRot="1" noChangeAspect="1" noMove="1" noResize="1" noEditPoints="1" noAdjustHandles="1" noChangeArrowheads="1" noChangeShapeType="1" noCrop="1"/>
          </p:cNvPicPr>
          <p:nvPr/>
        </p:nvPicPr>
        <p:blipFill>
          <a:blip r:embed="rId13">
            <a:extLst>
              <a:ext uri="{96DAC541-7B7A-43D3-8B79-37D633B846F1}">
                <asvg:svgBlip xmlns:asvg="http://schemas.microsoft.com/office/drawing/2016/SVG/main" r:embed="rId14"/>
              </a:ext>
            </a:extLst>
          </a:blip>
          <a:srcRect/>
          <a:stretch/>
        </p:blipFill>
        <p:spPr bwMode="auto">
          <a:xfrm>
            <a:off x="1752600" y="21717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Graphic 13" descr="AWS Serverless Application Repository service icon.">
            <a:extLst>
              <a:ext uri="{FF2B5EF4-FFF2-40B4-BE49-F238E27FC236}">
                <a16:creationId xmlns:a16="http://schemas.microsoft.com/office/drawing/2014/main" id="{4B40EDC2-9DBF-16F0-602E-405C91CEC6CA}"/>
              </a:ext>
            </a:extLst>
          </p:cNvPr>
          <p:cNvPicPr>
            <a:picLocks noGrp="1" noRot="1" noChangeAspect="1" noMove="1" noResize="1" noEditPoints="1" noAdjustHandles="1" noChangeArrowheads="1" noChangeShapeType="1" noCrop="1"/>
          </p:cNvPicPr>
          <p:nvPr/>
        </p:nvPicPr>
        <p:blipFill>
          <a:blip r:embed="rId15">
            <a:extLst>
              <a:ext uri="{96DAC541-7B7A-43D3-8B79-37D633B846F1}">
                <asvg:svgBlip xmlns:asvg="http://schemas.microsoft.com/office/drawing/2016/SVG/main" r:embed="rId16"/>
              </a:ext>
            </a:extLst>
          </a:blip>
          <a:srcRect/>
          <a:stretch/>
        </p:blipFill>
        <p:spPr bwMode="auto">
          <a:xfrm>
            <a:off x="3695700" y="21717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Graphic 18" descr="Amazon Elastic Container Service (Amazon ECS) service icon.">
            <a:extLst>
              <a:ext uri="{FF2B5EF4-FFF2-40B4-BE49-F238E27FC236}">
                <a16:creationId xmlns:a16="http://schemas.microsoft.com/office/drawing/2014/main" id="{CBBA056A-E1AC-C944-32A8-C72017C55D5D}"/>
              </a:ext>
            </a:extLst>
          </p:cNvPr>
          <p:cNvPicPr>
            <a:picLocks noGrp="1" noRot="1" noChangeAspect="1" noMove="1" noResize="1" noEditPoints="1" noAdjustHandles="1" noChangeArrowheads="1" noChangeShapeType="1" noCrop="1"/>
          </p:cNvPicPr>
          <p:nvPr/>
        </p:nvPicPr>
        <p:blipFill>
          <a:blip r:embed="rId17">
            <a:extLst>
              <a:ext uri="{96DAC541-7B7A-43D3-8B79-37D633B846F1}">
                <asvg:svgBlip xmlns:asvg="http://schemas.microsoft.com/office/drawing/2016/SVG/main" r:embed="rId18"/>
              </a:ext>
            </a:extLst>
          </a:blip>
          <a:srcRect/>
          <a:stretch/>
        </p:blipFill>
        <p:spPr bwMode="auto">
          <a:xfrm>
            <a:off x="5638800" y="21717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 name="Graphic 14" descr="Amazon ECS Anywhere service icon.">
            <a:extLst>
              <a:ext uri="{FF2B5EF4-FFF2-40B4-BE49-F238E27FC236}">
                <a16:creationId xmlns:a16="http://schemas.microsoft.com/office/drawing/2014/main" id="{06152540-BACD-C3B1-C9C9-3E5344F4856E}"/>
              </a:ext>
            </a:extLst>
          </p:cNvPr>
          <p:cNvPicPr>
            <a:picLocks noGrp="1" noRot="1" noChangeAspect="1" noMove="1" noResize="1" noEditPoints="1" noAdjustHandles="1" noChangeArrowheads="1" noChangeShapeType="1" noCrop="1"/>
          </p:cNvPicPr>
          <p:nvPr/>
        </p:nvPicPr>
        <p:blipFill>
          <a:blip r:embed="rId19">
            <a:extLst>
              <a:ext uri="{96DAC541-7B7A-43D3-8B79-37D633B846F1}">
                <asvg:svgBlip xmlns:asvg="http://schemas.microsoft.com/office/drawing/2016/SVG/main" r:embed="rId20"/>
              </a:ext>
            </a:extLst>
          </a:blip>
          <a:srcRect/>
          <a:stretch/>
        </p:blipFill>
        <p:spPr bwMode="auto">
          <a:xfrm>
            <a:off x="7581900" y="21717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 name="Graphic 20" descr="Amazon Elastic Container Registry (Amazon ECR) Service icon.">
            <a:extLst>
              <a:ext uri="{FF2B5EF4-FFF2-40B4-BE49-F238E27FC236}">
                <a16:creationId xmlns:a16="http://schemas.microsoft.com/office/drawing/2014/main" id="{555E77D6-EC84-E550-13F7-4991C6BB563E}"/>
              </a:ext>
            </a:extLst>
          </p:cNvPr>
          <p:cNvPicPr>
            <a:picLocks noGrp="1" noRot="1" noChangeAspect="1" noMove="1" noResize="1" noEditPoints="1" noAdjustHandles="1" noChangeArrowheads="1" noChangeShapeType="1" noCrop="1"/>
          </p:cNvPicPr>
          <p:nvPr/>
        </p:nvPicPr>
        <p:blipFill>
          <a:blip r:embed="rId21">
            <a:extLst>
              <a:ext uri="{96DAC541-7B7A-43D3-8B79-37D633B846F1}">
                <asvg:svgBlip xmlns:asvg="http://schemas.microsoft.com/office/drawing/2016/SVG/main" r:embed="rId22"/>
              </a:ext>
            </a:extLst>
          </a:blip>
          <a:srcRect/>
          <a:stretch/>
        </p:blipFill>
        <p:spPr bwMode="auto">
          <a:xfrm>
            <a:off x="9525000" y="21717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 name="Graphic 23" descr="Amazon Elastic Kubernetes Service (Amazon EKS) Service icon.">
            <a:extLst>
              <a:ext uri="{FF2B5EF4-FFF2-40B4-BE49-F238E27FC236}">
                <a16:creationId xmlns:a16="http://schemas.microsoft.com/office/drawing/2014/main" id="{5725470A-9A5D-0889-7A1B-2B9993150F24}"/>
              </a:ext>
            </a:extLst>
          </p:cNvPr>
          <p:cNvPicPr>
            <a:picLocks noGrp="1" noRot="1" noChangeAspect="1" noMove="1" noResize="1" noEditPoints="1" noAdjustHandles="1" noChangeArrowheads="1" noChangeShapeType="1" noCrop="1"/>
          </p:cNvPicPr>
          <p:nvPr/>
        </p:nvPicPr>
        <p:blipFill>
          <a:blip r:embed="rId23">
            <a:extLst>
              <a:ext uri="{96DAC541-7B7A-43D3-8B79-37D633B846F1}">
                <asvg:svgBlip xmlns:asvg="http://schemas.microsoft.com/office/drawing/2016/SVG/main" r:embed="rId24"/>
              </a:ext>
            </a:extLst>
          </a:blip>
          <a:srcRect/>
          <a:stretch/>
        </p:blipFill>
        <p:spPr bwMode="auto">
          <a:xfrm>
            <a:off x="1752600" y="37719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 name="Graphic 147" descr="Amazon EKS Anywhere service icon.">
            <a:extLst>
              <a:ext uri="{FF2B5EF4-FFF2-40B4-BE49-F238E27FC236}">
                <a16:creationId xmlns:a16="http://schemas.microsoft.com/office/drawing/2014/main" id="{EC91C680-D802-2B13-C5F9-2C0A5A7807E1}"/>
              </a:ext>
            </a:extLst>
          </p:cNvPr>
          <p:cNvPicPr>
            <a:picLocks noGrp="1" noRot="1" noChangeAspect="1" noMove="1" noResize="1" noEditPoints="1" noAdjustHandles="1" noChangeArrowheads="1" noChangeShapeType="1" noCrop="1"/>
          </p:cNvPicPr>
          <p:nvPr/>
        </p:nvPicPr>
        <p:blipFill>
          <a:blip r:embed="rId25">
            <a:extLst>
              <a:ext uri="{96DAC541-7B7A-43D3-8B79-37D633B846F1}">
                <asvg:svgBlip xmlns:asvg="http://schemas.microsoft.com/office/drawing/2016/SVG/main" r:embed="rId26"/>
              </a:ext>
            </a:extLst>
          </a:blip>
          <a:srcRect/>
          <a:stretch/>
        </p:blipFill>
        <p:spPr>
          <a:xfrm>
            <a:off x="3695700" y="3771900"/>
            <a:ext cx="914400" cy="914400"/>
          </a:xfrm>
          <a:prstGeom prst="rect">
            <a:avLst/>
          </a:prstGeom>
        </p:spPr>
      </p:pic>
      <p:pic>
        <p:nvPicPr>
          <p:cNvPr id="150" name="Graphic 14" descr="AWS Fargate service icon.">
            <a:extLst>
              <a:ext uri="{FF2B5EF4-FFF2-40B4-BE49-F238E27FC236}">
                <a16:creationId xmlns:a16="http://schemas.microsoft.com/office/drawing/2014/main" id="{38FFB284-01D5-1398-4273-EB0A1FD1A056}"/>
              </a:ext>
            </a:extLst>
          </p:cNvPr>
          <p:cNvPicPr>
            <a:picLocks noGrp="1" noRot="1" noChangeAspect="1" noMove="1" noResize="1" noEditPoints="1" noAdjustHandles="1" noChangeArrowheads="1" noChangeShapeType="1" noCrop="1"/>
          </p:cNvPicPr>
          <p:nvPr/>
        </p:nvPicPr>
        <p:blipFill>
          <a:blip r:embed="rId27">
            <a:extLst>
              <a:ext uri="{96DAC541-7B7A-43D3-8B79-37D633B846F1}">
                <asvg:svgBlip xmlns:asvg="http://schemas.microsoft.com/office/drawing/2016/SVG/main" r:embed="rId28"/>
              </a:ext>
            </a:extLst>
          </a:blip>
          <a:srcRect/>
          <a:stretch/>
        </p:blipFill>
        <p:spPr bwMode="auto">
          <a:xfrm>
            <a:off x="5638800" y="37719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 name="Graphic 6" descr="AWS Outposts family service icon.">
            <a:extLst>
              <a:ext uri="{FF2B5EF4-FFF2-40B4-BE49-F238E27FC236}">
                <a16:creationId xmlns:a16="http://schemas.microsoft.com/office/drawing/2014/main" id="{92308584-AC54-971C-8288-25D44733D35B}"/>
              </a:ext>
            </a:extLst>
          </p:cNvPr>
          <p:cNvPicPr>
            <a:picLocks noGrp="1" noRot="1" noChangeAspect="1" noMove="1" noResize="1" noEditPoints="1" noAdjustHandles="1" noChangeArrowheads="1" noChangeShapeType="1" noCrop="1"/>
          </p:cNvPicPr>
          <p:nvPr/>
        </p:nvPicPr>
        <p:blipFill>
          <a:blip r:embed="rId29">
            <a:extLst>
              <a:ext uri="{96DAC541-7B7A-43D3-8B79-37D633B846F1}">
                <asvg:svgBlip xmlns:asvg="http://schemas.microsoft.com/office/drawing/2016/SVG/main" r:embed="rId30"/>
              </a:ext>
            </a:extLst>
          </a:blip>
          <a:srcRect/>
          <a:stretch/>
        </p:blipFill>
        <p:spPr bwMode="auto">
          <a:xfrm>
            <a:off x="7581900" y="37719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 name="Graphic 9" descr="AWS Outposts rack service icon.">
            <a:extLst>
              <a:ext uri="{FF2B5EF4-FFF2-40B4-BE49-F238E27FC236}">
                <a16:creationId xmlns:a16="http://schemas.microsoft.com/office/drawing/2014/main" id="{192E5648-506A-6D24-9319-4D8293408122}"/>
              </a:ext>
            </a:extLst>
          </p:cNvPr>
          <p:cNvPicPr>
            <a:picLocks noGrp="1" noRot="1" noChangeAspect="1" noMove="1" noResize="1" noEditPoints="1" noAdjustHandles="1" noChangeArrowheads="1" noChangeShapeType="1" noCrop="1"/>
          </p:cNvPicPr>
          <p:nvPr/>
        </p:nvPicPr>
        <p:blipFill>
          <a:blip r:embed="rId31">
            <a:extLst>
              <a:ext uri="{96DAC541-7B7A-43D3-8B79-37D633B846F1}">
                <asvg:svgBlip xmlns:asvg="http://schemas.microsoft.com/office/drawing/2016/SVG/main" r:embed="rId32"/>
              </a:ext>
            </a:extLst>
          </a:blip>
          <a:srcRect/>
          <a:stretch/>
        </p:blipFill>
        <p:spPr bwMode="auto">
          <a:xfrm>
            <a:off x="9525000" y="37719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 name="Graphic 155" descr="AWS Outposts servers service icon.">
            <a:extLst>
              <a:ext uri="{FF2B5EF4-FFF2-40B4-BE49-F238E27FC236}">
                <a16:creationId xmlns:a16="http://schemas.microsoft.com/office/drawing/2014/main" id="{0CB017B7-26D0-B72F-2EA7-B8A191F7BC83}"/>
              </a:ext>
            </a:extLst>
          </p:cNvPr>
          <p:cNvPicPr>
            <a:picLocks noGrp="1" noRot="1" noChangeAspect="1" noMove="1" noResize="1" noEditPoints="1" noAdjustHandles="1" noChangeArrowheads="1" noChangeShapeType="1" noCrop="1"/>
          </p:cNvPicPr>
          <p:nvPr/>
        </p:nvPicPr>
        <p:blipFill>
          <a:blip r:embed="rId33">
            <a:extLst>
              <a:ext uri="{96DAC541-7B7A-43D3-8B79-37D633B846F1}">
                <asvg:svgBlip xmlns:asvg="http://schemas.microsoft.com/office/drawing/2016/SVG/main" r:embed="rId34"/>
              </a:ext>
            </a:extLst>
          </a:blip>
          <a:srcRect/>
          <a:stretch/>
        </p:blipFill>
        <p:spPr>
          <a:xfrm>
            <a:off x="1752600" y="5372100"/>
            <a:ext cx="914400" cy="914400"/>
          </a:xfrm>
          <a:prstGeom prst="rect">
            <a:avLst/>
          </a:prstGeom>
        </p:spPr>
      </p:pic>
      <p:pic>
        <p:nvPicPr>
          <p:cNvPr id="158" name="Graphic 13" descr="AWS Nitro Enclaves service icon.">
            <a:extLst>
              <a:ext uri="{FF2B5EF4-FFF2-40B4-BE49-F238E27FC236}">
                <a16:creationId xmlns:a16="http://schemas.microsoft.com/office/drawing/2014/main" id="{73D64AC6-EFBE-CBF8-78A4-7232F2936C93}"/>
              </a:ext>
            </a:extLst>
          </p:cNvPr>
          <p:cNvPicPr>
            <a:picLocks noGrp="1" noRot="1" noChangeAspect="1" noMove="1" noResize="1" noEditPoints="1" noAdjustHandles="1" noChangeArrowheads="1" noChangeShapeType="1" noCrop="1"/>
          </p:cNvPicPr>
          <p:nvPr/>
        </p:nvPicPr>
        <p:blipFill>
          <a:blip r:embed="rId35">
            <a:extLst>
              <a:ext uri="{96DAC541-7B7A-43D3-8B79-37D633B846F1}">
                <asvg:svgBlip xmlns:asvg="http://schemas.microsoft.com/office/drawing/2016/SVG/main" r:embed="rId36"/>
              </a:ext>
            </a:extLst>
          </a:blip>
          <a:srcRect/>
          <a:stretch/>
        </p:blipFill>
        <p:spPr bwMode="auto">
          <a:xfrm>
            <a:off x="3695700" y="53721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 name="Graphic 13" descr="AWS Batch service icon.">
            <a:extLst>
              <a:ext uri="{FF2B5EF4-FFF2-40B4-BE49-F238E27FC236}">
                <a16:creationId xmlns:a16="http://schemas.microsoft.com/office/drawing/2014/main" id="{997766FF-578F-AA11-2BFC-41003E0C4A5B}"/>
              </a:ext>
            </a:extLst>
          </p:cNvPr>
          <p:cNvPicPr>
            <a:picLocks noGrp="1" noRot="1" noChangeAspect="1" noMove="1" noResize="1" noEditPoints="1" noAdjustHandles="1" noChangeArrowheads="1" noChangeShapeType="1" noCrop="1"/>
          </p:cNvPicPr>
          <p:nvPr/>
        </p:nvPicPr>
        <p:blipFill>
          <a:blip r:embed="rId37">
            <a:extLst>
              <a:ext uri="{96DAC541-7B7A-43D3-8B79-37D633B846F1}">
                <asvg:svgBlip xmlns:asvg="http://schemas.microsoft.com/office/drawing/2016/SVG/main" r:embed="rId38"/>
              </a:ext>
            </a:extLst>
          </a:blip>
          <a:srcRect/>
          <a:stretch/>
        </p:blipFill>
        <p:spPr bwMode="auto">
          <a:xfrm>
            <a:off x="5638800" y="53721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Graphic 160" descr="Red Hat OpenShift Service on AWS (ROSA) service icon.">
            <a:extLst>
              <a:ext uri="{FF2B5EF4-FFF2-40B4-BE49-F238E27FC236}">
                <a16:creationId xmlns:a16="http://schemas.microsoft.com/office/drawing/2014/main" id="{20F2673C-3144-E0D3-20E9-16289F50C153}"/>
              </a:ext>
            </a:extLst>
          </p:cNvPr>
          <p:cNvPicPr>
            <a:picLocks noGrp="1" noRot="1" noChangeAspect="1" noMove="1" noResize="1" noEditPoints="1" noAdjustHandles="1" noChangeArrowheads="1" noChangeShapeType="1" noCrop="1"/>
          </p:cNvPicPr>
          <p:nvPr/>
        </p:nvPicPr>
        <p:blipFill>
          <a:blip r:embed="rId39">
            <a:extLst>
              <a:ext uri="{96DAC541-7B7A-43D3-8B79-37D633B846F1}">
                <asvg:svgBlip xmlns:asvg="http://schemas.microsoft.com/office/drawing/2016/SVG/main" r:embed="rId40"/>
              </a:ext>
            </a:extLst>
          </a:blip>
          <a:srcRect/>
          <a:stretch/>
        </p:blipFill>
        <p:spPr>
          <a:xfrm>
            <a:off x="7581900" y="5372100"/>
            <a:ext cx="914400" cy="914400"/>
          </a:xfrm>
          <a:prstGeom prst="rect">
            <a:avLst/>
          </a:prstGeom>
        </p:spPr>
      </p:pic>
      <p:pic>
        <p:nvPicPr>
          <p:cNvPr id="5" name="Graphic 8" descr="AWS Local Zones service icon.">
            <a:extLst>
              <a:ext uri="{FF2B5EF4-FFF2-40B4-BE49-F238E27FC236}">
                <a16:creationId xmlns:a16="http://schemas.microsoft.com/office/drawing/2014/main" id="{7E740F58-D828-9967-BC43-2043367849E5}"/>
              </a:ext>
            </a:extLst>
          </p:cNvPr>
          <p:cNvPicPr>
            <a:picLocks noGrp="1" noRot="1" noChangeAspect="1" noMove="1" noResize="1" noEditPoints="1" noAdjustHandles="1" noChangeArrowheads="1" noChangeShapeType="1" noCrop="1"/>
          </p:cNvPicPr>
          <p:nvPr/>
        </p:nvPicPr>
        <p:blipFill rotWithShape="1">
          <a:blip r:embed="rId41">
            <a:extLst>
              <a:ext uri="{96DAC541-7B7A-43D3-8B79-37D633B846F1}">
                <asvg:svgBlip xmlns:asvg="http://schemas.microsoft.com/office/drawing/2016/SVG/main" r:embed="rId42"/>
              </a:ext>
            </a:extLst>
          </a:blip>
          <a:srcRect/>
          <a:stretch/>
        </p:blipFill>
        <p:spPr bwMode="auto">
          <a:xfrm>
            <a:off x="9525000" y="53721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0">
            <a:extLst>
              <a:ext uri="{FF2B5EF4-FFF2-40B4-BE49-F238E27FC236}">
                <a16:creationId xmlns:a16="http://schemas.microsoft.com/office/drawing/2014/main" id="{54617DD6-3BEA-0CC7-839B-7C16230B1542}"/>
              </a:ext>
            </a:extLst>
          </p:cNvPr>
          <p:cNvSpPr txBox="1">
            <a:spLocks noChangeArrowheads="1"/>
          </p:cNvSpPr>
          <p:nvPr/>
        </p:nvSpPr>
        <p:spPr bwMode="auto">
          <a:xfrm>
            <a:off x="9253841" y="6440591"/>
            <a:ext cx="14567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Local Zones</a:t>
            </a:r>
          </a:p>
        </p:txBody>
      </p:sp>
      <p:sp>
        <p:nvSpPr>
          <p:cNvPr id="16" name="TextBox 24">
            <a:extLst>
              <a:ext uri="{FF2B5EF4-FFF2-40B4-BE49-F238E27FC236}">
                <a16:creationId xmlns:a16="http://schemas.microsoft.com/office/drawing/2014/main" id="{BF12F632-75F1-9FFE-EA12-5B371B53614B}"/>
              </a:ext>
            </a:extLst>
          </p:cNvPr>
          <p:cNvSpPr txBox="1">
            <a:spLocks noChangeArrowheads="1"/>
          </p:cNvSpPr>
          <p:nvPr/>
        </p:nvSpPr>
        <p:spPr bwMode="auto">
          <a:xfrm>
            <a:off x="5596237" y="6440591"/>
            <a:ext cx="999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Batch</a:t>
            </a:r>
          </a:p>
        </p:txBody>
      </p:sp>
    </p:spTree>
    <p:extLst>
      <p:ext uri="{BB962C8B-B14F-4D97-AF65-F5344CB8AC3E}">
        <p14:creationId xmlns:p14="http://schemas.microsoft.com/office/powerpoint/2010/main" val="85635724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of Pam from the American version of &quot;The Office&quot; TV show with a caption that reads &quot;They're the same picture.">
            <a:extLst>
              <a:ext uri="{FF2B5EF4-FFF2-40B4-BE49-F238E27FC236}">
                <a16:creationId xmlns:a16="http://schemas.microsoft.com/office/drawing/2014/main" id="{4F297D2E-EBA2-C09B-E764-0C7513DD4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374"/>
            <a:ext cx="12192000" cy="6913563"/>
          </a:xfrm>
          <a:prstGeom prst="rect">
            <a:avLst/>
          </a:prstGeom>
        </p:spPr>
      </p:pic>
      <p:sp>
        <p:nvSpPr>
          <p:cNvPr id="2" name="Slide Number Placeholder 1">
            <a:extLst>
              <a:ext uri="{FF2B5EF4-FFF2-40B4-BE49-F238E27FC236}">
                <a16:creationId xmlns:a16="http://schemas.microsoft.com/office/drawing/2014/main" id="{75B766F0-5F8D-6070-970F-0E8C0FBF2630}"/>
              </a:ext>
            </a:extLst>
          </p:cNvPr>
          <p:cNvSpPr>
            <a:spLocks noGrp="1"/>
          </p:cNvSpPr>
          <p:nvPr>
            <p:ph type="sldNum" sz="quarter" idx="12"/>
          </p:nvPr>
        </p:nvSpPr>
        <p:spPr/>
        <p:txBody>
          <a:bodyPr/>
          <a:lstStyle/>
          <a:p>
            <a:fld id="{5DB424E2-F653-4D6D-B8B3-DCB120A392F3}" type="slidenum">
              <a:rPr lang="en-US" smtClean="0"/>
              <a:t>8</a:t>
            </a:fld>
            <a:endParaRPr lang="en-US"/>
          </a:p>
        </p:txBody>
      </p:sp>
    </p:spTree>
    <p:extLst>
      <p:ext uri="{BB962C8B-B14F-4D97-AF65-F5344CB8AC3E}">
        <p14:creationId xmlns:p14="http://schemas.microsoft.com/office/powerpoint/2010/main" val="2277803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6">
            <a:extLst>
              <a:ext uri="{FF2B5EF4-FFF2-40B4-BE49-F238E27FC236}">
                <a16:creationId xmlns:a16="http://schemas.microsoft.com/office/drawing/2014/main" id="{E9753C6B-81D1-8E77-80F0-089CC058FF5C}"/>
              </a:ext>
            </a:extLst>
          </p:cNvPr>
          <p:cNvSpPr txBox="1">
            <a:spLocks noChangeArrowheads="1"/>
          </p:cNvSpPr>
          <p:nvPr/>
        </p:nvSpPr>
        <p:spPr bwMode="auto">
          <a:xfrm>
            <a:off x="1076380" y="1479865"/>
            <a:ext cx="2268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Amazon Elastic Compute Cloud (Amazon EC2)</a:t>
            </a:r>
          </a:p>
        </p:txBody>
      </p:sp>
      <p:sp>
        <p:nvSpPr>
          <p:cNvPr id="118" name="TextBox 18">
            <a:extLst>
              <a:ext uri="{FF2B5EF4-FFF2-40B4-BE49-F238E27FC236}">
                <a16:creationId xmlns:a16="http://schemas.microsoft.com/office/drawing/2014/main" id="{A2B57D93-E5CC-6C49-4260-808115040CBA}"/>
              </a:ext>
            </a:extLst>
          </p:cNvPr>
          <p:cNvSpPr txBox="1">
            <a:spLocks noChangeArrowheads="1"/>
          </p:cNvSpPr>
          <p:nvPr/>
        </p:nvSpPr>
        <p:spPr bwMode="auto">
          <a:xfrm>
            <a:off x="3272182" y="1587587"/>
            <a:ext cx="17614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Elastic Beanstalk</a:t>
            </a:r>
          </a:p>
        </p:txBody>
      </p:sp>
      <p:sp>
        <p:nvSpPr>
          <p:cNvPr id="120" name="TextBox 20">
            <a:extLst>
              <a:ext uri="{FF2B5EF4-FFF2-40B4-BE49-F238E27FC236}">
                <a16:creationId xmlns:a16="http://schemas.microsoft.com/office/drawing/2014/main" id="{1E56A107-3793-C267-E685-228D12622DAF}"/>
              </a:ext>
            </a:extLst>
          </p:cNvPr>
          <p:cNvSpPr txBox="1">
            <a:spLocks noChangeArrowheads="1"/>
          </p:cNvSpPr>
          <p:nvPr/>
        </p:nvSpPr>
        <p:spPr bwMode="auto">
          <a:xfrm>
            <a:off x="5484813" y="1587587"/>
            <a:ext cx="12223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Lambda</a:t>
            </a:r>
          </a:p>
        </p:txBody>
      </p:sp>
      <p:sp>
        <p:nvSpPr>
          <p:cNvPr id="122" name="TextBox 24">
            <a:extLst>
              <a:ext uri="{FF2B5EF4-FFF2-40B4-BE49-F238E27FC236}">
                <a16:creationId xmlns:a16="http://schemas.microsoft.com/office/drawing/2014/main" id="{D04DE745-A595-332E-B2F5-F2C84C8C00A9}"/>
              </a:ext>
            </a:extLst>
          </p:cNvPr>
          <p:cNvSpPr txBox="1">
            <a:spLocks noChangeArrowheads="1"/>
          </p:cNvSpPr>
          <p:nvPr/>
        </p:nvSpPr>
        <p:spPr bwMode="auto">
          <a:xfrm>
            <a:off x="7239794" y="1587587"/>
            <a:ext cx="15986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Amazon </a:t>
            </a:r>
            <a:r>
              <a:rPr lang="en-US" altLang="en-US" sz="1400" dirty="0" err="1">
                <a:latin typeface="+mn-lt"/>
                <a:ea typeface="Amazon Ember" panose="020B0603020204020204" pitchFamily="34" charset="0"/>
                <a:cs typeface="Arial" panose="020B0604020202020204" pitchFamily="34" charset="0"/>
              </a:rPr>
              <a:t>Lightsail</a:t>
            </a:r>
            <a:endParaRPr lang="en-US" altLang="en-US" sz="1400" dirty="0">
              <a:latin typeface="+mn-lt"/>
              <a:ea typeface="Amazon Ember" panose="020B0603020204020204" pitchFamily="34" charset="0"/>
              <a:cs typeface="Arial" panose="020B0604020202020204" pitchFamily="34" charset="0"/>
            </a:endParaRPr>
          </a:p>
        </p:txBody>
      </p:sp>
      <p:sp>
        <p:nvSpPr>
          <p:cNvPr id="124" name="TextBox 123">
            <a:extLst>
              <a:ext uri="{FF2B5EF4-FFF2-40B4-BE49-F238E27FC236}">
                <a16:creationId xmlns:a16="http://schemas.microsoft.com/office/drawing/2014/main" id="{A3EE198F-8BBB-3C05-4A83-66C43CBA65DB}"/>
              </a:ext>
            </a:extLst>
          </p:cNvPr>
          <p:cNvSpPr txBox="1">
            <a:spLocks noChangeArrowheads="1"/>
          </p:cNvSpPr>
          <p:nvPr/>
        </p:nvSpPr>
        <p:spPr bwMode="auto">
          <a:xfrm>
            <a:off x="9256713" y="1479865"/>
            <a:ext cx="1450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Amazon </a:t>
            </a:r>
            <a:r>
              <a:rPr lang="en-US" altLang="en-US" sz="1400" dirty="0" err="1">
                <a:latin typeface="+mn-lt"/>
                <a:ea typeface="Amazon Ember" panose="020B0603020204020204" pitchFamily="34" charset="0"/>
                <a:cs typeface="Arial" panose="020B0604020202020204" pitchFamily="34" charset="0"/>
              </a:rPr>
              <a:t>Lightsail</a:t>
            </a:r>
            <a:br>
              <a:rPr lang="en-US" altLang="en-US" sz="1400" dirty="0">
                <a:latin typeface="+mn-lt"/>
                <a:ea typeface="Amazon Ember" panose="020B0603020204020204" pitchFamily="34" charset="0"/>
                <a:cs typeface="Arial" panose="020B0604020202020204" pitchFamily="34" charset="0"/>
              </a:rPr>
            </a:br>
            <a:r>
              <a:rPr lang="en-US" altLang="en-US" sz="1400" dirty="0">
                <a:latin typeface="+mn-lt"/>
                <a:ea typeface="Amazon Ember" panose="020B0603020204020204" pitchFamily="34" charset="0"/>
                <a:cs typeface="Arial" panose="020B0604020202020204" pitchFamily="34" charset="0"/>
              </a:rPr>
              <a:t>for Research</a:t>
            </a:r>
          </a:p>
        </p:txBody>
      </p:sp>
      <p:sp>
        <p:nvSpPr>
          <p:cNvPr id="136" name="TextBox 18">
            <a:extLst>
              <a:ext uri="{FF2B5EF4-FFF2-40B4-BE49-F238E27FC236}">
                <a16:creationId xmlns:a16="http://schemas.microsoft.com/office/drawing/2014/main" id="{13709C52-DEB5-EED6-C663-7353FC5AC566}"/>
              </a:ext>
            </a:extLst>
          </p:cNvPr>
          <p:cNvSpPr txBox="1">
            <a:spLocks noChangeArrowheads="1"/>
          </p:cNvSpPr>
          <p:nvPr/>
        </p:nvSpPr>
        <p:spPr bwMode="auto">
          <a:xfrm>
            <a:off x="1477854" y="3224544"/>
            <a:ext cx="14638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App Runner</a:t>
            </a:r>
          </a:p>
        </p:txBody>
      </p:sp>
      <p:sp>
        <p:nvSpPr>
          <p:cNvPr id="137" name="TextBox 26">
            <a:extLst>
              <a:ext uri="{FF2B5EF4-FFF2-40B4-BE49-F238E27FC236}">
                <a16:creationId xmlns:a16="http://schemas.microsoft.com/office/drawing/2014/main" id="{7CC3A5ED-0D4F-D180-DFC9-22AD22BB20C4}"/>
              </a:ext>
            </a:extLst>
          </p:cNvPr>
          <p:cNvSpPr txBox="1">
            <a:spLocks noChangeArrowheads="1"/>
          </p:cNvSpPr>
          <p:nvPr/>
        </p:nvSpPr>
        <p:spPr bwMode="auto">
          <a:xfrm>
            <a:off x="3233746" y="3116823"/>
            <a:ext cx="18383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Serverless</a:t>
            </a:r>
            <a:br>
              <a:rPr lang="en-US" altLang="en-US" sz="1400" dirty="0">
                <a:latin typeface="+mn-lt"/>
                <a:ea typeface="Amazon Ember" panose="020B0603020204020204" pitchFamily="34" charset="0"/>
                <a:cs typeface="Arial" panose="020B0604020202020204" pitchFamily="34" charset="0"/>
              </a:rPr>
            </a:br>
            <a:r>
              <a:rPr lang="en-US" altLang="en-US" sz="1400" dirty="0">
                <a:latin typeface="+mn-lt"/>
                <a:ea typeface="Amazon Ember" panose="020B0603020204020204" pitchFamily="34" charset="0"/>
                <a:cs typeface="Arial" panose="020B0604020202020204" pitchFamily="34" charset="0"/>
              </a:rPr>
              <a:t>Application Repository</a:t>
            </a:r>
          </a:p>
        </p:txBody>
      </p:sp>
      <p:sp>
        <p:nvSpPr>
          <p:cNvPr id="140" name="TextBox 24">
            <a:extLst>
              <a:ext uri="{FF2B5EF4-FFF2-40B4-BE49-F238E27FC236}">
                <a16:creationId xmlns:a16="http://schemas.microsoft.com/office/drawing/2014/main" id="{A039FF11-E510-9A49-D6DE-45490F779869}"/>
              </a:ext>
            </a:extLst>
          </p:cNvPr>
          <p:cNvSpPr txBox="1">
            <a:spLocks noChangeArrowheads="1"/>
          </p:cNvSpPr>
          <p:nvPr/>
        </p:nvSpPr>
        <p:spPr bwMode="auto">
          <a:xfrm>
            <a:off x="6893719" y="3116823"/>
            <a:ext cx="22907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Amazon Elastic Container Service (Amazon ECS)</a:t>
            </a:r>
          </a:p>
        </p:txBody>
      </p:sp>
      <p:sp>
        <p:nvSpPr>
          <p:cNvPr id="142" name="TextBox 12">
            <a:extLst>
              <a:ext uri="{FF2B5EF4-FFF2-40B4-BE49-F238E27FC236}">
                <a16:creationId xmlns:a16="http://schemas.microsoft.com/office/drawing/2014/main" id="{7334FA99-AF18-6F9E-0A3F-04496A4D95F0}"/>
              </a:ext>
            </a:extLst>
          </p:cNvPr>
          <p:cNvSpPr txBox="1">
            <a:spLocks noChangeArrowheads="1"/>
          </p:cNvSpPr>
          <p:nvPr/>
        </p:nvSpPr>
        <p:spPr bwMode="auto">
          <a:xfrm>
            <a:off x="9029700" y="3224544"/>
            <a:ext cx="1905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Amazon ECS Anywhere</a:t>
            </a:r>
          </a:p>
        </p:txBody>
      </p:sp>
      <p:sp>
        <p:nvSpPr>
          <p:cNvPr id="144" name="TextBox 22">
            <a:extLst>
              <a:ext uri="{FF2B5EF4-FFF2-40B4-BE49-F238E27FC236}">
                <a16:creationId xmlns:a16="http://schemas.microsoft.com/office/drawing/2014/main" id="{1BB06B3C-CB6A-16C7-53C4-AB31EAA89648}"/>
              </a:ext>
            </a:extLst>
          </p:cNvPr>
          <p:cNvSpPr txBox="1">
            <a:spLocks noChangeArrowheads="1"/>
          </p:cNvSpPr>
          <p:nvPr/>
        </p:nvSpPr>
        <p:spPr bwMode="auto">
          <a:xfrm>
            <a:off x="4955381" y="3116823"/>
            <a:ext cx="22812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Amazon Elastic Container Registry (Amazon ECR)</a:t>
            </a:r>
          </a:p>
        </p:txBody>
      </p:sp>
      <p:sp>
        <p:nvSpPr>
          <p:cNvPr id="147" name="TextBox 9">
            <a:extLst>
              <a:ext uri="{FF2B5EF4-FFF2-40B4-BE49-F238E27FC236}">
                <a16:creationId xmlns:a16="http://schemas.microsoft.com/office/drawing/2014/main" id="{6BA2BFE1-CCF4-568D-278F-C920053C0F54}"/>
              </a:ext>
            </a:extLst>
          </p:cNvPr>
          <p:cNvSpPr txBox="1">
            <a:spLocks noChangeArrowheads="1"/>
          </p:cNvSpPr>
          <p:nvPr/>
        </p:nvSpPr>
        <p:spPr bwMode="auto">
          <a:xfrm>
            <a:off x="1135852" y="4726838"/>
            <a:ext cx="21478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Amazon Elastic Kubernetes Service (Amazon EKS)</a:t>
            </a:r>
          </a:p>
        </p:txBody>
      </p:sp>
      <p:sp>
        <p:nvSpPr>
          <p:cNvPr id="149" name="TextBox 9">
            <a:extLst>
              <a:ext uri="{FF2B5EF4-FFF2-40B4-BE49-F238E27FC236}">
                <a16:creationId xmlns:a16="http://schemas.microsoft.com/office/drawing/2014/main" id="{7173A370-5EB2-BBEF-820D-7866748B6719}"/>
              </a:ext>
            </a:extLst>
          </p:cNvPr>
          <p:cNvSpPr txBox="1">
            <a:spLocks noChangeArrowheads="1"/>
          </p:cNvSpPr>
          <p:nvPr/>
        </p:nvSpPr>
        <p:spPr bwMode="auto">
          <a:xfrm>
            <a:off x="3198862" y="4834559"/>
            <a:ext cx="19080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Amazon EKS Anywhere</a:t>
            </a:r>
          </a:p>
        </p:txBody>
      </p:sp>
      <p:sp>
        <p:nvSpPr>
          <p:cNvPr id="151" name="TextBox 12">
            <a:extLst>
              <a:ext uri="{FF2B5EF4-FFF2-40B4-BE49-F238E27FC236}">
                <a16:creationId xmlns:a16="http://schemas.microsoft.com/office/drawing/2014/main" id="{BCCE9DBF-B583-7956-0A8A-E9CD91CBC1B3}"/>
              </a:ext>
            </a:extLst>
          </p:cNvPr>
          <p:cNvSpPr txBox="1">
            <a:spLocks noChangeArrowheads="1"/>
          </p:cNvSpPr>
          <p:nvPr/>
        </p:nvSpPr>
        <p:spPr bwMode="auto">
          <a:xfrm>
            <a:off x="5538391" y="4834559"/>
            <a:ext cx="11152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a:t>
            </a:r>
            <a:r>
              <a:rPr lang="en-US" altLang="en-US" sz="1400" dirty="0" err="1">
                <a:latin typeface="+mn-lt"/>
                <a:ea typeface="Amazon Ember" panose="020B0603020204020204" pitchFamily="34" charset="0"/>
                <a:cs typeface="Arial" panose="020B0604020202020204" pitchFamily="34" charset="0"/>
              </a:rPr>
              <a:t>Fargate</a:t>
            </a:r>
            <a:endParaRPr lang="en-US" altLang="en-US" sz="1400" dirty="0">
              <a:latin typeface="+mn-lt"/>
              <a:ea typeface="Amazon Ember" panose="020B0603020204020204" pitchFamily="34" charset="0"/>
              <a:cs typeface="Arial" panose="020B0604020202020204" pitchFamily="34" charset="0"/>
            </a:endParaRPr>
          </a:p>
        </p:txBody>
      </p:sp>
      <p:sp>
        <p:nvSpPr>
          <p:cNvPr id="153" name="TextBox 18">
            <a:extLst>
              <a:ext uri="{FF2B5EF4-FFF2-40B4-BE49-F238E27FC236}">
                <a16:creationId xmlns:a16="http://schemas.microsoft.com/office/drawing/2014/main" id="{02F085A0-9351-B236-6AC6-61C501902998}"/>
              </a:ext>
            </a:extLst>
          </p:cNvPr>
          <p:cNvSpPr txBox="1">
            <a:spLocks noChangeArrowheads="1"/>
          </p:cNvSpPr>
          <p:nvPr/>
        </p:nvSpPr>
        <p:spPr bwMode="auto">
          <a:xfrm>
            <a:off x="7158708" y="4834559"/>
            <a:ext cx="17607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Outposts family</a:t>
            </a:r>
          </a:p>
        </p:txBody>
      </p:sp>
      <p:sp>
        <p:nvSpPr>
          <p:cNvPr id="155" name="TextBox 21">
            <a:extLst>
              <a:ext uri="{FF2B5EF4-FFF2-40B4-BE49-F238E27FC236}">
                <a16:creationId xmlns:a16="http://schemas.microsoft.com/office/drawing/2014/main" id="{A67F2658-D434-EA7F-05CE-B41F59D88241}"/>
              </a:ext>
            </a:extLst>
          </p:cNvPr>
          <p:cNvSpPr txBox="1">
            <a:spLocks noChangeArrowheads="1"/>
          </p:cNvSpPr>
          <p:nvPr/>
        </p:nvSpPr>
        <p:spPr bwMode="auto">
          <a:xfrm>
            <a:off x="9197918" y="4834559"/>
            <a:ext cx="15685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Outposts rack</a:t>
            </a:r>
          </a:p>
        </p:txBody>
      </p:sp>
      <p:sp>
        <p:nvSpPr>
          <p:cNvPr id="157" name="TextBox 156">
            <a:extLst>
              <a:ext uri="{FF2B5EF4-FFF2-40B4-BE49-F238E27FC236}">
                <a16:creationId xmlns:a16="http://schemas.microsoft.com/office/drawing/2014/main" id="{F21C1AF6-9D3D-EBA7-8D40-51A74D2B192E}"/>
              </a:ext>
            </a:extLst>
          </p:cNvPr>
          <p:cNvSpPr txBox="1">
            <a:spLocks/>
          </p:cNvSpPr>
          <p:nvPr/>
        </p:nvSpPr>
        <p:spPr bwMode="auto">
          <a:xfrm>
            <a:off x="1294607" y="6440591"/>
            <a:ext cx="18303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Outposts servers</a:t>
            </a:r>
          </a:p>
        </p:txBody>
      </p:sp>
      <p:sp>
        <p:nvSpPr>
          <p:cNvPr id="162" name="TextBox 9">
            <a:extLst>
              <a:ext uri="{FF2B5EF4-FFF2-40B4-BE49-F238E27FC236}">
                <a16:creationId xmlns:a16="http://schemas.microsoft.com/office/drawing/2014/main" id="{1675BD5C-E0CF-2C23-FB7E-2375F8215C53}"/>
              </a:ext>
            </a:extLst>
          </p:cNvPr>
          <p:cNvSpPr txBox="1">
            <a:spLocks noChangeArrowheads="1"/>
          </p:cNvSpPr>
          <p:nvPr/>
        </p:nvSpPr>
        <p:spPr bwMode="auto">
          <a:xfrm>
            <a:off x="6981702" y="6332870"/>
            <a:ext cx="21147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Red Hat OpenShift Service</a:t>
            </a:r>
            <a:br>
              <a:rPr lang="en-US" altLang="en-US" sz="1400" dirty="0">
                <a:latin typeface="+mn-lt"/>
                <a:ea typeface="Amazon Ember" panose="020B0603020204020204" pitchFamily="34" charset="0"/>
                <a:cs typeface="Arial" panose="020B0604020202020204" pitchFamily="34" charset="0"/>
              </a:rPr>
            </a:br>
            <a:r>
              <a:rPr lang="en-US" altLang="en-US" sz="1400" dirty="0">
                <a:latin typeface="+mn-lt"/>
                <a:ea typeface="Amazon Ember" panose="020B0603020204020204" pitchFamily="34" charset="0"/>
                <a:cs typeface="Arial" panose="020B0604020202020204" pitchFamily="34" charset="0"/>
              </a:rPr>
              <a:t>on AWS (ROSA) </a:t>
            </a:r>
          </a:p>
        </p:txBody>
      </p:sp>
      <p:sp>
        <p:nvSpPr>
          <p:cNvPr id="163" name="TextBox 24">
            <a:extLst>
              <a:ext uri="{FF2B5EF4-FFF2-40B4-BE49-F238E27FC236}">
                <a16:creationId xmlns:a16="http://schemas.microsoft.com/office/drawing/2014/main" id="{BBEC4DC8-7612-5CA0-0A24-3F815DEF6741}"/>
              </a:ext>
            </a:extLst>
          </p:cNvPr>
          <p:cNvSpPr txBox="1">
            <a:spLocks noChangeArrowheads="1"/>
          </p:cNvSpPr>
          <p:nvPr/>
        </p:nvSpPr>
        <p:spPr bwMode="auto">
          <a:xfrm>
            <a:off x="3326163" y="6440591"/>
            <a:ext cx="16534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Nitro Enclaves</a:t>
            </a:r>
          </a:p>
        </p:txBody>
      </p:sp>
      <p:sp>
        <p:nvSpPr>
          <p:cNvPr id="2" name="Slide Number Placeholder 1">
            <a:extLst>
              <a:ext uri="{FF2B5EF4-FFF2-40B4-BE49-F238E27FC236}">
                <a16:creationId xmlns:a16="http://schemas.microsoft.com/office/drawing/2014/main" id="{EDC5A9BF-FD50-2AF7-9D13-46FD572C25C3}"/>
              </a:ext>
            </a:extLst>
          </p:cNvPr>
          <p:cNvSpPr>
            <a:spLocks noGrp="1"/>
          </p:cNvSpPr>
          <p:nvPr>
            <p:ph type="sldNum" sz="quarter" idx="12"/>
          </p:nvPr>
        </p:nvSpPr>
        <p:spPr/>
        <p:txBody>
          <a:bodyPr/>
          <a:lstStyle/>
          <a:p>
            <a:fld id="{5DB424E2-F653-4D6D-B8B3-DCB120A392F3}" type="slidenum">
              <a:rPr lang="en-US" smtClean="0"/>
              <a:t>9</a:t>
            </a:fld>
            <a:endParaRPr lang="en-US"/>
          </a:p>
        </p:txBody>
      </p:sp>
      <p:pic>
        <p:nvPicPr>
          <p:cNvPr id="31" name="Graphic 5" descr="Amazon Elastic Compute Cloud (Amazon EC2) service icon.">
            <a:extLst>
              <a:ext uri="{FF2B5EF4-FFF2-40B4-BE49-F238E27FC236}">
                <a16:creationId xmlns:a16="http://schemas.microsoft.com/office/drawing/2014/main" id="{206E4546-E227-F47D-3165-11F51B83E850}"/>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rcRect/>
          <a:stretch/>
        </p:blipFill>
        <p:spPr bwMode="auto">
          <a:xfrm>
            <a:off x="1752600" y="5715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Graphic 116" descr="AWS Elastic Beanstalk service icon.">
            <a:extLst>
              <a:ext uri="{FF2B5EF4-FFF2-40B4-BE49-F238E27FC236}">
                <a16:creationId xmlns:a16="http://schemas.microsoft.com/office/drawing/2014/main" id="{A3544BDB-7DDB-97E3-4A2B-1DFC51C49B33}"/>
              </a:ext>
            </a:extLst>
          </p:cNvPr>
          <p:cNvPicPr>
            <a:picLocks noGrp="1" noRot="1" noChangeAspect="1" noMove="1" noResize="1" noEditPoints="1" noAdjustHandles="1" noChangeArrowheads="1" noChangeShapeType="1" noCrop="1"/>
          </p:cNvPicPr>
          <p:nvPr/>
        </p:nvPicPr>
        <p:blipFill>
          <a:blip r:embed="rId5">
            <a:extLst>
              <a:ext uri="{96DAC541-7B7A-43D3-8B79-37D633B846F1}">
                <asvg:svgBlip xmlns:asvg="http://schemas.microsoft.com/office/drawing/2016/SVG/main" r:embed="rId6"/>
              </a:ext>
            </a:extLst>
          </a:blip>
          <a:srcRect/>
          <a:stretch/>
        </p:blipFill>
        <p:spPr bwMode="auto">
          <a:xfrm>
            <a:off x="3695700" y="5715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 name="Graphic 10" descr="AWS Lambda service icon.">
            <a:extLst>
              <a:ext uri="{FF2B5EF4-FFF2-40B4-BE49-F238E27FC236}">
                <a16:creationId xmlns:a16="http://schemas.microsoft.com/office/drawing/2014/main" id="{AB1D1F82-EB71-D38B-1347-B4252B1182E4}"/>
              </a:ext>
            </a:extLst>
          </p:cNvPr>
          <p:cNvPicPr>
            <a:picLocks noGrp="1" noRot="1" noChangeAspect="1" noMove="1" noResize="1" noEditPoints="1" noAdjustHandles="1" noChangeArrowheads="1" noChangeShapeType="1" noCrop="1"/>
          </p:cNvPicPr>
          <p:nvPr/>
        </p:nvPicPr>
        <p:blipFill>
          <a:blip r:embed="rId7">
            <a:extLst>
              <a:ext uri="{96DAC541-7B7A-43D3-8B79-37D633B846F1}">
                <asvg:svgBlip xmlns:asvg="http://schemas.microsoft.com/office/drawing/2016/SVG/main" r:embed="rId8"/>
              </a:ext>
            </a:extLst>
          </a:blip>
          <a:srcRect/>
          <a:stretch/>
        </p:blipFill>
        <p:spPr bwMode="auto">
          <a:xfrm>
            <a:off x="5638800" y="5715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Graphic 12" descr="Amazon Lightsail service icon.">
            <a:extLst>
              <a:ext uri="{FF2B5EF4-FFF2-40B4-BE49-F238E27FC236}">
                <a16:creationId xmlns:a16="http://schemas.microsoft.com/office/drawing/2014/main" id="{F12D473E-FF34-DB21-7394-AD13A7800582}"/>
              </a:ext>
            </a:extLst>
          </p:cNvPr>
          <p:cNvPicPr>
            <a:picLocks noGrp="1" noRot="1" noChangeAspect="1" noMove="1" noResize="1" noEditPoints="1" noAdjustHandles="1" noChangeArrowheads="1" noChangeShapeType="1" noCrop="1"/>
          </p:cNvPicPr>
          <p:nvPr/>
        </p:nvPicPr>
        <p:blipFill>
          <a:blip r:embed="rId9">
            <a:extLst>
              <a:ext uri="{96DAC541-7B7A-43D3-8B79-37D633B846F1}">
                <asvg:svgBlip xmlns:asvg="http://schemas.microsoft.com/office/drawing/2016/SVG/main" r:embed="rId10"/>
              </a:ext>
            </a:extLst>
          </a:blip>
          <a:srcRect/>
          <a:stretch/>
        </p:blipFill>
        <p:spPr bwMode="auto">
          <a:xfrm>
            <a:off x="7581900" y="5715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Graphic 8" descr="Amazon Lightsail for Research service icon.">
            <a:extLst>
              <a:ext uri="{FF2B5EF4-FFF2-40B4-BE49-F238E27FC236}">
                <a16:creationId xmlns:a16="http://schemas.microsoft.com/office/drawing/2014/main" id="{D5C3A1EF-F74D-7888-39AA-25B5C1226886}"/>
              </a:ext>
            </a:extLst>
          </p:cNvPr>
          <p:cNvPicPr>
            <a:picLocks noGrp="1" noRot="1" noChangeAspect="1" noMove="1" noResize="1" noEditPoints="1" noAdjustHandles="1" noChangeArrowheads="1" noChangeShapeType="1" noCrop="1"/>
          </p:cNvPicPr>
          <p:nvPr/>
        </p:nvPicPr>
        <p:blipFill>
          <a:blip r:embed="rId11">
            <a:extLst>
              <a:ext uri="{96DAC541-7B7A-43D3-8B79-37D633B846F1}">
                <asvg:svgBlip xmlns:asvg="http://schemas.microsoft.com/office/drawing/2016/SVG/main" r:embed="rId12"/>
              </a:ext>
            </a:extLst>
          </a:blip>
          <a:srcRect/>
          <a:stretch/>
        </p:blipFill>
        <p:spPr bwMode="auto">
          <a:xfrm>
            <a:off x="9525000" y="5715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Graphic 7" descr="AWS App Runner service icon.">
            <a:extLst>
              <a:ext uri="{FF2B5EF4-FFF2-40B4-BE49-F238E27FC236}">
                <a16:creationId xmlns:a16="http://schemas.microsoft.com/office/drawing/2014/main" id="{5730F5AA-DB8F-AD58-08A6-6F7600D82044}"/>
              </a:ext>
            </a:extLst>
          </p:cNvPr>
          <p:cNvPicPr>
            <a:picLocks noGrp="1" noRot="1" noChangeAspect="1" noMove="1" noResize="1" noEditPoints="1" noAdjustHandles="1" noChangeArrowheads="1" noChangeShapeType="1" noCrop="1"/>
          </p:cNvPicPr>
          <p:nvPr/>
        </p:nvPicPr>
        <p:blipFill>
          <a:blip r:embed="rId13">
            <a:extLst>
              <a:ext uri="{96DAC541-7B7A-43D3-8B79-37D633B846F1}">
                <asvg:svgBlip xmlns:asvg="http://schemas.microsoft.com/office/drawing/2016/SVG/main" r:embed="rId14"/>
              </a:ext>
            </a:extLst>
          </a:blip>
          <a:srcRect/>
          <a:stretch/>
        </p:blipFill>
        <p:spPr bwMode="auto">
          <a:xfrm>
            <a:off x="1752600" y="21717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Graphic 13" descr="AWS Serverless Application Repository service icon.">
            <a:extLst>
              <a:ext uri="{FF2B5EF4-FFF2-40B4-BE49-F238E27FC236}">
                <a16:creationId xmlns:a16="http://schemas.microsoft.com/office/drawing/2014/main" id="{4B40EDC2-9DBF-16F0-602E-405C91CEC6CA}"/>
              </a:ext>
            </a:extLst>
          </p:cNvPr>
          <p:cNvPicPr>
            <a:picLocks noGrp="1" noRot="1" noChangeAspect="1" noMove="1" noResize="1" noEditPoints="1" noAdjustHandles="1" noChangeArrowheads="1" noChangeShapeType="1" noCrop="1"/>
          </p:cNvPicPr>
          <p:nvPr/>
        </p:nvPicPr>
        <p:blipFill>
          <a:blip r:embed="rId15">
            <a:extLst>
              <a:ext uri="{96DAC541-7B7A-43D3-8B79-37D633B846F1}">
                <asvg:svgBlip xmlns:asvg="http://schemas.microsoft.com/office/drawing/2016/SVG/main" r:embed="rId16"/>
              </a:ext>
            </a:extLst>
          </a:blip>
          <a:srcRect/>
          <a:stretch/>
        </p:blipFill>
        <p:spPr bwMode="auto">
          <a:xfrm>
            <a:off x="3695700" y="21717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Graphic 18" descr="Amazon Elastic Container Service (Amazon ECS) service icon.">
            <a:extLst>
              <a:ext uri="{FF2B5EF4-FFF2-40B4-BE49-F238E27FC236}">
                <a16:creationId xmlns:a16="http://schemas.microsoft.com/office/drawing/2014/main" id="{CBBA056A-E1AC-C944-32A8-C72017C55D5D}"/>
              </a:ext>
            </a:extLst>
          </p:cNvPr>
          <p:cNvPicPr>
            <a:picLocks noGrp="1" noRot="1" noChangeAspect="1" noMove="1" noResize="1" noEditPoints="1" noAdjustHandles="1" noChangeArrowheads="1" noChangeShapeType="1" noCrop="1"/>
          </p:cNvPicPr>
          <p:nvPr/>
        </p:nvPicPr>
        <p:blipFill>
          <a:blip r:embed="rId17">
            <a:extLst>
              <a:ext uri="{96DAC541-7B7A-43D3-8B79-37D633B846F1}">
                <asvg:svgBlip xmlns:asvg="http://schemas.microsoft.com/office/drawing/2016/SVG/main" r:embed="rId18"/>
              </a:ext>
            </a:extLst>
          </a:blip>
          <a:srcRect/>
          <a:stretch/>
        </p:blipFill>
        <p:spPr bwMode="auto">
          <a:xfrm>
            <a:off x="5638800" y="21717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 name="Graphic 14" descr="Amazon ECS Anywhere service icon.">
            <a:extLst>
              <a:ext uri="{FF2B5EF4-FFF2-40B4-BE49-F238E27FC236}">
                <a16:creationId xmlns:a16="http://schemas.microsoft.com/office/drawing/2014/main" id="{06152540-BACD-C3B1-C9C9-3E5344F4856E}"/>
              </a:ext>
            </a:extLst>
          </p:cNvPr>
          <p:cNvPicPr>
            <a:picLocks noGrp="1" noRot="1" noChangeAspect="1" noMove="1" noResize="1" noEditPoints="1" noAdjustHandles="1" noChangeArrowheads="1" noChangeShapeType="1" noCrop="1"/>
          </p:cNvPicPr>
          <p:nvPr/>
        </p:nvPicPr>
        <p:blipFill>
          <a:blip r:embed="rId19">
            <a:extLst>
              <a:ext uri="{96DAC541-7B7A-43D3-8B79-37D633B846F1}">
                <asvg:svgBlip xmlns:asvg="http://schemas.microsoft.com/office/drawing/2016/SVG/main" r:embed="rId20"/>
              </a:ext>
            </a:extLst>
          </a:blip>
          <a:srcRect/>
          <a:stretch/>
        </p:blipFill>
        <p:spPr bwMode="auto">
          <a:xfrm>
            <a:off x="7581900" y="21717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 name="Graphic 20" descr="Amazon Elastic Container Registry (Amazon ECR) Service icon.">
            <a:extLst>
              <a:ext uri="{FF2B5EF4-FFF2-40B4-BE49-F238E27FC236}">
                <a16:creationId xmlns:a16="http://schemas.microsoft.com/office/drawing/2014/main" id="{555E77D6-EC84-E550-13F7-4991C6BB563E}"/>
              </a:ext>
            </a:extLst>
          </p:cNvPr>
          <p:cNvPicPr>
            <a:picLocks noGrp="1" noRot="1" noChangeAspect="1" noMove="1" noResize="1" noEditPoints="1" noAdjustHandles="1" noChangeArrowheads="1" noChangeShapeType="1" noCrop="1"/>
          </p:cNvPicPr>
          <p:nvPr/>
        </p:nvPicPr>
        <p:blipFill>
          <a:blip r:embed="rId21">
            <a:extLst>
              <a:ext uri="{96DAC541-7B7A-43D3-8B79-37D633B846F1}">
                <asvg:svgBlip xmlns:asvg="http://schemas.microsoft.com/office/drawing/2016/SVG/main" r:embed="rId22"/>
              </a:ext>
            </a:extLst>
          </a:blip>
          <a:srcRect/>
          <a:stretch/>
        </p:blipFill>
        <p:spPr bwMode="auto">
          <a:xfrm>
            <a:off x="9525000" y="21717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 name="Graphic 23" descr="Amazon Elastic Kubernetes Service (Amazon EKS) Service icon.">
            <a:extLst>
              <a:ext uri="{FF2B5EF4-FFF2-40B4-BE49-F238E27FC236}">
                <a16:creationId xmlns:a16="http://schemas.microsoft.com/office/drawing/2014/main" id="{5725470A-9A5D-0889-7A1B-2B9993150F24}"/>
              </a:ext>
            </a:extLst>
          </p:cNvPr>
          <p:cNvPicPr>
            <a:picLocks noGrp="1" noRot="1" noChangeAspect="1" noMove="1" noResize="1" noEditPoints="1" noAdjustHandles="1" noChangeArrowheads="1" noChangeShapeType="1" noCrop="1"/>
          </p:cNvPicPr>
          <p:nvPr/>
        </p:nvPicPr>
        <p:blipFill>
          <a:blip r:embed="rId23">
            <a:extLst>
              <a:ext uri="{96DAC541-7B7A-43D3-8B79-37D633B846F1}">
                <asvg:svgBlip xmlns:asvg="http://schemas.microsoft.com/office/drawing/2016/SVG/main" r:embed="rId24"/>
              </a:ext>
            </a:extLst>
          </a:blip>
          <a:srcRect/>
          <a:stretch/>
        </p:blipFill>
        <p:spPr bwMode="auto">
          <a:xfrm>
            <a:off x="1752600" y="37719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 name="Graphic 147" descr="Amazon EKS Anywhere service icon.">
            <a:extLst>
              <a:ext uri="{FF2B5EF4-FFF2-40B4-BE49-F238E27FC236}">
                <a16:creationId xmlns:a16="http://schemas.microsoft.com/office/drawing/2014/main" id="{EC91C680-D802-2B13-C5F9-2C0A5A7807E1}"/>
              </a:ext>
            </a:extLst>
          </p:cNvPr>
          <p:cNvPicPr>
            <a:picLocks noGrp="1" noRot="1" noChangeAspect="1" noMove="1" noResize="1" noEditPoints="1" noAdjustHandles="1" noChangeArrowheads="1" noChangeShapeType="1" noCrop="1"/>
          </p:cNvPicPr>
          <p:nvPr/>
        </p:nvPicPr>
        <p:blipFill>
          <a:blip r:embed="rId25">
            <a:extLst>
              <a:ext uri="{96DAC541-7B7A-43D3-8B79-37D633B846F1}">
                <asvg:svgBlip xmlns:asvg="http://schemas.microsoft.com/office/drawing/2016/SVG/main" r:embed="rId26"/>
              </a:ext>
            </a:extLst>
          </a:blip>
          <a:srcRect/>
          <a:stretch/>
        </p:blipFill>
        <p:spPr>
          <a:xfrm>
            <a:off x="3695700" y="3771900"/>
            <a:ext cx="914400" cy="914400"/>
          </a:xfrm>
          <a:prstGeom prst="rect">
            <a:avLst/>
          </a:prstGeom>
        </p:spPr>
      </p:pic>
      <p:pic>
        <p:nvPicPr>
          <p:cNvPr id="150" name="Graphic 14" descr="AWS Fargate service icon.">
            <a:extLst>
              <a:ext uri="{FF2B5EF4-FFF2-40B4-BE49-F238E27FC236}">
                <a16:creationId xmlns:a16="http://schemas.microsoft.com/office/drawing/2014/main" id="{38FFB284-01D5-1398-4273-EB0A1FD1A056}"/>
              </a:ext>
            </a:extLst>
          </p:cNvPr>
          <p:cNvPicPr>
            <a:picLocks noGrp="1" noRot="1" noChangeAspect="1" noMove="1" noResize="1" noEditPoints="1" noAdjustHandles="1" noChangeArrowheads="1" noChangeShapeType="1" noCrop="1"/>
          </p:cNvPicPr>
          <p:nvPr/>
        </p:nvPicPr>
        <p:blipFill>
          <a:blip r:embed="rId27">
            <a:extLst>
              <a:ext uri="{96DAC541-7B7A-43D3-8B79-37D633B846F1}">
                <asvg:svgBlip xmlns:asvg="http://schemas.microsoft.com/office/drawing/2016/SVG/main" r:embed="rId28"/>
              </a:ext>
            </a:extLst>
          </a:blip>
          <a:srcRect/>
          <a:stretch/>
        </p:blipFill>
        <p:spPr bwMode="auto">
          <a:xfrm>
            <a:off x="5638800" y="37719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 name="Graphic 6" descr="AWS Outposts family service icon.">
            <a:extLst>
              <a:ext uri="{FF2B5EF4-FFF2-40B4-BE49-F238E27FC236}">
                <a16:creationId xmlns:a16="http://schemas.microsoft.com/office/drawing/2014/main" id="{92308584-AC54-971C-8288-25D44733D35B}"/>
              </a:ext>
            </a:extLst>
          </p:cNvPr>
          <p:cNvPicPr>
            <a:picLocks noGrp="1" noRot="1" noChangeAspect="1" noMove="1" noResize="1" noEditPoints="1" noAdjustHandles="1" noChangeArrowheads="1" noChangeShapeType="1" noCrop="1"/>
          </p:cNvPicPr>
          <p:nvPr/>
        </p:nvPicPr>
        <p:blipFill>
          <a:blip r:embed="rId29">
            <a:extLst>
              <a:ext uri="{96DAC541-7B7A-43D3-8B79-37D633B846F1}">
                <asvg:svgBlip xmlns:asvg="http://schemas.microsoft.com/office/drawing/2016/SVG/main" r:embed="rId30"/>
              </a:ext>
            </a:extLst>
          </a:blip>
          <a:srcRect/>
          <a:stretch/>
        </p:blipFill>
        <p:spPr bwMode="auto">
          <a:xfrm>
            <a:off x="7581900" y="37719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 name="Graphic 9" descr="AWS Outposts rack service icon.">
            <a:extLst>
              <a:ext uri="{FF2B5EF4-FFF2-40B4-BE49-F238E27FC236}">
                <a16:creationId xmlns:a16="http://schemas.microsoft.com/office/drawing/2014/main" id="{192E5648-506A-6D24-9319-4D8293408122}"/>
              </a:ext>
            </a:extLst>
          </p:cNvPr>
          <p:cNvPicPr>
            <a:picLocks noGrp="1" noRot="1" noChangeAspect="1" noMove="1" noResize="1" noEditPoints="1" noAdjustHandles="1" noChangeArrowheads="1" noChangeShapeType="1" noCrop="1"/>
          </p:cNvPicPr>
          <p:nvPr/>
        </p:nvPicPr>
        <p:blipFill>
          <a:blip r:embed="rId31">
            <a:extLst>
              <a:ext uri="{96DAC541-7B7A-43D3-8B79-37D633B846F1}">
                <asvg:svgBlip xmlns:asvg="http://schemas.microsoft.com/office/drawing/2016/SVG/main" r:embed="rId32"/>
              </a:ext>
            </a:extLst>
          </a:blip>
          <a:srcRect/>
          <a:stretch/>
        </p:blipFill>
        <p:spPr bwMode="auto">
          <a:xfrm>
            <a:off x="9525000" y="37719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 name="Graphic 155" descr="AWS Outposts servers service icon.">
            <a:extLst>
              <a:ext uri="{FF2B5EF4-FFF2-40B4-BE49-F238E27FC236}">
                <a16:creationId xmlns:a16="http://schemas.microsoft.com/office/drawing/2014/main" id="{0CB017B7-26D0-B72F-2EA7-B8A191F7BC83}"/>
              </a:ext>
            </a:extLst>
          </p:cNvPr>
          <p:cNvPicPr>
            <a:picLocks noGrp="1" noRot="1" noChangeAspect="1" noMove="1" noResize="1" noEditPoints="1" noAdjustHandles="1" noChangeArrowheads="1" noChangeShapeType="1" noCrop="1"/>
          </p:cNvPicPr>
          <p:nvPr/>
        </p:nvPicPr>
        <p:blipFill>
          <a:blip r:embed="rId33">
            <a:extLst>
              <a:ext uri="{96DAC541-7B7A-43D3-8B79-37D633B846F1}">
                <asvg:svgBlip xmlns:asvg="http://schemas.microsoft.com/office/drawing/2016/SVG/main" r:embed="rId34"/>
              </a:ext>
            </a:extLst>
          </a:blip>
          <a:srcRect/>
          <a:stretch/>
        </p:blipFill>
        <p:spPr>
          <a:xfrm>
            <a:off x="1752600" y="5372100"/>
            <a:ext cx="914400" cy="914400"/>
          </a:xfrm>
          <a:prstGeom prst="rect">
            <a:avLst/>
          </a:prstGeom>
        </p:spPr>
      </p:pic>
      <p:pic>
        <p:nvPicPr>
          <p:cNvPr id="158" name="Graphic 13" descr="AWS Nitro Enclaves service icon.">
            <a:extLst>
              <a:ext uri="{FF2B5EF4-FFF2-40B4-BE49-F238E27FC236}">
                <a16:creationId xmlns:a16="http://schemas.microsoft.com/office/drawing/2014/main" id="{73D64AC6-EFBE-CBF8-78A4-7232F2936C93}"/>
              </a:ext>
            </a:extLst>
          </p:cNvPr>
          <p:cNvPicPr>
            <a:picLocks noGrp="1" noRot="1" noChangeAspect="1" noMove="1" noResize="1" noEditPoints="1" noAdjustHandles="1" noChangeArrowheads="1" noChangeShapeType="1" noCrop="1"/>
          </p:cNvPicPr>
          <p:nvPr/>
        </p:nvPicPr>
        <p:blipFill>
          <a:blip r:embed="rId35">
            <a:extLst>
              <a:ext uri="{96DAC541-7B7A-43D3-8B79-37D633B846F1}">
                <asvg:svgBlip xmlns:asvg="http://schemas.microsoft.com/office/drawing/2016/SVG/main" r:embed="rId36"/>
              </a:ext>
            </a:extLst>
          </a:blip>
          <a:srcRect/>
          <a:stretch/>
        </p:blipFill>
        <p:spPr bwMode="auto">
          <a:xfrm>
            <a:off x="3695700" y="53721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 name="Graphic 13" descr="AWS Batch service icon.">
            <a:extLst>
              <a:ext uri="{FF2B5EF4-FFF2-40B4-BE49-F238E27FC236}">
                <a16:creationId xmlns:a16="http://schemas.microsoft.com/office/drawing/2014/main" id="{997766FF-578F-AA11-2BFC-41003E0C4A5B}"/>
              </a:ext>
            </a:extLst>
          </p:cNvPr>
          <p:cNvPicPr>
            <a:picLocks noGrp="1" noRot="1" noChangeAspect="1" noMove="1" noResize="1" noEditPoints="1" noAdjustHandles="1" noChangeArrowheads="1" noChangeShapeType="1" noCrop="1"/>
          </p:cNvPicPr>
          <p:nvPr/>
        </p:nvPicPr>
        <p:blipFill>
          <a:blip r:embed="rId37">
            <a:extLst>
              <a:ext uri="{96DAC541-7B7A-43D3-8B79-37D633B846F1}">
                <asvg:svgBlip xmlns:asvg="http://schemas.microsoft.com/office/drawing/2016/SVG/main" r:embed="rId38"/>
              </a:ext>
            </a:extLst>
          </a:blip>
          <a:srcRect/>
          <a:stretch/>
        </p:blipFill>
        <p:spPr bwMode="auto">
          <a:xfrm>
            <a:off x="5638800" y="53721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Graphic 160" descr="Red Hat OpenShift Service on AWS (ROSA) service icon.">
            <a:extLst>
              <a:ext uri="{FF2B5EF4-FFF2-40B4-BE49-F238E27FC236}">
                <a16:creationId xmlns:a16="http://schemas.microsoft.com/office/drawing/2014/main" id="{20F2673C-3144-E0D3-20E9-16289F50C153}"/>
              </a:ext>
            </a:extLst>
          </p:cNvPr>
          <p:cNvPicPr>
            <a:picLocks noGrp="1" noRot="1" noChangeAspect="1" noMove="1" noResize="1" noEditPoints="1" noAdjustHandles="1" noChangeArrowheads="1" noChangeShapeType="1" noCrop="1"/>
          </p:cNvPicPr>
          <p:nvPr/>
        </p:nvPicPr>
        <p:blipFill>
          <a:blip r:embed="rId39">
            <a:extLst>
              <a:ext uri="{96DAC541-7B7A-43D3-8B79-37D633B846F1}">
                <asvg:svgBlip xmlns:asvg="http://schemas.microsoft.com/office/drawing/2016/SVG/main" r:embed="rId40"/>
              </a:ext>
            </a:extLst>
          </a:blip>
          <a:srcRect/>
          <a:stretch/>
        </p:blipFill>
        <p:spPr>
          <a:xfrm>
            <a:off x="7581900" y="5372100"/>
            <a:ext cx="914400" cy="914400"/>
          </a:xfrm>
          <a:prstGeom prst="rect">
            <a:avLst/>
          </a:prstGeom>
        </p:spPr>
      </p:pic>
      <p:pic>
        <p:nvPicPr>
          <p:cNvPr id="5" name="Graphic 8" descr="AWS Local Zones service icon.">
            <a:extLst>
              <a:ext uri="{FF2B5EF4-FFF2-40B4-BE49-F238E27FC236}">
                <a16:creationId xmlns:a16="http://schemas.microsoft.com/office/drawing/2014/main" id="{7E740F58-D828-9967-BC43-2043367849E5}"/>
              </a:ext>
            </a:extLst>
          </p:cNvPr>
          <p:cNvPicPr>
            <a:picLocks noGrp="1" noRot="1" noChangeAspect="1" noMove="1" noResize="1" noEditPoints="1" noAdjustHandles="1" noChangeArrowheads="1" noChangeShapeType="1" noCrop="1"/>
          </p:cNvPicPr>
          <p:nvPr/>
        </p:nvPicPr>
        <p:blipFill rotWithShape="1">
          <a:blip r:embed="rId41">
            <a:extLst>
              <a:ext uri="{96DAC541-7B7A-43D3-8B79-37D633B846F1}">
                <asvg:svgBlip xmlns:asvg="http://schemas.microsoft.com/office/drawing/2016/SVG/main" r:embed="rId42"/>
              </a:ext>
            </a:extLst>
          </a:blip>
          <a:srcRect/>
          <a:stretch/>
        </p:blipFill>
        <p:spPr bwMode="auto">
          <a:xfrm>
            <a:off x="9525000" y="53721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0">
            <a:extLst>
              <a:ext uri="{FF2B5EF4-FFF2-40B4-BE49-F238E27FC236}">
                <a16:creationId xmlns:a16="http://schemas.microsoft.com/office/drawing/2014/main" id="{54617DD6-3BEA-0CC7-839B-7C16230B1542}"/>
              </a:ext>
            </a:extLst>
          </p:cNvPr>
          <p:cNvSpPr txBox="1">
            <a:spLocks noChangeArrowheads="1"/>
          </p:cNvSpPr>
          <p:nvPr/>
        </p:nvSpPr>
        <p:spPr bwMode="auto">
          <a:xfrm>
            <a:off x="9253841" y="6440591"/>
            <a:ext cx="14567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Local Zones</a:t>
            </a:r>
          </a:p>
        </p:txBody>
      </p:sp>
      <p:sp>
        <p:nvSpPr>
          <p:cNvPr id="16" name="TextBox 24">
            <a:extLst>
              <a:ext uri="{FF2B5EF4-FFF2-40B4-BE49-F238E27FC236}">
                <a16:creationId xmlns:a16="http://schemas.microsoft.com/office/drawing/2014/main" id="{BF12F632-75F1-9FFE-EA12-5B371B53614B}"/>
              </a:ext>
            </a:extLst>
          </p:cNvPr>
          <p:cNvSpPr txBox="1">
            <a:spLocks noChangeArrowheads="1"/>
          </p:cNvSpPr>
          <p:nvPr/>
        </p:nvSpPr>
        <p:spPr bwMode="auto">
          <a:xfrm>
            <a:off x="5596237" y="6440591"/>
            <a:ext cx="999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mn-lt"/>
                <a:ea typeface="Amazon Ember" panose="020B0603020204020204" pitchFamily="34" charset="0"/>
                <a:cs typeface="Arial" panose="020B0604020202020204" pitchFamily="34" charset="0"/>
              </a:rPr>
              <a:t>AWS Batch</a:t>
            </a:r>
          </a:p>
        </p:txBody>
      </p:sp>
    </p:spTree>
    <p:extLst>
      <p:ext uri="{BB962C8B-B14F-4D97-AF65-F5344CB8AC3E}">
        <p14:creationId xmlns:p14="http://schemas.microsoft.com/office/powerpoint/2010/main" val="121933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3114</TotalTime>
  <Words>6600</Words>
  <Application>Microsoft Office PowerPoint</Application>
  <PresentationFormat>Widescreen</PresentationFormat>
  <Paragraphs>906</Paragraphs>
  <Slides>59</Slides>
  <Notes>44</Notes>
  <HiddenSlides>12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CommitMono-1_143</vt:lpstr>
      <vt:lpstr>Office Theme</vt:lpstr>
      <vt:lpstr>.NET on AWS</vt:lpstr>
      <vt:lpstr>PowerPoint Presentation</vt:lpstr>
      <vt:lpstr>PowerPoint Presentation</vt:lpstr>
      <vt:lpstr>Agenda</vt:lpstr>
      <vt:lpstr>AWS Services</vt:lpstr>
      <vt:lpstr>PowerPoint Presentation</vt:lpstr>
      <vt:lpstr>PowerPoint Presentation</vt:lpstr>
      <vt:lpstr>PowerPoint Presentation</vt:lpstr>
      <vt:lpstr>PowerPoint Presentation</vt:lpstr>
      <vt:lpstr>History of .NET</vt:lpstr>
      <vt:lpstr>PowerPoint Presentation</vt:lpstr>
      <vt:lpstr>Amazon EC2</vt:lpstr>
      <vt:lpstr>PowerPoint Presentation</vt:lpstr>
      <vt:lpstr>Amazon EC2</vt:lpstr>
      <vt:lpstr>PowerPoint Presentation</vt:lpstr>
      <vt:lpstr>Amazon EC2</vt:lpstr>
      <vt:lpstr>PowerPoint Presentation</vt:lpstr>
      <vt:lpstr>PowerPoint Presentation</vt:lpstr>
      <vt:lpstr>PowerPoint Presentation</vt:lpstr>
      <vt:lpstr>PowerPoint Presentation</vt:lpstr>
      <vt:lpstr>Amazon EC2</vt:lpstr>
      <vt:lpstr>Amazon EC2</vt:lpstr>
      <vt:lpstr>Amazon EC2</vt:lpstr>
      <vt:lpstr>Amazon EC2</vt:lpstr>
      <vt:lpstr>AWS Elastic Beanstalk</vt:lpstr>
      <vt:lpstr>Elastic Beanstalk</vt:lpstr>
      <vt:lpstr>PowerPoint Presentation</vt:lpstr>
      <vt:lpstr>PowerPoint Presentation</vt:lpstr>
      <vt:lpstr>AWS Lambda</vt:lpstr>
      <vt:lpstr>AWS Lambda</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AWS Lambda</vt:lpstr>
      <vt:lpstr>AWS Lambda (RAM / CPU)</vt:lpstr>
      <vt:lpstr>Amazon Elastic Container Service</vt:lpstr>
      <vt:lpstr>Amazon ECS</vt:lpstr>
      <vt:lpstr>Amazon Elastic Kubernetes Service</vt:lpstr>
      <vt:lpstr>Amazon EKS</vt:lpstr>
      <vt:lpstr>AWS Cloud Development Kit</vt:lpstr>
      <vt:lpstr>AWS CDK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 Knowles</dc:creator>
  <cp:lastModifiedBy>Brad Knowles</cp:lastModifiedBy>
  <cp:revision>1</cp:revision>
  <dcterms:created xsi:type="dcterms:W3CDTF">2023-12-07T03:59:55Z</dcterms:created>
  <dcterms:modified xsi:type="dcterms:W3CDTF">2024-01-07T21:09:12Z</dcterms:modified>
</cp:coreProperties>
</file>