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  <p:sldMasterId id="2147483780" r:id="rId3"/>
    <p:sldMasterId id="214748379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15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89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4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49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0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1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2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1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7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6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6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4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602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0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5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0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3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0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5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4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6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0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6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97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5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24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3772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7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777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05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4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46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62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4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80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9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0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69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2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70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93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80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4861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85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6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33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7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A23DD6-EC15-46DD-8B9A-5B154ADEB19C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06A1-D391-45FD-AC7E-E4D2540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6897" y="2375140"/>
            <a:ext cx="9144000" cy="1226838"/>
          </a:xfrm>
        </p:spPr>
        <p:txBody>
          <a:bodyPr/>
          <a:lstStyle/>
          <a:p>
            <a:r>
              <a:rPr lang="en-US" dirty="0"/>
              <a:t>The Maze Game</a:t>
            </a:r>
          </a:p>
        </p:txBody>
      </p:sp>
    </p:spTree>
    <p:extLst>
      <p:ext uri="{BB962C8B-B14F-4D97-AF65-F5344CB8AC3E}">
        <p14:creationId xmlns:p14="http://schemas.microsoft.com/office/powerpoint/2010/main" val="13112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75249"/>
            <a:ext cx="3129801" cy="757688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819535"/>
            <a:ext cx="6400800" cy="19473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50809"/>
            <a:ext cx="6057031" cy="85823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Level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3" y="3533342"/>
            <a:ext cx="5928874" cy="2903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3" y="1209041"/>
            <a:ext cx="3513124" cy="2324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32" y="227431"/>
            <a:ext cx="5741489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17740"/>
            <a:ext cx="1884817" cy="964722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GUI had three different stages: Three screens that could switch between each other, three different python files, and two paned window with a task bar at the bottom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21" y="1054137"/>
            <a:ext cx="2270982" cy="2526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650" y="972969"/>
            <a:ext cx="2343935" cy="2607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901" y="3904158"/>
            <a:ext cx="2343935" cy="2607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" y="1132081"/>
            <a:ext cx="6489590" cy="3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7547"/>
            <a:ext cx="2404045" cy="948906"/>
          </a:xfrm>
        </p:spPr>
        <p:txBody>
          <a:bodyPr>
            <a:normAutofit/>
          </a:bodyPr>
          <a:lstStyle/>
          <a:p>
            <a:r>
              <a:rPr lang="en-US" dirty="0"/>
              <a:t>G.P.I.O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3463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44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Wingdings 3</vt:lpstr>
      <vt:lpstr>2_Slice</vt:lpstr>
      <vt:lpstr>Slice</vt:lpstr>
      <vt:lpstr>1_Slice</vt:lpstr>
      <vt:lpstr>Ion</vt:lpstr>
      <vt:lpstr>The Maze Game</vt:lpstr>
      <vt:lpstr>Back-end</vt:lpstr>
      <vt:lpstr> Level Design</vt:lpstr>
      <vt:lpstr>GUI</vt:lpstr>
      <vt:lpstr>G.P.I.O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 Game</dc:title>
  <dc:creator>Brad Raynaud</dc:creator>
  <cp:lastModifiedBy>Tristan Williams</cp:lastModifiedBy>
  <cp:revision>5</cp:revision>
  <dcterms:created xsi:type="dcterms:W3CDTF">2017-05-11T23:05:55Z</dcterms:created>
  <dcterms:modified xsi:type="dcterms:W3CDTF">2017-05-12T01:09:50Z</dcterms:modified>
</cp:coreProperties>
</file>