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x-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8"/>
  </p:notesMasterIdLst>
  <p:handoutMasterIdLst>
    <p:handoutMasterId r:id="rId129"/>
  </p:handoutMasterIdLst>
  <p:sldIdLst>
    <p:sldId id="369" r:id="rId2"/>
    <p:sldId id="370" r:id="rId3"/>
    <p:sldId id="371" r:id="rId4"/>
    <p:sldId id="372" r:id="rId5"/>
    <p:sldId id="373" r:id="rId6"/>
    <p:sldId id="374" r:id="rId7"/>
    <p:sldId id="375" r:id="rId8"/>
    <p:sldId id="376" r:id="rId9"/>
    <p:sldId id="377" r:id="rId10"/>
    <p:sldId id="378" r:id="rId11"/>
    <p:sldId id="379" r:id="rId12"/>
    <p:sldId id="380" r:id="rId13"/>
    <p:sldId id="381" r:id="rId14"/>
    <p:sldId id="382" r:id="rId15"/>
    <p:sldId id="383" r:id="rId16"/>
    <p:sldId id="384" r:id="rId17"/>
    <p:sldId id="385" r:id="rId18"/>
    <p:sldId id="386" r:id="rId19"/>
    <p:sldId id="387" r:id="rId20"/>
    <p:sldId id="388" r:id="rId21"/>
    <p:sldId id="389" r:id="rId22"/>
    <p:sldId id="1263" r:id="rId23"/>
    <p:sldId id="390" r:id="rId24"/>
    <p:sldId id="391" r:id="rId25"/>
    <p:sldId id="392" r:id="rId26"/>
    <p:sldId id="393" r:id="rId27"/>
    <p:sldId id="394" r:id="rId28"/>
    <p:sldId id="1262" r:id="rId29"/>
    <p:sldId id="395" r:id="rId30"/>
    <p:sldId id="396" r:id="rId31"/>
    <p:sldId id="397" r:id="rId32"/>
    <p:sldId id="1264" r:id="rId33"/>
    <p:sldId id="398" r:id="rId34"/>
    <p:sldId id="399" r:id="rId35"/>
    <p:sldId id="1260" r:id="rId36"/>
    <p:sldId id="1261" r:id="rId37"/>
    <p:sldId id="402" r:id="rId38"/>
    <p:sldId id="403" r:id="rId39"/>
    <p:sldId id="404" r:id="rId40"/>
    <p:sldId id="405" r:id="rId41"/>
    <p:sldId id="406" r:id="rId42"/>
    <p:sldId id="407" r:id="rId43"/>
    <p:sldId id="408" r:id="rId44"/>
    <p:sldId id="409" r:id="rId45"/>
    <p:sldId id="410" r:id="rId46"/>
    <p:sldId id="1265" r:id="rId47"/>
    <p:sldId id="411" r:id="rId48"/>
    <p:sldId id="412" r:id="rId49"/>
    <p:sldId id="413" r:id="rId50"/>
    <p:sldId id="414" r:id="rId51"/>
    <p:sldId id="415" r:id="rId52"/>
    <p:sldId id="416" r:id="rId53"/>
    <p:sldId id="417" r:id="rId54"/>
    <p:sldId id="418" r:id="rId55"/>
    <p:sldId id="419" r:id="rId56"/>
    <p:sldId id="420" r:id="rId57"/>
    <p:sldId id="421" r:id="rId58"/>
    <p:sldId id="422" r:id="rId59"/>
    <p:sldId id="423" r:id="rId60"/>
    <p:sldId id="424" r:id="rId61"/>
    <p:sldId id="425" r:id="rId62"/>
    <p:sldId id="426" r:id="rId63"/>
    <p:sldId id="427" r:id="rId64"/>
    <p:sldId id="428" r:id="rId65"/>
    <p:sldId id="429" r:id="rId66"/>
    <p:sldId id="430" r:id="rId67"/>
    <p:sldId id="431" r:id="rId68"/>
    <p:sldId id="432" r:id="rId69"/>
    <p:sldId id="433" r:id="rId70"/>
    <p:sldId id="434" r:id="rId71"/>
    <p:sldId id="435" r:id="rId72"/>
    <p:sldId id="436" r:id="rId73"/>
    <p:sldId id="437" r:id="rId74"/>
    <p:sldId id="438" r:id="rId75"/>
    <p:sldId id="439" r:id="rId76"/>
    <p:sldId id="440" r:id="rId77"/>
    <p:sldId id="441" r:id="rId78"/>
    <p:sldId id="442" r:id="rId79"/>
    <p:sldId id="443" r:id="rId80"/>
    <p:sldId id="444" r:id="rId81"/>
    <p:sldId id="445" r:id="rId82"/>
    <p:sldId id="446" r:id="rId83"/>
    <p:sldId id="447" r:id="rId84"/>
    <p:sldId id="448" r:id="rId85"/>
    <p:sldId id="449" r:id="rId86"/>
    <p:sldId id="450" r:id="rId87"/>
    <p:sldId id="451" r:id="rId88"/>
    <p:sldId id="452" r:id="rId89"/>
    <p:sldId id="453" r:id="rId90"/>
    <p:sldId id="454" r:id="rId91"/>
    <p:sldId id="455" r:id="rId92"/>
    <p:sldId id="456" r:id="rId93"/>
    <p:sldId id="457" r:id="rId94"/>
    <p:sldId id="1269" r:id="rId95"/>
    <p:sldId id="1270" r:id="rId96"/>
    <p:sldId id="458" r:id="rId97"/>
    <p:sldId id="459" r:id="rId98"/>
    <p:sldId id="460" r:id="rId99"/>
    <p:sldId id="461" r:id="rId100"/>
    <p:sldId id="462" r:id="rId101"/>
    <p:sldId id="463" r:id="rId102"/>
    <p:sldId id="464" r:id="rId103"/>
    <p:sldId id="465" r:id="rId104"/>
    <p:sldId id="466" r:id="rId105"/>
    <p:sldId id="467" r:id="rId106"/>
    <p:sldId id="468" r:id="rId107"/>
    <p:sldId id="469" r:id="rId108"/>
    <p:sldId id="470" r:id="rId109"/>
    <p:sldId id="471" r:id="rId110"/>
    <p:sldId id="472" r:id="rId111"/>
    <p:sldId id="473" r:id="rId112"/>
    <p:sldId id="1267" r:id="rId113"/>
    <p:sldId id="474" r:id="rId114"/>
    <p:sldId id="475" r:id="rId115"/>
    <p:sldId id="476" r:id="rId116"/>
    <p:sldId id="477" r:id="rId117"/>
    <p:sldId id="478" r:id="rId118"/>
    <p:sldId id="479" r:id="rId119"/>
    <p:sldId id="480" r:id="rId120"/>
    <p:sldId id="481" r:id="rId121"/>
    <p:sldId id="1268" r:id="rId122"/>
    <p:sldId id="482" r:id="rId123"/>
    <p:sldId id="483" r:id="rId124"/>
    <p:sldId id="484" r:id="rId125"/>
    <p:sldId id="485" r:id="rId126"/>
    <p:sldId id="486" r:id="rId127"/>
  </p:sldIdLst>
  <p:sldSz cx="9144000" cy="6858000" type="screen4x3"/>
  <p:notesSz cx="7099300" cy="10234613"/>
  <p:defaultTextStyle>
    <a:defPPr>
      <a:defRPr lang="zh-CN"/>
    </a:defPPr>
    <a:lvl1pPr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FFCC00"/>
    <a:srgbClr val="CCFF33"/>
    <a:srgbClr val="CCFFFF"/>
    <a:srgbClr val="FFFF00"/>
    <a:srgbClr val="FF3300"/>
    <a:srgbClr val="FF9933"/>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585" autoAdjust="0"/>
  </p:normalViewPr>
  <p:slideViewPr>
    <p:cSldViewPr>
      <p:cViewPr varScale="1">
        <p:scale>
          <a:sx n="110" d="100"/>
          <a:sy n="110" d="100"/>
        </p:scale>
        <p:origin x="166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xmlns="" id="{DAF771B4-E6D5-4078-B5F2-03A377610934}"/>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95235" name="Rectangle 3">
            <a:extLst>
              <a:ext uri="{FF2B5EF4-FFF2-40B4-BE49-F238E27FC236}">
                <a16:creationId xmlns:a16="http://schemas.microsoft.com/office/drawing/2014/main" xmlns="" id="{19FBC111-78E7-4339-A3B9-3A1DB87B1A76}"/>
              </a:ext>
            </a:extLst>
          </p:cNvPr>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95236" name="Rectangle 4">
            <a:extLst>
              <a:ext uri="{FF2B5EF4-FFF2-40B4-BE49-F238E27FC236}">
                <a16:creationId xmlns:a16="http://schemas.microsoft.com/office/drawing/2014/main" xmlns="" id="{20DC8C86-69F1-43A4-B936-27FF640B5AA9}"/>
              </a:ext>
            </a:extLst>
          </p:cNvPr>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95237" name="Rectangle 5">
            <a:extLst>
              <a:ext uri="{FF2B5EF4-FFF2-40B4-BE49-F238E27FC236}">
                <a16:creationId xmlns:a16="http://schemas.microsoft.com/office/drawing/2014/main" xmlns="" id="{BB5DF901-C2CE-418C-A3AA-A97A8995C47B}"/>
              </a:ext>
            </a:extLst>
          </p:cNvPr>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FE31C3A-C75D-44B9-BDD0-79DFA1B9C703}"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xmlns="" id="{FE6199F9-71BB-4D38-AE02-D4E9EDB7CDD2}"/>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103427" name="Rectangle 3">
            <a:extLst>
              <a:ext uri="{FF2B5EF4-FFF2-40B4-BE49-F238E27FC236}">
                <a16:creationId xmlns:a16="http://schemas.microsoft.com/office/drawing/2014/main" xmlns="" id="{D0C037A6-61BC-4092-AF40-FBEA19F2E2B3}"/>
              </a:ext>
            </a:extLst>
          </p:cNvPr>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xmlns="" id="{09BE69E7-AA91-40AA-902C-F3BE4B542648}"/>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a:extLst>
              <a:ext uri="{FF2B5EF4-FFF2-40B4-BE49-F238E27FC236}">
                <a16:creationId xmlns:a16="http://schemas.microsoft.com/office/drawing/2014/main" xmlns="" id="{91B276CD-6333-4163-95FC-16A080041424}"/>
              </a:ext>
            </a:extLst>
          </p:cNvPr>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3430" name="Rectangle 6">
            <a:extLst>
              <a:ext uri="{FF2B5EF4-FFF2-40B4-BE49-F238E27FC236}">
                <a16:creationId xmlns:a16="http://schemas.microsoft.com/office/drawing/2014/main" xmlns="" id="{C6DCA507-8804-4BFB-AB68-FBF88E6D9255}"/>
              </a:ext>
            </a:extLst>
          </p:cNvPr>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103431" name="Rectangle 7">
            <a:extLst>
              <a:ext uri="{FF2B5EF4-FFF2-40B4-BE49-F238E27FC236}">
                <a16:creationId xmlns:a16="http://schemas.microsoft.com/office/drawing/2014/main" xmlns="" id="{2F20596B-BC3B-48EB-8969-612FA552AC2E}"/>
              </a:ext>
            </a:extLst>
          </p:cNvPr>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B50A697-33FE-43B8-B841-9F5046F3973D}" type="slidenum">
              <a:rPr lang="en-US" altLang="zh-CN"/>
              <a:pPr>
                <a:defRPr/>
              </a:pPr>
              <a:t>‹#›</a:t>
            </a:fld>
            <a:endParaRPr lang="en-US" altLang="zh-CN"/>
          </a:p>
        </p:txBody>
      </p:sp>
    </p:spTree>
    <p:extLst>
      <p:ext uri="{BB962C8B-B14F-4D97-AF65-F5344CB8AC3E}">
        <p14:creationId xmlns:p14="http://schemas.microsoft.com/office/powerpoint/2010/main" val="17028044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xmlns="" id="{010A493C-0297-45DA-B9A0-CF75D1FB3F2F}"/>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C07C338-AC8B-4FC4-B9B9-095C8D61440F}" type="slidenum">
              <a:rPr lang="en-US" altLang="zh-CN" sz="1200"/>
              <a:pPr/>
              <a:t>1</a:t>
            </a:fld>
            <a:endParaRPr lang="en-US" altLang="zh-CN" sz="1200"/>
          </a:p>
        </p:txBody>
      </p:sp>
      <p:sp>
        <p:nvSpPr>
          <p:cNvPr id="6147" name="Rectangle 2">
            <a:extLst>
              <a:ext uri="{FF2B5EF4-FFF2-40B4-BE49-F238E27FC236}">
                <a16:creationId xmlns:a16="http://schemas.microsoft.com/office/drawing/2014/main" xmlns="" id="{F3589630-1E49-48C0-8B99-033DFA5C63E1}"/>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xmlns="" id="{EB1CCC25-308C-4203-BE90-5CFDE5706104}"/>
              </a:ext>
            </a:extLst>
          </p:cNvPr>
          <p:cNvSpPr>
            <a:spLocks noGrp="1" noChangeArrowheads="1"/>
          </p:cNvSpPr>
          <p:nvPr>
            <p:ph type="body" idx="1"/>
          </p:nvPr>
        </p:nvSpPr>
        <p:spPr>
          <a:xfrm>
            <a:off x="946150" y="4860925"/>
            <a:ext cx="5207000" cy="4605338"/>
          </a:xfrm>
          <a:noFill/>
        </p:spPr>
        <p:txBody>
          <a:bodyPr/>
          <a:lstStyle/>
          <a:p>
            <a:pPr eaLnBrk="1" hangingPunct="1"/>
            <a:endParaRPr lang="zh-CN" altLang="zh-CN"/>
          </a:p>
        </p:txBody>
      </p:sp>
    </p:spTree>
    <p:extLst>
      <p:ext uri="{BB962C8B-B14F-4D97-AF65-F5344CB8AC3E}">
        <p14:creationId xmlns:p14="http://schemas.microsoft.com/office/powerpoint/2010/main" val="3121074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xmlns="" id="{E314B637-A21C-41AD-911B-9C09C6592878}"/>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EFFAACF-838B-4D42-B31C-3DC6F18509CF}" type="slidenum">
              <a:rPr lang="en-US" altLang="zh-CN" sz="1200"/>
              <a:pPr/>
              <a:t>10</a:t>
            </a:fld>
            <a:endParaRPr lang="en-US" altLang="zh-CN" sz="1200"/>
          </a:p>
        </p:txBody>
      </p:sp>
      <p:sp>
        <p:nvSpPr>
          <p:cNvPr id="24579" name="Rectangle 2">
            <a:extLst>
              <a:ext uri="{FF2B5EF4-FFF2-40B4-BE49-F238E27FC236}">
                <a16:creationId xmlns:a16="http://schemas.microsoft.com/office/drawing/2014/main" xmlns="" id="{6527C53C-F51B-4C53-AFDA-ADE18BE321D2}"/>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xmlns="" id="{CB450F15-1A61-46F3-A506-4F5A80536B07}"/>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34552241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a:extLst>
              <a:ext uri="{FF2B5EF4-FFF2-40B4-BE49-F238E27FC236}">
                <a16:creationId xmlns:a16="http://schemas.microsoft.com/office/drawing/2014/main" xmlns="" id="{C78497E3-5280-4F7D-845D-DB62A629A075}"/>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4C37F32-9924-4731-9ECB-015616F039DF}" type="slidenum">
              <a:rPr lang="en-US" altLang="zh-CN" sz="1200" smtClean="0"/>
              <a:pPr/>
              <a:t>100</a:t>
            </a:fld>
            <a:endParaRPr lang="en-US" altLang="zh-CN" sz="1200"/>
          </a:p>
        </p:txBody>
      </p:sp>
      <p:sp>
        <p:nvSpPr>
          <p:cNvPr id="196611" name="Rectangle 2">
            <a:extLst>
              <a:ext uri="{FF2B5EF4-FFF2-40B4-BE49-F238E27FC236}">
                <a16:creationId xmlns:a16="http://schemas.microsoft.com/office/drawing/2014/main" xmlns="" id="{0CC4D41A-A863-4442-85FA-63B8CC5E0C00}"/>
              </a:ext>
            </a:extLst>
          </p:cNvPr>
          <p:cNvSpPr>
            <a:spLocks noGrp="1" noRot="1" noChangeAspect="1" noChangeArrowheads="1" noTextEdit="1"/>
          </p:cNvSpPr>
          <p:nvPr>
            <p:ph type="sldImg"/>
          </p:nvPr>
        </p:nvSpPr>
        <p:spPr>
          <a:ln/>
        </p:spPr>
      </p:sp>
      <p:sp>
        <p:nvSpPr>
          <p:cNvPr id="196612" name="Rectangle 3">
            <a:extLst>
              <a:ext uri="{FF2B5EF4-FFF2-40B4-BE49-F238E27FC236}">
                <a16:creationId xmlns:a16="http://schemas.microsoft.com/office/drawing/2014/main" xmlns="" id="{6F66CF53-0009-43F4-8315-9446E2003ABA}"/>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88939270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a:extLst>
              <a:ext uri="{FF2B5EF4-FFF2-40B4-BE49-F238E27FC236}">
                <a16:creationId xmlns:a16="http://schemas.microsoft.com/office/drawing/2014/main" xmlns="" id="{52C3E81E-50CE-434E-9ECD-CC825B5874AD}"/>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E7625E7-A653-4EA7-B879-A97D23D33B04}" type="slidenum">
              <a:rPr lang="en-US" altLang="zh-CN" sz="1200" smtClean="0"/>
              <a:pPr/>
              <a:t>101</a:t>
            </a:fld>
            <a:endParaRPr lang="en-US" altLang="zh-CN" sz="1200"/>
          </a:p>
        </p:txBody>
      </p:sp>
      <p:sp>
        <p:nvSpPr>
          <p:cNvPr id="198659" name="Rectangle 2">
            <a:extLst>
              <a:ext uri="{FF2B5EF4-FFF2-40B4-BE49-F238E27FC236}">
                <a16:creationId xmlns:a16="http://schemas.microsoft.com/office/drawing/2014/main" xmlns="" id="{DA35DC36-D9C7-4D21-AAB5-863849E5383C}"/>
              </a:ext>
            </a:extLst>
          </p:cNvPr>
          <p:cNvSpPr>
            <a:spLocks noGrp="1" noRot="1" noChangeAspect="1" noChangeArrowheads="1" noTextEdit="1"/>
          </p:cNvSpPr>
          <p:nvPr>
            <p:ph type="sldImg"/>
          </p:nvPr>
        </p:nvSpPr>
        <p:spPr>
          <a:ln/>
        </p:spPr>
      </p:sp>
      <p:sp>
        <p:nvSpPr>
          <p:cNvPr id="198660" name="Rectangle 3">
            <a:extLst>
              <a:ext uri="{FF2B5EF4-FFF2-40B4-BE49-F238E27FC236}">
                <a16:creationId xmlns:a16="http://schemas.microsoft.com/office/drawing/2014/main" xmlns="" id="{7A0EFD54-C76C-4F7F-B6E6-B27701EBA4DD}"/>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39247660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a:extLst>
              <a:ext uri="{FF2B5EF4-FFF2-40B4-BE49-F238E27FC236}">
                <a16:creationId xmlns:a16="http://schemas.microsoft.com/office/drawing/2014/main" xmlns="" id="{FB2FA450-4166-4194-BB8B-CF8DB94ED906}"/>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449BC63-DD16-4C06-A1FF-628489D766BA}" type="slidenum">
              <a:rPr lang="en-US" altLang="zh-CN" sz="1200" smtClean="0"/>
              <a:pPr/>
              <a:t>102</a:t>
            </a:fld>
            <a:endParaRPr lang="en-US" altLang="zh-CN" sz="1200"/>
          </a:p>
        </p:txBody>
      </p:sp>
      <p:sp>
        <p:nvSpPr>
          <p:cNvPr id="200707" name="Rectangle 2">
            <a:extLst>
              <a:ext uri="{FF2B5EF4-FFF2-40B4-BE49-F238E27FC236}">
                <a16:creationId xmlns:a16="http://schemas.microsoft.com/office/drawing/2014/main" xmlns="" id="{E2587977-1147-40F5-A096-8439A0F39E19}"/>
              </a:ext>
            </a:extLst>
          </p:cNvPr>
          <p:cNvSpPr>
            <a:spLocks noGrp="1" noRot="1" noChangeAspect="1" noChangeArrowheads="1" noTextEdit="1"/>
          </p:cNvSpPr>
          <p:nvPr>
            <p:ph type="sldImg"/>
          </p:nvPr>
        </p:nvSpPr>
        <p:spPr>
          <a:ln/>
        </p:spPr>
      </p:sp>
      <p:sp>
        <p:nvSpPr>
          <p:cNvPr id="200708" name="Rectangle 3">
            <a:extLst>
              <a:ext uri="{FF2B5EF4-FFF2-40B4-BE49-F238E27FC236}">
                <a16:creationId xmlns:a16="http://schemas.microsoft.com/office/drawing/2014/main" xmlns="" id="{5986473F-2CEB-4B31-86EC-C95FC835C67C}"/>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83431158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a:extLst>
              <a:ext uri="{FF2B5EF4-FFF2-40B4-BE49-F238E27FC236}">
                <a16:creationId xmlns:a16="http://schemas.microsoft.com/office/drawing/2014/main" xmlns="" id="{212160A1-4ECB-4EA2-9671-6444E161BAFA}"/>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B55E468-7FA4-4FF8-9852-AA9C06AFC3DD}" type="slidenum">
              <a:rPr lang="en-US" altLang="zh-CN" sz="1200" smtClean="0"/>
              <a:pPr/>
              <a:t>103</a:t>
            </a:fld>
            <a:endParaRPr lang="en-US" altLang="zh-CN" sz="1200"/>
          </a:p>
        </p:txBody>
      </p:sp>
      <p:sp>
        <p:nvSpPr>
          <p:cNvPr id="202755" name="Rectangle 2">
            <a:extLst>
              <a:ext uri="{FF2B5EF4-FFF2-40B4-BE49-F238E27FC236}">
                <a16:creationId xmlns:a16="http://schemas.microsoft.com/office/drawing/2014/main" xmlns="" id="{2A5530A3-CF56-46D9-ABB5-E238B8401A66}"/>
              </a:ext>
            </a:extLst>
          </p:cNvPr>
          <p:cNvSpPr>
            <a:spLocks noGrp="1" noRot="1" noChangeAspect="1" noChangeArrowheads="1" noTextEdit="1"/>
          </p:cNvSpPr>
          <p:nvPr>
            <p:ph type="sldImg"/>
          </p:nvPr>
        </p:nvSpPr>
        <p:spPr>
          <a:ln/>
        </p:spPr>
      </p:sp>
      <p:sp>
        <p:nvSpPr>
          <p:cNvPr id="202756" name="Rectangle 3">
            <a:extLst>
              <a:ext uri="{FF2B5EF4-FFF2-40B4-BE49-F238E27FC236}">
                <a16:creationId xmlns:a16="http://schemas.microsoft.com/office/drawing/2014/main" xmlns="" id="{F71CFDEA-1AEE-4A89-B18B-67944FF538A2}"/>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91462460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a:extLst>
              <a:ext uri="{FF2B5EF4-FFF2-40B4-BE49-F238E27FC236}">
                <a16:creationId xmlns:a16="http://schemas.microsoft.com/office/drawing/2014/main" xmlns="" id="{FFD67645-D6AA-4FEE-B08A-C469D5F9B4B8}"/>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A75197B-23F7-42DB-9469-19047FB48E61}" type="slidenum">
              <a:rPr lang="en-US" altLang="zh-CN" sz="1200" smtClean="0"/>
              <a:pPr/>
              <a:t>104</a:t>
            </a:fld>
            <a:endParaRPr lang="en-US" altLang="zh-CN" sz="1200"/>
          </a:p>
        </p:txBody>
      </p:sp>
      <p:sp>
        <p:nvSpPr>
          <p:cNvPr id="204803" name="Rectangle 2">
            <a:extLst>
              <a:ext uri="{FF2B5EF4-FFF2-40B4-BE49-F238E27FC236}">
                <a16:creationId xmlns:a16="http://schemas.microsoft.com/office/drawing/2014/main" xmlns="" id="{D9B118E7-A6EB-494B-BBD6-25C0A46533BF}"/>
              </a:ext>
            </a:extLst>
          </p:cNvPr>
          <p:cNvSpPr>
            <a:spLocks noGrp="1" noRot="1" noChangeAspect="1" noChangeArrowheads="1" noTextEdit="1"/>
          </p:cNvSpPr>
          <p:nvPr>
            <p:ph type="sldImg"/>
          </p:nvPr>
        </p:nvSpPr>
        <p:spPr>
          <a:ln/>
        </p:spPr>
      </p:sp>
      <p:sp>
        <p:nvSpPr>
          <p:cNvPr id="204804" name="Rectangle 3">
            <a:extLst>
              <a:ext uri="{FF2B5EF4-FFF2-40B4-BE49-F238E27FC236}">
                <a16:creationId xmlns:a16="http://schemas.microsoft.com/office/drawing/2014/main" xmlns="" id="{D601E3B4-CE3C-4B2E-BEBA-DD66759AB4FA}"/>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06312505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a:extLst>
              <a:ext uri="{FF2B5EF4-FFF2-40B4-BE49-F238E27FC236}">
                <a16:creationId xmlns:a16="http://schemas.microsoft.com/office/drawing/2014/main" xmlns="" id="{DC6721BF-ECA8-4BF4-9BAE-455BF3FE39FD}"/>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234A2C5-5D64-45CF-B999-2BF845A27812}" type="slidenum">
              <a:rPr lang="en-US" altLang="zh-CN" sz="1200" smtClean="0"/>
              <a:pPr/>
              <a:t>105</a:t>
            </a:fld>
            <a:endParaRPr lang="en-US" altLang="zh-CN" sz="1200"/>
          </a:p>
        </p:txBody>
      </p:sp>
      <p:sp>
        <p:nvSpPr>
          <p:cNvPr id="206851" name="Rectangle 2">
            <a:extLst>
              <a:ext uri="{FF2B5EF4-FFF2-40B4-BE49-F238E27FC236}">
                <a16:creationId xmlns:a16="http://schemas.microsoft.com/office/drawing/2014/main" xmlns="" id="{415477BA-7B57-4B6F-8825-00363DCEFE9C}"/>
              </a:ext>
            </a:extLst>
          </p:cNvPr>
          <p:cNvSpPr>
            <a:spLocks noGrp="1" noRot="1" noChangeAspect="1" noChangeArrowheads="1" noTextEdit="1"/>
          </p:cNvSpPr>
          <p:nvPr>
            <p:ph type="sldImg"/>
          </p:nvPr>
        </p:nvSpPr>
        <p:spPr>
          <a:ln/>
        </p:spPr>
      </p:sp>
      <p:sp>
        <p:nvSpPr>
          <p:cNvPr id="206852" name="Rectangle 3">
            <a:extLst>
              <a:ext uri="{FF2B5EF4-FFF2-40B4-BE49-F238E27FC236}">
                <a16:creationId xmlns:a16="http://schemas.microsoft.com/office/drawing/2014/main" xmlns="" id="{33BF4271-C5F1-4794-AF49-D8414826566A}"/>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22274758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a:extLst>
              <a:ext uri="{FF2B5EF4-FFF2-40B4-BE49-F238E27FC236}">
                <a16:creationId xmlns:a16="http://schemas.microsoft.com/office/drawing/2014/main" xmlns="" id="{BB1ACFFF-81CB-4E4F-BCA1-BDA167D6B69A}"/>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6138DE1-8EC2-4F65-99A7-00380659718C}" type="slidenum">
              <a:rPr lang="en-US" altLang="zh-CN" sz="1200" smtClean="0"/>
              <a:pPr/>
              <a:t>106</a:t>
            </a:fld>
            <a:endParaRPr lang="en-US" altLang="zh-CN" sz="1200"/>
          </a:p>
        </p:txBody>
      </p:sp>
      <p:sp>
        <p:nvSpPr>
          <p:cNvPr id="208899" name="Rectangle 2">
            <a:extLst>
              <a:ext uri="{FF2B5EF4-FFF2-40B4-BE49-F238E27FC236}">
                <a16:creationId xmlns:a16="http://schemas.microsoft.com/office/drawing/2014/main" xmlns="" id="{487E53EA-3CC9-410F-B03F-DBC29BB2699A}"/>
              </a:ext>
            </a:extLst>
          </p:cNvPr>
          <p:cNvSpPr>
            <a:spLocks noGrp="1" noRot="1" noChangeAspect="1" noChangeArrowheads="1" noTextEdit="1"/>
          </p:cNvSpPr>
          <p:nvPr>
            <p:ph type="sldImg"/>
          </p:nvPr>
        </p:nvSpPr>
        <p:spPr>
          <a:ln/>
        </p:spPr>
      </p:sp>
      <p:sp>
        <p:nvSpPr>
          <p:cNvPr id="208900" name="Rectangle 3">
            <a:extLst>
              <a:ext uri="{FF2B5EF4-FFF2-40B4-BE49-F238E27FC236}">
                <a16:creationId xmlns:a16="http://schemas.microsoft.com/office/drawing/2014/main" xmlns="" id="{BBA3BFBB-3423-404B-9AA9-4C72C637FE9E}"/>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14248035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a:extLst>
              <a:ext uri="{FF2B5EF4-FFF2-40B4-BE49-F238E27FC236}">
                <a16:creationId xmlns:a16="http://schemas.microsoft.com/office/drawing/2014/main" xmlns="" id="{B3E7B7DF-F5FF-4E83-800B-5B5D67491685}"/>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6FECD8E-24E8-4E0B-B412-13D8938B12F4}" type="slidenum">
              <a:rPr lang="en-US" altLang="zh-CN" sz="1200" smtClean="0"/>
              <a:pPr/>
              <a:t>107</a:t>
            </a:fld>
            <a:endParaRPr lang="en-US" altLang="zh-CN" sz="1200"/>
          </a:p>
        </p:txBody>
      </p:sp>
      <p:sp>
        <p:nvSpPr>
          <p:cNvPr id="210947" name="Rectangle 2">
            <a:extLst>
              <a:ext uri="{FF2B5EF4-FFF2-40B4-BE49-F238E27FC236}">
                <a16:creationId xmlns:a16="http://schemas.microsoft.com/office/drawing/2014/main" xmlns="" id="{2AFC6E0E-4988-4A49-8CAE-67DC187FD189}"/>
              </a:ext>
            </a:extLst>
          </p:cNvPr>
          <p:cNvSpPr>
            <a:spLocks noGrp="1" noRot="1" noChangeAspect="1" noChangeArrowheads="1" noTextEdit="1"/>
          </p:cNvSpPr>
          <p:nvPr>
            <p:ph type="sldImg"/>
          </p:nvPr>
        </p:nvSpPr>
        <p:spPr>
          <a:ln/>
        </p:spPr>
      </p:sp>
      <p:sp>
        <p:nvSpPr>
          <p:cNvPr id="210948" name="Rectangle 3">
            <a:extLst>
              <a:ext uri="{FF2B5EF4-FFF2-40B4-BE49-F238E27FC236}">
                <a16:creationId xmlns:a16="http://schemas.microsoft.com/office/drawing/2014/main" xmlns="" id="{9CBFAEAD-0BDA-4529-9CC3-C6593FDF8A48}"/>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06378772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a:extLst>
              <a:ext uri="{FF2B5EF4-FFF2-40B4-BE49-F238E27FC236}">
                <a16:creationId xmlns:a16="http://schemas.microsoft.com/office/drawing/2014/main" xmlns="" id="{754BDD8E-B1D8-4301-9FE6-CCD5BDDC157B}"/>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A5A7262-2C57-41B0-8E05-00F4D2B0A293}" type="slidenum">
              <a:rPr lang="en-US" altLang="zh-CN" sz="1200" smtClean="0"/>
              <a:pPr/>
              <a:t>108</a:t>
            </a:fld>
            <a:endParaRPr lang="en-US" altLang="zh-CN" sz="1200"/>
          </a:p>
        </p:txBody>
      </p:sp>
      <p:sp>
        <p:nvSpPr>
          <p:cNvPr id="212995" name="Rectangle 2">
            <a:extLst>
              <a:ext uri="{FF2B5EF4-FFF2-40B4-BE49-F238E27FC236}">
                <a16:creationId xmlns:a16="http://schemas.microsoft.com/office/drawing/2014/main" xmlns="" id="{9DE35BB0-21D4-4BDF-A439-F2C73722A867}"/>
              </a:ext>
            </a:extLst>
          </p:cNvPr>
          <p:cNvSpPr>
            <a:spLocks noGrp="1" noRot="1" noChangeAspect="1" noChangeArrowheads="1" noTextEdit="1"/>
          </p:cNvSpPr>
          <p:nvPr>
            <p:ph type="sldImg"/>
          </p:nvPr>
        </p:nvSpPr>
        <p:spPr>
          <a:ln/>
        </p:spPr>
      </p:sp>
      <p:sp>
        <p:nvSpPr>
          <p:cNvPr id="212996" name="Rectangle 3">
            <a:extLst>
              <a:ext uri="{FF2B5EF4-FFF2-40B4-BE49-F238E27FC236}">
                <a16:creationId xmlns:a16="http://schemas.microsoft.com/office/drawing/2014/main" xmlns="" id="{30938DEC-5A8A-49FB-B98E-052B6EE1E1E1}"/>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91672954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a:extLst>
              <a:ext uri="{FF2B5EF4-FFF2-40B4-BE49-F238E27FC236}">
                <a16:creationId xmlns:a16="http://schemas.microsoft.com/office/drawing/2014/main" xmlns="" id="{917E078C-8B6A-4114-A1BC-9E1EA7662955}"/>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FD7A153-48ED-4D11-A67B-67FFC81C4582}" type="slidenum">
              <a:rPr lang="en-US" altLang="zh-CN" sz="1200" smtClean="0"/>
              <a:pPr/>
              <a:t>109</a:t>
            </a:fld>
            <a:endParaRPr lang="en-US" altLang="zh-CN" sz="1200"/>
          </a:p>
        </p:txBody>
      </p:sp>
      <p:sp>
        <p:nvSpPr>
          <p:cNvPr id="215043" name="Rectangle 2">
            <a:extLst>
              <a:ext uri="{FF2B5EF4-FFF2-40B4-BE49-F238E27FC236}">
                <a16:creationId xmlns:a16="http://schemas.microsoft.com/office/drawing/2014/main" xmlns="" id="{E4E890BA-9E02-49E9-A9F4-782D60CEC5A0}"/>
              </a:ext>
            </a:extLst>
          </p:cNvPr>
          <p:cNvSpPr>
            <a:spLocks noGrp="1" noRot="1" noChangeAspect="1" noChangeArrowheads="1" noTextEdit="1"/>
          </p:cNvSpPr>
          <p:nvPr>
            <p:ph type="sldImg"/>
          </p:nvPr>
        </p:nvSpPr>
        <p:spPr>
          <a:ln/>
        </p:spPr>
      </p:sp>
      <p:sp>
        <p:nvSpPr>
          <p:cNvPr id="215044" name="Rectangle 3">
            <a:extLst>
              <a:ext uri="{FF2B5EF4-FFF2-40B4-BE49-F238E27FC236}">
                <a16:creationId xmlns:a16="http://schemas.microsoft.com/office/drawing/2014/main" xmlns="" id="{EFBEC96E-516D-49F3-8B00-0B8386E38FFF}"/>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55313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xmlns="" id="{461EC58B-5B8D-4158-9013-FAD4D6BC7298}"/>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2468B0F-BE13-44DF-B957-ACF58278ECF2}" type="slidenum">
              <a:rPr lang="en-US" altLang="zh-CN" sz="1200"/>
              <a:pPr/>
              <a:t>11</a:t>
            </a:fld>
            <a:endParaRPr lang="en-US" altLang="zh-CN" sz="1200"/>
          </a:p>
        </p:txBody>
      </p:sp>
      <p:sp>
        <p:nvSpPr>
          <p:cNvPr id="26627" name="Rectangle 2">
            <a:extLst>
              <a:ext uri="{FF2B5EF4-FFF2-40B4-BE49-F238E27FC236}">
                <a16:creationId xmlns:a16="http://schemas.microsoft.com/office/drawing/2014/main" xmlns="" id="{7E7F9B20-628B-406B-AAEC-9DBE68DB10C0}"/>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xmlns="" id="{683CBC97-6F76-4F5A-AD32-0D6C93A61B8A}"/>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8072878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a:extLst>
              <a:ext uri="{FF2B5EF4-FFF2-40B4-BE49-F238E27FC236}">
                <a16:creationId xmlns:a16="http://schemas.microsoft.com/office/drawing/2014/main" xmlns="" id="{7C85422A-E468-4896-9F82-3F72289C3ADD}"/>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35F5A1B-7AA2-436F-A0AC-300D64A248F1}" type="slidenum">
              <a:rPr lang="en-US" altLang="zh-CN" sz="1200" smtClean="0"/>
              <a:pPr/>
              <a:t>110</a:t>
            </a:fld>
            <a:endParaRPr lang="en-US" altLang="zh-CN" sz="1200"/>
          </a:p>
        </p:txBody>
      </p:sp>
      <p:sp>
        <p:nvSpPr>
          <p:cNvPr id="217091" name="Rectangle 2">
            <a:extLst>
              <a:ext uri="{FF2B5EF4-FFF2-40B4-BE49-F238E27FC236}">
                <a16:creationId xmlns:a16="http://schemas.microsoft.com/office/drawing/2014/main" xmlns="" id="{667158E1-1FBB-4382-9E5B-A684E693A6E6}"/>
              </a:ext>
            </a:extLst>
          </p:cNvPr>
          <p:cNvSpPr>
            <a:spLocks noGrp="1" noRot="1" noChangeAspect="1" noChangeArrowheads="1" noTextEdit="1"/>
          </p:cNvSpPr>
          <p:nvPr>
            <p:ph type="sldImg"/>
          </p:nvPr>
        </p:nvSpPr>
        <p:spPr>
          <a:ln/>
        </p:spPr>
      </p:sp>
      <p:sp>
        <p:nvSpPr>
          <p:cNvPr id="217092" name="Rectangle 3">
            <a:extLst>
              <a:ext uri="{FF2B5EF4-FFF2-40B4-BE49-F238E27FC236}">
                <a16:creationId xmlns:a16="http://schemas.microsoft.com/office/drawing/2014/main" xmlns="" id="{63D1119B-632E-4348-95B2-6891569BF57C}"/>
              </a:ext>
            </a:extLst>
          </p:cNvPr>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14103407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a:extLst>
              <a:ext uri="{FF2B5EF4-FFF2-40B4-BE49-F238E27FC236}">
                <a16:creationId xmlns:a16="http://schemas.microsoft.com/office/drawing/2014/main" xmlns="" id="{EC491BC4-4202-4C84-A208-983EE89EF9C0}"/>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432950F-DCFD-48C7-AD5C-093AD2D7AF7F}" type="slidenum">
              <a:rPr lang="en-US" altLang="zh-CN" sz="1200" smtClean="0"/>
              <a:pPr/>
              <a:t>111</a:t>
            </a:fld>
            <a:endParaRPr lang="en-US" altLang="zh-CN" sz="1200"/>
          </a:p>
        </p:txBody>
      </p:sp>
      <p:sp>
        <p:nvSpPr>
          <p:cNvPr id="219139" name="Rectangle 2">
            <a:extLst>
              <a:ext uri="{FF2B5EF4-FFF2-40B4-BE49-F238E27FC236}">
                <a16:creationId xmlns:a16="http://schemas.microsoft.com/office/drawing/2014/main" xmlns="" id="{83A03462-2067-4794-8440-0F005A35633E}"/>
              </a:ext>
            </a:extLst>
          </p:cNvPr>
          <p:cNvSpPr>
            <a:spLocks noGrp="1" noRot="1" noChangeAspect="1" noChangeArrowheads="1" noTextEdit="1"/>
          </p:cNvSpPr>
          <p:nvPr>
            <p:ph type="sldImg"/>
          </p:nvPr>
        </p:nvSpPr>
        <p:spPr>
          <a:ln/>
        </p:spPr>
      </p:sp>
      <p:sp>
        <p:nvSpPr>
          <p:cNvPr id="219140" name="Rectangle 3">
            <a:extLst>
              <a:ext uri="{FF2B5EF4-FFF2-40B4-BE49-F238E27FC236}">
                <a16:creationId xmlns:a16="http://schemas.microsoft.com/office/drawing/2014/main" xmlns="" id="{618C1815-B714-490F-80DB-AE4238808A03}"/>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12115261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a:extLst>
              <a:ext uri="{FF2B5EF4-FFF2-40B4-BE49-F238E27FC236}">
                <a16:creationId xmlns:a16="http://schemas.microsoft.com/office/drawing/2014/main" xmlns="" id="{EC491BC4-4202-4C84-A208-983EE89EF9C0}"/>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432950F-DCFD-48C7-AD5C-093AD2D7AF7F}" type="slidenum">
              <a:rPr lang="en-US" altLang="zh-CN" sz="1200" smtClean="0"/>
              <a:pPr/>
              <a:t>112</a:t>
            </a:fld>
            <a:endParaRPr lang="en-US" altLang="zh-CN" sz="1200"/>
          </a:p>
        </p:txBody>
      </p:sp>
      <p:sp>
        <p:nvSpPr>
          <p:cNvPr id="219139" name="Rectangle 2">
            <a:extLst>
              <a:ext uri="{FF2B5EF4-FFF2-40B4-BE49-F238E27FC236}">
                <a16:creationId xmlns:a16="http://schemas.microsoft.com/office/drawing/2014/main" xmlns="" id="{83A03462-2067-4794-8440-0F005A35633E}"/>
              </a:ext>
            </a:extLst>
          </p:cNvPr>
          <p:cNvSpPr>
            <a:spLocks noGrp="1" noRot="1" noChangeAspect="1" noChangeArrowheads="1" noTextEdit="1"/>
          </p:cNvSpPr>
          <p:nvPr>
            <p:ph type="sldImg"/>
          </p:nvPr>
        </p:nvSpPr>
        <p:spPr>
          <a:ln/>
        </p:spPr>
      </p:sp>
      <p:sp>
        <p:nvSpPr>
          <p:cNvPr id="219140" name="Rectangle 3">
            <a:extLst>
              <a:ext uri="{FF2B5EF4-FFF2-40B4-BE49-F238E27FC236}">
                <a16:creationId xmlns:a16="http://schemas.microsoft.com/office/drawing/2014/main" xmlns="" id="{618C1815-B714-490F-80DB-AE4238808A03}"/>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25675188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a:extLst>
              <a:ext uri="{FF2B5EF4-FFF2-40B4-BE49-F238E27FC236}">
                <a16:creationId xmlns:a16="http://schemas.microsoft.com/office/drawing/2014/main" xmlns="" id="{1861C529-C38F-4664-9994-41989F542DE6}"/>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652B309-D51A-4438-B71D-7216A6FBF3F8}" type="slidenum">
              <a:rPr lang="en-US" altLang="zh-CN" sz="1200" smtClean="0"/>
              <a:pPr/>
              <a:t>113</a:t>
            </a:fld>
            <a:endParaRPr lang="en-US" altLang="zh-CN" sz="1200"/>
          </a:p>
        </p:txBody>
      </p:sp>
      <p:sp>
        <p:nvSpPr>
          <p:cNvPr id="221187" name="Rectangle 2">
            <a:extLst>
              <a:ext uri="{FF2B5EF4-FFF2-40B4-BE49-F238E27FC236}">
                <a16:creationId xmlns:a16="http://schemas.microsoft.com/office/drawing/2014/main" xmlns="" id="{C8595F24-20FC-4BA4-B654-4E15DB4DF8F2}"/>
              </a:ext>
            </a:extLst>
          </p:cNvPr>
          <p:cNvSpPr>
            <a:spLocks noGrp="1" noRot="1" noChangeAspect="1" noChangeArrowheads="1" noTextEdit="1"/>
          </p:cNvSpPr>
          <p:nvPr>
            <p:ph type="sldImg"/>
          </p:nvPr>
        </p:nvSpPr>
        <p:spPr>
          <a:ln/>
        </p:spPr>
      </p:sp>
      <p:sp>
        <p:nvSpPr>
          <p:cNvPr id="221188" name="Rectangle 3">
            <a:extLst>
              <a:ext uri="{FF2B5EF4-FFF2-40B4-BE49-F238E27FC236}">
                <a16:creationId xmlns:a16="http://schemas.microsoft.com/office/drawing/2014/main" xmlns="" id="{3AFA1989-A1BA-444A-B126-431120F11EC3}"/>
              </a:ext>
            </a:extLst>
          </p:cNvPr>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63433151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a:extLst>
              <a:ext uri="{FF2B5EF4-FFF2-40B4-BE49-F238E27FC236}">
                <a16:creationId xmlns:a16="http://schemas.microsoft.com/office/drawing/2014/main" xmlns="" id="{AE16E4EB-B35C-4CC9-8C78-8121268498BE}"/>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3991C00-5A02-4B27-B4C3-FAEF3A48AC7C}" type="slidenum">
              <a:rPr lang="en-US" altLang="zh-CN" sz="1200" smtClean="0"/>
              <a:pPr/>
              <a:t>114</a:t>
            </a:fld>
            <a:endParaRPr lang="en-US" altLang="zh-CN" sz="1200"/>
          </a:p>
        </p:txBody>
      </p:sp>
      <p:sp>
        <p:nvSpPr>
          <p:cNvPr id="223235" name="Rectangle 2">
            <a:extLst>
              <a:ext uri="{FF2B5EF4-FFF2-40B4-BE49-F238E27FC236}">
                <a16:creationId xmlns:a16="http://schemas.microsoft.com/office/drawing/2014/main" xmlns="" id="{A2833823-24AE-49CC-93E3-7FC92F0B25A0}"/>
              </a:ext>
            </a:extLst>
          </p:cNvPr>
          <p:cNvSpPr>
            <a:spLocks noGrp="1" noRot="1" noChangeAspect="1" noChangeArrowheads="1" noTextEdit="1"/>
          </p:cNvSpPr>
          <p:nvPr>
            <p:ph type="sldImg"/>
          </p:nvPr>
        </p:nvSpPr>
        <p:spPr>
          <a:ln/>
        </p:spPr>
      </p:sp>
      <p:sp>
        <p:nvSpPr>
          <p:cNvPr id="223236" name="Rectangle 3">
            <a:extLst>
              <a:ext uri="{FF2B5EF4-FFF2-40B4-BE49-F238E27FC236}">
                <a16:creationId xmlns:a16="http://schemas.microsoft.com/office/drawing/2014/main" xmlns="" id="{DCDD7CCD-CDDA-4E57-AA51-A23978CFFF80}"/>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01791964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a:extLst>
              <a:ext uri="{FF2B5EF4-FFF2-40B4-BE49-F238E27FC236}">
                <a16:creationId xmlns:a16="http://schemas.microsoft.com/office/drawing/2014/main" xmlns="" id="{6CCC79DF-0FC6-476F-B6E1-1E5ECCC14464}"/>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2D7369C-9706-4E39-99EE-2E7E23BCB808}" type="slidenum">
              <a:rPr lang="en-US" altLang="zh-CN" sz="1200" smtClean="0"/>
              <a:pPr/>
              <a:t>115</a:t>
            </a:fld>
            <a:endParaRPr lang="en-US" altLang="zh-CN" sz="1200"/>
          </a:p>
        </p:txBody>
      </p:sp>
      <p:sp>
        <p:nvSpPr>
          <p:cNvPr id="225283" name="Rectangle 2">
            <a:extLst>
              <a:ext uri="{FF2B5EF4-FFF2-40B4-BE49-F238E27FC236}">
                <a16:creationId xmlns:a16="http://schemas.microsoft.com/office/drawing/2014/main" xmlns="" id="{71783DDC-D8C7-4F96-97C4-7F0936127B9C}"/>
              </a:ext>
            </a:extLst>
          </p:cNvPr>
          <p:cNvSpPr>
            <a:spLocks noGrp="1" noRot="1" noChangeAspect="1" noChangeArrowheads="1" noTextEdit="1"/>
          </p:cNvSpPr>
          <p:nvPr>
            <p:ph type="sldImg"/>
          </p:nvPr>
        </p:nvSpPr>
        <p:spPr>
          <a:ln/>
        </p:spPr>
      </p:sp>
      <p:sp>
        <p:nvSpPr>
          <p:cNvPr id="225284" name="Rectangle 3">
            <a:extLst>
              <a:ext uri="{FF2B5EF4-FFF2-40B4-BE49-F238E27FC236}">
                <a16:creationId xmlns:a16="http://schemas.microsoft.com/office/drawing/2014/main" xmlns="" id="{6DD62CC2-0E58-4115-9E07-6A6BD43BD924}"/>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57152731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a:extLst>
              <a:ext uri="{FF2B5EF4-FFF2-40B4-BE49-F238E27FC236}">
                <a16:creationId xmlns:a16="http://schemas.microsoft.com/office/drawing/2014/main" xmlns="" id="{5E4860C2-FA4D-4768-B795-8DD8651EC9A3}"/>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3876E02-1EB8-4328-8A2F-205EBFB62B25}" type="slidenum">
              <a:rPr lang="en-US" altLang="zh-CN" sz="1200" smtClean="0"/>
              <a:pPr/>
              <a:t>116</a:t>
            </a:fld>
            <a:endParaRPr lang="en-US" altLang="zh-CN" sz="1200"/>
          </a:p>
        </p:txBody>
      </p:sp>
      <p:sp>
        <p:nvSpPr>
          <p:cNvPr id="227331" name="Rectangle 2">
            <a:extLst>
              <a:ext uri="{FF2B5EF4-FFF2-40B4-BE49-F238E27FC236}">
                <a16:creationId xmlns:a16="http://schemas.microsoft.com/office/drawing/2014/main" xmlns="" id="{3E0D5920-A14E-4EE4-8F18-A598AEDF2B14}"/>
              </a:ext>
            </a:extLst>
          </p:cNvPr>
          <p:cNvSpPr>
            <a:spLocks noGrp="1" noRot="1" noChangeAspect="1" noChangeArrowheads="1" noTextEdit="1"/>
          </p:cNvSpPr>
          <p:nvPr>
            <p:ph type="sldImg"/>
          </p:nvPr>
        </p:nvSpPr>
        <p:spPr>
          <a:ln/>
        </p:spPr>
      </p:sp>
      <p:sp>
        <p:nvSpPr>
          <p:cNvPr id="227332" name="Rectangle 3">
            <a:extLst>
              <a:ext uri="{FF2B5EF4-FFF2-40B4-BE49-F238E27FC236}">
                <a16:creationId xmlns:a16="http://schemas.microsoft.com/office/drawing/2014/main" xmlns="" id="{37E902A6-AF28-41FE-BEA6-CF8A8133AF97}"/>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658552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a:extLst>
              <a:ext uri="{FF2B5EF4-FFF2-40B4-BE49-F238E27FC236}">
                <a16:creationId xmlns:a16="http://schemas.microsoft.com/office/drawing/2014/main" xmlns="" id="{BB97B6F0-1659-42B0-9D5F-329E1FCAE346}"/>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7E91819-1D7B-4E37-93A2-12B78CDA12FC}" type="slidenum">
              <a:rPr lang="en-US" altLang="zh-CN" sz="1200" smtClean="0"/>
              <a:pPr/>
              <a:t>117</a:t>
            </a:fld>
            <a:endParaRPr lang="en-US" altLang="zh-CN" sz="1200"/>
          </a:p>
        </p:txBody>
      </p:sp>
      <p:sp>
        <p:nvSpPr>
          <p:cNvPr id="229379" name="Rectangle 2">
            <a:extLst>
              <a:ext uri="{FF2B5EF4-FFF2-40B4-BE49-F238E27FC236}">
                <a16:creationId xmlns:a16="http://schemas.microsoft.com/office/drawing/2014/main" xmlns="" id="{20600242-3DAE-45B4-9222-3AAEAF011D1A}"/>
              </a:ext>
            </a:extLst>
          </p:cNvPr>
          <p:cNvSpPr>
            <a:spLocks noGrp="1" noRot="1" noChangeAspect="1" noChangeArrowheads="1" noTextEdit="1"/>
          </p:cNvSpPr>
          <p:nvPr>
            <p:ph type="sldImg"/>
          </p:nvPr>
        </p:nvSpPr>
        <p:spPr>
          <a:ln/>
        </p:spPr>
      </p:sp>
      <p:sp>
        <p:nvSpPr>
          <p:cNvPr id="229380" name="Rectangle 3">
            <a:extLst>
              <a:ext uri="{FF2B5EF4-FFF2-40B4-BE49-F238E27FC236}">
                <a16:creationId xmlns:a16="http://schemas.microsoft.com/office/drawing/2014/main" xmlns="" id="{5CA097C1-2EFE-4567-9A02-7C39F7C108FC}"/>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88218101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a:extLst>
              <a:ext uri="{FF2B5EF4-FFF2-40B4-BE49-F238E27FC236}">
                <a16:creationId xmlns:a16="http://schemas.microsoft.com/office/drawing/2014/main" xmlns="" id="{E029928D-42FC-4FD7-9D16-CA6843EE6DF1}"/>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68B462C-B871-4737-B18F-6082826B4494}" type="slidenum">
              <a:rPr lang="en-US" altLang="zh-CN" sz="1200" smtClean="0"/>
              <a:pPr/>
              <a:t>118</a:t>
            </a:fld>
            <a:endParaRPr lang="en-US" altLang="zh-CN" sz="1200"/>
          </a:p>
        </p:txBody>
      </p:sp>
      <p:sp>
        <p:nvSpPr>
          <p:cNvPr id="231427" name="Rectangle 2">
            <a:extLst>
              <a:ext uri="{FF2B5EF4-FFF2-40B4-BE49-F238E27FC236}">
                <a16:creationId xmlns:a16="http://schemas.microsoft.com/office/drawing/2014/main" xmlns="" id="{D26E4CD9-4F5F-414C-8821-F767332CA4AB}"/>
              </a:ext>
            </a:extLst>
          </p:cNvPr>
          <p:cNvSpPr>
            <a:spLocks noGrp="1" noRot="1" noChangeAspect="1" noChangeArrowheads="1" noTextEdit="1"/>
          </p:cNvSpPr>
          <p:nvPr>
            <p:ph type="sldImg"/>
          </p:nvPr>
        </p:nvSpPr>
        <p:spPr>
          <a:ln/>
        </p:spPr>
      </p:sp>
      <p:sp>
        <p:nvSpPr>
          <p:cNvPr id="231428" name="Rectangle 3">
            <a:extLst>
              <a:ext uri="{FF2B5EF4-FFF2-40B4-BE49-F238E27FC236}">
                <a16:creationId xmlns:a16="http://schemas.microsoft.com/office/drawing/2014/main" xmlns="" id="{AEEE8FDF-C769-4CBD-B012-5CCF9398AE07}"/>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62581836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a:extLst>
              <a:ext uri="{FF2B5EF4-FFF2-40B4-BE49-F238E27FC236}">
                <a16:creationId xmlns:a16="http://schemas.microsoft.com/office/drawing/2014/main" xmlns="" id="{B51B937C-7005-4996-9A06-04DAD8627BAA}"/>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27142B5-F8E1-40D1-976D-FF4D7F7E2E2C}" type="slidenum">
              <a:rPr lang="en-US" altLang="zh-CN" sz="1200" smtClean="0"/>
              <a:pPr/>
              <a:t>119</a:t>
            </a:fld>
            <a:endParaRPr lang="en-US" altLang="zh-CN" sz="1200"/>
          </a:p>
        </p:txBody>
      </p:sp>
      <p:sp>
        <p:nvSpPr>
          <p:cNvPr id="233475" name="Rectangle 2">
            <a:extLst>
              <a:ext uri="{FF2B5EF4-FFF2-40B4-BE49-F238E27FC236}">
                <a16:creationId xmlns:a16="http://schemas.microsoft.com/office/drawing/2014/main" xmlns="" id="{D2EB30E5-1A96-4B6A-8B1C-7C3EAC233363}"/>
              </a:ext>
            </a:extLst>
          </p:cNvPr>
          <p:cNvSpPr>
            <a:spLocks noGrp="1" noRot="1" noChangeAspect="1" noChangeArrowheads="1" noTextEdit="1"/>
          </p:cNvSpPr>
          <p:nvPr>
            <p:ph type="sldImg"/>
          </p:nvPr>
        </p:nvSpPr>
        <p:spPr>
          <a:ln/>
        </p:spPr>
      </p:sp>
      <p:sp>
        <p:nvSpPr>
          <p:cNvPr id="233476" name="Rectangle 3">
            <a:extLst>
              <a:ext uri="{FF2B5EF4-FFF2-40B4-BE49-F238E27FC236}">
                <a16:creationId xmlns:a16="http://schemas.microsoft.com/office/drawing/2014/main" xmlns="" id="{6AB9FA64-66A7-4102-9258-F5C9DA09F46C}"/>
              </a:ext>
            </a:extLst>
          </p:cNvPr>
          <p:cNvSpPr>
            <a:spLocks noGrp="1" noChangeArrowheads="1"/>
          </p:cNvSpPr>
          <p:nvPr>
            <p:ph type="body" idx="1"/>
          </p:nvPr>
        </p:nvSpPr>
        <p:spPr>
          <a:noFill/>
        </p:spPr>
        <p:txBody>
          <a:bodyPr/>
          <a:lstStyle/>
          <a:p>
            <a:pPr eaLnBrk="1" hangingPunct="1"/>
            <a:r>
              <a:rPr lang="en-US" altLang="zh-CN" dirty="0"/>
              <a:t>Windows</a:t>
            </a:r>
            <a:r>
              <a:rPr lang="zh-CN" altLang="en-US" dirty="0"/>
              <a:t>和</a:t>
            </a:r>
            <a:r>
              <a:rPr lang="en-US" altLang="zh-CN" dirty="0"/>
              <a:t>Linux</a:t>
            </a:r>
            <a:r>
              <a:rPr lang="zh-CN" altLang="en-US" dirty="0"/>
              <a:t>是一对一模型</a:t>
            </a:r>
            <a:endParaRPr lang="zh-CN" altLang="zh-CN" dirty="0"/>
          </a:p>
        </p:txBody>
      </p:sp>
    </p:spTree>
    <p:extLst>
      <p:ext uri="{BB962C8B-B14F-4D97-AF65-F5344CB8AC3E}">
        <p14:creationId xmlns:p14="http://schemas.microsoft.com/office/powerpoint/2010/main" val="3858808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xmlns="" id="{562A2DAD-6883-47B4-B59A-B8AE14B0D835}"/>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9C214ED-7400-4996-8C40-BB84C33845D2}" type="slidenum">
              <a:rPr lang="en-US" altLang="zh-CN" sz="1200"/>
              <a:pPr/>
              <a:t>12</a:t>
            </a:fld>
            <a:endParaRPr lang="en-US" altLang="zh-CN" sz="1200"/>
          </a:p>
        </p:txBody>
      </p:sp>
      <p:sp>
        <p:nvSpPr>
          <p:cNvPr id="28675" name="Rectangle 2">
            <a:extLst>
              <a:ext uri="{FF2B5EF4-FFF2-40B4-BE49-F238E27FC236}">
                <a16:creationId xmlns:a16="http://schemas.microsoft.com/office/drawing/2014/main" xmlns="" id="{12ECA6DB-F9B0-4916-BF53-71C4C101A2BC}"/>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xmlns="" id="{042040CA-4C76-49D0-AA4E-AB911302719E}"/>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49804062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a:extLst>
              <a:ext uri="{FF2B5EF4-FFF2-40B4-BE49-F238E27FC236}">
                <a16:creationId xmlns:a16="http://schemas.microsoft.com/office/drawing/2014/main" xmlns="" id="{5B472798-2822-4C2C-8C55-F6E6E9270AF8}"/>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B52A8D2-6084-4F4F-9396-704FD93EF4D2}" type="slidenum">
              <a:rPr lang="en-US" altLang="zh-CN" sz="1200" smtClean="0"/>
              <a:pPr/>
              <a:t>120</a:t>
            </a:fld>
            <a:endParaRPr lang="en-US" altLang="zh-CN" sz="1200"/>
          </a:p>
        </p:txBody>
      </p:sp>
      <p:sp>
        <p:nvSpPr>
          <p:cNvPr id="235523" name="Rectangle 2">
            <a:extLst>
              <a:ext uri="{FF2B5EF4-FFF2-40B4-BE49-F238E27FC236}">
                <a16:creationId xmlns:a16="http://schemas.microsoft.com/office/drawing/2014/main" xmlns="" id="{5833997B-8C09-41B9-8DAC-97F8C7F98ABC}"/>
              </a:ext>
            </a:extLst>
          </p:cNvPr>
          <p:cNvSpPr>
            <a:spLocks noGrp="1" noRot="1" noChangeAspect="1" noChangeArrowheads="1" noTextEdit="1"/>
          </p:cNvSpPr>
          <p:nvPr>
            <p:ph type="sldImg"/>
          </p:nvPr>
        </p:nvSpPr>
        <p:spPr>
          <a:ln/>
        </p:spPr>
      </p:sp>
      <p:sp>
        <p:nvSpPr>
          <p:cNvPr id="235524" name="Rectangle 3">
            <a:extLst>
              <a:ext uri="{FF2B5EF4-FFF2-40B4-BE49-F238E27FC236}">
                <a16:creationId xmlns:a16="http://schemas.microsoft.com/office/drawing/2014/main" xmlns="" id="{010C8B53-FD3F-485A-8413-7CBDFF8F6C0D}"/>
              </a:ext>
            </a:extLst>
          </p:cNvPr>
          <p:cNvSpPr>
            <a:spLocks noGrp="1" noChangeArrowheads="1"/>
          </p:cNvSpPr>
          <p:nvPr>
            <p:ph type="body" idx="1"/>
          </p:nvPr>
        </p:nvSpPr>
        <p:spPr>
          <a:noFill/>
        </p:spPr>
        <p:txBody>
          <a:bodyPr/>
          <a:lstStyle/>
          <a:p>
            <a:pPr eaLnBrk="1" hangingPunct="1"/>
            <a:r>
              <a:rPr lang="zh-CN" altLang="en-US" dirty="0"/>
              <a:t>版本</a:t>
            </a:r>
            <a:r>
              <a:rPr lang="en-US" altLang="zh-CN" dirty="0"/>
              <a:t>9</a:t>
            </a:r>
            <a:r>
              <a:rPr lang="zh-CN" altLang="en-US" dirty="0"/>
              <a:t>之后改为一对一模型</a:t>
            </a:r>
            <a:endParaRPr lang="zh-CN" altLang="zh-CN" dirty="0"/>
          </a:p>
        </p:txBody>
      </p:sp>
    </p:spTree>
    <p:extLst>
      <p:ext uri="{BB962C8B-B14F-4D97-AF65-F5344CB8AC3E}">
        <p14:creationId xmlns:p14="http://schemas.microsoft.com/office/powerpoint/2010/main" val="328313264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a:extLst>
              <a:ext uri="{FF2B5EF4-FFF2-40B4-BE49-F238E27FC236}">
                <a16:creationId xmlns:a16="http://schemas.microsoft.com/office/drawing/2014/main" xmlns="" id="{9C310116-AAD0-4DDB-BEE6-2DC97BC8F87D}"/>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0677B22-2176-4D5B-A8CF-4BCE2542D5AF}" type="slidenum">
              <a:rPr lang="en-US" altLang="zh-CN" sz="1200" smtClean="0"/>
              <a:pPr/>
              <a:t>121</a:t>
            </a:fld>
            <a:endParaRPr lang="en-US" altLang="zh-CN" sz="1200"/>
          </a:p>
        </p:txBody>
      </p:sp>
      <p:sp>
        <p:nvSpPr>
          <p:cNvPr id="237571" name="Rectangle 2">
            <a:extLst>
              <a:ext uri="{FF2B5EF4-FFF2-40B4-BE49-F238E27FC236}">
                <a16:creationId xmlns:a16="http://schemas.microsoft.com/office/drawing/2014/main" xmlns="" id="{B5EB0A04-0425-46F6-AFE9-1725007E4412}"/>
              </a:ext>
            </a:extLst>
          </p:cNvPr>
          <p:cNvSpPr>
            <a:spLocks noGrp="1" noRot="1" noChangeAspect="1" noChangeArrowheads="1" noTextEdit="1"/>
          </p:cNvSpPr>
          <p:nvPr>
            <p:ph type="sldImg"/>
          </p:nvPr>
        </p:nvSpPr>
        <p:spPr>
          <a:ln/>
        </p:spPr>
      </p:sp>
      <p:sp>
        <p:nvSpPr>
          <p:cNvPr id="237572" name="Rectangle 3">
            <a:extLst>
              <a:ext uri="{FF2B5EF4-FFF2-40B4-BE49-F238E27FC236}">
                <a16:creationId xmlns:a16="http://schemas.microsoft.com/office/drawing/2014/main" xmlns="" id="{27C12D8E-237A-4207-9828-898F55615F88}"/>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24788475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a:extLst>
              <a:ext uri="{FF2B5EF4-FFF2-40B4-BE49-F238E27FC236}">
                <a16:creationId xmlns:a16="http://schemas.microsoft.com/office/drawing/2014/main" xmlns="" id="{9C310116-AAD0-4DDB-BEE6-2DC97BC8F87D}"/>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0677B22-2176-4D5B-A8CF-4BCE2542D5AF}" type="slidenum">
              <a:rPr lang="en-US" altLang="zh-CN" sz="1200" smtClean="0"/>
              <a:pPr/>
              <a:t>122</a:t>
            </a:fld>
            <a:endParaRPr lang="en-US" altLang="zh-CN" sz="1200"/>
          </a:p>
        </p:txBody>
      </p:sp>
      <p:sp>
        <p:nvSpPr>
          <p:cNvPr id="237571" name="Rectangle 2">
            <a:extLst>
              <a:ext uri="{FF2B5EF4-FFF2-40B4-BE49-F238E27FC236}">
                <a16:creationId xmlns:a16="http://schemas.microsoft.com/office/drawing/2014/main" xmlns="" id="{B5EB0A04-0425-46F6-AFE9-1725007E4412}"/>
              </a:ext>
            </a:extLst>
          </p:cNvPr>
          <p:cNvSpPr>
            <a:spLocks noGrp="1" noRot="1" noChangeAspect="1" noChangeArrowheads="1" noTextEdit="1"/>
          </p:cNvSpPr>
          <p:nvPr>
            <p:ph type="sldImg"/>
          </p:nvPr>
        </p:nvSpPr>
        <p:spPr>
          <a:ln/>
        </p:spPr>
      </p:sp>
      <p:sp>
        <p:nvSpPr>
          <p:cNvPr id="237572" name="Rectangle 3">
            <a:extLst>
              <a:ext uri="{FF2B5EF4-FFF2-40B4-BE49-F238E27FC236}">
                <a16:creationId xmlns:a16="http://schemas.microsoft.com/office/drawing/2014/main" xmlns="" id="{27C12D8E-237A-4207-9828-898F55615F88}"/>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53259139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a:extLst>
              <a:ext uri="{FF2B5EF4-FFF2-40B4-BE49-F238E27FC236}">
                <a16:creationId xmlns:a16="http://schemas.microsoft.com/office/drawing/2014/main" xmlns="" id="{B0169FFC-4BF2-433E-8CB7-210401490A8A}"/>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BFAB134-8BAC-4C41-877A-8C7A662DD1FF}" type="slidenum">
              <a:rPr lang="en-US" altLang="zh-CN" sz="1200" smtClean="0"/>
              <a:pPr/>
              <a:t>123</a:t>
            </a:fld>
            <a:endParaRPr lang="en-US" altLang="zh-CN" sz="1200"/>
          </a:p>
        </p:txBody>
      </p:sp>
      <p:sp>
        <p:nvSpPr>
          <p:cNvPr id="239619" name="Rectangle 2">
            <a:extLst>
              <a:ext uri="{FF2B5EF4-FFF2-40B4-BE49-F238E27FC236}">
                <a16:creationId xmlns:a16="http://schemas.microsoft.com/office/drawing/2014/main" xmlns="" id="{3E37AE39-84EF-4A2C-AF42-40539219CE24}"/>
              </a:ext>
            </a:extLst>
          </p:cNvPr>
          <p:cNvSpPr>
            <a:spLocks noGrp="1" noRot="1" noChangeAspect="1" noChangeArrowheads="1" noTextEdit="1"/>
          </p:cNvSpPr>
          <p:nvPr>
            <p:ph type="sldImg"/>
          </p:nvPr>
        </p:nvSpPr>
        <p:spPr>
          <a:ln/>
        </p:spPr>
      </p:sp>
      <p:sp>
        <p:nvSpPr>
          <p:cNvPr id="239620" name="Rectangle 3">
            <a:extLst>
              <a:ext uri="{FF2B5EF4-FFF2-40B4-BE49-F238E27FC236}">
                <a16:creationId xmlns:a16="http://schemas.microsoft.com/office/drawing/2014/main" xmlns="" id="{611B6AC6-08E6-40FB-8443-6C72413BAF34}"/>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29208850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a:extLst>
              <a:ext uri="{FF2B5EF4-FFF2-40B4-BE49-F238E27FC236}">
                <a16:creationId xmlns:a16="http://schemas.microsoft.com/office/drawing/2014/main" xmlns="" id="{25CE181B-F563-41F4-9940-166359D6B98D}"/>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FBDF2B5-64FF-4DCF-B810-51B739F0ED9E}" type="slidenum">
              <a:rPr lang="en-US" altLang="zh-CN" sz="1200" smtClean="0"/>
              <a:pPr/>
              <a:t>124</a:t>
            </a:fld>
            <a:endParaRPr lang="en-US" altLang="zh-CN" sz="1200"/>
          </a:p>
        </p:txBody>
      </p:sp>
      <p:sp>
        <p:nvSpPr>
          <p:cNvPr id="241667" name="Rectangle 2">
            <a:extLst>
              <a:ext uri="{FF2B5EF4-FFF2-40B4-BE49-F238E27FC236}">
                <a16:creationId xmlns:a16="http://schemas.microsoft.com/office/drawing/2014/main" xmlns="" id="{EDDADA97-80F1-4E66-BEDA-331CD9F95A07}"/>
              </a:ext>
            </a:extLst>
          </p:cNvPr>
          <p:cNvSpPr>
            <a:spLocks noGrp="1" noRot="1" noChangeAspect="1" noChangeArrowheads="1" noTextEdit="1"/>
          </p:cNvSpPr>
          <p:nvPr>
            <p:ph type="sldImg"/>
          </p:nvPr>
        </p:nvSpPr>
        <p:spPr>
          <a:ln/>
        </p:spPr>
      </p:sp>
      <p:sp>
        <p:nvSpPr>
          <p:cNvPr id="241668" name="Rectangle 3">
            <a:extLst>
              <a:ext uri="{FF2B5EF4-FFF2-40B4-BE49-F238E27FC236}">
                <a16:creationId xmlns:a16="http://schemas.microsoft.com/office/drawing/2014/main" xmlns="" id="{ED4B888F-B241-48DD-AF7D-68611718B83B}"/>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81308915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a:extLst>
              <a:ext uri="{FF2B5EF4-FFF2-40B4-BE49-F238E27FC236}">
                <a16:creationId xmlns:a16="http://schemas.microsoft.com/office/drawing/2014/main" xmlns="" id="{E156FD17-95A9-4429-80DC-16141ACC4B71}"/>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DB26D57-3761-4BB3-8B8B-F34F101B0C91}" type="slidenum">
              <a:rPr lang="en-US" altLang="zh-CN" sz="1200" smtClean="0"/>
              <a:pPr/>
              <a:t>125</a:t>
            </a:fld>
            <a:endParaRPr lang="en-US" altLang="zh-CN" sz="1200"/>
          </a:p>
        </p:txBody>
      </p:sp>
      <p:sp>
        <p:nvSpPr>
          <p:cNvPr id="243715" name="Rectangle 2">
            <a:extLst>
              <a:ext uri="{FF2B5EF4-FFF2-40B4-BE49-F238E27FC236}">
                <a16:creationId xmlns:a16="http://schemas.microsoft.com/office/drawing/2014/main" xmlns="" id="{865E200F-BCDA-4F04-B3F6-D4E7779149B3}"/>
              </a:ext>
            </a:extLst>
          </p:cNvPr>
          <p:cNvSpPr>
            <a:spLocks noGrp="1" noRot="1" noChangeAspect="1" noChangeArrowheads="1" noTextEdit="1"/>
          </p:cNvSpPr>
          <p:nvPr>
            <p:ph type="sldImg"/>
          </p:nvPr>
        </p:nvSpPr>
        <p:spPr>
          <a:ln/>
        </p:spPr>
      </p:sp>
      <p:sp>
        <p:nvSpPr>
          <p:cNvPr id="243716" name="Rectangle 3">
            <a:extLst>
              <a:ext uri="{FF2B5EF4-FFF2-40B4-BE49-F238E27FC236}">
                <a16:creationId xmlns:a16="http://schemas.microsoft.com/office/drawing/2014/main" xmlns="" id="{BCB87A46-BC4B-49BE-8401-8AB8D363CEAF}"/>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47075102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a:extLst>
              <a:ext uri="{FF2B5EF4-FFF2-40B4-BE49-F238E27FC236}">
                <a16:creationId xmlns:a16="http://schemas.microsoft.com/office/drawing/2014/main" xmlns="" id="{059E42ED-3CD0-4C4A-BF4C-A2E552D3C9EC}"/>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8C25840-283C-4DBA-B232-AD392D84EEE3}" type="slidenum">
              <a:rPr lang="en-US" altLang="zh-CN" sz="1200" smtClean="0"/>
              <a:pPr/>
              <a:t>126</a:t>
            </a:fld>
            <a:endParaRPr lang="en-US" altLang="zh-CN" sz="1200"/>
          </a:p>
        </p:txBody>
      </p:sp>
      <p:sp>
        <p:nvSpPr>
          <p:cNvPr id="245763" name="Rectangle 2">
            <a:extLst>
              <a:ext uri="{FF2B5EF4-FFF2-40B4-BE49-F238E27FC236}">
                <a16:creationId xmlns:a16="http://schemas.microsoft.com/office/drawing/2014/main" xmlns="" id="{BF175268-6946-4739-98CB-1DF76F6C25C7}"/>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xmlns="" id="{54B964BF-390D-4259-B5EE-81A00249CA84}"/>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030544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xmlns="" id="{FFF3EBC9-A5AE-4EA7-B611-F38658612D1D}"/>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3B28BC9-2382-44A5-99B8-3965EFCDFD2E}" type="slidenum">
              <a:rPr lang="en-US" altLang="zh-CN" sz="1200"/>
              <a:pPr/>
              <a:t>13</a:t>
            </a:fld>
            <a:endParaRPr lang="en-US" altLang="zh-CN" sz="1200"/>
          </a:p>
        </p:txBody>
      </p:sp>
      <p:sp>
        <p:nvSpPr>
          <p:cNvPr id="30723" name="Rectangle 2">
            <a:extLst>
              <a:ext uri="{FF2B5EF4-FFF2-40B4-BE49-F238E27FC236}">
                <a16:creationId xmlns:a16="http://schemas.microsoft.com/office/drawing/2014/main" xmlns="" id="{E09769AD-B19D-4C82-A184-A64D1F72106D}"/>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xmlns="" id="{1AC6FAAB-B5AB-4C92-897B-CF5187C2FBB6}"/>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705781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xmlns="" id="{EBDB3EBA-C0F8-41B9-8F17-4F726D0FB913}"/>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1625005-6DA2-497E-BF88-BD023FB8B129}" type="slidenum">
              <a:rPr lang="en-US" altLang="zh-CN" sz="1200"/>
              <a:pPr/>
              <a:t>14</a:t>
            </a:fld>
            <a:endParaRPr lang="en-US" altLang="zh-CN" sz="1200"/>
          </a:p>
        </p:txBody>
      </p:sp>
      <p:sp>
        <p:nvSpPr>
          <p:cNvPr id="32771" name="Rectangle 2">
            <a:extLst>
              <a:ext uri="{FF2B5EF4-FFF2-40B4-BE49-F238E27FC236}">
                <a16:creationId xmlns:a16="http://schemas.microsoft.com/office/drawing/2014/main" xmlns="" id="{C3F1D590-5F75-442D-98AB-DA24562FC6CF}"/>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xmlns="" id="{2236BC62-10A2-4322-AC67-C0369DD9F859}"/>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217912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xmlns="" id="{0FC9CB42-BDC8-4367-A1DE-08EE0099D53D}"/>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E023607-E58C-4400-B6DF-9512488F1F57}" type="slidenum">
              <a:rPr lang="en-US" altLang="zh-CN" sz="1200"/>
              <a:pPr/>
              <a:t>15</a:t>
            </a:fld>
            <a:endParaRPr lang="en-US" altLang="zh-CN" sz="1200"/>
          </a:p>
        </p:txBody>
      </p:sp>
      <p:sp>
        <p:nvSpPr>
          <p:cNvPr id="34819" name="Rectangle 2">
            <a:extLst>
              <a:ext uri="{FF2B5EF4-FFF2-40B4-BE49-F238E27FC236}">
                <a16:creationId xmlns:a16="http://schemas.microsoft.com/office/drawing/2014/main" xmlns="" id="{1FBD5A8B-B8F0-49A3-B8EA-4F08A10419FB}"/>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xmlns="" id="{E34361F1-B143-4660-830E-8F30DF860FB9}"/>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8232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xmlns="" id="{B684535D-B59D-4066-AFCC-F4840463883F}"/>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A3ECD5D-18F6-4D64-8FB5-8DFA0A2039AA}" type="slidenum">
              <a:rPr lang="en-US" altLang="zh-CN" sz="1200"/>
              <a:pPr/>
              <a:t>16</a:t>
            </a:fld>
            <a:endParaRPr lang="en-US" altLang="zh-CN" sz="1200"/>
          </a:p>
        </p:txBody>
      </p:sp>
      <p:sp>
        <p:nvSpPr>
          <p:cNvPr id="36867" name="Rectangle 2">
            <a:extLst>
              <a:ext uri="{FF2B5EF4-FFF2-40B4-BE49-F238E27FC236}">
                <a16:creationId xmlns:a16="http://schemas.microsoft.com/office/drawing/2014/main" xmlns="" id="{7D5E8C5A-B836-4FC9-8898-7D7C4CCC0D07}"/>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xmlns="" id="{E432A345-820C-4B1B-883D-8B9E32A48E30}"/>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481909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xmlns="" id="{9F2B4B6C-BA3A-4B9F-A800-56CA63E15B3C}"/>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8B8D7D7-912E-431C-85AA-2AA263058658}" type="slidenum">
              <a:rPr lang="en-US" altLang="zh-CN" sz="1200"/>
              <a:pPr/>
              <a:t>17</a:t>
            </a:fld>
            <a:endParaRPr lang="en-US" altLang="zh-CN" sz="1200"/>
          </a:p>
        </p:txBody>
      </p:sp>
      <p:sp>
        <p:nvSpPr>
          <p:cNvPr id="38915" name="Rectangle 2">
            <a:extLst>
              <a:ext uri="{FF2B5EF4-FFF2-40B4-BE49-F238E27FC236}">
                <a16:creationId xmlns:a16="http://schemas.microsoft.com/office/drawing/2014/main" xmlns="" id="{298AD78E-B643-4E22-9AC1-53F0F5C508AA}"/>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xmlns="" id="{0FA53777-F45B-4E61-9B86-70B9BF5443C0}"/>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341302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xmlns="" id="{06CA342C-9AA2-41BE-8128-DCDA7F101628}"/>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0821F49-3E98-464D-B39D-627FE04FB98D}" type="slidenum">
              <a:rPr lang="en-US" altLang="zh-CN" sz="1200"/>
              <a:pPr/>
              <a:t>18</a:t>
            </a:fld>
            <a:endParaRPr lang="en-US" altLang="zh-CN" sz="1200"/>
          </a:p>
        </p:txBody>
      </p:sp>
      <p:sp>
        <p:nvSpPr>
          <p:cNvPr id="40963" name="Rectangle 2">
            <a:extLst>
              <a:ext uri="{FF2B5EF4-FFF2-40B4-BE49-F238E27FC236}">
                <a16:creationId xmlns:a16="http://schemas.microsoft.com/office/drawing/2014/main" xmlns="" id="{7FB3D615-2304-4C3C-B6B0-9A86F671C389}"/>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xmlns="" id="{CF8AAB61-EB4C-47A5-BC4B-957BF7E80BCA}"/>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184705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xmlns="" id="{B1448AA8-7C0A-4BED-8A22-C001DD95E546}"/>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742CCAE-BB99-4660-A470-343B55838830}" type="slidenum">
              <a:rPr lang="en-US" altLang="zh-CN" sz="1200"/>
              <a:pPr/>
              <a:t>19</a:t>
            </a:fld>
            <a:endParaRPr lang="en-US" altLang="zh-CN" sz="1200"/>
          </a:p>
        </p:txBody>
      </p:sp>
      <p:sp>
        <p:nvSpPr>
          <p:cNvPr id="43011" name="Rectangle 2">
            <a:extLst>
              <a:ext uri="{FF2B5EF4-FFF2-40B4-BE49-F238E27FC236}">
                <a16:creationId xmlns:a16="http://schemas.microsoft.com/office/drawing/2014/main" xmlns="" id="{1BD3FC9B-59B7-4373-A123-F7C70E346710}"/>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xmlns="" id="{7CE02656-DC19-4BE4-9F09-62DDD87180A1}"/>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72458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xmlns="" id="{50B2C362-31E2-4C05-8B01-BBB4E75620F8}"/>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82FE472-420C-4F42-B371-5EEEB4C16ECF}" type="slidenum">
              <a:rPr lang="en-US" altLang="zh-CN" sz="1200"/>
              <a:pPr/>
              <a:t>2</a:t>
            </a:fld>
            <a:endParaRPr lang="en-US" altLang="zh-CN" sz="1200"/>
          </a:p>
        </p:txBody>
      </p:sp>
      <p:sp>
        <p:nvSpPr>
          <p:cNvPr id="8195" name="Rectangle 2">
            <a:extLst>
              <a:ext uri="{FF2B5EF4-FFF2-40B4-BE49-F238E27FC236}">
                <a16:creationId xmlns:a16="http://schemas.microsoft.com/office/drawing/2014/main" xmlns="" id="{0C6EC42E-FFEA-44F1-B6C6-89847DAC6AD0}"/>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xmlns="" id="{B18DF0D1-F94B-4C20-986D-0E49CA83A766}"/>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179992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xmlns="" id="{18A894D8-6D9A-4FD6-A3F6-58DDBD3B1AFA}"/>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9900CE1-607E-47A2-895B-E7466E4AFEBC}" type="slidenum">
              <a:rPr lang="en-US" altLang="zh-CN" sz="1200"/>
              <a:pPr/>
              <a:t>20</a:t>
            </a:fld>
            <a:endParaRPr lang="en-US" altLang="zh-CN" sz="1200"/>
          </a:p>
        </p:txBody>
      </p:sp>
      <p:sp>
        <p:nvSpPr>
          <p:cNvPr id="45059" name="Rectangle 2">
            <a:extLst>
              <a:ext uri="{FF2B5EF4-FFF2-40B4-BE49-F238E27FC236}">
                <a16:creationId xmlns:a16="http://schemas.microsoft.com/office/drawing/2014/main" xmlns="" id="{61A04650-448B-4FE3-9AD0-493298843DAD}"/>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xmlns="" id="{06FBA182-4EC7-4EC1-ADCD-C91BBBF91798}"/>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381884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xmlns="" id="{7BFA98B2-9ABC-4F5B-9517-EFD32A03B452}"/>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9E55C76-D720-433B-8462-E83FB5CCA56E}" type="slidenum">
              <a:rPr lang="en-US" altLang="zh-CN" sz="1200" smtClean="0"/>
              <a:pPr/>
              <a:t>21</a:t>
            </a:fld>
            <a:endParaRPr lang="en-US" altLang="zh-CN" sz="1200"/>
          </a:p>
        </p:txBody>
      </p:sp>
      <p:sp>
        <p:nvSpPr>
          <p:cNvPr id="47107" name="Rectangle 2">
            <a:extLst>
              <a:ext uri="{FF2B5EF4-FFF2-40B4-BE49-F238E27FC236}">
                <a16:creationId xmlns:a16="http://schemas.microsoft.com/office/drawing/2014/main" xmlns="" id="{3E2F7B86-DFD7-4E90-B777-D5CBDA42EE57}"/>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xmlns="" id="{E06AFE65-7CDD-447E-BD42-07F9405ABD95}"/>
              </a:ext>
            </a:extLst>
          </p:cNvPr>
          <p:cNvSpPr>
            <a:spLocks noGrp="1" noChangeArrowheads="1"/>
          </p:cNvSpPr>
          <p:nvPr>
            <p:ph type="body" idx="1"/>
          </p:nvPr>
        </p:nvSpPr>
        <p:spPr>
          <a:noFill/>
        </p:spPr>
        <p:txBody>
          <a:bodyPr/>
          <a:lstStyle/>
          <a:p>
            <a:pPr eaLnBrk="1" hangingPunct="1"/>
            <a:r>
              <a:rPr lang="zh-CN" altLang="en-US" dirty="0"/>
              <a:t>可重入的：可以被中断，重新加载。可重入代码也被称为纯代码段</a:t>
            </a:r>
            <a:endParaRPr lang="zh-CN" altLang="zh-CN" dirty="0"/>
          </a:p>
        </p:txBody>
      </p:sp>
    </p:spTree>
    <p:extLst>
      <p:ext uri="{BB962C8B-B14F-4D97-AF65-F5344CB8AC3E}">
        <p14:creationId xmlns:p14="http://schemas.microsoft.com/office/powerpoint/2010/main" val="4153688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xmlns="" id="{7BFA98B2-9ABC-4F5B-9517-EFD32A03B452}"/>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9E55C76-D720-433B-8462-E83FB5CCA56E}" type="slidenum">
              <a:rPr lang="en-US" altLang="zh-CN" sz="1200" smtClean="0"/>
              <a:pPr/>
              <a:t>22</a:t>
            </a:fld>
            <a:endParaRPr lang="en-US" altLang="zh-CN" sz="1200"/>
          </a:p>
        </p:txBody>
      </p:sp>
      <p:sp>
        <p:nvSpPr>
          <p:cNvPr id="47107" name="Rectangle 2">
            <a:extLst>
              <a:ext uri="{FF2B5EF4-FFF2-40B4-BE49-F238E27FC236}">
                <a16:creationId xmlns:a16="http://schemas.microsoft.com/office/drawing/2014/main" xmlns="" id="{3E2F7B86-DFD7-4E90-B777-D5CBDA42EE57}"/>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xmlns="" id="{E06AFE65-7CDD-447E-BD42-07F9405ABD95}"/>
              </a:ext>
            </a:extLst>
          </p:cNvPr>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848314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xmlns="" id="{301272BD-8B5D-42BC-8471-8551C1EE6A68}"/>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D4B811C-A4A9-4257-86FD-508CE29C4536}" type="slidenum">
              <a:rPr lang="en-US" altLang="zh-CN" sz="1200" smtClean="0"/>
              <a:pPr/>
              <a:t>23</a:t>
            </a:fld>
            <a:endParaRPr lang="en-US" altLang="zh-CN" sz="1200"/>
          </a:p>
        </p:txBody>
      </p:sp>
      <p:sp>
        <p:nvSpPr>
          <p:cNvPr id="49155" name="Rectangle 2">
            <a:extLst>
              <a:ext uri="{FF2B5EF4-FFF2-40B4-BE49-F238E27FC236}">
                <a16:creationId xmlns:a16="http://schemas.microsoft.com/office/drawing/2014/main" xmlns="" id="{992723C2-B565-4539-B8E5-A7A54C27B39F}"/>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xmlns="" id="{488A8D2D-49EE-44EB-A040-D5763F089265}"/>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28821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xmlns="" id="{CFC21D76-749F-4CAC-902B-2E5ED2DCB698}"/>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7AFCC97-DAEE-45C8-9BA7-49CAF1B482E1}" type="slidenum">
              <a:rPr lang="en-US" altLang="zh-CN" sz="1200" smtClean="0"/>
              <a:pPr/>
              <a:t>24</a:t>
            </a:fld>
            <a:endParaRPr lang="en-US" altLang="zh-CN" sz="1200"/>
          </a:p>
        </p:txBody>
      </p:sp>
      <p:sp>
        <p:nvSpPr>
          <p:cNvPr id="51203" name="Rectangle 2">
            <a:extLst>
              <a:ext uri="{FF2B5EF4-FFF2-40B4-BE49-F238E27FC236}">
                <a16:creationId xmlns:a16="http://schemas.microsoft.com/office/drawing/2014/main" xmlns="" id="{D582D72E-AF42-4B48-9A73-33BDC2EF68F6}"/>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xmlns="" id="{DB89CDCB-D33F-4453-8F5C-4BD337AD5FDE}"/>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820341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xmlns="" id="{56A18641-4671-4CDD-9A62-10EA64DFFF04}"/>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8793938-DD21-4212-8549-A0EAC7C3A4CD}" type="slidenum">
              <a:rPr lang="en-US" altLang="zh-CN" sz="1200" smtClean="0"/>
              <a:pPr/>
              <a:t>25</a:t>
            </a:fld>
            <a:endParaRPr lang="en-US" altLang="zh-CN" sz="1200"/>
          </a:p>
        </p:txBody>
      </p:sp>
      <p:sp>
        <p:nvSpPr>
          <p:cNvPr id="53251" name="Rectangle 2">
            <a:extLst>
              <a:ext uri="{FF2B5EF4-FFF2-40B4-BE49-F238E27FC236}">
                <a16:creationId xmlns:a16="http://schemas.microsoft.com/office/drawing/2014/main" xmlns="" id="{2325F050-D314-40FA-8083-5EB0AD73EB6A}"/>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xmlns="" id="{12F5D6EC-A8F9-415A-86F7-C602355F846A}"/>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846040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xmlns="" id="{5B3C4949-EB52-4AD0-83FD-00712B6F47FD}"/>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5FD091F-EEDA-4BDE-BACB-209FE5E32A6E}" type="slidenum">
              <a:rPr lang="en-US" altLang="zh-CN" sz="1200" smtClean="0"/>
              <a:pPr/>
              <a:t>26</a:t>
            </a:fld>
            <a:endParaRPr lang="en-US" altLang="zh-CN" sz="1200"/>
          </a:p>
        </p:txBody>
      </p:sp>
      <p:sp>
        <p:nvSpPr>
          <p:cNvPr id="55299" name="Rectangle 2">
            <a:extLst>
              <a:ext uri="{FF2B5EF4-FFF2-40B4-BE49-F238E27FC236}">
                <a16:creationId xmlns:a16="http://schemas.microsoft.com/office/drawing/2014/main" xmlns="" id="{B4EF8583-5B76-4A83-BBB2-6FEAE8E17647}"/>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xmlns="" id="{A1000418-2C10-4497-AEDD-FF671C78F1E0}"/>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387296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xmlns="" id="{4B8B183A-B3EB-456E-8CCC-539405C9C516}"/>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1B2DDF7-B397-47A7-BCB0-757CF1A8E5D5}" type="slidenum">
              <a:rPr lang="en-US" altLang="zh-CN" sz="1200" smtClean="0"/>
              <a:pPr/>
              <a:t>27</a:t>
            </a:fld>
            <a:endParaRPr lang="en-US" altLang="zh-CN" sz="1200"/>
          </a:p>
        </p:txBody>
      </p:sp>
      <p:sp>
        <p:nvSpPr>
          <p:cNvPr id="57347" name="Rectangle 2">
            <a:extLst>
              <a:ext uri="{FF2B5EF4-FFF2-40B4-BE49-F238E27FC236}">
                <a16:creationId xmlns:a16="http://schemas.microsoft.com/office/drawing/2014/main" xmlns="" id="{DF110A57-C897-4C48-A06A-64A0E67CDA7B}"/>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xmlns="" id="{9256D9C7-57E3-447F-8900-1A4CE2EE4A10}"/>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401007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xmlns="" id="{4B8B183A-B3EB-456E-8CCC-539405C9C516}"/>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1B2DDF7-B397-47A7-BCB0-757CF1A8E5D5}" type="slidenum">
              <a:rPr lang="en-US" altLang="zh-CN" sz="1200" smtClean="0"/>
              <a:pPr/>
              <a:t>28</a:t>
            </a:fld>
            <a:endParaRPr lang="en-US" altLang="zh-CN" sz="1200"/>
          </a:p>
        </p:txBody>
      </p:sp>
      <p:sp>
        <p:nvSpPr>
          <p:cNvPr id="57347" name="Rectangle 2">
            <a:extLst>
              <a:ext uri="{FF2B5EF4-FFF2-40B4-BE49-F238E27FC236}">
                <a16:creationId xmlns:a16="http://schemas.microsoft.com/office/drawing/2014/main" xmlns="" id="{DF110A57-C897-4C48-A06A-64A0E67CDA7B}"/>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xmlns="" id="{9256D9C7-57E3-447F-8900-1A4CE2EE4A10}"/>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859160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xmlns="" id="{0EC3E0D8-88A4-43CC-A67A-D1C2F8901607}"/>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1BA41B9-AFD3-40A2-A970-232047583CF5}" type="slidenum">
              <a:rPr lang="en-US" altLang="zh-CN" sz="1200" smtClean="0"/>
              <a:pPr/>
              <a:t>29</a:t>
            </a:fld>
            <a:endParaRPr lang="en-US" altLang="zh-CN" sz="1200"/>
          </a:p>
        </p:txBody>
      </p:sp>
      <p:sp>
        <p:nvSpPr>
          <p:cNvPr id="59395" name="Rectangle 2">
            <a:extLst>
              <a:ext uri="{FF2B5EF4-FFF2-40B4-BE49-F238E27FC236}">
                <a16:creationId xmlns:a16="http://schemas.microsoft.com/office/drawing/2014/main" xmlns="" id="{26EF5793-8594-481D-9644-806E9B42A172}"/>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xmlns="" id="{BC186B00-D780-4875-81B6-8EC11AD57A99}"/>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155983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xmlns="" id="{E85DF220-E4C0-48C3-8D50-8E65019EC70A}"/>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7FF37BE-7AB4-4F51-BB2D-2700918F613B}" type="slidenum">
              <a:rPr lang="en-US" altLang="zh-CN" sz="1200"/>
              <a:pPr/>
              <a:t>3</a:t>
            </a:fld>
            <a:endParaRPr lang="en-US" altLang="zh-CN" sz="1200"/>
          </a:p>
        </p:txBody>
      </p:sp>
      <p:sp>
        <p:nvSpPr>
          <p:cNvPr id="10243" name="Rectangle 2">
            <a:extLst>
              <a:ext uri="{FF2B5EF4-FFF2-40B4-BE49-F238E27FC236}">
                <a16:creationId xmlns:a16="http://schemas.microsoft.com/office/drawing/2014/main" xmlns="" id="{3C671296-49FB-4E94-B5B5-8113C63CC68D}"/>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xmlns="" id="{BA3FE8C7-BA38-4EBD-86ED-3D3DC2685D82}"/>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128919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xmlns="" id="{DCFCFA90-9697-4FC9-849C-3B689251A047}"/>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F926784-B0F7-443B-9EAC-5D295729526B}" type="slidenum">
              <a:rPr lang="en-US" altLang="zh-CN" sz="1200" smtClean="0"/>
              <a:pPr/>
              <a:t>30</a:t>
            </a:fld>
            <a:endParaRPr lang="en-US" altLang="zh-CN" sz="1200"/>
          </a:p>
        </p:txBody>
      </p:sp>
      <p:sp>
        <p:nvSpPr>
          <p:cNvPr id="61443" name="Rectangle 2">
            <a:extLst>
              <a:ext uri="{FF2B5EF4-FFF2-40B4-BE49-F238E27FC236}">
                <a16:creationId xmlns:a16="http://schemas.microsoft.com/office/drawing/2014/main" xmlns="" id="{D7C56DAC-71E6-47FF-97C6-E18D4621E1C2}"/>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xmlns="" id="{C4E32288-2B64-45C2-838F-09DCC1252212}"/>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898702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xmlns="" id="{E5A5F784-1FF2-4AF0-B173-7817E5AF9770}"/>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50EAB5E-F694-4276-B68F-B503CBADC9A2}" type="slidenum">
              <a:rPr lang="en-US" altLang="zh-CN" sz="1200" smtClean="0"/>
              <a:pPr/>
              <a:t>31</a:t>
            </a:fld>
            <a:endParaRPr lang="en-US" altLang="zh-CN" sz="1200"/>
          </a:p>
        </p:txBody>
      </p:sp>
      <p:sp>
        <p:nvSpPr>
          <p:cNvPr id="63491" name="Rectangle 2">
            <a:extLst>
              <a:ext uri="{FF2B5EF4-FFF2-40B4-BE49-F238E27FC236}">
                <a16:creationId xmlns:a16="http://schemas.microsoft.com/office/drawing/2014/main" xmlns="" id="{73D40232-FFB4-4405-811C-BEB1F392AD00}"/>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xmlns="" id="{75D96407-F487-455E-B1D1-11A3F6273ECB}"/>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2394977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xmlns="" id="{E5A5F784-1FF2-4AF0-B173-7817E5AF9770}"/>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50EAB5E-F694-4276-B68F-B503CBADC9A2}" type="slidenum">
              <a:rPr lang="en-US" altLang="zh-CN" sz="1200" smtClean="0"/>
              <a:pPr/>
              <a:t>32</a:t>
            </a:fld>
            <a:endParaRPr lang="en-US" altLang="zh-CN" sz="1200"/>
          </a:p>
        </p:txBody>
      </p:sp>
      <p:sp>
        <p:nvSpPr>
          <p:cNvPr id="63491" name="Rectangle 2">
            <a:extLst>
              <a:ext uri="{FF2B5EF4-FFF2-40B4-BE49-F238E27FC236}">
                <a16:creationId xmlns:a16="http://schemas.microsoft.com/office/drawing/2014/main" xmlns="" id="{73D40232-FFB4-4405-811C-BEB1F392AD00}"/>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xmlns="" id="{75D96407-F487-455E-B1D1-11A3F6273ECB}"/>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130060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xmlns="" id="{9F746E67-2B75-4948-80B1-1B48B2023DC1}"/>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F87C556-E586-4B47-B1F3-8918948E2686}" type="slidenum">
              <a:rPr lang="en-US" altLang="zh-CN" sz="1200" smtClean="0"/>
              <a:pPr/>
              <a:t>33</a:t>
            </a:fld>
            <a:endParaRPr lang="en-US" altLang="zh-CN" sz="1200"/>
          </a:p>
        </p:txBody>
      </p:sp>
      <p:sp>
        <p:nvSpPr>
          <p:cNvPr id="65539" name="Rectangle 2">
            <a:extLst>
              <a:ext uri="{FF2B5EF4-FFF2-40B4-BE49-F238E27FC236}">
                <a16:creationId xmlns:a16="http://schemas.microsoft.com/office/drawing/2014/main" xmlns="" id="{28D61BC3-06C0-47BD-9334-87B213921AD2}"/>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xmlns="" id="{808ACA52-D2CD-4586-85B6-9F8742E2328A}"/>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552451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xmlns="" id="{6BBE23D4-8CE1-44F1-8E50-5B72C6786C8A}"/>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996BE6F-93D0-42E1-B42A-99AD4EF2EEF8}" type="slidenum">
              <a:rPr lang="en-US" altLang="zh-CN" sz="1200" smtClean="0"/>
              <a:pPr/>
              <a:t>34</a:t>
            </a:fld>
            <a:endParaRPr lang="en-US" altLang="zh-CN" sz="1200"/>
          </a:p>
        </p:txBody>
      </p:sp>
      <p:sp>
        <p:nvSpPr>
          <p:cNvPr id="67587" name="Rectangle 2">
            <a:extLst>
              <a:ext uri="{FF2B5EF4-FFF2-40B4-BE49-F238E27FC236}">
                <a16:creationId xmlns:a16="http://schemas.microsoft.com/office/drawing/2014/main" xmlns="" id="{7EB2DD69-CEC6-4BAF-AE1F-6CB94385E2B3}"/>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xmlns="" id="{21E799E7-E214-4CA0-9DCF-7F884F88F47C}"/>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7131424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xmlns="" id="{072E16A8-E8E4-4665-A0C9-BFB97C56E5D2}"/>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B6F0DF4-CCE6-4ED4-8C9E-D5238912AAB7}" type="slidenum">
              <a:rPr lang="en-US" altLang="zh-CN" sz="1200" smtClean="0"/>
              <a:pPr/>
              <a:t>35</a:t>
            </a:fld>
            <a:endParaRPr lang="en-US" altLang="zh-CN" sz="1200"/>
          </a:p>
        </p:txBody>
      </p:sp>
      <p:sp>
        <p:nvSpPr>
          <p:cNvPr id="69635" name="Rectangle 2">
            <a:extLst>
              <a:ext uri="{FF2B5EF4-FFF2-40B4-BE49-F238E27FC236}">
                <a16:creationId xmlns:a16="http://schemas.microsoft.com/office/drawing/2014/main" xmlns="" id="{3FBFA800-027B-4AF8-9750-86722A54B621}"/>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xmlns="" id="{18D9DEA2-6E4C-48DD-B6DA-89DAF693567F}"/>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2153252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xmlns="" id="{A66EA283-C81A-48B9-BAA7-2DC82A8C8BFC}"/>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6FE2FE7-FB1C-4B8C-A502-7D58BA42D41B}" type="slidenum">
              <a:rPr lang="en-US" altLang="zh-CN" sz="1200" smtClean="0"/>
              <a:pPr/>
              <a:t>36</a:t>
            </a:fld>
            <a:endParaRPr lang="en-US" altLang="zh-CN" sz="1200"/>
          </a:p>
        </p:txBody>
      </p:sp>
      <p:sp>
        <p:nvSpPr>
          <p:cNvPr id="71683" name="Rectangle 2">
            <a:extLst>
              <a:ext uri="{FF2B5EF4-FFF2-40B4-BE49-F238E27FC236}">
                <a16:creationId xmlns:a16="http://schemas.microsoft.com/office/drawing/2014/main" xmlns="" id="{7894A467-A206-4B46-BE2B-FB80F49A40CA}"/>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xmlns="" id="{4A92CB97-0A96-4B79-8644-06547638D91B}"/>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9112109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xmlns="" id="{3E4CAE74-80DF-460A-ACD5-ECBD528F03E5}"/>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D97865F-BBD1-451F-B68B-20987CE2A53E}" type="slidenum">
              <a:rPr lang="en-US" altLang="zh-CN" sz="1200" smtClean="0"/>
              <a:pPr/>
              <a:t>37</a:t>
            </a:fld>
            <a:endParaRPr lang="en-US" altLang="zh-CN" sz="1200"/>
          </a:p>
        </p:txBody>
      </p:sp>
      <p:sp>
        <p:nvSpPr>
          <p:cNvPr id="73731" name="Rectangle 2">
            <a:extLst>
              <a:ext uri="{FF2B5EF4-FFF2-40B4-BE49-F238E27FC236}">
                <a16:creationId xmlns:a16="http://schemas.microsoft.com/office/drawing/2014/main" xmlns="" id="{91887434-F39C-4E8D-8FC1-4FFDB56C7997}"/>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xmlns="" id="{42EFE342-D870-4999-B7BF-6B535BBB7584}"/>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878034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xmlns="" id="{0942701D-B17F-49FF-BC77-0C8AA24D12D5}"/>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F8AC116-70C3-4F66-85B4-4D4088DA2E34}" type="slidenum">
              <a:rPr lang="en-US" altLang="zh-CN" sz="1200" smtClean="0"/>
              <a:pPr/>
              <a:t>38</a:t>
            </a:fld>
            <a:endParaRPr lang="en-US" altLang="zh-CN" sz="1200"/>
          </a:p>
        </p:txBody>
      </p:sp>
      <p:sp>
        <p:nvSpPr>
          <p:cNvPr id="75779" name="Rectangle 2">
            <a:extLst>
              <a:ext uri="{FF2B5EF4-FFF2-40B4-BE49-F238E27FC236}">
                <a16:creationId xmlns:a16="http://schemas.microsoft.com/office/drawing/2014/main" xmlns="" id="{886C26E6-3088-46B6-B692-7DE264DF81DE}"/>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xmlns="" id="{4AE8CA7D-8D99-49AC-870E-B8017DAE6E9B}"/>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1930367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xmlns="" id="{8B0E2530-801B-41E4-AB58-42FDECB56F10}"/>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050FDDD-4F59-42EF-8521-894F8F1E1F1F}" type="slidenum">
              <a:rPr lang="en-US" altLang="zh-CN" sz="1200" smtClean="0"/>
              <a:pPr/>
              <a:t>39</a:t>
            </a:fld>
            <a:endParaRPr lang="en-US" altLang="zh-CN" sz="1200"/>
          </a:p>
        </p:txBody>
      </p:sp>
      <p:sp>
        <p:nvSpPr>
          <p:cNvPr id="77827" name="Rectangle 2">
            <a:extLst>
              <a:ext uri="{FF2B5EF4-FFF2-40B4-BE49-F238E27FC236}">
                <a16:creationId xmlns:a16="http://schemas.microsoft.com/office/drawing/2014/main" xmlns="" id="{3D8CD149-4F5D-489F-A820-0E305627A8B3}"/>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xmlns="" id="{24230CD5-3A75-43ED-BAA8-91AAD8AB4933}"/>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778919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xmlns="" id="{2DDE43A9-6123-4930-ABE7-671344E33F3D}"/>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9DC55B6-F43D-4698-A1F9-2DF6E7DC0272}" type="slidenum">
              <a:rPr lang="en-US" altLang="zh-CN" sz="1200"/>
              <a:pPr/>
              <a:t>4</a:t>
            </a:fld>
            <a:endParaRPr lang="en-US" altLang="zh-CN" sz="1200"/>
          </a:p>
        </p:txBody>
      </p:sp>
      <p:sp>
        <p:nvSpPr>
          <p:cNvPr id="12291" name="Rectangle 2">
            <a:extLst>
              <a:ext uri="{FF2B5EF4-FFF2-40B4-BE49-F238E27FC236}">
                <a16:creationId xmlns:a16="http://schemas.microsoft.com/office/drawing/2014/main" xmlns="" id="{695229C3-4FF8-4EBB-BECC-C6584DF6C45F}"/>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xmlns="" id="{35F8BC50-160F-49AF-B87B-369BC6480F58}"/>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449611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xmlns="" id="{6DA45F46-5D8B-49C0-84B9-68DEA85C0777}"/>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120C924-3F2F-469A-A147-95C34CF1D43F}" type="slidenum">
              <a:rPr lang="en-US" altLang="zh-CN" sz="1200" smtClean="0"/>
              <a:pPr/>
              <a:t>40</a:t>
            </a:fld>
            <a:endParaRPr lang="en-US" altLang="zh-CN" sz="1200"/>
          </a:p>
        </p:txBody>
      </p:sp>
      <p:sp>
        <p:nvSpPr>
          <p:cNvPr id="79875" name="Rectangle 2">
            <a:extLst>
              <a:ext uri="{FF2B5EF4-FFF2-40B4-BE49-F238E27FC236}">
                <a16:creationId xmlns:a16="http://schemas.microsoft.com/office/drawing/2014/main" xmlns="" id="{95C15054-464E-4CF6-807D-FCD0BC47823C}"/>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xmlns="" id="{4E62AFE5-DE51-4DA8-AC90-035EB4FAB75E}"/>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2373907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xmlns="" id="{F2DD3449-F57F-4E21-9AF0-B11A404C64B4}"/>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109F609-ADBF-4A32-9146-9CDCE1260124}" type="slidenum">
              <a:rPr lang="en-US" altLang="zh-CN" sz="1200" smtClean="0"/>
              <a:pPr/>
              <a:t>41</a:t>
            </a:fld>
            <a:endParaRPr lang="en-US" altLang="zh-CN" sz="1200"/>
          </a:p>
        </p:txBody>
      </p:sp>
      <p:sp>
        <p:nvSpPr>
          <p:cNvPr id="81923" name="Rectangle 2">
            <a:extLst>
              <a:ext uri="{FF2B5EF4-FFF2-40B4-BE49-F238E27FC236}">
                <a16:creationId xmlns:a16="http://schemas.microsoft.com/office/drawing/2014/main" xmlns="" id="{63DE493D-6CAF-4B40-B53B-30AF43E3E4EA}"/>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xmlns="" id="{B4ABAC33-2A99-4B45-940E-8B384BDD8A58}"/>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0166755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xmlns="" id="{777B43D9-BA86-4987-8558-92FAC52E2629}"/>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1DB8FE7-8F0C-4310-BE00-D4E87D3DD92F}" type="slidenum">
              <a:rPr lang="en-US" altLang="zh-CN" sz="1200" smtClean="0"/>
              <a:pPr/>
              <a:t>42</a:t>
            </a:fld>
            <a:endParaRPr lang="en-US" altLang="zh-CN" sz="1200"/>
          </a:p>
        </p:txBody>
      </p:sp>
      <p:sp>
        <p:nvSpPr>
          <p:cNvPr id="83971" name="Rectangle 2">
            <a:extLst>
              <a:ext uri="{FF2B5EF4-FFF2-40B4-BE49-F238E27FC236}">
                <a16:creationId xmlns:a16="http://schemas.microsoft.com/office/drawing/2014/main" xmlns="" id="{114C8F99-3808-4388-8AEC-0DC917D39687}"/>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xmlns="" id="{B04D394F-D124-456E-9B25-373E06FDE272}"/>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827326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xmlns="" id="{4D3995E4-5084-4584-9EB5-3B9060DE2617}"/>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15F78E4-9832-43B8-84AB-3F48997FA7F5}" type="slidenum">
              <a:rPr lang="en-US" altLang="zh-CN" sz="1200" smtClean="0"/>
              <a:pPr/>
              <a:t>43</a:t>
            </a:fld>
            <a:endParaRPr lang="en-US" altLang="zh-CN" sz="1200"/>
          </a:p>
        </p:txBody>
      </p:sp>
      <p:sp>
        <p:nvSpPr>
          <p:cNvPr id="86019" name="Rectangle 2">
            <a:extLst>
              <a:ext uri="{FF2B5EF4-FFF2-40B4-BE49-F238E27FC236}">
                <a16:creationId xmlns:a16="http://schemas.microsoft.com/office/drawing/2014/main" xmlns="" id="{904A150B-B412-4656-86BF-84228B901576}"/>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xmlns="" id="{E2EB877B-6A08-4B94-888D-A7919F021CEA}"/>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5719479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xmlns="" id="{2EC8B141-3EAB-4CE5-9D3C-25A2756F8CB1}"/>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82BF13F-5641-44B7-ADB2-385FE6C55D81}" type="slidenum">
              <a:rPr lang="en-US" altLang="zh-CN" sz="1200" smtClean="0"/>
              <a:pPr/>
              <a:t>44</a:t>
            </a:fld>
            <a:endParaRPr lang="en-US" altLang="zh-CN" sz="1200"/>
          </a:p>
        </p:txBody>
      </p:sp>
      <p:sp>
        <p:nvSpPr>
          <p:cNvPr id="88067" name="Rectangle 2">
            <a:extLst>
              <a:ext uri="{FF2B5EF4-FFF2-40B4-BE49-F238E27FC236}">
                <a16:creationId xmlns:a16="http://schemas.microsoft.com/office/drawing/2014/main" xmlns="" id="{6DCAF4E4-8C9D-4E25-83BD-8FED199F8FE4}"/>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xmlns="" id="{1E7CC977-59EE-4C20-A178-50FA62C700AC}"/>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6786619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xmlns="" id="{35D35723-CA50-4851-9014-609C5FD57FA5}"/>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E2669A4-4950-4573-8E35-28366AFC365E}" type="slidenum">
              <a:rPr lang="en-US" altLang="zh-CN" sz="1200" smtClean="0"/>
              <a:pPr/>
              <a:t>45</a:t>
            </a:fld>
            <a:endParaRPr lang="en-US" altLang="zh-CN" sz="1200"/>
          </a:p>
        </p:txBody>
      </p:sp>
      <p:sp>
        <p:nvSpPr>
          <p:cNvPr id="90115" name="Rectangle 2">
            <a:extLst>
              <a:ext uri="{FF2B5EF4-FFF2-40B4-BE49-F238E27FC236}">
                <a16:creationId xmlns:a16="http://schemas.microsoft.com/office/drawing/2014/main" xmlns="" id="{59EB2788-B675-4985-A647-AC0309D6FD72}"/>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xmlns="" id="{F1157711-278E-45D3-B82E-20A503103B63}"/>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4555645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xmlns="" id="{2EC8B141-3EAB-4CE5-9D3C-25A2756F8CB1}"/>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82BF13F-5641-44B7-ADB2-385FE6C55D81}" type="slidenum">
              <a:rPr lang="en-US" altLang="zh-CN" sz="1200" smtClean="0"/>
              <a:pPr/>
              <a:t>46</a:t>
            </a:fld>
            <a:endParaRPr lang="en-US" altLang="zh-CN" sz="1200"/>
          </a:p>
        </p:txBody>
      </p:sp>
      <p:sp>
        <p:nvSpPr>
          <p:cNvPr id="88067" name="Rectangle 2">
            <a:extLst>
              <a:ext uri="{FF2B5EF4-FFF2-40B4-BE49-F238E27FC236}">
                <a16:creationId xmlns:a16="http://schemas.microsoft.com/office/drawing/2014/main" xmlns="" id="{6DCAF4E4-8C9D-4E25-83BD-8FED199F8FE4}"/>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xmlns="" id="{1E7CC977-59EE-4C20-A178-50FA62C700AC}"/>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994107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xmlns="" id="{8DA34E12-149E-435B-845C-9BBECB38FFE5}"/>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AB3154F-D3F2-4527-B777-32673FDEE627}" type="slidenum">
              <a:rPr lang="en-US" altLang="zh-CN" sz="1200" smtClean="0"/>
              <a:pPr/>
              <a:t>47</a:t>
            </a:fld>
            <a:endParaRPr lang="en-US" altLang="zh-CN" sz="1200"/>
          </a:p>
        </p:txBody>
      </p:sp>
      <p:sp>
        <p:nvSpPr>
          <p:cNvPr id="92163" name="Rectangle 2">
            <a:extLst>
              <a:ext uri="{FF2B5EF4-FFF2-40B4-BE49-F238E27FC236}">
                <a16:creationId xmlns:a16="http://schemas.microsoft.com/office/drawing/2014/main" xmlns="" id="{4C57579C-ACB5-41D1-8609-A9F68166DCEF}"/>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xmlns="" id="{8CFA55C5-CAC6-48E3-BC90-11509B8133C5}"/>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439036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xmlns="" id="{AF67E0F8-AB5A-4448-8CD0-CB395AA36177}"/>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B4C1077-C21D-4222-8F78-483BA8730FF2}" type="slidenum">
              <a:rPr lang="en-US" altLang="zh-CN" sz="1200" smtClean="0"/>
              <a:pPr/>
              <a:t>48</a:t>
            </a:fld>
            <a:endParaRPr lang="en-US" altLang="zh-CN" sz="1200"/>
          </a:p>
        </p:txBody>
      </p:sp>
      <p:sp>
        <p:nvSpPr>
          <p:cNvPr id="94211" name="Rectangle 2">
            <a:extLst>
              <a:ext uri="{FF2B5EF4-FFF2-40B4-BE49-F238E27FC236}">
                <a16:creationId xmlns:a16="http://schemas.microsoft.com/office/drawing/2014/main" xmlns="" id="{C717639A-359B-48FA-AD26-436514A9BD1B}"/>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xmlns="" id="{EB179405-BC1C-48C3-B8D6-7A6FF8C73E93}"/>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0764543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xmlns="" id="{305001F5-C7A7-416D-8AEE-BEB14604E065}"/>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CE6B933-D33F-406D-B7FD-8EAA12EFFD57}" type="slidenum">
              <a:rPr lang="en-US" altLang="zh-CN" sz="1200" smtClean="0"/>
              <a:pPr/>
              <a:t>49</a:t>
            </a:fld>
            <a:endParaRPr lang="en-US" altLang="zh-CN" sz="1200"/>
          </a:p>
        </p:txBody>
      </p:sp>
      <p:sp>
        <p:nvSpPr>
          <p:cNvPr id="96259" name="Rectangle 2">
            <a:extLst>
              <a:ext uri="{FF2B5EF4-FFF2-40B4-BE49-F238E27FC236}">
                <a16:creationId xmlns:a16="http://schemas.microsoft.com/office/drawing/2014/main" xmlns="" id="{FB1E09B8-6DED-4D80-9737-9A930EB462A8}"/>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xmlns="" id="{D565A4EC-019F-4363-BA16-D4BFFE784574}"/>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694634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xmlns="" id="{9BD84ED3-1794-4827-876B-9D1D3A9EE9F4}"/>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C96B489-9129-4544-A98B-FB2ACB4E23CD}" type="slidenum">
              <a:rPr lang="en-US" altLang="zh-CN" sz="1200"/>
              <a:pPr/>
              <a:t>5</a:t>
            </a:fld>
            <a:endParaRPr lang="en-US" altLang="zh-CN" sz="1200"/>
          </a:p>
        </p:txBody>
      </p:sp>
      <p:sp>
        <p:nvSpPr>
          <p:cNvPr id="14339" name="Rectangle 2">
            <a:extLst>
              <a:ext uri="{FF2B5EF4-FFF2-40B4-BE49-F238E27FC236}">
                <a16:creationId xmlns:a16="http://schemas.microsoft.com/office/drawing/2014/main" xmlns="" id="{7422C47C-CF3E-4CD7-8515-DA270822B305}"/>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xmlns="" id="{3889B2D0-C80B-4671-9E7F-2C7E95FEC150}"/>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6832202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xmlns="" id="{7CA5A7DA-C2FE-4649-A146-CB4F86877FC1}"/>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FEE781B-EB57-44C6-8B8A-A0A3E86D5D2D}" type="slidenum">
              <a:rPr lang="en-US" altLang="zh-CN" sz="1200" smtClean="0"/>
              <a:pPr/>
              <a:t>50</a:t>
            </a:fld>
            <a:endParaRPr lang="en-US" altLang="zh-CN" sz="1200"/>
          </a:p>
        </p:txBody>
      </p:sp>
      <p:sp>
        <p:nvSpPr>
          <p:cNvPr id="98307" name="Rectangle 2">
            <a:extLst>
              <a:ext uri="{FF2B5EF4-FFF2-40B4-BE49-F238E27FC236}">
                <a16:creationId xmlns:a16="http://schemas.microsoft.com/office/drawing/2014/main" xmlns="" id="{88D6267A-C89D-4D9E-8F70-3680775C0250}"/>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xmlns="" id="{26424C3B-D982-43A4-9A83-328B4E7E928B}"/>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843047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xmlns="" id="{E501A118-06F1-4629-9D37-60EFC98E617F}"/>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1AFAC1D-887D-4DDD-9431-6B9F71B3A42B}" type="slidenum">
              <a:rPr lang="en-US" altLang="zh-CN" sz="1200" smtClean="0"/>
              <a:pPr/>
              <a:t>51</a:t>
            </a:fld>
            <a:endParaRPr lang="en-US" altLang="zh-CN" sz="1200"/>
          </a:p>
        </p:txBody>
      </p:sp>
      <p:sp>
        <p:nvSpPr>
          <p:cNvPr id="100355" name="Rectangle 2">
            <a:extLst>
              <a:ext uri="{FF2B5EF4-FFF2-40B4-BE49-F238E27FC236}">
                <a16:creationId xmlns:a16="http://schemas.microsoft.com/office/drawing/2014/main" xmlns="" id="{2736CF7D-BFE1-475C-925C-FFB41058518D}"/>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xmlns="" id="{FF7A8058-A071-483D-ACA9-28BBA9F91B76}"/>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326732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xmlns="" id="{A63B0E8D-C2B4-49AF-945A-3F66C9BA5383}"/>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1A5C1C5-09B2-441A-94FF-4957811334B4}" type="slidenum">
              <a:rPr lang="en-US" altLang="zh-CN" sz="1200" smtClean="0"/>
              <a:pPr/>
              <a:t>52</a:t>
            </a:fld>
            <a:endParaRPr lang="en-US" altLang="zh-CN" sz="1200"/>
          </a:p>
        </p:txBody>
      </p:sp>
      <p:sp>
        <p:nvSpPr>
          <p:cNvPr id="102403" name="Rectangle 2">
            <a:extLst>
              <a:ext uri="{FF2B5EF4-FFF2-40B4-BE49-F238E27FC236}">
                <a16:creationId xmlns:a16="http://schemas.microsoft.com/office/drawing/2014/main" xmlns="" id="{A4221580-305E-498E-BA1F-AEEB7D417237}"/>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xmlns="" id="{7989F4A1-0A69-4DDA-BE39-CB1FA31BA5EA}"/>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3681602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xmlns="" id="{F97EE8BD-33E4-4C2D-BF32-7EEECC9803DD}"/>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DB57123-CBBC-4BD4-8FD9-9A35C1D7E5D3}" type="slidenum">
              <a:rPr lang="en-US" altLang="zh-CN" sz="1200" smtClean="0"/>
              <a:pPr/>
              <a:t>53</a:t>
            </a:fld>
            <a:endParaRPr lang="en-US" altLang="zh-CN" sz="1200"/>
          </a:p>
        </p:txBody>
      </p:sp>
      <p:sp>
        <p:nvSpPr>
          <p:cNvPr id="104451" name="Rectangle 2">
            <a:extLst>
              <a:ext uri="{FF2B5EF4-FFF2-40B4-BE49-F238E27FC236}">
                <a16:creationId xmlns:a16="http://schemas.microsoft.com/office/drawing/2014/main" xmlns="" id="{5B16D516-1D0C-4F0D-AF17-774989130630}"/>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xmlns="" id="{4DC607CE-6676-4A99-811B-4AA943B99C32}"/>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9942077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xmlns="" id="{73624A66-BF93-4269-84EA-5F65E198BF7D}"/>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B3C9F49-7CBB-4318-8EC4-BD2D655EBDCB}" type="slidenum">
              <a:rPr lang="en-US" altLang="zh-CN" sz="1200" smtClean="0"/>
              <a:pPr/>
              <a:t>54</a:t>
            </a:fld>
            <a:endParaRPr lang="en-US" altLang="zh-CN" sz="1200"/>
          </a:p>
        </p:txBody>
      </p:sp>
      <p:sp>
        <p:nvSpPr>
          <p:cNvPr id="106499" name="Rectangle 2">
            <a:extLst>
              <a:ext uri="{FF2B5EF4-FFF2-40B4-BE49-F238E27FC236}">
                <a16:creationId xmlns:a16="http://schemas.microsoft.com/office/drawing/2014/main" xmlns="" id="{C86ADB57-AF83-4C4E-B9FF-13AC559D864A}"/>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xmlns="" id="{2FD8E48F-8674-4EED-AF8B-EB3CADC99AF3}"/>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365039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xmlns="" id="{C0B2E683-9616-4B32-B391-A960C65627F1}"/>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98A3FFB-DCBB-44F6-B797-6E76B0E042EF}" type="slidenum">
              <a:rPr lang="en-US" altLang="zh-CN" sz="1200" smtClean="0"/>
              <a:pPr/>
              <a:t>55</a:t>
            </a:fld>
            <a:endParaRPr lang="en-US" altLang="zh-CN" sz="1200"/>
          </a:p>
        </p:txBody>
      </p:sp>
      <p:sp>
        <p:nvSpPr>
          <p:cNvPr id="108547" name="Rectangle 2">
            <a:extLst>
              <a:ext uri="{FF2B5EF4-FFF2-40B4-BE49-F238E27FC236}">
                <a16:creationId xmlns:a16="http://schemas.microsoft.com/office/drawing/2014/main" xmlns="" id="{E3469BDA-4E50-4A45-A6B6-D53C640C3825}"/>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xmlns="" id="{2E3E406F-0483-4952-97D9-38185E39F5C9}"/>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7363945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xmlns="" id="{7BEF3B37-75BD-4797-8EC0-F9B1F3E7FBEF}"/>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C1E8F25-CB62-4549-A64F-52D523E70C7A}" type="slidenum">
              <a:rPr lang="en-US" altLang="zh-CN" sz="1200" smtClean="0"/>
              <a:pPr/>
              <a:t>56</a:t>
            </a:fld>
            <a:endParaRPr lang="en-US" altLang="zh-CN" sz="1200"/>
          </a:p>
        </p:txBody>
      </p:sp>
      <p:sp>
        <p:nvSpPr>
          <p:cNvPr id="110595" name="Rectangle 2">
            <a:extLst>
              <a:ext uri="{FF2B5EF4-FFF2-40B4-BE49-F238E27FC236}">
                <a16:creationId xmlns:a16="http://schemas.microsoft.com/office/drawing/2014/main" xmlns="" id="{ABAF3EBF-C1FE-40A5-9208-24632CDE8056}"/>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xmlns="" id="{DB8E8DB6-7207-4AB2-B0C9-02457ACA8A6B}"/>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288891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xmlns="" id="{2559B572-CA6C-4895-A9C0-27340AD48239}"/>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1639E4F-BB6E-40B0-B531-9C9E81125F0D}" type="slidenum">
              <a:rPr lang="en-US" altLang="zh-CN" sz="1200"/>
              <a:pPr/>
              <a:t>57</a:t>
            </a:fld>
            <a:endParaRPr lang="en-US" altLang="zh-CN" sz="1200"/>
          </a:p>
        </p:txBody>
      </p:sp>
      <p:sp>
        <p:nvSpPr>
          <p:cNvPr id="112643" name="Rectangle 2">
            <a:extLst>
              <a:ext uri="{FF2B5EF4-FFF2-40B4-BE49-F238E27FC236}">
                <a16:creationId xmlns:a16="http://schemas.microsoft.com/office/drawing/2014/main" xmlns="" id="{B0F914EA-DB13-482F-8CFE-D4184EFB4962}"/>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xmlns="" id="{06FF44D2-A7F3-47AC-B7D3-B6FFA1D4A1CB}"/>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282664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xmlns="" id="{96ECC981-6F4C-499A-ADF3-201D9B22CFD9}"/>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EC90921-FF4B-4FA8-8ABF-7DA0ACA4C4DA}" type="slidenum">
              <a:rPr lang="en-US" altLang="zh-CN" sz="1200" smtClean="0"/>
              <a:pPr/>
              <a:t>58</a:t>
            </a:fld>
            <a:endParaRPr lang="en-US" altLang="zh-CN" sz="1200"/>
          </a:p>
        </p:txBody>
      </p:sp>
      <p:sp>
        <p:nvSpPr>
          <p:cNvPr id="114691" name="Rectangle 2">
            <a:extLst>
              <a:ext uri="{FF2B5EF4-FFF2-40B4-BE49-F238E27FC236}">
                <a16:creationId xmlns:a16="http://schemas.microsoft.com/office/drawing/2014/main" xmlns="" id="{F8DDA5E6-B728-4F42-88E3-CFBB02C4D803}"/>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xmlns="" id="{15461D8B-8670-4DD6-9F71-348587EF8D93}"/>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8989012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xmlns="" id="{96C74F61-6B72-4A41-A1BD-7BD58146D2BA}"/>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48AD28D-D401-416F-8FF0-FF5843857224}" type="slidenum">
              <a:rPr lang="en-US" altLang="zh-CN" sz="1200" smtClean="0"/>
              <a:pPr/>
              <a:t>59</a:t>
            </a:fld>
            <a:endParaRPr lang="en-US" altLang="zh-CN" sz="1200"/>
          </a:p>
        </p:txBody>
      </p:sp>
      <p:sp>
        <p:nvSpPr>
          <p:cNvPr id="116739" name="Rectangle 2">
            <a:extLst>
              <a:ext uri="{FF2B5EF4-FFF2-40B4-BE49-F238E27FC236}">
                <a16:creationId xmlns:a16="http://schemas.microsoft.com/office/drawing/2014/main" xmlns="" id="{7A47FE14-1DF2-4381-96CC-DEB5B563DB55}"/>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xmlns="" id="{6529B984-F186-420D-B1AE-938F4B98A601}"/>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623404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xmlns="" id="{2A942ABB-109D-499A-8A6B-1ED79C72E35B}"/>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D49605C-7042-4FA7-8AB9-029E9AC9D455}" type="slidenum">
              <a:rPr lang="en-US" altLang="zh-CN" sz="1200"/>
              <a:pPr/>
              <a:t>6</a:t>
            </a:fld>
            <a:endParaRPr lang="en-US" altLang="zh-CN" sz="1200"/>
          </a:p>
        </p:txBody>
      </p:sp>
      <p:sp>
        <p:nvSpPr>
          <p:cNvPr id="16387" name="Rectangle 2">
            <a:extLst>
              <a:ext uri="{FF2B5EF4-FFF2-40B4-BE49-F238E27FC236}">
                <a16:creationId xmlns:a16="http://schemas.microsoft.com/office/drawing/2014/main" xmlns="" id="{447A8914-5F83-4B82-A8E1-CCA18B4900AC}"/>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xmlns="" id="{12AF0D56-DABE-40D0-B24B-584038FDEE1D}"/>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1868599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xmlns="" id="{86FC03BE-063C-4EE6-8524-17B258A3A40D}"/>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B4015E3-9C72-4112-8D20-3DB56E5D93A8}" type="slidenum">
              <a:rPr lang="en-US" altLang="zh-CN" sz="1200" smtClean="0"/>
              <a:pPr/>
              <a:t>60</a:t>
            </a:fld>
            <a:endParaRPr lang="en-US" altLang="zh-CN" sz="1200"/>
          </a:p>
        </p:txBody>
      </p:sp>
      <p:sp>
        <p:nvSpPr>
          <p:cNvPr id="118787" name="Rectangle 2">
            <a:extLst>
              <a:ext uri="{FF2B5EF4-FFF2-40B4-BE49-F238E27FC236}">
                <a16:creationId xmlns:a16="http://schemas.microsoft.com/office/drawing/2014/main" xmlns="" id="{5E9876C0-D3BA-4DFE-A667-076C450B9AAC}"/>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xmlns="" id="{FE530E34-9FB8-4C20-A42A-073A9F485BC1}"/>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2434418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xmlns="" id="{9A531461-AE3D-4282-A767-332FDF575755}"/>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E97C42E-F92C-44E1-B6AB-137EC33AB1AF}" type="slidenum">
              <a:rPr lang="en-US" altLang="zh-CN" sz="1200" smtClean="0"/>
              <a:pPr/>
              <a:t>61</a:t>
            </a:fld>
            <a:endParaRPr lang="en-US" altLang="zh-CN" sz="1200"/>
          </a:p>
        </p:txBody>
      </p:sp>
      <p:sp>
        <p:nvSpPr>
          <p:cNvPr id="120835" name="Rectangle 2">
            <a:extLst>
              <a:ext uri="{FF2B5EF4-FFF2-40B4-BE49-F238E27FC236}">
                <a16:creationId xmlns:a16="http://schemas.microsoft.com/office/drawing/2014/main" xmlns="" id="{02EC6927-BE1F-4D2B-98D3-80839B419C42}"/>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xmlns="" id="{EDFBF90D-B522-4D9D-826C-A7E09CAEE620}"/>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1130069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xmlns="" id="{FE331523-A000-4965-AFA8-43A8BE72D718}"/>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3E31DEC-E277-43FD-B63F-8326D23B2351}" type="slidenum">
              <a:rPr lang="en-US" altLang="zh-CN" sz="1200" smtClean="0"/>
              <a:pPr/>
              <a:t>62</a:t>
            </a:fld>
            <a:endParaRPr lang="en-US" altLang="zh-CN" sz="1200"/>
          </a:p>
        </p:txBody>
      </p:sp>
      <p:sp>
        <p:nvSpPr>
          <p:cNvPr id="122883" name="Rectangle 2">
            <a:extLst>
              <a:ext uri="{FF2B5EF4-FFF2-40B4-BE49-F238E27FC236}">
                <a16:creationId xmlns:a16="http://schemas.microsoft.com/office/drawing/2014/main" xmlns="" id="{CE3B1CE2-3AFA-4BAD-8256-8F05B9B59746}"/>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xmlns="" id="{A867B6C1-A66B-4C0B-911F-A94219FAFD6F}"/>
              </a:ext>
            </a:extLst>
          </p:cNvPr>
          <p:cNvSpPr>
            <a:spLocks noGrp="1" noChangeArrowheads="1"/>
          </p:cNvSpPr>
          <p:nvPr>
            <p:ph type="body" idx="1"/>
          </p:nvPr>
        </p:nvSpPr>
        <p:spPr>
          <a:noFill/>
        </p:spPr>
        <p:txBody>
          <a:bodyPr/>
          <a:lstStyle/>
          <a:p>
            <a:pPr eaLnBrk="1" hangingPunct="1"/>
            <a:r>
              <a:rPr lang="zh-CN" altLang="en-US" dirty="0"/>
              <a:t>进程映像也称进程图像，是进程执行的上下文环境，包括处理机中各通用寄存器的值，进程的内存映像，打开文件的状态和进程占用资源的信息等。它是一个内存级的实体并由：</a:t>
            </a:r>
          </a:p>
          <a:p>
            <a:pPr eaLnBrk="1" hangingPunct="1"/>
            <a:r>
              <a:rPr lang="zh-CN" altLang="en-US" dirty="0"/>
              <a:t>进程控制块（</a:t>
            </a:r>
            <a:r>
              <a:rPr lang="en-US" altLang="zh-CN" dirty="0"/>
              <a:t>PCB</a:t>
            </a:r>
            <a:r>
              <a:rPr lang="zh-CN" altLang="en-US" dirty="0"/>
              <a:t>）、</a:t>
            </a:r>
          </a:p>
          <a:p>
            <a:pPr eaLnBrk="1" hangingPunct="1"/>
            <a:r>
              <a:rPr lang="zh-CN" altLang="en-US" dirty="0"/>
              <a:t>进程执行的程序（</a:t>
            </a:r>
            <a:r>
              <a:rPr lang="en-US" altLang="zh-CN" dirty="0"/>
              <a:t>code</a:t>
            </a:r>
            <a:r>
              <a:rPr lang="zh-CN" altLang="en-US" dirty="0"/>
              <a:t>） </a:t>
            </a:r>
            <a:r>
              <a:rPr lang="en-US" altLang="zh-CN" dirty="0"/>
              <a:t>/ </a:t>
            </a:r>
            <a:r>
              <a:rPr lang="zh-CN" altLang="en-US" dirty="0"/>
              <a:t>程序、</a:t>
            </a:r>
          </a:p>
          <a:p>
            <a:pPr eaLnBrk="1" hangingPunct="1"/>
            <a:r>
              <a:rPr lang="zh-CN" altLang="en-US" dirty="0"/>
              <a:t>进程执行时所用的数据 </a:t>
            </a:r>
            <a:r>
              <a:rPr lang="en-US" altLang="zh-CN" dirty="0"/>
              <a:t>/ </a:t>
            </a:r>
            <a:r>
              <a:rPr lang="zh-CN" altLang="en-US" dirty="0"/>
              <a:t>数据集合、</a:t>
            </a:r>
          </a:p>
          <a:p>
            <a:pPr eaLnBrk="1" hangingPunct="1"/>
            <a:r>
              <a:rPr lang="zh-CN" altLang="en-US" dirty="0"/>
              <a:t>进程执行时使用的工作区组成。</a:t>
            </a:r>
            <a:endParaRPr lang="zh-CN" altLang="zh-CN" dirty="0"/>
          </a:p>
        </p:txBody>
      </p:sp>
    </p:spTree>
    <p:extLst>
      <p:ext uri="{BB962C8B-B14F-4D97-AF65-F5344CB8AC3E}">
        <p14:creationId xmlns:p14="http://schemas.microsoft.com/office/powerpoint/2010/main" val="3933643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xmlns="" id="{04B40B36-2915-46E6-A424-87D21EC68CAC}"/>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590FE42-98C0-41D2-9638-BA956EF5ED42}" type="slidenum">
              <a:rPr lang="en-US" altLang="zh-CN" sz="1200" smtClean="0"/>
              <a:pPr/>
              <a:t>63</a:t>
            </a:fld>
            <a:endParaRPr lang="en-US" altLang="zh-CN" sz="1200"/>
          </a:p>
        </p:txBody>
      </p:sp>
      <p:sp>
        <p:nvSpPr>
          <p:cNvPr id="124931" name="Rectangle 2">
            <a:extLst>
              <a:ext uri="{FF2B5EF4-FFF2-40B4-BE49-F238E27FC236}">
                <a16:creationId xmlns:a16="http://schemas.microsoft.com/office/drawing/2014/main" xmlns="" id="{4088908C-2418-45A5-9908-E08CB560728D}"/>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xmlns="" id="{30B46268-102A-4239-AE67-97F07E25DBE5}"/>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8268382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xmlns="" id="{6FB7B505-BC45-4E66-8575-F4915BBE5091}"/>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E9397A7-9BC1-49E0-828F-B220209F1F7A}" type="slidenum">
              <a:rPr lang="en-US" altLang="zh-CN" sz="1200" smtClean="0"/>
              <a:pPr/>
              <a:t>64</a:t>
            </a:fld>
            <a:endParaRPr lang="en-US" altLang="zh-CN" sz="1200"/>
          </a:p>
        </p:txBody>
      </p:sp>
      <p:sp>
        <p:nvSpPr>
          <p:cNvPr id="126979" name="Rectangle 2">
            <a:extLst>
              <a:ext uri="{FF2B5EF4-FFF2-40B4-BE49-F238E27FC236}">
                <a16:creationId xmlns:a16="http://schemas.microsoft.com/office/drawing/2014/main" xmlns="" id="{2BBD3D21-38F2-4735-9EBF-B20CB9890AF8}"/>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xmlns="" id="{AA2C2A41-8BFD-4034-B290-4A132586275E}"/>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71184234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xmlns="" id="{E1948526-4EFF-4214-B87E-A18FCF4FC1E8}"/>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0BE17A0-D8E2-49F2-8ECA-B70D524A1079}" type="slidenum">
              <a:rPr lang="en-US" altLang="zh-CN" sz="1200" smtClean="0"/>
              <a:pPr/>
              <a:t>65</a:t>
            </a:fld>
            <a:endParaRPr lang="en-US" altLang="zh-CN" sz="1200"/>
          </a:p>
        </p:txBody>
      </p:sp>
      <p:sp>
        <p:nvSpPr>
          <p:cNvPr id="129027" name="Rectangle 2">
            <a:extLst>
              <a:ext uri="{FF2B5EF4-FFF2-40B4-BE49-F238E27FC236}">
                <a16:creationId xmlns:a16="http://schemas.microsoft.com/office/drawing/2014/main" xmlns="" id="{5A4AA297-A71B-4CA0-AB12-A5F1EF255694}"/>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xmlns="" id="{0FFC07B7-85ED-40E4-86C7-E6A4D5D943F8}"/>
              </a:ext>
            </a:extLst>
          </p:cNvPr>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37312271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xmlns="" id="{ABCBEDD5-C6B4-417A-BC52-CE3E2196414E}"/>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9B0BCF8-F9B8-4F47-B5EE-6CFFCE5ACB61}" type="slidenum">
              <a:rPr lang="en-US" altLang="zh-CN" sz="1200" smtClean="0"/>
              <a:pPr/>
              <a:t>66</a:t>
            </a:fld>
            <a:endParaRPr lang="en-US" altLang="zh-CN" sz="1200"/>
          </a:p>
        </p:txBody>
      </p:sp>
      <p:sp>
        <p:nvSpPr>
          <p:cNvPr id="131075" name="Rectangle 2">
            <a:extLst>
              <a:ext uri="{FF2B5EF4-FFF2-40B4-BE49-F238E27FC236}">
                <a16:creationId xmlns:a16="http://schemas.microsoft.com/office/drawing/2014/main" xmlns="" id="{906E549E-D750-4610-9171-34E9E0A9FE67}"/>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xmlns="" id="{71770B61-8083-4317-AE07-E76361DF71EB}"/>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4115848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xmlns="" id="{7A47DF17-4B5D-45C5-8C4C-65387DA3CD7A}"/>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2805332-2804-423C-931F-5BAE1CF3AE1C}" type="slidenum">
              <a:rPr lang="en-US" altLang="zh-CN" sz="1200" smtClean="0"/>
              <a:pPr/>
              <a:t>67</a:t>
            </a:fld>
            <a:endParaRPr lang="en-US" altLang="zh-CN" sz="1200"/>
          </a:p>
        </p:txBody>
      </p:sp>
      <p:sp>
        <p:nvSpPr>
          <p:cNvPr id="133123" name="Rectangle 2">
            <a:extLst>
              <a:ext uri="{FF2B5EF4-FFF2-40B4-BE49-F238E27FC236}">
                <a16:creationId xmlns:a16="http://schemas.microsoft.com/office/drawing/2014/main" xmlns="" id="{38CD57E7-9F0D-4A8B-A486-DCDAEF98CF39}"/>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xmlns="" id="{57B71EE4-AF70-45B7-ACA5-57E3AFBFB33B}"/>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4500606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xmlns="" id="{EED81805-687C-4A75-B85A-891922E9ABB3}"/>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53DDF6D-CD27-43EC-A661-917F5EDC2819}" type="slidenum">
              <a:rPr lang="en-US" altLang="zh-CN" sz="1200" smtClean="0"/>
              <a:pPr/>
              <a:t>68</a:t>
            </a:fld>
            <a:endParaRPr lang="en-US" altLang="zh-CN" sz="1200"/>
          </a:p>
        </p:txBody>
      </p:sp>
      <p:sp>
        <p:nvSpPr>
          <p:cNvPr id="135171" name="Rectangle 2">
            <a:extLst>
              <a:ext uri="{FF2B5EF4-FFF2-40B4-BE49-F238E27FC236}">
                <a16:creationId xmlns:a16="http://schemas.microsoft.com/office/drawing/2014/main" xmlns="" id="{0AB691B2-9FBB-4858-BB1E-2319E7BF4EA4}"/>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xmlns="" id="{24186631-1615-4587-B16E-29B74A2AB036}"/>
              </a:ext>
            </a:extLst>
          </p:cNvPr>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1265499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xmlns="" id="{20E8C9C9-D00D-421B-A98B-AD6C0645BA32}"/>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6E5734D-3873-4779-947D-0C4DDA8375E5}" type="slidenum">
              <a:rPr lang="en-US" altLang="zh-CN" sz="1200" smtClean="0"/>
              <a:pPr/>
              <a:t>69</a:t>
            </a:fld>
            <a:endParaRPr lang="en-US" altLang="zh-CN" sz="1200"/>
          </a:p>
        </p:txBody>
      </p:sp>
      <p:sp>
        <p:nvSpPr>
          <p:cNvPr id="137219" name="Rectangle 2">
            <a:extLst>
              <a:ext uri="{FF2B5EF4-FFF2-40B4-BE49-F238E27FC236}">
                <a16:creationId xmlns:a16="http://schemas.microsoft.com/office/drawing/2014/main" xmlns="" id="{93ADB9D6-D7AF-4F38-9DBF-4B46E48DE141}"/>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xmlns="" id="{347846D4-044C-418D-BAF7-03FF1FFFA273}"/>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526107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xmlns="" id="{69D6C7F0-E178-419A-9569-15F8499B4111}"/>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BABB8E8-B1C5-46DE-ABFE-5C98D8B3F3B3}" type="slidenum">
              <a:rPr lang="en-US" altLang="zh-CN" sz="1200"/>
              <a:pPr/>
              <a:t>7</a:t>
            </a:fld>
            <a:endParaRPr lang="en-US" altLang="zh-CN" sz="1200"/>
          </a:p>
        </p:txBody>
      </p:sp>
      <p:sp>
        <p:nvSpPr>
          <p:cNvPr id="18435" name="Rectangle 2">
            <a:extLst>
              <a:ext uri="{FF2B5EF4-FFF2-40B4-BE49-F238E27FC236}">
                <a16:creationId xmlns:a16="http://schemas.microsoft.com/office/drawing/2014/main" xmlns="" id="{CCB1E886-85BC-48DF-B63B-741838EE1A02}"/>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xmlns="" id="{4DCFEBC3-CA94-43C5-90D7-92ACD4F553D3}"/>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5138258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xmlns="" id="{B893BC0A-499F-45CD-876B-F3C6889B2F9D}"/>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CAA478D-6489-4BBC-AB84-6D2F4DF00B09}" type="slidenum">
              <a:rPr lang="en-US" altLang="zh-CN" sz="1200" smtClean="0"/>
              <a:pPr/>
              <a:t>70</a:t>
            </a:fld>
            <a:endParaRPr lang="en-US" altLang="zh-CN" sz="1200"/>
          </a:p>
        </p:txBody>
      </p:sp>
      <p:sp>
        <p:nvSpPr>
          <p:cNvPr id="139267" name="Rectangle 2">
            <a:extLst>
              <a:ext uri="{FF2B5EF4-FFF2-40B4-BE49-F238E27FC236}">
                <a16:creationId xmlns:a16="http://schemas.microsoft.com/office/drawing/2014/main" xmlns="" id="{D05FFC49-E5E7-4C62-9B10-F174C93B9EFD}"/>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xmlns="" id="{FEC94A0D-AE3F-41F5-B03E-A55765ED9217}"/>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3720754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xmlns="" id="{BB747371-954B-406F-8E24-7FAE53592E6B}"/>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A65E9D9-AF37-4A62-B564-0F6FB049998D}" type="slidenum">
              <a:rPr lang="en-US" altLang="zh-CN" sz="1200" smtClean="0"/>
              <a:pPr/>
              <a:t>71</a:t>
            </a:fld>
            <a:endParaRPr lang="en-US" altLang="zh-CN" sz="1200"/>
          </a:p>
        </p:txBody>
      </p:sp>
      <p:sp>
        <p:nvSpPr>
          <p:cNvPr id="141315" name="Rectangle 2">
            <a:extLst>
              <a:ext uri="{FF2B5EF4-FFF2-40B4-BE49-F238E27FC236}">
                <a16:creationId xmlns:a16="http://schemas.microsoft.com/office/drawing/2014/main" xmlns="" id="{C64D4B2F-B073-455C-A298-42A6601A6D3F}"/>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xmlns="" id="{F7CD1936-FB35-43F9-9C08-F126488EBE97}"/>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5385099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xmlns="" id="{9B7B524A-77E0-493C-8B9B-E2317DB1D5AD}"/>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502092B-7898-4C2F-AA98-274EC384BA7D}" type="slidenum">
              <a:rPr lang="en-US" altLang="zh-CN" sz="1200" smtClean="0"/>
              <a:pPr/>
              <a:t>72</a:t>
            </a:fld>
            <a:endParaRPr lang="en-US" altLang="zh-CN" sz="1200"/>
          </a:p>
        </p:txBody>
      </p:sp>
      <p:sp>
        <p:nvSpPr>
          <p:cNvPr id="143363" name="Rectangle 2">
            <a:extLst>
              <a:ext uri="{FF2B5EF4-FFF2-40B4-BE49-F238E27FC236}">
                <a16:creationId xmlns:a16="http://schemas.microsoft.com/office/drawing/2014/main" xmlns="" id="{8B101127-2E86-4AEA-ADAD-02E9FADC8EA6}"/>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xmlns="" id="{FA3DF06D-65EB-41BD-9F8C-48BAE0FC740F}"/>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3268197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xmlns="" id="{CF9ED9A9-0083-4A7B-8C65-8D2A6128EAF8}"/>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18F7D01-BF4F-4C80-B938-ECA39E66F5A9}" type="slidenum">
              <a:rPr lang="en-US" altLang="zh-CN" sz="1200" smtClean="0"/>
              <a:pPr/>
              <a:t>73</a:t>
            </a:fld>
            <a:endParaRPr lang="en-US" altLang="zh-CN" sz="1200"/>
          </a:p>
        </p:txBody>
      </p:sp>
      <p:sp>
        <p:nvSpPr>
          <p:cNvPr id="145411" name="Rectangle 2">
            <a:extLst>
              <a:ext uri="{FF2B5EF4-FFF2-40B4-BE49-F238E27FC236}">
                <a16:creationId xmlns:a16="http://schemas.microsoft.com/office/drawing/2014/main" xmlns="" id="{FD1F937F-DC8C-460A-8A0F-C775CD9E784D}"/>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xmlns="" id="{3AD566D4-941A-443F-9C50-1657495D5485}"/>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745909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xmlns="" id="{5695B8F5-6D79-449E-988C-554441EF2FEB}"/>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3C56684-946A-4FB6-9267-5B6476EACA4A}" type="slidenum">
              <a:rPr lang="en-US" altLang="zh-CN" sz="1200" smtClean="0"/>
              <a:pPr/>
              <a:t>74</a:t>
            </a:fld>
            <a:endParaRPr lang="en-US" altLang="zh-CN" sz="1200"/>
          </a:p>
        </p:txBody>
      </p:sp>
      <p:sp>
        <p:nvSpPr>
          <p:cNvPr id="147459" name="Rectangle 2">
            <a:extLst>
              <a:ext uri="{FF2B5EF4-FFF2-40B4-BE49-F238E27FC236}">
                <a16:creationId xmlns:a16="http://schemas.microsoft.com/office/drawing/2014/main" xmlns="" id="{75041751-6015-48F8-BF93-0DE276E3617E}"/>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xmlns="" id="{B7453A63-015E-48F9-B26F-188F2281F972}"/>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13899797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xmlns="" id="{90265E2B-299C-4788-88C4-5B6F094AFD56}"/>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EA50658-A821-4ACC-AE1D-7E4F61B43132}" type="slidenum">
              <a:rPr lang="en-US" altLang="zh-CN" sz="1200" smtClean="0"/>
              <a:pPr/>
              <a:t>75</a:t>
            </a:fld>
            <a:endParaRPr lang="en-US" altLang="zh-CN" sz="1200"/>
          </a:p>
        </p:txBody>
      </p:sp>
      <p:sp>
        <p:nvSpPr>
          <p:cNvPr id="149507" name="Rectangle 2">
            <a:extLst>
              <a:ext uri="{FF2B5EF4-FFF2-40B4-BE49-F238E27FC236}">
                <a16:creationId xmlns:a16="http://schemas.microsoft.com/office/drawing/2014/main" xmlns="" id="{623903BA-19BE-4171-9944-AA2751D61009}"/>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xmlns="" id="{8DFE7E4F-29F1-450A-9C97-B11AA969EA30}"/>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509558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xmlns="" id="{469B7452-478E-40E9-A698-EAABC106B77B}"/>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6BB0FD5-895D-49E7-93A2-71A4D9424B0B}" type="slidenum">
              <a:rPr lang="en-US" altLang="zh-CN" sz="1200" smtClean="0"/>
              <a:pPr/>
              <a:t>76</a:t>
            </a:fld>
            <a:endParaRPr lang="en-US" altLang="zh-CN" sz="1200"/>
          </a:p>
        </p:txBody>
      </p:sp>
      <p:sp>
        <p:nvSpPr>
          <p:cNvPr id="151555" name="Rectangle 2">
            <a:extLst>
              <a:ext uri="{FF2B5EF4-FFF2-40B4-BE49-F238E27FC236}">
                <a16:creationId xmlns:a16="http://schemas.microsoft.com/office/drawing/2014/main" xmlns="" id="{88AD90FF-3B83-4EDA-A1A6-3F669A80D5D0}"/>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xmlns="" id="{D5E9F582-932C-4050-AAB6-E5AABC3328F2}"/>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57552259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xmlns="" id="{EE8EFB24-B586-46D2-BAFB-46B72FD1810E}"/>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830A2F5-6497-489E-A29F-942201C75A1F}" type="slidenum">
              <a:rPr lang="en-US" altLang="zh-CN" sz="1200" smtClean="0"/>
              <a:pPr/>
              <a:t>77</a:t>
            </a:fld>
            <a:endParaRPr lang="en-US" altLang="zh-CN" sz="1200"/>
          </a:p>
        </p:txBody>
      </p:sp>
      <p:sp>
        <p:nvSpPr>
          <p:cNvPr id="153603" name="Rectangle 2">
            <a:extLst>
              <a:ext uri="{FF2B5EF4-FFF2-40B4-BE49-F238E27FC236}">
                <a16:creationId xmlns:a16="http://schemas.microsoft.com/office/drawing/2014/main" xmlns="" id="{11AECD23-6949-40EF-9080-A6C37324534C}"/>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xmlns="" id="{52827B93-2E5D-43D2-8B7D-9D68FE3AFB96}"/>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61727909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xmlns="" id="{04802FC5-8E5C-40D6-A90D-E345DB9BCB87}"/>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209B202-1222-4F93-B4D7-C0A180662C52}" type="slidenum">
              <a:rPr lang="en-US" altLang="zh-CN" sz="1200" smtClean="0"/>
              <a:pPr/>
              <a:t>78</a:t>
            </a:fld>
            <a:endParaRPr lang="en-US" altLang="zh-CN" sz="1200"/>
          </a:p>
        </p:txBody>
      </p:sp>
      <p:sp>
        <p:nvSpPr>
          <p:cNvPr id="155651" name="Rectangle 2">
            <a:extLst>
              <a:ext uri="{FF2B5EF4-FFF2-40B4-BE49-F238E27FC236}">
                <a16:creationId xmlns:a16="http://schemas.microsoft.com/office/drawing/2014/main" xmlns="" id="{8D097B23-E8F4-4011-9B40-73D68A70A73F}"/>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xmlns="" id="{3688FCE1-83CC-4929-BA31-D6D9396B3885}"/>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87522083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xmlns="" id="{F13200B9-22BE-434A-8C91-081F8D03BF08}"/>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D09DA7D-A2D2-41A4-AC77-7A683A75E741}" type="slidenum">
              <a:rPr lang="en-US" altLang="zh-CN" sz="1200" smtClean="0"/>
              <a:pPr/>
              <a:t>79</a:t>
            </a:fld>
            <a:endParaRPr lang="en-US" altLang="zh-CN" sz="1200"/>
          </a:p>
        </p:txBody>
      </p:sp>
      <p:sp>
        <p:nvSpPr>
          <p:cNvPr id="157699" name="Rectangle 2">
            <a:extLst>
              <a:ext uri="{FF2B5EF4-FFF2-40B4-BE49-F238E27FC236}">
                <a16:creationId xmlns:a16="http://schemas.microsoft.com/office/drawing/2014/main" xmlns="" id="{87052361-AE40-46F0-9C4A-B5A149339675}"/>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xmlns="" id="{E638C27C-9781-45CF-91E1-64AA2D5F4B92}"/>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86618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xmlns="" id="{53527DF4-3FC2-4363-AB2C-5425B8C4CE2E}"/>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A94C238-FD9F-4794-8ACA-1D54E55BC3B3}" type="slidenum">
              <a:rPr lang="en-US" altLang="zh-CN" sz="1200"/>
              <a:pPr/>
              <a:t>8</a:t>
            </a:fld>
            <a:endParaRPr lang="en-US" altLang="zh-CN" sz="1200"/>
          </a:p>
        </p:txBody>
      </p:sp>
      <p:sp>
        <p:nvSpPr>
          <p:cNvPr id="20483" name="Rectangle 2">
            <a:extLst>
              <a:ext uri="{FF2B5EF4-FFF2-40B4-BE49-F238E27FC236}">
                <a16:creationId xmlns:a16="http://schemas.microsoft.com/office/drawing/2014/main" xmlns="" id="{1A1F44FB-5A6E-4322-BF0C-A1B31A4ED420}"/>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xmlns="" id="{BAEE0B47-90B1-4DAA-A280-0653676AD51C}"/>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0022219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xmlns="" id="{F2C5FA7B-8D36-4CBF-9004-9016D648B361}"/>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4B4E91D-580D-4B89-B836-E96C9136212C}" type="slidenum">
              <a:rPr lang="en-US" altLang="zh-CN" sz="1200" smtClean="0"/>
              <a:pPr/>
              <a:t>80</a:t>
            </a:fld>
            <a:endParaRPr lang="en-US" altLang="zh-CN" sz="1200"/>
          </a:p>
        </p:txBody>
      </p:sp>
      <p:sp>
        <p:nvSpPr>
          <p:cNvPr id="159747" name="Rectangle 2">
            <a:extLst>
              <a:ext uri="{FF2B5EF4-FFF2-40B4-BE49-F238E27FC236}">
                <a16:creationId xmlns:a16="http://schemas.microsoft.com/office/drawing/2014/main" xmlns="" id="{4322D810-DD00-4CC1-AFCF-9AC7A0BB902A}"/>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xmlns="" id="{EFF7ABDC-C489-4B69-9B19-D0955AE3FF30}"/>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0538979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xmlns="" id="{1F19E566-715B-4DE9-92AC-82D7DFEB1AA7}"/>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341ACAC-7E97-478F-B3A4-2A141DCCE76B}" type="slidenum">
              <a:rPr lang="en-US" altLang="zh-CN" sz="1200" smtClean="0"/>
              <a:pPr/>
              <a:t>81</a:t>
            </a:fld>
            <a:endParaRPr lang="en-US" altLang="zh-CN" sz="1200"/>
          </a:p>
        </p:txBody>
      </p:sp>
      <p:sp>
        <p:nvSpPr>
          <p:cNvPr id="161795" name="Rectangle 2">
            <a:extLst>
              <a:ext uri="{FF2B5EF4-FFF2-40B4-BE49-F238E27FC236}">
                <a16:creationId xmlns:a16="http://schemas.microsoft.com/office/drawing/2014/main" xmlns="" id="{991A8CBB-037E-403A-BEF1-396B532A705A}"/>
              </a:ext>
            </a:extLst>
          </p:cNvPr>
          <p:cNvSpPr>
            <a:spLocks noGrp="1" noRot="1" noChangeAspect="1" noChangeArrowheads="1" noTextEdit="1"/>
          </p:cNvSpPr>
          <p:nvPr>
            <p:ph type="sldImg"/>
          </p:nvPr>
        </p:nvSpPr>
        <p:spPr>
          <a:ln/>
        </p:spPr>
      </p:sp>
      <p:sp>
        <p:nvSpPr>
          <p:cNvPr id="161796" name="Rectangle 3">
            <a:extLst>
              <a:ext uri="{FF2B5EF4-FFF2-40B4-BE49-F238E27FC236}">
                <a16:creationId xmlns:a16="http://schemas.microsoft.com/office/drawing/2014/main" xmlns="" id="{C2BDCD4B-40A0-4051-8DF1-F65D9C1F8F6C}"/>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39826379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xmlns="" id="{74CB9ABE-80FC-4C37-97CD-A665CB01D79A}"/>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E12DE49-17D8-481E-853F-812766907A81}" type="slidenum">
              <a:rPr lang="en-US" altLang="zh-CN" sz="1200" smtClean="0"/>
              <a:pPr/>
              <a:t>82</a:t>
            </a:fld>
            <a:endParaRPr lang="en-US" altLang="zh-CN" sz="1200"/>
          </a:p>
        </p:txBody>
      </p:sp>
      <p:sp>
        <p:nvSpPr>
          <p:cNvPr id="163843" name="Rectangle 2">
            <a:extLst>
              <a:ext uri="{FF2B5EF4-FFF2-40B4-BE49-F238E27FC236}">
                <a16:creationId xmlns:a16="http://schemas.microsoft.com/office/drawing/2014/main" xmlns="" id="{481BE3B1-D735-4381-9495-6DC6ECC5A021}"/>
              </a:ext>
            </a:extLst>
          </p:cNvPr>
          <p:cNvSpPr>
            <a:spLocks noGrp="1" noRot="1" noChangeAspect="1" noChangeArrowheads="1" noTextEdit="1"/>
          </p:cNvSpPr>
          <p:nvPr>
            <p:ph type="sldImg"/>
          </p:nvPr>
        </p:nvSpPr>
        <p:spPr>
          <a:ln/>
        </p:spPr>
      </p:sp>
      <p:sp>
        <p:nvSpPr>
          <p:cNvPr id="163844" name="Rectangle 3">
            <a:extLst>
              <a:ext uri="{FF2B5EF4-FFF2-40B4-BE49-F238E27FC236}">
                <a16:creationId xmlns:a16="http://schemas.microsoft.com/office/drawing/2014/main" xmlns="" id="{9DB81437-D5D6-41EC-B05A-0DB32D84F823}"/>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933076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xmlns="" id="{7A60E57A-122E-476E-A043-5A82AFB25C98}"/>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8C0807B-1B32-4B9E-9DA7-878F78770297}" type="slidenum">
              <a:rPr lang="en-US" altLang="zh-CN" sz="1200" smtClean="0"/>
              <a:pPr/>
              <a:t>83</a:t>
            </a:fld>
            <a:endParaRPr lang="en-US" altLang="zh-CN" sz="1200"/>
          </a:p>
        </p:txBody>
      </p:sp>
      <p:sp>
        <p:nvSpPr>
          <p:cNvPr id="165891" name="Rectangle 2">
            <a:extLst>
              <a:ext uri="{FF2B5EF4-FFF2-40B4-BE49-F238E27FC236}">
                <a16:creationId xmlns:a16="http://schemas.microsoft.com/office/drawing/2014/main" xmlns="" id="{31980656-4B18-4E71-9E30-3DDF921A7DF1}"/>
              </a:ext>
            </a:extLst>
          </p:cNvPr>
          <p:cNvSpPr>
            <a:spLocks noGrp="1" noRot="1" noChangeAspect="1" noChangeArrowheads="1" noTextEdit="1"/>
          </p:cNvSpPr>
          <p:nvPr>
            <p:ph type="sldImg"/>
          </p:nvPr>
        </p:nvSpPr>
        <p:spPr>
          <a:ln/>
        </p:spPr>
      </p:sp>
      <p:sp>
        <p:nvSpPr>
          <p:cNvPr id="165892" name="Rectangle 3">
            <a:extLst>
              <a:ext uri="{FF2B5EF4-FFF2-40B4-BE49-F238E27FC236}">
                <a16:creationId xmlns:a16="http://schemas.microsoft.com/office/drawing/2014/main" xmlns="" id="{F6929320-D13C-4B54-8EE6-7C4C68B09B27}"/>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06495722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xmlns="" id="{8648483D-C874-4B87-BC6B-4974177D5EE4}"/>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62900F0-DBD4-4A34-ACBD-CE80C7D0CC8E}" type="slidenum">
              <a:rPr lang="en-US" altLang="zh-CN" sz="1200" smtClean="0"/>
              <a:pPr/>
              <a:t>84</a:t>
            </a:fld>
            <a:endParaRPr lang="en-US" altLang="zh-CN" sz="1200"/>
          </a:p>
        </p:txBody>
      </p:sp>
      <p:sp>
        <p:nvSpPr>
          <p:cNvPr id="167939" name="Rectangle 2">
            <a:extLst>
              <a:ext uri="{FF2B5EF4-FFF2-40B4-BE49-F238E27FC236}">
                <a16:creationId xmlns:a16="http://schemas.microsoft.com/office/drawing/2014/main" xmlns="" id="{F903D856-67AC-42F9-8CA3-2F18EC63DC32}"/>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xmlns="" id="{9BC3891D-B630-4200-B225-1FCEDFE065ED}"/>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08318507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xmlns="" id="{55A08F67-8B09-4CF5-9D01-C2D20B3E2B06}"/>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B068387-7659-4190-A109-CACFA83C055D}" type="slidenum">
              <a:rPr lang="en-US" altLang="zh-CN" sz="1200" smtClean="0"/>
              <a:pPr/>
              <a:t>85</a:t>
            </a:fld>
            <a:endParaRPr lang="en-US" altLang="zh-CN" sz="1200"/>
          </a:p>
        </p:txBody>
      </p:sp>
      <p:sp>
        <p:nvSpPr>
          <p:cNvPr id="169987" name="Rectangle 2">
            <a:extLst>
              <a:ext uri="{FF2B5EF4-FFF2-40B4-BE49-F238E27FC236}">
                <a16:creationId xmlns:a16="http://schemas.microsoft.com/office/drawing/2014/main" xmlns="" id="{940BFEEA-6868-4717-9E39-1CE5C297EF56}"/>
              </a:ext>
            </a:extLst>
          </p:cNvPr>
          <p:cNvSpPr>
            <a:spLocks noGrp="1" noRot="1" noChangeAspect="1" noChangeArrowheads="1" noTextEdit="1"/>
          </p:cNvSpPr>
          <p:nvPr>
            <p:ph type="sldImg"/>
          </p:nvPr>
        </p:nvSpPr>
        <p:spPr>
          <a:ln/>
        </p:spPr>
      </p:sp>
      <p:sp>
        <p:nvSpPr>
          <p:cNvPr id="169988" name="Rectangle 3">
            <a:extLst>
              <a:ext uri="{FF2B5EF4-FFF2-40B4-BE49-F238E27FC236}">
                <a16:creationId xmlns:a16="http://schemas.microsoft.com/office/drawing/2014/main" xmlns="" id="{CAE36EC8-372A-4987-B675-C12E004187EA}"/>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84623134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xmlns="" id="{FD13A8E7-F04A-42E0-B161-4C8C0FF85045}"/>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11D15FA-46B3-49D5-911E-713E875E8949}" type="slidenum">
              <a:rPr lang="en-US" altLang="zh-CN" sz="1200" smtClean="0"/>
              <a:pPr/>
              <a:t>86</a:t>
            </a:fld>
            <a:endParaRPr lang="en-US" altLang="zh-CN" sz="1200"/>
          </a:p>
        </p:txBody>
      </p:sp>
      <p:sp>
        <p:nvSpPr>
          <p:cNvPr id="172035" name="Rectangle 2">
            <a:extLst>
              <a:ext uri="{FF2B5EF4-FFF2-40B4-BE49-F238E27FC236}">
                <a16:creationId xmlns:a16="http://schemas.microsoft.com/office/drawing/2014/main" xmlns="" id="{598EB215-A99B-4EFE-A287-12C9A3F6FA80}"/>
              </a:ext>
            </a:extLst>
          </p:cNvPr>
          <p:cNvSpPr>
            <a:spLocks noGrp="1" noRot="1" noChangeAspect="1" noChangeArrowheads="1" noTextEdit="1"/>
          </p:cNvSpPr>
          <p:nvPr>
            <p:ph type="sldImg"/>
          </p:nvPr>
        </p:nvSpPr>
        <p:spPr>
          <a:ln/>
        </p:spPr>
      </p:sp>
      <p:sp>
        <p:nvSpPr>
          <p:cNvPr id="172036" name="Rectangle 3">
            <a:extLst>
              <a:ext uri="{FF2B5EF4-FFF2-40B4-BE49-F238E27FC236}">
                <a16:creationId xmlns:a16="http://schemas.microsoft.com/office/drawing/2014/main" xmlns="" id="{95828DB0-EF49-45C8-B288-74E7DCFC0613}"/>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68381351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xmlns="" id="{9C5CD1B2-3C51-4896-8D33-76F695EE41B0}"/>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7BEF6C9-CEFE-45E3-A27B-A9C1ECF462DC}" type="slidenum">
              <a:rPr lang="en-US" altLang="zh-CN" sz="1200" smtClean="0"/>
              <a:pPr/>
              <a:t>87</a:t>
            </a:fld>
            <a:endParaRPr lang="en-US" altLang="zh-CN" sz="1200"/>
          </a:p>
        </p:txBody>
      </p:sp>
      <p:sp>
        <p:nvSpPr>
          <p:cNvPr id="174083" name="Rectangle 2">
            <a:extLst>
              <a:ext uri="{FF2B5EF4-FFF2-40B4-BE49-F238E27FC236}">
                <a16:creationId xmlns:a16="http://schemas.microsoft.com/office/drawing/2014/main" xmlns="" id="{801D9581-C080-4C4B-9857-80CBEF78A9B7}"/>
              </a:ext>
            </a:extLst>
          </p:cNvPr>
          <p:cNvSpPr>
            <a:spLocks noGrp="1" noRot="1" noChangeAspect="1" noChangeArrowheads="1" noTextEdit="1"/>
          </p:cNvSpPr>
          <p:nvPr>
            <p:ph type="sldImg"/>
          </p:nvPr>
        </p:nvSpPr>
        <p:spPr>
          <a:ln/>
        </p:spPr>
      </p:sp>
      <p:sp>
        <p:nvSpPr>
          <p:cNvPr id="174084" name="Rectangle 3">
            <a:extLst>
              <a:ext uri="{FF2B5EF4-FFF2-40B4-BE49-F238E27FC236}">
                <a16:creationId xmlns:a16="http://schemas.microsoft.com/office/drawing/2014/main" xmlns="" id="{B99ED2E8-C8F1-4E7C-9E0B-571C9361FE2A}"/>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8163419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xmlns="" id="{232D13C2-1376-4A94-96AA-C2DA4779CFB0}"/>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7832EBF-0E15-4CE1-82E9-99943283DC14}" type="slidenum">
              <a:rPr lang="en-US" altLang="zh-CN" sz="1200" smtClean="0"/>
              <a:pPr/>
              <a:t>88</a:t>
            </a:fld>
            <a:endParaRPr lang="en-US" altLang="zh-CN" sz="1200"/>
          </a:p>
        </p:txBody>
      </p:sp>
      <p:sp>
        <p:nvSpPr>
          <p:cNvPr id="176131" name="Rectangle 2">
            <a:extLst>
              <a:ext uri="{FF2B5EF4-FFF2-40B4-BE49-F238E27FC236}">
                <a16:creationId xmlns:a16="http://schemas.microsoft.com/office/drawing/2014/main" xmlns="" id="{3002A076-D38F-43EF-8ED8-D93E9DA76953}"/>
              </a:ext>
            </a:extLst>
          </p:cNvPr>
          <p:cNvSpPr>
            <a:spLocks noGrp="1" noRot="1" noChangeAspect="1" noChangeArrowheads="1" noTextEdit="1"/>
          </p:cNvSpPr>
          <p:nvPr>
            <p:ph type="sldImg"/>
          </p:nvPr>
        </p:nvSpPr>
        <p:spPr>
          <a:ln/>
        </p:spPr>
      </p:sp>
      <p:sp>
        <p:nvSpPr>
          <p:cNvPr id="176132" name="Rectangle 3">
            <a:extLst>
              <a:ext uri="{FF2B5EF4-FFF2-40B4-BE49-F238E27FC236}">
                <a16:creationId xmlns:a16="http://schemas.microsoft.com/office/drawing/2014/main" xmlns="" id="{CFDC4ABD-88A5-47BC-8858-8D10BA76DCD3}"/>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98046326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xmlns="" id="{CDCDCB38-F944-44C5-B929-99F14E6038D1}"/>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3D2B30C-CB61-4899-8012-00FB9BDF48D5}" type="slidenum">
              <a:rPr lang="en-US" altLang="zh-CN" sz="1200" smtClean="0"/>
              <a:pPr/>
              <a:t>89</a:t>
            </a:fld>
            <a:endParaRPr lang="en-US" altLang="zh-CN" sz="1200"/>
          </a:p>
        </p:txBody>
      </p:sp>
      <p:sp>
        <p:nvSpPr>
          <p:cNvPr id="178179" name="Rectangle 2">
            <a:extLst>
              <a:ext uri="{FF2B5EF4-FFF2-40B4-BE49-F238E27FC236}">
                <a16:creationId xmlns:a16="http://schemas.microsoft.com/office/drawing/2014/main" xmlns="" id="{731800F7-B7E1-4BEC-9ED2-8D78F0CB50B6}"/>
              </a:ext>
            </a:extLst>
          </p:cNvPr>
          <p:cNvSpPr>
            <a:spLocks noGrp="1" noRot="1" noChangeAspect="1" noChangeArrowheads="1" noTextEdit="1"/>
          </p:cNvSpPr>
          <p:nvPr>
            <p:ph type="sldImg"/>
          </p:nvPr>
        </p:nvSpPr>
        <p:spPr>
          <a:ln/>
        </p:spPr>
      </p:sp>
      <p:sp>
        <p:nvSpPr>
          <p:cNvPr id="178180" name="Rectangle 3">
            <a:extLst>
              <a:ext uri="{FF2B5EF4-FFF2-40B4-BE49-F238E27FC236}">
                <a16:creationId xmlns:a16="http://schemas.microsoft.com/office/drawing/2014/main" xmlns="" id="{A87A8999-328D-459B-8E0D-FC17793CFCC6}"/>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258359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xmlns="" id="{1D8E8A27-A10A-48E2-884E-CB424D221561}"/>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D5428C7-DE55-4908-BF71-A1A8F324A980}" type="slidenum">
              <a:rPr lang="en-US" altLang="zh-CN" sz="1200"/>
              <a:pPr/>
              <a:t>9</a:t>
            </a:fld>
            <a:endParaRPr lang="en-US" altLang="zh-CN" sz="1200"/>
          </a:p>
        </p:txBody>
      </p:sp>
      <p:sp>
        <p:nvSpPr>
          <p:cNvPr id="22531" name="Rectangle 2">
            <a:extLst>
              <a:ext uri="{FF2B5EF4-FFF2-40B4-BE49-F238E27FC236}">
                <a16:creationId xmlns:a16="http://schemas.microsoft.com/office/drawing/2014/main" xmlns="" id="{5A52E3AA-D669-449C-911C-15972EC0384E}"/>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xmlns="" id="{422BD568-2770-4DE6-8FD7-CDD047A01418}"/>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4495449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xmlns="" id="{BBD6A78C-BC2E-4386-BDC3-34686A264647}"/>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6AA0BBC-BCF9-46FF-B190-6AB7F479196E}" type="slidenum">
              <a:rPr lang="en-US" altLang="zh-CN" sz="1200" smtClean="0"/>
              <a:pPr/>
              <a:t>90</a:t>
            </a:fld>
            <a:endParaRPr lang="en-US" altLang="zh-CN" sz="1200"/>
          </a:p>
        </p:txBody>
      </p:sp>
      <p:sp>
        <p:nvSpPr>
          <p:cNvPr id="180227" name="Rectangle 2">
            <a:extLst>
              <a:ext uri="{FF2B5EF4-FFF2-40B4-BE49-F238E27FC236}">
                <a16:creationId xmlns:a16="http://schemas.microsoft.com/office/drawing/2014/main" xmlns="" id="{E705BF09-5863-4EA5-9572-70B6A9A1303C}"/>
              </a:ext>
            </a:extLst>
          </p:cNvPr>
          <p:cNvSpPr>
            <a:spLocks noGrp="1" noRot="1" noChangeAspect="1" noChangeArrowheads="1" noTextEdit="1"/>
          </p:cNvSpPr>
          <p:nvPr>
            <p:ph type="sldImg"/>
          </p:nvPr>
        </p:nvSpPr>
        <p:spPr>
          <a:ln/>
        </p:spPr>
      </p:sp>
      <p:sp>
        <p:nvSpPr>
          <p:cNvPr id="180228" name="Rectangle 3">
            <a:extLst>
              <a:ext uri="{FF2B5EF4-FFF2-40B4-BE49-F238E27FC236}">
                <a16:creationId xmlns:a16="http://schemas.microsoft.com/office/drawing/2014/main" xmlns="" id="{F5DE18FF-8F41-45D2-91E2-B2C1B4B5FB03}"/>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08959185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xmlns="" id="{84840EC7-2AA9-42EF-98F3-13BB6384A5DF}"/>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762C178-DA89-44DA-840E-3ACC446C65B0}" type="slidenum">
              <a:rPr lang="en-US" altLang="zh-CN" sz="1200" smtClean="0"/>
              <a:pPr/>
              <a:t>91</a:t>
            </a:fld>
            <a:endParaRPr lang="en-US" altLang="zh-CN" sz="1200"/>
          </a:p>
        </p:txBody>
      </p:sp>
      <p:sp>
        <p:nvSpPr>
          <p:cNvPr id="182275" name="Rectangle 2">
            <a:extLst>
              <a:ext uri="{FF2B5EF4-FFF2-40B4-BE49-F238E27FC236}">
                <a16:creationId xmlns:a16="http://schemas.microsoft.com/office/drawing/2014/main" xmlns="" id="{B3B7DC32-6D62-4295-9F6A-DF43DA709EF7}"/>
              </a:ext>
            </a:extLst>
          </p:cNvPr>
          <p:cNvSpPr>
            <a:spLocks noGrp="1" noRot="1" noChangeAspect="1" noChangeArrowheads="1" noTextEdit="1"/>
          </p:cNvSpPr>
          <p:nvPr>
            <p:ph type="sldImg"/>
          </p:nvPr>
        </p:nvSpPr>
        <p:spPr>
          <a:ln/>
        </p:spPr>
      </p:sp>
      <p:sp>
        <p:nvSpPr>
          <p:cNvPr id="182276" name="Rectangle 3">
            <a:extLst>
              <a:ext uri="{FF2B5EF4-FFF2-40B4-BE49-F238E27FC236}">
                <a16:creationId xmlns:a16="http://schemas.microsoft.com/office/drawing/2014/main" xmlns="" id="{F03247DB-6B28-4000-B832-B522E1863F02}"/>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30267950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xmlns="" id="{99073C3F-9592-4F77-B096-C8D8CB3F5FAE}"/>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1ED6695-B059-43C7-A1D1-C0F5B357B79C}" type="slidenum">
              <a:rPr lang="en-US" altLang="zh-CN" sz="1200" smtClean="0"/>
              <a:pPr/>
              <a:t>92</a:t>
            </a:fld>
            <a:endParaRPr lang="en-US" altLang="zh-CN" sz="1200"/>
          </a:p>
        </p:txBody>
      </p:sp>
      <p:sp>
        <p:nvSpPr>
          <p:cNvPr id="184323" name="Rectangle 2">
            <a:extLst>
              <a:ext uri="{FF2B5EF4-FFF2-40B4-BE49-F238E27FC236}">
                <a16:creationId xmlns:a16="http://schemas.microsoft.com/office/drawing/2014/main" xmlns="" id="{E63F5B50-D667-485A-8273-4479E581BAE6}"/>
              </a:ext>
            </a:extLst>
          </p:cNvPr>
          <p:cNvSpPr>
            <a:spLocks noGrp="1" noRot="1" noChangeAspect="1" noChangeArrowheads="1" noTextEdit="1"/>
          </p:cNvSpPr>
          <p:nvPr>
            <p:ph type="sldImg"/>
          </p:nvPr>
        </p:nvSpPr>
        <p:spPr>
          <a:ln/>
        </p:spPr>
      </p:sp>
      <p:sp>
        <p:nvSpPr>
          <p:cNvPr id="184324" name="Rectangle 3">
            <a:extLst>
              <a:ext uri="{FF2B5EF4-FFF2-40B4-BE49-F238E27FC236}">
                <a16:creationId xmlns:a16="http://schemas.microsoft.com/office/drawing/2014/main" xmlns="" id="{D5384C1D-4949-4C85-B09B-FF589CA5021A}"/>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99525551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a:extLst>
              <a:ext uri="{FF2B5EF4-FFF2-40B4-BE49-F238E27FC236}">
                <a16:creationId xmlns:a16="http://schemas.microsoft.com/office/drawing/2014/main" xmlns="" id="{2070F545-427D-436F-BCB1-CBEFE18AC149}"/>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844A39B-AD05-4419-BE3D-926188E73A0A}" type="slidenum">
              <a:rPr lang="en-US" altLang="zh-CN" sz="1200" smtClean="0"/>
              <a:pPr/>
              <a:t>93</a:t>
            </a:fld>
            <a:endParaRPr lang="en-US" altLang="zh-CN" sz="1200"/>
          </a:p>
        </p:txBody>
      </p:sp>
      <p:sp>
        <p:nvSpPr>
          <p:cNvPr id="186371" name="Rectangle 2">
            <a:extLst>
              <a:ext uri="{FF2B5EF4-FFF2-40B4-BE49-F238E27FC236}">
                <a16:creationId xmlns:a16="http://schemas.microsoft.com/office/drawing/2014/main" xmlns="" id="{D200DB98-80EC-498F-8952-7D4D386922B1}"/>
              </a:ext>
            </a:extLst>
          </p:cNvPr>
          <p:cNvSpPr>
            <a:spLocks noGrp="1" noRot="1" noChangeAspect="1" noChangeArrowheads="1" noTextEdit="1"/>
          </p:cNvSpPr>
          <p:nvPr>
            <p:ph type="sldImg"/>
          </p:nvPr>
        </p:nvSpPr>
        <p:spPr>
          <a:ln/>
        </p:spPr>
      </p:sp>
      <p:sp>
        <p:nvSpPr>
          <p:cNvPr id="186372" name="Rectangle 3">
            <a:extLst>
              <a:ext uri="{FF2B5EF4-FFF2-40B4-BE49-F238E27FC236}">
                <a16:creationId xmlns:a16="http://schemas.microsoft.com/office/drawing/2014/main" xmlns="" id="{03E7D0F5-9129-4C4D-B345-7FB3BB1BFEAC}"/>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89951929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xmlns="" id="{84840EC7-2AA9-42EF-98F3-13BB6384A5DF}"/>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762C178-DA89-44DA-840E-3ACC446C65B0}" type="slidenum">
              <a:rPr lang="en-US" altLang="zh-CN" sz="1200" smtClean="0"/>
              <a:pPr/>
              <a:t>94</a:t>
            </a:fld>
            <a:endParaRPr lang="en-US" altLang="zh-CN" sz="1200"/>
          </a:p>
        </p:txBody>
      </p:sp>
      <p:sp>
        <p:nvSpPr>
          <p:cNvPr id="182275" name="Rectangle 2">
            <a:extLst>
              <a:ext uri="{FF2B5EF4-FFF2-40B4-BE49-F238E27FC236}">
                <a16:creationId xmlns:a16="http://schemas.microsoft.com/office/drawing/2014/main" xmlns="" id="{B3B7DC32-6D62-4295-9F6A-DF43DA709EF7}"/>
              </a:ext>
            </a:extLst>
          </p:cNvPr>
          <p:cNvSpPr>
            <a:spLocks noGrp="1" noRot="1" noChangeAspect="1" noChangeArrowheads="1" noTextEdit="1"/>
          </p:cNvSpPr>
          <p:nvPr>
            <p:ph type="sldImg"/>
          </p:nvPr>
        </p:nvSpPr>
        <p:spPr>
          <a:ln/>
        </p:spPr>
      </p:sp>
      <p:sp>
        <p:nvSpPr>
          <p:cNvPr id="182276" name="Rectangle 3">
            <a:extLst>
              <a:ext uri="{FF2B5EF4-FFF2-40B4-BE49-F238E27FC236}">
                <a16:creationId xmlns:a16="http://schemas.microsoft.com/office/drawing/2014/main" xmlns="" id="{F03247DB-6B28-4000-B832-B522E1863F02}"/>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64347266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xmlns="" id="{84840EC7-2AA9-42EF-98F3-13BB6384A5DF}"/>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762C178-DA89-44DA-840E-3ACC446C65B0}" type="slidenum">
              <a:rPr lang="en-US" altLang="zh-CN" sz="1200" smtClean="0"/>
              <a:pPr/>
              <a:t>95</a:t>
            </a:fld>
            <a:endParaRPr lang="en-US" altLang="zh-CN" sz="1200"/>
          </a:p>
        </p:txBody>
      </p:sp>
      <p:sp>
        <p:nvSpPr>
          <p:cNvPr id="182275" name="Rectangle 2">
            <a:extLst>
              <a:ext uri="{FF2B5EF4-FFF2-40B4-BE49-F238E27FC236}">
                <a16:creationId xmlns:a16="http://schemas.microsoft.com/office/drawing/2014/main" xmlns="" id="{B3B7DC32-6D62-4295-9F6A-DF43DA709EF7}"/>
              </a:ext>
            </a:extLst>
          </p:cNvPr>
          <p:cNvSpPr>
            <a:spLocks noGrp="1" noRot="1" noChangeAspect="1" noChangeArrowheads="1" noTextEdit="1"/>
          </p:cNvSpPr>
          <p:nvPr>
            <p:ph type="sldImg"/>
          </p:nvPr>
        </p:nvSpPr>
        <p:spPr>
          <a:ln/>
        </p:spPr>
      </p:sp>
      <p:sp>
        <p:nvSpPr>
          <p:cNvPr id="182276" name="Rectangle 3">
            <a:extLst>
              <a:ext uri="{FF2B5EF4-FFF2-40B4-BE49-F238E27FC236}">
                <a16:creationId xmlns:a16="http://schemas.microsoft.com/office/drawing/2014/main" xmlns="" id="{F03247DB-6B28-4000-B832-B522E1863F02}"/>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4722035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a:extLst>
              <a:ext uri="{FF2B5EF4-FFF2-40B4-BE49-F238E27FC236}">
                <a16:creationId xmlns:a16="http://schemas.microsoft.com/office/drawing/2014/main" xmlns="" id="{F0F9CB9A-E2B4-420F-A813-89DEC10AB489}"/>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64AB701-369C-4013-89C6-C68019D8321D}" type="slidenum">
              <a:rPr lang="en-US" altLang="zh-CN" sz="1200" smtClean="0"/>
              <a:pPr/>
              <a:t>96</a:t>
            </a:fld>
            <a:endParaRPr lang="en-US" altLang="zh-CN" sz="1200"/>
          </a:p>
        </p:txBody>
      </p:sp>
      <p:sp>
        <p:nvSpPr>
          <p:cNvPr id="188419" name="Rectangle 2">
            <a:extLst>
              <a:ext uri="{FF2B5EF4-FFF2-40B4-BE49-F238E27FC236}">
                <a16:creationId xmlns:a16="http://schemas.microsoft.com/office/drawing/2014/main" xmlns="" id="{56C466D6-648A-46A0-8879-EA57022225F6}"/>
              </a:ext>
            </a:extLst>
          </p:cNvPr>
          <p:cNvSpPr>
            <a:spLocks noGrp="1" noRot="1" noChangeAspect="1" noChangeArrowheads="1" noTextEdit="1"/>
          </p:cNvSpPr>
          <p:nvPr>
            <p:ph type="sldImg"/>
          </p:nvPr>
        </p:nvSpPr>
        <p:spPr>
          <a:ln/>
        </p:spPr>
      </p:sp>
      <p:sp>
        <p:nvSpPr>
          <p:cNvPr id="188420" name="Rectangle 3">
            <a:extLst>
              <a:ext uri="{FF2B5EF4-FFF2-40B4-BE49-F238E27FC236}">
                <a16:creationId xmlns:a16="http://schemas.microsoft.com/office/drawing/2014/main" xmlns="" id="{15DFCFF9-3E8A-4E22-95C0-20A810F35406}"/>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0482941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a:extLst>
              <a:ext uri="{FF2B5EF4-FFF2-40B4-BE49-F238E27FC236}">
                <a16:creationId xmlns:a16="http://schemas.microsoft.com/office/drawing/2014/main" xmlns="" id="{77CB5AF3-AA24-4E6D-82E8-22F7C62D26C9}"/>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48F29C7-64B8-48CA-ADB6-452784E8A181}" type="slidenum">
              <a:rPr lang="en-US" altLang="zh-CN" sz="1200" smtClean="0"/>
              <a:pPr/>
              <a:t>97</a:t>
            </a:fld>
            <a:endParaRPr lang="en-US" altLang="zh-CN" sz="1200"/>
          </a:p>
        </p:txBody>
      </p:sp>
      <p:sp>
        <p:nvSpPr>
          <p:cNvPr id="190467" name="Rectangle 2">
            <a:extLst>
              <a:ext uri="{FF2B5EF4-FFF2-40B4-BE49-F238E27FC236}">
                <a16:creationId xmlns:a16="http://schemas.microsoft.com/office/drawing/2014/main" xmlns="" id="{745CE1ED-B669-4A4C-9D49-AC94C85A4866}"/>
              </a:ext>
            </a:extLst>
          </p:cNvPr>
          <p:cNvSpPr>
            <a:spLocks noGrp="1" noRot="1" noChangeAspect="1" noChangeArrowheads="1" noTextEdit="1"/>
          </p:cNvSpPr>
          <p:nvPr>
            <p:ph type="sldImg"/>
          </p:nvPr>
        </p:nvSpPr>
        <p:spPr>
          <a:ln/>
        </p:spPr>
      </p:sp>
      <p:sp>
        <p:nvSpPr>
          <p:cNvPr id="190468" name="Rectangle 3">
            <a:extLst>
              <a:ext uri="{FF2B5EF4-FFF2-40B4-BE49-F238E27FC236}">
                <a16:creationId xmlns:a16="http://schemas.microsoft.com/office/drawing/2014/main" xmlns="" id="{3EC8E2B1-0BBD-4FB0-B669-14BA9A711367}"/>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9759382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xmlns="" id="{998C5441-7F39-4889-ADB6-C796ABDF69F3}"/>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CC7CE1D-04A3-4A52-813A-BC9C39EA5C99}" type="slidenum">
              <a:rPr lang="en-US" altLang="zh-CN" sz="1200" smtClean="0"/>
              <a:pPr/>
              <a:t>98</a:t>
            </a:fld>
            <a:endParaRPr lang="en-US" altLang="zh-CN" sz="1200"/>
          </a:p>
        </p:txBody>
      </p:sp>
      <p:sp>
        <p:nvSpPr>
          <p:cNvPr id="192515" name="Rectangle 2">
            <a:extLst>
              <a:ext uri="{FF2B5EF4-FFF2-40B4-BE49-F238E27FC236}">
                <a16:creationId xmlns:a16="http://schemas.microsoft.com/office/drawing/2014/main" xmlns="" id="{07CCFFA7-8D32-40A7-AC62-6FB7AD7E749C}"/>
              </a:ext>
            </a:extLst>
          </p:cNvPr>
          <p:cNvSpPr>
            <a:spLocks noGrp="1" noRot="1" noChangeAspect="1" noChangeArrowheads="1" noTextEdit="1"/>
          </p:cNvSpPr>
          <p:nvPr>
            <p:ph type="sldImg"/>
          </p:nvPr>
        </p:nvSpPr>
        <p:spPr>
          <a:ln/>
        </p:spPr>
      </p:sp>
      <p:sp>
        <p:nvSpPr>
          <p:cNvPr id="192516" name="Rectangle 3">
            <a:extLst>
              <a:ext uri="{FF2B5EF4-FFF2-40B4-BE49-F238E27FC236}">
                <a16:creationId xmlns:a16="http://schemas.microsoft.com/office/drawing/2014/main" xmlns="" id="{34521E92-CE33-4524-9934-FF314D273EB9}"/>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89635241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a:extLst>
              <a:ext uri="{FF2B5EF4-FFF2-40B4-BE49-F238E27FC236}">
                <a16:creationId xmlns:a16="http://schemas.microsoft.com/office/drawing/2014/main" xmlns="" id="{EB53A212-E5D3-4E7A-8CBC-6E0D632C7AFB}"/>
              </a:ext>
            </a:extLst>
          </p:cNvPr>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E1F83F4-721B-4B7D-A0D2-004BE7A84E13}" type="slidenum">
              <a:rPr lang="en-US" altLang="zh-CN" sz="1200" smtClean="0"/>
              <a:pPr/>
              <a:t>99</a:t>
            </a:fld>
            <a:endParaRPr lang="en-US" altLang="zh-CN" sz="1200"/>
          </a:p>
        </p:txBody>
      </p:sp>
      <p:sp>
        <p:nvSpPr>
          <p:cNvPr id="194563" name="Rectangle 2">
            <a:extLst>
              <a:ext uri="{FF2B5EF4-FFF2-40B4-BE49-F238E27FC236}">
                <a16:creationId xmlns:a16="http://schemas.microsoft.com/office/drawing/2014/main" xmlns="" id="{C12CA840-5921-4DAF-82A9-4A9BBCA042A2}"/>
              </a:ext>
            </a:extLst>
          </p:cNvPr>
          <p:cNvSpPr>
            <a:spLocks noGrp="1" noRot="1" noChangeAspect="1" noChangeArrowheads="1" noTextEdit="1"/>
          </p:cNvSpPr>
          <p:nvPr>
            <p:ph type="sldImg"/>
          </p:nvPr>
        </p:nvSpPr>
        <p:spPr>
          <a:ln/>
        </p:spPr>
      </p:sp>
      <p:sp>
        <p:nvSpPr>
          <p:cNvPr id="194564" name="Rectangle 3">
            <a:extLst>
              <a:ext uri="{FF2B5EF4-FFF2-40B4-BE49-F238E27FC236}">
                <a16:creationId xmlns:a16="http://schemas.microsoft.com/office/drawing/2014/main" xmlns="" id="{A8E41A9C-9C3D-49CB-B7E6-ECC3D6969851}"/>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31145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37" descr="rxiaohui">
            <a:extLst>
              <a:ext uri="{FF2B5EF4-FFF2-40B4-BE49-F238E27FC236}">
                <a16:creationId xmlns:a16="http://schemas.microsoft.com/office/drawing/2014/main" xmlns="" id="{993B009B-FB7C-43A3-80E3-E22BEE62777D}"/>
              </a:ext>
            </a:extLst>
          </p:cNvPr>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2300" y="2032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38" descr="earth_no_clouds_md_wht">
            <a:extLst>
              <a:ext uri="{FF2B5EF4-FFF2-40B4-BE49-F238E27FC236}">
                <a16:creationId xmlns:a16="http://schemas.microsoft.com/office/drawing/2014/main" xmlns="" id="{988462DC-15AE-418E-AF29-172181F1E4E9}"/>
              </a:ext>
            </a:extLst>
          </p:cNvPr>
          <p:cNvPicPr>
            <a:picLocks noChangeAspect="1" noChangeArrowheads="1" noCrop="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38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39" descr="j0115856">
            <a:extLst>
              <a:ext uri="{FF2B5EF4-FFF2-40B4-BE49-F238E27FC236}">
                <a16:creationId xmlns:a16="http://schemas.microsoft.com/office/drawing/2014/main" xmlns="" id="{CE87510F-DF13-40BA-9D6F-46FCB1135DD3}"/>
              </a:ext>
            </a:extLst>
          </p:cNvPr>
          <p:cNvPicPr preferRelativeResize="0">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73113" y="3622675"/>
            <a:ext cx="770096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1027"/>
          <p:cNvSpPr>
            <a:spLocks noGrp="1" noChangeArrowheads="1"/>
          </p:cNvSpPr>
          <p:nvPr>
            <p:ph type="ctrTitle"/>
          </p:nvPr>
        </p:nvSpPr>
        <p:spPr>
          <a:xfrm>
            <a:off x="685800" y="838200"/>
            <a:ext cx="7772400" cy="1143000"/>
          </a:xfrm>
        </p:spPr>
        <p:txBody>
          <a:bodyPr/>
          <a:lstStyle>
            <a:lvl1pPr>
              <a:defRPr/>
            </a:lvl1pPr>
          </a:lstStyle>
          <a:p>
            <a:pPr lvl="0"/>
            <a:r>
              <a:rPr lang="zh-CN" altLang="en-US" noProof="0"/>
              <a:t>单击此处编辑母版标题样式</a:t>
            </a:r>
          </a:p>
        </p:txBody>
      </p:sp>
      <p:sp>
        <p:nvSpPr>
          <p:cNvPr id="3076" name="Rectangle 1028"/>
          <p:cNvSpPr>
            <a:spLocks noGrp="1" noChangeArrowheads="1"/>
          </p:cNvSpPr>
          <p:nvPr>
            <p:ph type="subTitle" idx="1"/>
          </p:nvPr>
        </p:nvSpPr>
        <p:spPr>
          <a:xfrm>
            <a:off x="1371600" y="2133600"/>
            <a:ext cx="6400800" cy="1371600"/>
          </a:xfrm>
        </p:spPr>
        <p:txBody>
          <a:bodyPr/>
          <a:lstStyle>
            <a:lvl1pPr marL="0" indent="0" algn="ctr">
              <a:buFontTx/>
              <a:buNone/>
              <a:defRPr/>
            </a:lvl1pPr>
          </a:lstStyle>
          <a:p>
            <a:pPr lvl="0"/>
            <a:r>
              <a:rPr lang="zh-CN" altLang="en-US" noProof="0"/>
              <a:t>单击此处编辑母版副标题样式</a:t>
            </a:r>
          </a:p>
        </p:txBody>
      </p:sp>
      <p:sp>
        <p:nvSpPr>
          <p:cNvPr id="7" name="Rectangle 1029">
            <a:extLst>
              <a:ext uri="{FF2B5EF4-FFF2-40B4-BE49-F238E27FC236}">
                <a16:creationId xmlns:a16="http://schemas.microsoft.com/office/drawing/2014/main" xmlns="" id="{E75E455E-07E9-4955-94B5-6BEDBB3DB0F1}"/>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1030">
            <a:extLst>
              <a:ext uri="{FF2B5EF4-FFF2-40B4-BE49-F238E27FC236}">
                <a16:creationId xmlns:a16="http://schemas.microsoft.com/office/drawing/2014/main" xmlns="" id="{F16C1EA7-89DD-4A22-8BBD-4884F010ADE8}"/>
              </a:ext>
            </a:extLst>
          </p:cNvPr>
          <p:cNvSpPr>
            <a:spLocks noGrp="1" noChangeArrowheads="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20585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xmlns="" id="{94962D0D-6001-43EC-BF9A-ADE4679CBA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9F97B7A2-CCED-4958-99DA-EC8EC929C14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49768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58763"/>
            <a:ext cx="1943100" cy="58372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58763"/>
            <a:ext cx="5676900" cy="58372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xmlns="" id="{828C05BF-3951-4B72-B6E4-DED9940A938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C78293C5-121D-45FE-BF8F-E76015E1B57B}"/>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03283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xmlns="" id="{83E99EB8-CF56-435A-BE4E-79950D01AB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4047A34B-AFBD-4094-881D-A132B02B441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6148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xmlns="" id="{28E08DFB-A861-417F-862A-2998EE6C3A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837EF26F-C583-4A92-BCAE-53FDCD1D94F8}"/>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69351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524000"/>
            <a:ext cx="3810000" cy="4572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524000"/>
            <a:ext cx="3810000" cy="4572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xmlns="" id="{0267FA6C-06DC-4891-8264-D1CDF5C9D8E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EF3079C2-48AC-4947-A369-30D78B25F820}"/>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6743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xmlns="" id="{C6423AF0-616C-4F10-86A3-1F3B6FB72C9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xmlns="" id="{699D043A-E619-42C1-8C4C-F8D01BA98411}"/>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7654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xmlns="" id="{5C161597-BA9A-41E0-9998-27F98CDEFB7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xmlns="" id="{43018EDF-D472-4D75-A0C1-646BE562A86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7735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521371C9-D16B-495A-B5F9-3239BA1380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xmlns="" id="{A7460633-54A4-4B94-8273-F6FAB7C92BE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46462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xmlns="" id="{C1E3E4AC-2361-4BC8-9FCD-2F23319440B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84015F50-4D60-4092-94A1-F50F51585C79}"/>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1894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xmlns="" id="{FB3D3E1C-98A4-4CA8-83A9-37B4ED8CC13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73E8B4E1-8ADC-4565-9D5B-C0C6D72B728A}"/>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77342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C640C187-3C52-4B37-B724-54992F5CEB89}"/>
              </a:ext>
            </a:extLst>
          </p:cNvPr>
          <p:cNvSpPr>
            <a:spLocks noGrp="1" noChangeArrowheads="1"/>
          </p:cNvSpPr>
          <p:nvPr>
            <p:ph type="title"/>
          </p:nvPr>
        </p:nvSpPr>
        <p:spPr bwMode="auto">
          <a:xfrm>
            <a:off x="685800" y="258763"/>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xmlns="" id="{0982161A-511A-47CE-B8FE-DC7A92F5DF55}"/>
              </a:ext>
            </a:extLst>
          </p:cNvPr>
          <p:cNvSpPr>
            <a:spLocks noGrp="1" noChangeArrowheads="1"/>
          </p:cNvSpPr>
          <p:nvPr>
            <p:ph type="body" idx="1"/>
          </p:nvPr>
        </p:nvSpPr>
        <p:spPr bwMode="auto">
          <a:xfrm>
            <a:off x="685800" y="1524000"/>
            <a:ext cx="7772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xmlns="" id="{6BAABE6C-ED06-4921-AEA4-4EA7663B35AD}"/>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lvl1pPr>
          </a:lstStyle>
          <a:p>
            <a:pPr>
              <a:defRPr/>
            </a:pPr>
            <a:endParaRPr lang="en-US" altLang="zh-CN"/>
          </a:p>
        </p:txBody>
      </p:sp>
      <p:sp>
        <p:nvSpPr>
          <p:cNvPr id="1029" name="Rectangle 5">
            <a:extLst>
              <a:ext uri="{FF2B5EF4-FFF2-40B4-BE49-F238E27FC236}">
                <a16:creationId xmlns:a16="http://schemas.microsoft.com/office/drawing/2014/main" xmlns="" id="{22B5A48B-0064-46C2-947B-1BF479AA7C9A}"/>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pic>
        <p:nvPicPr>
          <p:cNvPr id="1030" name="Picture 8" descr="rxiaohui">
            <a:extLst>
              <a:ext uri="{FF2B5EF4-FFF2-40B4-BE49-F238E27FC236}">
                <a16:creationId xmlns:a16="http://schemas.microsoft.com/office/drawing/2014/main" xmlns="" id="{36F9FCE1-5D4A-40A9-BD0B-8B37A6D7C956}"/>
              </a:ext>
            </a:extLst>
          </p:cNvPr>
          <p:cNvPicPr>
            <a:picLocks noChangeAspect="1" noChangeArrowheads="1" noCrop="1"/>
          </p:cNvPicPr>
          <p:nvPr/>
        </p:nvPicPr>
        <p:blipFill>
          <a:blip r:embed="rId13">
            <a:extLst>
              <a:ext uri="{28A0092B-C50C-407E-A947-70E740481C1C}">
                <a14:useLocalDpi xmlns:a14="http://schemas.microsoft.com/office/drawing/2010/main" val="0"/>
              </a:ext>
            </a:extLst>
          </a:blip>
          <a:srcRect/>
          <a:stretch>
            <a:fillRect/>
          </a:stretch>
        </p:blipFill>
        <p:spPr bwMode="auto">
          <a:xfrm>
            <a:off x="8242300" y="2032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0" descr="earth_no_clouds_md_wht">
            <a:extLst>
              <a:ext uri="{FF2B5EF4-FFF2-40B4-BE49-F238E27FC236}">
                <a16:creationId xmlns:a16="http://schemas.microsoft.com/office/drawing/2014/main" xmlns="" id="{BA1C7E49-7186-49B1-A87A-A08C87C89E1D}"/>
              </a:ext>
            </a:extLst>
          </p:cNvPr>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a:off x="0" y="228600"/>
            <a:ext cx="838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3" descr="j0115856">
            <a:extLst>
              <a:ext uri="{FF2B5EF4-FFF2-40B4-BE49-F238E27FC236}">
                <a16:creationId xmlns:a16="http://schemas.microsoft.com/office/drawing/2014/main" xmlns="" id="{901B51CE-60B0-408F-8F8B-AF26739D9324}"/>
              </a:ext>
            </a:extLst>
          </p:cNvPr>
          <p:cNvPicPr preferRelativeResize="0">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65163" y="1068388"/>
            <a:ext cx="7808912"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kumimoji="1" sz="4400" b="1" kern="1200">
          <a:solidFill>
            <a:srgbClr val="FF33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rgbClr val="FF3300"/>
          </a:solidFill>
          <a:effectLst>
            <a:outerShdw blurRad="38100" dist="38100" dir="2700000" algn="tl">
              <a:srgbClr val="C0C0C0"/>
            </a:outerShdw>
          </a:effectLst>
          <a:latin typeface="Times New Roman" panose="02020603050405020304" pitchFamily="18" charset="0"/>
          <a:ea typeface="隶书" pitchFamily="49" charset="-122"/>
        </a:defRPr>
      </a:lvl2pPr>
      <a:lvl3pPr algn="ctr" rtl="0" eaLnBrk="0" fontAlgn="base" hangingPunct="0">
        <a:spcBef>
          <a:spcPct val="0"/>
        </a:spcBef>
        <a:spcAft>
          <a:spcPct val="0"/>
        </a:spcAft>
        <a:defRPr kumimoji="1" sz="4400" b="1">
          <a:solidFill>
            <a:srgbClr val="FF3300"/>
          </a:solidFill>
          <a:effectLst>
            <a:outerShdw blurRad="38100" dist="38100" dir="2700000" algn="tl">
              <a:srgbClr val="C0C0C0"/>
            </a:outerShdw>
          </a:effectLst>
          <a:latin typeface="Times New Roman" panose="02020603050405020304" pitchFamily="18" charset="0"/>
          <a:ea typeface="隶书" pitchFamily="49" charset="-122"/>
        </a:defRPr>
      </a:lvl3pPr>
      <a:lvl4pPr algn="ctr" rtl="0" eaLnBrk="0" fontAlgn="base" hangingPunct="0">
        <a:spcBef>
          <a:spcPct val="0"/>
        </a:spcBef>
        <a:spcAft>
          <a:spcPct val="0"/>
        </a:spcAft>
        <a:defRPr kumimoji="1" sz="4400" b="1">
          <a:solidFill>
            <a:srgbClr val="FF3300"/>
          </a:solidFill>
          <a:effectLst>
            <a:outerShdw blurRad="38100" dist="38100" dir="2700000" algn="tl">
              <a:srgbClr val="C0C0C0"/>
            </a:outerShdw>
          </a:effectLst>
          <a:latin typeface="Times New Roman" panose="02020603050405020304" pitchFamily="18" charset="0"/>
          <a:ea typeface="隶书" pitchFamily="49" charset="-122"/>
        </a:defRPr>
      </a:lvl4pPr>
      <a:lvl5pPr algn="ctr" rtl="0" eaLnBrk="0" fontAlgn="base" hangingPunct="0">
        <a:spcBef>
          <a:spcPct val="0"/>
        </a:spcBef>
        <a:spcAft>
          <a:spcPct val="0"/>
        </a:spcAft>
        <a:defRPr kumimoji="1" sz="4400" b="1">
          <a:solidFill>
            <a:srgbClr val="FF3300"/>
          </a:solidFill>
          <a:effectLst>
            <a:outerShdw blurRad="38100" dist="38100" dir="2700000" algn="tl">
              <a:srgbClr val="C0C0C0"/>
            </a:outerShdw>
          </a:effectLst>
          <a:latin typeface="Times New Roman" panose="02020603050405020304" pitchFamily="18" charset="0"/>
          <a:ea typeface="隶书" pitchFamily="49" charset="-122"/>
        </a:defRPr>
      </a:lvl5pPr>
      <a:lvl6pPr marL="457200" algn="ctr" rtl="0" fontAlgn="base">
        <a:spcBef>
          <a:spcPct val="0"/>
        </a:spcBef>
        <a:spcAft>
          <a:spcPct val="0"/>
        </a:spcAft>
        <a:defRPr kumimoji="1" sz="4400" b="1">
          <a:solidFill>
            <a:srgbClr val="FF3300"/>
          </a:solidFill>
          <a:effectLst>
            <a:outerShdw blurRad="38100" dist="38100" dir="2700000" algn="tl">
              <a:srgbClr val="C0C0C0"/>
            </a:outerShdw>
          </a:effectLst>
          <a:latin typeface="Times New Roman" panose="02020603050405020304" pitchFamily="18" charset="0"/>
          <a:ea typeface="隶书" pitchFamily="49" charset="-122"/>
        </a:defRPr>
      </a:lvl6pPr>
      <a:lvl7pPr marL="914400" algn="ctr" rtl="0" fontAlgn="base">
        <a:spcBef>
          <a:spcPct val="0"/>
        </a:spcBef>
        <a:spcAft>
          <a:spcPct val="0"/>
        </a:spcAft>
        <a:defRPr kumimoji="1" sz="4400" b="1">
          <a:solidFill>
            <a:srgbClr val="FF3300"/>
          </a:solidFill>
          <a:effectLst>
            <a:outerShdw blurRad="38100" dist="38100" dir="2700000" algn="tl">
              <a:srgbClr val="C0C0C0"/>
            </a:outerShdw>
          </a:effectLst>
          <a:latin typeface="Times New Roman" panose="02020603050405020304" pitchFamily="18" charset="0"/>
          <a:ea typeface="隶书" pitchFamily="49" charset="-122"/>
        </a:defRPr>
      </a:lvl7pPr>
      <a:lvl8pPr marL="1371600" algn="ctr" rtl="0" fontAlgn="base">
        <a:spcBef>
          <a:spcPct val="0"/>
        </a:spcBef>
        <a:spcAft>
          <a:spcPct val="0"/>
        </a:spcAft>
        <a:defRPr kumimoji="1" sz="4400" b="1">
          <a:solidFill>
            <a:srgbClr val="FF3300"/>
          </a:solidFill>
          <a:effectLst>
            <a:outerShdw blurRad="38100" dist="38100" dir="2700000" algn="tl">
              <a:srgbClr val="C0C0C0"/>
            </a:outerShdw>
          </a:effectLst>
          <a:latin typeface="Times New Roman" panose="02020603050405020304" pitchFamily="18" charset="0"/>
          <a:ea typeface="隶书" pitchFamily="49" charset="-122"/>
        </a:defRPr>
      </a:lvl8pPr>
      <a:lvl9pPr marL="1828800" algn="ctr" rtl="0" fontAlgn="base">
        <a:spcBef>
          <a:spcPct val="0"/>
        </a:spcBef>
        <a:spcAft>
          <a:spcPct val="0"/>
        </a:spcAft>
        <a:defRPr kumimoji="1" sz="4400" b="1">
          <a:solidFill>
            <a:srgbClr val="FF3300"/>
          </a:solidFill>
          <a:effectLst>
            <a:outerShdw blurRad="38100" dist="38100" dir="2700000" algn="tl">
              <a:srgbClr val="C0C0C0"/>
            </a:outerShdw>
          </a:effectLst>
          <a:latin typeface="Times New Roman" panose="02020603050405020304" pitchFamily="18" charset="0"/>
          <a:ea typeface="隶书" pitchFamily="49"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2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7.png"/></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7.png"/></Relationships>
</file>

<file path=ppt/slides/_rels/slide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1.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21.jpe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7.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
            <a:extLst>
              <a:ext uri="{FF2B5EF4-FFF2-40B4-BE49-F238E27FC236}">
                <a16:creationId xmlns:a16="http://schemas.microsoft.com/office/drawing/2014/main" xmlns="" id="{DAE21F94-3E17-4C49-9153-F49320E89F80}"/>
              </a:ext>
            </a:extLst>
          </p:cNvPr>
          <p:cNvGrpSpPr>
            <a:grpSpLocks/>
          </p:cNvGrpSpPr>
          <p:nvPr/>
        </p:nvGrpSpPr>
        <p:grpSpPr bwMode="auto">
          <a:xfrm>
            <a:off x="900113" y="1341438"/>
            <a:ext cx="7200900" cy="668337"/>
            <a:chOff x="750" y="1977"/>
            <a:chExt cx="4315" cy="285"/>
          </a:xfrm>
        </p:grpSpPr>
        <p:sp>
          <p:nvSpPr>
            <p:cNvPr id="5154" name="Rectangle 3">
              <a:extLst>
                <a:ext uri="{FF2B5EF4-FFF2-40B4-BE49-F238E27FC236}">
                  <a16:creationId xmlns:a16="http://schemas.microsoft.com/office/drawing/2014/main" xmlns="" id="{D16EBE41-1714-413C-ACFE-AE52EBFF396A}"/>
                </a:ext>
              </a:extLst>
            </p:cNvPr>
            <p:cNvSpPr>
              <a:spLocks noChangeArrowheads="1"/>
            </p:cNvSpPr>
            <p:nvPr/>
          </p:nvSpPr>
          <p:spPr bwMode="auto">
            <a:xfrm>
              <a:off x="750" y="1977"/>
              <a:ext cx="801" cy="285"/>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b="1"/>
                <a:t>进入状态</a:t>
              </a:r>
            </a:p>
          </p:txBody>
        </p:sp>
        <p:sp>
          <p:nvSpPr>
            <p:cNvPr id="5155" name="Rectangle 4">
              <a:extLst>
                <a:ext uri="{FF2B5EF4-FFF2-40B4-BE49-F238E27FC236}">
                  <a16:creationId xmlns:a16="http://schemas.microsoft.com/office/drawing/2014/main" xmlns="" id="{184A457F-925E-4576-9928-E5C0724858DD}"/>
                </a:ext>
              </a:extLst>
            </p:cNvPr>
            <p:cNvSpPr>
              <a:spLocks noChangeArrowheads="1"/>
            </p:cNvSpPr>
            <p:nvPr/>
          </p:nvSpPr>
          <p:spPr bwMode="auto">
            <a:xfrm>
              <a:off x="4264" y="1977"/>
              <a:ext cx="801" cy="285"/>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b="1"/>
                <a:t>退出状态</a:t>
              </a:r>
            </a:p>
          </p:txBody>
        </p:sp>
        <p:sp>
          <p:nvSpPr>
            <p:cNvPr id="5156" name="Rectangle 5">
              <a:extLst>
                <a:ext uri="{FF2B5EF4-FFF2-40B4-BE49-F238E27FC236}">
                  <a16:creationId xmlns:a16="http://schemas.microsoft.com/office/drawing/2014/main" xmlns="" id="{E8B6F5DD-FF66-458C-993F-41C3CE6CE35D}"/>
                </a:ext>
              </a:extLst>
            </p:cNvPr>
            <p:cNvSpPr>
              <a:spLocks noChangeArrowheads="1"/>
            </p:cNvSpPr>
            <p:nvPr/>
          </p:nvSpPr>
          <p:spPr bwMode="auto">
            <a:xfrm>
              <a:off x="1951" y="1977"/>
              <a:ext cx="801" cy="285"/>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b="1"/>
                <a:t>后备状态</a:t>
              </a:r>
            </a:p>
          </p:txBody>
        </p:sp>
        <p:sp>
          <p:nvSpPr>
            <p:cNvPr id="5157" name="Rectangle 6">
              <a:extLst>
                <a:ext uri="{FF2B5EF4-FFF2-40B4-BE49-F238E27FC236}">
                  <a16:creationId xmlns:a16="http://schemas.microsoft.com/office/drawing/2014/main" xmlns="" id="{225B6D82-9663-4F51-9786-493A25E240C2}"/>
                </a:ext>
              </a:extLst>
            </p:cNvPr>
            <p:cNvSpPr>
              <a:spLocks noChangeArrowheads="1"/>
            </p:cNvSpPr>
            <p:nvPr/>
          </p:nvSpPr>
          <p:spPr bwMode="auto">
            <a:xfrm>
              <a:off x="3108" y="1977"/>
              <a:ext cx="800" cy="285"/>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400" b="1"/>
                <a:t>运行状态</a:t>
              </a:r>
            </a:p>
          </p:txBody>
        </p:sp>
        <p:sp>
          <p:nvSpPr>
            <p:cNvPr id="5158" name="Line 7">
              <a:extLst>
                <a:ext uri="{FF2B5EF4-FFF2-40B4-BE49-F238E27FC236}">
                  <a16:creationId xmlns:a16="http://schemas.microsoft.com/office/drawing/2014/main" xmlns="" id="{6EB7B81C-320D-4E9A-854E-DBF021622FF1}"/>
                </a:ext>
              </a:extLst>
            </p:cNvPr>
            <p:cNvSpPr>
              <a:spLocks noChangeShapeType="1"/>
            </p:cNvSpPr>
            <p:nvPr/>
          </p:nvSpPr>
          <p:spPr bwMode="auto">
            <a:xfrm>
              <a:off x="1551" y="2120"/>
              <a:ext cx="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9" name="Line 8">
              <a:extLst>
                <a:ext uri="{FF2B5EF4-FFF2-40B4-BE49-F238E27FC236}">
                  <a16:creationId xmlns:a16="http://schemas.microsoft.com/office/drawing/2014/main" xmlns="" id="{74870E74-3CFE-4E3B-9211-77FA69AE339B}"/>
                </a:ext>
              </a:extLst>
            </p:cNvPr>
            <p:cNvSpPr>
              <a:spLocks noChangeShapeType="1"/>
            </p:cNvSpPr>
            <p:nvPr/>
          </p:nvSpPr>
          <p:spPr bwMode="auto">
            <a:xfrm>
              <a:off x="2774" y="2120"/>
              <a:ext cx="33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60" name="Line 9">
              <a:extLst>
                <a:ext uri="{FF2B5EF4-FFF2-40B4-BE49-F238E27FC236}">
                  <a16:creationId xmlns:a16="http://schemas.microsoft.com/office/drawing/2014/main" xmlns="" id="{153CF114-8772-4D7D-A021-6B287576DA6B}"/>
                </a:ext>
              </a:extLst>
            </p:cNvPr>
            <p:cNvSpPr>
              <a:spLocks noChangeShapeType="1"/>
            </p:cNvSpPr>
            <p:nvPr/>
          </p:nvSpPr>
          <p:spPr bwMode="auto">
            <a:xfrm>
              <a:off x="3908" y="2120"/>
              <a:ext cx="3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23" name="Rectangle 10">
            <a:extLst>
              <a:ext uri="{FF2B5EF4-FFF2-40B4-BE49-F238E27FC236}">
                <a16:creationId xmlns:a16="http://schemas.microsoft.com/office/drawing/2014/main" xmlns="" id="{EEED398F-C68F-41BB-8EA1-268EF695260C}"/>
              </a:ext>
            </a:extLst>
          </p:cNvPr>
          <p:cNvSpPr>
            <a:spLocks noChangeArrowheads="1"/>
          </p:cNvSpPr>
          <p:nvPr/>
        </p:nvSpPr>
        <p:spPr bwMode="auto">
          <a:xfrm>
            <a:off x="900113" y="2349500"/>
            <a:ext cx="590550" cy="69532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000" b="1"/>
              <a:t>数据</a:t>
            </a:r>
          </a:p>
        </p:txBody>
      </p:sp>
      <p:sp>
        <p:nvSpPr>
          <p:cNvPr id="5124" name="Rectangle 11">
            <a:extLst>
              <a:ext uri="{FF2B5EF4-FFF2-40B4-BE49-F238E27FC236}">
                <a16:creationId xmlns:a16="http://schemas.microsoft.com/office/drawing/2014/main" xmlns="" id="{C12E80CE-697D-4DE9-996D-AFB20A84D909}"/>
              </a:ext>
            </a:extLst>
          </p:cNvPr>
          <p:cNvSpPr>
            <a:spLocks noChangeArrowheads="1"/>
          </p:cNvSpPr>
          <p:nvPr/>
        </p:nvSpPr>
        <p:spPr bwMode="auto">
          <a:xfrm>
            <a:off x="715963" y="2628900"/>
            <a:ext cx="590550" cy="69532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000" b="1"/>
              <a:t>数据</a:t>
            </a:r>
          </a:p>
        </p:txBody>
      </p:sp>
      <p:sp>
        <p:nvSpPr>
          <p:cNvPr id="5125" name="Line 12">
            <a:extLst>
              <a:ext uri="{FF2B5EF4-FFF2-40B4-BE49-F238E27FC236}">
                <a16:creationId xmlns:a16="http://schemas.microsoft.com/office/drawing/2014/main" xmlns="" id="{900FDBAB-76BD-41C5-8306-FBD6ACC2D666}"/>
              </a:ext>
            </a:extLst>
          </p:cNvPr>
          <p:cNvSpPr>
            <a:spLocks noChangeShapeType="1"/>
          </p:cNvSpPr>
          <p:nvPr/>
        </p:nvSpPr>
        <p:spPr bwMode="auto">
          <a:xfrm>
            <a:off x="784225" y="3565525"/>
            <a:ext cx="422275"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6" name="Rectangle 13">
            <a:extLst>
              <a:ext uri="{FF2B5EF4-FFF2-40B4-BE49-F238E27FC236}">
                <a16:creationId xmlns:a16="http://schemas.microsoft.com/office/drawing/2014/main" xmlns="" id="{D0F3A069-1EEC-4936-9989-C4B20FF9508B}"/>
              </a:ext>
            </a:extLst>
          </p:cNvPr>
          <p:cNvSpPr>
            <a:spLocks noChangeArrowheads="1"/>
          </p:cNvSpPr>
          <p:nvPr/>
        </p:nvSpPr>
        <p:spPr bwMode="auto">
          <a:xfrm>
            <a:off x="700088" y="3740150"/>
            <a:ext cx="758825" cy="59531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5127" name="Rectangle 14">
            <a:extLst>
              <a:ext uri="{FF2B5EF4-FFF2-40B4-BE49-F238E27FC236}">
                <a16:creationId xmlns:a16="http://schemas.microsoft.com/office/drawing/2014/main" xmlns="" id="{32529177-D46E-4CFB-95DC-16898148298F}"/>
              </a:ext>
            </a:extLst>
          </p:cNvPr>
          <p:cNvSpPr>
            <a:spLocks noChangeArrowheads="1"/>
          </p:cNvSpPr>
          <p:nvPr/>
        </p:nvSpPr>
        <p:spPr bwMode="auto">
          <a:xfrm>
            <a:off x="547688" y="4037013"/>
            <a:ext cx="758825" cy="59531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源程序</a:t>
            </a:r>
          </a:p>
        </p:txBody>
      </p:sp>
      <p:sp>
        <p:nvSpPr>
          <p:cNvPr id="5128" name="Rectangle 15">
            <a:extLst>
              <a:ext uri="{FF2B5EF4-FFF2-40B4-BE49-F238E27FC236}">
                <a16:creationId xmlns:a16="http://schemas.microsoft.com/office/drawing/2014/main" xmlns="" id="{C1BAAAD1-CF55-48A1-B806-A6B498ACCECA}"/>
              </a:ext>
            </a:extLst>
          </p:cNvPr>
          <p:cNvSpPr>
            <a:spLocks noChangeArrowheads="1"/>
          </p:cNvSpPr>
          <p:nvPr/>
        </p:nvSpPr>
        <p:spPr bwMode="auto">
          <a:xfrm>
            <a:off x="395288" y="4465638"/>
            <a:ext cx="758825" cy="59531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2000" b="1"/>
              <a:t>作业</a:t>
            </a:r>
          </a:p>
          <a:p>
            <a:pPr algn="ctr" eaLnBrk="1" hangingPunct="1">
              <a:lnSpc>
                <a:spcPct val="80000"/>
              </a:lnSpc>
              <a:spcBef>
                <a:spcPct val="0"/>
              </a:spcBef>
              <a:buFontTx/>
              <a:buNone/>
            </a:pPr>
            <a:r>
              <a:rPr lang="zh-CN" altLang="en-US" sz="2000" b="1"/>
              <a:t>说明书</a:t>
            </a:r>
          </a:p>
        </p:txBody>
      </p:sp>
      <p:sp>
        <p:nvSpPr>
          <p:cNvPr id="5129" name="Rectangle 16">
            <a:extLst>
              <a:ext uri="{FF2B5EF4-FFF2-40B4-BE49-F238E27FC236}">
                <a16:creationId xmlns:a16="http://schemas.microsoft.com/office/drawing/2014/main" xmlns="" id="{1AAF73A8-D922-4AB1-8B10-2C7E060C9594}"/>
              </a:ext>
            </a:extLst>
          </p:cNvPr>
          <p:cNvSpPr>
            <a:spLocks noChangeArrowheads="1"/>
          </p:cNvSpPr>
          <p:nvPr/>
        </p:nvSpPr>
        <p:spPr bwMode="auto">
          <a:xfrm>
            <a:off x="1679575" y="5041900"/>
            <a:ext cx="1069975" cy="59055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000" b="1"/>
              <a:t>输入设备</a:t>
            </a:r>
          </a:p>
        </p:txBody>
      </p:sp>
      <p:sp>
        <p:nvSpPr>
          <p:cNvPr id="5130" name="AutoShape 17">
            <a:extLst>
              <a:ext uri="{FF2B5EF4-FFF2-40B4-BE49-F238E27FC236}">
                <a16:creationId xmlns:a16="http://schemas.microsoft.com/office/drawing/2014/main" xmlns="" id="{44E9C234-12C3-482A-817B-12C6C9F50989}"/>
              </a:ext>
            </a:extLst>
          </p:cNvPr>
          <p:cNvSpPr>
            <a:spLocks noChangeArrowheads="1"/>
          </p:cNvSpPr>
          <p:nvPr/>
        </p:nvSpPr>
        <p:spPr bwMode="auto">
          <a:xfrm>
            <a:off x="3190875" y="4632325"/>
            <a:ext cx="422275" cy="1290638"/>
          </a:xfrm>
          <a:prstGeom prst="can">
            <a:avLst>
              <a:gd name="adj" fmla="val 76410"/>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18800" bIns="10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2000" b="1"/>
              <a:t>输</a:t>
            </a:r>
          </a:p>
          <a:p>
            <a:pPr algn="ctr" eaLnBrk="1" hangingPunct="1">
              <a:lnSpc>
                <a:spcPct val="80000"/>
              </a:lnSpc>
              <a:spcBef>
                <a:spcPct val="0"/>
              </a:spcBef>
              <a:buFontTx/>
              <a:buNone/>
            </a:pPr>
            <a:r>
              <a:rPr lang="zh-CN" altLang="en-US" sz="2000" b="1"/>
              <a:t>入</a:t>
            </a:r>
          </a:p>
          <a:p>
            <a:pPr algn="ctr" eaLnBrk="1" hangingPunct="1">
              <a:lnSpc>
                <a:spcPct val="80000"/>
              </a:lnSpc>
              <a:spcBef>
                <a:spcPct val="0"/>
              </a:spcBef>
              <a:buFontTx/>
              <a:buNone/>
            </a:pPr>
            <a:r>
              <a:rPr lang="zh-CN" altLang="en-US" sz="2000" b="1"/>
              <a:t>井</a:t>
            </a:r>
          </a:p>
        </p:txBody>
      </p:sp>
      <p:sp>
        <p:nvSpPr>
          <p:cNvPr id="5131" name="Rectangle 18">
            <a:extLst>
              <a:ext uri="{FF2B5EF4-FFF2-40B4-BE49-F238E27FC236}">
                <a16:creationId xmlns:a16="http://schemas.microsoft.com/office/drawing/2014/main" xmlns="" id="{5E63A061-5314-4FC1-8F1B-092437D6DA36}"/>
              </a:ext>
            </a:extLst>
          </p:cNvPr>
          <p:cNvSpPr>
            <a:spLocks noChangeArrowheads="1"/>
          </p:cNvSpPr>
          <p:nvPr/>
        </p:nvSpPr>
        <p:spPr bwMode="auto">
          <a:xfrm>
            <a:off x="7751763" y="4979988"/>
            <a:ext cx="1068387" cy="590550"/>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kumimoji="0" lang="zh-CN" altLang="en-US" sz="2000" b="1"/>
              <a:t>输出设备</a:t>
            </a:r>
          </a:p>
        </p:txBody>
      </p:sp>
      <p:sp>
        <p:nvSpPr>
          <p:cNvPr id="5132" name="AutoShape 19">
            <a:extLst>
              <a:ext uri="{FF2B5EF4-FFF2-40B4-BE49-F238E27FC236}">
                <a16:creationId xmlns:a16="http://schemas.microsoft.com/office/drawing/2014/main" xmlns="" id="{7E98D4C5-1B5C-4055-82EF-AC8FB4C9B2A1}"/>
              </a:ext>
            </a:extLst>
          </p:cNvPr>
          <p:cNvSpPr>
            <a:spLocks noChangeArrowheads="1"/>
          </p:cNvSpPr>
          <p:nvPr/>
        </p:nvSpPr>
        <p:spPr bwMode="auto">
          <a:xfrm>
            <a:off x="6850063" y="4632325"/>
            <a:ext cx="422275" cy="1290638"/>
          </a:xfrm>
          <a:prstGeom prst="can">
            <a:avLst>
              <a:gd name="adj" fmla="val 76410"/>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18800" bIns="10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2000" b="1"/>
              <a:t>输</a:t>
            </a:r>
          </a:p>
          <a:p>
            <a:pPr algn="ctr" eaLnBrk="1" hangingPunct="1">
              <a:lnSpc>
                <a:spcPct val="80000"/>
              </a:lnSpc>
              <a:spcBef>
                <a:spcPct val="0"/>
              </a:spcBef>
              <a:buFontTx/>
              <a:buNone/>
            </a:pPr>
            <a:r>
              <a:rPr lang="zh-CN" altLang="en-US" sz="2000" b="1"/>
              <a:t>出</a:t>
            </a:r>
          </a:p>
          <a:p>
            <a:pPr algn="ctr" eaLnBrk="1" hangingPunct="1">
              <a:lnSpc>
                <a:spcPct val="80000"/>
              </a:lnSpc>
              <a:spcBef>
                <a:spcPct val="0"/>
              </a:spcBef>
              <a:buFontTx/>
              <a:buNone/>
            </a:pPr>
            <a:r>
              <a:rPr lang="zh-CN" altLang="en-US" sz="2000" b="1"/>
              <a:t>井</a:t>
            </a:r>
          </a:p>
        </p:txBody>
      </p:sp>
      <p:sp>
        <p:nvSpPr>
          <p:cNvPr id="5133" name="Rectangle 20">
            <a:extLst>
              <a:ext uri="{FF2B5EF4-FFF2-40B4-BE49-F238E27FC236}">
                <a16:creationId xmlns:a16="http://schemas.microsoft.com/office/drawing/2014/main" xmlns="" id="{045972AD-DD53-47AD-9F46-6141C4133D56}"/>
              </a:ext>
            </a:extLst>
          </p:cNvPr>
          <p:cNvSpPr>
            <a:spLocks noChangeArrowheads="1"/>
          </p:cNvSpPr>
          <p:nvPr/>
        </p:nvSpPr>
        <p:spPr bwMode="auto">
          <a:xfrm>
            <a:off x="4170363" y="3938588"/>
            <a:ext cx="2106612" cy="2084387"/>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grpSp>
        <p:nvGrpSpPr>
          <p:cNvPr id="202773" name="Group 21">
            <a:extLst>
              <a:ext uri="{FF2B5EF4-FFF2-40B4-BE49-F238E27FC236}">
                <a16:creationId xmlns:a16="http://schemas.microsoft.com/office/drawing/2014/main" xmlns="" id="{8ED3FEE0-B67B-48C6-9876-F4A37C2DFFBF}"/>
              </a:ext>
            </a:extLst>
          </p:cNvPr>
          <p:cNvGrpSpPr>
            <a:grpSpLocks/>
          </p:cNvGrpSpPr>
          <p:nvPr/>
        </p:nvGrpSpPr>
        <p:grpSpPr bwMode="auto">
          <a:xfrm>
            <a:off x="4260850" y="4043363"/>
            <a:ext cx="1889125" cy="1849437"/>
            <a:chOff x="2684" y="2547"/>
            <a:chExt cx="1190" cy="1165"/>
          </a:xfrm>
        </p:grpSpPr>
        <p:sp>
          <p:nvSpPr>
            <p:cNvPr id="5147" name="Oval 22">
              <a:extLst>
                <a:ext uri="{FF2B5EF4-FFF2-40B4-BE49-F238E27FC236}">
                  <a16:creationId xmlns:a16="http://schemas.microsoft.com/office/drawing/2014/main" xmlns="" id="{EBAC7652-95FC-4F2B-B359-BDBF047A2A59}"/>
                </a:ext>
              </a:extLst>
            </p:cNvPr>
            <p:cNvSpPr>
              <a:spLocks noChangeArrowheads="1"/>
            </p:cNvSpPr>
            <p:nvPr/>
          </p:nvSpPr>
          <p:spPr bwMode="auto">
            <a:xfrm>
              <a:off x="3092" y="2547"/>
              <a:ext cx="424" cy="37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chemeClr val="bg1"/>
                  </a:solidFill>
                </a:rPr>
                <a:t>运行</a:t>
              </a:r>
            </a:p>
          </p:txBody>
        </p:sp>
        <p:sp>
          <p:nvSpPr>
            <p:cNvPr id="5148" name="Oval 23">
              <a:extLst>
                <a:ext uri="{FF2B5EF4-FFF2-40B4-BE49-F238E27FC236}">
                  <a16:creationId xmlns:a16="http://schemas.microsoft.com/office/drawing/2014/main" xmlns="" id="{4E0613A4-84D5-44E5-B0F0-3A45D8D734C0}"/>
                </a:ext>
              </a:extLst>
            </p:cNvPr>
            <p:cNvSpPr>
              <a:spLocks noChangeArrowheads="1"/>
            </p:cNvSpPr>
            <p:nvPr/>
          </p:nvSpPr>
          <p:spPr bwMode="auto">
            <a:xfrm>
              <a:off x="2684" y="3337"/>
              <a:ext cx="424" cy="37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chemeClr val="bg1"/>
                  </a:solidFill>
                </a:rPr>
                <a:t>就绪</a:t>
              </a:r>
            </a:p>
          </p:txBody>
        </p:sp>
        <p:sp>
          <p:nvSpPr>
            <p:cNvPr id="5149" name="Oval 24">
              <a:extLst>
                <a:ext uri="{FF2B5EF4-FFF2-40B4-BE49-F238E27FC236}">
                  <a16:creationId xmlns:a16="http://schemas.microsoft.com/office/drawing/2014/main" xmlns="" id="{42BEE7A1-0243-417F-AA9B-83FE89F38EB1}"/>
                </a:ext>
              </a:extLst>
            </p:cNvPr>
            <p:cNvSpPr>
              <a:spLocks noChangeArrowheads="1"/>
            </p:cNvSpPr>
            <p:nvPr/>
          </p:nvSpPr>
          <p:spPr bwMode="auto">
            <a:xfrm>
              <a:off x="3450" y="3337"/>
              <a:ext cx="424" cy="375"/>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chemeClr val="bg1"/>
                  </a:solidFill>
                </a:rPr>
                <a:t>等待</a:t>
              </a:r>
            </a:p>
          </p:txBody>
        </p:sp>
        <p:sp>
          <p:nvSpPr>
            <p:cNvPr id="5150" name="Line 25">
              <a:extLst>
                <a:ext uri="{FF2B5EF4-FFF2-40B4-BE49-F238E27FC236}">
                  <a16:creationId xmlns:a16="http://schemas.microsoft.com/office/drawing/2014/main" xmlns="" id="{FD463EEC-9022-4201-B1CB-543E5777ED84}"/>
                </a:ext>
              </a:extLst>
            </p:cNvPr>
            <p:cNvSpPr>
              <a:spLocks noChangeShapeType="1"/>
            </p:cNvSpPr>
            <p:nvPr/>
          </p:nvSpPr>
          <p:spPr bwMode="auto">
            <a:xfrm flipH="1">
              <a:off x="2893" y="2848"/>
              <a:ext cx="245" cy="508"/>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1" name="Line 26">
              <a:extLst>
                <a:ext uri="{FF2B5EF4-FFF2-40B4-BE49-F238E27FC236}">
                  <a16:creationId xmlns:a16="http://schemas.microsoft.com/office/drawing/2014/main" xmlns="" id="{554B57A5-D24F-4A66-AF37-7B85AEB61E67}"/>
                </a:ext>
              </a:extLst>
            </p:cNvPr>
            <p:cNvSpPr>
              <a:spLocks noChangeShapeType="1"/>
            </p:cNvSpPr>
            <p:nvPr/>
          </p:nvSpPr>
          <p:spPr bwMode="auto">
            <a:xfrm>
              <a:off x="3420" y="2895"/>
              <a:ext cx="269" cy="461"/>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2" name="Line 27">
              <a:extLst>
                <a:ext uri="{FF2B5EF4-FFF2-40B4-BE49-F238E27FC236}">
                  <a16:creationId xmlns:a16="http://schemas.microsoft.com/office/drawing/2014/main" xmlns="" id="{3474883F-15FB-4BDE-81E4-76DC1C392FB3}"/>
                </a:ext>
              </a:extLst>
            </p:cNvPr>
            <p:cNvSpPr>
              <a:spLocks noChangeShapeType="1"/>
            </p:cNvSpPr>
            <p:nvPr/>
          </p:nvSpPr>
          <p:spPr bwMode="auto">
            <a:xfrm flipH="1">
              <a:off x="3052" y="3528"/>
              <a:ext cx="401" cy="16"/>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3" name="Line 28">
              <a:extLst>
                <a:ext uri="{FF2B5EF4-FFF2-40B4-BE49-F238E27FC236}">
                  <a16:creationId xmlns:a16="http://schemas.microsoft.com/office/drawing/2014/main" xmlns="" id="{5C9D8573-F38F-4C4C-8361-B3B31557DE6D}"/>
                </a:ext>
              </a:extLst>
            </p:cNvPr>
            <p:cNvSpPr>
              <a:spLocks noChangeShapeType="1"/>
            </p:cNvSpPr>
            <p:nvPr/>
          </p:nvSpPr>
          <p:spPr bwMode="auto">
            <a:xfrm flipH="1">
              <a:off x="2959" y="2879"/>
              <a:ext cx="245" cy="508"/>
            </a:xfrm>
            <a:prstGeom prst="line">
              <a:avLst/>
            </a:prstGeom>
            <a:noFill/>
            <a:ln w="1905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35" name="Line 29">
            <a:extLst>
              <a:ext uri="{FF2B5EF4-FFF2-40B4-BE49-F238E27FC236}">
                <a16:creationId xmlns:a16="http://schemas.microsoft.com/office/drawing/2014/main" xmlns="" id="{5CA55E9C-9F78-4BBB-ADEE-454F8A36C097}"/>
              </a:ext>
            </a:extLst>
          </p:cNvPr>
          <p:cNvSpPr>
            <a:spLocks noChangeShapeType="1"/>
          </p:cNvSpPr>
          <p:nvPr/>
        </p:nvSpPr>
        <p:spPr bwMode="auto">
          <a:xfrm>
            <a:off x="800100" y="5067300"/>
            <a:ext cx="0" cy="25876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6" name="Line 30">
            <a:extLst>
              <a:ext uri="{FF2B5EF4-FFF2-40B4-BE49-F238E27FC236}">
                <a16:creationId xmlns:a16="http://schemas.microsoft.com/office/drawing/2014/main" xmlns="" id="{29237DC9-AAF3-424C-A71D-92E26755994C}"/>
              </a:ext>
            </a:extLst>
          </p:cNvPr>
          <p:cNvSpPr>
            <a:spLocks noChangeShapeType="1"/>
          </p:cNvSpPr>
          <p:nvPr/>
        </p:nvSpPr>
        <p:spPr bwMode="auto">
          <a:xfrm>
            <a:off x="800100" y="5334000"/>
            <a:ext cx="842963"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7" name="Line 31">
            <a:extLst>
              <a:ext uri="{FF2B5EF4-FFF2-40B4-BE49-F238E27FC236}">
                <a16:creationId xmlns:a16="http://schemas.microsoft.com/office/drawing/2014/main" xmlns="" id="{598D8F03-64F9-4AC1-A55A-C0856703C5AD}"/>
              </a:ext>
            </a:extLst>
          </p:cNvPr>
          <p:cNvSpPr>
            <a:spLocks noChangeShapeType="1"/>
          </p:cNvSpPr>
          <p:nvPr/>
        </p:nvSpPr>
        <p:spPr bwMode="auto">
          <a:xfrm>
            <a:off x="2754313" y="5308600"/>
            <a:ext cx="420687"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8" name="Line 32">
            <a:extLst>
              <a:ext uri="{FF2B5EF4-FFF2-40B4-BE49-F238E27FC236}">
                <a16:creationId xmlns:a16="http://schemas.microsoft.com/office/drawing/2014/main" xmlns="" id="{DD10531C-763B-4D4A-AB90-DD838F2765AF}"/>
              </a:ext>
            </a:extLst>
          </p:cNvPr>
          <p:cNvSpPr>
            <a:spLocks noChangeShapeType="1"/>
          </p:cNvSpPr>
          <p:nvPr/>
        </p:nvSpPr>
        <p:spPr bwMode="auto">
          <a:xfrm>
            <a:off x="3629025" y="5308600"/>
            <a:ext cx="549275"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9" name="Line 33">
            <a:extLst>
              <a:ext uri="{FF2B5EF4-FFF2-40B4-BE49-F238E27FC236}">
                <a16:creationId xmlns:a16="http://schemas.microsoft.com/office/drawing/2014/main" xmlns="" id="{3D9B425E-3203-4562-AFAA-A991750F95A2}"/>
              </a:ext>
            </a:extLst>
          </p:cNvPr>
          <p:cNvSpPr>
            <a:spLocks noChangeShapeType="1"/>
          </p:cNvSpPr>
          <p:nvPr/>
        </p:nvSpPr>
        <p:spPr bwMode="auto">
          <a:xfrm>
            <a:off x="7288213" y="5272088"/>
            <a:ext cx="420687"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 name="Line 34">
            <a:extLst>
              <a:ext uri="{FF2B5EF4-FFF2-40B4-BE49-F238E27FC236}">
                <a16:creationId xmlns:a16="http://schemas.microsoft.com/office/drawing/2014/main" xmlns="" id="{BEC0BCA7-A1D5-406C-A4DC-E1E61EF46BD5}"/>
              </a:ext>
            </a:extLst>
          </p:cNvPr>
          <p:cNvSpPr>
            <a:spLocks noChangeShapeType="1"/>
          </p:cNvSpPr>
          <p:nvPr/>
        </p:nvSpPr>
        <p:spPr bwMode="auto">
          <a:xfrm>
            <a:off x="6284913" y="5272088"/>
            <a:ext cx="550862"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1" name="Rectangle 35">
            <a:extLst>
              <a:ext uri="{FF2B5EF4-FFF2-40B4-BE49-F238E27FC236}">
                <a16:creationId xmlns:a16="http://schemas.microsoft.com/office/drawing/2014/main" xmlns="" id="{0D7683A7-5022-4E27-B9F5-8C6275B398D6}"/>
              </a:ext>
            </a:extLst>
          </p:cNvPr>
          <p:cNvSpPr>
            <a:spLocks noChangeArrowheads="1"/>
          </p:cNvSpPr>
          <p:nvPr/>
        </p:nvSpPr>
        <p:spPr bwMode="auto">
          <a:xfrm>
            <a:off x="2195513" y="188913"/>
            <a:ext cx="4537075" cy="57626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grpSp>
        <p:nvGrpSpPr>
          <p:cNvPr id="202788" name="Group 36">
            <a:extLst>
              <a:ext uri="{FF2B5EF4-FFF2-40B4-BE49-F238E27FC236}">
                <a16:creationId xmlns:a16="http://schemas.microsoft.com/office/drawing/2014/main" xmlns="" id="{E432A057-38B7-4232-BA4F-5B02461B03AF}"/>
              </a:ext>
            </a:extLst>
          </p:cNvPr>
          <p:cNvGrpSpPr>
            <a:grpSpLocks/>
          </p:cNvGrpSpPr>
          <p:nvPr/>
        </p:nvGrpSpPr>
        <p:grpSpPr bwMode="auto">
          <a:xfrm>
            <a:off x="5651500" y="2844800"/>
            <a:ext cx="1873250" cy="728663"/>
            <a:chOff x="3560" y="1792"/>
            <a:chExt cx="1180" cy="459"/>
          </a:xfrm>
        </p:grpSpPr>
        <p:sp>
          <p:nvSpPr>
            <p:cNvPr id="5144" name="AutoShape 37">
              <a:extLst>
                <a:ext uri="{FF2B5EF4-FFF2-40B4-BE49-F238E27FC236}">
                  <a16:creationId xmlns:a16="http://schemas.microsoft.com/office/drawing/2014/main" xmlns="" id="{787EC31B-52FC-428E-9ECD-83235D6E0196}"/>
                </a:ext>
              </a:extLst>
            </p:cNvPr>
            <p:cNvSpPr>
              <a:spLocks noChangeArrowheads="1"/>
            </p:cNvSpPr>
            <p:nvPr/>
          </p:nvSpPr>
          <p:spPr bwMode="auto">
            <a:xfrm>
              <a:off x="3560" y="1797"/>
              <a:ext cx="1180" cy="454"/>
            </a:xfrm>
            <a:prstGeom prst="wedgeEllipseCallout">
              <a:avLst>
                <a:gd name="adj1" fmla="val -47542"/>
                <a:gd name="adj2" fmla="val 78634"/>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p>
          </p:txBody>
        </p:sp>
        <p:sp>
          <p:nvSpPr>
            <p:cNvPr id="5145" name="AutoShape 38">
              <a:extLst>
                <a:ext uri="{FF2B5EF4-FFF2-40B4-BE49-F238E27FC236}">
                  <a16:creationId xmlns:a16="http://schemas.microsoft.com/office/drawing/2014/main" xmlns="" id="{C6E4400A-22D8-46E4-B42F-8202F977B3F7}"/>
                </a:ext>
              </a:extLst>
            </p:cNvPr>
            <p:cNvSpPr>
              <a:spLocks noChangeArrowheads="1"/>
            </p:cNvSpPr>
            <p:nvPr/>
          </p:nvSpPr>
          <p:spPr bwMode="auto">
            <a:xfrm>
              <a:off x="3560" y="1792"/>
              <a:ext cx="1180" cy="454"/>
            </a:xfrm>
            <a:prstGeom prst="wedgeEllipseCallout">
              <a:avLst>
                <a:gd name="adj1" fmla="val -106440"/>
                <a:gd name="adj2" fmla="val 329296"/>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p>
          </p:txBody>
        </p:sp>
        <p:sp>
          <p:nvSpPr>
            <p:cNvPr id="5146" name="AutoShape 39">
              <a:extLst>
                <a:ext uri="{FF2B5EF4-FFF2-40B4-BE49-F238E27FC236}">
                  <a16:creationId xmlns:a16="http://schemas.microsoft.com/office/drawing/2014/main" xmlns="" id="{C95F8C49-6E0C-4307-AA0C-CD2981E506A2}"/>
                </a:ext>
              </a:extLst>
            </p:cNvPr>
            <p:cNvSpPr>
              <a:spLocks noChangeArrowheads="1"/>
            </p:cNvSpPr>
            <p:nvPr/>
          </p:nvSpPr>
          <p:spPr bwMode="auto">
            <a:xfrm>
              <a:off x="3560" y="1797"/>
              <a:ext cx="1180" cy="454"/>
            </a:xfrm>
            <a:prstGeom prst="wedgeEllipseCallout">
              <a:avLst>
                <a:gd name="adj1" fmla="val -17625"/>
                <a:gd name="adj2" fmla="val 313875"/>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进程管理</a:t>
              </a:r>
            </a:p>
          </p:txBody>
        </p:sp>
      </p:grpSp>
      <p:sp>
        <p:nvSpPr>
          <p:cNvPr id="5143" name="Rectangle 40">
            <a:extLst>
              <a:ext uri="{FF2B5EF4-FFF2-40B4-BE49-F238E27FC236}">
                <a16:creationId xmlns:a16="http://schemas.microsoft.com/office/drawing/2014/main" xmlns="" id="{0F98577F-3DBD-41EE-8F44-AF7D8714297F}"/>
              </a:ext>
            </a:extLst>
          </p:cNvPr>
          <p:cNvSpPr>
            <a:spLocks noChangeArrowheads="1"/>
          </p:cNvSpPr>
          <p:nvPr/>
        </p:nvSpPr>
        <p:spPr bwMode="auto">
          <a:xfrm>
            <a:off x="8172450" y="6453188"/>
            <a:ext cx="647700" cy="28892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500" fill="hold"/>
                                        <p:tgtEl>
                                          <p:spTgt spid="202773"/>
                                        </p:tgtEl>
                                      </p:cBhvr>
                                      <p:by x="150000" y="150000"/>
                                    </p:animScale>
                                  </p:childTnLst>
                                </p:cTn>
                              </p:par>
                            </p:childTnLst>
                          </p:cTn>
                        </p:par>
                        <p:par>
                          <p:cTn id="7" fill="hold" nodeType="afterGroup">
                            <p:stCondLst>
                              <p:cond delay="500"/>
                            </p:stCondLst>
                            <p:childTnLst>
                              <p:par>
                                <p:cTn id="8" presetID="22" presetClass="entr" presetSubtype="4" fill="hold" nodeType="afterEffect">
                                  <p:stCondLst>
                                    <p:cond delay="0"/>
                                  </p:stCondLst>
                                  <p:childTnLst>
                                    <p:set>
                                      <p:cBhvr>
                                        <p:cTn id="9" dur="1" fill="hold">
                                          <p:stCondLst>
                                            <p:cond delay="0"/>
                                          </p:stCondLst>
                                        </p:cTn>
                                        <p:tgtEl>
                                          <p:spTgt spid="202788"/>
                                        </p:tgtEl>
                                        <p:attrNameLst>
                                          <p:attrName>style.visibility</p:attrName>
                                        </p:attrNameLst>
                                      </p:cBhvr>
                                      <p:to>
                                        <p:strVal val="visible"/>
                                      </p:to>
                                    </p:set>
                                    <p:animEffect transition="in" filter="wipe(down)">
                                      <p:cBhvr>
                                        <p:cTn id="10" dur="500"/>
                                        <p:tgtEl>
                                          <p:spTgt spid="202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xmlns="" id="{9A74BBD7-5ADB-49EA-A459-D26A2D5FB48B}"/>
              </a:ext>
            </a:extLst>
          </p:cNvPr>
          <p:cNvSpPr>
            <a:spLocks noGrp="1" noChangeArrowheads="1"/>
          </p:cNvSpPr>
          <p:nvPr>
            <p:ph type="body" idx="1"/>
          </p:nvPr>
        </p:nvSpPr>
        <p:spPr>
          <a:xfrm>
            <a:off x="304800" y="1219200"/>
            <a:ext cx="8534400" cy="5257800"/>
          </a:xfrm>
        </p:spPr>
        <p:txBody>
          <a:bodyPr/>
          <a:lstStyle/>
          <a:p>
            <a:pPr eaLnBrk="1" hangingPunct="1">
              <a:spcBef>
                <a:spcPct val="15000"/>
              </a:spcBef>
              <a:buFontTx/>
              <a:buNone/>
            </a:pPr>
            <a:r>
              <a:rPr lang="en-US" altLang="zh-CN" sz="3600" b="1">
                <a:solidFill>
                  <a:schemeClr val="accent2"/>
                </a:solidFill>
              </a:rPr>
              <a:t>3.1 </a:t>
            </a:r>
            <a:r>
              <a:rPr lang="zh-CN" altLang="en-US" sz="3600" b="1">
                <a:solidFill>
                  <a:schemeClr val="accent2"/>
                </a:solidFill>
              </a:rPr>
              <a:t>概述</a:t>
            </a:r>
          </a:p>
          <a:p>
            <a:pPr eaLnBrk="1" hangingPunct="1">
              <a:spcBef>
                <a:spcPct val="15000"/>
              </a:spcBef>
              <a:buFontTx/>
              <a:buNone/>
            </a:pPr>
            <a:r>
              <a:rPr lang="en-US" altLang="zh-CN" b="1">
                <a:solidFill>
                  <a:srgbClr val="339933"/>
                </a:solidFill>
              </a:rPr>
              <a:t>3.1.1 </a:t>
            </a:r>
            <a:r>
              <a:rPr lang="zh-CN" altLang="en-US" b="1">
                <a:solidFill>
                  <a:srgbClr val="339933"/>
                </a:solidFill>
              </a:rPr>
              <a:t>程序的顺序执行和并发执行</a:t>
            </a:r>
            <a:r>
              <a:rPr lang="zh-CN" altLang="en-US" sz="2800" b="1">
                <a:solidFill>
                  <a:srgbClr val="339933"/>
                </a:solidFill>
              </a:rPr>
              <a:t> </a:t>
            </a:r>
            <a:r>
              <a:rPr lang="en-US" altLang="zh-CN" sz="2800" b="1"/>
              <a:t>—— </a:t>
            </a:r>
            <a:r>
              <a:rPr lang="zh-CN" altLang="en-US" sz="2800" b="1"/>
              <a:t>程序的并发执行</a:t>
            </a:r>
          </a:p>
          <a:p>
            <a:pPr lvl="1" eaLnBrk="1" hangingPunct="1">
              <a:spcBef>
                <a:spcPct val="15000"/>
              </a:spcBef>
              <a:buFontTx/>
              <a:buBlip>
                <a:blip r:embed="rId3"/>
              </a:buBlip>
            </a:pPr>
            <a:r>
              <a:rPr lang="zh-CN" altLang="en-US" b="1"/>
              <a:t> 并发执行的</a:t>
            </a:r>
            <a:r>
              <a:rPr lang="zh-CN" altLang="en-US" b="1">
                <a:solidFill>
                  <a:srgbClr val="FF3300"/>
                </a:solidFill>
              </a:rPr>
              <a:t>特征</a:t>
            </a:r>
          </a:p>
          <a:p>
            <a:pPr lvl="2" eaLnBrk="1" hangingPunct="1">
              <a:spcBef>
                <a:spcPct val="15000"/>
              </a:spcBef>
              <a:buFontTx/>
              <a:buBlip>
                <a:blip r:embed="rId4"/>
              </a:buBlip>
            </a:pPr>
            <a:r>
              <a:rPr lang="zh-CN" altLang="en-US" b="1">
                <a:solidFill>
                  <a:schemeClr val="accent2"/>
                </a:solidFill>
              </a:rPr>
              <a:t>间断</a:t>
            </a:r>
            <a:r>
              <a:rPr lang="en-US" altLang="zh-CN" b="1">
                <a:solidFill>
                  <a:schemeClr val="accent2"/>
                </a:solidFill>
              </a:rPr>
              <a:t>(</a:t>
            </a:r>
            <a:r>
              <a:rPr lang="zh-CN" altLang="en-US" b="1">
                <a:solidFill>
                  <a:schemeClr val="accent2"/>
                </a:solidFill>
              </a:rPr>
              <a:t>异步</a:t>
            </a:r>
            <a:r>
              <a:rPr lang="en-US" altLang="zh-CN" b="1">
                <a:solidFill>
                  <a:schemeClr val="accent2"/>
                </a:solidFill>
              </a:rPr>
              <a:t>)</a:t>
            </a:r>
            <a:r>
              <a:rPr lang="zh-CN" altLang="en-US" b="1">
                <a:solidFill>
                  <a:schemeClr val="accent2"/>
                </a:solidFill>
              </a:rPr>
              <a:t>性</a:t>
            </a:r>
            <a:r>
              <a:rPr lang="zh-CN" altLang="en-US" b="1"/>
              <a:t>：“走走停停”，一个程序可能走到中途停下来，失去原有的时序关系；</a:t>
            </a:r>
          </a:p>
          <a:p>
            <a:pPr lvl="2" eaLnBrk="1" hangingPunct="1">
              <a:spcBef>
                <a:spcPct val="15000"/>
              </a:spcBef>
              <a:buFontTx/>
              <a:buBlip>
                <a:blip r:embed="rId4"/>
              </a:buBlip>
            </a:pPr>
            <a:r>
              <a:rPr lang="zh-CN" altLang="en-US" b="1">
                <a:solidFill>
                  <a:schemeClr val="accent2"/>
                </a:solidFill>
              </a:rPr>
              <a:t>失去封闭性</a:t>
            </a:r>
            <a:r>
              <a:rPr lang="zh-CN" altLang="en-US" b="1"/>
              <a:t>：共享资源，受其他程序的控制逻辑的影响。如：一个程序写到存储器中的数据可能被另一个程序修改，失去原有的不变特征；</a:t>
            </a:r>
          </a:p>
          <a:p>
            <a:pPr lvl="2" eaLnBrk="1" hangingPunct="1">
              <a:spcBef>
                <a:spcPct val="15000"/>
              </a:spcBef>
              <a:buFontTx/>
              <a:buBlip>
                <a:blip r:embed="rId4"/>
              </a:buBlip>
            </a:pPr>
            <a:r>
              <a:rPr lang="zh-CN" altLang="en-US" b="1">
                <a:solidFill>
                  <a:schemeClr val="accent2"/>
                </a:solidFill>
              </a:rPr>
              <a:t>失去可再现性</a:t>
            </a:r>
            <a:r>
              <a:rPr lang="zh-CN" altLang="en-US" b="1"/>
              <a:t>：失去封闭性</a:t>
            </a:r>
            <a:r>
              <a:rPr lang="zh-CN" altLang="en-US" b="1">
                <a:sym typeface="Symbol" panose="05050102010706020507" pitchFamily="18" charset="2"/>
              </a:rPr>
              <a:t></a:t>
            </a:r>
            <a:r>
              <a:rPr lang="zh-CN" altLang="en-US" b="1"/>
              <a:t>失去可再现性；外界环境在程序的两次执行期间发生变化，失去原有的可重复特征。</a:t>
            </a:r>
            <a:endParaRPr lang="zh-CN" altLang="en-US" b="1">
              <a:solidFill>
                <a:srgbClr val="FF3300"/>
              </a:solidFill>
            </a:endParaRPr>
          </a:p>
        </p:txBody>
      </p:sp>
      <p:sp>
        <p:nvSpPr>
          <p:cNvPr id="221187" name="Rectangle 3">
            <a:extLst>
              <a:ext uri="{FF2B5EF4-FFF2-40B4-BE49-F238E27FC236}">
                <a16:creationId xmlns:a16="http://schemas.microsoft.com/office/drawing/2014/main" xmlns="" id="{E91A8CCC-4113-4D8F-AD38-21E665CC85CF}"/>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xmlns="" id="{CF10AF5C-FBF7-40B5-9083-E6B24263548D}"/>
              </a:ext>
            </a:extLst>
          </p:cNvPr>
          <p:cNvSpPr>
            <a:spLocks noChangeArrowheads="1"/>
          </p:cNvSpPr>
          <p:nvPr/>
        </p:nvSpPr>
        <p:spPr bwMode="auto">
          <a:xfrm>
            <a:off x="381000" y="1139825"/>
            <a:ext cx="8382000" cy="555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669925" indent="-3873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6175" indent="-2317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chemeClr val="accent2"/>
                </a:solidFill>
              </a:rPr>
              <a:t>3.4 </a:t>
            </a:r>
            <a:r>
              <a:rPr lang="zh-CN" altLang="en-US" b="1">
                <a:solidFill>
                  <a:schemeClr val="accent2"/>
                </a:solidFill>
              </a:rPr>
              <a:t>线程</a:t>
            </a:r>
            <a:r>
              <a:rPr lang="en-US" altLang="zh-CN" b="1">
                <a:solidFill>
                  <a:schemeClr val="accent2"/>
                </a:solidFill>
              </a:rPr>
              <a:t>(THREAD)</a:t>
            </a:r>
            <a:br>
              <a:rPr lang="en-US" altLang="zh-CN" b="1">
                <a:solidFill>
                  <a:schemeClr val="accent2"/>
                </a:solidFill>
              </a:rPr>
            </a:br>
            <a:r>
              <a:rPr lang="en-US" altLang="zh-CN" sz="3000" b="1">
                <a:solidFill>
                  <a:srgbClr val="006600"/>
                </a:solidFill>
              </a:rPr>
              <a:t>3.4.1 </a:t>
            </a:r>
            <a:r>
              <a:rPr lang="zh-CN" altLang="en-US" sz="3000" b="1">
                <a:solidFill>
                  <a:srgbClr val="006600"/>
                </a:solidFill>
              </a:rPr>
              <a:t>线程的引入</a:t>
            </a:r>
          </a:p>
          <a:p>
            <a:pPr lvl="1" eaLnBrk="1" hangingPunct="1">
              <a:spcBef>
                <a:spcPct val="0"/>
              </a:spcBef>
              <a:buFontTx/>
              <a:buBlip>
                <a:blip r:embed="rId3"/>
              </a:buBlip>
            </a:pPr>
            <a:r>
              <a:rPr lang="zh-CN" altLang="en-US" b="1"/>
              <a:t>通过</a:t>
            </a:r>
            <a:r>
              <a:rPr lang="zh-CN" altLang="en-US" b="1">
                <a:solidFill>
                  <a:srgbClr val="FF3300"/>
                </a:solidFill>
              </a:rPr>
              <a:t>线程</a:t>
            </a:r>
            <a:r>
              <a:rPr lang="zh-CN" altLang="en-US" b="1"/>
              <a:t>可方便有效地</a:t>
            </a:r>
            <a:r>
              <a:rPr lang="zh-CN" altLang="en-US" b="1">
                <a:solidFill>
                  <a:srgbClr val="FF3300"/>
                </a:solidFill>
              </a:rPr>
              <a:t>实现并行性</a:t>
            </a:r>
          </a:p>
          <a:p>
            <a:pPr lvl="2" eaLnBrk="1" hangingPunct="1">
              <a:spcBef>
                <a:spcPct val="0"/>
              </a:spcBef>
              <a:buFontTx/>
              <a:buBlip>
                <a:blip r:embed="rId4"/>
              </a:buBlip>
            </a:pPr>
            <a:r>
              <a:rPr lang="zh-CN" altLang="en-US" sz="2600" b="1">
                <a:solidFill>
                  <a:srgbClr val="006600"/>
                </a:solidFill>
              </a:rPr>
              <a:t>当一个应用是由若干个相对独立的任务构成时特别有用</a:t>
            </a:r>
          </a:p>
          <a:p>
            <a:pPr lvl="2" eaLnBrk="1" hangingPunct="1">
              <a:spcBef>
                <a:spcPct val="0"/>
              </a:spcBef>
              <a:buFontTx/>
              <a:buBlip>
                <a:blip r:embed="rId4"/>
              </a:buBlip>
            </a:pPr>
            <a:r>
              <a:rPr lang="zh-CN" altLang="en-US" sz="2600" b="1">
                <a:solidFill>
                  <a:srgbClr val="006600"/>
                </a:solidFill>
              </a:rPr>
              <a:t>进程可创建多个线程来执行同一程序的不同部分</a:t>
            </a:r>
          </a:p>
          <a:p>
            <a:pPr lvl="1" eaLnBrk="1" hangingPunct="1">
              <a:spcBef>
                <a:spcPct val="0"/>
              </a:spcBef>
              <a:buFontTx/>
              <a:buBlip>
                <a:blip r:embed="rId3"/>
              </a:buBlip>
            </a:pPr>
            <a:r>
              <a:rPr lang="zh-CN" altLang="en-US" b="1">
                <a:solidFill>
                  <a:srgbClr val="FF3300"/>
                </a:solidFill>
              </a:rPr>
              <a:t>创建线程快，开销少</a:t>
            </a:r>
          </a:p>
          <a:p>
            <a:pPr lvl="1" eaLnBrk="1" hangingPunct="1">
              <a:spcBef>
                <a:spcPct val="0"/>
              </a:spcBef>
              <a:buFontTx/>
              <a:buNone/>
            </a:pPr>
            <a:r>
              <a:rPr lang="zh-CN" altLang="en-US" b="1"/>
              <a:t>    </a:t>
            </a:r>
            <a:r>
              <a:rPr lang="zh-CN" altLang="en-US" sz="2600" b="1"/>
              <a:t>所有线程可共享进程的主存，不需要特殊的通信机制，如一个线程将输出写入主存，另一线程可以读出作为输入；线程之间切换的开销要比进程之间切换的开销小；</a:t>
            </a:r>
          </a:p>
          <a:p>
            <a:pPr lvl="1" eaLnBrk="1" hangingPunct="1">
              <a:spcBef>
                <a:spcPct val="0"/>
              </a:spcBef>
              <a:buFontTx/>
              <a:buBlip>
                <a:blip r:embed="rId3"/>
              </a:buBlip>
            </a:pPr>
            <a:r>
              <a:rPr lang="zh-CN" altLang="en-US" b="1">
                <a:solidFill>
                  <a:srgbClr val="FF3300"/>
                </a:solidFill>
              </a:rPr>
              <a:t>多线程机制</a:t>
            </a:r>
            <a:r>
              <a:rPr lang="zh-CN" altLang="en-US" b="1"/>
              <a:t>，对多个客户同时提出服务请求时的回答十分有利。</a:t>
            </a:r>
            <a:endParaRPr lang="zh-CN" altLang="en-US" b="1">
              <a:solidFill>
                <a:srgbClr val="339933"/>
              </a:solidFill>
            </a:endParaRPr>
          </a:p>
        </p:txBody>
      </p:sp>
      <p:sp>
        <p:nvSpPr>
          <p:cNvPr id="393219" name="Rectangle 3">
            <a:extLst>
              <a:ext uri="{FF2B5EF4-FFF2-40B4-BE49-F238E27FC236}">
                <a16:creationId xmlns:a16="http://schemas.microsoft.com/office/drawing/2014/main" xmlns="" id="{5424EF7E-55D4-494A-995A-3CBD4172A468}"/>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xmlns="" id="{1496EEF0-C7A8-4D1E-A0E1-769BB12A8B11}"/>
              </a:ext>
            </a:extLst>
          </p:cNvPr>
          <p:cNvSpPr>
            <a:spLocks noChangeArrowheads="1"/>
          </p:cNvSpPr>
          <p:nvPr/>
        </p:nvSpPr>
        <p:spPr bwMode="auto">
          <a:xfrm>
            <a:off x="228600" y="1139825"/>
            <a:ext cx="8664575" cy="481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479425" indent="-282575">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952500" indent="-2825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buFontTx/>
              <a:buNone/>
            </a:pPr>
            <a:r>
              <a:rPr lang="en-US" altLang="zh-CN" b="1">
                <a:solidFill>
                  <a:schemeClr val="accent2"/>
                </a:solidFill>
              </a:rPr>
              <a:t>3.4 </a:t>
            </a:r>
            <a:r>
              <a:rPr lang="zh-CN" altLang="en-US" b="1">
                <a:solidFill>
                  <a:schemeClr val="accent2"/>
                </a:solidFill>
              </a:rPr>
              <a:t>线程</a:t>
            </a:r>
            <a:r>
              <a:rPr lang="en-US" altLang="zh-CN" b="1">
                <a:solidFill>
                  <a:schemeClr val="accent2"/>
                </a:solidFill>
              </a:rPr>
              <a:t>(THREAD)</a:t>
            </a:r>
            <a:br>
              <a:rPr lang="en-US" altLang="zh-CN" b="1">
                <a:solidFill>
                  <a:schemeClr val="accent2"/>
                </a:solidFill>
              </a:rPr>
            </a:br>
            <a:r>
              <a:rPr lang="en-US" altLang="zh-CN" sz="3000" b="1">
                <a:solidFill>
                  <a:srgbClr val="006600"/>
                </a:solidFill>
              </a:rPr>
              <a:t>3.4.1 </a:t>
            </a:r>
            <a:r>
              <a:rPr lang="zh-CN" altLang="en-US" sz="3000" b="1">
                <a:solidFill>
                  <a:srgbClr val="006600"/>
                </a:solidFill>
              </a:rPr>
              <a:t>线程的引入</a:t>
            </a:r>
          </a:p>
          <a:p>
            <a:pPr lvl="1" eaLnBrk="1" hangingPunct="1">
              <a:spcBef>
                <a:spcPct val="30000"/>
              </a:spcBef>
              <a:buFontTx/>
              <a:buBlip>
                <a:blip r:embed="rId3"/>
              </a:buBlip>
            </a:pPr>
            <a:r>
              <a:rPr lang="zh-CN" altLang="en-US" b="1">
                <a:solidFill>
                  <a:srgbClr val="FF3300"/>
                </a:solidFill>
              </a:rPr>
              <a:t>进程模型</a:t>
            </a:r>
            <a:r>
              <a:rPr lang="zh-CN" altLang="en-US" b="1"/>
              <a:t>在处理“</a:t>
            </a:r>
            <a:r>
              <a:rPr lang="zh-CN" altLang="en-US" b="1">
                <a:solidFill>
                  <a:schemeClr val="accent2"/>
                </a:solidFill>
              </a:rPr>
              <a:t>基于同数据区的同时多请求</a:t>
            </a:r>
            <a:r>
              <a:rPr lang="zh-CN" altLang="en-US" b="1"/>
              <a:t>”时的效率局限性，例：售票系统：数据库服务器软件需同时处理来自多个用户进程的读盘请求，这些请求都是针对同一个盘，可以有如下几种方式：</a:t>
            </a:r>
          </a:p>
          <a:p>
            <a:pPr lvl="2" eaLnBrk="1" hangingPunct="1">
              <a:spcBef>
                <a:spcPct val="30000"/>
              </a:spcBef>
              <a:buFontTx/>
              <a:buBlip>
                <a:blip r:embed="rId4"/>
              </a:buBlip>
            </a:pPr>
            <a:r>
              <a:rPr lang="zh-CN" altLang="en-US" sz="2600" b="1">
                <a:solidFill>
                  <a:srgbClr val="006600"/>
                </a:solidFill>
              </a:rPr>
              <a:t>进程：一个进程来顺序处理</a:t>
            </a:r>
          </a:p>
          <a:p>
            <a:pPr lvl="2" eaLnBrk="1" hangingPunct="1">
              <a:spcBef>
                <a:spcPct val="30000"/>
              </a:spcBef>
              <a:buFontTx/>
              <a:buBlip>
                <a:blip r:embed="rId4"/>
              </a:buBlip>
            </a:pPr>
            <a:r>
              <a:rPr lang="zh-CN" altLang="en-US" sz="2600" b="1">
                <a:solidFill>
                  <a:srgbClr val="006600"/>
                </a:solidFill>
              </a:rPr>
              <a:t>多个相互独立的进程：每个进程负责处理一个请求</a:t>
            </a:r>
          </a:p>
          <a:p>
            <a:pPr lvl="2" eaLnBrk="1" hangingPunct="1">
              <a:spcBef>
                <a:spcPct val="30000"/>
              </a:spcBef>
              <a:buFontTx/>
              <a:buBlip>
                <a:blip r:embed="rId4"/>
              </a:buBlip>
            </a:pPr>
            <a:r>
              <a:rPr lang="zh-CN" altLang="en-US" sz="2600" b="1">
                <a:solidFill>
                  <a:srgbClr val="006600"/>
                </a:solidFill>
              </a:rPr>
              <a:t>用一个进程来并发处理所有请求（读盘时要阻塞，处理下一个请求）</a:t>
            </a:r>
          </a:p>
        </p:txBody>
      </p:sp>
      <p:sp>
        <p:nvSpPr>
          <p:cNvPr id="395267" name="Rectangle 3">
            <a:extLst>
              <a:ext uri="{FF2B5EF4-FFF2-40B4-BE49-F238E27FC236}">
                <a16:creationId xmlns:a16="http://schemas.microsoft.com/office/drawing/2014/main" xmlns="" id="{4E9AF7A8-84DB-4D21-91F2-FBD7C3B9CE35}"/>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xmlns="" id="{AA0E6716-368B-493B-93EB-C4A599F261D1}"/>
              </a:ext>
            </a:extLst>
          </p:cNvPr>
          <p:cNvSpPr>
            <a:spLocks noGrp="1" noChangeArrowheads="1"/>
          </p:cNvSpPr>
          <p:nvPr>
            <p:ph type="body" idx="1"/>
          </p:nvPr>
        </p:nvSpPr>
        <p:spPr>
          <a:xfrm>
            <a:off x="304800" y="1138238"/>
            <a:ext cx="8382000" cy="5562600"/>
          </a:xfrm>
          <a:noFill/>
        </p:spPr>
        <p:txBody>
          <a:bodyPr/>
          <a:lstStyle/>
          <a:p>
            <a:pPr eaLnBrk="1" hangingPunct="1">
              <a:spcBef>
                <a:spcPct val="5000"/>
              </a:spcBef>
              <a:buFontTx/>
              <a:buNone/>
            </a:pPr>
            <a:r>
              <a:rPr lang="en-US" altLang="zh-CN" sz="2800" b="1">
                <a:solidFill>
                  <a:schemeClr val="accent2"/>
                </a:solidFill>
              </a:rPr>
              <a:t>3.4 </a:t>
            </a:r>
            <a:r>
              <a:rPr lang="zh-CN" altLang="en-US" sz="2800" b="1">
                <a:solidFill>
                  <a:schemeClr val="accent2"/>
                </a:solidFill>
              </a:rPr>
              <a:t>线程</a:t>
            </a:r>
            <a:r>
              <a:rPr lang="en-US" altLang="zh-CN" sz="2800" b="1">
                <a:solidFill>
                  <a:schemeClr val="accent2"/>
                </a:solidFill>
              </a:rPr>
              <a:t>(THREAD)</a:t>
            </a:r>
          </a:p>
          <a:p>
            <a:pPr eaLnBrk="1" hangingPunct="1">
              <a:spcBef>
                <a:spcPct val="5000"/>
              </a:spcBef>
              <a:buFontTx/>
              <a:buNone/>
            </a:pPr>
            <a:r>
              <a:rPr lang="en-US" altLang="zh-CN" sz="2800" b="1">
                <a:solidFill>
                  <a:srgbClr val="006600"/>
                </a:solidFill>
              </a:rPr>
              <a:t>3.4.2 </a:t>
            </a:r>
            <a:r>
              <a:rPr lang="zh-CN" altLang="en-US" sz="2800" b="1">
                <a:solidFill>
                  <a:srgbClr val="006600"/>
                </a:solidFill>
              </a:rPr>
              <a:t>线程的优点</a:t>
            </a:r>
          </a:p>
          <a:p>
            <a:pPr lvl="1" eaLnBrk="1" hangingPunct="1">
              <a:spcBef>
                <a:spcPct val="5000"/>
              </a:spcBef>
              <a:buFontTx/>
              <a:buBlip>
                <a:blip r:embed="rId3"/>
              </a:buBlip>
            </a:pPr>
            <a:r>
              <a:rPr lang="zh-CN" altLang="en-US" sz="2400" b="1"/>
              <a:t>减小并发执行的时间和空间开销（线程的创建、退出和调度），因此容许在系统中建立更多的线程来提高并发程度；</a:t>
            </a:r>
          </a:p>
          <a:p>
            <a:pPr lvl="1" eaLnBrk="1" hangingPunct="1">
              <a:spcBef>
                <a:spcPct val="5000"/>
              </a:spcBef>
              <a:buFontTx/>
              <a:buBlip>
                <a:blip r:embed="rId3"/>
              </a:buBlip>
            </a:pPr>
            <a:r>
              <a:rPr lang="zh-CN" altLang="en-US" sz="2400" b="1"/>
              <a:t>线程的创建时间比进程短；（线程也要分时共享</a:t>
            </a:r>
            <a:r>
              <a:rPr lang="en-US" altLang="zh-CN" sz="2400" b="1"/>
              <a:t>CPU)</a:t>
            </a:r>
          </a:p>
          <a:p>
            <a:pPr lvl="1" eaLnBrk="1" hangingPunct="1">
              <a:spcBef>
                <a:spcPct val="5000"/>
              </a:spcBef>
              <a:buFontTx/>
              <a:buBlip>
                <a:blip r:embed="rId3"/>
              </a:buBlip>
            </a:pPr>
            <a:r>
              <a:rPr lang="zh-CN" altLang="en-US" sz="2400" b="1"/>
              <a:t>线程的终止时间比进程短；</a:t>
            </a:r>
          </a:p>
          <a:p>
            <a:pPr lvl="1" eaLnBrk="1" hangingPunct="1">
              <a:spcBef>
                <a:spcPct val="5000"/>
              </a:spcBef>
              <a:buFontTx/>
              <a:buBlip>
                <a:blip r:embed="rId3"/>
              </a:buBlip>
            </a:pPr>
            <a:r>
              <a:rPr lang="zh-CN" altLang="en-US" sz="2400" b="1"/>
              <a:t>同进程内的线程切换时间比进程短（上下文有许多是相同的）；</a:t>
            </a:r>
          </a:p>
          <a:p>
            <a:pPr lvl="1" eaLnBrk="1" hangingPunct="1">
              <a:spcBef>
                <a:spcPct val="5000"/>
              </a:spcBef>
              <a:buFontTx/>
              <a:buBlip>
                <a:blip r:embed="rId3"/>
              </a:buBlip>
            </a:pPr>
            <a:r>
              <a:rPr lang="zh-CN" altLang="en-US" sz="2400" b="1"/>
              <a:t>由于同进程内线程间共享进程的代码，数据，内存和文件资源，可直接进行不通过内核的通信；而进程间的通信需要通过内核进行，以提供保护和通信所需机制；</a:t>
            </a:r>
          </a:p>
          <a:p>
            <a:pPr lvl="1" eaLnBrk="1" hangingPunct="1">
              <a:spcBef>
                <a:spcPct val="5000"/>
              </a:spcBef>
              <a:buFontTx/>
              <a:buBlip>
                <a:blip r:embed="rId3"/>
              </a:buBlip>
            </a:pPr>
            <a:r>
              <a:rPr lang="zh-CN" altLang="en-US" sz="2400" b="1"/>
              <a:t>一个进程的所有线程必须同时处于挂起状态；进程的终止会导致所有线程的终止。</a:t>
            </a:r>
          </a:p>
        </p:txBody>
      </p:sp>
      <p:sp>
        <p:nvSpPr>
          <p:cNvPr id="397315" name="Rectangle 3">
            <a:extLst>
              <a:ext uri="{FF2B5EF4-FFF2-40B4-BE49-F238E27FC236}">
                <a16:creationId xmlns:a16="http://schemas.microsoft.com/office/drawing/2014/main" xmlns="" id="{DBF08246-0683-48EB-8EC4-06F42DD78F7D}"/>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xmlns="" id="{A58641C2-715B-451E-A3B6-56EBA9C574CF}"/>
              </a:ext>
            </a:extLst>
          </p:cNvPr>
          <p:cNvSpPr>
            <a:spLocks noChangeArrowheads="1"/>
          </p:cNvSpPr>
          <p:nvPr/>
        </p:nvSpPr>
        <p:spPr bwMode="auto">
          <a:xfrm>
            <a:off x="381000" y="1146175"/>
            <a:ext cx="8382000" cy="552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669925" indent="-3873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6175" indent="-2317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en-US" altLang="zh-CN" sz="3000" b="1" dirty="0">
                <a:solidFill>
                  <a:schemeClr val="accent2"/>
                </a:solidFill>
              </a:rPr>
              <a:t>3.4 </a:t>
            </a:r>
            <a:r>
              <a:rPr lang="zh-CN" altLang="en-US" sz="3000" b="1" dirty="0">
                <a:solidFill>
                  <a:schemeClr val="accent2"/>
                </a:solidFill>
              </a:rPr>
              <a:t>线程</a:t>
            </a:r>
            <a:r>
              <a:rPr lang="en-US" altLang="zh-CN" sz="3000" b="1" dirty="0">
                <a:solidFill>
                  <a:schemeClr val="accent2"/>
                </a:solidFill>
              </a:rPr>
              <a:t>(THREAD)</a:t>
            </a:r>
            <a:br>
              <a:rPr lang="en-US" altLang="zh-CN" sz="3000" b="1" dirty="0">
                <a:solidFill>
                  <a:schemeClr val="accent2"/>
                </a:solidFill>
              </a:rPr>
            </a:br>
            <a:r>
              <a:rPr lang="en-US" altLang="zh-CN" sz="2800" b="1" dirty="0">
                <a:solidFill>
                  <a:srgbClr val="006600"/>
                </a:solidFill>
              </a:rPr>
              <a:t>3.4.3 </a:t>
            </a:r>
            <a:r>
              <a:rPr lang="zh-CN" altLang="en-US" sz="2800" b="1" dirty="0">
                <a:solidFill>
                  <a:srgbClr val="006600"/>
                </a:solidFill>
              </a:rPr>
              <a:t>线程的属性</a:t>
            </a:r>
          </a:p>
          <a:p>
            <a:pPr lvl="1" eaLnBrk="1" hangingPunct="1">
              <a:spcBef>
                <a:spcPct val="10000"/>
              </a:spcBef>
              <a:buFontTx/>
              <a:buBlip>
                <a:blip r:embed="rId3"/>
              </a:buBlip>
            </a:pPr>
            <a:r>
              <a:rPr lang="zh-CN" altLang="en-US" sz="2400" b="1" dirty="0"/>
              <a:t>在传统的操作系统中，进程体现两个属性</a:t>
            </a:r>
          </a:p>
          <a:p>
            <a:pPr lvl="2" eaLnBrk="1" hangingPunct="1">
              <a:spcBef>
                <a:spcPct val="10000"/>
              </a:spcBef>
              <a:buFontTx/>
              <a:buBlip>
                <a:blip r:embed="rId4"/>
              </a:buBlip>
            </a:pPr>
            <a:r>
              <a:rPr lang="zh-CN" altLang="en-US" sz="2200" b="1" dirty="0">
                <a:solidFill>
                  <a:srgbClr val="339933"/>
                </a:solidFill>
              </a:rPr>
              <a:t>资源分配的单位</a:t>
            </a:r>
          </a:p>
          <a:p>
            <a:pPr lvl="2" eaLnBrk="1" hangingPunct="1">
              <a:spcBef>
                <a:spcPct val="10000"/>
              </a:spcBef>
              <a:buFontTx/>
              <a:buBlip>
                <a:blip r:embed="rId4"/>
              </a:buBlip>
            </a:pPr>
            <a:r>
              <a:rPr lang="zh-CN" altLang="en-US" sz="2200" b="1" dirty="0">
                <a:solidFill>
                  <a:srgbClr val="339933"/>
                </a:solidFill>
              </a:rPr>
              <a:t>调度运行的单位</a:t>
            </a:r>
            <a:endParaRPr lang="zh-CN" altLang="en-US" sz="2200" b="1" dirty="0">
              <a:solidFill>
                <a:srgbClr val="006600"/>
              </a:solidFill>
            </a:endParaRPr>
          </a:p>
          <a:p>
            <a:pPr lvl="1" eaLnBrk="1" hangingPunct="1">
              <a:spcBef>
                <a:spcPct val="10000"/>
              </a:spcBef>
              <a:buFontTx/>
              <a:buBlip>
                <a:blip r:embed="rId3"/>
              </a:buBlip>
            </a:pPr>
            <a:r>
              <a:rPr lang="zh-CN" altLang="en-US" sz="2400" b="1" dirty="0"/>
              <a:t>实施进程的创建、删除和切换过程中时空代价大，限制了系统中的进程数目和并发活动的程度</a:t>
            </a:r>
          </a:p>
          <a:p>
            <a:pPr lvl="1" eaLnBrk="1" hangingPunct="1">
              <a:spcBef>
                <a:spcPct val="10000"/>
              </a:spcBef>
              <a:buFontTx/>
              <a:buBlip>
                <a:blip r:embed="rId3"/>
              </a:buBlip>
            </a:pPr>
            <a:r>
              <a:rPr lang="zh-CN" altLang="en-US" sz="2400" b="1" dirty="0"/>
              <a:t>将两个属性分开处理</a:t>
            </a:r>
          </a:p>
          <a:p>
            <a:pPr lvl="2" eaLnBrk="1" hangingPunct="1">
              <a:spcBef>
                <a:spcPct val="10000"/>
              </a:spcBef>
              <a:buFontTx/>
              <a:buBlip>
                <a:blip r:embed="rId4"/>
              </a:buBlip>
            </a:pPr>
            <a:r>
              <a:rPr lang="zh-CN" altLang="en-US" sz="2200" b="1" dirty="0">
                <a:solidFill>
                  <a:srgbClr val="339933"/>
                </a:solidFill>
              </a:rPr>
              <a:t>对于作为调度和分派的基本单位，不同时作为拥有资源的单位，以做到“轻装上阵”</a:t>
            </a:r>
          </a:p>
          <a:p>
            <a:pPr lvl="2" eaLnBrk="1" hangingPunct="1">
              <a:spcBef>
                <a:spcPct val="10000"/>
              </a:spcBef>
              <a:buFontTx/>
              <a:buBlip>
                <a:blip r:embed="rId4"/>
              </a:buBlip>
            </a:pPr>
            <a:r>
              <a:rPr lang="zh-CN" altLang="en-US" sz="2200" b="1" dirty="0">
                <a:solidFill>
                  <a:srgbClr val="339933"/>
                </a:solidFill>
              </a:rPr>
              <a:t>对于拥有资源的基本单位，不对之进行频繁的切换</a:t>
            </a:r>
            <a:endParaRPr lang="zh-CN" altLang="en-US" sz="2200" b="1" dirty="0">
              <a:solidFill>
                <a:srgbClr val="006600"/>
              </a:solidFill>
            </a:endParaRPr>
          </a:p>
          <a:p>
            <a:pPr lvl="1" eaLnBrk="1" hangingPunct="1">
              <a:spcBef>
                <a:spcPct val="10000"/>
              </a:spcBef>
              <a:buFontTx/>
              <a:buBlip>
                <a:blip r:embed="rId3"/>
              </a:buBlip>
            </a:pPr>
            <a:r>
              <a:rPr lang="zh-CN" altLang="en-US" sz="2400" b="1" dirty="0"/>
              <a:t>现代操作系统中，进程作为资源的拥有者，调度和运行的属性赋予新的实体</a:t>
            </a:r>
            <a:r>
              <a:rPr lang="en-US" altLang="zh-CN" sz="2400" b="1" dirty="0"/>
              <a:t>——</a:t>
            </a:r>
            <a:r>
              <a:rPr lang="zh-CN" altLang="en-US" sz="2400" b="1" dirty="0"/>
              <a:t>线程</a:t>
            </a:r>
          </a:p>
          <a:p>
            <a:pPr lvl="1" eaLnBrk="1" hangingPunct="1">
              <a:spcBef>
                <a:spcPct val="10000"/>
              </a:spcBef>
              <a:buFontTx/>
              <a:buBlip>
                <a:blip r:embed="rId3"/>
              </a:buBlip>
            </a:pPr>
            <a:r>
              <a:rPr lang="zh-CN" altLang="en-US" sz="2400" b="1" dirty="0"/>
              <a:t>对称多处理机（</a:t>
            </a:r>
            <a:r>
              <a:rPr lang="en-US" altLang="zh-CN" sz="2400" b="1" dirty="0"/>
              <a:t>SMP</a:t>
            </a:r>
            <a:r>
              <a:rPr lang="zh-CN" altLang="en-US" sz="2400" b="1" dirty="0"/>
              <a:t>）计算机系统的出现</a:t>
            </a:r>
          </a:p>
        </p:txBody>
      </p:sp>
      <p:sp>
        <p:nvSpPr>
          <p:cNvPr id="399363" name="Rectangle 3">
            <a:extLst>
              <a:ext uri="{FF2B5EF4-FFF2-40B4-BE49-F238E27FC236}">
                <a16:creationId xmlns:a16="http://schemas.microsoft.com/office/drawing/2014/main" xmlns="" id="{C32B7F33-A7C1-4D8A-9637-34E7D3EB7A65}"/>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xmlns="" id="{2643E5D8-FE95-4083-9740-BAA31DA77D9D}"/>
              </a:ext>
            </a:extLst>
          </p:cNvPr>
          <p:cNvSpPr>
            <a:spLocks noChangeArrowheads="1"/>
          </p:cNvSpPr>
          <p:nvPr/>
        </p:nvSpPr>
        <p:spPr bwMode="auto">
          <a:xfrm>
            <a:off x="381000" y="1144588"/>
            <a:ext cx="8382000"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669925" indent="-3873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6175" indent="-2317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Tx/>
              <a:buNone/>
            </a:pPr>
            <a:r>
              <a:rPr lang="en-US" altLang="zh-CN" sz="3000" b="1">
                <a:solidFill>
                  <a:schemeClr val="accent2"/>
                </a:solidFill>
              </a:rPr>
              <a:t>3.4 </a:t>
            </a:r>
            <a:r>
              <a:rPr lang="zh-CN" altLang="en-US" sz="3000" b="1">
                <a:solidFill>
                  <a:schemeClr val="accent2"/>
                </a:solidFill>
              </a:rPr>
              <a:t>线程</a:t>
            </a:r>
            <a:r>
              <a:rPr lang="en-US" altLang="zh-CN" sz="3000" b="1">
                <a:solidFill>
                  <a:schemeClr val="accent2"/>
                </a:solidFill>
              </a:rPr>
              <a:t>(THREAD)</a:t>
            </a:r>
            <a:br>
              <a:rPr lang="en-US" altLang="zh-CN" sz="3000" b="1">
                <a:solidFill>
                  <a:schemeClr val="accent2"/>
                </a:solidFill>
              </a:rPr>
            </a:br>
            <a:r>
              <a:rPr lang="en-US" altLang="zh-CN" sz="2800" b="1">
                <a:solidFill>
                  <a:srgbClr val="006600"/>
                </a:solidFill>
              </a:rPr>
              <a:t>3.4.3 </a:t>
            </a:r>
            <a:r>
              <a:rPr lang="zh-CN" altLang="en-US" sz="2800" b="1">
                <a:solidFill>
                  <a:srgbClr val="006600"/>
                </a:solidFill>
              </a:rPr>
              <a:t>线程的属性</a:t>
            </a:r>
          </a:p>
          <a:p>
            <a:pPr lvl="1" eaLnBrk="1" hangingPunct="1">
              <a:lnSpc>
                <a:spcPct val="110000"/>
              </a:lnSpc>
              <a:buFontTx/>
              <a:buBlip>
                <a:blip r:embed="rId3"/>
              </a:buBlip>
            </a:pPr>
            <a:r>
              <a:rPr lang="zh-CN" altLang="en-US" sz="2400" b="1">
                <a:solidFill>
                  <a:srgbClr val="FF3300"/>
                </a:solidFill>
              </a:rPr>
              <a:t>轻型实体：</a:t>
            </a:r>
            <a:r>
              <a:rPr lang="zh-CN" altLang="en-US" sz="2400" b="1"/>
              <a:t>线程中的实体一般不拥有系统资源，只是有一点必不可少的、能保证其独立运行的资源，如</a:t>
            </a:r>
            <a:r>
              <a:rPr lang="en-US" altLang="zh-CN" sz="2400" b="1"/>
              <a:t>TCB</a:t>
            </a:r>
            <a:r>
              <a:rPr lang="zh-CN" altLang="en-US" sz="2400" b="1"/>
              <a:t>、寄存器和堆栈；</a:t>
            </a:r>
          </a:p>
          <a:p>
            <a:pPr lvl="1" eaLnBrk="1" hangingPunct="1">
              <a:lnSpc>
                <a:spcPct val="110000"/>
              </a:lnSpc>
              <a:buFontTx/>
              <a:buBlip>
                <a:blip r:embed="rId3"/>
              </a:buBlip>
            </a:pPr>
            <a:r>
              <a:rPr lang="zh-CN" altLang="en-US" sz="2400" b="1">
                <a:solidFill>
                  <a:srgbClr val="FF3300"/>
                </a:solidFill>
              </a:rPr>
              <a:t>独立调度和分派的基本单位；</a:t>
            </a:r>
            <a:endParaRPr lang="zh-CN" altLang="en-US" sz="2400" b="1"/>
          </a:p>
          <a:p>
            <a:pPr lvl="1" eaLnBrk="1" hangingPunct="1">
              <a:lnSpc>
                <a:spcPct val="110000"/>
              </a:lnSpc>
              <a:buFontTx/>
              <a:buBlip>
                <a:blip r:embed="rId3"/>
              </a:buBlip>
            </a:pPr>
            <a:r>
              <a:rPr lang="zh-CN" altLang="en-US" sz="2400" b="1">
                <a:solidFill>
                  <a:srgbClr val="FF3300"/>
                </a:solidFill>
              </a:rPr>
              <a:t>可并发执行：</a:t>
            </a:r>
            <a:r>
              <a:rPr lang="zh-CN" altLang="en-US" sz="2400" b="1"/>
              <a:t>不同进程的线程和一个进程中的线程；</a:t>
            </a:r>
          </a:p>
          <a:p>
            <a:pPr lvl="1" eaLnBrk="1" hangingPunct="1">
              <a:lnSpc>
                <a:spcPct val="110000"/>
              </a:lnSpc>
              <a:buFontTx/>
              <a:buBlip>
                <a:blip r:embed="rId3"/>
              </a:buBlip>
            </a:pPr>
            <a:r>
              <a:rPr lang="zh-CN" altLang="en-US" sz="2400" b="1">
                <a:solidFill>
                  <a:srgbClr val="FF3300"/>
                </a:solidFill>
              </a:rPr>
              <a:t>共享进程资源：</a:t>
            </a:r>
            <a:r>
              <a:rPr lang="zh-CN" altLang="en-US" sz="2400" b="1"/>
              <a:t>同一进程中的各线程可共享该进程所拥有的资源，如具有相同的进程地址空间，每个线程都可以访问该地址空间中的每一个虚地址；还可访问进程所拥有的已打开文件等。</a:t>
            </a:r>
          </a:p>
        </p:txBody>
      </p:sp>
      <p:sp>
        <p:nvSpPr>
          <p:cNvPr id="401411" name="Rectangle 3">
            <a:extLst>
              <a:ext uri="{FF2B5EF4-FFF2-40B4-BE49-F238E27FC236}">
                <a16:creationId xmlns:a16="http://schemas.microsoft.com/office/drawing/2014/main" xmlns="" id="{0386B060-238F-48D9-B7A4-AE58E7315BC7}"/>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xmlns="" id="{12FB5C93-6ADA-437B-95EA-C2D3B06D2F50}"/>
              </a:ext>
            </a:extLst>
          </p:cNvPr>
          <p:cNvSpPr>
            <a:spLocks noChangeArrowheads="1"/>
          </p:cNvSpPr>
          <p:nvPr/>
        </p:nvSpPr>
        <p:spPr bwMode="auto">
          <a:xfrm>
            <a:off x="381000" y="1141413"/>
            <a:ext cx="8382000"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669925" indent="-3873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6175" indent="-2317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Tx/>
              <a:buNone/>
            </a:pPr>
            <a:r>
              <a:rPr lang="en-US" altLang="zh-CN" sz="3600" b="1">
                <a:solidFill>
                  <a:schemeClr val="accent2"/>
                </a:solidFill>
              </a:rPr>
              <a:t>3.4 </a:t>
            </a:r>
            <a:r>
              <a:rPr lang="zh-CN" altLang="en-US" sz="3600" b="1">
                <a:solidFill>
                  <a:schemeClr val="accent2"/>
                </a:solidFill>
              </a:rPr>
              <a:t>线程</a:t>
            </a:r>
            <a:r>
              <a:rPr lang="en-US" altLang="zh-CN" sz="3600" b="1">
                <a:solidFill>
                  <a:schemeClr val="accent2"/>
                </a:solidFill>
              </a:rPr>
              <a:t>(THREAD)</a:t>
            </a:r>
            <a:br>
              <a:rPr lang="en-US" altLang="zh-CN" sz="3600" b="1">
                <a:solidFill>
                  <a:schemeClr val="accent2"/>
                </a:solidFill>
              </a:rPr>
            </a:br>
            <a:r>
              <a:rPr lang="en-US" altLang="zh-CN" b="1">
                <a:solidFill>
                  <a:srgbClr val="006600"/>
                </a:solidFill>
              </a:rPr>
              <a:t>3.4.4 </a:t>
            </a:r>
            <a:r>
              <a:rPr lang="zh-CN" altLang="en-US" b="1">
                <a:solidFill>
                  <a:srgbClr val="006600"/>
                </a:solidFill>
              </a:rPr>
              <a:t>多线程</a:t>
            </a:r>
            <a:r>
              <a:rPr lang="en-US" altLang="zh-CN" b="1">
                <a:solidFill>
                  <a:srgbClr val="006600"/>
                </a:solidFill>
              </a:rPr>
              <a:t>OS</a:t>
            </a:r>
            <a:r>
              <a:rPr lang="zh-CN" altLang="en-US" b="1">
                <a:solidFill>
                  <a:srgbClr val="006600"/>
                </a:solidFill>
              </a:rPr>
              <a:t>中的进程</a:t>
            </a:r>
          </a:p>
          <a:p>
            <a:pPr lvl="1" eaLnBrk="1" hangingPunct="1">
              <a:lnSpc>
                <a:spcPct val="110000"/>
              </a:lnSpc>
              <a:buFontTx/>
              <a:buBlip>
                <a:blip r:embed="rId3"/>
              </a:buBlip>
            </a:pPr>
            <a:r>
              <a:rPr lang="zh-CN" altLang="en-US" b="1"/>
              <a:t>作为系统资源分配的单位；</a:t>
            </a:r>
          </a:p>
          <a:p>
            <a:pPr lvl="1" eaLnBrk="1" hangingPunct="1">
              <a:lnSpc>
                <a:spcPct val="110000"/>
              </a:lnSpc>
              <a:buFontTx/>
              <a:buBlip>
                <a:blip r:embed="rId3"/>
              </a:buBlip>
            </a:pPr>
            <a:r>
              <a:rPr lang="zh-CN" altLang="en-US" b="1">
                <a:solidFill>
                  <a:srgbClr val="FF3300"/>
                </a:solidFill>
              </a:rPr>
              <a:t>独立调度和分派的基本单位</a:t>
            </a:r>
            <a:endParaRPr lang="zh-CN" altLang="en-US" b="1"/>
          </a:p>
          <a:p>
            <a:pPr lvl="1" eaLnBrk="1" hangingPunct="1">
              <a:lnSpc>
                <a:spcPct val="110000"/>
              </a:lnSpc>
              <a:buFontTx/>
              <a:buBlip>
                <a:blip r:embed="rId3"/>
              </a:buBlip>
            </a:pPr>
            <a:r>
              <a:rPr lang="zh-CN" altLang="en-US" b="1"/>
              <a:t>可包含多个线程；</a:t>
            </a:r>
          </a:p>
          <a:p>
            <a:pPr lvl="1" eaLnBrk="1" hangingPunct="1">
              <a:lnSpc>
                <a:spcPct val="110000"/>
              </a:lnSpc>
              <a:buFontTx/>
              <a:buBlip>
                <a:blip r:embed="rId3"/>
              </a:buBlip>
            </a:pPr>
            <a:r>
              <a:rPr lang="zh-CN" altLang="en-US" b="1"/>
              <a:t>进程不是一个可执行的实体。</a:t>
            </a:r>
          </a:p>
        </p:txBody>
      </p:sp>
      <p:sp>
        <p:nvSpPr>
          <p:cNvPr id="403459" name="Rectangle 3">
            <a:extLst>
              <a:ext uri="{FF2B5EF4-FFF2-40B4-BE49-F238E27FC236}">
                <a16:creationId xmlns:a16="http://schemas.microsoft.com/office/drawing/2014/main" xmlns="" id="{8A1370EA-014F-409F-8A6A-E07EB2A624CB}"/>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xmlns="" id="{E932C723-E9CB-40D6-863F-E903EAD1DD6B}"/>
              </a:ext>
            </a:extLst>
          </p:cNvPr>
          <p:cNvSpPr>
            <a:spLocks noChangeArrowheads="1"/>
          </p:cNvSpPr>
          <p:nvPr/>
        </p:nvSpPr>
        <p:spPr bwMode="auto">
          <a:xfrm>
            <a:off x="381000" y="1141413"/>
            <a:ext cx="8382000" cy="539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65150" indent="-282575">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041400" indent="-2825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10000"/>
              </a:spcBef>
              <a:buFontTx/>
              <a:buNone/>
            </a:pPr>
            <a:r>
              <a:rPr lang="en-US" altLang="zh-CN" b="1">
                <a:solidFill>
                  <a:schemeClr val="accent2"/>
                </a:solidFill>
              </a:rPr>
              <a:t>3.4 </a:t>
            </a:r>
            <a:r>
              <a:rPr lang="zh-CN" altLang="en-US" b="1">
                <a:solidFill>
                  <a:schemeClr val="accent2"/>
                </a:solidFill>
              </a:rPr>
              <a:t>线程</a:t>
            </a:r>
            <a:r>
              <a:rPr lang="en-US" altLang="zh-CN" b="1">
                <a:solidFill>
                  <a:schemeClr val="accent2"/>
                </a:solidFill>
              </a:rPr>
              <a:t>(THREAD)</a:t>
            </a:r>
            <a:br>
              <a:rPr lang="en-US" altLang="zh-CN" b="1">
                <a:solidFill>
                  <a:schemeClr val="accent2"/>
                </a:solidFill>
              </a:rPr>
            </a:br>
            <a:r>
              <a:rPr lang="en-US" altLang="zh-CN" sz="3000" b="1">
                <a:solidFill>
                  <a:srgbClr val="006600"/>
                </a:solidFill>
              </a:rPr>
              <a:t>3.4.5 </a:t>
            </a:r>
            <a:r>
              <a:rPr lang="zh-CN" altLang="en-US" sz="3000" b="1">
                <a:solidFill>
                  <a:srgbClr val="006600"/>
                </a:solidFill>
              </a:rPr>
              <a:t>进程与线程的比较</a:t>
            </a:r>
          </a:p>
          <a:p>
            <a:pPr lvl="1" eaLnBrk="1" hangingPunct="1">
              <a:lnSpc>
                <a:spcPct val="110000"/>
              </a:lnSpc>
              <a:spcBef>
                <a:spcPct val="10000"/>
              </a:spcBef>
              <a:buFontTx/>
              <a:buBlip>
                <a:blip r:embed="rId3"/>
              </a:buBlip>
            </a:pPr>
            <a:r>
              <a:rPr lang="zh-CN" altLang="en-US" b="1">
                <a:solidFill>
                  <a:srgbClr val="FF3300"/>
                </a:solidFill>
              </a:rPr>
              <a:t>进程</a:t>
            </a:r>
            <a:r>
              <a:rPr lang="en-US" altLang="zh-CN" b="1">
                <a:solidFill>
                  <a:srgbClr val="FF3300"/>
                </a:solidFill>
              </a:rPr>
              <a:t>Process</a:t>
            </a:r>
            <a:r>
              <a:rPr lang="zh-CN" altLang="en-US" b="1">
                <a:solidFill>
                  <a:srgbClr val="FF3300"/>
                </a:solidFill>
              </a:rPr>
              <a:t>：</a:t>
            </a:r>
            <a:r>
              <a:rPr lang="zh-CN" altLang="en-US" b="1"/>
              <a:t>资源分配单位（存储器、文件）和</a:t>
            </a:r>
            <a:r>
              <a:rPr lang="en-US" altLang="zh-CN" b="1"/>
              <a:t>CPU</a:t>
            </a:r>
            <a:r>
              <a:rPr lang="zh-CN" altLang="en-US" b="1"/>
              <a:t>调度（分派）单位。又称为“任务（</a:t>
            </a:r>
            <a:r>
              <a:rPr lang="en-US" altLang="zh-CN" b="1"/>
              <a:t>task</a:t>
            </a:r>
            <a:r>
              <a:rPr lang="zh-CN" altLang="en-US" b="1"/>
              <a:t>）”</a:t>
            </a:r>
          </a:p>
          <a:p>
            <a:pPr lvl="2" eaLnBrk="1" hangingPunct="1">
              <a:lnSpc>
                <a:spcPct val="110000"/>
              </a:lnSpc>
              <a:spcBef>
                <a:spcPct val="10000"/>
              </a:spcBef>
              <a:buFontTx/>
              <a:buBlip>
                <a:blip r:embed="rId4"/>
              </a:buBlip>
            </a:pPr>
            <a:r>
              <a:rPr lang="zh-CN" altLang="en-US" sz="2600" b="1">
                <a:solidFill>
                  <a:schemeClr val="accent2"/>
                </a:solidFill>
              </a:rPr>
              <a:t>多线程是指</a:t>
            </a:r>
            <a:r>
              <a:rPr lang="en-US" altLang="zh-CN" sz="2600" b="1">
                <a:solidFill>
                  <a:schemeClr val="accent2"/>
                </a:solidFill>
              </a:rPr>
              <a:t>OS</a:t>
            </a:r>
            <a:r>
              <a:rPr lang="zh-CN" altLang="en-US" sz="2600" b="1">
                <a:solidFill>
                  <a:schemeClr val="accent2"/>
                </a:solidFill>
              </a:rPr>
              <a:t>支持在一个进程中执行多个线程的能力</a:t>
            </a:r>
          </a:p>
          <a:p>
            <a:pPr lvl="1" eaLnBrk="1" hangingPunct="1">
              <a:lnSpc>
                <a:spcPct val="110000"/>
              </a:lnSpc>
              <a:spcBef>
                <a:spcPct val="10000"/>
              </a:spcBef>
              <a:buFontTx/>
              <a:buBlip>
                <a:blip r:embed="rId3"/>
              </a:buBlip>
            </a:pPr>
            <a:r>
              <a:rPr lang="zh-CN" altLang="en-US" b="1">
                <a:solidFill>
                  <a:srgbClr val="FF3300"/>
                </a:solidFill>
              </a:rPr>
              <a:t>线程</a:t>
            </a:r>
            <a:r>
              <a:rPr lang="en-US" altLang="zh-CN" b="1">
                <a:solidFill>
                  <a:srgbClr val="FF3300"/>
                </a:solidFill>
              </a:rPr>
              <a:t>Thread</a:t>
            </a:r>
            <a:r>
              <a:rPr lang="zh-CN" altLang="en-US" b="1">
                <a:solidFill>
                  <a:srgbClr val="FF3300"/>
                </a:solidFill>
              </a:rPr>
              <a:t>：</a:t>
            </a:r>
            <a:r>
              <a:rPr lang="zh-CN" altLang="en-US" b="1"/>
              <a:t>作为</a:t>
            </a:r>
            <a:r>
              <a:rPr lang="en-US" altLang="zh-CN" b="1"/>
              <a:t>CPU</a:t>
            </a:r>
            <a:r>
              <a:rPr lang="zh-CN" altLang="en-US" b="1"/>
              <a:t>调度单位，而进程只作为其他资源分配单位</a:t>
            </a:r>
          </a:p>
          <a:p>
            <a:pPr lvl="2" eaLnBrk="1" hangingPunct="1">
              <a:lnSpc>
                <a:spcPct val="110000"/>
              </a:lnSpc>
              <a:spcBef>
                <a:spcPct val="10000"/>
              </a:spcBef>
              <a:buFontTx/>
              <a:buBlip>
                <a:blip r:embed="rId4"/>
              </a:buBlip>
            </a:pPr>
            <a:r>
              <a:rPr lang="zh-CN" altLang="en-US" sz="2600" b="1">
                <a:solidFill>
                  <a:schemeClr val="accent2"/>
                </a:solidFill>
              </a:rPr>
              <a:t>只拥有必不可少的资源，如：线程状态、寄存器上下文和栈</a:t>
            </a:r>
          </a:p>
          <a:p>
            <a:pPr lvl="2" eaLnBrk="1" hangingPunct="1">
              <a:lnSpc>
                <a:spcPct val="110000"/>
              </a:lnSpc>
              <a:spcBef>
                <a:spcPct val="10000"/>
              </a:spcBef>
              <a:buFontTx/>
              <a:buBlip>
                <a:blip r:embed="rId4"/>
              </a:buBlip>
            </a:pPr>
            <a:r>
              <a:rPr lang="zh-CN" altLang="en-US" sz="2600" b="1">
                <a:solidFill>
                  <a:schemeClr val="accent2"/>
                </a:solidFill>
              </a:rPr>
              <a:t>同样具有就绪、阻塞和执行三种基本状态</a:t>
            </a:r>
            <a:endParaRPr lang="zh-CN" altLang="en-US" sz="2600" b="1">
              <a:solidFill>
                <a:srgbClr val="339933"/>
              </a:solidFill>
            </a:endParaRPr>
          </a:p>
        </p:txBody>
      </p:sp>
      <p:sp>
        <p:nvSpPr>
          <p:cNvPr id="405507" name="Rectangle 3">
            <a:extLst>
              <a:ext uri="{FF2B5EF4-FFF2-40B4-BE49-F238E27FC236}">
                <a16:creationId xmlns:a16="http://schemas.microsoft.com/office/drawing/2014/main" xmlns="" id="{E319C33E-A60D-4E4C-958C-65C2735F6D95}"/>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xmlns="" id="{424F43BE-C06F-4CDA-9039-E95E8D460797}"/>
              </a:ext>
            </a:extLst>
          </p:cNvPr>
          <p:cNvSpPr>
            <a:spLocks noChangeArrowheads="1"/>
          </p:cNvSpPr>
          <p:nvPr/>
        </p:nvSpPr>
        <p:spPr bwMode="auto">
          <a:xfrm>
            <a:off x="381000" y="1143000"/>
            <a:ext cx="8382000" cy="551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65150" indent="-282575">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041400" indent="-2825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en-US" altLang="zh-CN" sz="2800" b="1">
                <a:solidFill>
                  <a:schemeClr val="accent2"/>
                </a:solidFill>
              </a:rPr>
              <a:t>3.4 </a:t>
            </a:r>
            <a:r>
              <a:rPr lang="zh-CN" altLang="en-US" sz="2800" b="1">
                <a:solidFill>
                  <a:schemeClr val="accent2"/>
                </a:solidFill>
              </a:rPr>
              <a:t>线程</a:t>
            </a:r>
            <a:r>
              <a:rPr lang="en-US" altLang="zh-CN" sz="2800" b="1">
                <a:solidFill>
                  <a:schemeClr val="accent2"/>
                </a:solidFill>
              </a:rPr>
              <a:t>(THREAD)</a:t>
            </a:r>
            <a:br>
              <a:rPr lang="en-US" altLang="zh-CN" sz="2800" b="1">
                <a:solidFill>
                  <a:schemeClr val="accent2"/>
                </a:solidFill>
              </a:rPr>
            </a:br>
            <a:r>
              <a:rPr lang="en-US" altLang="zh-CN" sz="2800" b="1">
                <a:solidFill>
                  <a:srgbClr val="006600"/>
                </a:solidFill>
              </a:rPr>
              <a:t>3.4.5 </a:t>
            </a:r>
            <a:r>
              <a:rPr lang="zh-CN" altLang="en-US" sz="2800" b="1">
                <a:solidFill>
                  <a:srgbClr val="006600"/>
                </a:solidFill>
              </a:rPr>
              <a:t>进程与线程的比较</a:t>
            </a:r>
          </a:p>
          <a:p>
            <a:pPr lvl="1" eaLnBrk="1" hangingPunct="1">
              <a:spcBef>
                <a:spcPct val="10000"/>
              </a:spcBef>
              <a:buFontTx/>
              <a:buBlip>
                <a:blip r:embed="rId3"/>
              </a:buBlip>
            </a:pPr>
            <a:r>
              <a:rPr lang="zh-CN" altLang="en-US" sz="2400" b="1">
                <a:solidFill>
                  <a:srgbClr val="FF3300"/>
                </a:solidFill>
              </a:rPr>
              <a:t>调度</a:t>
            </a:r>
            <a:endParaRPr lang="zh-CN" altLang="en-US" b="1"/>
          </a:p>
          <a:p>
            <a:pPr lvl="2" eaLnBrk="1" hangingPunct="1">
              <a:spcBef>
                <a:spcPct val="10000"/>
              </a:spcBef>
              <a:buFontTx/>
              <a:buBlip>
                <a:blip r:embed="rId4"/>
              </a:buBlip>
            </a:pPr>
            <a:r>
              <a:rPr lang="zh-CN" altLang="en-US" b="1"/>
              <a:t>在传统的操作系统中，作为拥有资源的基本单位和独立调度、分派的基本单位都是进程；</a:t>
            </a:r>
          </a:p>
          <a:p>
            <a:pPr lvl="2" eaLnBrk="1" hangingPunct="1">
              <a:spcBef>
                <a:spcPct val="10000"/>
              </a:spcBef>
              <a:buFontTx/>
              <a:buBlip>
                <a:blip r:embed="rId4"/>
              </a:buBlip>
            </a:pPr>
            <a:r>
              <a:rPr lang="zh-CN" altLang="en-US" b="1"/>
              <a:t>引入线程的操作系统中，线程作为调度、分派的基本单位；进程作为拥有资源的基本单位；</a:t>
            </a:r>
          </a:p>
          <a:p>
            <a:pPr lvl="2" eaLnBrk="1" hangingPunct="1">
              <a:spcBef>
                <a:spcPct val="10000"/>
              </a:spcBef>
              <a:buFontTx/>
              <a:buBlip>
                <a:blip r:embed="rId4"/>
              </a:buBlip>
            </a:pPr>
            <a:r>
              <a:rPr lang="zh-CN" altLang="en-US" b="1"/>
              <a:t>同一进程中，线程的切换不会引起进程的切换；从一个进程中的线程切换到另一个进程中的线程时，将会引起进程的切换。</a:t>
            </a:r>
            <a:endParaRPr lang="zh-CN" altLang="en-US" sz="2600" b="1">
              <a:solidFill>
                <a:schemeClr val="accent2"/>
              </a:solidFill>
            </a:endParaRPr>
          </a:p>
          <a:p>
            <a:pPr lvl="1" eaLnBrk="1" hangingPunct="1">
              <a:spcBef>
                <a:spcPct val="10000"/>
              </a:spcBef>
              <a:buFontTx/>
              <a:buBlip>
                <a:blip r:embed="rId3"/>
              </a:buBlip>
            </a:pPr>
            <a:r>
              <a:rPr lang="zh-CN" altLang="en-US" sz="2400" b="1">
                <a:solidFill>
                  <a:srgbClr val="FF3300"/>
                </a:solidFill>
              </a:rPr>
              <a:t>并发性：</a:t>
            </a:r>
            <a:r>
              <a:rPr lang="zh-CN" altLang="en-US" sz="2400" b="1"/>
              <a:t>在引入线程的操作系统中，不仅进程之间可并发执行，在一个进程中的多个线程之间也可并发执行，使得操作系统具有更好的并发性，从而提高系统资源的利用率和系统吞吐量。</a:t>
            </a:r>
          </a:p>
        </p:txBody>
      </p:sp>
      <p:sp>
        <p:nvSpPr>
          <p:cNvPr id="407555" name="Rectangle 3">
            <a:extLst>
              <a:ext uri="{FF2B5EF4-FFF2-40B4-BE49-F238E27FC236}">
                <a16:creationId xmlns:a16="http://schemas.microsoft.com/office/drawing/2014/main" xmlns="" id="{4DC41FBD-DBCD-4FEC-83A5-5E83365501B0}"/>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xmlns="" id="{549BD916-9B7F-42D9-A37B-C9D4BB8027F8}"/>
              </a:ext>
            </a:extLst>
          </p:cNvPr>
          <p:cNvSpPr>
            <a:spLocks noChangeArrowheads="1"/>
          </p:cNvSpPr>
          <p:nvPr/>
        </p:nvSpPr>
        <p:spPr bwMode="auto">
          <a:xfrm>
            <a:off x="381000" y="1120775"/>
            <a:ext cx="8583613" cy="569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65150" indent="-282575">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041400" indent="-2825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solidFill>
                  <a:schemeClr val="accent2"/>
                </a:solidFill>
              </a:rPr>
              <a:t>3.4 </a:t>
            </a:r>
            <a:r>
              <a:rPr lang="zh-CN" altLang="en-US" sz="2800" b="1">
                <a:solidFill>
                  <a:schemeClr val="accent2"/>
                </a:solidFill>
              </a:rPr>
              <a:t>线程</a:t>
            </a:r>
            <a:r>
              <a:rPr lang="en-US" altLang="zh-CN" sz="2800" b="1">
                <a:solidFill>
                  <a:schemeClr val="accent2"/>
                </a:solidFill>
              </a:rPr>
              <a:t>(THREAD)</a:t>
            </a:r>
            <a:br>
              <a:rPr lang="en-US" altLang="zh-CN" sz="2800" b="1">
                <a:solidFill>
                  <a:schemeClr val="accent2"/>
                </a:solidFill>
              </a:rPr>
            </a:br>
            <a:r>
              <a:rPr lang="en-US" altLang="zh-CN" sz="2800" b="1">
                <a:solidFill>
                  <a:srgbClr val="006600"/>
                </a:solidFill>
              </a:rPr>
              <a:t>3.4.5 </a:t>
            </a:r>
            <a:r>
              <a:rPr lang="zh-CN" altLang="en-US" sz="2800" b="1">
                <a:solidFill>
                  <a:srgbClr val="006600"/>
                </a:solidFill>
              </a:rPr>
              <a:t>进程与线程的比较</a:t>
            </a:r>
          </a:p>
          <a:p>
            <a:pPr lvl="1" eaLnBrk="1" hangingPunct="1">
              <a:spcBef>
                <a:spcPct val="0"/>
              </a:spcBef>
              <a:buFontTx/>
              <a:buBlip>
                <a:blip r:embed="rId3"/>
              </a:buBlip>
            </a:pPr>
            <a:r>
              <a:rPr lang="zh-CN" altLang="en-US" sz="2400" b="1">
                <a:solidFill>
                  <a:srgbClr val="FF3300"/>
                </a:solidFill>
              </a:rPr>
              <a:t>拥有资源</a:t>
            </a:r>
            <a:endParaRPr lang="zh-CN" altLang="en-US" b="1"/>
          </a:p>
          <a:p>
            <a:pPr lvl="2" eaLnBrk="1" hangingPunct="1">
              <a:spcBef>
                <a:spcPct val="0"/>
              </a:spcBef>
              <a:buFontTx/>
              <a:buBlip>
                <a:blip r:embed="rId4"/>
              </a:buBlip>
            </a:pPr>
            <a:r>
              <a:rPr lang="zh-CN" altLang="en-US" b="1"/>
              <a:t>不论是传统的操作系统，还是引入线程的操作系统，进程都可以拥有资源，是系统中拥有资源的基本单位；</a:t>
            </a:r>
          </a:p>
          <a:p>
            <a:pPr lvl="2" eaLnBrk="1" hangingPunct="1">
              <a:spcBef>
                <a:spcPct val="0"/>
              </a:spcBef>
              <a:buFontTx/>
              <a:buBlip>
                <a:blip r:embed="rId4"/>
              </a:buBlip>
            </a:pPr>
            <a:r>
              <a:rPr lang="zh-CN" altLang="en-US" b="1"/>
              <a:t>一般而言，线程不拥有系统资源（除少量必不可少的资源），但它可以访问其隶属进程的资源，如一个进程的代码段、数据段等。</a:t>
            </a:r>
          </a:p>
          <a:p>
            <a:pPr lvl="1" eaLnBrk="1" hangingPunct="1">
              <a:spcBef>
                <a:spcPct val="0"/>
              </a:spcBef>
              <a:buFontTx/>
              <a:buBlip>
                <a:blip r:embed="rId3"/>
              </a:buBlip>
            </a:pPr>
            <a:r>
              <a:rPr lang="zh-CN" altLang="en-US" sz="2400" b="1">
                <a:solidFill>
                  <a:srgbClr val="FF3300"/>
                </a:solidFill>
              </a:rPr>
              <a:t>系统开销</a:t>
            </a:r>
          </a:p>
          <a:p>
            <a:pPr lvl="2" eaLnBrk="1" hangingPunct="1">
              <a:spcBef>
                <a:spcPct val="0"/>
              </a:spcBef>
              <a:buFontTx/>
              <a:buBlip>
                <a:blip r:embed="rId4"/>
              </a:buBlip>
            </a:pPr>
            <a:r>
              <a:rPr lang="zh-CN" altLang="en-US" b="1"/>
              <a:t>线程的创建、撤销、切换快，操作系统所付出的开销明显小于进程；</a:t>
            </a:r>
          </a:p>
          <a:p>
            <a:pPr lvl="2" eaLnBrk="1" hangingPunct="1">
              <a:spcBef>
                <a:spcPct val="0"/>
              </a:spcBef>
              <a:buFontTx/>
              <a:buBlip>
                <a:blip r:embed="rId4"/>
              </a:buBlip>
            </a:pPr>
            <a:r>
              <a:rPr lang="zh-CN" altLang="en-US" b="1"/>
              <a:t>通信方面：由于同进程内线程间共享进程的代码，数据，内存和文件资源，可直接进行不通过内核的通信；而进程间的通信需要通过内核进行，以提供保护和通信所需机制。</a:t>
            </a:r>
          </a:p>
        </p:txBody>
      </p:sp>
      <p:sp>
        <p:nvSpPr>
          <p:cNvPr id="409603" name="Rectangle 3">
            <a:extLst>
              <a:ext uri="{FF2B5EF4-FFF2-40B4-BE49-F238E27FC236}">
                <a16:creationId xmlns:a16="http://schemas.microsoft.com/office/drawing/2014/main" xmlns="" id="{7F64C650-4B39-49D4-9FC5-074C6B039332}"/>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xmlns="" id="{1AA33E2C-4F76-4235-AB67-0AD583118F97}"/>
              </a:ext>
            </a:extLst>
          </p:cNvPr>
          <p:cNvSpPr>
            <a:spLocks noChangeArrowheads="1"/>
          </p:cNvSpPr>
          <p:nvPr/>
        </p:nvSpPr>
        <p:spPr bwMode="auto">
          <a:xfrm>
            <a:off x="381000" y="1144588"/>
            <a:ext cx="8305800"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30000"/>
              </a:spcBef>
              <a:buFontTx/>
              <a:buNone/>
            </a:pPr>
            <a:r>
              <a:rPr lang="en-US" altLang="zh-CN" b="1">
                <a:solidFill>
                  <a:schemeClr val="accent2"/>
                </a:solidFill>
              </a:rPr>
              <a:t>3.4 </a:t>
            </a:r>
            <a:r>
              <a:rPr lang="zh-CN" altLang="en-US" b="1">
                <a:solidFill>
                  <a:schemeClr val="accent2"/>
                </a:solidFill>
              </a:rPr>
              <a:t>线程</a:t>
            </a:r>
            <a:r>
              <a:rPr lang="en-US" altLang="zh-CN" b="1">
                <a:solidFill>
                  <a:schemeClr val="accent2"/>
                </a:solidFill>
              </a:rPr>
              <a:t>(THREAD)</a:t>
            </a:r>
            <a:br>
              <a:rPr lang="en-US" altLang="zh-CN" b="1">
                <a:solidFill>
                  <a:schemeClr val="accent2"/>
                </a:solidFill>
              </a:rPr>
            </a:br>
            <a:r>
              <a:rPr lang="en-US" altLang="zh-CN" sz="2800" b="1">
                <a:solidFill>
                  <a:srgbClr val="006600"/>
                </a:solidFill>
              </a:rPr>
              <a:t>3.4.5 </a:t>
            </a:r>
            <a:r>
              <a:rPr lang="zh-CN" altLang="en-US" sz="2800" b="1">
                <a:solidFill>
                  <a:srgbClr val="006600"/>
                </a:solidFill>
              </a:rPr>
              <a:t>进程和线程的比较</a:t>
            </a:r>
          </a:p>
        </p:txBody>
      </p:sp>
      <p:sp>
        <p:nvSpPr>
          <p:cNvPr id="214019" name="Rectangle 3">
            <a:extLst>
              <a:ext uri="{FF2B5EF4-FFF2-40B4-BE49-F238E27FC236}">
                <a16:creationId xmlns:a16="http://schemas.microsoft.com/office/drawing/2014/main" xmlns="" id="{667B1919-C8AB-411E-BDBF-F46A54848FF7}"/>
              </a:ext>
            </a:extLst>
          </p:cNvPr>
          <p:cNvSpPr>
            <a:spLocks noChangeArrowheads="1"/>
          </p:cNvSpPr>
          <p:nvPr/>
        </p:nvSpPr>
        <p:spPr bwMode="auto">
          <a:xfrm>
            <a:off x="457200" y="2514600"/>
            <a:ext cx="8077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en-US" altLang="zh-CN" sz="2600" b="1"/>
              <a:t>     </a:t>
            </a:r>
            <a:r>
              <a:rPr lang="zh-CN" altLang="en-US" sz="2600" b="1">
                <a:solidFill>
                  <a:srgbClr val="FF3300"/>
                </a:solidFill>
              </a:rPr>
              <a:t>每个线程的内容</a:t>
            </a:r>
            <a:r>
              <a:rPr lang="zh-CN" altLang="en-US" sz="2600" b="1"/>
              <a:t>                 </a:t>
            </a:r>
            <a:r>
              <a:rPr lang="zh-CN" altLang="en-US" sz="2600" b="1">
                <a:solidFill>
                  <a:srgbClr val="006600"/>
                </a:solidFill>
              </a:rPr>
              <a:t>每个进程的内容</a:t>
            </a:r>
            <a:r>
              <a:rPr lang="zh-CN" altLang="en-US" sz="2600" b="1"/>
              <a:t>        </a:t>
            </a:r>
          </a:p>
          <a:p>
            <a:pPr eaLnBrk="1" hangingPunct="1">
              <a:lnSpc>
                <a:spcPct val="90000"/>
              </a:lnSpc>
              <a:buFontTx/>
              <a:buNone/>
            </a:pPr>
            <a:r>
              <a:rPr lang="zh-CN" altLang="en-US" sz="2600" b="1"/>
              <a:t>	      程序计数器               	地址空间                  </a:t>
            </a:r>
          </a:p>
          <a:p>
            <a:pPr eaLnBrk="1" hangingPunct="1">
              <a:lnSpc>
                <a:spcPct val="90000"/>
              </a:lnSpc>
              <a:buFontTx/>
              <a:buNone/>
            </a:pPr>
            <a:r>
              <a:rPr lang="zh-CN" altLang="en-US" sz="2600" b="1"/>
              <a:t>	      堆栈                  		全局变量 </a:t>
            </a:r>
          </a:p>
          <a:p>
            <a:pPr eaLnBrk="1" hangingPunct="1">
              <a:lnSpc>
                <a:spcPct val="90000"/>
              </a:lnSpc>
              <a:buFontTx/>
              <a:buNone/>
            </a:pPr>
            <a:r>
              <a:rPr lang="zh-CN" altLang="en-US" sz="2600" b="1"/>
              <a:t>	      寄存器组              		打开文件</a:t>
            </a:r>
          </a:p>
          <a:p>
            <a:pPr eaLnBrk="1" hangingPunct="1">
              <a:lnSpc>
                <a:spcPct val="90000"/>
              </a:lnSpc>
              <a:buFontTx/>
              <a:buNone/>
            </a:pPr>
            <a:r>
              <a:rPr lang="zh-CN" altLang="en-US" sz="2600" b="1"/>
              <a:t>          子线程                		子进程</a:t>
            </a:r>
          </a:p>
          <a:p>
            <a:pPr eaLnBrk="1" hangingPunct="1">
              <a:lnSpc>
                <a:spcPct val="90000"/>
              </a:lnSpc>
              <a:buFontTx/>
              <a:buNone/>
            </a:pPr>
            <a:r>
              <a:rPr lang="zh-CN" altLang="en-US" sz="2600" b="1"/>
              <a:t>          状态                  		定时器</a:t>
            </a:r>
          </a:p>
          <a:p>
            <a:pPr eaLnBrk="1" hangingPunct="1">
              <a:lnSpc>
                <a:spcPct val="90000"/>
              </a:lnSpc>
              <a:buFontTx/>
              <a:buNone/>
            </a:pPr>
            <a:r>
              <a:rPr lang="zh-CN" altLang="en-US" sz="2600" b="1"/>
              <a:t>						信号</a:t>
            </a:r>
          </a:p>
          <a:p>
            <a:pPr eaLnBrk="1" hangingPunct="1">
              <a:lnSpc>
                <a:spcPct val="90000"/>
              </a:lnSpc>
              <a:buFontTx/>
              <a:buNone/>
            </a:pPr>
            <a:r>
              <a:rPr lang="zh-CN" altLang="en-US" sz="2600" b="1"/>
              <a:t>						信号量 </a:t>
            </a:r>
          </a:p>
          <a:p>
            <a:pPr eaLnBrk="1" hangingPunct="1">
              <a:lnSpc>
                <a:spcPct val="90000"/>
              </a:lnSpc>
              <a:buFontTx/>
              <a:buNone/>
            </a:pPr>
            <a:r>
              <a:rPr lang="zh-CN" altLang="en-US" sz="2600" b="1"/>
              <a:t>						记帐信息</a:t>
            </a:r>
          </a:p>
        </p:txBody>
      </p:sp>
      <p:sp>
        <p:nvSpPr>
          <p:cNvPr id="411652" name="Rectangle 4">
            <a:extLst>
              <a:ext uri="{FF2B5EF4-FFF2-40B4-BE49-F238E27FC236}">
                <a16:creationId xmlns:a16="http://schemas.microsoft.com/office/drawing/2014/main" xmlns="" id="{AE817317-A27E-4088-AC0E-23EA0D49E7A3}"/>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F18E7641-CDD7-4B03-89D9-C4F849238CBD}"/>
              </a:ext>
            </a:extLst>
          </p:cNvPr>
          <p:cNvSpPr>
            <a:spLocks noGrp="1" noChangeArrowheads="1"/>
          </p:cNvSpPr>
          <p:nvPr>
            <p:ph type="body" idx="1"/>
          </p:nvPr>
        </p:nvSpPr>
        <p:spPr>
          <a:xfrm>
            <a:off x="457200" y="1219200"/>
            <a:ext cx="8305800" cy="5257800"/>
          </a:xfrm>
        </p:spPr>
        <p:txBody>
          <a:bodyPr/>
          <a:lstStyle/>
          <a:p>
            <a:pPr eaLnBrk="1" hangingPunct="1">
              <a:spcBef>
                <a:spcPct val="10000"/>
              </a:spcBef>
              <a:buFontTx/>
              <a:buNone/>
            </a:pPr>
            <a:r>
              <a:rPr lang="en-US" altLang="zh-CN" sz="4000" b="1">
                <a:solidFill>
                  <a:schemeClr val="accent2"/>
                </a:solidFill>
              </a:rPr>
              <a:t>3.1 </a:t>
            </a:r>
            <a:r>
              <a:rPr lang="zh-CN" altLang="en-US" sz="4000" b="1">
                <a:solidFill>
                  <a:schemeClr val="accent2"/>
                </a:solidFill>
              </a:rPr>
              <a:t>概述</a:t>
            </a:r>
          </a:p>
          <a:p>
            <a:pPr eaLnBrk="1" hangingPunct="1">
              <a:spcBef>
                <a:spcPct val="10000"/>
              </a:spcBef>
              <a:buFontTx/>
              <a:buNone/>
            </a:pPr>
            <a:r>
              <a:rPr lang="en-US" altLang="zh-CN" sz="3600" b="1">
                <a:solidFill>
                  <a:srgbClr val="339933"/>
                </a:solidFill>
              </a:rPr>
              <a:t>3.1.1 </a:t>
            </a:r>
            <a:r>
              <a:rPr lang="zh-CN" altLang="en-US" sz="3600" b="1">
                <a:solidFill>
                  <a:srgbClr val="339933"/>
                </a:solidFill>
              </a:rPr>
              <a:t>程序的顺序执行和并发执行</a:t>
            </a:r>
            <a:r>
              <a:rPr lang="zh-CN" altLang="en-US" b="1">
                <a:solidFill>
                  <a:srgbClr val="339933"/>
                </a:solidFill>
              </a:rPr>
              <a:t> </a:t>
            </a:r>
            <a:r>
              <a:rPr lang="en-US" altLang="zh-CN" b="1"/>
              <a:t>—— </a:t>
            </a:r>
            <a:r>
              <a:rPr lang="zh-CN" altLang="en-US" b="1"/>
              <a:t>程序的并发执行</a:t>
            </a:r>
          </a:p>
          <a:p>
            <a:pPr marL="835025" lvl="1" indent="-377825" eaLnBrk="1" hangingPunct="1">
              <a:spcBef>
                <a:spcPct val="10000"/>
              </a:spcBef>
              <a:buFontTx/>
              <a:buBlip>
                <a:blip r:embed="rId3"/>
              </a:buBlip>
            </a:pPr>
            <a:r>
              <a:rPr lang="zh-CN" altLang="en-US" sz="3200" b="1">
                <a:solidFill>
                  <a:srgbClr val="FF3300"/>
                </a:solidFill>
              </a:rPr>
              <a:t>不加控制的并发执行所带来的影响</a:t>
            </a:r>
          </a:p>
          <a:p>
            <a:pPr marL="835025" lvl="1" indent="-377825" eaLnBrk="1" hangingPunct="1">
              <a:spcBef>
                <a:spcPct val="10000"/>
              </a:spcBef>
              <a:buFontTx/>
              <a:buNone/>
            </a:pPr>
            <a:r>
              <a:rPr lang="zh-CN" altLang="en-US" b="1"/>
              <a:t>    </a:t>
            </a:r>
            <a:r>
              <a:rPr lang="zh-CN" altLang="en-US" sz="3200" b="1"/>
              <a:t>例：利用堆栈管理一块内存区中各数据块的使用情况</a:t>
            </a:r>
          </a:p>
          <a:p>
            <a:pPr marL="1311275" lvl="2" indent="-361950" eaLnBrk="1" hangingPunct="1">
              <a:spcBef>
                <a:spcPct val="10000"/>
              </a:spcBef>
              <a:buFontTx/>
              <a:buBlip>
                <a:blip r:embed="rId4"/>
              </a:buBlip>
            </a:pPr>
            <a:r>
              <a:rPr lang="zh-CN" altLang="en-US" sz="2800" b="1"/>
              <a:t>用</a:t>
            </a:r>
            <a:r>
              <a:rPr lang="en-US" altLang="zh-CN" sz="2800" b="1"/>
              <a:t>getaddr(top) </a:t>
            </a:r>
            <a:r>
              <a:rPr lang="zh-CN" altLang="en-US" sz="2800" b="1"/>
              <a:t>从栈顶取出相应的内存块的地址；</a:t>
            </a:r>
          </a:p>
          <a:p>
            <a:pPr marL="1311275" lvl="2" indent="-361950" eaLnBrk="1" hangingPunct="1">
              <a:spcBef>
                <a:spcPct val="10000"/>
              </a:spcBef>
              <a:buFontTx/>
              <a:buBlip>
                <a:blip r:embed="rId4"/>
              </a:buBlip>
            </a:pPr>
            <a:r>
              <a:rPr lang="zh-CN" altLang="en-US" sz="2800" b="1"/>
              <a:t>用</a:t>
            </a:r>
            <a:r>
              <a:rPr lang="en-US" altLang="zh-CN" sz="2800" b="1"/>
              <a:t>reladdr(blk)</a:t>
            </a:r>
            <a:r>
              <a:rPr lang="zh-CN" altLang="en-US" sz="2800" b="1"/>
              <a:t>将数据块的地址（以</a:t>
            </a:r>
            <a:r>
              <a:rPr lang="en-US" altLang="zh-CN" sz="2800" b="1"/>
              <a:t>blk</a:t>
            </a:r>
            <a:r>
              <a:rPr lang="zh-CN" altLang="en-US" sz="2800" b="1"/>
              <a:t>为地址）放入堆栈中。</a:t>
            </a:r>
          </a:p>
        </p:txBody>
      </p:sp>
      <p:sp>
        <p:nvSpPr>
          <p:cNvPr id="223235" name="Rectangle 3">
            <a:extLst>
              <a:ext uri="{FF2B5EF4-FFF2-40B4-BE49-F238E27FC236}">
                <a16:creationId xmlns:a16="http://schemas.microsoft.com/office/drawing/2014/main" xmlns="" id="{F0B22DB9-FFB5-496E-BCFB-9702A8A68B82}"/>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xmlns="" id="{64E59F0A-2C65-4829-9565-22B7CD8439B2}"/>
              </a:ext>
            </a:extLst>
          </p:cNvPr>
          <p:cNvSpPr>
            <a:spLocks noChangeArrowheads="1"/>
          </p:cNvSpPr>
          <p:nvPr/>
        </p:nvSpPr>
        <p:spPr bwMode="auto">
          <a:xfrm>
            <a:off x="228600" y="1138238"/>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chemeClr val="accent2"/>
                </a:solidFill>
              </a:rPr>
              <a:t>3.4 </a:t>
            </a:r>
            <a:r>
              <a:rPr lang="zh-CN" altLang="en-US" sz="2800" b="1">
                <a:solidFill>
                  <a:schemeClr val="accent2"/>
                </a:solidFill>
              </a:rPr>
              <a:t>线程</a:t>
            </a:r>
            <a:r>
              <a:rPr lang="en-US" altLang="zh-CN" sz="2800" b="1">
                <a:solidFill>
                  <a:schemeClr val="accent2"/>
                </a:solidFill>
              </a:rPr>
              <a:t>(THREAD)</a:t>
            </a:r>
            <a:br>
              <a:rPr lang="en-US" altLang="zh-CN" sz="2800" b="1">
                <a:solidFill>
                  <a:schemeClr val="accent2"/>
                </a:solidFill>
              </a:rPr>
            </a:br>
            <a:r>
              <a:rPr lang="en-US" altLang="zh-CN" sz="2800" b="1">
                <a:solidFill>
                  <a:srgbClr val="006600"/>
                </a:solidFill>
              </a:rPr>
              <a:t>3.4.6 </a:t>
            </a:r>
            <a:r>
              <a:rPr lang="zh-CN" altLang="en-US" sz="2800" b="1">
                <a:solidFill>
                  <a:srgbClr val="006600"/>
                </a:solidFill>
              </a:rPr>
              <a:t>进程与线程的关系</a:t>
            </a:r>
          </a:p>
        </p:txBody>
      </p:sp>
      <p:grpSp>
        <p:nvGrpSpPr>
          <p:cNvPr id="413699" name="Group 3">
            <a:extLst>
              <a:ext uri="{FF2B5EF4-FFF2-40B4-BE49-F238E27FC236}">
                <a16:creationId xmlns:a16="http://schemas.microsoft.com/office/drawing/2014/main" xmlns="" id="{F76D5E70-3055-4955-9B8B-4599F556EE4A}"/>
              </a:ext>
            </a:extLst>
          </p:cNvPr>
          <p:cNvGrpSpPr>
            <a:grpSpLocks/>
          </p:cNvGrpSpPr>
          <p:nvPr/>
        </p:nvGrpSpPr>
        <p:grpSpPr bwMode="auto">
          <a:xfrm>
            <a:off x="727075" y="4756150"/>
            <a:ext cx="3284538" cy="1863725"/>
            <a:chOff x="458" y="2971"/>
            <a:chExt cx="2069" cy="1174"/>
          </a:xfrm>
        </p:grpSpPr>
        <p:sp>
          <p:nvSpPr>
            <p:cNvPr id="216101" name="Rectangle 4">
              <a:extLst>
                <a:ext uri="{FF2B5EF4-FFF2-40B4-BE49-F238E27FC236}">
                  <a16:creationId xmlns:a16="http://schemas.microsoft.com/office/drawing/2014/main" xmlns="" id="{A107AD6C-BDA1-4856-97BD-29D8D49FD9BC}"/>
                </a:ext>
              </a:extLst>
            </p:cNvPr>
            <p:cNvSpPr>
              <a:spLocks noChangeArrowheads="1"/>
            </p:cNvSpPr>
            <p:nvPr/>
          </p:nvSpPr>
          <p:spPr bwMode="auto">
            <a:xfrm>
              <a:off x="510" y="3024"/>
              <a:ext cx="754" cy="755"/>
            </a:xfrm>
            <a:prstGeom prst="rect">
              <a:avLst/>
            </a:prstGeom>
            <a:solidFill>
              <a:srgbClr val="5E57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6102" name="Rectangle 5">
              <a:extLst>
                <a:ext uri="{FF2B5EF4-FFF2-40B4-BE49-F238E27FC236}">
                  <a16:creationId xmlns:a16="http://schemas.microsoft.com/office/drawing/2014/main" xmlns="" id="{486E63D9-C1AA-4909-9D8F-4E07D98F6036}"/>
                </a:ext>
              </a:extLst>
            </p:cNvPr>
            <p:cNvSpPr>
              <a:spLocks noChangeArrowheads="1"/>
            </p:cNvSpPr>
            <p:nvPr/>
          </p:nvSpPr>
          <p:spPr bwMode="auto">
            <a:xfrm>
              <a:off x="458" y="2971"/>
              <a:ext cx="744" cy="745"/>
            </a:xfrm>
            <a:prstGeom prst="rect">
              <a:avLst/>
            </a:prstGeom>
            <a:solidFill>
              <a:srgbClr val="DDDDDD"/>
            </a:solidFill>
            <a:ln w="1587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6103" name="Rectangle 6">
              <a:extLst>
                <a:ext uri="{FF2B5EF4-FFF2-40B4-BE49-F238E27FC236}">
                  <a16:creationId xmlns:a16="http://schemas.microsoft.com/office/drawing/2014/main" xmlns="" id="{DC4A37CD-7061-492B-84C8-5F5FA575882C}"/>
                </a:ext>
              </a:extLst>
            </p:cNvPr>
            <p:cNvSpPr>
              <a:spLocks noChangeArrowheads="1"/>
            </p:cNvSpPr>
            <p:nvPr/>
          </p:nvSpPr>
          <p:spPr bwMode="auto">
            <a:xfrm>
              <a:off x="1774" y="3024"/>
              <a:ext cx="753" cy="755"/>
            </a:xfrm>
            <a:prstGeom prst="rect">
              <a:avLst/>
            </a:prstGeom>
            <a:solidFill>
              <a:srgbClr val="5E57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6104" name="Rectangle 7">
              <a:extLst>
                <a:ext uri="{FF2B5EF4-FFF2-40B4-BE49-F238E27FC236}">
                  <a16:creationId xmlns:a16="http://schemas.microsoft.com/office/drawing/2014/main" xmlns="" id="{7979F5AC-4103-4B02-8239-D0E1C1168AE6}"/>
                </a:ext>
              </a:extLst>
            </p:cNvPr>
            <p:cNvSpPr>
              <a:spLocks noChangeArrowheads="1"/>
            </p:cNvSpPr>
            <p:nvPr/>
          </p:nvSpPr>
          <p:spPr bwMode="auto">
            <a:xfrm>
              <a:off x="1721" y="2971"/>
              <a:ext cx="744" cy="745"/>
            </a:xfrm>
            <a:prstGeom prst="rect">
              <a:avLst/>
            </a:prstGeom>
            <a:solidFill>
              <a:srgbClr val="DDDDDD"/>
            </a:solidFill>
            <a:ln w="1587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6105" name="Freeform 8">
              <a:extLst>
                <a:ext uri="{FF2B5EF4-FFF2-40B4-BE49-F238E27FC236}">
                  <a16:creationId xmlns:a16="http://schemas.microsoft.com/office/drawing/2014/main" xmlns="" id="{F640D3E2-C87C-4836-8DAD-8AE17A87F1B7}"/>
                </a:ext>
              </a:extLst>
            </p:cNvPr>
            <p:cNvSpPr>
              <a:spLocks/>
            </p:cNvSpPr>
            <p:nvPr/>
          </p:nvSpPr>
          <p:spPr bwMode="auto">
            <a:xfrm>
              <a:off x="2014" y="3084"/>
              <a:ext cx="120" cy="520"/>
            </a:xfrm>
            <a:custGeom>
              <a:avLst/>
              <a:gdLst>
                <a:gd name="T0" fmla="*/ 60 w 120"/>
                <a:gd name="T1" fmla="*/ 0 h 520"/>
                <a:gd name="T2" fmla="*/ 85 w 120"/>
                <a:gd name="T3" fmla="*/ 7 h 520"/>
                <a:gd name="T4" fmla="*/ 107 w 120"/>
                <a:gd name="T5" fmla="*/ 19 h 520"/>
                <a:gd name="T6" fmla="*/ 115 w 120"/>
                <a:gd name="T7" fmla="*/ 32 h 520"/>
                <a:gd name="T8" fmla="*/ 120 w 120"/>
                <a:gd name="T9" fmla="*/ 44 h 520"/>
                <a:gd name="T10" fmla="*/ 115 w 120"/>
                <a:gd name="T11" fmla="*/ 56 h 520"/>
                <a:gd name="T12" fmla="*/ 107 w 120"/>
                <a:gd name="T13" fmla="*/ 75 h 520"/>
                <a:gd name="T14" fmla="*/ 95 w 120"/>
                <a:gd name="T15" fmla="*/ 94 h 520"/>
                <a:gd name="T16" fmla="*/ 55 w 120"/>
                <a:gd name="T17" fmla="*/ 145 h 520"/>
                <a:gd name="T18" fmla="*/ 38 w 120"/>
                <a:gd name="T19" fmla="*/ 168 h 520"/>
                <a:gd name="T20" fmla="*/ 22 w 120"/>
                <a:gd name="T21" fmla="*/ 194 h 520"/>
                <a:gd name="T22" fmla="*/ 9 w 120"/>
                <a:gd name="T23" fmla="*/ 213 h 520"/>
                <a:gd name="T24" fmla="*/ 5 w 120"/>
                <a:gd name="T25" fmla="*/ 232 h 520"/>
                <a:gd name="T26" fmla="*/ 9 w 120"/>
                <a:gd name="T27" fmla="*/ 244 h 520"/>
                <a:gd name="T28" fmla="*/ 22 w 120"/>
                <a:gd name="T29" fmla="*/ 250 h 520"/>
                <a:gd name="T30" fmla="*/ 38 w 120"/>
                <a:gd name="T31" fmla="*/ 257 h 520"/>
                <a:gd name="T32" fmla="*/ 60 w 120"/>
                <a:gd name="T33" fmla="*/ 263 h 520"/>
                <a:gd name="T34" fmla="*/ 82 w 120"/>
                <a:gd name="T35" fmla="*/ 263 h 520"/>
                <a:gd name="T36" fmla="*/ 98 w 120"/>
                <a:gd name="T37" fmla="*/ 269 h 520"/>
                <a:gd name="T38" fmla="*/ 111 w 120"/>
                <a:gd name="T39" fmla="*/ 275 h 520"/>
                <a:gd name="T40" fmla="*/ 115 w 120"/>
                <a:gd name="T41" fmla="*/ 288 h 520"/>
                <a:gd name="T42" fmla="*/ 111 w 120"/>
                <a:gd name="T43" fmla="*/ 306 h 520"/>
                <a:gd name="T44" fmla="*/ 98 w 120"/>
                <a:gd name="T45" fmla="*/ 325 h 520"/>
                <a:gd name="T46" fmla="*/ 82 w 120"/>
                <a:gd name="T47" fmla="*/ 351 h 520"/>
                <a:gd name="T48" fmla="*/ 65 w 120"/>
                <a:gd name="T49" fmla="*/ 376 h 520"/>
                <a:gd name="T50" fmla="*/ 27 w 120"/>
                <a:gd name="T51" fmla="*/ 426 h 520"/>
                <a:gd name="T52" fmla="*/ 13 w 120"/>
                <a:gd name="T53" fmla="*/ 444 h 520"/>
                <a:gd name="T54" fmla="*/ 5 w 120"/>
                <a:gd name="T55" fmla="*/ 463 h 520"/>
                <a:gd name="T56" fmla="*/ 0 w 120"/>
                <a:gd name="T57" fmla="*/ 475 h 520"/>
                <a:gd name="T58" fmla="*/ 5 w 120"/>
                <a:gd name="T59" fmla="*/ 488 h 520"/>
                <a:gd name="T60" fmla="*/ 13 w 120"/>
                <a:gd name="T61" fmla="*/ 500 h 520"/>
                <a:gd name="T62" fmla="*/ 35 w 120"/>
                <a:gd name="T63" fmla="*/ 514 h 520"/>
                <a:gd name="T64" fmla="*/ 60 w 120"/>
                <a:gd name="T65" fmla="*/ 520 h 5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0" h="520">
                  <a:moveTo>
                    <a:pt x="60" y="0"/>
                  </a:moveTo>
                  <a:lnTo>
                    <a:pt x="85" y="7"/>
                  </a:lnTo>
                  <a:lnTo>
                    <a:pt x="107" y="19"/>
                  </a:lnTo>
                  <a:lnTo>
                    <a:pt x="115" y="32"/>
                  </a:lnTo>
                  <a:lnTo>
                    <a:pt x="120" y="44"/>
                  </a:lnTo>
                  <a:lnTo>
                    <a:pt x="115" y="56"/>
                  </a:lnTo>
                  <a:lnTo>
                    <a:pt x="107" y="75"/>
                  </a:lnTo>
                  <a:lnTo>
                    <a:pt x="95" y="94"/>
                  </a:lnTo>
                  <a:lnTo>
                    <a:pt x="55" y="145"/>
                  </a:lnTo>
                  <a:lnTo>
                    <a:pt x="38" y="168"/>
                  </a:lnTo>
                  <a:lnTo>
                    <a:pt x="22" y="194"/>
                  </a:lnTo>
                  <a:lnTo>
                    <a:pt x="9" y="213"/>
                  </a:lnTo>
                  <a:lnTo>
                    <a:pt x="5" y="232"/>
                  </a:lnTo>
                  <a:lnTo>
                    <a:pt x="9" y="244"/>
                  </a:lnTo>
                  <a:lnTo>
                    <a:pt x="22" y="250"/>
                  </a:lnTo>
                  <a:lnTo>
                    <a:pt x="38" y="257"/>
                  </a:lnTo>
                  <a:lnTo>
                    <a:pt x="60" y="263"/>
                  </a:lnTo>
                  <a:lnTo>
                    <a:pt x="82" y="263"/>
                  </a:lnTo>
                  <a:lnTo>
                    <a:pt x="98" y="269"/>
                  </a:lnTo>
                  <a:lnTo>
                    <a:pt x="111" y="275"/>
                  </a:lnTo>
                  <a:lnTo>
                    <a:pt x="115" y="288"/>
                  </a:lnTo>
                  <a:lnTo>
                    <a:pt x="111" y="306"/>
                  </a:lnTo>
                  <a:lnTo>
                    <a:pt x="98" y="325"/>
                  </a:lnTo>
                  <a:lnTo>
                    <a:pt x="82" y="351"/>
                  </a:lnTo>
                  <a:lnTo>
                    <a:pt x="65" y="376"/>
                  </a:lnTo>
                  <a:lnTo>
                    <a:pt x="27" y="426"/>
                  </a:lnTo>
                  <a:lnTo>
                    <a:pt x="13" y="444"/>
                  </a:lnTo>
                  <a:lnTo>
                    <a:pt x="5" y="463"/>
                  </a:lnTo>
                  <a:lnTo>
                    <a:pt x="0" y="475"/>
                  </a:lnTo>
                  <a:lnTo>
                    <a:pt x="5" y="488"/>
                  </a:lnTo>
                  <a:lnTo>
                    <a:pt x="13" y="500"/>
                  </a:lnTo>
                  <a:lnTo>
                    <a:pt x="35" y="514"/>
                  </a:lnTo>
                  <a:lnTo>
                    <a:pt x="60" y="52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106" name="Freeform 9">
              <a:extLst>
                <a:ext uri="{FF2B5EF4-FFF2-40B4-BE49-F238E27FC236}">
                  <a16:creationId xmlns:a16="http://schemas.microsoft.com/office/drawing/2014/main" xmlns="" id="{19563D93-EA63-4783-8200-79977B26D089}"/>
                </a:ext>
              </a:extLst>
            </p:cNvPr>
            <p:cNvSpPr>
              <a:spLocks/>
            </p:cNvSpPr>
            <p:nvPr/>
          </p:nvSpPr>
          <p:spPr bwMode="auto">
            <a:xfrm>
              <a:off x="751" y="3084"/>
              <a:ext cx="119" cy="520"/>
            </a:xfrm>
            <a:custGeom>
              <a:avLst/>
              <a:gdLst>
                <a:gd name="T0" fmla="*/ 61 w 119"/>
                <a:gd name="T1" fmla="*/ 0 h 520"/>
                <a:gd name="T2" fmla="*/ 83 w 119"/>
                <a:gd name="T3" fmla="*/ 7 h 520"/>
                <a:gd name="T4" fmla="*/ 103 w 119"/>
                <a:gd name="T5" fmla="*/ 19 h 520"/>
                <a:gd name="T6" fmla="*/ 112 w 119"/>
                <a:gd name="T7" fmla="*/ 25 h 520"/>
                <a:gd name="T8" fmla="*/ 117 w 119"/>
                <a:gd name="T9" fmla="*/ 32 h 520"/>
                <a:gd name="T10" fmla="*/ 119 w 119"/>
                <a:gd name="T11" fmla="*/ 44 h 520"/>
                <a:gd name="T12" fmla="*/ 117 w 119"/>
                <a:gd name="T13" fmla="*/ 56 h 520"/>
                <a:gd name="T14" fmla="*/ 115 w 119"/>
                <a:gd name="T15" fmla="*/ 63 h 520"/>
                <a:gd name="T16" fmla="*/ 110 w 119"/>
                <a:gd name="T17" fmla="*/ 75 h 520"/>
                <a:gd name="T18" fmla="*/ 94 w 119"/>
                <a:gd name="T19" fmla="*/ 94 h 520"/>
                <a:gd name="T20" fmla="*/ 76 w 119"/>
                <a:gd name="T21" fmla="*/ 119 h 520"/>
                <a:gd name="T22" fmla="*/ 56 w 119"/>
                <a:gd name="T23" fmla="*/ 145 h 520"/>
                <a:gd name="T24" fmla="*/ 36 w 119"/>
                <a:gd name="T25" fmla="*/ 168 h 520"/>
                <a:gd name="T26" fmla="*/ 18 w 119"/>
                <a:gd name="T27" fmla="*/ 194 h 520"/>
                <a:gd name="T28" fmla="*/ 7 w 119"/>
                <a:gd name="T29" fmla="*/ 213 h 520"/>
                <a:gd name="T30" fmla="*/ 5 w 119"/>
                <a:gd name="T31" fmla="*/ 225 h 520"/>
                <a:gd name="T32" fmla="*/ 2 w 119"/>
                <a:gd name="T33" fmla="*/ 232 h 520"/>
                <a:gd name="T34" fmla="*/ 5 w 119"/>
                <a:gd name="T35" fmla="*/ 238 h 520"/>
                <a:gd name="T36" fmla="*/ 7 w 119"/>
                <a:gd name="T37" fmla="*/ 244 h 520"/>
                <a:gd name="T38" fmla="*/ 20 w 119"/>
                <a:gd name="T39" fmla="*/ 250 h 520"/>
                <a:gd name="T40" fmla="*/ 38 w 119"/>
                <a:gd name="T41" fmla="*/ 257 h 520"/>
                <a:gd name="T42" fmla="*/ 61 w 119"/>
                <a:gd name="T43" fmla="*/ 263 h 520"/>
                <a:gd name="T44" fmla="*/ 81 w 119"/>
                <a:gd name="T45" fmla="*/ 263 h 520"/>
                <a:gd name="T46" fmla="*/ 99 w 119"/>
                <a:gd name="T47" fmla="*/ 269 h 520"/>
                <a:gd name="T48" fmla="*/ 112 w 119"/>
                <a:gd name="T49" fmla="*/ 275 h 520"/>
                <a:gd name="T50" fmla="*/ 115 w 119"/>
                <a:gd name="T51" fmla="*/ 281 h 520"/>
                <a:gd name="T52" fmla="*/ 117 w 119"/>
                <a:gd name="T53" fmla="*/ 288 h 520"/>
                <a:gd name="T54" fmla="*/ 117 w 119"/>
                <a:gd name="T55" fmla="*/ 294 h 520"/>
                <a:gd name="T56" fmla="*/ 112 w 119"/>
                <a:gd name="T57" fmla="*/ 306 h 520"/>
                <a:gd name="T58" fmla="*/ 101 w 119"/>
                <a:gd name="T59" fmla="*/ 325 h 520"/>
                <a:gd name="T60" fmla="*/ 83 w 119"/>
                <a:gd name="T61" fmla="*/ 351 h 520"/>
                <a:gd name="T62" fmla="*/ 63 w 119"/>
                <a:gd name="T63" fmla="*/ 376 h 520"/>
                <a:gd name="T64" fmla="*/ 43 w 119"/>
                <a:gd name="T65" fmla="*/ 401 h 520"/>
                <a:gd name="T66" fmla="*/ 25 w 119"/>
                <a:gd name="T67" fmla="*/ 426 h 520"/>
                <a:gd name="T68" fmla="*/ 9 w 119"/>
                <a:gd name="T69" fmla="*/ 444 h 520"/>
                <a:gd name="T70" fmla="*/ 5 w 119"/>
                <a:gd name="T71" fmla="*/ 457 h 520"/>
                <a:gd name="T72" fmla="*/ 2 w 119"/>
                <a:gd name="T73" fmla="*/ 463 h 520"/>
                <a:gd name="T74" fmla="*/ 0 w 119"/>
                <a:gd name="T75" fmla="*/ 475 h 520"/>
                <a:gd name="T76" fmla="*/ 2 w 119"/>
                <a:gd name="T77" fmla="*/ 488 h 520"/>
                <a:gd name="T78" fmla="*/ 9 w 119"/>
                <a:gd name="T79" fmla="*/ 494 h 520"/>
                <a:gd name="T80" fmla="*/ 15 w 119"/>
                <a:gd name="T81" fmla="*/ 500 h 520"/>
                <a:gd name="T82" fmla="*/ 36 w 119"/>
                <a:gd name="T83" fmla="*/ 514 h 520"/>
                <a:gd name="T84" fmla="*/ 61 w 119"/>
                <a:gd name="T85" fmla="*/ 520 h 52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19" h="520">
                  <a:moveTo>
                    <a:pt x="61" y="0"/>
                  </a:moveTo>
                  <a:lnTo>
                    <a:pt x="83" y="7"/>
                  </a:lnTo>
                  <a:lnTo>
                    <a:pt x="103" y="19"/>
                  </a:lnTo>
                  <a:lnTo>
                    <a:pt x="112" y="25"/>
                  </a:lnTo>
                  <a:lnTo>
                    <a:pt x="117" y="32"/>
                  </a:lnTo>
                  <a:lnTo>
                    <a:pt x="119" y="44"/>
                  </a:lnTo>
                  <a:lnTo>
                    <a:pt x="117" y="56"/>
                  </a:lnTo>
                  <a:lnTo>
                    <a:pt x="115" y="63"/>
                  </a:lnTo>
                  <a:lnTo>
                    <a:pt x="110" y="75"/>
                  </a:lnTo>
                  <a:lnTo>
                    <a:pt x="94" y="94"/>
                  </a:lnTo>
                  <a:lnTo>
                    <a:pt x="76" y="119"/>
                  </a:lnTo>
                  <a:lnTo>
                    <a:pt x="56" y="145"/>
                  </a:lnTo>
                  <a:lnTo>
                    <a:pt x="36" y="168"/>
                  </a:lnTo>
                  <a:lnTo>
                    <a:pt x="18" y="194"/>
                  </a:lnTo>
                  <a:lnTo>
                    <a:pt x="7" y="213"/>
                  </a:lnTo>
                  <a:lnTo>
                    <a:pt x="5" y="225"/>
                  </a:lnTo>
                  <a:lnTo>
                    <a:pt x="2" y="232"/>
                  </a:lnTo>
                  <a:lnTo>
                    <a:pt x="5" y="238"/>
                  </a:lnTo>
                  <a:lnTo>
                    <a:pt x="7" y="244"/>
                  </a:lnTo>
                  <a:lnTo>
                    <a:pt x="20" y="250"/>
                  </a:lnTo>
                  <a:lnTo>
                    <a:pt x="38" y="257"/>
                  </a:lnTo>
                  <a:lnTo>
                    <a:pt x="61" y="263"/>
                  </a:lnTo>
                  <a:lnTo>
                    <a:pt x="81" y="263"/>
                  </a:lnTo>
                  <a:lnTo>
                    <a:pt x="99" y="269"/>
                  </a:lnTo>
                  <a:lnTo>
                    <a:pt x="112" y="275"/>
                  </a:lnTo>
                  <a:lnTo>
                    <a:pt x="115" y="281"/>
                  </a:lnTo>
                  <a:lnTo>
                    <a:pt x="117" y="288"/>
                  </a:lnTo>
                  <a:lnTo>
                    <a:pt x="117" y="294"/>
                  </a:lnTo>
                  <a:lnTo>
                    <a:pt x="112" y="306"/>
                  </a:lnTo>
                  <a:lnTo>
                    <a:pt x="101" y="325"/>
                  </a:lnTo>
                  <a:lnTo>
                    <a:pt x="83" y="351"/>
                  </a:lnTo>
                  <a:lnTo>
                    <a:pt x="63" y="376"/>
                  </a:lnTo>
                  <a:lnTo>
                    <a:pt x="43" y="401"/>
                  </a:lnTo>
                  <a:lnTo>
                    <a:pt x="25" y="426"/>
                  </a:lnTo>
                  <a:lnTo>
                    <a:pt x="9" y="444"/>
                  </a:lnTo>
                  <a:lnTo>
                    <a:pt x="5" y="457"/>
                  </a:lnTo>
                  <a:lnTo>
                    <a:pt x="2" y="463"/>
                  </a:lnTo>
                  <a:lnTo>
                    <a:pt x="0" y="475"/>
                  </a:lnTo>
                  <a:lnTo>
                    <a:pt x="2" y="488"/>
                  </a:lnTo>
                  <a:lnTo>
                    <a:pt x="9" y="494"/>
                  </a:lnTo>
                  <a:lnTo>
                    <a:pt x="15" y="500"/>
                  </a:lnTo>
                  <a:lnTo>
                    <a:pt x="36" y="514"/>
                  </a:lnTo>
                  <a:lnTo>
                    <a:pt x="61" y="52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107" name="Rectangle 10">
              <a:extLst>
                <a:ext uri="{FF2B5EF4-FFF2-40B4-BE49-F238E27FC236}">
                  <a16:creationId xmlns:a16="http://schemas.microsoft.com/office/drawing/2014/main" xmlns="" id="{D4973B44-5938-4353-84E5-B45FF9D2A87B}"/>
                </a:ext>
              </a:extLst>
            </p:cNvPr>
            <p:cNvSpPr>
              <a:spLocks noChangeArrowheads="1"/>
            </p:cNvSpPr>
            <p:nvPr/>
          </p:nvSpPr>
          <p:spPr bwMode="auto">
            <a:xfrm>
              <a:off x="744" y="3707"/>
              <a:ext cx="1624"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6108" name="Rectangle 11">
              <a:extLst>
                <a:ext uri="{FF2B5EF4-FFF2-40B4-BE49-F238E27FC236}">
                  <a16:creationId xmlns:a16="http://schemas.microsoft.com/office/drawing/2014/main" xmlns="" id="{CF45B414-0DA8-4C9D-8397-FDC441FA6892}"/>
                </a:ext>
              </a:extLst>
            </p:cNvPr>
            <p:cNvSpPr>
              <a:spLocks noChangeArrowheads="1"/>
            </p:cNvSpPr>
            <p:nvPr/>
          </p:nvSpPr>
          <p:spPr bwMode="auto">
            <a:xfrm>
              <a:off x="957" y="3751"/>
              <a:ext cx="11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900" b="1">
                  <a:solidFill>
                    <a:srgbClr val="000000"/>
                  </a:solidFill>
                </a:rPr>
                <a:t>multiple processes</a:t>
              </a:r>
              <a:endParaRPr lang="en-US" altLang="zh-CN" sz="2400" b="1"/>
            </a:p>
          </p:txBody>
        </p:sp>
        <p:sp>
          <p:nvSpPr>
            <p:cNvPr id="216109" name="Rectangle 12">
              <a:extLst>
                <a:ext uri="{FF2B5EF4-FFF2-40B4-BE49-F238E27FC236}">
                  <a16:creationId xmlns:a16="http://schemas.microsoft.com/office/drawing/2014/main" xmlns="" id="{F8856935-6364-4C15-B15C-675812530B58}"/>
                </a:ext>
              </a:extLst>
            </p:cNvPr>
            <p:cNvSpPr>
              <a:spLocks noChangeArrowheads="1"/>
            </p:cNvSpPr>
            <p:nvPr/>
          </p:nvSpPr>
          <p:spPr bwMode="auto">
            <a:xfrm>
              <a:off x="813" y="3936"/>
              <a:ext cx="147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900" b="1">
                  <a:solidFill>
                    <a:srgbClr val="000000"/>
                  </a:solidFill>
                </a:rPr>
                <a:t>one thread per process</a:t>
              </a:r>
              <a:endParaRPr lang="en-US" altLang="zh-CN" sz="2400" b="1"/>
            </a:p>
          </p:txBody>
        </p:sp>
      </p:grpSp>
      <p:grpSp>
        <p:nvGrpSpPr>
          <p:cNvPr id="413709" name="Group 13">
            <a:extLst>
              <a:ext uri="{FF2B5EF4-FFF2-40B4-BE49-F238E27FC236}">
                <a16:creationId xmlns:a16="http://schemas.microsoft.com/office/drawing/2014/main" xmlns="" id="{D1A31DD8-FE99-44C1-8213-5A02772726A0}"/>
              </a:ext>
            </a:extLst>
          </p:cNvPr>
          <p:cNvGrpSpPr>
            <a:grpSpLocks/>
          </p:cNvGrpSpPr>
          <p:nvPr/>
        </p:nvGrpSpPr>
        <p:grpSpPr bwMode="auto">
          <a:xfrm>
            <a:off x="5283200" y="4756150"/>
            <a:ext cx="3287713" cy="1881188"/>
            <a:chOff x="3328" y="2971"/>
            <a:chExt cx="2071" cy="1185"/>
          </a:xfrm>
        </p:grpSpPr>
        <p:sp>
          <p:nvSpPr>
            <p:cNvPr id="216088" name="Rectangle 14">
              <a:extLst>
                <a:ext uri="{FF2B5EF4-FFF2-40B4-BE49-F238E27FC236}">
                  <a16:creationId xmlns:a16="http://schemas.microsoft.com/office/drawing/2014/main" xmlns="" id="{90B18BD7-A7E8-43E2-BC1D-85A2A156E20A}"/>
                </a:ext>
              </a:extLst>
            </p:cNvPr>
            <p:cNvSpPr>
              <a:spLocks noChangeArrowheads="1"/>
            </p:cNvSpPr>
            <p:nvPr/>
          </p:nvSpPr>
          <p:spPr bwMode="auto">
            <a:xfrm>
              <a:off x="3382" y="3024"/>
              <a:ext cx="754" cy="755"/>
            </a:xfrm>
            <a:prstGeom prst="rect">
              <a:avLst/>
            </a:prstGeom>
            <a:solidFill>
              <a:srgbClr val="5E57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6089" name="Rectangle 15">
              <a:extLst>
                <a:ext uri="{FF2B5EF4-FFF2-40B4-BE49-F238E27FC236}">
                  <a16:creationId xmlns:a16="http://schemas.microsoft.com/office/drawing/2014/main" xmlns="" id="{521D0E5A-EFAD-464E-8454-6D0B8E0565B2}"/>
                </a:ext>
              </a:extLst>
            </p:cNvPr>
            <p:cNvSpPr>
              <a:spLocks noChangeArrowheads="1"/>
            </p:cNvSpPr>
            <p:nvPr/>
          </p:nvSpPr>
          <p:spPr bwMode="auto">
            <a:xfrm>
              <a:off x="3329" y="2971"/>
              <a:ext cx="744" cy="745"/>
            </a:xfrm>
            <a:prstGeom prst="rect">
              <a:avLst/>
            </a:prstGeom>
            <a:solidFill>
              <a:srgbClr val="DDDDDD"/>
            </a:solidFill>
            <a:ln w="1587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6090" name="Rectangle 16">
              <a:extLst>
                <a:ext uri="{FF2B5EF4-FFF2-40B4-BE49-F238E27FC236}">
                  <a16:creationId xmlns:a16="http://schemas.microsoft.com/office/drawing/2014/main" xmlns="" id="{8BEB022B-0D64-4DE3-96C9-0B9C70339440}"/>
                </a:ext>
              </a:extLst>
            </p:cNvPr>
            <p:cNvSpPr>
              <a:spLocks noChangeArrowheads="1"/>
            </p:cNvSpPr>
            <p:nvPr/>
          </p:nvSpPr>
          <p:spPr bwMode="auto">
            <a:xfrm>
              <a:off x="4645" y="3024"/>
              <a:ext cx="754" cy="755"/>
            </a:xfrm>
            <a:prstGeom prst="rect">
              <a:avLst/>
            </a:prstGeom>
            <a:solidFill>
              <a:srgbClr val="5E57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6091" name="Rectangle 17">
              <a:extLst>
                <a:ext uri="{FF2B5EF4-FFF2-40B4-BE49-F238E27FC236}">
                  <a16:creationId xmlns:a16="http://schemas.microsoft.com/office/drawing/2014/main" xmlns="" id="{07C66C82-8377-43D0-BA36-4AF5D165E478}"/>
                </a:ext>
              </a:extLst>
            </p:cNvPr>
            <p:cNvSpPr>
              <a:spLocks noChangeArrowheads="1"/>
            </p:cNvSpPr>
            <p:nvPr/>
          </p:nvSpPr>
          <p:spPr bwMode="auto">
            <a:xfrm>
              <a:off x="4593" y="2971"/>
              <a:ext cx="744" cy="745"/>
            </a:xfrm>
            <a:prstGeom prst="rect">
              <a:avLst/>
            </a:prstGeom>
            <a:solidFill>
              <a:srgbClr val="DDDDDD"/>
            </a:solidFill>
            <a:ln w="1587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6092" name="Freeform 18">
              <a:extLst>
                <a:ext uri="{FF2B5EF4-FFF2-40B4-BE49-F238E27FC236}">
                  <a16:creationId xmlns:a16="http://schemas.microsoft.com/office/drawing/2014/main" xmlns="" id="{4500E68B-B032-4345-9DDC-F74CC87825D5}"/>
                </a:ext>
              </a:extLst>
            </p:cNvPr>
            <p:cNvSpPr>
              <a:spLocks/>
            </p:cNvSpPr>
            <p:nvPr/>
          </p:nvSpPr>
          <p:spPr bwMode="auto">
            <a:xfrm>
              <a:off x="4657" y="3084"/>
              <a:ext cx="119" cy="520"/>
            </a:xfrm>
            <a:custGeom>
              <a:avLst/>
              <a:gdLst>
                <a:gd name="T0" fmla="*/ 59 w 119"/>
                <a:gd name="T1" fmla="*/ 0 h 520"/>
                <a:gd name="T2" fmla="*/ 102 w 119"/>
                <a:gd name="T3" fmla="*/ 19 h 520"/>
                <a:gd name="T4" fmla="*/ 119 w 119"/>
                <a:gd name="T5" fmla="*/ 32 h 520"/>
                <a:gd name="T6" fmla="*/ 119 w 119"/>
                <a:gd name="T7" fmla="*/ 56 h 520"/>
                <a:gd name="T8" fmla="*/ 110 w 119"/>
                <a:gd name="T9" fmla="*/ 75 h 520"/>
                <a:gd name="T10" fmla="*/ 93 w 119"/>
                <a:gd name="T11" fmla="*/ 94 h 520"/>
                <a:gd name="T12" fmla="*/ 59 w 119"/>
                <a:gd name="T13" fmla="*/ 145 h 520"/>
                <a:gd name="T14" fmla="*/ 17 w 119"/>
                <a:gd name="T15" fmla="*/ 194 h 520"/>
                <a:gd name="T16" fmla="*/ 9 w 119"/>
                <a:gd name="T17" fmla="*/ 213 h 520"/>
                <a:gd name="T18" fmla="*/ 0 w 119"/>
                <a:gd name="T19" fmla="*/ 232 h 520"/>
                <a:gd name="T20" fmla="*/ 9 w 119"/>
                <a:gd name="T21" fmla="*/ 244 h 520"/>
                <a:gd name="T22" fmla="*/ 17 w 119"/>
                <a:gd name="T23" fmla="*/ 250 h 520"/>
                <a:gd name="T24" fmla="*/ 59 w 119"/>
                <a:gd name="T25" fmla="*/ 263 h 520"/>
                <a:gd name="T26" fmla="*/ 102 w 119"/>
                <a:gd name="T27" fmla="*/ 269 h 520"/>
                <a:gd name="T28" fmla="*/ 110 w 119"/>
                <a:gd name="T29" fmla="*/ 275 h 520"/>
                <a:gd name="T30" fmla="*/ 119 w 119"/>
                <a:gd name="T31" fmla="*/ 288 h 520"/>
                <a:gd name="T32" fmla="*/ 110 w 119"/>
                <a:gd name="T33" fmla="*/ 306 h 520"/>
                <a:gd name="T34" fmla="*/ 102 w 119"/>
                <a:gd name="T35" fmla="*/ 325 h 520"/>
                <a:gd name="T36" fmla="*/ 59 w 119"/>
                <a:gd name="T37" fmla="*/ 376 h 520"/>
                <a:gd name="T38" fmla="*/ 25 w 119"/>
                <a:gd name="T39" fmla="*/ 426 h 520"/>
                <a:gd name="T40" fmla="*/ 9 w 119"/>
                <a:gd name="T41" fmla="*/ 444 h 520"/>
                <a:gd name="T42" fmla="*/ 0 w 119"/>
                <a:gd name="T43" fmla="*/ 463 h 520"/>
                <a:gd name="T44" fmla="*/ 0 w 119"/>
                <a:gd name="T45" fmla="*/ 488 h 520"/>
                <a:gd name="T46" fmla="*/ 17 w 119"/>
                <a:gd name="T47" fmla="*/ 500 h 520"/>
                <a:gd name="T48" fmla="*/ 59 w 119"/>
                <a:gd name="T49" fmla="*/ 520 h 5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19" h="520">
                  <a:moveTo>
                    <a:pt x="59" y="0"/>
                  </a:moveTo>
                  <a:lnTo>
                    <a:pt x="102" y="19"/>
                  </a:lnTo>
                  <a:lnTo>
                    <a:pt x="119" y="32"/>
                  </a:lnTo>
                  <a:lnTo>
                    <a:pt x="119" y="56"/>
                  </a:lnTo>
                  <a:lnTo>
                    <a:pt x="110" y="75"/>
                  </a:lnTo>
                  <a:lnTo>
                    <a:pt x="93" y="94"/>
                  </a:lnTo>
                  <a:lnTo>
                    <a:pt x="59" y="145"/>
                  </a:lnTo>
                  <a:lnTo>
                    <a:pt x="17" y="194"/>
                  </a:lnTo>
                  <a:lnTo>
                    <a:pt x="9" y="213"/>
                  </a:lnTo>
                  <a:lnTo>
                    <a:pt x="0" y="232"/>
                  </a:lnTo>
                  <a:lnTo>
                    <a:pt x="9" y="244"/>
                  </a:lnTo>
                  <a:lnTo>
                    <a:pt x="17" y="250"/>
                  </a:lnTo>
                  <a:lnTo>
                    <a:pt x="59" y="263"/>
                  </a:lnTo>
                  <a:lnTo>
                    <a:pt x="102" y="269"/>
                  </a:lnTo>
                  <a:lnTo>
                    <a:pt x="110" y="275"/>
                  </a:lnTo>
                  <a:lnTo>
                    <a:pt x="119" y="288"/>
                  </a:lnTo>
                  <a:lnTo>
                    <a:pt x="110" y="306"/>
                  </a:lnTo>
                  <a:lnTo>
                    <a:pt x="102" y="325"/>
                  </a:lnTo>
                  <a:lnTo>
                    <a:pt x="59" y="376"/>
                  </a:lnTo>
                  <a:lnTo>
                    <a:pt x="25" y="426"/>
                  </a:lnTo>
                  <a:lnTo>
                    <a:pt x="9" y="444"/>
                  </a:lnTo>
                  <a:lnTo>
                    <a:pt x="0" y="463"/>
                  </a:lnTo>
                  <a:lnTo>
                    <a:pt x="0" y="488"/>
                  </a:lnTo>
                  <a:lnTo>
                    <a:pt x="17" y="500"/>
                  </a:lnTo>
                  <a:lnTo>
                    <a:pt x="59" y="52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093" name="Freeform 19">
              <a:extLst>
                <a:ext uri="{FF2B5EF4-FFF2-40B4-BE49-F238E27FC236}">
                  <a16:creationId xmlns:a16="http://schemas.microsoft.com/office/drawing/2014/main" xmlns="" id="{ADD0F201-75DC-4587-A2E3-F2EE8E81DFA9}"/>
                </a:ext>
              </a:extLst>
            </p:cNvPr>
            <p:cNvSpPr>
              <a:spLocks/>
            </p:cNvSpPr>
            <p:nvPr/>
          </p:nvSpPr>
          <p:spPr bwMode="auto">
            <a:xfrm>
              <a:off x="3397" y="3084"/>
              <a:ext cx="110" cy="520"/>
            </a:xfrm>
            <a:custGeom>
              <a:avLst/>
              <a:gdLst>
                <a:gd name="T0" fmla="*/ 53 w 110"/>
                <a:gd name="T1" fmla="*/ 0 h 520"/>
                <a:gd name="T2" fmla="*/ 78 w 110"/>
                <a:gd name="T3" fmla="*/ 7 h 520"/>
                <a:gd name="T4" fmla="*/ 104 w 110"/>
                <a:gd name="T5" fmla="*/ 19 h 520"/>
                <a:gd name="T6" fmla="*/ 110 w 110"/>
                <a:gd name="T7" fmla="*/ 32 h 520"/>
                <a:gd name="T8" fmla="*/ 110 w 110"/>
                <a:gd name="T9" fmla="*/ 56 h 520"/>
                <a:gd name="T10" fmla="*/ 104 w 110"/>
                <a:gd name="T11" fmla="*/ 75 h 520"/>
                <a:gd name="T12" fmla="*/ 91 w 110"/>
                <a:gd name="T13" fmla="*/ 94 h 520"/>
                <a:gd name="T14" fmla="*/ 53 w 110"/>
                <a:gd name="T15" fmla="*/ 145 h 520"/>
                <a:gd name="T16" fmla="*/ 21 w 110"/>
                <a:gd name="T17" fmla="*/ 194 h 520"/>
                <a:gd name="T18" fmla="*/ 7 w 110"/>
                <a:gd name="T19" fmla="*/ 213 h 520"/>
                <a:gd name="T20" fmla="*/ 0 w 110"/>
                <a:gd name="T21" fmla="*/ 232 h 520"/>
                <a:gd name="T22" fmla="*/ 7 w 110"/>
                <a:gd name="T23" fmla="*/ 244 h 520"/>
                <a:gd name="T24" fmla="*/ 21 w 110"/>
                <a:gd name="T25" fmla="*/ 250 h 520"/>
                <a:gd name="T26" fmla="*/ 59 w 110"/>
                <a:gd name="T27" fmla="*/ 263 h 520"/>
                <a:gd name="T28" fmla="*/ 91 w 110"/>
                <a:gd name="T29" fmla="*/ 269 h 520"/>
                <a:gd name="T30" fmla="*/ 104 w 110"/>
                <a:gd name="T31" fmla="*/ 275 h 520"/>
                <a:gd name="T32" fmla="*/ 110 w 110"/>
                <a:gd name="T33" fmla="*/ 288 h 520"/>
                <a:gd name="T34" fmla="*/ 104 w 110"/>
                <a:gd name="T35" fmla="*/ 306 h 520"/>
                <a:gd name="T36" fmla="*/ 97 w 110"/>
                <a:gd name="T37" fmla="*/ 325 h 520"/>
                <a:gd name="T38" fmla="*/ 59 w 110"/>
                <a:gd name="T39" fmla="*/ 376 h 520"/>
                <a:gd name="T40" fmla="*/ 21 w 110"/>
                <a:gd name="T41" fmla="*/ 426 h 520"/>
                <a:gd name="T42" fmla="*/ 7 w 110"/>
                <a:gd name="T43" fmla="*/ 444 h 520"/>
                <a:gd name="T44" fmla="*/ 0 w 110"/>
                <a:gd name="T45" fmla="*/ 463 h 520"/>
                <a:gd name="T46" fmla="*/ 0 w 110"/>
                <a:gd name="T47" fmla="*/ 488 h 520"/>
                <a:gd name="T48" fmla="*/ 7 w 110"/>
                <a:gd name="T49" fmla="*/ 500 h 520"/>
                <a:gd name="T50" fmla="*/ 27 w 110"/>
                <a:gd name="T51" fmla="*/ 514 h 520"/>
                <a:gd name="T52" fmla="*/ 53 w 110"/>
                <a:gd name="T53" fmla="*/ 520 h 5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0" h="520">
                  <a:moveTo>
                    <a:pt x="53" y="0"/>
                  </a:moveTo>
                  <a:lnTo>
                    <a:pt x="78" y="7"/>
                  </a:lnTo>
                  <a:lnTo>
                    <a:pt x="104" y="19"/>
                  </a:lnTo>
                  <a:lnTo>
                    <a:pt x="110" y="32"/>
                  </a:lnTo>
                  <a:lnTo>
                    <a:pt x="110" y="56"/>
                  </a:lnTo>
                  <a:lnTo>
                    <a:pt x="104" y="75"/>
                  </a:lnTo>
                  <a:lnTo>
                    <a:pt x="91" y="94"/>
                  </a:lnTo>
                  <a:lnTo>
                    <a:pt x="53" y="145"/>
                  </a:lnTo>
                  <a:lnTo>
                    <a:pt x="21" y="194"/>
                  </a:lnTo>
                  <a:lnTo>
                    <a:pt x="7" y="213"/>
                  </a:lnTo>
                  <a:lnTo>
                    <a:pt x="0" y="232"/>
                  </a:lnTo>
                  <a:lnTo>
                    <a:pt x="7" y="244"/>
                  </a:lnTo>
                  <a:lnTo>
                    <a:pt x="21" y="250"/>
                  </a:lnTo>
                  <a:lnTo>
                    <a:pt x="59" y="263"/>
                  </a:lnTo>
                  <a:lnTo>
                    <a:pt x="91" y="269"/>
                  </a:lnTo>
                  <a:lnTo>
                    <a:pt x="104" y="275"/>
                  </a:lnTo>
                  <a:lnTo>
                    <a:pt x="110" y="288"/>
                  </a:lnTo>
                  <a:lnTo>
                    <a:pt x="104" y="306"/>
                  </a:lnTo>
                  <a:lnTo>
                    <a:pt x="97" y="325"/>
                  </a:lnTo>
                  <a:lnTo>
                    <a:pt x="59" y="376"/>
                  </a:lnTo>
                  <a:lnTo>
                    <a:pt x="21" y="426"/>
                  </a:lnTo>
                  <a:lnTo>
                    <a:pt x="7" y="444"/>
                  </a:lnTo>
                  <a:lnTo>
                    <a:pt x="0" y="463"/>
                  </a:lnTo>
                  <a:lnTo>
                    <a:pt x="0" y="488"/>
                  </a:lnTo>
                  <a:lnTo>
                    <a:pt x="7" y="500"/>
                  </a:lnTo>
                  <a:lnTo>
                    <a:pt x="27" y="514"/>
                  </a:lnTo>
                  <a:lnTo>
                    <a:pt x="53" y="52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094" name="Freeform 20">
              <a:extLst>
                <a:ext uri="{FF2B5EF4-FFF2-40B4-BE49-F238E27FC236}">
                  <a16:creationId xmlns:a16="http://schemas.microsoft.com/office/drawing/2014/main" xmlns="" id="{298BD9EE-9D61-4330-AE50-2EFE25D7A1B0}"/>
                </a:ext>
              </a:extLst>
            </p:cNvPr>
            <p:cNvSpPr>
              <a:spLocks/>
            </p:cNvSpPr>
            <p:nvPr/>
          </p:nvSpPr>
          <p:spPr bwMode="auto">
            <a:xfrm>
              <a:off x="3627" y="3084"/>
              <a:ext cx="110" cy="520"/>
            </a:xfrm>
            <a:custGeom>
              <a:avLst/>
              <a:gdLst>
                <a:gd name="T0" fmla="*/ 55 w 110"/>
                <a:gd name="T1" fmla="*/ 0 h 520"/>
                <a:gd name="T2" fmla="*/ 83 w 110"/>
                <a:gd name="T3" fmla="*/ 7 h 520"/>
                <a:gd name="T4" fmla="*/ 103 w 110"/>
                <a:gd name="T5" fmla="*/ 19 h 520"/>
                <a:gd name="T6" fmla="*/ 110 w 110"/>
                <a:gd name="T7" fmla="*/ 32 h 520"/>
                <a:gd name="T8" fmla="*/ 110 w 110"/>
                <a:gd name="T9" fmla="*/ 56 h 520"/>
                <a:gd name="T10" fmla="*/ 103 w 110"/>
                <a:gd name="T11" fmla="*/ 75 h 520"/>
                <a:gd name="T12" fmla="*/ 89 w 110"/>
                <a:gd name="T13" fmla="*/ 94 h 520"/>
                <a:gd name="T14" fmla="*/ 55 w 110"/>
                <a:gd name="T15" fmla="*/ 145 h 520"/>
                <a:gd name="T16" fmla="*/ 14 w 110"/>
                <a:gd name="T17" fmla="*/ 194 h 520"/>
                <a:gd name="T18" fmla="*/ 7 w 110"/>
                <a:gd name="T19" fmla="*/ 213 h 520"/>
                <a:gd name="T20" fmla="*/ 0 w 110"/>
                <a:gd name="T21" fmla="*/ 232 h 520"/>
                <a:gd name="T22" fmla="*/ 7 w 110"/>
                <a:gd name="T23" fmla="*/ 244 h 520"/>
                <a:gd name="T24" fmla="*/ 20 w 110"/>
                <a:gd name="T25" fmla="*/ 250 h 520"/>
                <a:gd name="T26" fmla="*/ 55 w 110"/>
                <a:gd name="T27" fmla="*/ 263 h 520"/>
                <a:gd name="T28" fmla="*/ 96 w 110"/>
                <a:gd name="T29" fmla="*/ 269 h 520"/>
                <a:gd name="T30" fmla="*/ 103 w 110"/>
                <a:gd name="T31" fmla="*/ 275 h 520"/>
                <a:gd name="T32" fmla="*/ 110 w 110"/>
                <a:gd name="T33" fmla="*/ 288 h 520"/>
                <a:gd name="T34" fmla="*/ 103 w 110"/>
                <a:gd name="T35" fmla="*/ 306 h 520"/>
                <a:gd name="T36" fmla="*/ 96 w 110"/>
                <a:gd name="T37" fmla="*/ 325 h 520"/>
                <a:gd name="T38" fmla="*/ 55 w 110"/>
                <a:gd name="T39" fmla="*/ 376 h 520"/>
                <a:gd name="T40" fmla="*/ 20 w 110"/>
                <a:gd name="T41" fmla="*/ 426 h 520"/>
                <a:gd name="T42" fmla="*/ 7 w 110"/>
                <a:gd name="T43" fmla="*/ 444 h 520"/>
                <a:gd name="T44" fmla="*/ 0 w 110"/>
                <a:gd name="T45" fmla="*/ 463 h 520"/>
                <a:gd name="T46" fmla="*/ 0 w 110"/>
                <a:gd name="T47" fmla="*/ 488 h 520"/>
                <a:gd name="T48" fmla="*/ 7 w 110"/>
                <a:gd name="T49" fmla="*/ 500 h 520"/>
                <a:gd name="T50" fmla="*/ 28 w 110"/>
                <a:gd name="T51" fmla="*/ 514 h 520"/>
                <a:gd name="T52" fmla="*/ 55 w 110"/>
                <a:gd name="T53" fmla="*/ 520 h 5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0" h="520">
                  <a:moveTo>
                    <a:pt x="55" y="0"/>
                  </a:moveTo>
                  <a:lnTo>
                    <a:pt x="83" y="7"/>
                  </a:lnTo>
                  <a:lnTo>
                    <a:pt x="103" y="19"/>
                  </a:lnTo>
                  <a:lnTo>
                    <a:pt x="110" y="32"/>
                  </a:lnTo>
                  <a:lnTo>
                    <a:pt x="110" y="56"/>
                  </a:lnTo>
                  <a:lnTo>
                    <a:pt x="103" y="75"/>
                  </a:lnTo>
                  <a:lnTo>
                    <a:pt x="89" y="94"/>
                  </a:lnTo>
                  <a:lnTo>
                    <a:pt x="55" y="145"/>
                  </a:lnTo>
                  <a:lnTo>
                    <a:pt x="14" y="194"/>
                  </a:lnTo>
                  <a:lnTo>
                    <a:pt x="7" y="213"/>
                  </a:lnTo>
                  <a:lnTo>
                    <a:pt x="0" y="232"/>
                  </a:lnTo>
                  <a:lnTo>
                    <a:pt x="7" y="244"/>
                  </a:lnTo>
                  <a:lnTo>
                    <a:pt x="20" y="250"/>
                  </a:lnTo>
                  <a:lnTo>
                    <a:pt x="55" y="263"/>
                  </a:lnTo>
                  <a:lnTo>
                    <a:pt x="96" y="269"/>
                  </a:lnTo>
                  <a:lnTo>
                    <a:pt x="103" y="275"/>
                  </a:lnTo>
                  <a:lnTo>
                    <a:pt x="110" y="288"/>
                  </a:lnTo>
                  <a:lnTo>
                    <a:pt x="103" y="306"/>
                  </a:lnTo>
                  <a:lnTo>
                    <a:pt x="96" y="325"/>
                  </a:lnTo>
                  <a:lnTo>
                    <a:pt x="55" y="376"/>
                  </a:lnTo>
                  <a:lnTo>
                    <a:pt x="20" y="426"/>
                  </a:lnTo>
                  <a:lnTo>
                    <a:pt x="7" y="444"/>
                  </a:lnTo>
                  <a:lnTo>
                    <a:pt x="0" y="463"/>
                  </a:lnTo>
                  <a:lnTo>
                    <a:pt x="0" y="488"/>
                  </a:lnTo>
                  <a:lnTo>
                    <a:pt x="7" y="500"/>
                  </a:lnTo>
                  <a:lnTo>
                    <a:pt x="28" y="514"/>
                  </a:lnTo>
                  <a:lnTo>
                    <a:pt x="55" y="52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095" name="Freeform 21">
              <a:extLst>
                <a:ext uri="{FF2B5EF4-FFF2-40B4-BE49-F238E27FC236}">
                  <a16:creationId xmlns:a16="http://schemas.microsoft.com/office/drawing/2014/main" xmlns="" id="{3847E51B-4B64-47AE-BCA1-C7EFD934E74D}"/>
                </a:ext>
              </a:extLst>
            </p:cNvPr>
            <p:cNvSpPr>
              <a:spLocks/>
            </p:cNvSpPr>
            <p:nvPr/>
          </p:nvSpPr>
          <p:spPr bwMode="auto">
            <a:xfrm>
              <a:off x="3858" y="3084"/>
              <a:ext cx="115" cy="520"/>
            </a:xfrm>
            <a:custGeom>
              <a:avLst/>
              <a:gdLst>
                <a:gd name="T0" fmla="*/ 57 w 115"/>
                <a:gd name="T1" fmla="*/ 0 h 520"/>
                <a:gd name="T2" fmla="*/ 100 w 115"/>
                <a:gd name="T3" fmla="*/ 19 h 520"/>
                <a:gd name="T4" fmla="*/ 115 w 115"/>
                <a:gd name="T5" fmla="*/ 32 h 520"/>
                <a:gd name="T6" fmla="*/ 115 w 115"/>
                <a:gd name="T7" fmla="*/ 56 h 520"/>
                <a:gd name="T8" fmla="*/ 108 w 115"/>
                <a:gd name="T9" fmla="*/ 75 h 520"/>
                <a:gd name="T10" fmla="*/ 93 w 115"/>
                <a:gd name="T11" fmla="*/ 94 h 520"/>
                <a:gd name="T12" fmla="*/ 50 w 115"/>
                <a:gd name="T13" fmla="*/ 145 h 520"/>
                <a:gd name="T14" fmla="*/ 14 w 115"/>
                <a:gd name="T15" fmla="*/ 194 h 520"/>
                <a:gd name="T16" fmla="*/ 7 w 115"/>
                <a:gd name="T17" fmla="*/ 213 h 520"/>
                <a:gd name="T18" fmla="*/ 0 w 115"/>
                <a:gd name="T19" fmla="*/ 232 h 520"/>
                <a:gd name="T20" fmla="*/ 7 w 115"/>
                <a:gd name="T21" fmla="*/ 244 h 520"/>
                <a:gd name="T22" fmla="*/ 21 w 115"/>
                <a:gd name="T23" fmla="*/ 250 h 520"/>
                <a:gd name="T24" fmla="*/ 57 w 115"/>
                <a:gd name="T25" fmla="*/ 263 h 520"/>
                <a:gd name="T26" fmla="*/ 100 w 115"/>
                <a:gd name="T27" fmla="*/ 269 h 520"/>
                <a:gd name="T28" fmla="*/ 108 w 115"/>
                <a:gd name="T29" fmla="*/ 275 h 520"/>
                <a:gd name="T30" fmla="*/ 115 w 115"/>
                <a:gd name="T31" fmla="*/ 288 h 520"/>
                <a:gd name="T32" fmla="*/ 108 w 115"/>
                <a:gd name="T33" fmla="*/ 306 h 520"/>
                <a:gd name="T34" fmla="*/ 100 w 115"/>
                <a:gd name="T35" fmla="*/ 325 h 520"/>
                <a:gd name="T36" fmla="*/ 57 w 115"/>
                <a:gd name="T37" fmla="*/ 376 h 520"/>
                <a:gd name="T38" fmla="*/ 21 w 115"/>
                <a:gd name="T39" fmla="*/ 426 h 520"/>
                <a:gd name="T40" fmla="*/ 7 w 115"/>
                <a:gd name="T41" fmla="*/ 444 h 520"/>
                <a:gd name="T42" fmla="*/ 0 w 115"/>
                <a:gd name="T43" fmla="*/ 463 h 520"/>
                <a:gd name="T44" fmla="*/ 0 w 115"/>
                <a:gd name="T45" fmla="*/ 488 h 520"/>
                <a:gd name="T46" fmla="*/ 7 w 115"/>
                <a:gd name="T47" fmla="*/ 500 h 520"/>
                <a:gd name="T48" fmla="*/ 29 w 115"/>
                <a:gd name="T49" fmla="*/ 514 h 520"/>
                <a:gd name="T50" fmla="*/ 57 w 115"/>
                <a:gd name="T51" fmla="*/ 520 h 5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5" h="520">
                  <a:moveTo>
                    <a:pt x="57" y="0"/>
                  </a:moveTo>
                  <a:lnTo>
                    <a:pt x="100" y="19"/>
                  </a:lnTo>
                  <a:lnTo>
                    <a:pt x="115" y="32"/>
                  </a:lnTo>
                  <a:lnTo>
                    <a:pt x="115" y="56"/>
                  </a:lnTo>
                  <a:lnTo>
                    <a:pt x="108" y="75"/>
                  </a:lnTo>
                  <a:lnTo>
                    <a:pt x="93" y="94"/>
                  </a:lnTo>
                  <a:lnTo>
                    <a:pt x="50" y="145"/>
                  </a:lnTo>
                  <a:lnTo>
                    <a:pt x="14" y="194"/>
                  </a:lnTo>
                  <a:lnTo>
                    <a:pt x="7" y="213"/>
                  </a:lnTo>
                  <a:lnTo>
                    <a:pt x="0" y="232"/>
                  </a:lnTo>
                  <a:lnTo>
                    <a:pt x="7" y="244"/>
                  </a:lnTo>
                  <a:lnTo>
                    <a:pt x="21" y="250"/>
                  </a:lnTo>
                  <a:lnTo>
                    <a:pt x="57" y="263"/>
                  </a:lnTo>
                  <a:lnTo>
                    <a:pt x="100" y="269"/>
                  </a:lnTo>
                  <a:lnTo>
                    <a:pt x="108" y="275"/>
                  </a:lnTo>
                  <a:lnTo>
                    <a:pt x="115" y="288"/>
                  </a:lnTo>
                  <a:lnTo>
                    <a:pt x="108" y="306"/>
                  </a:lnTo>
                  <a:lnTo>
                    <a:pt x="100" y="325"/>
                  </a:lnTo>
                  <a:lnTo>
                    <a:pt x="57" y="376"/>
                  </a:lnTo>
                  <a:lnTo>
                    <a:pt x="21" y="426"/>
                  </a:lnTo>
                  <a:lnTo>
                    <a:pt x="7" y="444"/>
                  </a:lnTo>
                  <a:lnTo>
                    <a:pt x="0" y="463"/>
                  </a:lnTo>
                  <a:lnTo>
                    <a:pt x="0" y="488"/>
                  </a:lnTo>
                  <a:lnTo>
                    <a:pt x="7" y="500"/>
                  </a:lnTo>
                  <a:lnTo>
                    <a:pt x="29" y="514"/>
                  </a:lnTo>
                  <a:lnTo>
                    <a:pt x="57" y="52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096" name="Freeform 22">
              <a:extLst>
                <a:ext uri="{FF2B5EF4-FFF2-40B4-BE49-F238E27FC236}">
                  <a16:creationId xmlns:a16="http://schemas.microsoft.com/office/drawing/2014/main" xmlns="" id="{00A6EB6D-F66F-4896-B6D3-8F2A68DB5ABB}"/>
                </a:ext>
              </a:extLst>
            </p:cNvPr>
            <p:cNvSpPr>
              <a:spLocks/>
            </p:cNvSpPr>
            <p:nvPr/>
          </p:nvSpPr>
          <p:spPr bwMode="auto">
            <a:xfrm>
              <a:off x="5114" y="3084"/>
              <a:ext cx="120" cy="520"/>
            </a:xfrm>
            <a:custGeom>
              <a:avLst/>
              <a:gdLst>
                <a:gd name="T0" fmla="*/ 65 w 120"/>
                <a:gd name="T1" fmla="*/ 0 h 520"/>
                <a:gd name="T2" fmla="*/ 111 w 120"/>
                <a:gd name="T3" fmla="*/ 19 h 520"/>
                <a:gd name="T4" fmla="*/ 120 w 120"/>
                <a:gd name="T5" fmla="*/ 32 h 520"/>
                <a:gd name="T6" fmla="*/ 120 w 120"/>
                <a:gd name="T7" fmla="*/ 56 h 520"/>
                <a:gd name="T8" fmla="*/ 111 w 120"/>
                <a:gd name="T9" fmla="*/ 75 h 520"/>
                <a:gd name="T10" fmla="*/ 102 w 120"/>
                <a:gd name="T11" fmla="*/ 94 h 520"/>
                <a:gd name="T12" fmla="*/ 55 w 120"/>
                <a:gd name="T13" fmla="*/ 145 h 520"/>
                <a:gd name="T14" fmla="*/ 19 w 120"/>
                <a:gd name="T15" fmla="*/ 194 h 520"/>
                <a:gd name="T16" fmla="*/ 10 w 120"/>
                <a:gd name="T17" fmla="*/ 213 h 520"/>
                <a:gd name="T18" fmla="*/ 0 w 120"/>
                <a:gd name="T19" fmla="*/ 232 h 520"/>
                <a:gd name="T20" fmla="*/ 10 w 120"/>
                <a:gd name="T21" fmla="*/ 244 h 520"/>
                <a:gd name="T22" fmla="*/ 19 w 120"/>
                <a:gd name="T23" fmla="*/ 250 h 520"/>
                <a:gd name="T24" fmla="*/ 65 w 120"/>
                <a:gd name="T25" fmla="*/ 263 h 520"/>
                <a:gd name="T26" fmla="*/ 102 w 120"/>
                <a:gd name="T27" fmla="*/ 269 h 520"/>
                <a:gd name="T28" fmla="*/ 111 w 120"/>
                <a:gd name="T29" fmla="*/ 275 h 520"/>
                <a:gd name="T30" fmla="*/ 120 w 120"/>
                <a:gd name="T31" fmla="*/ 288 h 520"/>
                <a:gd name="T32" fmla="*/ 120 w 120"/>
                <a:gd name="T33" fmla="*/ 306 h 520"/>
                <a:gd name="T34" fmla="*/ 102 w 120"/>
                <a:gd name="T35" fmla="*/ 325 h 520"/>
                <a:gd name="T36" fmla="*/ 65 w 120"/>
                <a:gd name="T37" fmla="*/ 376 h 520"/>
                <a:gd name="T38" fmla="*/ 19 w 120"/>
                <a:gd name="T39" fmla="*/ 426 h 520"/>
                <a:gd name="T40" fmla="*/ 10 w 120"/>
                <a:gd name="T41" fmla="*/ 444 h 520"/>
                <a:gd name="T42" fmla="*/ 0 w 120"/>
                <a:gd name="T43" fmla="*/ 463 h 520"/>
                <a:gd name="T44" fmla="*/ 0 w 120"/>
                <a:gd name="T45" fmla="*/ 488 h 520"/>
                <a:gd name="T46" fmla="*/ 19 w 120"/>
                <a:gd name="T47" fmla="*/ 500 h 520"/>
                <a:gd name="T48" fmla="*/ 65 w 120"/>
                <a:gd name="T49" fmla="*/ 520 h 5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0" h="520">
                  <a:moveTo>
                    <a:pt x="65" y="0"/>
                  </a:moveTo>
                  <a:lnTo>
                    <a:pt x="111" y="19"/>
                  </a:lnTo>
                  <a:lnTo>
                    <a:pt x="120" y="32"/>
                  </a:lnTo>
                  <a:lnTo>
                    <a:pt x="120" y="56"/>
                  </a:lnTo>
                  <a:lnTo>
                    <a:pt x="111" y="75"/>
                  </a:lnTo>
                  <a:lnTo>
                    <a:pt x="102" y="94"/>
                  </a:lnTo>
                  <a:lnTo>
                    <a:pt x="55" y="145"/>
                  </a:lnTo>
                  <a:lnTo>
                    <a:pt x="19" y="194"/>
                  </a:lnTo>
                  <a:lnTo>
                    <a:pt x="10" y="213"/>
                  </a:lnTo>
                  <a:lnTo>
                    <a:pt x="0" y="232"/>
                  </a:lnTo>
                  <a:lnTo>
                    <a:pt x="10" y="244"/>
                  </a:lnTo>
                  <a:lnTo>
                    <a:pt x="19" y="250"/>
                  </a:lnTo>
                  <a:lnTo>
                    <a:pt x="65" y="263"/>
                  </a:lnTo>
                  <a:lnTo>
                    <a:pt x="102" y="269"/>
                  </a:lnTo>
                  <a:lnTo>
                    <a:pt x="111" y="275"/>
                  </a:lnTo>
                  <a:lnTo>
                    <a:pt x="120" y="288"/>
                  </a:lnTo>
                  <a:lnTo>
                    <a:pt x="120" y="306"/>
                  </a:lnTo>
                  <a:lnTo>
                    <a:pt x="102" y="325"/>
                  </a:lnTo>
                  <a:lnTo>
                    <a:pt x="65" y="376"/>
                  </a:lnTo>
                  <a:lnTo>
                    <a:pt x="19" y="426"/>
                  </a:lnTo>
                  <a:lnTo>
                    <a:pt x="10" y="444"/>
                  </a:lnTo>
                  <a:lnTo>
                    <a:pt x="0" y="463"/>
                  </a:lnTo>
                  <a:lnTo>
                    <a:pt x="0" y="488"/>
                  </a:lnTo>
                  <a:lnTo>
                    <a:pt x="19" y="500"/>
                  </a:lnTo>
                  <a:lnTo>
                    <a:pt x="65" y="52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097" name="Freeform 23">
              <a:extLst>
                <a:ext uri="{FF2B5EF4-FFF2-40B4-BE49-F238E27FC236}">
                  <a16:creationId xmlns:a16="http://schemas.microsoft.com/office/drawing/2014/main" xmlns="" id="{FE059A30-F636-4FE0-922C-483A647F9BF3}"/>
                </a:ext>
              </a:extLst>
            </p:cNvPr>
            <p:cNvSpPr>
              <a:spLocks/>
            </p:cNvSpPr>
            <p:nvPr/>
          </p:nvSpPr>
          <p:spPr bwMode="auto">
            <a:xfrm>
              <a:off x="4889" y="3084"/>
              <a:ext cx="116" cy="520"/>
            </a:xfrm>
            <a:custGeom>
              <a:avLst/>
              <a:gdLst>
                <a:gd name="T0" fmla="*/ 54 w 116"/>
                <a:gd name="T1" fmla="*/ 0 h 520"/>
                <a:gd name="T2" fmla="*/ 98 w 116"/>
                <a:gd name="T3" fmla="*/ 19 h 520"/>
                <a:gd name="T4" fmla="*/ 116 w 116"/>
                <a:gd name="T5" fmla="*/ 32 h 520"/>
                <a:gd name="T6" fmla="*/ 116 w 116"/>
                <a:gd name="T7" fmla="*/ 56 h 520"/>
                <a:gd name="T8" fmla="*/ 107 w 116"/>
                <a:gd name="T9" fmla="*/ 75 h 520"/>
                <a:gd name="T10" fmla="*/ 98 w 116"/>
                <a:gd name="T11" fmla="*/ 94 h 520"/>
                <a:gd name="T12" fmla="*/ 54 w 116"/>
                <a:gd name="T13" fmla="*/ 145 h 520"/>
                <a:gd name="T14" fmla="*/ 18 w 116"/>
                <a:gd name="T15" fmla="*/ 194 h 520"/>
                <a:gd name="T16" fmla="*/ 10 w 116"/>
                <a:gd name="T17" fmla="*/ 213 h 520"/>
                <a:gd name="T18" fmla="*/ 0 w 116"/>
                <a:gd name="T19" fmla="*/ 232 h 520"/>
                <a:gd name="T20" fmla="*/ 10 w 116"/>
                <a:gd name="T21" fmla="*/ 244 h 520"/>
                <a:gd name="T22" fmla="*/ 18 w 116"/>
                <a:gd name="T23" fmla="*/ 250 h 520"/>
                <a:gd name="T24" fmla="*/ 62 w 116"/>
                <a:gd name="T25" fmla="*/ 263 h 520"/>
                <a:gd name="T26" fmla="*/ 98 w 116"/>
                <a:gd name="T27" fmla="*/ 269 h 520"/>
                <a:gd name="T28" fmla="*/ 107 w 116"/>
                <a:gd name="T29" fmla="*/ 275 h 520"/>
                <a:gd name="T30" fmla="*/ 116 w 116"/>
                <a:gd name="T31" fmla="*/ 288 h 520"/>
                <a:gd name="T32" fmla="*/ 116 w 116"/>
                <a:gd name="T33" fmla="*/ 306 h 520"/>
                <a:gd name="T34" fmla="*/ 98 w 116"/>
                <a:gd name="T35" fmla="*/ 325 h 520"/>
                <a:gd name="T36" fmla="*/ 62 w 116"/>
                <a:gd name="T37" fmla="*/ 376 h 520"/>
                <a:gd name="T38" fmla="*/ 18 w 116"/>
                <a:gd name="T39" fmla="*/ 426 h 520"/>
                <a:gd name="T40" fmla="*/ 10 w 116"/>
                <a:gd name="T41" fmla="*/ 444 h 520"/>
                <a:gd name="T42" fmla="*/ 0 w 116"/>
                <a:gd name="T43" fmla="*/ 463 h 520"/>
                <a:gd name="T44" fmla="*/ 0 w 116"/>
                <a:gd name="T45" fmla="*/ 488 h 520"/>
                <a:gd name="T46" fmla="*/ 18 w 116"/>
                <a:gd name="T47" fmla="*/ 500 h 520"/>
                <a:gd name="T48" fmla="*/ 54 w 116"/>
                <a:gd name="T49" fmla="*/ 520 h 5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16" h="520">
                  <a:moveTo>
                    <a:pt x="54" y="0"/>
                  </a:moveTo>
                  <a:lnTo>
                    <a:pt x="98" y="19"/>
                  </a:lnTo>
                  <a:lnTo>
                    <a:pt x="116" y="32"/>
                  </a:lnTo>
                  <a:lnTo>
                    <a:pt x="116" y="56"/>
                  </a:lnTo>
                  <a:lnTo>
                    <a:pt x="107" y="75"/>
                  </a:lnTo>
                  <a:lnTo>
                    <a:pt x="98" y="94"/>
                  </a:lnTo>
                  <a:lnTo>
                    <a:pt x="54" y="145"/>
                  </a:lnTo>
                  <a:lnTo>
                    <a:pt x="18" y="194"/>
                  </a:lnTo>
                  <a:lnTo>
                    <a:pt x="10" y="213"/>
                  </a:lnTo>
                  <a:lnTo>
                    <a:pt x="0" y="232"/>
                  </a:lnTo>
                  <a:lnTo>
                    <a:pt x="10" y="244"/>
                  </a:lnTo>
                  <a:lnTo>
                    <a:pt x="18" y="250"/>
                  </a:lnTo>
                  <a:lnTo>
                    <a:pt x="62" y="263"/>
                  </a:lnTo>
                  <a:lnTo>
                    <a:pt x="98" y="269"/>
                  </a:lnTo>
                  <a:lnTo>
                    <a:pt x="107" y="275"/>
                  </a:lnTo>
                  <a:lnTo>
                    <a:pt x="116" y="288"/>
                  </a:lnTo>
                  <a:lnTo>
                    <a:pt x="116" y="306"/>
                  </a:lnTo>
                  <a:lnTo>
                    <a:pt x="98" y="325"/>
                  </a:lnTo>
                  <a:lnTo>
                    <a:pt x="62" y="376"/>
                  </a:lnTo>
                  <a:lnTo>
                    <a:pt x="18" y="426"/>
                  </a:lnTo>
                  <a:lnTo>
                    <a:pt x="10" y="444"/>
                  </a:lnTo>
                  <a:lnTo>
                    <a:pt x="0" y="463"/>
                  </a:lnTo>
                  <a:lnTo>
                    <a:pt x="0" y="488"/>
                  </a:lnTo>
                  <a:lnTo>
                    <a:pt x="18" y="500"/>
                  </a:lnTo>
                  <a:lnTo>
                    <a:pt x="54" y="520"/>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098" name="Rectangle 24">
              <a:extLst>
                <a:ext uri="{FF2B5EF4-FFF2-40B4-BE49-F238E27FC236}">
                  <a16:creationId xmlns:a16="http://schemas.microsoft.com/office/drawing/2014/main" xmlns="" id="{6ECB4972-0C72-4550-A9DC-096D62665628}"/>
                </a:ext>
              </a:extLst>
            </p:cNvPr>
            <p:cNvSpPr>
              <a:spLocks noChangeArrowheads="1"/>
            </p:cNvSpPr>
            <p:nvPr/>
          </p:nvSpPr>
          <p:spPr bwMode="auto">
            <a:xfrm>
              <a:off x="3328" y="3718"/>
              <a:ext cx="2002"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6099" name="Rectangle 25">
              <a:extLst>
                <a:ext uri="{FF2B5EF4-FFF2-40B4-BE49-F238E27FC236}">
                  <a16:creationId xmlns:a16="http://schemas.microsoft.com/office/drawing/2014/main" xmlns="" id="{97ED533E-66E0-4C1A-AD6D-D435172CC030}"/>
                </a:ext>
              </a:extLst>
            </p:cNvPr>
            <p:cNvSpPr>
              <a:spLocks noChangeArrowheads="1"/>
            </p:cNvSpPr>
            <p:nvPr/>
          </p:nvSpPr>
          <p:spPr bwMode="auto">
            <a:xfrm>
              <a:off x="3729" y="3762"/>
              <a:ext cx="11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900" b="1">
                  <a:solidFill>
                    <a:srgbClr val="000000"/>
                  </a:solidFill>
                </a:rPr>
                <a:t>multiple processes</a:t>
              </a:r>
              <a:endParaRPr lang="en-US" altLang="zh-CN" sz="2400" b="1"/>
            </a:p>
          </p:txBody>
        </p:sp>
        <p:sp>
          <p:nvSpPr>
            <p:cNvPr id="216100" name="Rectangle 26">
              <a:extLst>
                <a:ext uri="{FF2B5EF4-FFF2-40B4-BE49-F238E27FC236}">
                  <a16:creationId xmlns:a16="http://schemas.microsoft.com/office/drawing/2014/main" xmlns="" id="{D45AB498-F752-4AF6-B7B9-732B1D17129B}"/>
                </a:ext>
              </a:extLst>
            </p:cNvPr>
            <p:cNvSpPr>
              <a:spLocks noChangeArrowheads="1"/>
            </p:cNvSpPr>
            <p:nvPr/>
          </p:nvSpPr>
          <p:spPr bwMode="auto">
            <a:xfrm>
              <a:off x="3397" y="3946"/>
              <a:ext cx="18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900" b="1">
                  <a:solidFill>
                    <a:srgbClr val="000000"/>
                  </a:solidFill>
                </a:rPr>
                <a:t>multiple threads per process</a:t>
              </a:r>
              <a:endParaRPr lang="en-US" altLang="zh-CN" sz="2400" b="1"/>
            </a:p>
          </p:txBody>
        </p:sp>
      </p:grpSp>
      <p:grpSp>
        <p:nvGrpSpPr>
          <p:cNvPr id="413723" name="Group 27">
            <a:extLst>
              <a:ext uri="{FF2B5EF4-FFF2-40B4-BE49-F238E27FC236}">
                <a16:creationId xmlns:a16="http://schemas.microsoft.com/office/drawing/2014/main" xmlns="" id="{E9143E85-582F-45F1-A28A-255F24E8CD54}"/>
              </a:ext>
            </a:extLst>
          </p:cNvPr>
          <p:cNvGrpSpPr>
            <a:grpSpLocks/>
          </p:cNvGrpSpPr>
          <p:nvPr/>
        </p:nvGrpSpPr>
        <p:grpSpPr bwMode="auto">
          <a:xfrm>
            <a:off x="1727200" y="2290763"/>
            <a:ext cx="1282700" cy="1804987"/>
            <a:chOff x="1088" y="1418"/>
            <a:chExt cx="808" cy="1137"/>
          </a:xfrm>
        </p:grpSpPr>
        <p:sp>
          <p:nvSpPr>
            <p:cNvPr id="216082" name="Rectangle 28">
              <a:extLst>
                <a:ext uri="{FF2B5EF4-FFF2-40B4-BE49-F238E27FC236}">
                  <a16:creationId xmlns:a16="http://schemas.microsoft.com/office/drawing/2014/main" xmlns="" id="{622BE144-1E04-4323-816A-93674D9375E8}"/>
                </a:ext>
              </a:extLst>
            </p:cNvPr>
            <p:cNvSpPr>
              <a:spLocks noChangeArrowheads="1"/>
            </p:cNvSpPr>
            <p:nvPr/>
          </p:nvSpPr>
          <p:spPr bwMode="auto">
            <a:xfrm>
              <a:off x="1142" y="1470"/>
              <a:ext cx="754" cy="755"/>
            </a:xfrm>
            <a:prstGeom prst="rect">
              <a:avLst/>
            </a:prstGeom>
            <a:solidFill>
              <a:srgbClr val="5E57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6083" name="Rectangle 29">
              <a:extLst>
                <a:ext uri="{FF2B5EF4-FFF2-40B4-BE49-F238E27FC236}">
                  <a16:creationId xmlns:a16="http://schemas.microsoft.com/office/drawing/2014/main" xmlns="" id="{DBF5D637-91C3-445B-931A-3047A0CB74AD}"/>
                </a:ext>
              </a:extLst>
            </p:cNvPr>
            <p:cNvSpPr>
              <a:spLocks noChangeArrowheads="1"/>
            </p:cNvSpPr>
            <p:nvPr/>
          </p:nvSpPr>
          <p:spPr bwMode="auto">
            <a:xfrm>
              <a:off x="1089" y="1418"/>
              <a:ext cx="745" cy="745"/>
            </a:xfrm>
            <a:prstGeom prst="rect">
              <a:avLst/>
            </a:prstGeom>
            <a:solidFill>
              <a:srgbClr val="DDDDDD"/>
            </a:solidFill>
            <a:ln w="1587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6084" name="Freeform 30">
              <a:extLst>
                <a:ext uri="{FF2B5EF4-FFF2-40B4-BE49-F238E27FC236}">
                  <a16:creationId xmlns:a16="http://schemas.microsoft.com/office/drawing/2014/main" xmlns="" id="{5C6120EF-50BE-48CA-B1F4-3DAB47625E6F}"/>
                </a:ext>
              </a:extLst>
            </p:cNvPr>
            <p:cNvSpPr>
              <a:spLocks/>
            </p:cNvSpPr>
            <p:nvPr/>
          </p:nvSpPr>
          <p:spPr bwMode="auto">
            <a:xfrm>
              <a:off x="1441" y="1533"/>
              <a:ext cx="120" cy="517"/>
            </a:xfrm>
            <a:custGeom>
              <a:avLst/>
              <a:gdLst>
                <a:gd name="T0" fmla="*/ 60 w 120"/>
                <a:gd name="T1" fmla="*/ 0 h 517"/>
                <a:gd name="T2" fmla="*/ 84 w 120"/>
                <a:gd name="T3" fmla="*/ 8 h 517"/>
                <a:gd name="T4" fmla="*/ 103 w 120"/>
                <a:gd name="T5" fmla="*/ 19 h 517"/>
                <a:gd name="T6" fmla="*/ 117 w 120"/>
                <a:gd name="T7" fmla="*/ 34 h 517"/>
                <a:gd name="T8" fmla="*/ 120 w 120"/>
                <a:gd name="T9" fmla="*/ 45 h 517"/>
                <a:gd name="T10" fmla="*/ 117 w 120"/>
                <a:gd name="T11" fmla="*/ 57 h 517"/>
                <a:gd name="T12" fmla="*/ 110 w 120"/>
                <a:gd name="T13" fmla="*/ 72 h 517"/>
                <a:gd name="T14" fmla="*/ 93 w 120"/>
                <a:gd name="T15" fmla="*/ 94 h 517"/>
                <a:gd name="T16" fmla="*/ 77 w 120"/>
                <a:gd name="T17" fmla="*/ 117 h 517"/>
                <a:gd name="T18" fmla="*/ 54 w 120"/>
                <a:gd name="T19" fmla="*/ 144 h 517"/>
                <a:gd name="T20" fmla="*/ 34 w 120"/>
                <a:gd name="T21" fmla="*/ 166 h 517"/>
                <a:gd name="T22" fmla="*/ 17 w 120"/>
                <a:gd name="T23" fmla="*/ 193 h 517"/>
                <a:gd name="T24" fmla="*/ 4 w 120"/>
                <a:gd name="T25" fmla="*/ 212 h 517"/>
                <a:gd name="T26" fmla="*/ 0 w 120"/>
                <a:gd name="T27" fmla="*/ 231 h 517"/>
                <a:gd name="T28" fmla="*/ 6 w 120"/>
                <a:gd name="T29" fmla="*/ 242 h 517"/>
                <a:gd name="T30" fmla="*/ 20 w 120"/>
                <a:gd name="T31" fmla="*/ 249 h 517"/>
                <a:gd name="T32" fmla="*/ 37 w 120"/>
                <a:gd name="T33" fmla="*/ 257 h 517"/>
                <a:gd name="T34" fmla="*/ 60 w 120"/>
                <a:gd name="T35" fmla="*/ 261 h 517"/>
                <a:gd name="T36" fmla="*/ 80 w 120"/>
                <a:gd name="T37" fmla="*/ 265 h 517"/>
                <a:gd name="T38" fmla="*/ 101 w 120"/>
                <a:gd name="T39" fmla="*/ 268 h 517"/>
                <a:gd name="T40" fmla="*/ 114 w 120"/>
                <a:gd name="T41" fmla="*/ 275 h 517"/>
                <a:gd name="T42" fmla="*/ 117 w 120"/>
                <a:gd name="T43" fmla="*/ 287 h 517"/>
                <a:gd name="T44" fmla="*/ 114 w 120"/>
                <a:gd name="T45" fmla="*/ 302 h 517"/>
                <a:gd name="T46" fmla="*/ 101 w 120"/>
                <a:gd name="T47" fmla="*/ 324 h 517"/>
                <a:gd name="T48" fmla="*/ 84 w 120"/>
                <a:gd name="T49" fmla="*/ 347 h 517"/>
                <a:gd name="T50" fmla="*/ 64 w 120"/>
                <a:gd name="T51" fmla="*/ 374 h 517"/>
                <a:gd name="T52" fmla="*/ 40 w 120"/>
                <a:gd name="T53" fmla="*/ 396 h 517"/>
                <a:gd name="T54" fmla="*/ 23 w 120"/>
                <a:gd name="T55" fmla="*/ 419 h 517"/>
                <a:gd name="T56" fmla="*/ 6 w 120"/>
                <a:gd name="T57" fmla="*/ 442 h 517"/>
                <a:gd name="T58" fmla="*/ 0 w 120"/>
                <a:gd name="T59" fmla="*/ 458 h 517"/>
                <a:gd name="T60" fmla="*/ 0 w 120"/>
                <a:gd name="T61" fmla="*/ 472 h 517"/>
                <a:gd name="T62" fmla="*/ 4 w 120"/>
                <a:gd name="T63" fmla="*/ 484 h 517"/>
                <a:gd name="T64" fmla="*/ 17 w 120"/>
                <a:gd name="T65" fmla="*/ 498 h 517"/>
                <a:gd name="T66" fmla="*/ 37 w 120"/>
                <a:gd name="T67" fmla="*/ 510 h 517"/>
                <a:gd name="T68" fmla="*/ 60 w 120"/>
                <a:gd name="T69" fmla="*/ 517 h 5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0" h="517">
                  <a:moveTo>
                    <a:pt x="60" y="0"/>
                  </a:moveTo>
                  <a:lnTo>
                    <a:pt x="84" y="8"/>
                  </a:lnTo>
                  <a:lnTo>
                    <a:pt x="103" y="19"/>
                  </a:lnTo>
                  <a:lnTo>
                    <a:pt x="117" y="34"/>
                  </a:lnTo>
                  <a:lnTo>
                    <a:pt x="120" y="45"/>
                  </a:lnTo>
                  <a:lnTo>
                    <a:pt x="117" y="57"/>
                  </a:lnTo>
                  <a:lnTo>
                    <a:pt x="110" y="72"/>
                  </a:lnTo>
                  <a:lnTo>
                    <a:pt x="93" y="94"/>
                  </a:lnTo>
                  <a:lnTo>
                    <a:pt x="77" y="117"/>
                  </a:lnTo>
                  <a:lnTo>
                    <a:pt x="54" y="144"/>
                  </a:lnTo>
                  <a:lnTo>
                    <a:pt x="34" y="166"/>
                  </a:lnTo>
                  <a:lnTo>
                    <a:pt x="17" y="193"/>
                  </a:lnTo>
                  <a:lnTo>
                    <a:pt x="4" y="212"/>
                  </a:lnTo>
                  <a:lnTo>
                    <a:pt x="0" y="231"/>
                  </a:lnTo>
                  <a:lnTo>
                    <a:pt x="6" y="242"/>
                  </a:lnTo>
                  <a:lnTo>
                    <a:pt x="20" y="249"/>
                  </a:lnTo>
                  <a:lnTo>
                    <a:pt x="37" y="257"/>
                  </a:lnTo>
                  <a:lnTo>
                    <a:pt x="60" y="261"/>
                  </a:lnTo>
                  <a:lnTo>
                    <a:pt x="80" y="265"/>
                  </a:lnTo>
                  <a:lnTo>
                    <a:pt x="101" y="268"/>
                  </a:lnTo>
                  <a:lnTo>
                    <a:pt x="114" y="275"/>
                  </a:lnTo>
                  <a:lnTo>
                    <a:pt x="117" y="287"/>
                  </a:lnTo>
                  <a:lnTo>
                    <a:pt x="114" y="302"/>
                  </a:lnTo>
                  <a:lnTo>
                    <a:pt x="101" y="324"/>
                  </a:lnTo>
                  <a:lnTo>
                    <a:pt x="84" y="347"/>
                  </a:lnTo>
                  <a:lnTo>
                    <a:pt x="64" y="374"/>
                  </a:lnTo>
                  <a:lnTo>
                    <a:pt x="40" y="396"/>
                  </a:lnTo>
                  <a:lnTo>
                    <a:pt x="23" y="419"/>
                  </a:lnTo>
                  <a:lnTo>
                    <a:pt x="6" y="442"/>
                  </a:lnTo>
                  <a:lnTo>
                    <a:pt x="0" y="458"/>
                  </a:lnTo>
                  <a:lnTo>
                    <a:pt x="0" y="472"/>
                  </a:lnTo>
                  <a:lnTo>
                    <a:pt x="4" y="484"/>
                  </a:lnTo>
                  <a:lnTo>
                    <a:pt x="17" y="498"/>
                  </a:lnTo>
                  <a:lnTo>
                    <a:pt x="37" y="510"/>
                  </a:lnTo>
                  <a:lnTo>
                    <a:pt x="60" y="517"/>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085" name="Rectangle 31">
              <a:extLst>
                <a:ext uri="{FF2B5EF4-FFF2-40B4-BE49-F238E27FC236}">
                  <a16:creationId xmlns:a16="http://schemas.microsoft.com/office/drawing/2014/main" xmlns="" id="{06BBC099-5D50-4DCD-A1BC-95BEE5C6C96A}"/>
                </a:ext>
              </a:extLst>
            </p:cNvPr>
            <p:cNvSpPr>
              <a:spLocks noChangeArrowheads="1"/>
            </p:cNvSpPr>
            <p:nvPr/>
          </p:nvSpPr>
          <p:spPr bwMode="auto">
            <a:xfrm>
              <a:off x="1088" y="2164"/>
              <a:ext cx="79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6086" name="Rectangle 32">
              <a:extLst>
                <a:ext uri="{FF2B5EF4-FFF2-40B4-BE49-F238E27FC236}">
                  <a16:creationId xmlns:a16="http://schemas.microsoft.com/office/drawing/2014/main" xmlns="" id="{5D6206F0-7390-4FE7-ACAA-A4C452E71FA1}"/>
                </a:ext>
              </a:extLst>
            </p:cNvPr>
            <p:cNvSpPr>
              <a:spLocks noChangeArrowheads="1"/>
            </p:cNvSpPr>
            <p:nvPr/>
          </p:nvSpPr>
          <p:spPr bwMode="auto">
            <a:xfrm>
              <a:off x="1158" y="2205"/>
              <a:ext cx="6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b="1">
                  <a:solidFill>
                    <a:srgbClr val="000000"/>
                  </a:solidFill>
                </a:rPr>
                <a:t>one process</a:t>
              </a:r>
              <a:endParaRPr lang="en-US" altLang="zh-CN" sz="2400" b="1"/>
            </a:p>
          </p:txBody>
        </p:sp>
        <p:sp>
          <p:nvSpPr>
            <p:cNvPr id="216087" name="Rectangle 33">
              <a:extLst>
                <a:ext uri="{FF2B5EF4-FFF2-40B4-BE49-F238E27FC236}">
                  <a16:creationId xmlns:a16="http://schemas.microsoft.com/office/drawing/2014/main" xmlns="" id="{744BAC2A-6127-4F54-B3CF-C5D33A5C411A}"/>
                </a:ext>
              </a:extLst>
            </p:cNvPr>
            <p:cNvSpPr>
              <a:spLocks noChangeArrowheads="1"/>
            </p:cNvSpPr>
            <p:nvPr/>
          </p:nvSpPr>
          <p:spPr bwMode="auto">
            <a:xfrm>
              <a:off x="1158" y="2366"/>
              <a:ext cx="62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b="1">
                  <a:solidFill>
                    <a:srgbClr val="000000"/>
                  </a:solidFill>
                </a:rPr>
                <a:t>one thread</a:t>
              </a:r>
              <a:endParaRPr lang="en-US" altLang="zh-CN" sz="2400" b="1"/>
            </a:p>
          </p:txBody>
        </p:sp>
      </p:grpSp>
      <p:grpSp>
        <p:nvGrpSpPr>
          <p:cNvPr id="413730" name="Group 34">
            <a:extLst>
              <a:ext uri="{FF2B5EF4-FFF2-40B4-BE49-F238E27FC236}">
                <a16:creationId xmlns:a16="http://schemas.microsoft.com/office/drawing/2014/main" xmlns="" id="{8E9BB75D-5536-4C4D-98BB-22AA748B33DE}"/>
              </a:ext>
            </a:extLst>
          </p:cNvPr>
          <p:cNvGrpSpPr>
            <a:grpSpLocks/>
          </p:cNvGrpSpPr>
          <p:nvPr/>
        </p:nvGrpSpPr>
        <p:grpSpPr bwMode="auto">
          <a:xfrm>
            <a:off x="6011863" y="2290763"/>
            <a:ext cx="1714500" cy="1804987"/>
            <a:chOff x="3787" y="1418"/>
            <a:chExt cx="1080" cy="1137"/>
          </a:xfrm>
        </p:grpSpPr>
        <p:sp>
          <p:nvSpPr>
            <p:cNvPr id="216074" name="Rectangle 35">
              <a:extLst>
                <a:ext uri="{FF2B5EF4-FFF2-40B4-BE49-F238E27FC236}">
                  <a16:creationId xmlns:a16="http://schemas.microsoft.com/office/drawing/2014/main" xmlns="" id="{360E56B1-FFA8-4CF4-923B-9F56F8BD810A}"/>
                </a:ext>
              </a:extLst>
            </p:cNvPr>
            <p:cNvSpPr>
              <a:spLocks noChangeArrowheads="1"/>
            </p:cNvSpPr>
            <p:nvPr/>
          </p:nvSpPr>
          <p:spPr bwMode="auto">
            <a:xfrm>
              <a:off x="4013" y="1470"/>
              <a:ext cx="754" cy="755"/>
            </a:xfrm>
            <a:prstGeom prst="rect">
              <a:avLst/>
            </a:prstGeom>
            <a:solidFill>
              <a:srgbClr val="5E57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6075" name="Rectangle 36">
              <a:extLst>
                <a:ext uri="{FF2B5EF4-FFF2-40B4-BE49-F238E27FC236}">
                  <a16:creationId xmlns:a16="http://schemas.microsoft.com/office/drawing/2014/main" xmlns="" id="{72DAC50C-9770-47DD-882D-6EA3A41AEF66}"/>
                </a:ext>
              </a:extLst>
            </p:cNvPr>
            <p:cNvSpPr>
              <a:spLocks noChangeArrowheads="1"/>
            </p:cNvSpPr>
            <p:nvPr/>
          </p:nvSpPr>
          <p:spPr bwMode="auto">
            <a:xfrm>
              <a:off x="3961" y="1418"/>
              <a:ext cx="744" cy="745"/>
            </a:xfrm>
            <a:prstGeom prst="rect">
              <a:avLst/>
            </a:prstGeom>
            <a:solidFill>
              <a:srgbClr val="DDDDDD"/>
            </a:solidFill>
            <a:ln w="1587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6076" name="Freeform 37">
              <a:extLst>
                <a:ext uri="{FF2B5EF4-FFF2-40B4-BE49-F238E27FC236}">
                  <a16:creationId xmlns:a16="http://schemas.microsoft.com/office/drawing/2014/main" xmlns="" id="{9CB2E01D-3A17-416B-A5B4-0887F5D4E2A3}"/>
                </a:ext>
              </a:extLst>
            </p:cNvPr>
            <p:cNvSpPr>
              <a:spLocks/>
            </p:cNvSpPr>
            <p:nvPr/>
          </p:nvSpPr>
          <p:spPr bwMode="auto">
            <a:xfrm>
              <a:off x="4256" y="1533"/>
              <a:ext cx="118" cy="517"/>
            </a:xfrm>
            <a:custGeom>
              <a:avLst/>
              <a:gdLst>
                <a:gd name="T0" fmla="*/ 55 w 118"/>
                <a:gd name="T1" fmla="*/ 0 h 517"/>
                <a:gd name="T2" fmla="*/ 86 w 118"/>
                <a:gd name="T3" fmla="*/ 8 h 517"/>
                <a:gd name="T4" fmla="*/ 102 w 118"/>
                <a:gd name="T5" fmla="*/ 19 h 517"/>
                <a:gd name="T6" fmla="*/ 118 w 118"/>
                <a:gd name="T7" fmla="*/ 34 h 517"/>
                <a:gd name="T8" fmla="*/ 118 w 118"/>
                <a:gd name="T9" fmla="*/ 57 h 517"/>
                <a:gd name="T10" fmla="*/ 110 w 118"/>
                <a:gd name="T11" fmla="*/ 72 h 517"/>
                <a:gd name="T12" fmla="*/ 95 w 118"/>
                <a:gd name="T13" fmla="*/ 94 h 517"/>
                <a:gd name="T14" fmla="*/ 55 w 118"/>
                <a:gd name="T15" fmla="*/ 144 h 517"/>
                <a:gd name="T16" fmla="*/ 16 w 118"/>
                <a:gd name="T17" fmla="*/ 193 h 517"/>
                <a:gd name="T18" fmla="*/ 9 w 118"/>
                <a:gd name="T19" fmla="*/ 212 h 517"/>
                <a:gd name="T20" fmla="*/ 0 w 118"/>
                <a:gd name="T21" fmla="*/ 231 h 517"/>
                <a:gd name="T22" fmla="*/ 9 w 118"/>
                <a:gd name="T23" fmla="*/ 242 h 517"/>
                <a:gd name="T24" fmla="*/ 16 w 118"/>
                <a:gd name="T25" fmla="*/ 249 h 517"/>
                <a:gd name="T26" fmla="*/ 64 w 118"/>
                <a:gd name="T27" fmla="*/ 261 h 517"/>
                <a:gd name="T28" fmla="*/ 102 w 118"/>
                <a:gd name="T29" fmla="*/ 268 h 517"/>
                <a:gd name="T30" fmla="*/ 110 w 118"/>
                <a:gd name="T31" fmla="*/ 275 h 517"/>
                <a:gd name="T32" fmla="*/ 118 w 118"/>
                <a:gd name="T33" fmla="*/ 287 h 517"/>
                <a:gd name="T34" fmla="*/ 110 w 118"/>
                <a:gd name="T35" fmla="*/ 302 h 517"/>
                <a:gd name="T36" fmla="*/ 102 w 118"/>
                <a:gd name="T37" fmla="*/ 324 h 517"/>
                <a:gd name="T38" fmla="*/ 64 w 118"/>
                <a:gd name="T39" fmla="*/ 374 h 517"/>
                <a:gd name="T40" fmla="*/ 24 w 118"/>
                <a:gd name="T41" fmla="*/ 419 h 517"/>
                <a:gd name="T42" fmla="*/ 9 w 118"/>
                <a:gd name="T43" fmla="*/ 442 h 517"/>
                <a:gd name="T44" fmla="*/ 0 w 118"/>
                <a:gd name="T45" fmla="*/ 458 h 517"/>
                <a:gd name="T46" fmla="*/ 0 w 118"/>
                <a:gd name="T47" fmla="*/ 484 h 517"/>
                <a:gd name="T48" fmla="*/ 16 w 118"/>
                <a:gd name="T49" fmla="*/ 498 h 517"/>
                <a:gd name="T50" fmla="*/ 31 w 118"/>
                <a:gd name="T51" fmla="*/ 510 h 517"/>
                <a:gd name="T52" fmla="*/ 55 w 118"/>
                <a:gd name="T53" fmla="*/ 517 h 5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8" h="517">
                  <a:moveTo>
                    <a:pt x="55" y="0"/>
                  </a:moveTo>
                  <a:lnTo>
                    <a:pt x="86" y="8"/>
                  </a:lnTo>
                  <a:lnTo>
                    <a:pt x="102" y="19"/>
                  </a:lnTo>
                  <a:lnTo>
                    <a:pt x="118" y="34"/>
                  </a:lnTo>
                  <a:lnTo>
                    <a:pt x="118" y="57"/>
                  </a:lnTo>
                  <a:lnTo>
                    <a:pt x="110" y="72"/>
                  </a:lnTo>
                  <a:lnTo>
                    <a:pt x="95" y="94"/>
                  </a:lnTo>
                  <a:lnTo>
                    <a:pt x="55" y="144"/>
                  </a:lnTo>
                  <a:lnTo>
                    <a:pt x="16" y="193"/>
                  </a:lnTo>
                  <a:lnTo>
                    <a:pt x="9" y="212"/>
                  </a:lnTo>
                  <a:lnTo>
                    <a:pt x="0" y="231"/>
                  </a:lnTo>
                  <a:lnTo>
                    <a:pt x="9" y="242"/>
                  </a:lnTo>
                  <a:lnTo>
                    <a:pt x="16" y="249"/>
                  </a:lnTo>
                  <a:lnTo>
                    <a:pt x="64" y="261"/>
                  </a:lnTo>
                  <a:lnTo>
                    <a:pt x="102" y="268"/>
                  </a:lnTo>
                  <a:lnTo>
                    <a:pt x="110" y="275"/>
                  </a:lnTo>
                  <a:lnTo>
                    <a:pt x="118" y="287"/>
                  </a:lnTo>
                  <a:lnTo>
                    <a:pt x="110" y="302"/>
                  </a:lnTo>
                  <a:lnTo>
                    <a:pt x="102" y="324"/>
                  </a:lnTo>
                  <a:lnTo>
                    <a:pt x="64" y="374"/>
                  </a:lnTo>
                  <a:lnTo>
                    <a:pt x="24" y="419"/>
                  </a:lnTo>
                  <a:lnTo>
                    <a:pt x="9" y="442"/>
                  </a:lnTo>
                  <a:lnTo>
                    <a:pt x="0" y="458"/>
                  </a:lnTo>
                  <a:lnTo>
                    <a:pt x="0" y="484"/>
                  </a:lnTo>
                  <a:lnTo>
                    <a:pt x="16" y="498"/>
                  </a:lnTo>
                  <a:lnTo>
                    <a:pt x="31" y="510"/>
                  </a:lnTo>
                  <a:lnTo>
                    <a:pt x="55" y="517"/>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077" name="Rectangle 38">
              <a:extLst>
                <a:ext uri="{FF2B5EF4-FFF2-40B4-BE49-F238E27FC236}">
                  <a16:creationId xmlns:a16="http://schemas.microsoft.com/office/drawing/2014/main" xmlns="" id="{C33F439C-4EF6-41A3-B4A2-A13A7F39CC38}"/>
                </a:ext>
              </a:extLst>
            </p:cNvPr>
            <p:cNvSpPr>
              <a:spLocks noChangeArrowheads="1"/>
            </p:cNvSpPr>
            <p:nvPr/>
          </p:nvSpPr>
          <p:spPr bwMode="auto">
            <a:xfrm>
              <a:off x="3787" y="2164"/>
              <a:ext cx="1080"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6078" name="Rectangle 39">
              <a:extLst>
                <a:ext uri="{FF2B5EF4-FFF2-40B4-BE49-F238E27FC236}">
                  <a16:creationId xmlns:a16="http://schemas.microsoft.com/office/drawing/2014/main" xmlns="" id="{09A78A5C-048C-4B9F-B256-2CB85140FBA2}"/>
                </a:ext>
              </a:extLst>
            </p:cNvPr>
            <p:cNvSpPr>
              <a:spLocks noChangeArrowheads="1"/>
            </p:cNvSpPr>
            <p:nvPr/>
          </p:nvSpPr>
          <p:spPr bwMode="auto">
            <a:xfrm>
              <a:off x="3997" y="2205"/>
              <a:ext cx="6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b="1">
                  <a:solidFill>
                    <a:srgbClr val="000000"/>
                  </a:solidFill>
                </a:rPr>
                <a:t>one process</a:t>
              </a:r>
              <a:endParaRPr lang="en-US" altLang="zh-CN" sz="2400" b="1"/>
            </a:p>
          </p:txBody>
        </p:sp>
        <p:sp>
          <p:nvSpPr>
            <p:cNvPr id="216079" name="Rectangle 40">
              <a:extLst>
                <a:ext uri="{FF2B5EF4-FFF2-40B4-BE49-F238E27FC236}">
                  <a16:creationId xmlns:a16="http://schemas.microsoft.com/office/drawing/2014/main" xmlns="" id="{83F39FFB-7AF0-420F-8A27-CB303BABFA7C}"/>
                </a:ext>
              </a:extLst>
            </p:cNvPr>
            <p:cNvSpPr>
              <a:spLocks noChangeArrowheads="1"/>
            </p:cNvSpPr>
            <p:nvPr/>
          </p:nvSpPr>
          <p:spPr bwMode="auto">
            <a:xfrm>
              <a:off x="3857" y="2366"/>
              <a:ext cx="95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700" b="1">
                  <a:solidFill>
                    <a:srgbClr val="000000"/>
                  </a:solidFill>
                </a:rPr>
                <a:t>multiple threads</a:t>
              </a:r>
              <a:endParaRPr lang="en-US" altLang="zh-CN" sz="2400" b="1"/>
            </a:p>
          </p:txBody>
        </p:sp>
        <p:sp>
          <p:nvSpPr>
            <p:cNvPr id="216080" name="Freeform 41">
              <a:extLst>
                <a:ext uri="{FF2B5EF4-FFF2-40B4-BE49-F238E27FC236}">
                  <a16:creationId xmlns:a16="http://schemas.microsoft.com/office/drawing/2014/main" xmlns="" id="{4FC099B6-8B1D-4B35-AC78-50F1767C2E71}"/>
                </a:ext>
              </a:extLst>
            </p:cNvPr>
            <p:cNvSpPr>
              <a:spLocks/>
            </p:cNvSpPr>
            <p:nvPr/>
          </p:nvSpPr>
          <p:spPr bwMode="auto">
            <a:xfrm>
              <a:off x="4025" y="1533"/>
              <a:ext cx="120" cy="517"/>
            </a:xfrm>
            <a:custGeom>
              <a:avLst/>
              <a:gdLst>
                <a:gd name="T0" fmla="*/ 60 w 120"/>
                <a:gd name="T1" fmla="*/ 0 h 517"/>
                <a:gd name="T2" fmla="*/ 83 w 120"/>
                <a:gd name="T3" fmla="*/ 8 h 517"/>
                <a:gd name="T4" fmla="*/ 105 w 120"/>
                <a:gd name="T5" fmla="*/ 19 h 517"/>
                <a:gd name="T6" fmla="*/ 120 w 120"/>
                <a:gd name="T7" fmla="*/ 34 h 517"/>
                <a:gd name="T8" fmla="*/ 120 w 120"/>
                <a:gd name="T9" fmla="*/ 57 h 517"/>
                <a:gd name="T10" fmla="*/ 113 w 120"/>
                <a:gd name="T11" fmla="*/ 72 h 517"/>
                <a:gd name="T12" fmla="*/ 97 w 120"/>
                <a:gd name="T13" fmla="*/ 94 h 517"/>
                <a:gd name="T14" fmla="*/ 53 w 120"/>
                <a:gd name="T15" fmla="*/ 144 h 517"/>
                <a:gd name="T16" fmla="*/ 15 w 120"/>
                <a:gd name="T17" fmla="*/ 193 h 517"/>
                <a:gd name="T18" fmla="*/ 8 w 120"/>
                <a:gd name="T19" fmla="*/ 212 h 517"/>
                <a:gd name="T20" fmla="*/ 0 w 120"/>
                <a:gd name="T21" fmla="*/ 231 h 517"/>
                <a:gd name="T22" fmla="*/ 8 w 120"/>
                <a:gd name="T23" fmla="*/ 242 h 517"/>
                <a:gd name="T24" fmla="*/ 23 w 120"/>
                <a:gd name="T25" fmla="*/ 249 h 517"/>
                <a:gd name="T26" fmla="*/ 60 w 120"/>
                <a:gd name="T27" fmla="*/ 261 h 517"/>
                <a:gd name="T28" fmla="*/ 105 w 120"/>
                <a:gd name="T29" fmla="*/ 268 h 517"/>
                <a:gd name="T30" fmla="*/ 113 w 120"/>
                <a:gd name="T31" fmla="*/ 275 h 517"/>
                <a:gd name="T32" fmla="*/ 120 w 120"/>
                <a:gd name="T33" fmla="*/ 287 h 517"/>
                <a:gd name="T34" fmla="*/ 113 w 120"/>
                <a:gd name="T35" fmla="*/ 302 h 517"/>
                <a:gd name="T36" fmla="*/ 105 w 120"/>
                <a:gd name="T37" fmla="*/ 324 h 517"/>
                <a:gd name="T38" fmla="*/ 60 w 120"/>
                <a:gd name="T39" fmla="*/ 374 h 517"/>
                <a:gd name="T40" fmla="*/ 23 w 120"/>
                <a:gd name="T41" fmla="*/ 419 h 517"/>
                <a:gd name="T42" fmla="*/ 8 w 120"/>
                <a:gd name="T43" fmla="*/ 442 h 517"/>
                <a:gd name="T44" fmla="*/ 0 w 120"/>
                <a:gd name="T45" fmla="*/ 458 h 517"/>
                <a:gd name="T46" fmla="*/ 0 w 120"/>
                <a:gd name="T47" fmla="*/ 484 h 517"/>
                <a:gd name="T48" fmla="*/ 15 w 120"/>
                <a:gd name="T49" fmla="*/ 498 h 517"/>
                <a:gd name="T50" fmla="*/ 38 w 120"/>
                <a:gd name="T51" fmla="*/ 510 h 517"/>
                <a:gd name="T52" fmla="*/ 60 w 120"/>
                <a:gd name="T53" fmla="*/ 517 h 5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0" h="517">
                  <a:moveTo>
                    <a:pt x="60" y="0"/>
                  </a:moveTo>
                  <a:lnTo>
                    <a:pt x="83" y="8"/>
                  </a:lnTo>
                  <a:lnTo>
                    <a:pt x="105" y="19"/>
                  </a:lnTo>
                  <a:lnTo>
                    <a:pt x="120" y="34"/>
                  </a:lnTo>
                  <a:lnTo>
                    <a:pt x="120" y="57"/>
                  </a:lnTo>
                  <a:lnTo>
                    <a:pt x="113" y="72"/>
                  </a:lnTo>
                  <a:lnTo>
                    <a:pt x="97" y="94"/>
                  </a:lnTo>
                  <a:lnTo>
                    <a:pt x="53" y="144"/>
                  </a:lnTo>
                  <a:lnTo>
                    <a:pt x="15" y="193"/>
                  </a:lnTo>
                  <a:lnTo>
                    <a:pt x="8" y="212"/>
                  </a:lnTo>
                  <a:lnTo>
                    <a:pt x="0" y="231"/>
                  </a:lnTo>
                  <a:lnTo>
                    <a:pt x="8" y="242"/>
                  </a:lnTo>
                  <a:lnTo>
                    <a:pt x="23" y="249"/>
                  </a:lnTo>
                  <a:lnTo>
                    <a:pt x="60" y="261"/>
                  </a:lnTo>
                  <a:lnTo>
                    <a:pt x="105" y="268"/>
                  </a:lnTo>
                  <a:lnTo>
                    <a:pt x="113" y="275"/>
                  </a:lnTo>
                  <a:lnTo>
                    <a:pt x="120" y="287"/>
                  </a:lnTo>
                  <a:lnTo>
                    <a:pt x="113" y="302"/>
                  </a:lnTo>
                  <a:lnTo>
                    <a:pt x="105" y="324"/>
                  </a:lnTo>
                  <a:lnTo>
                    <a:pt x="60" y="374"/>
                  </a:lnTo>
                  <a:lnTo>
                    <a:pt x="23" y="419"/>
                  </a:lnTo>
                  <a:lnTo>
                    <a:pt x="8" y="442"/>
                  </a:lnTo>
                  <a:lnTo>
                    <a:pt x="0" y="458"/>
                  </a:lnTo>
                  <a:lnTo>
                    <a:pt x="0" y="484"/>
                  </a:lnTo>
                  <a:lnTo>
                    <a:pt x="15" y="498"/>
                  </a:lnTo>
                  <a:lnTo>
                    <a:pt x="38" y="510"/>
                  </a:lnTo>
                  <a:lnTo>
                    <a:pt x="60" y="517"/>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6081" name="Freeform 42">
              <a:extLst>
                <a:ext uri="{FF2B5EF4-FFF2-40B4-BE49-F238E27FC236}">
                  <a16:creationId xmlns:a16="http://schemas.microsoft.com/office/drawing/2014/main" xmlns="" id="{39EB5775-F66D-4FCB-8583-B312564466B3}"/>
                </a:ext>
              </a:extLst>
            </p:cNvPr>
            <p:cNvSpPr>
              <a:spLocks/>
            </p:cNvSpPr>
            <p:nvPr/>
          </p:nvSpPr>
          <p:spPr bwMode="auto">
            <a:xfrm>
              <a:off x="4488" y="1533"/>
              <a:ext cx="115" cy="517"/>
            </a:xfrm>
            <a:custGeom>
              <a:avLst/>
              <a:gdLst>
                <a:gd name="T0" fmla="*/ 58 w 115"/>
                <a:gd name="T1" fmla="*/ 0 h 517"/>
                <a:gd name="T2" fmla="*/ 83 w 115"/>
                <a:gd name="T3" fmla="*/ 8 h 517"/>
                <a:gd name="T4" fmla="*/ 99 w 115"/>
                <a:gd name="T5" fmla="*/ 19 h 517"/>
                <a:gd name="T6" fmla="*/ 115 w 115"/>
                <a:gd name="T7" fmla="*/ 34 h 517"/>
                <a:gd name="T8" fmla="*/ 115 w 115"/>
                <a:gd name="T9" fmla="*/ 57 h 517"/>
                <a:gd name="T10" fmla="*/ 107 w 115"/>
                <a:gd name="T11" fmla="*/ 72 h 517"/>
                <a:gd name="T12" fmla="*/ 91 w 115"/>
                <a:gd name="T13" fmla="*/ 94 h 517"/>
                <a:gd name="T14" fmla="*/ 58 w 115"/>
                <a:gd name="T15" fmla="*/ 144 h 517"/>
                <a:gd name="T16" fmla="*/ 17 w 115"/>
                <a:gd name="T17" fmla="*/ 193 h 517"/>
                <a:gd name="T18" fmla="*/ 9 w 115"/>
                <a:gd name="T19" fmla="*/ 212 h 517"/>
                <a:gd name="T20" fmla="*/ 0 w 115"/>
                <a:gd name="T21" fmla="*/ 231 h 517"/>
                <a:gd name="T22" fmla="*/ 9 w 115"/>
                <a:gd name="T23" fmla="*/ 242 h 517"/>
                <a:gd name="T24" fmla="*/ 17 w 115"/>
                <a:gd name="T25" fmla="*/ 249 h 517"/>
                <a:gd name="T26" fmla="*/ 58 w 115"/>
                <a:gd name="T27" fmla="*/ 261 h 517"/>
                <a:gd name="T28" fmla="*/ 99 w 115"/>
                <a:gd name="T29" fmla="*/ 268 h 517"/>
                <a:gd name="T30" fmla="*/ 107 w 115"/>
                <a:gd name="T31" fmla="*/ 275 h 517"/>
                <a:gd name="T32" fmla="*/ 115 w 115"/>
                <a:gd name="T33" fmla="*/ 287 h 517"/>
                <a:gd name="T34" fmla="*/ 107 w 115"/>
                <a:gd name="T35" fmla="*/ 302 h 517"/>
                <a:gd name="T36" fmla="*/ 99 w 115"/>
                <a:gd name="T37" fmla="*/ 324 h 517"/>
                <a:gd name="T38" fmla="*/ 58 w 115"/>
                <a:gd name="T39" fmla="*/ 374 h 517"/>
                <a:gd name="T40" fmla="*/ 26 w 115"/>
                <a:gd name="T41" fmla="*/ 419 h 517"/>
                <a:gd name="T42" fmla="*/ 9 w 115"/>
                <a:gd name="T43" fmla="*/ 442 h 517"/>
                <a:gd name="T44" fmla="*/ 0 w 115"/>
                <a:gd name="T45" fmla="*/ 458 h 517"/>
                <a:gd name="T46" fmla="*/ 0 w 115"/>
                <a:gd name="T47" fmla="*/ 484 h 517"/>
                <a:gd name="T48" fmla="*/ 17 w 115"/>
                <a:gd name="T49" fmla="*/ 498 h 517"/>
                <a:gd name="T50" fmla="*/ 34 w 115"/>
                <a:gd name="T51" fmla="*/ 510 h 517"/>
                <a:gd name="T52" fmla="*/ 58 w 115"/>
                <a:gd name="T53" fmla="*/ 517 h 5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5" h="517">
                  <a:moveTo>
                    <a:pt x="58" y="0"/>
                  </a:moveTo>
                  <a:lnTo>
                    <a:pt x="83" y="8"/>
                  </a:lnTo>
                  <a:lnTo>
                    <a:pt x="99" y="19"/>
                  </a:lnTo>
                  <a:lnTo>
                    <a:pt x="115" y="34"/>
                  </a:lnTo>
                  <a:lnTo>
                    <a:pt x="115" y="57"/>
                  </a:lnTo>
                  <a:lnTo>
                    <a:pt x="107" y="72"/>
                  </a:lnTo>
                  <a:lnTo>
                    <a:pt x="91" y="94"/>
                  </a:lnTo>
                  <a:lnTo>
                    <a:pt x="58" y="144"/>
                  </a:lnTo>
                  <a:lnTo>
                    <a:pt x="17" y="193"/>
                  </a:lnTo>
                  <a:lnTo>
                    <a:pt x="9" y="212"/>
                  </a:lnTo>
                  <a:lnTo>
                    <a:pt x="0" y="231"/>
                  </a:lnTo>
                  <a:lnTo>
                    <a:pt x="9" y="242"/>
                  </a:lnTo>
                  <a:lnTo>
                    <a:pt x="17" y="249"/>
                  </a:lnTo>
                  <a:lnTo>
                    <a:pt x="58" y="261"/>
                  </a:lnTo>
                  <a:lnTo>
                    <a:pt x="99" y="268"/>
                  </a:lnTo>
                  <a:lnTo>
                    <a:pt x="107" y="275"/>
                  </a:lnTo>
                  <a:lnTo>
                    <a:pt x="115" y="287"/>
                  </a:lnTo>
                  <a:lnTo>
                    <a:pt x="107" y="302"/>
                  </a:lnTo>
                  <a:lnTo>
                    <a:pt x="99" y="324"/>
                  </a:lnTo>
                  <a:lnTo>
                    <a:pt x="58" y="374"/>
                  </a:lnTo>
                  <a:lnTo>
                    <a:pt x="26" y="419"/>
                  </a:lnTo>
                  <a:lnTo>
                    <a:pt x="9" y="442"/>
                  </a:lnTo>
                  <a:lnTo>
                    <a:pt x="0" y="458"/>
                  </a:lnTo>
                  <a:lnTo>
                    <a:pt x="0" y="484"/>
                  </a:lnTo>
                  <a:lnTo>
                    <a:pt x="17" y="498"/>
                  </a:lnTo>
                  <a:lnTo>
                    <a:pt x="34" y="510"/>
                  </a:lnTo>
                  <a:lnTo>
                    <a:pt x="58" y="517"/>
                  </a:lnTo>
                </a:path>
              </a:pathLst>
            </a:custGeom>
            <a:noFill/>
            <a:ln w="301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16071" name="Line 43">
            <a:extLst>
              <a:ext uri="{FF2B5EF4-FFF2-40B4-BE49-F238E27FC236}">
                <a16:creationId xmlns:a16="http://schemas.microsoft.com/office/drawing/2014/main" xmlns="" id="{5C986628-7E21-45B8-B4DE-24D50558879D}"/>
              </a:ext>
            </a:extLst>
          </p:cNvPr>
          <p:cNvSpPr>
            <a:spLocks noChangeShapeType="1"/>
          </p:cNvSpPr>
          <p:nvPr/>
        </p:nvSpPr>
        <p:spPr bwMode="auto">
          <a:xfrm>
            <a:off x="685800" y="4306888"/>
            <a:ext cx="7772400" cy="0"/>
          </a:xfrm>
          <a:prstGeom prst="line">
            <a:avLst/>
          </a:prstGeom>
          <a:noFill/>
          <a:ln w="127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072" name="Line 44">
            <a:extLst>
              <a:ext uri="{FF2B5EF4-FFF2-40B4-BE49-F238E27FC236}">
                <a16:creationId xmlns:a16="http://schemas.microsoft.com/office/drawing/2014/main" xmlns="" id="{C9FB362E-B34E-4FB4-A035-F480C5FB99AB}"/>
              </a:ext>
            </a:extLst>
          </p:cNvPr>
          <p:cNvSpPr>
            <a:spLocks noChangeShapeType="1"/>
          </p:cNvSpPr>
          <p:nvPr/>
        </p:nvSpPr>
        <p:spPr bwMode="auto">
          <a:xfrm>
            <a:off x="4572000" y="2173288"/>
            <a:ext cx="0" cy="4419600"/>
          </a:xfrm>
          <a:prstGeom prst="line">
            <a:avLst/>
          </a:prstGeom>
          <a:noFill/>
          <a:ln w="127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41" name="Rectangle 45">
            <a:extLst>
              <a:ext uri="{FF2B5EF4-FFF2-40B4-BE49-F238E27FC236}">
                <a16:creationId xmlns:a16="http://schemas.microsoft.com/office/drawing/2014/main" xmlns="" id="{30128E83-58EC-4B2C-B985-0827466ABAC1}"/>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13723"/>
                                        </p:tgtEl>
                                        <p:attrNameLst>
                                          <p:attrName>style.visibility</p:attrName>
                                        </p:attrNameLst>
                                      </p:cBhvr>
                                      <p:to>
                                        <p:strVal val="visible"/>
                                      </p:to>
                                    </p:set>
                                    <p:animEffect transition="in" filter="barn(outVertical)">
                                      <p:cBhvr>
                                        <p:cTn id="7" dur="500"/>
                                        <p:tgtEl>
                                          <p:spTgt spid="413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13730"/>
                                        </p:tgtEl>
                                        <p:attrNameLst>
                                          <p:attrName>style.visibility</p:attrName>
                                        </p:attrNameLst>
                                      </p:cBhvr>
                                      <p:to>
                                        <p:strVal val="visible"/>
                                      </p:to>
                                    </p:set>
                                    <p:animEffect transition="in" filter="barn(inVertical)">
                                      <p:cBhvr>
                                        <p:cTn id="12" dur="500"/>
                                        <p:tgtEl>
                                          <p:spTgt spid="4137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413699"/>
                                        </p:tgtEl>
                                        <p:attrNameLst>
                                          <p:attrName>style.visibility</p:attrName>
                                        </p:attrNameLst>
                                      </p:cBhvr>
                                      <p:to>
                                        <p:strVal val="visible"/>
                                      </p:to>
                                    </p:set>
                                    <p:animEffect transition="in" filter="barn(outHorizontal)">
                                      <p:cBhvr>
                                        <p:cTn id="17" dur="500"/>
                                        <p:tgtEl>
                                          <p:spTgt spid="4136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nodeType="clickEffect">
                                  <p:stCondLst>
                                    <p:cond delay="0"/>
                                  </p:stCondLst>
                                  <p:childTnLst>
                                    <p:set>
                                      <p:cBhvr>
                                        <p:cTn id="21" dur="1" fill="hold">
                                          <p:stCondLst>
                                            <p:cond delay="0"/>
                                          </p:stCondLst>
                                        </p:cTn>
                                        <p:tgtEl>
                                          <p:spTgt spid="413709"/>
                                        </p:tgtEl>
                                        <p:attrNameLst>
                                          <p:attrName>style.visibility</p:attrName>
                                        </p:attrNameLst>
                                      </p:cBhvr>
                                      <p:to>
                                        <p:strVal val="visible"/>
                                      </p:to>
                                    </p:set>
                                    <p:animEffect transition="in" filter="barn(inHorizontal)">
                                      <p:cBhvr>
                                        <p:cTn id="22" dur="500"/>
                                        <p:tgtEl>
                                          <p:spTgt spid="413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xmlns="" id="{CAC0C25B-D1BC-41F5-9174-F5D25988BFFB}"/>
              </a:ext>
            </a:extLst>
          </p:cNvPr>
          <p:cNvSpPr>
            <a:spLocks noChangeArrowheads="1"/>
          </p:cNvSpPr>
          <p:nvPr/>
        </p:nvSpPr>
        <p:spPr bwMode="auto">
          <a:xfrm>
            <a:off x="228600" y="1146175"/>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chemeClr val="accent2"/>
                </a:solidFill>
              </a:rPr>
              <a:t>3.4 </a:t>
            </a:r>
            <a:r>
              <a:rPr lang="zh-CN" altLang="en-US" sz="2800" b="1">
                <a:solidFill>
                  <a:schemeClr val="accent2"/>
                </a:solidFill>
              </a:rPr>
              <a:t>线程</a:t>
            </a:r>
            <a:r>
              <a:rPr lang="en-US" altLang="zh-CN" sz="2800" b="1">
                <a:solidFill>
                  <a:schemeClr val="accent2"/>
                </a:solidFill>
              </a:rPr>
              <a:t>(THREAD)</a:t>
            </a:r>
            <a:br>
              <a:rPr lang="en-US" altLang="zh-CN" sz="2800" b="1">
                <a:solidFill>
                  <a:schemeClr val="accent2"/>
                </a:solidFill>
              </a:rPr>
            </a:br>
            <a:r>
              <a:rPr lang="en-US" altLang="zh-CN" sz="2800" b="1">
                <a:solidFill>
                  <a:srgbClr val="006600"/>
                </a:solidFill>
              </a:rPr>
              <a:t>3.4.6 </a:t>
            </a:r>
            <a:r>
              <a:rPr lang="zh-CN" altLang="en-US" sz="2800" b="1">
                <a:solidFill>
                  <a:srgbClr val="006600"/>
                </a:solidFill>
              </a:rPr>
              <a:t>进程与线程的关系</a:t>
            </a:r>
          </a:p>
        </p:txBody>
      </p:sp>
      <p:grpSp>
        <p:nvGrpSpPr>
          <p:cNvPr id="415747" name="Group 3">
            <a:extLst>
              <a:ext uri="{FF2B5EF4-FFF2-40B4-BE49-F238E27FC236}">
                <a16:creationId xmlns:a16="http://schemas.microsoft.com/office/drawing/2014/main" xmlns="" id="{C57BDF84-97CE-4CBC-84EB-3929BAEC0215}"/>
              </a:ext>
            </a:extLst>
          </p:cNvPr>
          <p:cNvGrpSpPr>
            <a:grpSpLocks/>
          </p:cNvGrpSpPr>
          <p:nvPr/>
        </p:nvGrpSpPr>
        <p:grpSpPr bwMode="auto">
          <a:xfrm>
            <a:off x="955675" y="2336800"/>
            <a:ext cx="2625725" cy="3681413"/>
            <a:chOff x="458" y="1377"/>
            <a:chExt cx="1654" cy="2319"/>
          </a:xfrm>
        </p:grpSpPr>
        <p:sp>
          <p:nvSpPr>
            <p:cNvPr id="218377" name="Rectangle 4">
              <a:extLst>
                <a:ext uri="{FF2B5EF4-FFF2-40B4-BE49-F238E27FC236}">
                  <a16:creationId xmlns:a16="http://schemas.microsoft.com/office/drawing/2014/main" xmlns="" id="{20A92063-F2FA-4D78-958F-0C61A2D2C465}"/>
                </a:ext>
              </a:extLst>
            </p:cNvPr>
            <p:cNvSpPr>
              <a:spLocks noChangeArrowheads="1"/>
            </p:cNvSpPr>
            <p:nvPr/>
          </p:nvSpPr>
          <p:spPr bwMode="auto">
            <a:xfrm>
              <a:off x="519" y="1439"/>
              <a:ext cx="1593" cy="2257"/>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78" name="Rectangle 5">
              <a:extLst>
                <a:ext uri="{FF2B5EF4-FFF2-40B4-BE49-F238E27FC236}">
                  <a16:creationId xmlns:a16="http://schemas.microsoft.com/office/drawing/2014/main" xmlns="" id="{46D1C5AB-3388-4103-9D1C-E5EAB4BF6C18}"/>
                </a:ext>
              </a:extLst>
            </p:cNvPr>
            <p:cNvSpPr>
              <a:spLocks noChangeArrowheads="1"/>
            </p:cNvSpPr>
            <p:nvPr/>
          </p:nvSpPr>
          <p:spPr bwMode="auto">
            <a:xfrm>
              <a:off x="458" y="1379"/>
              <a:ext cx="1583" cy="2246"/>
            </a:xfrm>
            <a:prstGeom prst="rect">
              <a:avLst/>
            </a:prstGeom>
            <a:solidFill>
              <a:schemeClr val="hlink"/>
            </a:solidFill>
            <a:ln w="1746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79" name="Rectangle 6">
              <a:extLst>
                <a:ext uri="{FF2B5EF4-FFF2-40B4-BE49-F238E27FC236}">
                  <a16:creationId xmlns:a16="http://schemas.microsoft.com/office/drawing/2014/main" xmlns="" id="{34FBD0C3-3AA8-46A0-A365-F0D8DDFFF3C0}"/>
                </a:ext>
              </a:extLst>
            </p:cNvPr>
            <p:cNvSpPr>
              <a:spLocks noChangeArrowheads="1"/>
            </p:cNvSpPr>
            <p:nvPr/>
          </p:nvSpPr>
          <p:spPr bwMode="auto">
            <a:xfrm>
              <a:off x="1383" y="1842"/>
              <a:ext cx="460" cy="1386"/>
            </a:xfrm>
            <a:prstGeom prst="rect">
              <a:avLst/>
            </a:prstGeom>
            <a:solidFill>
              <a:srgbClr val="FFFFFF"/>
            </a:solidFill>
            <a:ln w="1746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80" name="Rectangle 7">
              <a:extLst>
                <a:ext uri="{FF2B5EF4-FFF2-40B4-BE49-F238E27FC236}">
                  <a16:creationId xmlns:a16="http://schemas.microsoft.com/office/drawing/2014/main" xmlns="" id="{3D2BD15F-28B1-4979-8229-EE67DA7D9378}"/>
                </a:ext>
              </a:extLst>
            </p:cNvPr>
            <p:cNvSpPr>
              <a:spLocks noChangeArrowheads="1"/>
            </p:cNvSpPr>
            <p:nvPr/>
          </p:nvSpPr>
          <p:spPr bwMode="auto">
            <a:xfrm>
              <a:off x="656" y="1974"/>
              <a:ext cx="592" cy="526"/>
            </a:xfrm>
            <a:prstGeom prst="rect">
              <a:avLst/>
            </a:prstGeom>
            <a:solidFill>
              <a:srgbClr val="FFFFFF"/>
            </a:solidFill>
            <a:ln w="1746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81" name="Rectangle 8">
              <a:extLst>
                <a:ext uri="{FF2B5EF4-FFF2-40B4-BE49-F238E27FC236}">
                  <a16:creationId xmlns:a16="http://schemas.microsoft.com/office/drawing/2014/main" xmlns="" id="{12C6AC37-39B4-4961-BFF5-D25C6B3964EB}"/>
                </a:ext>
              </a:extLst>
            </p:cNvPr>
            <p:cNvSpPr>
              <a:spLocks noChangeArrowheads="1"/>
            </p:cNvSpPr>
            <p:nvPr/>
          </p:nvSpPr>
          <p:spPr bwMode="auto">
            <a:xfrm>
              <a:off x="656" y="2701"/>
              <a:ext cx="592" cy="527"/>
            </a:xfrm>
            <a:prstGeom prst="rect">
              <a:avLst/>
            </a:prstGeom>
            <a:solidFill>
              <a:srgbClr val="FFFFFF"/>
            </a:solidFill>
            <a:ln w="1746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82" name="Line 9">
              <a:extLst>
                <a:ext uri="{FF2B5EF4-FFF2-40B4-BE49-F238E27FC236}">
                  <a16:creationId xmlns:a16="http://schemas.microsoft.com/office/drawing/2014/main" xmlns="" id="{1155BC6A-D3F5-4545-9FE9-DA62132807E5}"/>
                </a:ext>
              </a:extLst>
            </p:cNvPr>
            <p:cNvSpPr>
              <a:spLocks noChangeShapeType="1"/>
            </p:cNvSpPr>
            <p:nvPr/>
          </p:nvSpPr>
          <p:spPr bwMode="auto">
            <a:xfrm>
              <a:off x="1383" y="2502"/>
              <a:ext cx="46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383" name="Rectangle 10">
              <a:extLst>
                <a:ext uri="{FF2B5EF4-FFF2-40B4-BE49-F238E27FC236}">
                  <a16:creationId xmlns:a16="http://schemas.microsoft.com/office/drawing/2014/main" xmlns="" id="{129BCF94-CDDB-43C7-8A8D-BA9B7265B7CE}"/>
                </a:ext>
              </a:extLst>
            </p:cNvPr>
            <p:cNvSpPr>
              <a:spLocks noChangeArrowheads="1"/>
            </p:cNvSpPr>
            <p:nvPr/>
          </p:nvSpPr>
          <p:spPr bwMode="auto">
            <a:xfrm>
              <a:off x="1448" y="2039"/>
              <a:ext cx="422"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84" name="Rectangle 11">
              <a:extLst>
                <a:ext uri="{FF2B5EF4-FFF2-40B4-BE49-F238E27FC236}">
                  <a16:creationId xmlns:a16="http://schemas.microsoft.com/office/drawing/2014/main" xmlns="" id="{0510F8DC-4839-437A-AD0E-B41AA00D89E2}"/>
                </a:ext>
              </a:extLst>
            </p:cNvPr>
            <p:cNvSpPr>
              <a:spLocks noChangeArrowheads="1"/>
            </p:cNvSpPr>
            <p:nvPr/>
          </p:nvSpPr>
          <p:spPr bwMode="auto">
            <a:xfrm>
              <a:off x="1548" y="2085"/>
              <a:ext cx="2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User</a:t>
              </a:r>
              <a:endParaRPr lang="en-US" altLang="zh-CN" sz="2400" b="1"/>
            </a:p>
          </p:txBody>
        </p:sp>
        <p:sp>
          <p:nvSpPr>
            <p:cNvPr id="218385" name="Rectangle 12">
              <a:extLst>
                <a:ext uri="{FF2B5EF4-FFF2-40B4-BE49-F238E27FC236}">
                  <a16:creationId xmlns:a16="http://schemas.microsoft.com/office/drawing/2014/main" xmlns="" id="{217519B4-87BB-4467-9F27-30D899C365EA}"/>
                </a:ext>
              </a:extLst>
            </p:cNvPr>
            <p:cNvSpPr>
              <a:spLocks noChangeArrowheads="1"/>
            </p:cNvSpPr>
            <p:nvPr/>
          </p:nvSpPr>
          <p:spPr bwMode="auto">
            <a:xfrm>
              <a:off x="1527" y="2217"/>
              <a:ext cx="2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Stack</a:t>
              </a:r>
              <a:endParaRPr lang="en-US" altLang="zh-CN" sz="2400" b="1"/>
            </a:p>
          </p:txBody>
        </p:sp>
        <p:sp>
          <p:nvSpPr>
            <p:cNvPr id="218386" name="Rectangle 13">
              <a:extLst>
                <a:ext uri="{FF2B5EF4-FFF2-40B4-BE49-F238E27FC236}">
                  <a16:creationId xmlns:a16="http://schemas.microsoft.com/office/drawing/2014/main" xmlns="" id="{C73D7A4A-79BC-4443-93EA-CF4754DFBF63}"/>
                </a:ext>
              </a:extLst>
            </p:cNvPr>
            <p:cNvSpPr>
              <a:spLocks noChangeArrowheads="1"/>
            </p:cNvSpPr>
            <p:nvPr/>
          </p:nvSpPr>
          <p:spPr bwMode="auto">
            <a:xfrm>
              <a:off x="1382" y="2700"/>
              <a:ext cx="48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87" name="Rectangle 14">
              <a:extLst>
                <a:ext uri="{FF2B5EF4-FFF2-40B4-BE49-F238E27FC236}">
                  <a16:creationId xmlns:a16="http://schemas.microsoft.com/office/drawing/2014/main" xmlns="" id="{7C8907C1-4FAA-4829-9267-387DE504DCCB}"/>
                </a:ext>
              </a:extLst>
            </p:cNvPr>
            <p:cNvSpPr>
              <a:spLocks noChangeArrowheads="1"/>
            </p:cNvSpPr>
            <p:nvPr/>
          </p:nvSpPr>
          <p:spPr bwMode="auto">
            <a:xfrm>
              <a:off x="1461" y="2746"/>
              <a:ext cx="33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Kernel</a:t>
              </a:r>
              <a:endParaRPr lang="en-US" altLang="zh-CN" sz="2400" b="1"/>
            </a:p>
          </p:txBody>
        </p:sp>
        <p:sp>
          <p:nvSpPr>
            <p:cNvPr id="218388" name="Rectangle 15">
              <a:extLst>
                <a:ext uri="{FF2B5EF4-FFF2-40B4-BE49-F238E27FC236}">
                  <a16:creationId xmlns:a16="http://schemas.microsoft.com/office/drawing/2014/main" xmlns="" id="{D7001C47-0D8E-4B3E-B570-34E64A10203C}"/>
                </a:ext>
              </a:extLst>
            </p:cNvPr>
            <p:cNvSpPr>
              <a:spLocks noChangeArrowheads="1"/>
            </p:cNvSpPr>
            <p:nvPr/>
          </p:nvSpPr>
          <p:spPr bwMode="auto">
            <a:xfrm>
              <a:off x="1492" y="2878"/>
              <a:ext cx="2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Stack</a:t>
              </a:r>
              <a:endParaRPr lang="en-US" altLang="zh-CN" sz="2400" b="1"/>
            </a:p>
          </p:txBody>
        </p:sp>
        <p:sp>
          <p:nvSpPr>
            <p:cNvPr id="218389" name="Rectangle 16">
              <a:extLst>
                <a:ext uri="{FF2B5EF4-FFF2-40B4-BE49-F238E27FC236}">
                  <a16:creationId xmlns:a16="http://schemas.microsoft.com/office/drawing/2014/main" xmlns="" id="{4D4BCBA9-51E4-4AAB-9E22-CB6383BE710C}"/>
                </a:ext>
              </a:extLst>
            </p:cNvPr>
            <p:cNvSpPr>
              <a:spLocks noChangeArrowheads="1"/>
            </p:cNvSpPr>
            <p:nvPr/>
          </p:nvSpPr>
          <p:spPr bwMode="auto">
            <a:xfrm>
              <a:off x="655" y="2700"/>
              <a:ext cx="545"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90" name="Rectangle 17">
              <a:extLst>
                <a:ext uri="{FF2B5EF4-FFF2-40B4-BE49-F238E27FC236}">
                  <a16:creationId xmlns:a16="http://schemas.microsoft.com/office/drawing/2014/main" xmlns="" id="{BC7F8D0D-1871-49AB-86A0-02B71C25DF70}"/>
                </a:ext>
              </a:extLst>
            </p:cNvPr>
            <p:cNvSpPr>
              <a:spLocks noChangeArrowheads="1"/>
            </p:cNvSpPr>
            <p:nvPr/>
          </p:nvSpPr>
          <p:spPr bwMode="auto">
            <a:xfrm>
              <a:off x="816" y="2746"/>
              <a:ext cx="2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User</a:t>
              </a:r>
              <a:endParaRPr lang="en-US" altLang="zh-CN" sz="2400" b="1"/>
            </a:p>
          </p:txBody>
        </p:sp>
        <p:sp>
          <p:nvSpPr>
            <p:cNvPr id="218391" name="Rectangle 18">
              <a:extLst>
                <a:ext uri="{FF2B5EF4-FFF2-40B4-BE49-F238E27FC236}">
                  <a16:creationId xmlns:a16="http://schemas.microsoft.com/office/drawing/2014/main" xmlns="" id="{41CBE524-2E46-4F7E-9DD0-EEDA19C89ACA}"/>
                </a:ext>
              </a:extLst>
            </p:cNvPr>
            <p:cNvSpPr>
              <a:spLocks noChangeArrowheads="1"/>
            </p:cNvSpPr>
            <p:nvPr/>
          </p:nvSpPr>
          <p:spPr bwMode="auto">
            <a:xfrm>
              <a:off x="735" y="2878"/>
              <a:ext cx="3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Address</a:t>
              </a:r>
              <a:endParaRPr lang="en-US" altLang="zh-CN" sz="2400" b="1"/>
            </a:p>
          </p:txBody>
        </p:sp>
        <p:sp>
          <p:nvSpPr>
            <p:cNvPr id="218392" name="Rectangle 19">
              <a:extLst>
                <a:ext uri="{FF2B5EF4-FFF2-40B4-BE49-F238E27FC236}">
                  <a16:creationId xmlns:a16="http://schemas.microsoft.com/office/drawing/2014/main" xmlns="" id="{2CB9D257-69AB-4348-816B-8C839BE0D570}"/>
                </a:ext>
              </a:extLst>
            </p:cNvPr>
            <p:cNvSpPr>
              <a:spLocks noChangeArrowheads="1"/>
            </p:cNvSpPr>
            <p:nvPr/>
          </p:nvSpPr>
          <p:spPr bwMode="auto">
            <a:xfrm>
              <a:off x="790" y="3011"/>
              <a:ext cx="2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Space</a:t>
              </a:r>
              <a:endParaRPr lang="en-US" altLang="zh-CN" sz="2400" b="1"/>
            </a:p>
          </p:txBody>
        </p:sp>
        <p:sp>
          <p:nvSpPr>
            <p:cNvPr id="218393" name="Rectangle 20">
              <a:extLst>
                <a:ext uri="{FF2B5EF4-FFF2-40B4-BE49-F238E27FC236}">
                  <a16:creationId xmlns:a16="http://schemas.microsoft.com/office/drawing/2014/main" xmlns="" id="{7E9CC840-7AD9-437B-B948-D54A746068CD}"/>
                </a:ext>
              </a:extLst>
            </p:cNvPr>
            <p:cNvSpPr>
              <a:spLocks noChangeArrowheads="1"/>
            </p:cNvSpPr>
            <p:nvPr/>
          </p:nvSpPr>
          <p:spPr bwMode="auto">
            <a:xfrm>
              <a:off x="721" y="2039"/>
              <a:ext cx="527"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94" name="Rectangle 21">
              <a:extLst>
                <a:ext uri="{FF2B5EF4-FFF2-40B4-BE49-F238E27FC236}">
                  <a16:creationId xmlns:a16="http://schemas.microsoft.com/office/drawing/2014/main" xmlns="" id="{28BDF2DA-8AC2-4BFD-8ECA-8FB67617E5CB}"/>
                </a:ext>
              </a:extLst>
            </p:cNvPr>
            <p:cNvSpPr>
              <a:spLocks noChangeArrowheads="1"/>
            </p:cNvSpPr>
            <p:nvPr/>
          </p:nvSpPr>
          <p:spPr bwMode="auto">
            <a:xfrm>
              <a:off x="806" y="2085"/>
              <a:ext cx="3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Process</a:t>
              </a:r>
              <a:endParaRPr lang="en-US" altLang="zh-CN" sz="2400" b="1"/>
            </a:p>
          </p:txBody>
        </p:sp>
        <p:sp>
          <p:nvSpPr>
            <p:cNvPr id="218395" name="Rectangle 22">
              <a:extLst>
                <a:ext uri="{FF2B5EF4-FFF2-40B4-BE49-F238E27FC236}">
                  <a16:creationId xmlns:a16="http://schemas.microsoft.com/office/drawing/2014/main" xmlns="" id="{231E008F-BF5D-4D19-B514-E63AC3BF82DC}"/>
                </a:ext>
              </a:extLst>
            </p:cNvPr>
            <p:cNvSpPr>
              <a:spLocks noChangeArrowheads="1"/>
            </p:cNvSpPr>
            <p:nvPr/>
          </p:nvSpPr>
          <p:spPr bwMode="auto">
            <a:xfrm>
              <a:off x="801" y="2217"/>
              <a:ext cx="3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Control</a:t>
              </a:r>
              <a:endParaRPr lang="en-US" altLang="zh-CN" sz="2400" b="1"/>
            </a:p>
          </p:txBody>
        </p:sp>
        <p:sp>
          <p:nvSpPr>
            <p:cNvPr id="218396" name="Rectangle 23">
              <a:extLst>
                <a:ext uri="{FF2B5EF4-FFF2-40B4-BE49-F238E27FC236}">
                  <a16:creationId xmlns:a16="http://schemas.microsoft.com/office/drawing/2014/main" xmlns="" id="{3D0E2946-4602-4A6C-BC58-92AF11DF3446}"/>
                </a:ext>
              </a:extLst>
            </p:cNvPr>
            <p:cNvSpPr>
              <a:spLocks noChangeArrowheads="1"/>
            </p:cNvSpPr>
            <p:nvPr/>
          </p:nvSpPr>
          <p:spPr bwMode="auto">
            <a:xfrm>
              <a:off x="850" y="2349"/>
              <a:ext cx="2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Block</a:t>
              </a:r>
              <a:endParaRPr lang="en-US" altLang="zh-CN" sz="2400" b="1"/>
            </a:p>
          </p:txBody>
        </p:sp>
        <p:sp>
          <p:nvSpPr>
            <p:cNvPr id="218397" name="Rectangle 24">
              <a:extLst>
                <a:ext uri="{FF2B5EF4-FFF2-40B4-BE49-F238E27FC236}">
                  <a16:creationId xmlns:a16="http://schemas.microsoft.com/office/drawing/2014/main" xmlns="" id="{C318CE7C-2325-480E-81C4-6FD1ABA6AED2}"/>
                </a:ext>
              </a:extLst>
            </p:cNvPr>
            <p:cNvSpPr>
              <a:spLocks noChangeArrowheads="1"/>
            </p:cNvSpPr>
            <p:nvPr/>
          </p:nvSpPr>
          <p:spPr bwMode="auto">
            <a:xfrm>
              <a:off x="589" y="1377"/>
              <a:ext cx="1255"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98" name="Rectangle 25">
              <a:extLst>
                <a:ext uri="{FF2B5EF4-FFF2-40B4-BE49-F238E27FC236}">
                  <a16:creationId xmlns:a16="http://schemas.microsoft.com/office/drawing/2014/main" xmlns="" id="{DA6F5C30-C062-489F-BE6A-3B7D24522064}"/>
                </a:ext>
              </a:extLst>
            </p:cNvPr>
            <p:cNvSpPr>
              <a:spLocks noChangeArrowheads="1"/>
            </p:cNvSpPr>
            <p:nvPr/>
          </p:nvSpPr>
          <p:spPr bwMode="auto">
            <a:xfrm>
              <a:off x="669" y="1426"/>
              <a:ext cx="108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900" b="1">
                  <a:solidFill>
                    <a:srgbClr val="000000"/>
                  </a:solidFill>
                </a:rPr>
                <a:t>Single-Threaded</a:t>
              </a:r>
              <a:endParaRPr lang="en-US" altLang="zh-CN" sz="2400" b="1"/>
            </a:p>
          </p:txBody>
        </p:sp>
        <p:sp>
          <p:nvSpPr>
            <p:cNvPr id="218399" name="Rectangle 26">
              <a:extLst>
                <a:ext uri="{FF2B5EF4-FFF2-40B4-BE49-F238E27FC236}">
                  <a16:creationId xmlns:a16="http://schemas.microsoft.com/office/drawing/2014/main" xmlns="" id="{5DAAEF1E-79DC-4812-8D28-73E45D6D5877}"/>
                </a:ext>
              </a:extLst>
            </p:cNvPr>
            <p:cNvSpPr>
              <a:spLocks noChangeArrowheads="1"/>
            </p:cNvSpPr>
            <p:nvPr/>
          </p:nvSpPr>
          <p:spPr bwMode="auto">
            <a:xfrm>
              <a:off x="737" y="1611"/>
              <a:ext cx="93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900" b="1">
                  <a:solidFill>
                    <a:srgbClr val="000000"/>
                  </a:solidFill>
                </a:rPr>
                <a:t>Process Model</a:t>
              </a:r>
              <a:endParaRPr lang="en-US" altLang="zh-CN" sz="2400" b="1"/>
            </a:p>
          </p:txBody>
        </p:sp>
      </p:grpSp>
      <p:grpSp>
        <p:nvGrpSpPr>
          <p:cNvPr id="415771" name="Group 27">
            <a:extLst>
              <a:ext uri="{FF2B5EF4-FFF2-40B4-BE49-F238E27FC236}">
                <a16:creationId xmlns:a16="http://schemas.microsoft.com/office/drawing/2014/main" xmlns="" id="{46AFFA2B-9979-486C-A2D5-A836DFD06B13}"/>
              </a:ext>
            </a:extLst>
          </p:cNvPr>
          <p:cNvGrpSpPr>
            <a:grpSpLocks/>
          </p:cNvGrpSpPr>
          <p:nvPr/>
        </p:nvGrpSpPr>
        <p:grpSpPr bwMode="auto">
          <a:xfrm>
            <a:off x="4162425" y="1725613"/>
            <a:ext cx="4829175" cy="4521200"/>
            <a:chOff x="2622" y="992"/>
            <a:chExt cx="3042" cy="2848"/>
          </a:xfrm>
        </p:grpSpPr>
        <p:sp>
          <p:nvSpPr>
            <p:cNvPr id="218119" name="Rectangle 28">
              <a:extLst>
                <a:ext uri="{FF2B5EF4-FFF2-40B4-BE49-F238E27FC236}">
                  <a16:creationId xmlns:a16="http://schemas.microsoft.com/office/drawing/2014/main" xmlns="" id="{E776DACE-4005-4132-AC6E-355BFC6CCF55}"/>
                </a:ext>
              </a:extLst>
            </p:cNvPr>
            <p:cNvSpPr>
              <a:spLocks noChangeArrowheads="1"/>
            </p:cNvSpPr>
            <p:nvPr/>
          </p:nvSpPr>
          <p:spPr bwMode="auto">
            <a:xfrm>
              <a:off x="2683" y="1054"/>
              <a:ext cx="2981" cy="2786"/>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20" name="Rectangle 29">
              <a:extLst>
                <a:ext uri="{FF2B5EF4-FFF2-40B4-BE49-F238E27FC236}">
                  <a16:creationId xmlns:a16="http://schemas.microsoft.com/office/drawing/2014/main" xmlns="" id="{D31B56E8-DBA9-4608-AAF8-80916C719D5E}"/>
                </a:ext>
              </a:extLst>
            </p:cNvPr>
            <p:cNvSpPr>
              <a:spLocks noChangeArrowheads="1"/>
            </p:cNvSpPr>
            <p:nvPr/>
          </p:nvSpPr>
          <p:spPr bwMode="auto">
            <a:xfrm>
              <a:off x="2622" y="993"/>
              <a:ext cx="2970" cy="2776"/>
            </a:xfrm>
            <a:prstGeom prst="rect">
              <a:avLst/>
            </a:prstGeom>
            <a:solidFill>
              <a:schemeClr val="hlink"/>
            </a:solidFill>
            <a:ln w="1746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21" name="Rectangle 30">
              <a:extLst>
                <a:ext uri="{FF2B5EF4-FFF2-40B4-BE49-F238E27FC236}">
                  <a16:creationId xmlns:a16="http://schemas.microsoft.com/office/drawing/2014/main" xmlns="" id="{595481A2-0786-4804-A1CE-DA4B683FF3F5}"/>
                </a:ext>
              </a:extLst>
            </p:cNvPr>
            <p:cNvSpPr>
              <a:spLocks noChangeArrowheads="1"/>
            </p:cNvSpPr>
            <p:nvPr/>
          </p:nvSpPr>
          <p:spPr bwMode="auto">
            <a:xfrm>
              <a:off x="3415" y="2118"/>
              <a:ext cx="460" cy="1320"/>
            </a:xfrm>
            <a:prstGeom prst="rect">
              <a:avLst/>
            </a:prstGeom>
            <a:solidFill>
              <a:srgbClr val="FFFFFF"/>
            </a:solidFill>
            <a:ln w="1746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22" name="Rectangle 31">
              <a:extLst>
                <a:ext uri="{FF2B5EF4-FFF2-40B4-BE49-F238E27FC236}">
                  <a16:creationId xmlns:a16="http://schemas.microsoft.com/office/drawing/2014/main" xmlns="" id="{5DDBE1E2-E698-4090-891F-6A50A7ABB981}"/>
                </a:ext>
              </a:extLst>
            </p:cNvPr>
            <p:cNvSpPr>
              <a:spLocks noChangeArrowheads="1"/>
            </p:cNvSpPr>
            <p:nvPr/>
          </p:nvSpPr>
          <p:spPr bwMode="auto">
            <a:xfrm>
              <a:off x="3415" y="1655"/>
              <a:ext cx="460" cy="394"/>
            </a:xfrm>
            <a:prstGeom prst="rect">
              <a:avLst/>
            </a:prstGeom>
            <a:solidFill>
              <a:srgbClr val="FFFFFF"/>
            </a:solidFill>
            <a:ln w="1746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23" name="Rectangle 32">
              <a:extLst>
                <a:ext uri="{FF2B5EF4-FFF2-40B4-BE49-F238E27FC236}">
                  <a16:creationId xmlns:a16="http://schemas.microsoft.com/office/drawing/2014/main" xmlns="" id="{53C79E32-F0C2-493E-8E29-9A6DC6689CC2}"/>
                </a:ext>
              </a:extLst>
            </p:cNvPr>
            <p:cNvSpPr>
              <a:spLocks noChangeArrowheads="1"/>
            </p:cNvSpPr>
            <p:nvPr/>
          </p:nvSpPr>
          <p:spPr bwMode="auto">
            <a:xfrm>
              <a:off x="2688" y="2978"/>
              <a:ext cx="592" cy="526"/>
            </a:xfrm>
            <a:prstGeom prst="rect">
              <a:avLst/>
            </a:prstGeom>
            <a:solidFill>
              <a:srgbClr val="FFFFFF"/>
            </a:solidFill>
            <a:ln w="1746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24" name="Rectangle 33">
              <a:extLst>
                <a:ext uri="{FF2B5EF4-FFF2-40B4-BE49-F238E27FC236}">
                  <a16:creationId xmlns:a16="http://schemas.microsoft.com/office/drawing/2014/main" xmlns="" id="{2CDE7C42-44BB-4FC3-B86F-CC525A376E8E}"/>
                </a:ext>
              </a:extLst>
            </p:cNvPr>
            <p:cNvSpPr>
              <a:spLocks noChangeArrowheads="1"/>
            </p:cNvSpPr>
            <p:nvPr/>
          </p:nvSpPr>
          <p:spPr bwMode="auto">
            <a:xfrm>
              <a:off x="2688" y="2250"/>
              <a:ext cx="592" cy="527"/>
            </a:xfrm>
            <a:prstGeom prst="rect">
              <a:avLst/>
            </a:prstGeom>
            <a:solidFill>
              <a:srgbClr val="FFFFFF"/>
            </a:solidFill>
            <a:ln w="1746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25" name="Line 34">
              <a:extLst>
                <a:ext uri="{FF2B5EF4-FFF2-40B4-BE49-F238E27FC236}">
                  <a16:creationId xmlns:a16="http://schemas.microsoft.com/office/drawing/2014/main" xmlns="" id="{4733BCEE-964C-4A79-B6B8-D543D4303308}"/>
                </a:ext>
              </a:extLst>
            </p:cNvPr>
            <p:cNvSpPr>
              <a:spLocks noChangeShapeType="1"/>
            </p:cNvSpPr>
            <p:nvPr/>
          </p:nvSpPr>
          <p:spPr bwMode="auto">
            <a:xfrm>
              <a:off x="3415" y="2778"/>
              <a:ext cx="46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126" name="Rectangle 35">
              <a:extLst>
                <a:ext uri="{FF2B5EF4-FFF2-40B4-BE49-F238E27FC236}">
                  <a16:creationId xmlns:a16="http://schemas.microsoft.com/office/drawing/2014/main" xmlns="" id="{FBC4EEC1-FE01-4B4A-BC7F-4A55CCC0CEFC}"/>
                </a:ext>
              </a:extLst>
            </p:cNvPr>
            <p:cNvSpPr>
              <a:spLocks noChangeArrowheads="1"/>
            </p:cNvSpPr>
            <p:nvPr/>
          </p:nvSpPr>
          <p:spPr bwMode="auto">
            <a:xfrm>
              <a:off x="3349"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27" name="Rectangle 36">
              <a:extLst>
                <a:ext uri="{FF2B5EF4-FFF2-40B4-BE49-F238E27FC236}">
                  <a16:creationId xmlns:a16="http://schemas.microsoft.com/office/drawing/2014/main" xmlns="" id="{932DEFD0-2446-4E67-8246-738D1277103D}"/>
                </a:ext>
              </a:extLst>
            </p:cNvPr>
            <p:cNvSpPr>
              <a:spLocks noChangeArrowheads="1"/>
            </p:cNvSpPr>
            <p:nvPr/>
          </p:nvSpPr>
          <p:spPr bwMode="auto">
            <a:xfrm>
              <a:off x="3426"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28" name="Rectangle 37">
              <a:extLst>
                <a:ext uri="{FF2B5EF4-FFF2-40B4-BE49-F238E27FC236}">
                  <a16:creationId xmlns:a16="http://schemas.microsoft.com/office/drawing/2014/main" xmlns="" id="{7E232666-B5D9-4BA3-AD5B-D4CFF9050847}"/>
                </a:ext>
              </a:extLst>
            </p:cNvPr>
            <p:cNvSpPr>
              <a:spLocks noChangeArrowheads="1"/>
            </p:cNvSpPr>
            <p:nvPr/>
          </p:nvSpPr>
          <p:spPr bwMode="auto">
            <a:xfrm>
              <a:off x="3503"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29" name="Rectangle 38">
              <a:extLst>
                <a:ext uri="{FF2B5EF4-FFF2-40B4-BE49-F238E27FC236}">
                  <a16:creationId xmlns:a16="http://schemas.microsoft.com/office/drawing/2014/main" xmlns="" id="{98BB18F6-8953-49FB-A3B0-803994CAB0BC}"/>
                </a:ext>
              </a:extLst>
            </p:cNvPr>
            <p:cNvSpPr>
              <a:spLocks noChangeArrowheads="1"/>
            </p:cNvSpPr>
            <p:nvPr/>
          </p:nvSpPr>
          <p:spPr bwMode="auto">
            <a:xfrm>
              <a:off x="3580"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30" name="Rectangle 39">
              <a:extLst>
                <a:ext uri="{FF2B5EF4-FFF2-40B4-BE49-F238E27FC236}">
                  <a16:creationId xmlns:a16="http://schemas.microsoft.com/office/drawing/2014/main" xmlns="" id="{2F54D20D-E3D6-4BA1-A5BC-94B051CF959C}"/>
                </a:ext>
              </a:extLst>
            </p:cNvPr>
            <p:cNvSpPr>
              <a:spLocks noChangeArrowheads="1"/>
            </p:cNvSpPr>
            <p:nvPr/>
          </p:nvSpPr>
          <p:spPr bwMode="auto">
            <a:xfrm>
              <a:off x="3657"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31" name="Rectangle 40">
              <a:extLst>
                <a:ext uri="{FF2B5EF4-FFF2-40B4-BE49-F238E27FC236}">
                  <a16:creationId xmlns:a16="http://schemas.microsoft.com/office/drawing/2014/main" xmlns="" id="{26C75BDC-5F1F-44E7-B393-F4C04BAAAF5F}"/>
                </a:ext>
              </a:extLst>
            </p:cNvPr>
            <p:cNvSpPr>
              <a:spLocks noChangeArrowheads="1"/>
            </p:cNvSpPr>
            <p:nvPr/>
          </p:nvSpPr>
          <p:spPr bwMode="auto">
            <a:xfrm>
              <a:off x="3734"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32" name="Rectangle 41">
              <a:extLst>
                <a:ext uri="{FF2B5EF4-FFF2-40B4-BE49-F238E27FC236}">
                  <a16:creationId xmlns:a16="http://schemas.microsoft.com/office/drawing/2014/main" xmlns="" id="{DF969D46-19D3-4841-9DA7-BB5B9C2DD246}"/>
                </a:ext>
              </a:extLst>
            </p:cNvPr>
            <p:cNvSpPr>
              <a:spLocks noChangeArrowheads="1"/>
            </p:cNvSpPr>
            <p:nvPr/>
          </p:nvSpPr>
          <p:spPr bwMode="auto">
            <a:xfrm>
              <a:off x="3811"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33" name="Rectangle 42">
              <a:extLst>
                <a:ext uri="{FF2B5EF4-FFF2-40B4-BE49-F238E27FC236}">
                  <a16:creationId xmlns:a16="http://schemas.microsoft.com/office/drawing/2014/main" xmlns="" id="{49F6E227-9D14-4472-A6C2-3917201C17D0}"/>
                </a:ext>
              </a:extLst>
            </p:cNvPr>
            <p:cNvSpPr>
              <a:spLocks noChangeArrowheads="1"/>
            </p:cNvSpPr>
            <p:nvPr/>
          </p:nvSpPr>
          <p:spPr bwMode="auto">
            <a:xfrm>
              <a:off x="3888" y="1582"/>
              <a:ext cx="4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34" name="Rectangle 43">
              <a:extLst>
                <a:ext uri="{FF2B5EF4-FFF2-40B4-BE49-F238E27FC236}">
                  <a16:creationId xmlns:a16="http://schemas.microsoft.com/office/drawing/2014/main" xmlns="" id="{7BC3EE6A-DE29-49F4-9B56-C0B1AE2167A2}"/>
                </a:ext>
              </a:extLst>
            </p:cNvPr>
            <p:cNvSpPr>
              <a:spLocks noChangeArrowheads="1"/>
            </p:cNvSpPr>
            <p:nvPr/>
          </p:nvSpPr>
          <p:spPr bwMode="auto">
            <a:xfrm>
              <a:off x="3937" y="158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35" name="Rectangle 44">
              <a:extLst>
                <a:ext uri="{FF2B5EF4-FFF2-40B4-BE49-F238E27FC236}">
                  <a16:creationId xmlns:a16="http://schemas.microsoft.com/office/drawing/2014/main" xmlns="" id="{D0D87D7F-A80A-447D-BFD9-7CA3284F1D44}"/>
                </a:ext>
              </a:extLst>
            </p:cNvPr>
            <p:cNvSpPr>
              <a:spLocks noChangeArrowheads="1"/>
            </p:cNvSpPr>
            <p:nvPr/>
          </p:nvSpPr>
          <p:spPr bwMode="auto">
            <a:xfrm>
              <a:off x="3937" y="166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36" name="Rectangle 45">
              <a:extLst>
                <a:ext uri="{FF2B5EF4-FFF2-40B4-BE49-F238E27FC236}">
                  <a16:creationId xmlns:a16="http://schemas.microsoft.com/office/drawing/2014/main" xmlns="" id="{730241F2-44AC-416D-BD22-A324912047EC}"/>
                </a:ext>
              </a:extLst>
            </p:cNvPr>
            <p:cNvSpPr>
              <a:spLocks noChangeArrowheads="1"/>
            </p:cNvSpPr>
            <p:nvPr/>
          </p:nvSpPr>
          <p:spPr bwMode="auto">
            <a:xfrm>
              <a:off x="3937" y="1743"/>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37" name="Rectangle 46">
              <a:extLst>
                <a:ext uri="{FF2B5EF4-FFF2-40B4-BE49-F238E27FC236}">
                  <a16:creationId xmlns:a16="http://schemas.microsoft.com/office/drawing/2014/main" xmlns="" id="{392C7EF0-7504-46CA-90B7-D5BD23201833}"/>
                </a:ext>
              </a:extLst>
            </p:cNvPr>
            <p:cNvSpPr>
              <a:spLocks noChangeArrowheads="1"/>
            </p:cNvSpPr>
            <p:nvPr/>
          </p:nvSpPr>
          <p:spPr bwMode="auto">
            <a:xfrm>
              <a:off x="3937" y="1820"/>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38" name="Rectangle 47">
              <a:extLst>
                <a:ext uri="{FF2B5EF4-FFF2-40B4-BE49-F238E27FC236}">
                  <a16:creationId xmlns:a16="http://schemas.microsoft.com/office/drawing/2014/main" xmlns="" id="{D887B1D4-89F3-4C3E-89B0-876C545C69E8}"/>
                </a:ext>
              </a:extLst>
            </p:cNvPr>
            <p:cNvSpPr>
              <a:spLocks noChangeArrowheads="1"/>
            </p:cNvSpPr>
            <p:nvPr/>
          </p:nvSpPr>
          <p:spPr bwMode="auto">
            <a:xfrm>
              <a:off x="3937" y="1897"/>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39" name="Rectangle 48">
              <a:extLst>
                <a:ext uri="{FF2B5EF4-FFF2-40B4-BE49-F238E27FC236}">
                  <a16:creationId xmlns:a16="http://schemas.microsoft.com/office/drawing/2014/main" xmlns="" id="{56D87022-CDE2-4BF5-9F95-10E1A42F9934}"/>
                </a:ext>
              </a:extLst>
            </p:cNvPr>
            <p:cNvSpPr>
              <a:spLocks noChangeArrowheads="1"/>
            </p:cNvSpPr>
            <p:nvPr/>
          </p:nvSpPr>
          <p:spPr bwMode="auto">
            <a:xfrm>
              <a:off x="3937" y="1975"/>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40" name="Rectangle 49">
              <a:extLst>
                <a:ext uri="{FF2B5EF4-FFF2-40B4-BE49-F238E27FC236}">
                  <a16:creationId xmlns:a16="http://schemas.microsoft.com/office/drawing/2014/main" xmlns="" id="{334CCDED-F894-4B5C-84C9-1F23A9AD36FC}"/>
                </a:ext>
              </a:extLst>
            </p:cNvPr>
            <p:cNvSpPr>
              <a:spLocks noChangeArrowheads="1"/>
            </p:cNvSpPr>
            <p:nvPr/>
          </p:nvSpPr>
          <p:spPr bwMode="auto">
            <a:xfrm>
              <a:off x="3937" y="2052"/>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41" name="Rectangle 50">
              <a:extLst>
                <a:ext uri="{FF2B5EF4-FFF2-40B4-BE49-F238E27FC236}">
                  <a16:creationId xmlns:a16="http://schemas.microsoft.com/office/drawing/2014/main" xmlns="" id="{508740CF-8BEE-4710-BB8A-9985039E0B73}"/>
                </a:ext>
              </a:extLst>
            </p:cNvPr>
            <p:cNvSpPr>
              <a:spLocks noChangeArrowheads="1"/>
            </p:cNvSpPr>
            <p:nvPr/>
          </p:nvSpPr>
          <p:spPr bwMode="auto">
            <a:xfrm>
              <a:off x="3937" y="212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42" name="Rectangle 51">
              <a:extLst>
                <a:ext uri="{FF2B5EF4-FFF2-40B4-BE49-F238E27FC236}">
                  <a16:creationId xmlns:a16="http://schemas.microsoft.com/office/drawing/2014/main" xmlns="" id="{64689E65-55D1-4C6B-BCAF-B0814E502E33}"/>
                </a:ext>
              </a:extLst>
            </p:cNvPr>
            <p:cNvSpPr>
              <a:spLocks noChangeArrowheads="1"/>
            </p:cNvSpPr>
            <p:nvPr/>
          </p:nvSpPr>
          <p:spPr bwMode="auto">
            <a:xfrm>
              <a:off x="3937" y="220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43" name="Rectangle 52">
              <a:extLst>
                <a:ext uri="{FF2B5EF4-FFF2-40B4-BE49-F238E27FC236}">
                  <a16:creationId xmlns:a16="http://schemas.microsoft.com/office/drawing/2014/main" xmlns="" id="{62910603-C912-40E0-B725-FD7E70C0614F}"/>
                </a:ext>
              </a:extLst>
            </p:cNvPr>
            <p:cNvSpPr>
              <a:spLocks noChangeArrowheads="1"/>
            </p:cNvSpPr>
            <p:nvPr/>
          </p:nvSpPr>
          <p:spPr bwMode="auto">
            <a:xfrm>
              <a:off x="3937" y="2283"/>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44" name="Rectangle 53">
              <a:extLst>
                <a:ext uri="{FF2B5EF4-FFF2-40B4-BE49-F238E27FC236}">
                  <a16:creationId xmlns:a16="http://schemas.microsoft.com/office/drawing/2014/main" xmlns="" id="{D1F8B1EB-8FDB-4C8E-A5A1-F35B419C43D4}"/>
                </a:ext>
              </a:extLst>
            </p:cNvPr>
            <p:cNvSpPr>
              <a:spLocks noChangeArrowheads="1"/>
            </p:cNvSpPr>
            <p:nvPr/>
          </p:nvSpPr>
          <p:spPr bwMode="auto">
            <a:xfrm>
              <a:off x="3937" y="2360"/>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45" name="Rectangle 54">
              <a:extLst>
                <a:ext uri="{FF2B5EF4-FFF2-40B4-BE49-F238E27FC236}">
                  <a16:creationId xmlns:a16="http://schemas.microsoft.com/office/drawing/2014/main" xmlns="" id="{E013745E-2F8A-491D-8788-B059964A8FA8}"/>
                </a:ext>
              </a:extLst>
            </p:cNvPr>
            <p:cNvSpPr>
              <a:spLocks noChangeArrowheads="1"/>
            </p:cNvSpPr>
            <p:nvPr/>
          </p:nvSpPr>
          <p:spPr bwMode="auto">
            <a:xfrm>
              <a:off x="3937" y="2438"/>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46" name="Rectangle 55">
              <a:extLst>
                <a:ext uri="{FF2B5EF4-FFF2-40B4-BE49-F238E27FC236}">
                  <a16:creationId xmlns:a16="http://schemas.microsoft.com/office/drawing/2014/main" xmlns="" id="{E18B7086-A34F-4568-B65A-85C63075539E}"/>
                </a:ext>
              </a:extLst>
            </p:cNvPr>
            <p:cNvSpPr>
              <a:spLocks noChangeArrowheads="1"/>
            </p:cNvSpPr>
            <p:nvPr/>
          </p:nvSpPr>
          <p:spPr bwMode="auto">
            <a:xfrm>
              <a:off x="3937" y="2515"/>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47" name="Rectangle 56">
              <a:extLst>
                <a:ext uri="{FF2B5EF4-FFF2-40B4-BE49-F238E27FC236}">
                  <a16:creationId xmlns:a16="http://schemas.microsoft.com/office/drawing/2014/main" xmlns="" id="{F9BB4180-AD8A-4CE3-A709-875919E2A719}"/>
                </a:ext>
              </a:extLst>
            </p:cNvPr>
            <p:cNvSpPr>
              <a:spLocks noChangeArrowheads="1"/>
            </p:cNvSpPr>
            <p:nvPr/>
          </p:nvSpPr>
          <p:spPr bwMode="auto">
            <a:xfrm>
              <a:off x="3937" y="2592"/>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48" name="Rectangle 57">
              <a:extLst>
                <a:ext uri="{FF2B5EF4-FFF2-40B4-BE49-F238E27FC236}">
                  <a16:creationId xmlns:a16="http://schemas.microsoft.com/office/drawing/2014/main" xmlns="" id="{D514CB51-E2D7-4EEF-9A3F-B7942E4C60AE}"/>
                </a:ext>
              </a:extLst>
            </p:cNvPr>
            <p:cNvSpPr>
              <a:spLocks noChangeArrowheads="1"/>
            </p:cNvSpPr>
            <p:nvPr/>
          </p:nvSpPr>
          <p:spPr bwMode="auto">
            <a:xfrm>
              <a:off x="3937" y="266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49" name="Rectangle 58">
              <a:extLst>
                <a:ext uri="{FF2B5EF4-FFF2-40B4-BE49-F238E27FC236}">
                  <a16:creationId xmlns:a16="http://schemas.microsoft.com/office/drawing/2014/main" xmlns="" id="{6A9B18AD-3E83-4D9F-8A1C-13B5C4BFCAD5}"/>
                </a:ext>
              </a:extLst>
            </p:cNvPr>
            <p:cNvSpPr>
              <a:spLocks noChangeArrowheads="1"/>
            </p:cNvSpPr>
            <p:nvPr/>
          </p:nvSpPr>
          <p:spPr bwMode="auto">
            <a:xfrm>
              <a:off x="3937" y="274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50" name="Rectangle 59">
              <a:extLst>
                <a:ext uri="{FF2B5EF4-FFF2-40B4-BE49-F238E27FC236}">
                  <a16:creationId xmlns:a16="http://schemas.microsoft.com/office/drawing/2014/main" xmlns="" id="{E2E01D3B-5867-4A60-913B-6A439A874D24}"/>
                </a:ext>
              </a:extLst>
            </p:cNvPr>
            <p:cNvSpPr>
              <a:spLocks noChangeArrowheads="1"/>
            </p:cNvSpPr>
            <p:nvPr/>
          </p:nvSpPr>
          <p:spPr bwMode="auto">
            <a:xfrm>
              <a:off x="3937" y="2823"/>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51" name="Rectangle 60">
              <a:extLst>
                <a:ext uri="{FF2B5EF4-FFF2-40B4-BE49-F238E27FC236}">
                  <a16:creationId xmlns:a16="http://schemas.microsoft.com/office/drawing/2014/main" xmlns="" id="{D2EC0FC0-50DB-4678-BE2A-4551366685D4}"/>
                </a:ext>
              </a:extLst>
            </p:cNvPr>
            <p:cNvSpPr>
              <a:spLocks noChangeArrowheads="1"/>
            </p:cNvSpPr>
            <p:nvPr/>
          </p:nvSpPr>
          <p:spPr bwMode="auto">
            <a:xfrm>
              <a:off x="3937" y="2901"/>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52" name="Rectangle 61">
              <a:extLst>
                <a:ext uri="{FF2B5EF4-FFF2-40B4-BE49-F238E27FC236}">
                  <a16:creationId xmlns:a16="http://schemas.microsoft.com/office/drawing/2014/main" xmlns="" id="{0B8BCB91-F303-448A-B769-07BEA25E5E28}"/>
                </a:ext>
              </a:extLst>
            </p:cNvPr>
            <p:cNvSpPr>
              <a:spLocks noChangeArrowheads="1"/>
            </p:cNvSpPr>
            <p:nvPr/>
          </p:nvSpPr>
          <p:spPr bwMode="auto">
            <a:xfrm>
              <a:off x="3937" y="2978"/>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53" name="Rectangle 62">
              <a:extLst>
                <a:ext uri="{FF2B5EF4-FFF2-40B4-BE49-F238E27FC236}">
                  <a16:creationId xmlns:a16="http://schemas.microsoft.com/office/drawing/2014/main" xmlns="" id="{9D87E5F2-9C12-479F-ADD2-1708D062DB16}"/>
                </a:ext>
              </a:extLst>
            </p:cNvPr>
            <p:cNvSpPr>
              <a:spLocks noChangeArrowheads="1"/>
            </p:cNvSpPr>
            <p:nvPr/>
          </p:nvSpPr>
          <p:spPr bwMode="auto">
            <a:xfrm>
              <a:off x="3937" y="3055"/>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54" name="Rectangle 63">
              <a:extLst>
                <a:ext uri="{FF2B5EF4-FFF2-40B4-BE49-F238E27FC236}">
                  <a16:creationId xmlns:a16="http://schemas.microsoft.com/office/drawing/2014/main" xmlns="" id="{75129A43-B0E7-48B8-9466-7036C8EF07AD}"/>
                </a:ext>
              </a:extLst>
            </p:cNvPr>
            <p:cNvSpPr>
              <a:spLocks noChangeArrowheads="1"/>
            </p:cNvSpPr>
            <p:nvPr/>
          </p:nvSpPr>
          <p:spPr bwMode="auto">
            <a:xfrm>
              <a:off x="3937" y="3132"/>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55" name="Rectangle 64">
              <a:extLst>
                <a:ext uri="{FF2B5EF4-FFF2-40B4-BE49-F238E27FC236}">
                  <a16:creationId xmlns:a16="http://schemas.microsoft.com/office/drawing/2014/main" xmlns="" id="{ECEAE8B0-CB71-43D0-9B01-EBCE36C289D4}"/>
                </a:ext>
              </a:extLst>
            </p:cNvPr>
            <p:cNvSpPr>
              <a:spLocks noChangeArrowheads="1"/>
            </p:cNvSpPr>
            <p:nvPr/>
          </p:nvSpPr>
          <p:spPr bwMode="auto">
            <a:xfrm>
              <a:off x="3937" y="320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56" name="Rectangle 65">
              <a:extLst>
                <a:ext uri="{FF2B5EF4-FFF2-40B4-BE49-F238E27FC236}">
                  <a16:creationId xmlns:a16="http://schemas.microsoft.com/office/drawing/2014/main" xmlns="" id="{947C3CEC-A075-47DD-B92F-FF72474E0590}"/>
                </a:ext>
              </a:extLst>
            </p:cNvPr>
            <p:cNvSpPr>
              <a:spLocks noChangeArrowheads="1"/>
            </p:cNvSpPr>
            <p:nvPr/>
          </p:nvSpPr>
          <p:spPr bwMode="auto">
            <a:xfrm>
              <a:off x="3937" y="328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57" name="Rectangle 66">
              <a:extLst>
                <a:ext uri="{FF2B5EF4-FFF2-40B4-BE49-F238E27FC236}">
                  <a16:creationId xmlns:a16="http://schemas.microsoft.com/office/drawing/2014/main" xmlns="" id="{805F5477-316A-482E-8D37-ED2760B60553}"/>
                </a:ext>
              </a:extLst>
            </p:cNvPr>
            <p:cNvSpPr>
              <a:spLocks noChangeArrowheads="1"/>
            </p:cNvSpPr>
            <p:nvPr/>
          </p:nvSpPr>
          <p:spPr bwMode="auto">
            <a:xfrm>
              <a:off x="3937" y="3364"/>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58" name="Rectangle 67">
              <a:extLst>
                <a:ext uri="{FF2B5EF4-FFF2-40B4-BE49-F238E27FC236}">
                  <a16:creationId xmlns:a16="http://schemas.microsoft.com/office/drawing/2014/main" xmlns="" id="{39FC212D-24CB-4930-B00C-FC45A0F6BD96}"/>
                </a:ext>
              </a:extLst>
            </p:cNvPr>
            <p:cNvSpPr>
              <a:spLocks noChangeArrowheads="1"/>
            </p:cNvSpPr>
            <p:nvPr/>
          </p:nvSpPr>
          <p:spPr bwMode="auto">
            <a:xfrm>
              <a:off x="3937" y="3441"/>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59" name="Rectangle 68">
              <a:extLst>
                <a:ext uri="{FF2B5EF4-FFF2-40B4-BE49-F238E27FC236}">
                  <a16:creationId xmlns:a16="http://schemas.microsoft.com/office/drawing/2014/main" xmlns="" id="{73E07318-08D5-4381-9ACF-4AA1394732B2}"/>
                </a:ext>
              </a:extLst>
            </p:cNvPr>
            <p:cNvSpPr>
              <a:spLocks noChangeArrowheads="1"/>
            </p:cNvSpPr>
            <p:nvPr/>
          </p:nvSpPr>
          <p:spPr bwMode="auto">
            <a:xfrm>
              <a:off x="3342" y="158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60" name="Rectangle 69">
              <a:extLst>
                <a:ext uri="{FF2B5EF4-FFF2-40B4-BE49-F238E27FC236}">
                  <a16:creationId xmlns:a16="http://schemas.microsoft.com/office/drawing/2014/main" xmlns="" id="{380892EF-042F-4A81-A3D1-127ECE6FCA85}"/>
                </a:ext>
              </a:extLst>
            </p:cNvPr>
            <p:cNvSpPr>
              <a:spLocks noChangeArrowheads="1"/>
            </p:cNvSpPr>
            <p:nvPr/>
          </p:nvSpPr>
          <p:spPr bwMode="auto">
            <a:xfrm>
              <a:off x="3342" y="166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61" name="Rectangle 70">
              <a:extLst>
                <a:ext uri="{FF2B5EF4-FFF2-40B4-BE49-F238E27FC236}">
                  <a16:creationId xmlns:a16="http://schemas.microsoft.com/office/drawing/2014/main" xmlns="" id="{9EB5BD23-B703-44DC-BBFE-8E65115199CF}"/>
                </a:ext>
              </a:extLst>
            </p:cNvPr>
            <p:cNvSpPr>
              <a:spLocks noChangeArrowheads="1"/>
            </p:cNvSpPr>
            <p:nvPr/>
          </p:nvSpPr>
          <p:spPr bwMode="auto">
            <a:xfrm>
              <a:off x="3342" y="1743"/>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62" name="Rectangle 71">
              <a:extLst>
                <a:ext uri="{FF2B5EF4-FFF2-40B4-BE49-F238E27FC236}">
                  <a16:creationId xmlns:a16="http://schemas.microsoft.com/office/drawing/2014/main" xmlns="" id="{10B68C7C-BC21-4259-A719-0D15A4A405BF}"/>
                </a:ext>
              </a:extLst>
            </p:cNvPr>
            <p:cNvSpPr>
              <a:spLocks noChangeArrowheads="1"/>
            </p:cNvSpPr>
            <p:nvPr/>
          </p:nvSpPr>
          <p:spPr bwMode="auto">
            <a:xfrm>
              <a:off x="3342" y="1820"/>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63" name="Rectangle 72">
              <a:extLst>
                <a:ext uri="{FF2B5EF4-FFF2-40B4-BE49-F238E27FC236}">
                  <a16:creationId xmlns:a16="http://schemas.microsoft.com/office/drawing/2014/main" xmlns="" id="{B7F493AE-CECA-46AD-B06C-F824C38AD2B2}"/>
                </a:ext>
              </a:extLst>
            </p:cNvPr>
            <p:cNvSpPr>
              <a:spLocks noChangeArrowheads="1"/>
            </p:cNvSpPr>
            <p:nvPr/>
          </p:nvSpPr>
          <p:spPr bwMode="auto">
            <a:xfrm>
              <a:off x="3342" y="1897"/>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64" name="Rectangle 73">
              <a:extLst>
                <a:ext uri="{FF2B5EF4-FFF2-40B4-BE49-F238E27FC236}">
                  <a16:creationId xmlns:a16="http://schemas.microsoft.com/office/drawing/2014/main" xmlns="" id="{A7C18B0D-943D-4A6B-A3C1-14A449FB5B61}"/>
                </a:ext>
              </a:extLst>
            </p:cNvPr>
            <p:cNvSpPr>
              <a:spLocks noChangeArrowheads="1"/>
            </p:cNvSpPr>
            <p:nvPr/>
          </p:nvSpPr>
          <p:spPr bwMode="auto">
            <a:xfrm>
              <a:off x="3342" y="1975"/>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65" name="Rectangle 74">
              <a:extLst>
                <a:ext uri="{FF2B5EF4-FFF2-40B4-BE49-F238E27FC236}">
                  <a16:creationId xmlns:a16="http://schemas.microsoft.com/office/drawing/2014/main" xmlns="" id="{73745D7E-4EE1-43B2-A8EC-C19D85C6585F}"/>
                </a:ext>
              </a:extLst>
            </p:cNvPr>
            <p:cNvSpPr>
              <a:spLocks noChangeArrowheads="1"/>
            </p:cNvSpPr>
            <p:nvPr/>
          </p:nvSpPr>
          <p:spPr bwMode="auto">
            <a:xfrm>
              <a:off x="3342" y="2052"/>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66" name="Rectangle 75">
              <a:extLst>
                <a:ext uri="{FF2B5EF4-FFF2-40B4-BE49-F238E27FC236}">
                  <a16:creationId xmlns:a16="http://schemas.microsoft.com/office/drawing/2014/main" xmlns="" id="{3B0151D6-666B-4E2F-98D7-AC0517054CF0}"/>
                </a:ext>
              </a:extLst>
            </p:cNvPr>
            <p:cNvSpPr>
              <a:spLocks noChangeArrowheads="1"/>
            </p:cNvSpPr>
            <p:nvPr/>
          </p:nvSpPr>
          <p:spPr bwMode="auto">
            <a:xfrm>
              <a:off x="3342" y="212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67" name="Rectangle 76">
              <a:extLst>
                <a:ext uri="{FF2B5EF4-FFF2-40B4-BE49-F238E27FC236}">
                  <a16:creationId xmlns:a16="http://schemas.microsoft.com/office/drawing/2014/main" xmlns="" id="{B97DA50C-C176-4724-A764-23ABE9E1DD8D}"/>
                </a:ext>
              </a:extLst>
            </p:cNvPr>
            <p:cNvSpPr>
              <a:spLocks noChangeArrowheads="1"/>
            </p:cNvSpPr>
            <p:nvPr/>
          </p:nvSpPr>
          <p:spPr bwMode="auto">
            <a:xfrm>
              <a:off x="3342" y="220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68" name="Rectangle 77">
              <a:extLst>
                <a:ext uri="{FF2B5EF4-FFF2-40B4-BE49-F238E27FC236}">
                  <a16:creationId xmlns:a16="http://schemas.microsoft.com/office/drawing/2014/main" xmlns="" id="{4B9DF7E9-7D49-4423-9DA0-7D57CEB9A217}"/>
                </a:ext>
              </a:extLst>
            </p:cNvPr>
            <p:cNvSpPr>
              <a:spLocks noChangeArrowheads="1"/>
            </p:cNvSpPr>
            <p:nvPr/>
          </p:nvSpPr>
          <p:spPr bwMode="auto">
            <a:xfrm>
              <a:off x="3342" y="2283"/>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69" name="Rectangle 78">
              <a:extLst>
                <a:ext uri="{FF2B5EF4-FFF2-40B4-BE49-F238E27FC236}">
                  <a16:creationId xmlns:a16="http://schemas.microsoft.com/office/drawing/2014/main" xmlns="" id="{E499B727-8169-40C4-B12E-09437E7B4794}"/>
                </a:ext>
              </a:extLst>
            </p:cNvPr>
            <p:cNvSpPr>
              <a:spLocks noChangeArrowheads="1"/>
            </p:cNvSpPr>
            <p:nvPr/>
          </p:nvSpPr>
          <p:spPr bwMode="auto">
            <a:xfrm>
              <a:off x="3342" y="2360"/>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70" name="Rectangle 79">
              <a:extLst>
                <a:ext uri="{FF2B5EF4-FFF2-40B4-BE49-F238E27FC236}">
                  <a16:creationId xmlns:a16="http://schemas.microsoft.com/office/drawing/2014/main" xmlns="" id="{C0FABEB8-20F0-4922-9F3B-B700417038F4}"/>
                </a:ext>
              </a:extLst>
            </p:cNvPr>
            <p:cNvSpPr>
              <a:spLocks noChangeArrowheads="1"/>
            </p:cNvSpPr>
            <p:nvPr/>
          </p:nvSpPr>
          <p:spPr bwMode="auto">
            <a:xfrm>
              <a:off x="3342" y="2438"/>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71" name="Rectangle 80">
              <a:extLst>
                <a:ext uri="{FF2B5EF4-FFF2-40B4-BE49-F238E27FC236}">
                  <a16:creationId xmlns:a16="http://schemas.microsoft.com/office/drawing/2014/main" xmlns="" id="{36A71FE1-74A8-492F-9D1B-68307D1A6C0A}"/>
                </a:ext>
              </a:extLst>
            </p:cNvPr>
            <p:cNvSpPr>
              <a:spLocks noChangeArrowheads="1"/>
            </p:cNvSpPr>
            <p:nvPr/>
          </p:nvSpPr>
          <p:spPr bwMode="auto">
            <a:xfrm>
              <a:off x="3342" y="2515"/>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72" name="Rectangle 81">
              <a:extLst>
                <a:ext uri="{FF2B5EF4-FFF2-40B4-BE49-F238E27FC236}">
                  <a16:creationId xmlns:a16="http://schemas.microsoft.com/office/drawing/2014/main" xmlns="" id="{6D95BBAB-2462-42E2-B70C-0FD88F8F98E7}"/>
                </a:ext>
              </a:extLst>
            </p:cNvPr>
            <p:cNvSpPr>
              <a:spLocks noChangeArrowheads="1"/>
            </p:cNvSpPr>
            <p:nvPr/>
          </p:nvSpPr>
          <p:spPr bwMode="auto">
            <a:xfrm>
              <a:off x="3342" y="2592"/>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73" name="Rectangle 82">
              <a:extLst>
                <a:ext uri="{FF2B5EF4-FFF2-40B4-BE49-F238E27FC236}">
                  <a16:creationId xmlns:a16="http://schemas.microsoft.com/office/drawing/2014/main" xmlns="" id="{2C03183E-D6CA-4704-8AEF-F9BF379B22D0}"/>
                </a:ext>
              </a:extLst>
            </p:cNvPr>
            <p:cNvSpPr>
              <a:spLocks noChangeArrowheads="1"/>
            </p:cNvSpPr>
            <p:nvPr/>
          </p:nvSpPr>
          <p:spPr bwMode="auto">
            <a:xfrm>
              <a:off x="3342" y="266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74" name="Rectangle 83">
              <a:extLst>
                <a:ext uri="{FF2B5EF4-FFF2-40B4-BE49-F238E27FC236}">
                  <a16:creationId xmlns:a16="http://schemas.microsoft.com/office/drawing/2014/main" xmlns="" id="{5FDEDD39-47D9-4371-B2CD-891A7F9F8482}"/>
                </a:ext>
              </a:extLst>
            </p:cNvPr>
            <p:cNvSpPr>
              <a:spLocks noChangeArrowheads="1"/>
            </p:cNvSpPr>
            <p:nvPr/>
          </p:nvSpPr>
          <p:spPr bwMode="auto">
            <a:xfrm>
              <a:off x="3342" y="274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75" name="Rectangle 84">
              <a:extLst>
                <a:ext uri="{FF2B5EF4-FFF2-40B4-BE49-F238E27FC236}">
                  <a16:creationId xmlns:a16="http://schemas.microsoft.com/office/drawing/2014/main" xmlns="" id="{6D77127C-18C1-409B-ACC7-1515E5C513EE}"/>
                </a:ext>
              </a:extLst>
            </p:cNvPr>
            <p:cNvSpPr>
              <a:spLocks noChangeArrowheads="1"/>
            </p:cNvSpPr>
            <p:nvPr/>
          </p:nvSpPr>
          <p:spPr bwMode="auto">
            <a:xfrm>
              <a:off x="3342" y="2823"/>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76" name="Rectangle 85">
              <a:extLst>
                <a:ext uri="{FF2B5EF4-FFF2-40B4-BE49-F238E27FC236}">
                  <a16:creationId xmlns:a16="http://schemas.microsoft.com/office/drawing/2014/main" xmlns="" id="{07586FC1-CE4B-4FBF-B553-CEDBD9915769}"/>
                </a:ext>
              </a:extLst>
            </p:cNvPr>
            <p:cNvSpPr>
              <a:spLocks noChangeArrowheads="1"/>
            </p:cNvSpPr>
            <p:nvPr/>
          </p:nvSpPr>
          <p:spPr bwMode="auto">
            <a:xfrm>
              <a:off x="3342" y="2901"/>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77" name="Rectangle 86">
              <a:extLst>
                <a:ext uri="{FF2B5EF4-FFF2-40B4-BE49-F238E27FC236}">
                  <a16:creationId xmlns:a16="http://schemas.microsoft.com/office/drawing/2014/main" xmlns="" id="{997941C9-A6CB-4E0E-81C4-1230A3158C64}"/>
                </a:ext>
              </a:extLst>
            </p:cNvPr>
            <p:cNvSpPr>
              <a:spLocks noChangeArrowheads="1"/>
            </p:cNvSpPr>
            <p:nvPr/>
          </p:nvSpPr>
          <p:spPr bwMode="auto">
            <a:xfrm>
              <a:off x="3342" y="2978"/>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78" name="Rectangle 87">
              <a:extLst>
                <a:ext uri="{FF2B5EF4-FFF2-40B4-BE49-F238E27FC236}">
                  <a16:creationId xmlns:a16="http://schemas.microsoft.com/office/drawing/2014/main" xmlns="" id="{761B87AA-0FBF-4A7D-A733-931E13E89BE1}"/>
                </a:ext>
              </a:extLst>
            </p:cNvPr>
            <p:cNvSpPr>
              <a:spLocks noChangeArrowheads="1"/>
            </p:cNvSpPr>
            <p:nvPr/>
          </p:nvSpPr>
          <p:spPr bwMode="auto">
            <a:xfrm>
              <a:off x="3342" y="3055"/>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79" name="Rectangle 88">
              <a:extLst>
                <a:ext uri="{FF2B5EF4-FFF2-40B4-BE49-F238E27FC236}">
                  <a16:creationId xmlns:a16="http://schemas.microsoft.com/office/drawing/2014/main" xmlns="" id="{41C9B56D-60D9-459B-8DCB-CEFE311634C3}"/>
                </a:ext>
              </a:extLst>
            </p:cNvPr>
            <p:cNvSpPr>
              <a:spLocks noChangeArrowheads="1"/>
            </p:cNvSpPr>
            <p:nvPr/>
          </p:nvSpPr>
          <p:spPr bwMode="auto">
            <a:xfrm>
              <a:off x="3342" y="3132"/>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80" name="Rectangle 89">
              <a:extLst>
                <a:ext uri="{FF2B5EF4-FFF2-40B4-BE49-F238E27FC236}">
                  <a16:creationId xmlns:a16="http://schemas.microsoft.com/office/drawing/2014/main" xmlns="" id="{6AD650A0-D7A0-417B-84F7-E48AE4B9BEC7}"/>
                </a:ext>
              </a:extLst>
            </p:cNvPr>
            <p:cNvSpPr>
              <a:spLocks noChangeArrowheads="1"/>
            </p:cNvSpPr>
            <p:nvPr/>
          </p:nvSpPr>
          <p:spPr bwMode="auto">
            <a:xfrm>
              <a:off x="3342" y="320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81" name="Rectangle 90">
              <a:extLst>
                <a:ext uri="{FF2B5EF4-FFF2-40B4-BE49-F238E27FC236}">
                  <a16:creationId xmlns:a16="http://schemas.microsoft.com/office/drawing/2014/main" xmlns="" id="{3CBB0490-B693-4E20-A9B1-80C33C1842B9}"/>
                </a:ext>
              </a:extLst>
            </p:cNvPr>
            <p:cNvSpPr>
              <a:spLocks noChangeArrowheads="1"/>
            </p:cNvSpPr>
            <p:nvPr/>
          </p:nvSpPr>
          <p:spPr bwMode="auto">
            <a:xfrm>
              <a:off x="3342" y="328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82" name="Rectangle 91">
              <a:extLst>
                <a:ext uri="{FF2B5EF4-FFF2-40B4-BE49-F238E27FC236}">
                  <a16:creationId xmlns:a16="http://schemas.microsoft.com/office/drawing/2014/main" xmlns="" id="{1FEADBA7-3563-4093-8BC0-DDA5BD27875E}"/>
                </a:ext>
              </a:extLst>
            </p:cNvPr>
            <p:cNvSpPr>
              <a:spLocks noChangeArrowheads="1"/>
            </p:cNvSpPr>
            <p:nvPr/>
          </p:nvSpPr>
          <p:spPr bwMode="auto">
            <a:xfrm>
              <a:off x="3342" y="3364"/>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83" name="Rectangle 92">
              <a:extLst>
                <a:ext uri="{FF2B5EF4-FFF2-40B4-BE49-F238E27FC236}">
                  <a16:creationId xmlns:a16="http://schemas.microsoft.com/office/drawing/2014/main" xmlns="" id="{A0DF45DF-942F-4D83-B143-104880BB7F0B}"/>
                </a:ext>
              </a:extLst>
            </p:cNvPr>
            <p:cNvSpPr>
              <a:spLocks noChangeArrowheads="1"/>
            </p:cNvSpPr>
            <p:nvPr/>
          </p:nvSpPr>
          <p:spPr bwMode="auto">
            <a:xfrm>
              <a:off x="3342" y="3441"/>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84" name="Rectangle 93">
              <a:extLst>
                <a:ext uri="{FF2B5EF4-FFF2-40B4-BE49-F238E27FC236}">
                  <a16:creationId xmlns:a16="http://schemas.microsoft.com/office/drawing/2014/main" xmlns="" id="{29677BDA-650E-4664-9129-41C12D2EACF1}"/>
                </a:ext>
              </a:extLst>
            </p:cNvPr>
            <p:cNvSpPr>
              <a:spLocks noChangeArrowheads="1"/>
            </p:cNvSpPr>
            <p:nvPr/>
          </p:nvSpPr>
          <p:spPr bwMode="auto">
            <a:xfrm>
              <a:off x="3349"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85" name="Rectangle 94">
              <a:extLst>
                <a:ext uri="{FF2B5EF4-FFF2-40B4-BE49-F238E27FC236}">
                  <a16:creationId xmlns:a16="http://schemas.microsoft.com/office/drawing/2014/main" xmlns="" id="{96813930-B35E-41E4-9672-8A4E0FE3D26E}"/>
                </a:ext>
              </a:extLst>
            </p:cNvPr>
            <p:cNvSpPr>
              <a:spLocks noChangeArrowheads="1"/>
            </p:cNvSpPr>
            <p:nvPr/>
          </p:nvSpPr>
          <p:spPr bwMode="auto">
            <a:xfrm>
              <a:off x="3426"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86" name="Rectangle 95">
              <a:extLst>
                <a:ext uri="{FF2B5EF4-FFF2-40B4-BE49-F238E27FC236}">
                  <a16:creationId xmlns:a16="http://schemas.microsoft.com/office/drawing/2014/main" xmlns="" id="{574C2453-7FDF-462B-9A39-CB048739A6DC}"/>
                </a:ext>
              </a:extLst>
            </p:cNvPr>
            <p:cNvSpPr>
              <a:spLocks noChangeArrowheads="1"/>
            </p:cNvSpPr>
            <p:nvPr/>
          </p:nvSpPr>
          <p:spPr bwMode="auto">
            <a:xfrm>
              <a:off x="3503"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87" name="Rectangle 96">
              <a:extLst>
                <a:ext uri="{FF2B5EF4-FFF2-40B4-BE49-F238E27FC236}">
                  <a16:creationId xmlns:a16="http://schemas.microsoft.com/office/drawing/2014/main" xmlns="" id="{82EC6792-7DD9-4568-9B5A-1192A7048A99}"/>
                </a:ext>
              </a:extLst>
            </p:cNvPr>
            <p:cNvSpPr>
              <a:spLocks noChangeArrowheads="1"/>
            </p:cNvSpPr>
            <p:nvPr/>
          </p:nvSpPr>
          <p:spPr bwMode="auto">
            <a:xfrm>
              <a:off x="3580"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88" name="Rectangle 97">
              <a:extLst>
                <a:ext uri="{FF2B5EF4-FFF2-40B4-BE49-F238E27FC236}">
                  <a16:creationId xmlns:a16="http://schemas.microsoft.com/office/drawing/2014/main" xmlns="" id="{DFB661CA-7398-47D3-96B6-D1B9ED905620}"/>
                </a:ext>
              </a:extLst>
            </p:cNvPr>
            <p:cNvSpPr>
              <a:spLocks noChangeArrowheads="1"/>
            </p:cNvSpPr>
            <p:nvPr/>
          </p:nvSpPr>
          <p:spPr bwMode="auto">
            <a:xfrm>
              <a:off x="3657"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89" name="Rectangle 98">
              <a:extLst>
                <a:ext uri="{FF2B5EF4-FFF2-40B4-BE49-F238E27FC236}">
                  <a16:creationId xmlns:a16="http://schemas.microsoft.com/office/drawing/2014/main" xmlns="" id="{1D45494F-9D58-4355-8CAF-7EC92E1F5990}"/>
                </a:ext>
              </a:extLst>
            </p:cNvPr>
            <p:cNvSpPr>
              <a:spLocks noChangeArrowheads="1"/>
            </p:cNvSpPr>
            <p:nvPr/>
          </p:nvSpPr>
          <p:spPr bwMode="auto">
            <a:xfrm>
              <a:off x="3734"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90" name="Rectangle 99">
              <a:extLst>
                <a:ext uri="{FF2B5EF4-FFF2-40B4-BE49-F238E27FC236}">
                  <a16:creationId xmlns:a16="http://schemas.microsoft.com/office/drawing/2014/main" xmlns="" id="{1F60E27C-B0E7-4F69-B48A-EA4EF6D5E883}"/>
                </a:ext>
              </a:extLst>
            </p:cNvPr>
            <p:cNvSpPr>
              <a:spLocks noChangeArrowheads="1"/>
            </p:cNvSpPr>
            <p:nvPr/>
          </p:nvSpPr>
          <p:spPr bwMode="auto">
            <a:xfrm>
              <a:off x="3811"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91" name="Rectangle 100">
              <a:extLst>
                <a:ext uri="{FF2B5EF4-FFF2-40B4-BE49-F238E27FC236}">
                  <a16:creationId xmlns:a16="http://schemas.microsoft.com/office/drawing/2014/main" xmlns="" id="{78C57BE5-34D6-4032-BF59-5802BE599493}"/>
                </a:ext>
              </a:extLst>
            </p:cNvPr>
            <p:cNvSpPr>
              <a:spLocks noChangeArrowheads="1"/>
            </p:cNvSpPr>
            <p:nvPr/>
          </p:nvSpPr>
          <p:spPr bwMode="auto">
            <a:xfrm>
              <a:off x="3888" y="3500"/>
              <a:ext cx="4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92" name="Rectangle 101">
              <a:extLst>
                <a:ext uri="{FF2B5EF4-FFF2-40B4-BE49-F238E27FC236}">
                  <a16:creationId xmlns:a16="http://schemas.microsoft.com/office/drawing/2014/main" xmlns="" id="{38C79533-1999-468E-88C4-8DEFA9221A08}"/>
                </a:ext>
              </a:extLst>
            </p:cNvPr>
            <p:cNvSpPr>
              <a:spLocks noChangeArrowheads="1"/>
            </p:cNvSpPr>
            <p:nvPr/>
          </p:nvSpPr>
          <p:spPr bwMode="auto">
            <a:xfrm>
              <a:off x="3383" y="1608"/>
              <a:ext cx="528"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93" name="Rectangle 102">
              <a:extLst>
                <a:ext uri="{FF2B5EF4-FFF2-40B4-BE49-F238E27FC236}">
                  <a16:creationId xmlns:a16="http://schemas.microsoft.com/office/drawing/2014/main" xmlns="" id="{0813BAA3-6410-434C-AB1A-05B7A4001EB7}"/>
                </a:ext>
              </a:extLst>
            </p:cNvPr>
            <p:cNvSpPr>
              <a:spLocks noChangeArrowheads="1"/>
            </p:cNvSpPr>
            <p:nvPr/>
          </p:nvSpPr>
          <p:spPr bwMode="auto">
            <a:xfrm>
              <a:off x="3473" y="1654"/>
              <a:ext cx="3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Thread</a:t>
              </a:r>
              <a:endParaRPr lang="en-US" altLang="zh-CN" sz="2400" b="1"/>
            </a:p>
          </p:txBody>
        </p:sp>
        <p:sp>
          <p:nvSpPr>
            <p:cNvPr id="218194" name="Rectangle 103">
              <a:extLst>
                <a:ext uri="{FF2B5EF4-FFF2-40B4-BE49-F238E27FC236}">
                  <a16:creationId xmlns:a16="http://schemas.microsoft.com/office/drawing/2014/main" xmlns="" id="{3B3CD354-E47F-4518-AF73-A4357FBB9009}"/>
                </a:ext>
              </a:extLst>
            </p:cNvPr>
            <p:cNvSpPr>
              <a:spLocks noChangeArrowheads="1"/>
            </p:cNvSpPr>
            <p:nvPr/>
          </p:nvSpPr>
          <p:spPr bwMode="auto">
            <a:xfrm>
              <a:off x="3463" y="1786"/>
              <a:ext cx="3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Control</a:t>
              </a:r>
              <a:endParaRPr lang="en-US" altLang="zh-CN" sz="2400" b="1"/>
            </a:p>
          </p:txBody>
        </p:sp>
        <p:sp>
          <p:nvSpPr>
            <p:cNvPr id="218195" name="Rectangle 104">
              <a:extLst>
                <a:ext uri="{FF2B5EF4-FFF2-40B4-BE49-F238E27FC236}">
                  <a16:creationId xmlns:a16="http://schemas.microsoft.com/office/drawing/2014/main" xmlns="" id="{98CA325A-73DB-4C2F-925B-38C5F90FE5F4}"/>
                </a:ext>
              </a:extLst>
            </p:cNvPr>
            <p:cNvSpPr>
              <a:spLocks noChangeArrowheads="1"/>
            </p:cNvSpPr>
            <p:nvPr/>
          </p:nvSpPr>
          <p:spPr bwMode="auto">
            <a:xfrm>
              <a:off x="3513" y="1919"/>
              <a:ext cx="2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Block</a:t>
              </a:r>
              <a:endParaRPr lang="en-US" altLang="zh-CN" sz="2400" b="1"/>
            </a:p>
          </p:txBody>
        </p:sp>
        <p:sp>
          <p:nvSpPr>
            <p:cNvPr id="218196" name="Rectangle 105">
              <a:extLst>
                <a:ext uri="{FF2B5EF4-FFF2-40B4-BE49-F238E27FC236}">
                  <a16:creationId xmlns:a16="http://schemas.microsoft.com/office/drawing/2014/main" xmlns="" id="{2F13220E-EE12-4276-B571-899DE8D1BA72}"/>
                </a:ext>
              </a:extLst>
            </p:cNvPr>
            <p:cNvSpPr>
              <a:spLocks noChangeArrowheads="1"/>
            </p:cNvSpPr>
            <p:nvPr/>
          </p:nvSpPr>
          <p:spPr bwMode="auto">
            <a:xfrm>
              <a:off x="3414" y="2315"/>
              <a:ext cx="422"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197" name="Rectangle 106">
              <a:extLst>
                <a:ext uri="{FF2B5EF4-FFF2-40B4-BE49-F238E27FC236}">
                  <a16:creationId xmlns:a16="http://schemas.microsoft.com/office/drawing/2014/main" xmlns="" id="{0DC90216-C794-4506-A36B-2DC5CCC11837}"/>
                </a:ext>
              </a:extLst>
            </p:cNvPr>
            <p:cNvSpPr>
              <a:spLocks noChangeArrowheads="1"/>
            </p:cNvSpPr>
            <p:nvPr/>
          </p:nvSpPr>
          <p:spPr bwMode="auto">
            <a:xfrm>
              <a:off x="3514" y="2361"/>
              <a:ext cx="2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User</a:t>
              </a:r>
              <a:endParaRPr lang="en-US" altLang="zh-CN" sz="2400" b="1"/>
            </a:p>
          </p:txBody>
        </p:sp>
        <p:sp>
          <p:nvSpPr>
            <p:cNvPr id="218198" name="Rectangle 107">
              <a:extLst>
                <a:ext uri="{FF2B5EF4-FFF2-40B4-BE49-F238E27FC236}">
                  <a16:creationId xmlns:a16="http://schemas.microsoft.com/office/drawing/2014/main" xmlns="" id="{37593426-4E37-44B4-B66F-05DAE7AD9ED8}"/>
                </a:ext>
              </a:extLst>
            </p:cNvPr>
            <p:cNvSpPr>
              <a:spLocks noChangeArrowheads="1"/>
            </p:cNvSpPr>
            <p:nvPr/>
          </p:nvSpPr>
          <p:spPr bwMode="auto">
            <a:xfrm>
              <a:off x="3493" y="2493"/>
              <a:ext cx="2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Stack</a:t>
              </a:r>
              <a:endParaRPr lang="en-US" altLang="zh-CN" sz="2400" b="1"/>
            </a:p>
          </p:txBody>
        </p:sp>
        <p:sp>
          <p:nvSpPr>
            <p:cNvPr id="218199" name="Rectangle 108">
              <a:extLst>
                <a:ext uri="{FF2B5EF4-FFF2-40B4-BE49-F238E27FC236}">
                  <a16:creationId xmlns:a16="http://schemas.microsoft.com/office/drawing/2014/main" xmlns="" id="{55F976F8-D026-4DD9-9BA6-E44BD0A132C0}"/>
                </a:ext>
              </a:extLst>
            </p:cNvPr>
            <p:cNvSpPr>
              <a:spLocks noChangeArrowheads="1"/>
            </p:cNvSpPr>
            <p:nvPr/>
          </p:nvSpPr>
          <p:spPr bwMode="auto">
            <a:xfrm>
              <a:off x="3414" y="2976"/>
              <a:ext cx="48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00" name="Rectangle 109">
              <a:extLst>
                <a:ext uri="{FF2B5EF4-FFF2-40B4-BE49-F238E27FC236}">
                  <a16:creationId xmlns:a16="http://schemas.microsoft.com/office/drawing/2014/main" xmlns="" id="{879ED9D3-A16E-41DF-940A-5B8C52A2E8C7}"/>
                </a:ext>
              </a:extLst>
            </p:cNvPr>
            <p:cNvSpPr>
              <a:spLocks noChangeArrowheads="1"/>
            </p:cNvSpPr>
            <p:nvPr/>
          </p:nvSpPr>
          <p:spPr bwMode="auto">
            <a:xfrm>
              <a:off x="3493" y="3022"/>
              <a:ext cx="33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Kernel</a:t>
              </a:r>
              <a:endParaRPr lang="en-US" altLang="zh-CN" sz="2400" b="1"/>
            </a:p>
          </p:txBody>
        </p:sp>
        <p:sp>
          <p:nvSpPr>
            <p:cNvPr id="218201" name="Rectangle 110">
              <a:extLst>
                <a:ext uri="{FF2B5EF4-FFF2-40B4-BE49-F238E27FC236}">
                  <a16:creationId xmlns:a16="http://schemas.microsoft.com/office/drawing/2014/main" xmlns="" id="{89CCA950-3E82-4E30-A4CF-F04E6EF09D59}"/>
                </a:ext>
              </a:extLst>
            </p:cNvPr>
            <p:cNvSpPr>
              <a:spLocks noChangeArrowheads="1"/>
            </p:cNvSpPr>
            <p:nvPr/>
          </p:nvSpPr>
          <p:spPr bwMode="auto">
            <a:xfrm>
              <a:off x="3524" y="3155"/>
              <a:ext cx="2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Stack</a:t>
              </a:r>
              <a:endParaRPr lang="en-US" altLang="zh-CN" sz="2400" b="1"/>
            </a:p>
          </p:txBody>
        </p:sp>
        <p:sp>
          <p:nvSpPr>
            <p:cNvPr id="218202" name="Rectangle 111">
              <a:extLst>
                <a:ext uri="{FF2B5EF4-FFF2-40B4-BE49-F238E27FC236}">
                  <a16:creationId xmlns:a16="http://schemas.microsoft.com/office/drawing/2014/main" xmlns="" id="{290AC8BE-DCC1-4388-BE78-D7D31F09A76C}"/>
                </a:ext>
              </a:extLst>
            </p:cNvPr>
            <p:cNvSpPr>
              <a:spLocks noChangeArrowheads="1"/>
            </p:cNvSpPr>
            <p:nvPr/>
          </p:nvSpPr>
          <p:spPr bwMode="auto">
            <a:xfrm>
              <a:off x="2687" y="2976"/>
              <a:ext cx="545"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03" name="Rectangle 112">
              <a:extLst>
                <a:ext uri="{FF2B5EF4-FFF2-40B4-BE49-F238E27FC236}">
                  <a16:creationId xmlns:a16="http://schemas.microsoft.com/office/drawing/2014/main" xmlns="" id="{6FAB6EA2-199D-448A-9A23-DC63F2CAAC4B}"/>
                </a:ext>
              </a:extLst>
            </p:cNvPr>
            <p:cNvSpPr>
              <a:spLocks noChangeArrowheads="1"/>
            </p:cNvSpPr>
            <p:nvPr/>
          </p:nvSpPr>
          <p:spPr bwMode="auto">
            <a:xfrm>
              <a:off x="2848" y="3022"/>
              <a:ext cx="2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User</a:t>
              </a:r>
              <a:endParaRPr lang="en-US" altLang="zh-CN" sz="2400" b="1"/>
            </a:p>
          </p:txBody>
        </p:sp>
        <p:sp>
          <p:nvSpPr>
            <p:cNvPr id="218204" name="Rectangle 113">
              <a:extLst>
                <a:ext uri="{FF2B5EF4-FFF2-40B4-BE49-F238E27FC236}">
                  <a16:creationId xmlns:a16="http://schemas.microsoft.com/office/drawing/2014/main" xmlns="" id="{4EE072CD-7039-4AA0-B175-A606260F55CA}"/>
                </a:ext>
              </a:extLst>
            </p:cNvPr>
            <p:cNvSpPr>
              <a:spLocks noChangeArrowheads="1"/>
            </p:cNvSpPr>
            <p:nvPr/>
          </p:nvSpPr>
          <p:spPr bwMode="auto">
            <a:xfrm>
              <a:off x="2767" y="3155"/>
              <a:ext cx="3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Address</a:t>
              </a:r>
              <a:endParaRPr lang="en-US" altLang="zh-CN" sz="2400" b="1"/>
            </a:p>
          </p:txBody>
        </p:sp>
        <p:sp>
          <p:nvSpPr>
            <p:cNvPr id="218205" name="Rectangle 114">
              <a:extLst>
                <a:ext uri="{FF2B5EF4-FFF2-40B4-BE49-F238E27FC236}">
                  <a16:creationId xmlns:a16="http://schemas.microsoft.com/office/drawing/2014/main" xmlns="" id="{C196085F-D27C-4D9E-955B-062A634C1BAD}"/>
                </a:ext>
              </a:extLst>
            </p:cNvPr>
            <p:cNvSpPr>
              <a:spLocks noChangeArrowheads="1"/>
            </p:cNvSpPr>
            <p:nvPr/>
          </p:nvSpPr>
          <p:spPr bwMode="auto">
            <a:xfrm>
              <a:off x="2822" y="3287"/>
              <a:ext cx="2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Space</a:t>
              </a:r>
              <a:endParaRPr lang="en-US" altLang="zh-CN" sz="2400" b="1"/>
            </a:p>
          </p:txBody>
        </p:sp>
        <p:sp>
          <p:nvSpPr>
            <p:cNvPr id="218206" name="Rectangle 115">
              <a:extLst>
                <a:ext uri="{FF2B5EF4-FFF2-40B4-BE49-F238E27FC236}">
                  <a16:creationId xmlns:a16="http://schemas.microsoft.com/office/drawing/2014/main" xmlns="" id="{87E43F81-4E5F-46E5-AC1C-D5CF1FFEDB6C}"/>
                </a:ext>
              </a:extLst>
            </p:cNvPr>
            <p:cNvSpPr>
              <a:spLocks noChangeArrowheads="1"/>
            </p:cNvSpPr>
            <p:nvPr/>
          </p:nvSpPr>
          <p:spPr bwMode="auto">
            <a:xfrm>
              <a:off x="2687" y="2315"/>
              <a:ext cx="527"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07" name="Rectangle 116">
              <a:extLst>
                <a:ext uri="{FF2B5EF4-FFF2-40B4-BE49-F238E27FC236}">
                  <a16:creationId xmlns:a16="http://schemas.microsoft.com/office/drawing/2014/main" xmlns="" id="{5A2134D1-15A8-40C4-AD8A-2B36B98E03F5}"/>
                </a:ext>
              </a:extLst>
            </p:cNvPr>
            <p:cNvSpPr>
              <a:spLocks noChangeArrowheads="1"/>
            </p:cNvSpPr>
            <p:nvPr/>
          </p:nvSpPr>
          <p:spPr bwMode="auto">
            <a:xfrm>
              <a:off x="2772" y="2361"/>
              <a:ext cx="3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Process</a:t>
              </a:r>
              <a:endParaRPr lang="en-US" altLang="zh-CN" sz="2400" b="1"/>
            </a:p>
          </p:txBody>
        </p:sp>
        <p:sp>
          <p:nvSpPr>
            <p:cNvPr id="218208" name="Rectangle 117">
              <a:extLst>
                <a:ext uri="{FF2B5EF4-FFF2-40B4-BE49-F238E27FC236}">
                  <a16:creationId xmlns:a16="http://schemas.microsoft.com/office/drawing/2014/main" xmlns="" id="{17F8045D-6277-4E5D-A16F-819AB1602F95}"/>
                </a:ext>
              </a:extLst>
            </p:cNvPr>
            <p:cNvSpPr>
              <a:spLocks noChangeArrowheads="1"/>
            </p:cNvSpPr>
            <p:nvPr/>
          </p:nvSpPr>
          <p:spPr bwMode="auto">
            <a:xfrm>
              <a:off x="2767" y="2493"/>
              <a:ext cx="3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Control</a:t>
              </a:r>
              <a:endParaRPr lang="en-US" altLang="zh-CN" sz="2400" b="1"/>
            </a:p>
          </p:txBody>
        </p:sp>
        <p:sp>
          <p:nvSpPr>
            <p:cNvPr id="218209" name="Rectangle 118">
              <a:extLst>
                <a:ext uri="{FF2B5EF4-FFF2-40B4-BE49-F238E27FC236}">
                  <a16:creationId xmlns:a16="http://schemas.microsoft.com/office/drawing/2014/main" xmlns="" id="{5436EE28-1E24-4BB9-A98C-AEBCBA1113A8}"/>
                </a:ext>
              </a:extLst>
            </p:cNvPr>
            <p:cNvSpPr>
              <a:spLocks noChangeArrowheads="1"/>
            </p:cNvSpPr>
            <p:nvPr/>
          </p:nvSpPr>
          <p:spPr bwMode="auto">
            <a:xfrm>
              <a:off x="2816" y="2626"/>
              <a:ext cx="2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Block</a:t>
              </a:r>
              <a:endParaRPr lang="en-US" altLang="zh-CN" sz="2400" b="1"/>
            </a:p>
          </p:txBody>
        </p:sp>
        <p:sp>
          <p:nvSpPr>
            <p:cNvPr id="218210" name="Rectangle 119">
              <a:extLst>
                <a:ext uri="{FF2B5EF4-FFF2-40B4-BE49-F238E27FC236}">
                  <a16:creationId xmlns:a16="http://schemas.microsoft.com/office/drawing/2014/main" xmlns="" id="{E6BCB678-68D4-49C1-9E42-E7451EEF04A7}"/>
                </a:ext>
              </a:extLst>
            </p:cNvPr>
            <p:cNvSpPr>
              <a:spLocks noChangeArrowheads="1"/>
            </p:cNvSpPr>
            <p:nvPr/>
          </p:nvSpPr>
          <p:spPr bwMode="auto">
            <a:xfrm>
              <a:off x="3348" y="1389"/>
              <a:ext cx="5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11" name="Rectangle 120">
              <a:extLst>
                <a:ext uri="{FF2B5EF4-FFF2-40B4-BE49-F238E27FC236}">
                  <a16:creationId xmlns:a16="http://schemas.microsoft.com/office/drawing/2014/main" xmlns="" id="{FF484CFB-3B78-4334-95AC-63577C4D6CFB}"/>
                </a:ext>
              </a:extLst>
            </p:cNvPr>
            <p:cNvSpPr>
              <a:spLocks noChangeArrowheads="1"/>
            </p:cNvSpPr>
            <p:nvPr/>
          </p:nvSpPr>
          <p:spPr bwMode="auto">
            <a:xfrm>
              <a:off x="3427" y="1435"/>
              <a:ext cx="3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Thread</a:t>
              </a:r>
              <a:endParaRPr lang="en-US" altLang="zh-CN" sz="2400" b="1"/>
            </a:p>
          </p:txBody>
        </p:sp>
        <p:sp>
          <p:nvSpPr>
            <p:cNvPr id="218212" name="Rectangle 121">
              <a:extLst>
                <a:ext uri="{FF2B5EF4-FFF2-40B4-BE49-F238E27FC236}">
                  <a16:creationId xmlns:a16="http://schemas.microsoft.com/office/drawing/2014/main" xmlns="" id="{3094816C-C917-4D6C-9E2E-F15BC86584EA}"/>
                </a:ext>
              </a:extLst>
            </p:cNvPr>
            <p:cNvSpPr>
              <a:spLocks noChangeArrowheads="1"/>
            </p:cNvSpPr>
            <p:nvPr/>
          </p:nvSpPr>
          <p:spPr bwMode="auto">
            <a:xfrm>
              <a:off x="3414" y="992"/>
              <a:ext cx="1117"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13" name="Rectangle 122">
              <a:extLst>
                <a:ext uri="{FF2B5EF4-FFF2-40B4-BE49-F238E27FC236}">
                  <a16:creationId xmlns:a16="http://schemas.microsoft.com/office/drawing/2014/main" xmlns="" id="{98702043-BD4D-47CE-AB02-E944636EF0E5}"/>
                </a:ext>
              </a:extLst>
            </p:cNvPr>
            <p:cNvSpPr>
              <a:spLocks noChangeArrowheads="1"/>
            </p:cNvSpPr>
            <p:nvPr/>
          </p:nvSpPr>
          <p:spPr bwMode="auto">
            <a:xfrm>
              <a:off x="3493" y="1041"/>
              <a:ext cx="94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900" b="1">
                  <a:solidFill>
                    <a:srgbClr val="000000"/>
                  </a:solidFill>
                </a:rPr>
                <a:t>Multithreaded</a:t>
              </a:r>
              <a:endParaRPr lang="en-US" altLang="zh-CN" sz="2400" b="1"/>
            </a:p>
          </p:txBody>
        </p:sp>
        <p:sp>
          <p:nvSpPr>
            <p:cNvPr id="218214" name="Rectangle 123">
              <a:extLst>
                <a:ext uri="{FF2B5EF4-FFF2-40B4-BE49-F238E27FC236}">
                  <a16:creationId xmlns:a16="http://schemas.microsoft.com/office/drawing/2014/main" xmlns="" id="{5FF7ECE4-5222-4CEB-B009-8E90F0E03AD1}"/>
                </a:ext>
              </a:extLst>
            </p:cNvPr>
            <p:cNvSpPr>
              <a:spLocks noChangeArrowheads="1"/>
            </p:cNvSpPr>
            <p:nvPr/>
          </p:nvSpPr>
          <p:spPr bwMode="auto">
            <a:xfrm>
              <a:off x="3493" y="1225"/>
              <a:ext cx="93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900" b="1">
                  <a:solidFill>
                    <a:srgbClr val="000000"/>
                  </a:solidFill>
                </a:rPr>
                <a:t>Process Model</a:t>
              </a:r>
              <a:endParaRPr lang="en-US" altLang="zh-CN" sz="2400" b="1"/>
            </a:p>
          </p:txBody>
        </p:sp>
        <p:sp>
          <p:nvSpPr>
            <p:cNvPr id="218215" name="Rectangle 124">
              <a:extLst>
                <a:ext uri="{FF2B5EF4-FFF2-40B4-BE49-F238E27FC236}">
                  <a16:creationId xmlns:a16="http://schemas.microsoft.com/office/drawing/2014/main" xmlns="" id="{142414E4-0CDA-40D1-BD51-5E3349355F83}"/>
                </a:ext>
              </a:extLst>
            </p:cNvPr>
            <p:cNvSpPr>
              <a:spLocks noChangeArrowheads="1"/>
            </p:cNvSpPr>
            <p:nvPr/>
          </p:nvSpPr>
          <p:spPr bwMode="auto">
            <a:xfrm>
              <a:off x="4142" y="2118"/>
              <a:ext cx="459" cy="1320"/>
            </a:xfrm>
            <a:prstGeom prst="rect">
              <a:avLst/>
            </a:prstGeom>
            <a:solidFill>
              <a:srgbClr val="FFFFFF"/>
            </a:solidFill>
            <a:ln w="1746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16" name="Rectangle 125">
              <a:extLst>
                <a:ext uri="{FF2B5EF4-FFF2-40B4-BE49-F238E27FC236}">
                  <a16:creationId xmlns:a16="http://schemas.microsoft.com/office/drawing/2014/main" xmlns="" id="{7CF620AD-5D40-4A1F-BD93-FB6D74A337E0}"/>
                </a:ext>
              </a:extLst>
            </p:cNvPr>
            <p:cNvSpPr>
              <a:spLocks noChangeArrowheads="1"/>
            </p:cNvSpPr>
            <p:nvPr/>
          </p:nvSpPr>
          <p:spPr bwMode="auto">
            <a:xfrm>
              <a:off x="4142" y="1655"/>
              <a:ext cx="459" cy="394"/>
            </a:xfrm>
            <a:prstGeom prst="rect">
              <a:avLst/>
            </a:prstGeom>
            <a:solidFill>
              <a:srgbClr val="FFFFFF"/>
            </a:solidFill>
            <a:ln w="1746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17" name="Line 126">
              <a:extLst>
                <a:ext uri="{FF2B5EF4-FFF2-40B4-BE49-F238E27FC236}">
                  <a16:creationId xmlns:a16="http://schemas.microsoft.com/office/drawing/2014/main" xmlns="" id="{D339C958-9338-4BD8-9A9B-3193CF731041}"/>
                </a:ext>
              </a:extLst>
            </p:cNvPr>
            <p:cNvSpPr>
              <a:spLocks noChangeShapeType="1"/>
            </p:cNvSpPr>
            <p:nvPr/>
          </p:nvSpPr>
          <p:spPr bwMode="auto">
            <a:xfrm>
              <a:off x="4142" y="2778"/>
              <a:ext cx="46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218" name="Rectangle 127">
              <a:extLst>
                <a:ext uri="{FF2B5EF4-FFF2-40B4-BE49-F238E27FC236}">
                  <a16:creationId xmlns:a16="http://schemas.microsoft.com/office/drawing/2014/main" xmlns="" id="{30910EBA-E459-45D4-A92E-D6EE5E2809F9}"/>
                </a:ext>
              </a:extLst>
            </p:cNvPr>
            <p:cNvSpPr>
              <a:spLocks noChangeArrowheads="1"/>
            </p:cNvSpPr>
            <p:nvPr/>
          </p:nvSpPr>
          <p:spPr bwMode="auto">
            <a:xfrm>
              <a:off x="4076"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19" name="Rectangle 128">
              <a:extLst>
                <a:ext uri="{FF2B5EF4-FFF2-40B4-BE49-F238E27FC236}">
                  <a16:creationId xmlns:a16="http://schemas.microsoft.com/office/drawing/2014/main" xmlns="" id="{426CA1FF-CC12-4A9B-AF89-24FBF99DF9EE}"/>
                </a:ext>
              </a:extLst>
            </p:cNvPr>
            <p:cNvSpPr>
              <a:spLocks noChangeArrowheads="1"/>
            </p:cNvSpPr>
            <p:nvPr/>
          </p:nvSpPr>
          <p:spPr bwMode="auto">
            <a:xfrm>
              <a:off x="4153"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20" name="Rectangle 129">
              <a:extLst>
                <a:ext uri="{FF2B5EF4-FFF2-40B4-BE49-F238E27FC236}">
                  <a16:creationId xmlns:a16="http://schemas.microsoft.com/office/drawing/2014/main" xmlns="" id="{7C3DE955-4BBC-42DE-802B-45072997DBEB}"/>
                </a:ext>
              </a:extLst>
            </p:cNvPr>
            <p:cNvSpPr>
              <a:spLocks noChangeArrowheads="1"/>
            </p:cNvSpPr>
            <p:nvPr/>
          </p:nvSpPr>
          <p:spPr bwMode="auto">
            <a:xfrm>
              <a:off x="4230"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21" name="Rectangle 130">
              <a:extLst>
                <a:ext uri="{FF2B5EF4-FFF2-40B4-BE49-F238E27FC236}">
                  <a16:creationId xmlns:a16="http://schemas.microsoft.com/office/drawing/2014/main" xmlns="" id="{AB57939A-AD1C-4015-8CBF-10B7785D8A72}"/>
                </a:ext>
              </a:extLst>
            </p:cNvPr>
            <p:cNvSpPr>
              <a:spLocks noChangeArrowheads="1"/>
            </p:cNvSpPr>
            <p:nvPr/>
          </p:nvSpPr>
          <p:spPr bwMode="auto">
            <a:xfrm>
              <a:off x="4307"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22" name="Rectangle 131">
              <a:extLst>
                <a:ext uri="{FF2B5EF4-FFF2-40B4-BE49-F238E27FC236}">
                  <a16:creationId xmlns:a16="http://schemas.microsoft.com/office/drawing/2014/main" xmlns="" id="{6A64D867-6F6C-47C0-A606-DA30F26B767C}"/>
                </a:ext>
              </a:extLst>
            </p:cNvPr>
            <p:cNvSpPr>
              <a:spLocks noChangeArrowheads="1"/>
            </p:cNvSpPr>
            <p:nvPr/>
          </p:nvSpPr>
          <p:spPr bwMode="auto">
            <a:xfrm>
              <a:off x="4384"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23" name="Rectangle 132">
              <a:extLst>
                <a:ext uri="{FF2B5EF4-FFF2-40B4-BE49-F238E27FC236}">
                  <a16:creationId xmlns:a16="http://schemas.microsoft.com/office/drawing/2014/main" xmlns="" id="{36B7B3BE-BB82-40E3-BF8E-1D3BF57039AF}"/>
                </a:ext>
              </a:extLst>
            </p:cNvPr>
            <p:cNvSpPr>
              <a:spLocks noChangeArrowheads="1"/>
            </p:cNvSpPr>
            <p:nvPr/>
          </p:nvSpPr>
          <p:spPr bwMode="auto">
            <a:xfrm>
              <a:off x="4461"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24" name="Rectangle 133">
              <a:extLst>
                <a:ext uri="{FF2B5EF4-FFF2-40B4-BE49-F238E27FC236}">
                  <a16:creationId xmlns:a16="http://schemas.microsoft.com/office/drawing/2014/main" xmlns="" id="{E96A62D1-8313-494A-854C-B0D889890F22}"/>
                </a:ext>
              </a:extLst>
            </p:cNvPr>
            <p:cNvSpPr>
              <a:spLocks noChangeArrowheads="1"/>
            </p:cNvSpPr>
            <p:nvPr/>
          </p:nvSpPr>
          <p:spPr bwMode="auto">
            <a:xfrm>
              <a:off x="4538"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25" name="Rectangle 134">
              <a:extLst>
                <a:ext uri="{FF2B5EF4-FFF2-40B4-BE49-F238E27FC236}">
                  <a16:creationId xmlns:a16="http://schemas.microsoft.com/office/drawing/2014/main" xmlns="" id="{280D6FF8-9628-4559-B9D3-D7667E912E88}"/>
                </a:ext>
              </a:extLst>
            </p:cNvPr>
            <p:cNvSpPr>
              <a:spLocks noChangeArrowheads="1"/>
            </p:cNvSpPr>
            <p:nvPr/>
          </p:nvSpPr>
          <p:spPr bwMode="auto">
            <a:xfrm>
              <a:off x="4615"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26" name="Rectangle 135">
              <a:extLst>
                <a:ext uri="{FF2B5EF4-FFF2-40B4-BE49-F238E27FC236}">
                  <a16:creationId xmlns:a16="http://schemas.microsoft.com/office/drawing/2014/main" xmlns="" id="{70E4F600-ECA5-493D-9B7B-FA557CA75B21}"/>
                </a:ext>
              </a:extLst>
            </p:cNvPr>
            <p:cNvSpPr>
              <a:spLocks noChangeArrowheads="1"/>
            </p:cNvSpPr>
            <p:nvPr/>
          </p:nvSpPr>
          <p:spPr bwMode="auto">
            <a:xfrm>
              <a:off x="4663" y="158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27" name="Rectangle 136">
              <a:extLst>
                <a:ext uri="{FF2B5EF4-FFF2-40B4-BE49-F238E27FC236}">
                  <a16:creationId xmlns:a16="http://schemas.microsoft.com/office/drawing/2014/main" xmlns="" id="{3CF95B2C-C1D1-475B-9E07-FF4423715AB7}"/>
                </a:ext>
              </a:extLst>
            </p:cNvPr>
            <p:cNvSpPr>
              <a:spLocks noChangeArrowheads="1"/>
            </p:cNvSpPr>
            <p:nvPr/>
          </p:nvSpPr>
          <p:spPr bwMode="auto">
            <a:xfrm>
              <a:off x="4663" y="166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28" name="Rectangle 137">
              <a:extLst>
                <a:ext uri="{FF2B5EF4-FFF2-40B4-BE49-F238E27FC236}">
                  <a16:creationId xmlns:a16="http://schemas.microsoft.com/office/drawing/2014/main" xmlns="" id="{DFC6845E-9243-4AB5-AC53-60EFC78E6B56}"/>
                </a:ext>
              </a:extLst>
            </p:cNvPr>
            <p:cNvSpPr>
              <a:spLocks noChangeArrowheads="1"/>
            </p:cNvSpPr>
            <p:nvPr/>
          </p:nvSpPr>
          <p:spPr bwMode="auto">
            <a:xfrm>
              <a:off x="4663" y="1743"/>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29" name="Rectangle 138">
              <a:extLst>
                <a:ext uri="{FF2B5EF4-FFF2-40B4-BE49-F238E27FC236}">
                  <a16:creationId xmlns:a16="http://schemas.microsoft.com/office/drawing/2014/main" xmlns="" id="{7884996F-E79F-4907-922B-05DC48713D9D}"/>
                </a:ext>
              </a:extLst>
            </p:cNvPr>
            <p:cNvSpPr>
              <a:spLocks noChangeArrowheads="1"/>
            </p:cNvSpPr>
            <p:nvPr/>
          </p:nvSpPr>
          <p:spPr bwMode="auto">
            <a:xfrm>
              <a:off x="4663" y="1820"/>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30" name="Rectangle 139">
              <a:extLst>
                <a:ext uri="{FF2B5EF4-FFF2-40B4-BE49-F238E27FC236}">
                  <a16:creationId xmlns:a16="http://schemas.microsoft.com/office/drawing/2014/main" xmlns="" id="{A5B99CAC-6834-4893-83B6-D04E8BDE97C8}"/>
                </a:ext>
              </a:extLst>
            </p:cNvPr>
            <p:cNvSpPr>
              <a:spLocks noChangeArrowheads="1"/>
            </p:cNvSpPr>
            <p:nvPr/>
          </p:nvSpPr>
          <p:spPr bwMode="auto">
            <a:xfrm>
              <a:off x="4663" y="1897"/>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31" name="Rectangle 140">
              <a:extLst>
                <a:ext uri="{FF2B5EF4-FFF2-40B4-BE49-F238E27FC236}">
                  <a16:creationId xmlns:a16="http://schemas.microsoft.com/office/drawing/2014/main" xmlns="" id="{B86F97F4-AED6-4E1F-AC30-53E86E488EBD}"/>
                </a:ext>
              </a:extLst>
            </p:cNvPr>
            <p:cNvSpPr>
              <a:spLocks noChangeArrowheads="1"/>
            </p:cNvSpPr>
            <p:nvPr/>
          </p:nvSpPr>
          <p:spPr bwMode="auto">
            <a:xfrm>
              <a:off x="4663" y="1975"/>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32" name="Rectangle 141">
              <a:extLst>
                <a:ext uri="{FF2B5EF4-FFF2-40B4-BE49-F238E27FC236}">
                  <a16:creationId xmlns:a16="http://schemas.microsoft.com/office/drawing/2014/main" xmlns="" id="{7F2EA716-26F9-47EC-AA58-99D5AF3A8EA1}"/>
                </a:ext>
              </a:extLst>
            </p:cNvPr>
            <p:cNvSpPr>
              <a:spLocks noChangeArrowheads="1"/>
            </p:cNvSpPr>
            <p:nvPr/>
          </p:nvSpPr>
          <p:spPr bwMode="auto">
            <a:xfrm>
              <a:off x="4663" y="2052"/>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33" name="Rectangle 142">
              <a:extLst>
                <a:ext uri="{FF2B5EF4-FFF2-40B4-BE49-F238E27FC236}">
                  <a16:creationId xmlns:a16="http://schemas.microsoft.com/office/drawing/2014/main" xmlns="" id="{5CF6C539-7561-4A37-800B-1C2AD7EC4967}"/>
                </a:ext>
              </a:extLst>
            </p:cNvPr>
            <p:cNvSpPr>
              <a:spLocks noChangeArrowheads="1"/>
            </p:cNvSpPr>
            <p:nvPr/>
          </p:nvSpPr>
          <p:spPr bwMode="auto">
            <a:xfrm>
              <a:off x="4663" y="212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34" name="Rectangle 143">
              <a:extLst>
                <a:ext uri="{FF2B5EF4-FFF2-40B4-BE49-F238E27FC236}">
                  <a16:creationId xmlns:a16="http://schemas.microsoft.com/office/drawing/2014/main" xmlns="" id="{5D0B2A0E-70B7-469F-8D1B-97F14C14733F}"/>
                </a:ext>
              </a:extLst>
            </p:cNvPr>
            <p:cNvSpPr>
              <a:spLocks noChangeArrowheads="1"/>
            </p:cNvSpPr>
            <p:nvPr/>
          </p:nvSpPr>
          <p:spPr bwMode="auto">
            <a:xfrm>
              <a:off x="4663" y="220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35" name="Rectangle 144">
              <a:extLst>
                <a:ext uri="{FF2B5EF4-FFF2-40B4-BE49-F238E27FC236}">
                  <a16:creationId xmlns:a16="http://schemas.microsoft.com/office/drawing/2014/main" xmlns="" id="{C2B245B9-64A9-40AD-8141-0BE7841FB189}"/>
                </a:ext>
              </a:extLst>
            </p:cNvPr>
            <p:cNvSpPr>
              <a:spLocks noChangeArrowheads="1"/>
            </p:cNvSpPr>
            <p:nvPr/>
          </p:nvSpPr>
          <p:spPr bwMode="auto">
            <a:xfrm>
              <a:off x="4663" y="2283"/>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36" name="Rectangle 145">
              <a:extLst>
                <a:ext uri="{FF2B5EF4-FFF2-40B4-BE49-F238E27FC236}">
                  <a16:creationId xmlns:a16="http://schemas.microsoft.com/office/drawing/2014/main" xmlns="" id="{3FEBD365-E16D-479F-93A1-F41AE10B8FFF}"/>
                </a:ext>
              </a:extLst>
            </p:cNvPr>
            <p:cNvSpPr>
              <a:spLocks noChangeArrowheads="1"/>
            </p:cNvSpPr>
            <p:nvPr/>
          </p:nvSpPr>
          <p:spPr bwMode="auto">
            <a:xfrm>
              <a:off x="4663" y="2360"/>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37" name="Rectangle 146">
              <a:extLst>
                <a:ext uri="{FF2B5EF4-FFF2-40B4-BE49-F238E27FC236}">
                  <a16:creationId xmlns:a16="http://schemas.microsoft.com/office/drawing/2014/main" xmlns="" id="{69B04AE5-CBAB-4F07-85D5-D298FD5ED131}"/>
                </a:ext>
              </a:extLst>
            </p:cNvPr>
            <p:cNvSpPr>
              <a:spLocks noChangeArrowheads="1"/>
            </p:cNvSpPr>
            <p:nvPr/>
          </p:nvSpPr>
          <p:spPr bwMode="auto">
            <a:xfrm>
              <a:off x="4663" y="2438"/>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38" name="Rectangle 147">
              <a:extLst>
                <a:ext uri="{FF2B5EF4-FFF2-40B4-BE49-F238E27FC236}">
                  <a16:creationId xmlns:a16="http://schemas.microsoft.com/office/drawing/2014/main" xmlns="" id="{202EB104-B0F6-49AB-8187-B665A330236D}"/>
                </a:ext>
              </a:extLst>
            </p:cNvPr>
            <p:cNvSpPr>
              <a:spLocks noChangeArrowheads="1"/>
            </p:cNvSpPr>
            <p:nvPr/>
          </p:nvSpPr>
          <p:spPr bwMode="auto">
            <a:xfrm>
              <a:off x="4663" y="2515"/>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39" name="Rectangle 148">
              <a:extLst>
                <a:ext uri="{FF2B5EF4-FFF2-40B4-BE49-F238E27FC236}">
                  <a16:creationId xmlns:a16="http://schemas.microsoft.com/office/drawing/2014/main" xmlns="" id="{5268116C-0169-431C-9806-B7B38333D29F}"/>
                </a:ext>
              </a:extLst>
            </p:cNvPr>
            <p:cNvSpPr>
              <a:spLocks noChangeArrowheads="1"/>
            </p:cNvSpPr>
            <p:nvPr/>
          </p:nvSpPr>
          <p:spPr bwMode="auto">
            <a:xfrm>
              <a:off x="4663" y="2592"/>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40" name="Rectangle 149">
              <a:extLst>
                <a:ext uri="{FF2B5EF4-FFF2-40B4-BE49-F238E27FC236}">
                  <a16:creationId xmlns:a16="http://schemas.microsoft.com/office/drawing/2014/main" xmlns="" id="{5937F7AA-D8C8-42ED-9E73-6FA265120B87}"/>
                </a:ext>
              </a:extLst>
            </p:cNvPr>
            <p:cNvSpPr>
              <a:spLocks noChangeArrowheads="1"/>
            </p:cNvSpPr>
            <p:nvPr/>
          </p:nvSpPr>
          <p:spPr bwMode="auto">
            <a:xfrm>
              <a:off x="4663" y="266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41" name="Rectangle 150">
              <a:extLst>
                <a:ext uri="{FF2B5EF4-FFF2-40B4-BE49-F238E27FC236}">
                  <a16:creationId xmlns:a16="http://schemas.microsoft.com/office/drawing/2014/main" xmlns="" id="{53C69635-4844-4224-AC23-82EF25BEA51C}"/>
                </a:ext>
              </a:extLst>
            </p:cNvPr>
            <p:cNvSpPr>
              <a:spLocks noChangeArrowheads="1"/>
            </p:cNvSpPr>
            <p:nvPr/>
          </p:nvSpPr>
          <p:spPr bwMode="auto">
            <a:xfrm>
              <a:off x="4663" y="274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42" name="Rectangle 151">
              <a:extLst>
                <a:ext uri="{FF2B5EF4-FFF2-40B4-BE49-F238E27FC236}">
                  <a16:creationId xmlns:a16="http://schemas.microsoft.com/office/drawing/2014/main" xmlns="" id="{EEA92983-039E-4D7A-9EC6-FBF913686597}"/>
                </a:ext>
              </a:extLst>
            </p:cNvPr>
            <p:cNvSpPr>
              <a:spLocks noChangeArrowheads="1"/>
            </p:cNvSpPr>
            <p:nvPr/>
          </p:nvSpPr>
          <p:spPr bwMode="auto">
            <a:xfrm>
              <a:off x="4663" y="2823"/>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43" name="Rectangle 152">
              <a:extLst>
                <a:ext uri="{FF2B5EF4-FFF2-40B4-BE49-F238E27FC236}">
                  <a16:creationId xmlns:a16="http://schemas.microsoft.com/office/drawing/2014/main" xmlns="" id="{68AEB257-C142-40D3-A51F-AE02D845FA53}"/>
                </a:ext>
              </a:extLst>
            </p:cNvPr>
            <p:cNvSpPr>
              <a:spLocks noChangeArrowheads="1"/>
            </p:cNvSpPr>
            <p:nvPr/>
          </p:nvSpPr>
          <p:spPr bwMode="auto">
            <a:xfrm>
              <a:off x="4663" y="2901"/>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44" name="Rectangle 153">
              <a:extLst>
                <a:ext uri="{FF2B5EF4-FFF2-40B4-BE49-F238E27FC236}">
                  <a16:creationId xmlns:a16="http://schemas.microsoft.com/office/drawing/2014/main" xmlns="" id="{AA37EC38-3055-4EC6-8AA8-A69B83C39868}"/>
                </a:ext>
              </a:extLst>
            </p:cNvPr>
            <p:cNvSpPr>
              <a:spLocks noChangeArrowheads="1"/>
            </p:cNvSpPr>
            <p:nvPr/>
          </p:nvSpPr>
          <p:spPr bwMode="auto">
            <a:xfrm>
              <a:off x="4663" y="2978"/>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45" name="Rectangle 154">
              <a:extLst>
                <a:ext uri="{FF2B5EF4-FFF2-40B4-BE49-F238E27FC236}">
                  <a16:creationId xmlns:a16="http://schemas.microsoft.com/office/drawing/2014/main" xmlns="" id="{9CB9DB33-35AB-4F9E-8F88-53B6843D0CAA}"/>
                </a:ext>
              </a:extLst>
            </p:cNvPr>
            <p:cNvSpPr>
              <a:spLocks noChangeArrowheads="1"/>
            </p:cNvSpPr>
            <p:nvPr/>
          </p:nvSpPr>
          <p:spPr bwMode="auto">
            <a:xfrm>
              <a:off x="4663" y="3055"/>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46" name="Rectangle 155">
              <a:extLst>
                <a:ext uri="{FF2B5EF4-FFF2-40B4-BE49-F238E27FC236}">
                  <a16:creationId xmlns:a16="http://schemas.microsoft.com/office/drawing/2014/main" xmlns="" id="{EF3EB73D-17A1-4036-B515-05BE70F324CE}"/>
                </a:ext>
              </a:extLst>
            </p:cNvPr>
            <p:cNvSpPr>
              <a:spLocks noChangeArrowheads="1"/>
            </p:cNvSpPr>
            <p:nvPr/>
          </p:nvSpPr>
          <p:spPr bwMode="auto">
            <a:xfrm>
              <a:off x="4663" y="3132"/>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47" name="Rectangle 156">
              <a:extLst>
                <a:ext uri="{FF2B5EF4-FFF2-40B4-BE49-F238E27FC236}">
                  <a16:creationId xmlns:a16="http://schemas.microsoft.com/office/drawing/2014/main" xmlns="" id="{67456534-D1B3-4D63-91DF-D24B296EED6C}"/>
                </a:ext>
              </a:extLst>
            </p:cNvPr>
            <p:cNvSpPr>
              <a:spLocks noChangeArrowheads="1"/>
            </p:cNvSpPr>
            <p:nvPr/>
          </p:nvSpPr>
          <p:spPr bwMode="auto">
            <a:xfrm>
              <a:off x="4663" y="320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48" name="Rectangle 157">
              <a:extLst>
                <a:ext uri="{FF2B5EF4-FFF2-40B4-BE49-F238E27FC236}">
                  <a16:creationId xmlns:a16="http://schemas.microsoft.com/office/drawing/2014/main" xmlns="" id="{59A479A8-B546-4D50-AF4E-692C2145F09B}"/>
                </a:ext>
              </a:extLst>
            </p:cNvPr>
            <p:cNvSpPr>
              <a:spLocks noChangeArrowheads="1"/>
            </p:cNvSpPr>
            <p:nvPr/>
          </p:nvSpPr>
          <p:spPr bwMode="auto">
            <a:xfrm>
              <a:off x="4663" y="328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49" name="Rectangle 158">
              <a:extLst>
                <a:ext uri="{FF2B5EF4-FFF2-40B4-BE49-F238E27FC236}">
                  <a16:creationId xmlns:a16="http://schemas.microsoft.com/office/drawing/2014/main" xmlns="" id="{F711C0E8-E07E-45FB-8AA9-059914A9B4C5}"/>
                </a:ext>
              </a:extLst>
            </p:cNvPr>
            <p:cNvSpPr>
              <a:spLocks noChangeArrowheads="1"/>
            </p:cNvSpPr>
            <p:nvPr/>
          </p:nvSpPr>
          <p:spPr bwMode="auto">
            <a:xfrm>
              <a:off x="4663" y="3364"/>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50" name="Rectangle 159">
              <a:extLst>
                <a:ext uri="{FF2B5EF4-FFF2-40B4-BE49-F238E27FC236}">
                  <a16:creationId xmlns:a16="http://schemas.microsoft.com/office/drawing/2014/main" xmlns="" id="{F31A1840-182F-42E9-83FF-A616B493FEE5}"/>
                </a:ext>
              </a:extLst>
            </p:cNvPr>
            <p:cNvSpPr>
              <a:spLocks noChangeArrowheads="1"/>
            </p:cNvSpPr>
            <p:nvPr/>
          </p:nvSpPr>
          <p:spPr bwMode="auto">
            <a:xfrm>
              <a:off x="4663" y="3441"/>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51" name="Rectangle 160">
              <a:extLst>
                <a:ext uri="{FF2B5EF4-FFF2-40B4-BE49-F238E27FC236}">
                  <a16:creationId xmlns:a16="http://schemas.microsoft.com/office/drawing/2014/main" xmlns="" id="{8D648853-E4E7-46B8-9A02-5FC2632E790D}"/>
                </a:ext>
              </a:extLst>
            </p:cNvPr>
            <p:cNvSpPr>
              <a:spLocks noChangeArrowheads="1"/>
            </p:cNvSpPr>
            <p:nvPr/>
          </p:nvSpPr>
          <p:spPr bwMode="auto">
            <a:xfrm>
              <a:off x="4069" y="158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52" name="Rectangle 161">
              <a:extLst>
                <a:ext uri="{FF2B5EF4-FFF2-40B4-BE49-F238E27FC236}">
                  <a16:creationId xmlns:a16="http://schemas.microsoft.com/office/drawing/2014/main" xmlns="" id="{1ADD62D0-B167-4464-9E75-AC30F7972BAE}"/>
                </a:ext>
              </a:extLst>
            </p:cNvPr>
            <p:cNvSpPr>
              <a:spLocks noChangeArrowheads="1"/>
            </p:cNvSpPr>
            <p:nvPr/>
          </p:nvSpPr>
          <p:spPr bwMode="auto">
            <a:xfrm>
              <a:off x="4069" y="166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53" name="Rectangle 162">
              <a:extLst>
                <a:ext uri="{FF2B5EF4-FFF2-40B4-BE49-F238E27FC236}">
                  <a16:creationId xmlns:a16="http://schemas.microsoft.com/office/drawing/2014/main" xmlns="" id="{DE326308-174C-4239-8138-59C9267D198F}"/>
                </a:ext>
              </a:extLst>
            </p:cNvPr>
            <p:cNvSpPr>
              <a:spLocks noChangeArrowheads="1"/>
            </p:cNvSpPr>
            <p:nvPr/>
          </p:nvSpPr>
          <p:spPr bwMode="auto">
            <a:xfrm>
              <a:off x="4069" y="1743"/>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54" name="Rectangle 163">
              <a:extLst>
                <a:ext uri="{FF2B5EF4-FFF2-40B4-BE49-F238E27FC236}">
                  <a16:creationId xmlns:a16="http://schemas.microsoft.com/office/drawing/2014/main" xmlns="" id="{DAF88421-82EB-4A4F-A44F-8025F05D72BF}"/>
                </a:ext>
              </a:extLst>
            </p:cNvPr>
            <p:cNvSpPr>
              <a:spLocks noChangeArrowheads="1"/>
            </p:cNvSpPr>
            <p:nvPr/>
          </p:nvSpPr>
          <p:spPr bwMode="auto">
            <a:xfrm>
              <a:off x="4069" y="1820"/>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55" name="Rectangle 164">
              <a:extLst>
                <a:ext uri="{FF2B5EF4-FFF2-40B4-BE49-F238E27FC236}">
                  <a16:creationId xmlns:a16="http://schemas.microsoft.com/office/drawing/2014/main" xmlns="" id="{84A5E7D1-517A-48C6-B946-9E606353CF7D}"/>
                </a:ext>
              </a:extLst>
            </p:cNvPr>
            <p:cNvSpPr>
              <a:spLocks noChangeArrowheads="1"/>
            </p:cNvSpPr>
            <p:nvPr/>
          </p:nvSpPr>
          <p:spPr bwMode="auto">
            <a:xfrm>
              <a:off x="4069" y="1897"/>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56" name="Rectangle 165">
              <a:extLst>
                <a:ext uri="{FF2B5EF4-FFF2-40B4-BE49-F238E27FC236}">
                  <a16:creationId xmlns:a16="http://schemas.microsoft.com/office/drawing/2014/main" xmlns="" id="{E5DB95EA-E9BA-4AEC-986B-5FC4437C17EF}"/>
                </a:ext>
              </a:extLst>
            </p:cNvPr>
            <p:cNvSpPr>
              <a:spLocks noChangeArrowheads="1"/>
            </p:cNvSpPr>
            <p:nvPr/>
          </p:nvSpPr>
          <p:spPr bwMode="auto">
            <a:xfrm>
              <a:off x="4069" y="1975"/>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57" name="Rectangle 166">
              <a:extLst>
                <a:ext uri="{FF2B5EF4-FFF2-40B4-BE49-F238E27FC236}">
                  <a16:creationId xmlns:a16="http://schemas.microsoft.com/office/drawing/2014/main" xmlns="" id="{D2FA2F97-4C72-43B0-B6C1-73A85E488FD9}"/>
                </a:ext>
              </a:extLst>
            </p:cNvPr>
            <p:cNvSpPr>
              <a:spLocks noChangeArrowheads="1"/>
            </p:cNvSpPr>
            <p:nvPr/>
          </p:nvSpPr>
          <p:spPr bwMode="auto">
            <a:xfrm>
              <a:off x="4069" y="2052"/>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58" name="Rectangle 167">
              <a:extLst>
                <a:ext uri="{FF2B5EF4-FFF2-40B4-BE49-F238E27FC236}">
                  <a16:creationId xmlns:a16="http://schemas.microsoft.com/office/drawing/2014/main" xmlns="" id="{93ECA05D-C915-4CF8-888A-0BE20851699B}"/>
                </a:ext>
              </a:extLst>
            </p:cNvPr>
            <p:cNvSpPr>
              <a:spLocks noChangeArrowheads="1"/>
            </p:cNvSpPr>
            <p:nvPr/>
          </p:nvSpPr>
          <p:spPr bwMode="auto">
            <a:xfrm>
              <a:off x="4069" y="212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59" name="Rectangle 168">
              <a:extLst>
                <a:ext uri="{FF2B5EF4-FFF2-40B4-BE49-F238E27FC236}">
                  <a16:creationId xmlns:a16="http://schemas.microsoft.com/office/drawing/2014/main" xmlns="" id="{C7E36D3B-F742-4CAA-90AD-4A0CAF7BD430}"/>
                </a:ext>
              </a:extLst>
            </p:cNvPr>
            <p:cNvSpPr>
              <a:spLocks noChangeArrowheads="1"/>
            </p:cNvSpPr>
            <p:nvPr/>
          </p:nvSpPr>
          <p:spPr bwMode="auto">
            <a:xfrm>
              <a:off x="4069" y="220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60" name="Rectangle 169">
              <a:extLst>
                <a:ext uri="{FF2B5EF4-FFF2-40B4-BE49-F238E27FC236}">
                  <a16:creationId xmlns:a16="http://schemas.microsoft.com/office/drawing/2014/main" xmlns="" id="{51D446A9-0D6A-4A07-8195-68332045AF00}"/>
                </a:ext>
              </a:extLst>
            </p:cNvPr>
            <p:cNvSpPr>
              <a:spLocks noChangeArrowheads="1"/>
            </p:cNvSpPr>
            <p:nvPr/>
          </p:nvSpPr>
          <p:spPr bwMode="auto">
            <a:xfrm>
              <a:off x="4069" y="2283"/>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61" name="Rectangle 170">
              <a:extLst>
                <a:ext uri="{FF2B5EF4-FFF2-40B4-BE49-F238E27FC236}">
                  <a16:creationId xmlns:a16="http://schemas.microsoft.com/office/drawing/2014/main" xmlns="" id="{46236829-EC38-4B9A-8DE4-4D8B209AF46B}"/>
                </a:ext>
              </a:extLst>
            </p:cNvPr>
            <p:cNvSpPr>
              <a:spLocks noChangeArrowheads="1"/>
            </p:cNvSpPr>
            <p:nvPr/>
          </p:nvSpPr>
          <p:spPr bwMode="auto">
            <a:xfrm>
              <a:off x="4069" y="2360"/>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62" name="Rectangle 171">
              <a:extLst>
                <a:ext uri="{FF2B5EF4-FFF2-40B4-BE49-F238E27FC236}">
                  <a16:creationId xmlns:a16="http://schemas.microsoft.com/office/drawing/2014/main" xmlns="" id="{F7DE72B8-6DC4-49B1-879B-98410D315378}"/>
                </a:ext>
              </a:extLst>
            </p:cNvPr>
            <p:cNvSpPr>
              <a:spLocks noChangeArrowheads="1"/>
            </p:cNvSpPr>
            <p:nvPr/>
          </p:nvSpPr>
          <p:spPr bwMode="auto">
            <a:xfrm>
              <a:off x="4069" y="2438"/>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63" name="Rectangle 172">
              <a:extLst>
                <a:ext uri="{FF2B5EF4-FFF2-40B4-BE49-F238E27FC236}">
                  <a16:creationId xmlns:a16="http://schemas.microsoft.com/office/drawing/2014/main" xmlns="" id="{DE4EDFF5-3D42-46C4-935F-80C0CFEB1D47}"/>
                </a:ext>
              </a:extLst>
            </p:cNvPr>
            <p:cNvSpPr>
              <a:spLocks noChangeArrowheads="1"/>
            </p:cNvSpPr>
            <p:nvPr/>
          </p:nvSpPr>
          <p:spPr bwMode="auto">
            <a:xfrm>
              <a:off x="4069" y="2515"/>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64" name="Rectangle 173">
              <a:extLst>
                <a:ext uri="{FF2B5EF4-FFF2-40B4-BE49-F238E27FC236}">
                  <a16:creationId xmlns:a16="http://schemas.microsoft.com/office/drawing/2014/main" xmlns="" id="{C7883C52-DBBC-40B2-82FE-0C86BE5E4B4B}"/>
                </a:ext>
              </a:extLst>
            </p:cNvPr>
            <p:cNvSpPr>
              <a:spLocks noChangeArrowheads="1"/>
            </p:cNvSpPr>
            <p:nvPr/>
          </p:nvSpPr>
          <p:spPr bwMode="auto">
            <a:xfrm>
              <a:off x="4069" y="2592"/>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65" name="Rectangle 174">
              <a:extLst>
                <a:ext uri="{FF2B5EF4-FFF2-40B4-BE49-F238E27FC236}">
                  <a16:creationId xmlns:a16="http://schemas.microsoft.com/office/drawing/2014/main" xmlns="" id="{76FB8002-2217-41E6-B93D-788F43A9F81C}"/>
                </a:ext>
              </a:extLst>
            </p:cNvPr>
            <p:cNvSpPr>
              <a:spLocks noChangeArrowheads="1"/>
            </p:cNvSpPr>
            <p:nvPr/>
          </p:nvSpPr>
          <p:spPr bwMode="auto">
            <a:xfrm>
              <a:off x="4069" y="266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66" name="Rectangle 175">
              <a:extLst>
                <a:ext uri="{FF2B5EF4-FFF2-40B4-BE49-F238E27FC236}">
                  <a16:creationId xmlns:a16="http://schemas.microsoft.com/office/drawing/2014/main" xmlns="" id="{922897E6-8BE9-4772-8E1F-1DC6EC593C32}"/>
                </a:ext>
              </a:extLst>
            </p:cNvPr>
            <p:cNvSpPr>
              <a:spLocks noChangeArrowheads="1"/>
            </p:cNvSpPr>
            <p:nvPr/>
          </p:nvSpPr>
          <p:spPr bwMode="auto">
            <a:xfrm>
              <a:off x="4069" y="274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67" name="Rectangle 176">
              <a:extLst>
                <a:ext uri="{FF2B5EF4-FFF2-40B4-BE49-F238E27FC236}">
                  <a16:creationId xmlns:a16="http://schemas.microsoft.com/office/drawing/2014/main" xmlns="" id="{85B5ACB8-D4E5-4350-9344-9F0FB2EFAC3A}"/>
                </a:ext>
              </a:extLst>
            </p:cNvPr>
            <p:cNvSpPr>
              <a:spLocks noChangeArrowheads="1"/>
            </p:cNvSpPr>
            <p:nvPr/>
          </p:nvSpPr>
          <p:spPr bwMode="auto">
            <a:xfrm>
              <a:off x="4069" y="2823"/>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68" name="Rectangle 177">
              <a:extLst>
                <a:ext uri="{FF2B5EF4-FFF2-40B4-BE49-F238E27FC236}">
                  <a16:creationId xmlns:a16="http://schemas.microsoft.com/office/drawing/2014/main" xmlns="" id="{EA98AFE0-4881-4E8F-B2E7-BAC025730679}"/>
                </a:ext>
              </a:extLst>
            </p:cNvPr>
            <p:cNvSpPr>
              <a:spLocks noChangeArrowheads="1"/>
            </p:cNvSpPr>
            <p:nvPr/>
          </p:nvSpPr>
          <p:spPr bwMode="auto">
            <a:xfrm>
              <a:off x="4069" y="2901"/>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69" name="Rectangle 178">
              <a:extLst>
                <a:ext uri="{FF2B5EF4-FFF2-40B4-BE49-F238E27FC236}">
                  <a16:creationId xmlns:a16="http://schemas.microsoft.com/office/drawing/2014/main" xmlns="" id="{0C75A7F0-F995-4F73-A664-F426DADF1A68}"/>
                </a:ext>
              </a:extLst>
            </p:cNvPr>
            <p:cNvSpPr>
              <a:spLocks noChangeArrowheads="1"/>
            </p:cNvSpPr>
            <p:nvPr/>
          </p:nvSpPr>
          <p:spPr bwMode="auto">
            <a:xfrm>
              <a:off x="4069" y="2978"/>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70" name="Rectangle 179">
              <a:extLst>
                <a:ext uri="{FF2B5EF4-FFF2-40B4-BE49-F238E27FC236}">
                  <a16:creationId xmlns:a16="http://schemas.microsoft.com/office/drawing/2014/main" xmlns="" id="{1F1E24DC-371C-4263-84A2-06C40CBDD5FF}"/>
                </a:ext>
              </a:extLst>
            </p:cNvPr>
            <p:cNvSpPr>
              <a:spLocks noChangeArrowheads="1"/>
            </p:cNvSpPr>
            <p:nvPr/>
          </p:nvSpPr>
          <p:spPr bwMode="auto">
            <a:xfrm>
              <a:off x="4069" y="3055"/>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71" name="Rectangle 180">
              <a:extLst>
                <a:ext uri="{FF2B5EF4-FFF2-40B4-BE49-F238E27FC236}">
                  <a16:creationId xmlns:a16="http://schemas.microsoft.com/office/drawing/2014/main" xmlns="" id="{248241FC-8076-4A91-9382-EF4545963130}"/>
                </a:ext>
              </a:extLst>
            </p:cNvPr>
            <p:cNvSpPr>
              <a:spLocks noChangeArrowheads="1"/>
            </p:cNvSpPr>
            <p:nvPr/>
          </p:nvSpPr>
          <p:spPr bwMode="auto">
            <a:xfrm>
              <a:off x="4069" y="3132"/>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72" name="Rectangle 181">
              <a:extLst>
                <a:ext uri="{FF2B5EF4-FFF2-40B4-BE49-F238E27FC236}">
                  <a16:creationId xmlns:a16="http://schemas.microsoft.com/office/drawing/2014/main" xmlns="" id="{A57D4AA5-04E1-41D4-BB6F-284A2B0CBFC4}"/>
                </a:ext>
              </a:extLst>
            </p:cNvPr>
            <p:cNvSpPr>
              <a:spLocks noChangeArrowheads="1"/>
            </p:cNvSpPr>
            <p:nvPr/>
          </p:nvSpPr>
          <p:spPr bwMode="auto">
            <a:xfrm>
              <a:off x="4069" y="320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73" name="Rectangle 182">
              <a:extLst>
                <a:ext uri="{FF2B5EF4-FFF2-40B4-BE49-F238E27FC236}">
                  <a16:creationId xmlns:a16="http://schemas.microsoft.com/office/drawing/2014/main" xmlns="" id="{DBD71DCB-F6CC-434A-A151-5A869EE77BBE}"/>
                </a:ext>
              </a:extLst>
            </p:cNvPr>
            <p:cNvSpPr>
              <a:spLocks noChangeArrowheads="1"/>
            </p:cNvSpPr>
            <p:nvPr/>
          </p:nvSpPr>
          <p:spPr bwMode="auto">
            <a:xfrm>
              <a:off x="4069" y="328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74" name="Rectangle 183">
              <a:extLst>
                <a:ext uri="{FF2B5EF4-FFF2-40B4-BE49-F238E27FC236}">
                  <a16:creationId xmlns:a16="http://schemas.microsoft.com/office/drawing/2014/main" xmlns="" id="{9A579279-91D7-4988-B026-06EF26A83810}"/>
                </a:ext>
              </a:extLst>
            </p:cNvPr>
            <p:cNvSpPr>
              <a:spLocks noChangeArrowheads="1"/>
            </p:cNvSpPr>
            <p:nvPr/>
          </p:nvSpPr>
          <p:spPr bwMode="auto">
            <a:xfrm>
              <a:off x="4069" y="3364"/>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75" name="Rectangle 184">
              <a:extLst>
                <a:ext uri="{FF2B5EF4-FFF2-40B4-BE49-F238E27FC236}">
                  <a16:creationId xmlns:a16="http://schemas.microsoft.com/office/drawing/2014/main" xmlns="" id="{295F55F0-7CC7-49E4-91B2-EFF0B3CD5DA6}"/>
                </a:ext>
              </a:extLst>
            </p:cNvPr>
            <p:cNvSpPr>
              <a:spLocks noChangeArrowheads="1"/>
            </p:cNvSpPr>
            <p:nvPr/>
          </p:nvSpPr>
          <p:spPr bwMode="auto">
            <a:xfrm>
              <a:off x="4069" y="3441"/>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76" name="Rectangle 185">
              <a:extLst>
                <a:ext uri="{FF2B5EF4-FFF2-40B4-BE49-F238E27FC236}">
                  <a16:creationId xmlns:a16="http://schemas.microsoft.com/office/drawing/2014/main" xmlns="" id="{DE0EE441-DE4C-4A9E-BB75-CEC2C20C5FF3}"/>
                </a:ext>
              </a:extLst>
            </p:cNvPr>
            <p:cNvSpPr>
              <a:spLocks noChangeArrowheads="1"/>
            </p:cNvSpPr>
            <p:nvPr/>
          </p:nvSpPr>
          <p:spPr bwMode="auto">
            <a:xfrm>
              <a:off x="4076"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77" name="Rectangle 186">
              <a:extLst>
                <a:ext uri="{FF2B5EF4-FFF2-40B4-BE49-F238E27FC236}">
                  <a16:creationId xmlns:a16="http://schemas.microsoft.com/office/drawing/2014/main" xmlns="" id="{D01BAD5C-FDF0-4BE9-9259-58F785F57708}"/>
                </a:ext>
              </a:extLst>
            </p:cNvPr>
            <p:cNvSpPr>
              <a:spLocks noChangeArrowheads="1"/>
            </p:cNvSpPr>
            <p:nvPr/>
          </p:nvSpPr>
          <p:spPr bwMode="auto">
            <a:xfrm>
              <a:off x="4153"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78" name="Rectangle 187">
              <a:extLst>
                <a:ext uri="{FF2B5EF4-FFF2-40B4-BE49-F238E27FC236}">
                  <a16:creationId xmlns:a16="http://schemas.microsoft.com/office/drawing/2014/main" xmlns="" id="{F0ED44C6-9BCE-48AE-8637-4BD4792D1779}"/>
                </a:ext>
              </a:extLst>
            </p:cNvPr>
            <p:cNvSpPr>
              <a:spLocks noChangeArrowheads="1"/>
            </p:cNvSpPr>
            <p:nvPr/>
          </p:nvSpPr>
          <p:spPr bwMode="auto">
            <a:xfrm>
              <a:off x="4230"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79" name="Rectangle 188">
              <a:extLst>
                <a:ext uri="{FF2B5EF4-FFF2-40B4-BE49-F238E27FC236}">
                  <a16:creationId xmlns:a16="http://schemas.microsoft.com/office/drawing/2014/main" xmlns="" id="{DFA82A23-C99A-44F2-9C31-7C8A442425A1}"/>
                </a:ext>
              </a:extLst>
            </p:cNvPr>
            <p:cNvSpPr>
              <a:spLocks noChangeArrowheads="1"/>
            </p:cNvSpPr>
            <p:nvPr/>
          </p:nvSpPr>
          <p:spPr bwMode="auto">
            <a:xfrm>
              <a:off x="4307"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80" name="Rectangle 189">
              <a:extLst>
                <a:ext uri="{FF2B5EF4-FFF2-40B4-BE49-F238E27FC236}">
                  <a16:creationId xmlns:a16="http://schemas.microsoft.com/office/drawing/2014/main" xmlns="" id="{1218ED30-3FCE-4483-8016-9FA3B4E41974}"/>
                </a:ext>
              </a:extLst>
            </p:cNvPr>
            <p:cNvSpPr>
              <a:spLocks noChangeArrowheads="1"/>
            </p:cNvSpPr>
            <p:nvPr/>
          </p:nvSpPr>
          <p:spPr bwMode="auto">
            <a:xfrm>
              <a:off x="4384"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81" name="Rectangle 190">
              <a:extLst>
                <a:ext uri="{FF2B5EF4-FFF2-40B4-BE49-F238E27FC236}">
                  <a16:creationId xmlns:a16="http://schemas.microsoft.com/office/drawing/2014/main" xmlns="" id="{DE9C9F77-06E8-4584-9AD0-83FD67FEBB6E}"/>
                </a:ext>
              </a:extLst>
            </p:cNvPr>
            <p:cNvSpPr>
              <a:spLocks noChangeArrowheads="1"/>
            </p:cNvSpPr>
            <p:nvPr/>
          </p:nvSpPr>
          <p:spPr bwMode="auto">
            <a:xfrm>
              <a:off x="4461"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82" name="Rectangle 191">
              <a:extLst>
                <a:ext uri="{FF2B5EF4-FFF2-40B4-BE49-F238E27FC236}">
                  <a16:creationId xmlns:a16="http://schemas.microsoft.com/office/drawing/2014/main" xmlns="" id="{EBD9E3AB-2FD9-494C-8245-E23B1C6F1C6F}"/>
                </a:ext>
              </a:extLst>
            </p:cNvPr>
            <p:cNvSpPr>
              <a:spLocks noChangeArrowheads="1"/>
            </p:cNvSpPr>
            <p:nvPr/>
          </p:nvSpPr>
          <p:spPr bwMode="auto">
            <a:xfrm>
              <a:off x="4538"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83" name="Rectangle 192">
              <a:extLst>
                <a:ext uri="{FF2B5EF4-FFF2-40B4-BE49-F238E27FC236}">
                  <a16:creationId xmlns:a16="http://schemas.microsoft.com/office/drawing/2014/main" xmlns="" id="{4C75FB8F-801A-4294-AF23-09BEE2EC4A2C}"/>
                </a:ext>
              </a:extLst>
            </p:cNvPr>
            <p:cNvSpPr>
              <a:spLocks noChangeArrowheads="1"/>
            </p:cNvSpPr>
            <p:nvPr/>
          </p:nvSpPr>
          <p:spPr bwMode="auto">
            <a:xfrm>
              <a:off x="4615"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84" name="Rectangle 193">
              <a:extLst>
                <a:ext uri="{FF2B5EF4-FFF2-40B4-BE49-F238E27FC236}">
                  <a16:creationId xmlns:a16="http://schemas.microsoft.com/office/drawing/2014/main" xmlns="" id="{2ABF91F4-BCCA-4218-AB79-EF39F909E179}"/>
                </a:ext>
              </a:extLst>
            </p:cNvPr>
            <p:cNvSpPr>
              <a:spLocks noChangeArrowheads="1"/>
            </p:cNvSpPr>
            <p:nvPr/>
          </p:nvSpPr>
          <p:spPr bwMode="auto">
            <a:xfrm>
              <a:off x="4110" y="1608"/>
              <a:ext cx="527"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85" name="Rectangle 194">
              <a:extLst>
                <a:ext uri="{FF2B5EF4-FFF2-40B4-BE49-F238E27FC236}">
                  <a16:creationId xmlns:a16="http://schemas.microsoft.com/office/drawing/2014/main" xmlns="" id="{C7502EDB-3AF0-43F6-B689-5DE676E4CC60}"/>
                </a:ext>
              </a:extLst>
            </p:cNvPr>
            <p:cNvSpPr>
              <a:spLocks noChangeArrowheads="1"/>
            </p:cNvSpPr>
            <p:nvPr/>
          </p:nvSpPr>
          <p:spPr bwMode="auto">
            <a:xfrm>
              <a:off x="4200" y="1654"/>
              <a:ext cx="3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Thread</a:t>
              </a:r>
              <a:endParaRPr lang="en-US" altLang="zh-CN" sz="2400" b="1"/>
            </a:p>
          </p:txBody>
        </p:sp>
        <p:sp>
          <p:nvSpPr>
            <p:cNvPr id="218286" name="Rectangle 195">
              <a:extLst>
                <a:ext uri="{FF2B5EF4-FFF2-40B4-BE49-F238E27FC236}">
                  <a16:creationId xmlns:a16="http://schemas.microsoft.com/office/drawing/2014/main" xmlns="" id="{64E29D5D-AFB7-49B4-9B64-D6D1259572DB}"/>
                </a:ext>
              </a:extLst>
            </p:cNvPr>
            <p:cNvSpPr>
              <a:spLocks noChangeArrowheads="1"/>
            </p:cNvSpPr>
            <p:nvPr/>
          </p:nvSpPr>
          <p:spPr bwMode="auto">
            <a:xfrm>
              <a:off x="4190" y="1786"/>
              <a:ext cx="3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Control</a:t>
              </a:r>
              <a:endParaRPr lang="en-US" altLang="zh-CN" sz="2400" b="1"/>
            </a:p>
          </p:txBody>
        </p:sp>
        <p:sp>
          <p:nvSpPr>
            <p:cNvPr id="218287" name="Rectangle 196">
              <a:extLst>
                <a:ext uri="{FF2B5EF4-FFF2-40B4-BE49-F238E27FC236}">
                  <a16:creationId xmlns:a16="http://schemas.microsoft.com/office/drawing/2014/main" xmlns="" id="{D4A30025-D64F-434F-A6C6-4AA7C728A701}"/>
                </a:ext>
              </a:extLst>
            </p:cNvPr>
            <p:cNvSpPr>
              <a:spLocks noChangeArrowheads="1"/>
            </p:cNvSpPr>
            <p:nvPr/>
          </p:nvSpPr>
          <p:spPr bwMode="auto">
            <a:xfrm>
              <a:off x="4239" y="1919"/>
              <a:ext cx="2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Block</a:t>
              </a:r>
              <a:endParaRPr lang="en-US" altLang="zh-CN" sz="2400" b="1"/>
            </a:p>
          </p:txBody>
        </p:sp>
        <p:sp>
          <p:nvSpPr>
            <p:cNvPr id="218288" name="Rectangle 197">
              <a:extLst>
                <a:ext uri="{FF2B5EF4-FFF2-40B4-BE49-F238E27FC236}">
                  <a16:creationId xmlns:a16="http://schemas.microsoft.com/office/drawing/2014/main" xmlns="" id="{3FE3044B-A789-49EF-8E2D-FED3D147C416}"/>
                </a:ext>
              </a:extLst>
            </p:cNvPr>
            <p:cNvSpPr>
              <a:spLocks noChangeArrowheads="1"/>
            </p:cNvSpPr>
            <p:nvPr/>
          </p:nvSpPr>
          <p:spPr bwMode="auto">
            <a:xfrm>
              <a:off x="4140" y="2315"/>
              <a:ext cx="423"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89" name="Rectangle 198">
              <a:extLst>
                <a:ext uri="{FF2B5EF4-FFF2-40B4-BE49-F238E27FC236}">
                  <a16:creationId xmlns:a16="http://schemas.microsoft.com/office/drawing/2014/main" xmlns="" id="{CE200755-EA93-4D37-A087-91FD22445709}"/>
                </a:ext>
              </a:extLst>
            </p:cNvPr>
            <p:cNvSpPr>
              <a:spLocks noChangeArrowheads="1"/>
            </p:cNvSpPr>
            <p:nvPr/>
          </p:nvSpPr>
          <p:spPr bwMode="auto">
            <a:xfrm>
              <a:off x="4241" y="2361"/>
              <a:ext cx="2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User</a:t>
              </a:r>
              <a:endParaRPr lang="en-US" altLang="zh-CN" sz="2400" b="1"/>
            </a:p>
          </p:txBody>
        </p:sp>
        <p:sp>
          <p:nvSpPr>
            <p:cNvPr id="218290" name="Rectangle 199">
              <a:extLst>
                <a:ext uri="{FF2B5EF4-FFF2-40B4-BE49-F238E27FC236}">
                  <a16:creationId xmlns:a16="http://schemas.microsoft.com/office/drawing/2014/main" xmlns="" id="{F0C52149-3BC4-4A12-89D0-3033C7FBF8E6}"/>
                </a:ext>
              </a:extLst>
            </p:cNvPr>
            <p:cNvSpPr>
              <a:spLocks noChangeArrowheads="1"/>
            </p:cNvSpPr>
            <p:nvPr/>
          </p:nvSpPr>
          <p:spPr bwMode="auto">
            <a:xfrm>
              <a:off x="4220" y="2493"/>
              <a:ext cx="2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Stack</a:t>
              </a:r>
              <a:endParaRPr lang="en-US" altLang="zh-CN" sz="2400" b="1"/>
            </a:p>
          </p:txBody>
        </p:sp>
        <p:sp>
          <p:nvSpPr>
            <p:cNvPr id="218291" name="Rectangle 200">
              <a:extLst>
                <a:ext uri="{FF2B5EF4-FFF2-40B4-BE49-F238E27FC236}">
                  <a16:creationId xmlns:a16="http://schemas.microsoft.com/office/drawing/2014/main" xmlns="" id="{7AA7AA43-34B5-4943-9F15-939FE84DDE9A}"/>
                </a:ext>
              </a:extLst>
            </p:cNvPr>
            <p:cNvSpPr>
              <a:spLocks noChangeArrowheads="1"/>
            </p:cNvSpPr>
            <p:nvPr/>
          </p:nvSpPr>
          <p:spPr bwMode="auto">
            <a:xfrm>
              <a:off x="4140" y="2976"/>
              <a:ext cx="48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92" name="Rectangle 201">
              <a:extLst>
                <a:ext uri="{FF2B5EF4-FFF2-40B4-BE49-F238E27FC236}">
                  <a16:creationId xmlns:a16="http://schemas.microsoft.com/office/drawing/2014/main" xmlns="" id="{A565FFFD-EAF4-41EA-8D8C-27E4C0B648F2}"/>
                </a:ext>
              </a:extLst>
            </p:cNvPr>
            <p:cNvSpPr>
              <a:spLocks noChangeArrowheads="1"/>
            </p:cNvSpPr>
            <p:nvPr/>
          </p:nvSpPr>
          <p:spPr bwMode="auto">
            <a:xfrm>
              <a:off x="4220" y="3022"/>
              <a:ext cx="33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Kernel</a:t>
              </a:r>
              <a:endParaRPr lang="en-US" altLang="zh-CN" sz="2400" b="1"/>
            </a:p>
          </p:txBody>
        </p:sp>
        <p:sp>
          <p:nvSpPr>
            <p:cNvPr id="218293" name="Rectangle 202">
              <a:extLst>
                <a:ext uri="{FF2B5EF4-FFF2-40B4-BE49-F238E27FC236}">
                  <a16:creationId xmlns:a16="http://schemas.microsoft.com/office/drawing/2014/main" xmlns="" id="{500AB605-301A-4236-9618-008406CE49F6}"/>
                </a:ext>
              </a:extLst>
            </p:cNvPr>
            <p:cNvSpPr>
              <a:spLocks noChangeArrowheads="1"/>
            </p:cNvSpPr>
            <p:nvPr/>
          </p:nvSpPr>
          <p:spPr bwMode="auto">
            <a:xfrm>
              <a:off x="4250" y="3155"/>
              <a:ext cx="2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Stack</a:t>
              </a:r>
              <a:endParaRPr lang="en-US" altLang="zh-CN" sz="2400" b="1"/>
            </a:p>
          </p:txBody>
        </p:sp>
        <p:sp>
          <p:nvSpPr>
            <p:cNvPr id="218294" name="Rectangle 203">
              <a:extLst>
                <a:ext uri="{FF2B5EF4-FFF2-40B4-BE49-F238E27FC236}">
                  <a16:creationId xmlns:a16="http://schemas.microsoft.com/office/drawing/2014/main" xmlns="" id="{67BFC07E-4054-4708-ACCA-5F58259C609E}"/>
                </a:ext>
              </a:extLst>
            </p:cNvPr>
            <p:cNvSpPr>
              <a:spLocks noChangeArrowheads="1"/>
            </p:cNvSpPr>
            <p:nvPr/>
          </p:nvSpPr>
          <p:spPr bwMode="auto">
            <a:xfrm>
              <a:off x="4074" y="1389"/>
              <a:ext cx="5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95" name="Rectangle 204">
              <a:extLst>
                <a:ext uri="{FF2B5EF4-FFF2-40B4-BE49-F238E27FC236}">
                  <a16:creationId xmlns:a16="http://schemas.microsoft.com/office/drawing/2014/main" xmlns="" id="{0E467BBC-4AFD-45BC-B36B-DC6F66AE7D91}"/>
                </a:ext>
              </a:extLst>
            </p:cNvPr>
            <p:cNvSpPr>
              <a:spLocks noChangeArrowheads="1"/>
            </p:cNvSpPr>
            <p:nvPr/>
          </p:nvSpPr>
          <p:spPr bwMode="auto">
            <a:xfrm>
              <a:off x="4154" y="1435"/>
              <a:ext cx="3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Thread</a:t>
              </a:r>
              <a:endParaRPr lang="en-US" altLang="zh-CN" sz="2400" b="1"/>
            </a:p>
          </p:txBody>
        </p:sp>
        <p:sp>
          <p:nvSpPr>
            <p:cNvPr id="218296" name="Rectangle 205">
              <a:extLst>
                <a:ext uri="{FF2B5EF4-FFF2-40B4-BE49-F238E27FC236}">
                  <a16:creationId xmlns:a16="http://schemas.microsoft.com/office/drawing/2014/main" xmlns="" id="{F102820A-1FA5-4D62-AB4D-43645D93E7A6}"/>
                </a:ext>
              </a:extLst>
            </p:cNvPr>
            <p:cNvSpPr>
              <a:spLocks noChangeArrowheads="1"/>
            </p:cNvSpPr>
            <p:nvPr/>
          </p:nvSpPr>
          <p:spPr bwMode="auto">
            <a:xfrm>
              <a:off x="4868" y="2118"/>
              <a:ext cx="460" cy="1320"/>
            </a:xfrm>
            <a:prstGeom prst="rect">
              <a:avLst/>
            </a:prstGeom>
            <a:solidFill>
              <a:srgbClr val="FFFFFF"/>
            </a:solidFill>
            <a:ln w="1746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97" name="Rectangle 206">
              <a:extLst>
                <a:ext uri="{FF2B5EF4-FFF2-40B4-BE49-F238E27FC236}">
                  <a16:creationId xmlns:a16="http://schemas.microsoft.com/office/drawing/2014/main" xmlns="" id="{070B9F38-81CB-4AE8-8DC4-82D9F9585B08}"/>
                </a:ext>
              </a:extLst>
            </p:cNvPr>
            <p:cNvSpPr>
              <a:spLocks noChangeArrowheads="1"/>
            </p:cNvSpPr>
            <p:nvPr/>
          </p:nvSpPr>
          <p:spPr bwMode="auto">
            <a:xfrm>
              <a:off x="4868" y="1655"/>
              <a:ext cx="460" cy="394"/>
            </a:xfrm>
            <a:prstGeom prst="rect">
              <a:avLst/>
            </a:prstGeom>
            <a:solidFill>
              <a:srgbClr val="FFFFFF"/>
            </a:solidFill>
            <a:ln w="1746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298" name="Line 207">
              <a:extLst>
                <a:ext uri="{FF2B5EF4-FFF2-40B4-BE49-F238E27FC236}">
                  <a16:creationId xmlns:a16="http://schemas.microsoft.com/office/drawing/2014/main" xmlns="" id="{F3E9BA02-1264-4D7D-AE3A-5D88E84A9D60}"/>
                </a:ext>
              </a:extLst>
            </p:cNvPr>
            <p:cNvSpPr>
              <a:spLocks noChangeShapeType="1"/>
            </p:cNvSpPr>
            <p:nvPr/>
          </p:nvSpPr>
          <p:spPr bwMode="auto">
            <a:xfrm>
              <a:off x="4868" y="2778"/>
              <a:ext cx="46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299" name="Rectangle 208">
              <a:extLst>
                <a:ext uri="{FF2B5EF4-FFF2-40B4-BE49-F238E27FC236}">
                  <a16:creationId xmlns:a16="http://schemas.microsoft.com/office/drawing/2014/main" xmlns="" id="{BFEC7296-D887-4210-A326-BCFB7618901F}"/>
                </a:ext>
              </a:extLst>
            </p:cNvPr>
            <p:cNvSpPr>
              <a:spLocks noChangeArrowheads="1"/>
            </p:cNvSpPr>
            <p:nvPr/>
          </p:nvSpPr>
          <p:spPr bwMode="auto">
            <a:xfrm>
              <a:off x="4802"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00" name="Rectangle 209">
              <a:extLst>
                <a:ext uri="{FF2B5EF4-FFF2-40B4-BE49-F238E27FC236}">
                  <a16:creationId xmlns:a16="http://schemas.microsoft.com/office/drawing/2014/main" xmlns="" id="{EE17F68A-9B03-4BBF-865C-DC31E7CAB23B}"/>
                </a:ext>
              </a:extLst>
            </p:cNvPr>
            <p:cNvSpPr>
              <a:spLocks noChangeArrowheads="1"/>
            </p:cNvSpPr>
            <p:nvPr/>
          </p:nvSpPr>
          <p:spPr bwMode="auto">
            <a:xfrm>
              <a:off x="4879"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01" name="Rectangle 210">
              <a:extLst>
                <a:ext uri="{FF2B5EF4-FFF2-40B4-BE49-F238E27FC236}">
                  <a16:creationId xmlns:a16="http://schemas.microsoft.com/office/drawing/2014/main" xmlns="" id="{5B871728-CA17-43FF-8EA0-F234B6D2F986}"/>
                </a:ext>
              </a:extLst>
            </p:cNvPr>
            <p:cNvSpPr>
              <a:spLocks noChangeArrowheads="1"/>
            </p:cNvSpPr>
            <p:nvPr/>
          </p:nvSpPr>
          <p:spPr bwMode="auto">
            <a:xfrm>
              <a:off x="4956" y="1582"/>
              <a:ext cx="4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02" name="Rectangle 211">
              <a:extLst>
                <a:ext uri="{FF2B5EF4-FFF2-40B4-BE49-F238E27FC236}">
                  <a16:creationId xmlns:a16="http://schemas.microsoft.com/office/drawing/2014/main" xmlns="" id="{99BA3EE4-CD7A-4388-9B63-984D5B6ACD66}"/>
                </a:ext>
              </a:extLst>
            </p:cNvPr>
            <p:cNvSpPr>
              <a:spLocks noChangeArrowheads="1"/>
            </p:cNvSpPr>
            <p:nvPr/>
          </p:nvSpPr>
          <p:spPr bwMode="auto">
            <a:xfrm>
              <a:off x="5034"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03" name="Rectangle 212">
              <a:extLst>
                <a:ext uri="{FF2B5EF4-FFF2-40B4-BE49-F238E27FC236}">
                  <a16:creationId xmlns:a16="http://schemas.microsoft.com/office/drawing/2014/main" xmlns="" id="{FEB143F7-0D13-4229-91D7-15F866291C8E}"/>
                </a:ext>
              </a:extLst>
            </p:cNvPr>
            <p:cNvSpPr>
              <a:spLocks noChangeArrowheads="1"/>
            </p:cNvSpPr>
            <p:nvPr/>
          </p:nvSpPr>
          <p:spPr bwMode="auto">
            <a:xfrm>
              <a:off x="5111"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04" name="Rectangle 213">
              <a:extLst>
                <a:ext uri="{FF2B5EF4-FFF2-40B4-BE49-F238E27FC236}">
                  <a16:creationId xmlns:a16="http://schemas.microsoft.com/office/drawing/2014/main" xmlns="" id="{FDB6AE1E-A834-4DDA-A76F-45508BB309B8}"/>
                </a:ext>
              </a:extLst>
            </p:cNvPr>
            <p:cNvSpPr>
              <a:spLocks noChangeArrowheads="1"/>
            </p:cNvSpPr>
            <p:nvPr/>
          </p:nvSpPr>
          <p:spPr bwMode="auto">
            <a:xfrm>
              <a:off x="5188"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05" name="Rectangle 214">
              <a:extLst>
                <a:ext uri="{FF2B5EF4-FFF2-40B4-BE49-F238E27FC236}">
                  <a16:creationId xmlns:a16="http://schemas.microsoft.com/office/drawing/2014/main" xmlns="" id="{9B224B3C-C960-4A0F-B33D-BEE244BC2D43}"/>
                </a:ext>
              </a:extLst>
            </p:cNvPr>
            <p:cNvSpPr>
              <a:spLocks noChangeArrowheads="1"/>
            </p:cNvSpPr>
            <p:nvPr/>
          </p:nvSpPr>
          <p:spPr bwMode="auto">
            <a:xfrm>
              <a:off x="5265"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06" name="Rectangle 215">
              <a:extLst>
                <a:ext uri="{FF2B5EF4-FFF2-40B4-BE49-F238E27FC236}">
                  <a16:creationId xmlns:a16="http://schemas.microsoft.com/office/drawing/2014/main" xmlns="" id="{5BF004DE-C7F5-4F28-9674-9FD7808A80A2}"/>
                </a:ext>
              </a:extLst>
            </p:cNvPr>
            <p:cNvSpPr>
              <a:spLocks noChangeArrowheads="1"/>
            </p:cNvSpPr>
            <p:nvPr/>
          </p:nvSpPr>
          <p:spPr bwMode="auto">
            <a:xfrm>
              <a:off x="5342" y="1582"/>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07" name="Rectangle 216">
              <a:extLst>
                <a:ext uri="{FF2B5EF4-FFF2-40B4-BE49-F238E27FC236}">
                  <a16:creationId xmlns:a16="http://schemas.microsoft.com/office/drawing/2014/main" xmlns="" id="{4F33BAAF-89C1-4C96-8905-B486EE20BB60}"/>
                </a:ext>
              </a:extLst>
            </p:cNvPr>
            <p:cNvSpPr>
              <a:spLocks noChangeArrowheads="1"/>
            </p:cNvSpPr>
            <p:nvPr/>
          </p:nvSpPr>
          <p:spPr bwMode="auto">
            <a:xfrm>
              <a:off x="5390" y="158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08" name="Rectangle 217">
              <a:extLst>
                <a:ext uri="{FF2B5EF4-FFF2-40B4-BE49-F238E27FC236}">
                  <a16:creationId xmlns:a16="http://schemas.microsoft.com/office/drawing/2014/main" xmlns="" id="{CD3C58B7-723B-4217-B016-693817E73485}"/>
                </a:ext>
              </a:extLst>
            </p:cNvPr>
            <p:cNvSpPr>
              <a:spLocks noChangeArrowheads="1"/>
            </p:cNvSpPr>
            <p:nvPr/>
          </p:nvSpPr>
          <p:spPr bwMode="auto">
            <a:xfrm>
              <a:off x="5390" y="166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09" name="Rectangle 218">
              <a:extLst>
                <a:ext uri="{FF2B5EF4-FFF2-40B4-BE49-F238E27FC236}">
                  <a16:creationId xmlns:a16="http://schemas.microsoft.com/office/drawing/2014/main" xmlns="" id="{314935BF-67CC-4FE3-B7E1-531C91EA055F}"/>
                </a:ext>
              </a:extLst>
            </p:cNvPr>
            <p:cNvSpPr>
              <a:spLocks noChangeArrowheads="1"/>
            </p:cNvSpPr>
            <p:nvPr/>
          </p:nvSpPr>
          <p:spPr bwMode="auto">
            <a:xfrm>
              <a:off x="5390" y="1743"/>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10" name="Rectangle 219">
              <a:extLst>
                <a:ext uri="{FF2B5EF4-FFF2-40B4-BE49-F238E27FC236}">
                  <a16:creationId xmlns:a16="http://schemas.microsoft.com/office/drawing/2014/main" xmlns="" id="{4876A7C9-A44D-4A15-AF6A-2B3B91A1CF27}"/>
                </a:ext>
              </a:extLst>
            </p:cNvPr>
            <p:cNvSpPr>
              <a:spLocks noChangeArrowheads="1"/>
            </p:cNvSpPr>
            <p:nvPr/>
          </p:nvSpPr>
          <p:spPr bwMode="auto">
            <a:xfrm>
              <a:off x="5390" y="1820"/>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11" name="Rectangle 220">
              <a:extLst>
                <a:ext uri="{FF2B5EF4-FFF2-40B4-BE49-F238E27FC236}">
                  <a16:creationId xmlns:a16="http://schemas.microsoft.com/office/drawing/2014/main" xmlns="" id="{49F1C858-6122-4095-AD43-FEB68C7E09DA}"/>
                </a:ext>
              </a:extLst>
            </p:cNvPr>
            <p:cNvSpPr>
              <a:spLocks noChangeArrowheads="1"/>
            </p:cNvSpPr>
            <p:nvPr/>
          </p:nvSpPr>
          <p:spPr bwMode="auto">
            <a:xfrm>
              <a:off x="5390" y="1897"/>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12" name="Rectangle 221">
              <a:extLst>
                <a:ext uri="{FF2B5EF4-FFF2-40B4-BE49-F238E27FC236}">
                  <a16:creationId xmlns:a16="http://schemas.microsoft.com/office/drawing/2014/main" xmlns="" id="{BA7E2810-AA78-474E-AC5C-05211499BD1A}"/>
                </a:ext>
              </a:extLst>
            </p:cNvPr>
            <p:cNvSpPr>
              <a:spLocks noChangeArrowheads="1"/>
            </p:cNvSpPr>
            <p:nvPr/>
          </p:nvSpPr>
          <p:spPr bwMode="auto">
            <a:xfrm>
              <a:off x="5390" y="1975"/>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13" name="Rectangle 222">
              <a:extLst>
                <a:ext uri="{FF2B5EF4-FFF2-40B4-BE49-F238E27FC236}">
                  <a16:creationId xmlns:a16="http://schemas.microsoft.com/office/drawing/2014/main" xmlns="" id="{CA511CC5-AE42-4802-A3F1-070E5855513D}"/>
                </a:ext>
              </a:extLst>
            </p:cNvPr>
            <p:cNvSpPr>
              <a:spLocks noChangeArrowheads="1"/>
            </p:cNvSpPr>
            <p:nvPr/>
          </p:nvSpPr>
          <p:spPr bwMode="auto">
            <a:xfrm>
              <a:off x="5390" y="2052"/>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14" name="Rectangle 223">
              <a:extLst>
                <a:ext uri="{FF2B5EF4-FFF2-40B4-BE49-F238E27FC236}">
                  <a16:creationId xmlns:a16="http://schemas.microsoft.com/office/drawing/2014/main" xmlns="" id="{72768922-7F68-4800-B712-82DE35BBC6C7}"/>
                </a:ext>
              </a:extLst>
            </p:cNvPr>
            <p:cNvSpPr>
              <a:spLocks noChangeArrowheads="1"/>
            </p:cNvSpPr>
            <p:nvPr/>
          </p:nvSpPr>
          <p:spPr bwMode="auto">
            <a:xfrm>
              <a:off x="5390" y="212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15" name="Rectangle 224">
              <a:extLst>
                <a:ext uri="{FF2B5EF4-FFF2-40B4-BE49-F238E27FC236}">
                  <a16:creationId xmlns:a16="http://schemas.microsoft.com/office/drawing/2014/main" xmlns="" id="{95CBC43E-4802-4F7B-AF5A-609FA0AD90DE}"/>
                </a:ext>
              </a:extLst>
            </p:cNvPr>
            <p:cNvSpPr>
              <a:spLocks noChangeArrowheads="1"/>
            </p:cNvSpPr>
            <p:nvPr/>
          </p:nvSpPr>
          <p:spPr bwMode="auto">
            <a:xfrm>
              <a:off x="5390" y="220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16" name="Rectangle 225">
              <a:extLst>
                <a:ext uri="{FF2B5EF4-FFF2-40B4-BE49-F238E27FC236}">
                  <a16:creationId xmlns:a16="http://schemas.microsoft.com/office/drawing/2014/main" xmlns="" id="{AB6EC47F-11C0-4A1B-B1A5-63892C366D9C}"/>
                </a:ext>
              </a:extLst>
            </p:cNvPr>
            <p:cNvSpPr>
              <a:spLocks noChangeArrowheads="1"/>
            </p:cNvSpPr>
            <p:nvPr/>
          </p:nvSpPr>
          <p:spPr bwMode="auto">
            <a:xfrm>
              <a:off x="5390" y="2283"/>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17" name="Rectangle 226">
              <a:extLst>
                <a:ext uri="{FF2B5EF4-FFF2-40B4-BE49-F238E27FC236}">
                  <a16:creationId xmlns:a16="http://schemas.microsoft.com/office/drawing/2014/main" xmlns="" id="{78C60D91-2BE6-40B3-AAF6-4E2E53BE607F}"/>
                </a:ext>
              </a:extLst>
            </p:cNvPr>
            <p:cNvSpPr>
              <a:spLocks noChangeArrowheads="1"/>
            </p:cNvSpPr>
            <p:nvPr/>
          </p:nvSpPr>
          <p:spPr bwMode="auto">
            <a:xfrm>
              <a:off x="5390" y="2360"/>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18" name="Rectangle 227">
              <a:extLst>
                <a:ext uri="{FF2B5EF4-FFF2-40B4-BE49-F238E27FC236}">
                  <a16:creationId xmlns:a16="http://schemas.microsoft.com/office/drawing/2014/main" xmlns="" id="{516AEBCB-7DD7-4417-99ED-8089C953EE36}"/>
                </a:ext>
              </a:extLst>
            </p:cNvPr>
            <p:cNvSpPr>
              <a:spLocks noChangeArrowheads="1"/>
            </p:cNvSpPr>
            <p:nvPr/>
          </p:nvSpPr>
          <p:spPr bwMode="auto">
            <a:xfrm>
              <a:off x="5390" y="2438"/>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19" name="Rectangle 228">
              <a:extLst>
                <a:ext uri="{FF2B5EF4-FFF2-40B4-BE49-F238E27FC236}">
                  <a16:creationId xmlns:a16="http://schemas.microsoft.com/office/drawing/2014/main" xmlns="" id="{DB748633-3E0A-4CDE-A289-59F1E7D6AC2B}"/>
                </a:ext>
              </a:extLst>
            </p:cNvPr>
            <p:cNvSpPr>
              <a:spLocks noChangeArrowheads="1"/>
            </p:cNvSpPr>
            <p:nvPr/>
          </p:nvSpPr>
          <p:spPr bwMode="auto">
            <a:xfrm>
              <a:off x="5390" y="2515"/>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20" name="Rectangle 229">
              <a:extLst>
                <a:ext uri="{FF2B5EF4-FFF2-40B4-BE49-F238E27FC236}">
                  <a16:creationId xmlns:a16="http://schemas.microsoft.com/office/drawing/2014/main" xmlns="" id="{BC3AAFDF-2D56-43E2-A3C9-673A98901BC7}"/>
                </a:ext>
              </a:extLst>
            </p:cNvPr>
            <p:cNvSpPr>
              <a:spLocks noChangeArrowheads="1"/>
            </p:cNvSpPr>
            <p:nvPr/>
          </p:nvSpPr>
          <p:spPr bwMode="auto">
            <a:xfrm>
              <a:off x="5390" y="2592"/>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21" name="Rectangle 230">
              <a:extLst>
                <a:ext uri="{FF2B5EF4-FFF2-40B4-BE49-F238E27FC236}">
                  <a16:creationId xmlns:a16="http://schemas.microsoft.com/office/drawing/2014/main" xmlns="" id="{BC9C37DB-F280-40EA-A532-7D5AECE054E6}"/>
                </a:ext>
              </a:extLst>
            </p:cNvPr>
            <p:cNvSpPr>
              <a:spLocks noChangeArrowheads="1"/>
            </p:cNvSpPr>
            <p:nvPr/>
          </p:nvSpPr>
          <p:spPr bwMode="auto">
            <a:xfrm>
              <a:off x="5390" y="266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22" name="Rectangle 231">
              <a:extLst>
                <a:ext uri="{FF2B5EF4-FFF2-40B4-BE49-F238E27FC236}">
                  <a16:creationId xmlns:a16="http://schemas.microsoft.com/office/drawing/2014/main" xmlns="" id="{8F0359FB-C034-4AFB-BE13-3D4D41779A62}"/>
                </a:ext>
              </a:extLst>
            </p:cNvPr>
            <p:cNvSpPr>
              <a:spLocks noChangeArrowheads="1"/>
            </p:cNvSpPr>
            <p:nvPr/>
          </p:nvSpPr>
          <p:spPr bwMode="auto">
            <a:xfrm>
              <a:off x="5390" y="274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23" name="Rectangle 232">
              <a:extLst>
                <a:ext uri="{FF2B5EF4-FFF2-40B4-BE49-F238E27FC236}">
                  <a16:creationId xmlns:a16="http://schemas.microsoft.com/office/drawing/2014/main" xmlns="" id="{331AB5AE-4E62-4E5C-8A6B-B143054ECEF9}"/>
                </a:ext>
              </a:extLst>
            </p:cNvPr>
            <p:cNvSpPr>
              <a:spLocks noChangeArrowheads="1"/>
            </p:cNvSpPr>
            <p:nvPr/>
          </p:nvSpPr>
          <p:spPr bwMode="auto">
            <a:xfrm>
              <a:off x="5390" y="2823"/>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24" name="Rectangle 233">
              <a:extLst>
                <a:ext uri="{FF2B5EF4-FFF2-40B4-BE49-F238E27FC236}">
                  <a16:creationId xmlns:a16="http://schemas.microsoft.com/office/drawing/2014/main" xmlns="" id="{8B898B99-E7C5-4E9C-A4A0-005F99C04D93}"/>
                </a:ext>
              </a:extLst>
            </p:cNvPr>
            <p:cNvSpPr>
              <a:spLocks noChangeArrowheads="1"/>
            </p:cNvSpPr>
            <p:nvPr/>
          </p:nvSpPr>
          <p:spPr bwMode="auto">
            <a:xfrm>
              <a:off x="5390" y="2901"/>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25" name="Rectangle 234">
              <a:extLst>
                <a:ext uri="{FF2B5EF4-FFF2-40B4-BE49-F238E27FC236}">
                  <a16:creationId xmlns:a16="http://schemas.microsoft.com/office/drawing/2014/main" xmlns="" id="{084DF4E2-C01C-4356-89CF-42D1BA0087B7}"/>
                </a:ext>
              </a:extLst>
            </p:cNvPr>
            <p:cNvSpPr>
              <a:spLocks noChangeArrowheads="1"/>
            </p:cNvSpPr>
            <p:nvPr/>
          </p:nvSpPr>
          <p:spPr bwMode="auto">
            <a:xfrm>
              <a:off x="5390" y="2978"/>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26" name="Rectangle 235">
              <a:extLst>
                <a:ext uri="{FF2B5EF4-FFF2-40B4-BE49-F238E27FC236}">
                  <a16:creationId xmlns:a16="http://schemas.microsoft.com/office/drawing/2014/main" xmlns="" id="{817E1FF3-9C8B-47DB-9D4C-C17853273BF0}"/>
                </a:ext>
              </a:extLst>
            </p:cNvPr>
            <p:cNvSpPr>
              <a:spLocks noChangeArrowheads="1"/>
            </p:cNvSpPr>
            <p:nvPr/>
          </p:nvSpPr>
          <p:spPr bwMode="auto">
            <a:xfrm>
              <a:off x="5390" y="3055"/>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27" name="Rectangle 236">
              <a:extLst>
                <a:ext uri="{FF2B5EF4-FFF2-40B4-BE49-F238E27FC236}">
                  <a16:creationId xmlns:a16="http://schemas.microsoft.com/office/drawing/2014/main" xmlns="" id="{C92FB3F4-509B-4878-9BD6-CD9E94A3283F}"/>
                </a:ext>
              </a:extLst>
            </p:cNvPr>
            <p:cNvSpPr>
              <a:spLocks noChangeArrowheads="1"/>
            </p:cNvSpPr>
            <p:nvPr/>
          </p:nvSpPr>
          <p:spPr bwMode="auto">
            <a:xfrm>
              <a:off x="5390" y="3132"/>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28" name="Rectangle 237">
              <a:extLst>
                <a:ext uri="{FF2B5EF4-FFF2-40B4-BE49-F238E27FC236}">
                  <a16:creationId xmlns:a16="http://schemas.microsoft.com/office/drawing/2014/main" xmlns="" id="{D031113E-EA3A-4B9E-BA48-2AC1D7FE09DA}"/>
                </a:ext>
              </a:extLst>
            </p:cNvPr>
            <p:cNvSpPr>
              <a:spLocks noChangeArrowheads="1"/>
            </p:cNvSpPr>
            <p:nvPr/>
          </p:nvSpPr>
          <p:spPr bwMode="auto">
            <a:xfrm>
              <a:off x="5390" y="320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29" name="Rectangle 238">
              <a:extLst>
                <a:ext uri="{FF2B5EF4-FFF2-40B4-BE49-F238E27FC236}">
                  <a16:creationId xmlns:a16="http://schemas.microsoft.com/office/drawing/2014/main" xmlns="" id="{A528C84E-12DB-4C74-B6A6-BCD5EAD22585}"/>
                </a:ext>
              </a:extLst>
            </p:cNvPr>
            <p:cNvSpPr>
              <a:spLocks noChangeArrowheads="1"/>
            </p:cNvSpPr>
            <p:nvPr/>
          </p:nvSpPr>
          <p:spPr bwMode="auto">
            <a:xfrm>
              <a:off x="5390" y="328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30" name="Rectangle 239">
              <a:extLst>
                <a:ext uri="{FF2B5EF4-FFF2-40B4-BE49-F238E27FC236}">
                  <a16:creationId xmlns:a16="http://schemas.microsoft.com/office/drawing/2014/main" xmlns="" id="{E7576C08-7486-4759-9D5B-8FF3C52C6B4C}"/>
                </a:ext>
              </a:extLst>
            </p:cNvPr>
            <p:cNvSpPr>
              <a:spLocks noChangeArrowheads="1"/>
            </p:cNvSpPr>
            <p:nvPr/>
          </p:nvSpPr>
          <p:spPr bwMode="auto">
            <a:xfrm>
              <a:off x="5390" y="3364"/>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31" name="Rectangle 240">
              <a:extLst>
                <a:ext uri="{FF2B5EF4-FFF2-40B4-BE49-F238E27FC236}">
                  <a16:creationId xmlns:a16="http://schemas.microsoft.com/office/drawing/2014/main" xmlns="" id="{4D34AF89-AC11-44EA-9322-509E979CC892}"/>
                </a:ext>
              </a:extLst>
            </p:cNvPr>
            <p:cNvSpPr>
              <a:spLocks noChangeArrowheads="1"/>
            </p:cNvSpPr>
            <p:nvPr/>
          </p:nvSpPr>
          <p:spPr bwMode="auto">
            <a:xfrm>
              <a:off x="5390" y="3441"/>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32" name="Rectangle 241">
              <a:extLst>
                <a:ext uri="{FF2B5EF4-FFF2-40B4-BE49-F238E27FC236}">
                  <a16:creationId xmlns:a16="http://schemas.microsoft.com/office/drawing/2014/main" xmlns="" id="{DD25229D-C86D-4CAE-B734-3A9CF2DF70DA}"/>
                </a:ext>
              </a:extLst>
            </p:cNvPr>
            <p:cNvSpPr>
              <a:spLocks noChangeArrowheads="1"/>
            </p:cNvSpPr>
            <p:nvPr/>
          </p:nvSpPr>
          <p:spPr bwMode="auto">
            <a:xfrm>
              <a:off x="4795" y="158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33" name="Rectangle 242">
              <a:extLst>
                <a:ext uri="{FF2B5EF4-FFF2-40B4-BE49-F238E27FC236}">
                  <a16:creationId xmlns:a16="http://schemas.microsoft.com/office/drawing/2014/main" xmlns="" id="{0799B06F-3EAA-45E7-8061-FEA96E052562}"/>
                </a:ext>
              </a:extLst>
            </p:cNvPr>
            <p:cNvSpPr>
              <a:spLocks noChangeArrowheads="1"/>
            </p:cNvSpPr>
            <p:nvPr/>
          </p:nvSpPr>
          <p:spPr bwMode="auto">
            <a:xfrm>
              <a:off x="4795" y="166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34" name="Rectangle 243">
              <a:extLst>
                <a:ext uri="{FF2B5EF4-FFF2-40B4-BE49-F238E27FC236}">
                  <a16:creationId xmlns:a16="http://schemas.microsoft.com/office/drawing/2014/main" xmlns="" id="{7771C281-19B7-4488-9079-5139DF9BE77B}"/>
                </a:ext>
              </a:extLst>
            </p:cNvPr>
            <p:cNvSpPr>
              <a:spLocks noChangeArrowheads="1"/>
            </p:cNvSpPr>
            <p:nvPr/>
          </p:nvSpPr>
          <p:spPr bwMode="auto">
            <a:xfrm>
              <a:off x="4795" y="1743"/>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35" name="Rectangle 244">
              <a:extLst>
                <a:ext uri="{FF2B5EF4-FFF2-40B4-BE49-F238E27FC236}">
                  <a16:creationId xmlns:a16="http://schemas.microsoft.com/office/drawing/2014/main" xmlns="" id="{095E475C-53D6-4A74-BADC-735EBD5B66DC}"/>
                </a:ext>
              </a:extLst>
            </p:cNvPr>
            <p:cNvSpPr>
              <a:spLocks noChangeArrowheads="1"/>
            </p:cNvSpPr>
            <p:nvPr/>
          </p:nvSpPr>
          <p:spPr bwMode="auto">
            <a:xfrm>
              <a:off x="4795" y="1820"/>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36" name="Rectangle 245">
              <a:extLst>
                <a:ext uri="{FF2B5EF4-FFF2-40B4-BE49-F238E27FC236}">
                  <a16:creationId xmlns:a16="http://schemas.microsoft.com/office/drawing/2014/main" xmlns="" id="{E9BDA577-A537-4916-964B-47714CD9BDCC}"/>
                </a:ext>
              </a:extLst>
            </p:cNvPr>
            <p:cNvSpPr>
              <a:spLocks noChangeArrowheads="1"/>
            </p:cNvSpPr>
            <p:nvPr/>
          </p:nvSpPr>
          <p:spPr bwMode="auto">
            <a:xfrm>
              <a:off x="4795" y="1897"/>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37" name="Rectangle 246">
              <a:extLst>
                <a:ext uri="{FF2B5EF4-FFF2-40B4-BE49-F238E27FC236}">
                  <a16:creationId xmlns:a16="http://schemas.microsoft.com/office/drawing/2014/main" xmlns="" id="{3C9521A3-0B79-40A9-A96B-16C1FC5383BB}"/>
                </a:ext>
              </a:extLst>
            </p:cNvPr>
            <p:cNvSpPr>
              <a:spLocks noChangeArrowheads="1"/>
            </p:cNvSpPr>
            <p:nvPr/>
          </p:nvSpPr>
          <p:spPr bwMode="auto">
            <a:xfrm>
              <a:off x="4795" y="1975"/>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38" name="Rectangle 247">
              <a:extLst>
                <a:ext uri="{FF2B5EF4-FFF2-40B4-BE49-F238E27FC236}">
                  <a16:creationId xmlns:a16="http://schemas.microsoft.com/office/drawing/2014/main" xmlns="" id="{7D0AE35F-91CC-4EF9-A33B-FEBD5CC5AE5B}"/>
                </a:ext>
              </a:extLst>
            </p:cNvPr>
            <p:cNvSpPr>
              <a:spLocks noChangeArrowheads="1"/>
            </p:cNvSpPr>
            <p:nvPr/>
          </p:nvSpPr>
          <p:spPr bwMode="auto">
            <a:xfrm>
              <a:off x="4795" y="2052"/>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39" name="Rectangle 248">
              <a:extLst>
                <a:ext uri="{FF2B5EF4-FFF2-40B4-BE49-F238E27FC236}">
                  <a16:creationId xmlns:a16="http://schemas.microsoft.com/office/drawing/2014/main" xmlns="" id="{9236A0C8-6BC8-4769-8AA6-65A2343FBD21}"/>
                </a:ext>
              </a:extLst>
            </p:cNvPr>
            <p:cNvSpPr>
              <a:spLocks noChangeArrowheads="1"/>
            </p:cNvSpPr>
            <p:nvPr/>
          </p:nvSpPr>
          <p:spPr bwMode="auto">
            <a:xfrm>
              <a:off x="4795" y="212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40" name="Rectangle 249">
              <a:extLst>
                <a:ext uri="{FF2B5EF4-FFF2-40B4-BE49-F238E27FC236}">
                  <a16:creationId xmlns:a16="http://schemas.microsoft.com/office/drawing/2014/main" xmlns="" id="{1B00FBFE-7B48-48EE-8BF5-8DD5AEACBC73}"/>
                </a:ext>
              </a:extLst>
            </p:cNvPr>
            <p:cNvSpPr>
              <a:spLocks noChangeArrowheads="1"/>
            </p:cNvSpPr>
            <p:nvPr/>
          </p:nvSpPr>
          <p:spPr bwMode="auto">
            <a:xfrm>
              <a:off x="4795" y="220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41" name="Rectangle 250">
              <a:extLst>
                <a:ext uri="{FF2B5EF4-FFF2-40B4-BE49-F238E27FC236}">
                  <a16:creationId xmlns:a16="http://schemas.microsoft.com/office/drawing/2014/main" xmlns="" id="{344203B2-6F97-49EB-AA8A-DD2CDF29F692}"/>
                </a:ext>
              </a:extLst>
            </p:cNvPr>
            <p:cNvSpPr>
              <a:spLocks noChangeArrowheads="1"/>
            </p:cNvSpPr>
            <p:nvPr/>
          </p:nvSpPr>
          <p:spPr bwMode="auto">
            <a:xfrm>
              <a:off x="4795" y="2283"/>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42" name="Rectangle 251">
              <a:extLst>
                <a:ext uri="{FF2B5EF4-FFF2-40B4-BE49-F238E27FC236}">
                  <a16:creationId xmlns:a16="http://schemas.microsoft.com/office/drawing/2014/main" xmlns="" id="{7318D0E6-4478-405E-AD26-1A17709AA9B3}"/>
                </a:ext>
              </a:extLst>
            </p:cNvPr>
            <p:cNvSpPr>
              <a:spLocks noChangeArrowheads="1"/>
            </p:cNvSpPr>
            <p:nvPr/>
          </p:nvSpPr>
          <p:spPr bwMode="auto">
            <a:xfrm>
              <a:off x="4795" y="2360"/>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43" name="Rectangle 252">
              <a:extLst>
                <a:ext uri="{FF2B5EF4-FFF2-40B4-BE49-F238E27FC236}">
                  <a16:creationId xmlns:a16="http://schemas.microsoft.com/office/drawing/2014/main" xmlns="" id="{1EFEF173-3DE2-42AE-8A24-E7B3430F865D}"/>
                </a:ext>
              </a:extLst>
            </p:cNvPr>
            <p:cNvSpPr>
              <a:spLocks noChangeArrowheads="1"/>
            </p:cNvSpPr>
            <p:nvPr/>
          </p:nvSpPr>
          <p:spPr bwMode="auto">
            <a:xfrm>
              <a:off x="4795" y="2438"/>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44" name="Rectangle 253">
              <a:extLst>
                <a:ext uri="{FF2B5EF4-FFF2-40B4-BE49-F238E27FC236}">
                  <a16:creationId xmlns:a16="http://schemas.microsoft.com/office/drawing/2014/main" xmlns="" id="{D593FF89-8B09-4A64-8D51-26839D2B59F2}"/>
                </a:ext>
              </a:extLst>
            </p:cNvPr>
            <p:cNvSpPr>
              <a:spLocks noChangeArrowheads="1"/>
            </p:cNvSpPr>
            <p:nvPr/>
          </p:nvSpPr>
          <p:spPr bwMode="auto">
            <a:xfrm>
              <a:off x="4795" y="2515"/>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45" name="Rectangle 254">
              <a:extLst>
                <a:ext uri="{FF2B5EF4-FFF2-40B4-BE49-F238E27FC236}">
                  <a16:creationId xmlns:a16="http://schemas.microsoft.com/office/drawing/2014/main" xmlns="" id="{6A950CE9-1A6B-485C-8A06-4F31030BF599}"/>
                </a:ext>
              </a:extLst>
            </p:cNvPr>
            <p:cNvSpPr>
              <a:spLocks noChangeArrowheads="1"/>
            </p:cNvSpPr>
            <p:nvPr/>
          </p:nvSpPr>
          <p:spPr bwMode="auto">
            <a:xfrm>
              <a:off x="4795" y="2592"/>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46" name="Rectangle 255">
              <a:extLst>
                <a:ext uri="{FF2B5EF4-FFF2-40B4-BE49-F238E27FC236}">
                  <a16:creationId xmlns:a16="http://schemas.microsoft.com/office/drawing/2014/main" xmlns="" id="{0025EA85-E30D-4647-848B-54294FB8249D}"/>
                </a:ext>
              </a:extLst>
            </p:cNvPr>
            <p:cNvSpPr>
              <a:spLocks noChangeArrowheads="1"/>
            </p:cNvSpPr>
            <p:nvPr/>
          </p:nvSpPr>
          <p:spPr bwMode="auto">
            <a:xfrm>
              <a:off x="4795" y="266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47" name="Rectangle 256">
              <a:extLst>
                <a:ext uri="{FF2B5EF4-FFF2-40B4-BE49-F238E27FC236}">
                  <a16:creationId xmlns:a16="http://schemas.microsoft.com/office/drawing/2014/main" xmlns="" id="{2B5370FB-FBC6-4556-9008-AA1237E45383}"/>
                </a:ext>
              </a:extLst>
            </p:cNvPr>
            <p:cNvSpPr>
              <a:spLocks noChangeArrowheads="1"/>
            </p:cNvSpPr>
            <p:nvPr/>
          </p:nvSpPr>
          <p:spPr bwMode="auto">
            <a:xfrm>
              <a:off x="4795" y="274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48" name="Rectangle 257">
              <a:extLst>
                <a:ext uri="{FF2B5EF4-FFF2-40B4-BE49-F238E27FC236}">
                  <a16:creationId xmlns:a16="http://schemas.microsoft.com/office/drawing/2014/main" xmlns="" id="{EA796EFF-7B89-4259-B99F-D93B20527011}"/>
                </a:ext>
              </a:extLst>
            </p:cNvPr>
            <p:cNvSpPr>
              <a:spLocks noChangeArrowheads="1"/>
            </p:cNvSpPr>
            <p:nvPr/>
          </p:nvSpPr>
          <p:spPr bwMode="auto">
            <a:xfrm>
              <a:off x="4795" y="2823"/>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49" name="Rectangle 258">
              <a:extLst>
                <a:ext uri="{FF2B5EF4-FFF2-40B4-BE49-F238E27FC236}">
                  <a16:creationId xmlns:a16="http://schemas.microsoft.com/office/drawing/2014/main" xmlns="" id="{85847B10-2CCF-4E6C-B191-621DD6594AD0}"/>
                </a:ext>
              </a:extLst>
            </p:cNvPr>
            <p:cNvSpPr>
              <a:spLocks noChangeArrowheads="1"/>
            </p:cNvSpPr>
            <p:nvPr/>
          </p:nvSpPr>
          <p:spPr bwMode="auto">
            <a:xfrm>
              <a:off x="4795" y="2901"/>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50" name="Rectangle 259">
              <a:extLst>
                <a:ext uri="{FF2B5EF4-FFF2-40B4-BE49-F238E27FC236}">
                  <a16:creationId xmlns:a16="http://schemas.microsoft.com/office/drawing/2014/main" xmlns="" id="{49E22E05-9D6C-4A38-9E08-20BCC03C935C}"/>
                </a:ext>
              </a:extLst>
            </p:cNvPr>
            <p:cNvSpPr>
              <a:spLocks noChangeArrowheads="1"/>
            </p:cNvSpPr>
            <p:nvPr/>
          </p:nvSpPr>
          <p:spPr bwMode="auto">
            <a:xfrm>
              <a:off x="4795" y="2978"/>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51" name="Rectangle 260">
              <a:extLst>
                <a:ext uri="{FF2B5EF4-FFF2-40B4-BE49-F238E27FC236}">
                  <a16:creationId xmlns:a16="http://schemas.microsoft.com/office/drawing/2014/main" xmlns="" id="{945DB4BC-C56F-4ADE-8ACD-8D08BC26EA0E}"/>
                </a:ext>
              </a:extLst>
            </p:cNvPr>
            <p:cNvSpPr>
              <a:spLocks noChangeArrowheads="1"/>
            </p:cNvSpPr>
            <p:nvPr/>
          </p:nvSpPr>
          <p:spPr bwMode="auto">
            <a:xfrm>
              <a:off x="4795" y="3055"/>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52" name="Rectangle 261">
              <a:extLst>
                <a:ext uri="{FF2B5EF4-FFF2-40B4-BE49-F238E27FC236}">
                  <a16:creationId xmlns:a16="http://schemas.microsoft.com/office/drawing/2014/main" xmlns="" id="{BBC72633-60E6-4E8D-B8D0-04F5372ED429}"/>
                </a:ext>
              </a:extLst>
            </p:cNvPr>
            <p:cNvSpPr>
              <a:spLocks noChangeArrowheads="1"/>
            </p:cNvSpPr>
            <p:nvPr/>
          </p:nvSpPr>
          <p:spPr bwMode="auto">
            <a:xfrm>
              <a:off x="4795" y="3132"/>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53" name="Rectangle 262">
              <a:extLst>
                <a:ext uri="{FF2B5EF4-FFF2-40B4-BE49-F238E27FC236}">
                  <a16:creationId xmlns:a16="http://schemas.microsoft.com/office/drawing/2014/main" xmlns="" id="{0FEC5585-2BF9-4D53-A1B1-0425FB3D28D3}"/>
                </a:ext>
              </a:extLst>
            </p:cNvPr>
            <p:cNvSpPr>
              <a:spLocks noChangeArrowheads="1"/>
            </p:cNvSpPr>
            <p:nvPr/>
          </p:nvSpPr>
          <p:spPr bwMode="auto">
            <a:xfrm>
              <a:off x="4795" y="3209"/>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54" name="Rectangle 263">
              <a:extLst>
                <a:ext uri="{FF2B5EF4-FFF2-40B4-BE49-F238E27FC236}">
                  <a16:creationId xmlns:a16="http://schemas.microsoft.com/office/drawing/2014/main" xmlns="" id="{CE50FEF0-085B-49C6-B64E-CC07533F5A6D}"/>
                </a:ext>
              </a:extLst>
            </p:cNvPr>
            <p:cNvSpPr>
              <a:spLocks noChangeArrowheads="1"/>
            </p:cNvSpPr>
            <p:nvPr/>
          </p:nvSpPr>
          <p:spPr bwMode="auto">
            <a:xfrm>
              <a:off x="4795" y="3286"/>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55" name="Rectangle 264">
              <a:extLst>
                <a:ext uri="{FF2B5EF4-FFF2-40B4-BE49-F238E27FC236}">
                  <a16:creationId xmlns:a16="http://schemas.microsoft.com/office/drawing/2014/main" xmlns="" id="{C3E68655-8397-48E8-8C2D-B66E85395BB7}"/>
                </a:ext>
              </a:extLst>
            </p:cNvPr>
            <p:cNvSpPr>
              <a:spLocks noChangeArrowheads="1"/>
            </p:cNvSpPr>
            <p:nvPr/>
          </p:nvSpPr>
          <p:spPr bwMode="auto">
            <a:xfrm>
              <a:off x="4795" y="3364"/>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56" name="Rectangle 265">
              <a:extLst>
                <a:ext uri="{FF2B5EF4-FFF2-40B4-BE49-F238E27FC236}">
                  <a16:creationId xmlns:a16="http://schemas.microsoft.com/office/drawing/2014/main" xmlns="" id="{5217D71E-A167-4169-A42F-7CC1818DEE1F}"/>
                </a:ext>
              </a:extLst>
            </p:cNvPr>
            <p:cNvSpPr>
              <a:spLocks noChangeArrowheads="1"/>
            </p:cNvSpPr>
            <p:nvPr/>
          </p:nvSpPr>
          <p:spPr bwMode="auto">
            <a:xfrm>
              <a:off x="4795" y="3441"/>
              <a:ext cx="11"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57" name="Rectangle 266">
              <a:extLst>
                <a:ext uri="{FF2B5EF4-FFF2-40B4-BE49-F238E27FC236}">
                  <a16:creationId xmlns:a16="http://schemas.microsoft.com/office/drawing/2014/main" xmlns="" id="{3CC511B2-751C-4064-B2B5-0F2BBFD698AD}"/>
                </a:ext>
              </a:extLst>
            </p:cNvPr>
            <p:cNvSpPr>
              <a:spLocks noChangeArrowheads="1"/>
            </p:cNvSpPr>
            <p:nvPr/>
          </p:nvSpPr>
          <p:spPr bwMode="auto">
            <a:xfrm>
              <a:off x="4802"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58" name="Rectangle 267">
              <a:extLst>
                <a:ext uri="{FF2B5EF4-FFF2-40B4-BE49-F238E27FC236}">
                  <a16:creationId xmlns:a16="http://schemas.microsoft.com/office/drawing/2014/main" xmlns="" id="{74A40C03-A0A3-442D-BEC1-2E428CE8212C}"/>
                </a:ext>
              </a:extLst>
            </p:cNvPr>
            <p:cNvSpPr>
              <a:spLocks noChangeArrowheads="1"/>
            </p:cNvSpPr>
            <p:nvPr/>
          </p:nvSpPr>
          <p:spPr bwMode="auto">
            <a:xfrm>
              <a:off x="4879"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59" name="Rectangle 268">
              <a:extLst>
                <a:ext uri="{FF2B5EF4-FFF2-40B4-BE49-F238E27FC236}">
                  <a16:creationId xmlns:a16="http://schemas.microsoft.com/office/drawing/2014/main" xmlns="" id="{4B6BC1BA-5820-4758-B421-871443EDB7F3}"/>
                </a:ext>
              </a:extLst>
            </p:cNvPr>
            <p:cNvSpPr>
              <a:spLocks noChangeArrowheads="1"/>
            </p:cNvSpPr>
            <p:nvPr/>
          </p:nvSpPr>
          <p:spPr bwMode="auto">
            <a:xfrm>
              <a:off x="4956" y="3500"/>
              <a:ext cx="4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60" name="Rectangle 269">
              <a:extLst>
                <a:ext uri="{FF2B5EF4-FFF2-40B4-BE49-F238E27FC236}">
                  <a16:creationId xmlns:a16="http://schemas.microsoft.com/office/drawing/2014/main" xmlns="" id="{43735366-93D7-45A4-9C54-BD4759DC3DD6}"/>
                </a:ext>
              </a:extLst>
            </p:cNvPr>
            <p:cNvSpPr>
              <a:spLocks noChangeArrowheads="1"/>
            </p:cNvSpPr>
            <p:nvPr/>
          </p:nvSpPr>
          <p:spPr bwMode="auto">
            <a:xfrm>
              <a:off x="5034"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61" name="Rectangle 270">
              <a:extLst>
                <a:ext uri="{FF2B5EF4-FFF2-40B4-BE49-F238E27FC236}">
                  <a16:creationId xmlns:a16="http://schemas.microsoft.com/office/drawing/2014/main" xmlns="" id="{B18003D9-A642-494B-9B16-F043A554E57B}"/>
                </a:ext>
              </a:extLst>
            </p:cNvPr>
            <p:cNvSpPr>
              <a:spLocks noChangeArrowheads="1"/>
            </p:cNvSpPr>
            <p:nvPr/>
          </p:nvSpPr>
          <p:spPr bwMode="auto">
            <a:xfrm>
              <a:off x="5111"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62" name="Rectangle 271">
              <a:extLst>
                <a:ext uri="{FF2B5EF4-FFF2-40B4-BE49-F238E27FC236}">
                  <a16:creationId xmlns:a16="http://schemas.microsoft.com/office/drawing/2014/main" xmlns="" id="{B1BF6720-32AE-497B-AD7C-F575E75F40E8}"/>
                </a:ext>
              </a:extLst>
            </p:cNvPr>
            <p:cNvSpPr>
              <a:spLocks noChangeArrowheads="1"/>
            </p:cNvSpPr>
            <p:nvPr/>
          </p:nvSpPr>
          <p:spPr bwMode="auto">
            <a:xfrm>
              <a:off x="5188"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63" name="Rectangle 272">
              <a:extLst>
                <a:ext uri="{FF2B5EF4-FFF2-40B4-BE49-F238E27FC236}">
                  <a16:creationId xmlns:a16="http://schemas.microsoft.com/office/drawing/2014/main" xmlns="" id="{AA3CE7AF-BB87-4E36-BDE4-1CC73F33DD44}"/>
                </a:ext>
              </a:extLst>
            </p:cNvPr>
            <p:cNvSpPr>
              <a:spLocks noChangeArrowheads="1"/>
            </p:cNvSpPr>
            <p:nvPr/>
          </p:nvSpPr>
          <p:spPr bwMode="auto">
            <a:xfrm>
              <a:off x="5265"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64" name="Rectangle 273">
              <a:extLst>
                <a:ext uri="{FF2B5EF4-FFF2-40B4-BE49-F238E27FC236}">
                  <a16:creationId xmlns:a16="http://schemas.microsoft.com/office/drawing/2014/main" xmlns="" id="{8FDF7BD4-779D-491D-91C3-6DA24AB2CA21}"/>
                </a:ext>
              </a:extLst>
            </p:cNvPr>
            <p:cNvSpPr>
              <a:spLocks noChangeArrowheads="1"/>
            </p:cNvSpPr>
            <p:nvPr/>
          </p:nvSpPr>
          <p:spPr bwMode="auto">
            <a:xfrm>
              <a:off x="5342" y="3500"/>
              <a:ext cx="4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65" name="Rectangle 274">
              <a:extLst>
                <a:ext uri="{FF2B5EF4-FFF2-40B4-BE49-F238E27FC236}">
                  <a16:creationId xmlns:a16="http://schemas.microsoft.com/office/drawing/2014/main" xmlns="" id="{E10C7893-B6F9-4A2B-B838-88A3CA3D6B93}"/>
                </a:ext>
              </a:extLst>
            </p:cNvPr>
            <p:cNvSpPr>
              <a:spLocks noChangeArrowheads="1"/>
            </p:cNvSpPr>
            <p:nvPr/>
          </p:nvSpPr>
          <p:spPr bwMode="auto">
            <a:xfrm>
              <a:off x="4837" y="1608"/>
              <a:ext cx="527"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66" name="Rectangle 275">
              <a:extLst>
                <a:ext uri="{FF2B5EF4-FFF2-40B4-BE49-F238E27FC236}">
                  <a16:creationId xmlns:a16="http://schemas.microsoft.com/office/drawing/2014/main" xmlns="" id="{3705BD07-F220-4C4F-8A20-F65F54DCDBF2}"/>
                </a:ext>
              </a:extLst>
            </p:cNvPr>
            <p:cNvSpPr>
              <a:spLocks noChangeArrowheads="1"/>
            </p:cNvSpPr>
            <p:nvPr/>
          </p:nvSpPr>
          <p:spPr bwMode="auto">
            <a:xfrm>
              <a:off x="4926" y="1654"/>
              <a:ext cx="3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Thread</a:t>
              </a:r>
              <a:endParaRPr lang="en-US" altLang="zh-CN" sz="2400" b="1"/>
            </a:p>
          </p:txBody>
        </p:sp>
        <p:sp>
          <p:nvSpPr>
            <p:cNvPr id="218367" name="Rectangle 276">
              <a:extLst>
                <a:ext uri="{FF2B5EF4-FFF2-40B4-BE49-F238E27FC236}">
                  <a16:creationId xmlns:a16="http://schemas.microsoft.com/office/drawing/2014/main" xmlns="" id="{A5F893DF-B640-437F-8898-7552027F2CE8}"/>
                </a:ext>
              </a:extLst>
            </p:cNvPr>
            <p:cNvSpPr>
              <a:spLocks noChangeArrowheads="1"/>
            </p:cNvSpPr>
            <p:nvPr/>
          </p:nvSpPr>
          <p:spPr bwMode="auto">
            <a:xfrm>
              <a:off x="4917" y="1786"/>
              <a:ext cx="3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Control</a:t>
              </a:r>
              <a:endParaRPr lang="en-US" altLang="zh-CN" sz="2400" b="1"/>
            </a:p>
          </p:txBody>
        </p:sp>
        <p:sp>
          <p:nvSpPr>
            <p:cNvPr id="218368" name="Rectangle 277">
              <a:extLst>
                <a:ext uri="{FF2B5EF4-FFF2-40B4-BE49-F238E27FC236}">
                  <a16:creationId xmlns:a16="http://schemas.microsoft.com/office/drawing/2014/main" xmlns="" id="{B21C48EB-167D-4FC1-9C4E-89EE84888505}"/>
                </a:ext>
              </a:extLst>
            </p:cNvPr>
            <p:cNvSpPr>
              <a:spLocks noChangeArrowheads="1"/>
            </p:cNvSpPr>
            <p:nvPr/>
          </p:nvSpPr>
          <p:spPr bwMode="auto">
            <a:xfrm>
              <a:off x="4966" y="1919"/>
              <a:ext cx="2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Block</a:t>
              </a:r>
              <a:endParaRPr lang="en-US" altLang="zh-CN" sz="2400" b="1"/>
            </a:p>
          </p:txBody>
        </p:sp>
        <p:sp>
          <p:nvSpPr>
            <p:cNvPr id="218369" name="Rectangle 278">
              <a:extLst>
                <a:ext uri="{FF2B5EF4-FFF2-40B4-BE49-F238E27FC236}">
                  <a16:creationId xmlns:a16="http://schemas.microsoft.com/office/drawing/2014/main" xmlns="" id="{667D918F-D21E-4BCA-A28A-76593EF0505C}"/>
                </a:ext>
              </a:extLst>
            </p:cNvPr>
            <p:cNvSpPr>
              <a:spLocks noChangeArrowheads="1"/>
            </p:cNvSpPr>
            <p:nvPr/>
          </p:nvSpPr>
          <p:spPr bwMode="auto">
            <a:xfrm>
              <a:off x="4867" y="2315"/>
              <a:ext cx="423"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70" name="Rectangle 279">
              <a:extLst>
                <a:ext uri="{FF2B5EF4-FFF2-40B4-BE49-F238E27FC236}">
                  <a16:creationId xmlns:a16="http://schemas.microsoft.com/office/drawing/2014/main" xmlns="" id="{E0C66E7A-B721-4F06-A833-CC32180C5BEA}"/>
                </a:ext>
              </a:extLst>
            </p:cNvPr>
            <p:cNvSpPr>
              <a:spLocks noChangeArrowheads="1"/>
            </p:cNvSpPr>
            <p:nvPr/>
          </p:nvSpPr>
          <p:spPr bwMode="auto">
            <a:xfrm>
              <a:off x="4967" y="2361"/>
              <a:ext cx="2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User</a:t>
              </a:r>
              <a:endParaRPr lang="en-US" altLang="zh-CN" sz="2400" b="1"/>
            </a:p>
          </p:txBody>
        </p:sp>
        <p:sp>
          <p:nvSpPr>
            <p:cNvPr id="218371" name="Rectangle 280">
              <a:extLst>
                <a:ext uri="{FF2B5EF4-FFF2-40B4-BE49-F238E27FC236}">
                  <a16:creationId xmlns:a16="http://schemas.microsoft.com/office/drawing/2014/main" xmlns="" id="{515D468B-88D7-440D-A2AF-E09E4F876749}"/>
                </a:ext>
              </a:extLst>
            </p:cNvPr>
            <p:cNvSpPr>
              <a:spLocks noChangeArrowheads="1"/>
            </p:cNvSpPr>
            <p:nvPr/>
          </p:nvSpPr>
          <p:spPr bwMode="auto">
            <a:xfrm>
              <a:off x="4947" y="2493"/>
              <a:ext cx="2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Stack</a:t>
              </a:r>
              <a:endParaRPr lang="en-US" altLang="zh-CN" sz="2400" b="1"/>
            </a:p>
          </p:txBody>
        </p:sp>
        <p:sp>
          <p:nvSpPr>
            <p:cNvPr id="218372" name="Rectangle 281">
              <a:extLst>
                <a:ext uri="{FF2B5EF4-FFF2-40B4-BE49-F238E27FC236}">
                  <a16:creationId xmlns:a16="http://schemas.microsoft.com/office/drawing/2014/main" xmlns="" id="{01E5C5D1-9B96-4324-B8A8-4D6D0E38A8EA}"/>
                </a:ext>
              </a:extLst>
            </p:cNvPr>
            <p:cNvSpPr>
              <a:spLocks noChangeArrowheads="1"/>
            </p:cNvSpPr>
            <p:nvPr/>
          </p:nvSpPr>
          <p:spPr bwMode="auto">
            <a:xfrm>
              <a:off x="4867" y="2976"/>
              <a:ext cx="48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73" name="Rectangle 282">
              <a:extLst>
                <a:ext uri="{FF2B5EF4-FFF2-40B4-BE49-F238E27FC236}">
                  <a16:creationId xmlns:a16="http://schemas.microsoft.com/office/drawing/2014/main" xmlns="" id="{FDBCDA1C-B764-4AF7-AA25-6C6F160DA3F7}"/>
                </a:ext>
              </a:extLst>
            </p:cNvPr>
            <p:cNvSpPr>
              <a:spLocks noChangeArrowheads="1"/>
            </p:cNvSpPr>
            <p:nvPr/>
          </p:nvSpPr>
          <p:spPr bwMode="auto">
            <a:xfrm>
              <a:off x="4947" y="3022"/>
              <a:ext cx="33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Kernel</a:t>
              </a:r>
              <a:endParaRPr lang="en-US" altLang="zh-CN" sz="2400" b="1"/>
            </a:p>
          </p:txBody>
        </p:sp>
        <p:sp>
          <p:nvSpPr>
            <p:cNvPr id="218374" name="Rectangle 283">
              <a:extLst>
                <a:ext uri="{FF2B5EF4-FFF2-40B4-BE49-F238E27FC236}">
                  <a16:creationId xmlns:a16="http://schemas.microsoft.com/office/drawing/2014/main" xmlns="" id="{57460E2B-D0D3-4193-92AA-B12BFD24A20C}"/>
                </a:ext>
              </a:extLst>
            </p:cNvPr>
            <p:cNvSpPr>
              <a:spLocks noChangeArrowheads="1"/>
            </p:cNvSpPr>
            <p:nvPr/>
          </p:nvSpPr>
          <p:spPr bwMode="auto">
            <a:xfrm>
              <a:off x="4977" y="3155"/>
              <a:ext cx="2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Stack</a:t>
              </a:r>
              <a:endParaRPr lang="en-US" altLang="zh-CN" sz="2400" b="1"/>
            </a:p>
          </p:txBody>
        </p:sp>
        <p:sp>
          <p:nvSpPr>
            <p:cNvPr id="218375" name="Rectangle 284">
              <a:extLst>
                <a:ext uri="{FF2B5EF4-FFF2-40B4-BE49-F238E27FC236}">
                  <a16:creationId xmlns:a16="http://schemas.microsoft.com/office/drawing/2014/main" xmlns="" id="{FB0AAA8C-1505-477A-97CC-532F0B01999D}"/>
                </a:ext>
              </a:extLst>
            </p:cNvPr>
            <p:cNvSpPr>
              <a:spLocks noChangeArrowheads="1"/>
            </p:cNvSpPr>
            <p:nvPr/>
          </p:nvSpPr>
          <p:spPr bwMode="auto">
            <a:xfrm>
              <a:off x="4801" y="1389"/>
              <a:ext cx="5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8376" name="Rectangle 285">
              <a:extLst>
                <a:ext uri="{FF2B5EF4-FFF2-40B4-BE49-F238E27FC236}">
                  <a16:creationId xmlns:a16="http://schemas.microsoft.com/office/drawing/2014/main" xmlns="" id="{0F1BEABF-5E40-4219-B3A3-F81E1E0C4518}"/>
                </a:ext>
              </a:extLst>
            </p:cNvPr>
            <p:cNvSpPr>
              <a:spLocks noChangeArrowheads="1"/>
            </p:cNvSpPr>
            <p:nvPr/>
          </p:nvSpPr>
          <p:spPr bwMode="auto">
            <a:xfrm>
              <a:off x="4881" y="1435"/>
              <a:ext cx="3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400" b="1">
                  <a:solidFill>
                    <a:srgbClr val="000000"/>
                  </a:solidFill>
                </a:rPr>
                <a:t>Thread</a:t>
              </a:r>
              <a:endParaRPr lang="en-US" altLang="zh-CN" sz="2400" b="1"/>
            </a:p>
          </p:txBody>
        </p:sp>
      </p:grpSp>
      <p:sp>
        <p:nvSpPr>
          <p:cNvPr id="416030" name="Rectangle 286">
            <a:extLst>
              <a:ext uri="{FF2B5EF4-FFF2-40B4-BE49-F238E27FC236}">
                <a16:creationId xmlns:a16="http://schemas.microsoft.com/office/drawing/2014/main" xmlns="" id="{1B0759EE-4E6F-4397-9747-3B06236CAC03}"/>
              </a:ext>
            </a:extLst>
          </p:cNvPr>
          <p:cNvSpPr>
            <a:spLocks noGrp="1" noChangeArrowheads="1"/>
          </p:cNvSpPr>
          <p:nvPr>
            <p:ph type="body" idx="1"/>
          </p:nvPr>
        </p:nvSpPr>
        <p:spPr>
          <a:xfrm>
            <a:off x="228600" y="6246813"/>
            <a:ext cx="4724400" cy="457200"/>
          </a:xfrm>
          <a:noFill/>
        </p:spPr>
        <p:txBody>
          <a:bodyPr/>
          <a:lstStyle/>
          <a:p>
            <a:pPr eaLnBrk="1" hangingPunct="1">
              <a:buFontTx/>
              <a:buNone/>
            </a:pPr>
            <a:r>
              <a:rPr lang="zh-CN" altLang="en-US" sz="2400" b="1"/>
              <a:t>线程组成：</a:t>
            </a:r>
            <a:r>
              <a:rPr lang="en-US" altLang="zh-CN" sz="2400" b="1"/>
              <a:t>TCB</a:t>
            </a:r>
            <a:r>
              <a:rPr lang="zh-CN" altLang="en-US" sz="2400" b="1"/>
              <a:t>、堆栈、寄存器</a:t>
            </a:r>
          </a:p>
        </p:txBody>
      </p:sp>
      <p:sp>
        <p:nvSpPr>
          <p:cNvPr id="416031" name="Rectangle 287">
            <a:extLst>
              <a:ext uri="{FF2B5EF4-FFF2-40B4-BE49-F238E27FC236}">
                <a16:creationId xmlns:a16="http://schemas.microsoft.com/office/drawing/2014/main" xmlns="" id="{C025A318-B21D-4CBD-9AB7-9C98A286A512}"/>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15747"/>
                                        </p:tgtEl>
                                        <p:attrNameLst>
                                          <p:attrName>style.visibility</p:attrName>
                                        </p:attrNameLst>
                                      </p:cBhvr>
                                      <p:to>
                                        <p:strVal val="visible"/>
                                      </p:to>
                                    </p:set>
                                    <p:animEffect transition="in" filter="box(out)">
                                      <p:cBhvr>
                                        <p:cTn id="7" dur="500"/>
                                        <p:tgtEl>
                                          <p:spTgt spid="415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15771"/>
                                        </p:tgtEl>
                                        <p:attrNameLst>
                                          <p:attrName>style.visibility</p:attrName>
                                        </p:attrNameLst>
                                      </p:cBhvr>
                                      <p:to>
                                        <p:strVal val="visible"/>
                                      </p:to>
                                    </p:set>
                                    <p:animEffect transition="in" filter="box(in)">
                                      <p:cBhvr>
                                        <p:cTn id="12" dur="500"/>
                                        <p:tgtEl>
                                          <p:spTgt spid="4157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416030">
                                            <p:txEl>
                                              <p:pRg st="0" end="0"/>
                                            </p:txEl>
                                          </p:spTgt>
                                        </p:tgtEl>
                                        <p:attrNameLst>
                                          <p:attrName>style.visibility</p:attrName>
                                        </p:attrNameLst>
                                      </p:cBhvr>
                                      <p:to>
                                        <p:strVal val="visible"/>
                                      </p:to>
                                    </p:set>
                                    <p:animEffect transition="in" filter="slide(fromLeft)">
                                      <p:cBhvr>
                                        <p:cTn id="17" dur="500"/>
                                        <p:tgtEl>
                                          <p:spTgt spid="4160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030"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xmlns="" id="{CAC0C25B-D1BC-41F5-9174-F5D25988BFFB}"/>
              </a:ext>
            </a:extLst>
          </p:cNvPr>
          <p:cNvSpPr>
            <a:spLocks noChangeArrowheads="1"/>
          </p:cNvSpPr>
          <p:nvPr/>
        </p:nvSpPr>
        <p:spPr bwMode="auto">
          <a:xfrm>
            <a:off x="228600" y="1146175"/>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dirty="0">
                <a:solidFill>
                  <a:schemeClr val="accent2"/>
                </a:solidFill>
              </a:rPr>
              <a:t>3.4 </a:t>
            </a:r>
            <a:r>
              <a:rPr lang="zh-CN" altLang="en-US" sz="2800" b="1" dirty="0">
                <a:solidFill>
                  <a:schemeClr val="accent2"/>
                </a:solidFill>
              </a:rPr>
              <a:t>线程</a:t>
            </a:r>
            <a:r>
              <a:rPr lang="en-US" altLang="zh-CN" sz="2800" b="1" dirty="0">
                <a:solidFill>
                  <a:schemeClr val="accent2"/>
                </a:solidFill>
              </a:rPr>
              <a:t>(THREAD)</a:t>
            </a:r>
            <a:br>
              <a:rPr lang="en-US" altLang="zh-CN" sz="2800" b="1" dirty="0">
                <a:solidFill>
                  <a:schemeClr val="accent2"/>
                </a:solidFill>
              </a:rPr>
            </a:br>
            <a:r>
              <a:rPr lang="en-US" altLang="zh-CN" sz="2800" b="1" dirty="0">
                <a:solidFill>
                  <a:srgbClr val="006600"/>
                </a:solidFill>
              </a:rPr>
              <a:t>3.4.6 </a:t>
            </a:r>
            <a:r>
              <a:rPr lang="zh-CN" altLang="en-US" sz="2800" b="1" dirty="0">
                <a:solidFill>
                  <a:srgbClr val="006600"/>
                </a:solidFill>
              </a:rPr>
              <a:t>进程与线程的关系</a:t>
            </a:r>
          </a:p>
        </p:txBody>
      </p:sp>
      <p:sp>
        <p:nvSpPr>
          <p:cNvPr id="416031" name="Rectangle 287">
            <a:extLst>
              <a:ext uri="{FF2B5EF4-FFF2-40B4-BE49-F238E27FC236}">
                <a16:creationId xmlns:a16="http://schemas.microsoft.com/office/drawing/2014/main" xmlns="" id="{C025A318-B21D-4CBD-9AB7-9C98A286A512}"/>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grpSp>
        <p:nvGrpSpPr>
          <p:cNvPr id="289" name="组合 288">
            <a:extLst>
              <a:ext uri="{FF2B5EF4-FFF2-40B4-BE49-F238E27FC236}">
                <a16:creationId xmlns:a16="http://schemas.microsoft.com/office/drawing/2014/main" xmlns="" id="{2EB2F3D4-5C69-47EE-A114-B20B4BB4C761}"/>
              </a:ext>
            </a:extLst>
          </p:cNvPr>
          <p:cNvGrpSpPr/>
          <p:nvPr/>
        </p:nvGrpSpPr>
        <p:grpSpPr>
          <a:xfrm>
            <a:off x="1754091" y="2204864"/>
            <a:ext cx="1593773" cy="4067101"/>
            <a:chOff x="5649027" y="2530251"/>
            <a:chExt cx="1593773" cy="4067101"/>
          </a:xfrm>
        </p:grpSpPr>
        <p:sp>
          <p:nvSpPr>
            <p:cNvPr id="290" name="矩形 289">
              <a:extLst>
                <a:ext uri="{FF2B5EF4-FFF2-40B4-BE49-F238E27FC236}">
                  <a16:creationId xmlns:a16="http://schemas.microsoft.com/office/drawing/2014/main" xmlns="" id="{696C5DAD-7DD3-42C4-BBD3-CC7C6B7913B6}"/>
                </a:ext>
              </a:extLst>
            </p:cNvPr>
            <p:cNvSpPr/>
            <p:nvPr/>
          </p:nvSpPr>
          <p:spPr bwMode="auto">
            <a:xfrm>
              <a:off x="5652120" y="2530251"/>
              <a:ext cx="1584176" cy="40671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91" name="矩形 290">
              <a:extLst>
                <a:ext uri="{FF2B5EF4-FFF2-40B4-BE49-F238E27FC236}">
                  <a16:creationId xmlns:a16="http://schemas.microsoft.com/office/drawing/2014/main" xmlns="" id="{7CE4853F-A02A-4661-A00D-C24D6A509223}"/>
                </a:ext>
              </a:extLst>
            </p:cNvPr>
            <p:cNvSpPr/>
            <p:nvPr/>
          </p:nvSpPr>
          <p:spPr bwMode="auto">
            <a:xfrm>
              <a:off x="5649027" y="5986635"/>
              <a:ext cx="1584176" cy="4030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代码</a:t>
              </a:r>
            </a:p>
          </p:txBody>
        </p:sp>
        <p:sp>
          <p:nvSpPr>
            <p:cNvPr id="292" name="矩形 291">
              <a:extLst>
                <a:ext uri="{FF2B5EF4-FFF2-40B4-BE49-F238E27FC236}">
                  <a16:creationId xmlns:a16="http://schemas.microsoft.com/office/drawing/2014/main" xmlns="" id="{49452F5A-3F19-482A-B361-E1AE725CF4EC}"/>
                </a:ext>
              </a:extLst>
            </p:cNvPr>
            <p:cNvSpPr/>
            <p:nvPr/>
          </p:nvSpPr>
          <p:spPr bwMode="auto">
            <a:xfrm>
              <a:off x="5652120" y="5583558"/>
              <a:ext cx="1584176" cy="4030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数据</a:t>
              </a:r>
            </a:p>
          </p:txBody>
        </p:sp>
        <p:sp>
          <p:nvSpPr>
            <p:cNvPr id="293" name="矩形 292">
              <a:extLst>
                <a:ext uri="{FF2B5EF4-FFF2-40B4-BE49-F238E27FC236}">
                  <a16:creationId xmlns:a16="http://schemas.microsoft.com/office/drawing/2014/main" xmlns="" id="{288FA7BE-5D6F-462B-8E97-B26317340BBB}"/>
                </a:ext>
              </a:extLst>
            </p:cNvPr>
            <p:cNvSpPr/>
            <p:nvPr/>
          </p:nvSpPr>
          <p:spPr bwMode="auto">
            <a:xfrm>
              <a:off x="5652120" y="5194547"/>
              <a:ext cx="1584176" cy="4030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用户堆</a:t>
              </a:r>
            </a:p>
          </p:txBody>
        </p:sp>
        <p:sp>
          <p:nvSpPr>
            <p:cNvPr id="294" name="矩形 293">
              <a:extLst>
                <a:ext uri="{FF2B5EF4-FFF2-40B4-BE49-F238E27FC236}">
                  <a16:creationId xmlns:a16="http://schemas.microsoft.com/office/drawing/2014/main" xmlns="" id="{DF12BF29-6A1B-4533-AC0B-2653DC3A1C9D}"/>
                </a:ext>
              </a:extLst>
            </p:cNvPr>
            <p:cNvSpPr/>
            <p:nvPr/>
          </p:nvSpPr>
          <p:spPr bwMode="auto">
            <a:xfrm>
              <a:off x="5652120" y="4464841"/>
              <a:ext cx="1584176" cy="4030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代码库</a:t>
              </a:r>
            </a:p>
          </p:txBody>
        </p:sp>
        <p:sp>
          <p:nvSpPr>
            <p:cNvPr id="295" name="矩形 294">
              <a:extLst>
                <a:ext uri="{FF2B5EF4-FFF2-40B4-BE49-F238E27FC236}">
                  <a16:creationId xmlns:a16="http://schemas.microsoft.com/office/drawing/2014/main" xmlns="" id="{386004FA-6571-40CE-92CE-2D7B3F839E74}"/>
                </a:ext>
              </a:extLst>
            </p:cNvPr>
            <p:cNvSpPr/>
            <p:nvPr/>
          </p:nvSpPr>
          <p:spPr bwMode="auto">
            <a:xfrm>
              <a:off x="5652120" y="3679787"/>
              <a:ext cx="1584176" cy="4030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用户栈</a:t>
              </a:r>
            </a:p>
          </p:txBody>
        </p:sp>
        <p:cxnSp>
          <p:nvCxnSpPr>
            <p:cNvPr id="296" name="直接连接符 295">
              <a:extLst>
                <a:ext uri="{FF2B5EF4-FFF2-40B4-BE49-F238E27FC236}">
                  <a16:creationId xmlns:a16="http://schemas.microsoft.com/office/drawing/2014/main" xmlns="" id="{B8186041-3AA1-41B6-8FBE-D5A29D2AF636}"/>
                </a:ext>
              </a:extLst>
            </p:cNvPr>
            <p:cNvCxnSpPr/>
            <p:nvPr/>
          </p:nvCxnSpPr>
          <p:spPr bwMode="auto">
            <a:xfrm>
              <a:off x="5658624" y="3679787"/>
              <a:ext cx="158417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 name="直接连接符 296">
              <a:extLst>
                <a:ext uri="{FF2B5EF4-FFF2-40B4-BE49-F238E27FC236}">
                  <a16:creationId xmlns:a16="http://schemas.microsoft.com/office/drawing/2014/main" xmlns="" id="{C8252D87-BCAA-4575-BBE2-FE4EE91D075A}"/>
                </a:ext>
              </a:extLst>
            </p:cNvPr>
            <p:cNvCxnSpPr/>
            <p:nvPr/>
          </p:nvCxnSpPr>
          <p:spPr bwMode="auto">
            <a:xfrm>
              <a:off x="5658624" y="3610371"/>
              <a:ext cx="1584176"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98" name="矩形 297">
              <a:extLst>
                <a:ext uri="{FF2B5EF4-FFF2-40B4-BE49-F238E27FC236}">
                  <a16:creationId xmlns:a16="http://schemas.microsoft.com/office/drawing/2014/main" xmlns="" id="{7F555889-E16D-4175-93D5-E8CE12822390}"/>
                </a:ext>
              </a:extLst>
            </p:cNvPr>
            <p:cNvSpPr/>
            <p:nvPr/>
          </p:nvSpPr>
          <p:spPr bwMode="auto">
            <a:xfrm>
              <a:off x="5652120" y="3136036"/>
              <a:ext cx="1584176" cy="330319"/>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dirty="0"/>
                <a:t>内核栈</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99" name="矩形 298">
              <a:extLst>
                <a:ext uri="{FF2B5EF4-FFF2-40B4-BE49-F238E27FC236}">
                  <a16:creationId xmlns:a16="http://schemas.microsoft.com/office/drawing/2014/main" xmlns="" id="{B59CE5D2-67E2-4000-9A81-49208FFE93E8}"/>
                </a:ext>
              </a:extLst>
            </p:cNvPr>
            <p:cNvSpPr/>
            <p:nvPr/>
          </p:nvSpPr>
          <p:spPr bwMode="auto">
            <a:xfrm>
              <a:off x="5652120" y="2631980"/>
              <a:ext cx="1584176" cy="330319"/>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内核代码及数据</a:t>
              </a:r>
            </a:p>
          </p:txBody>
        </p:sp>
      </p:grpSp>
      <p:sp>
        <p:nvSpPr>
          <p:cNvPr id="3" name="文本框 2">
            <a:extLst>
              <a:ext uri="{FF2B5EF4-FFF2-40B4-BE49-F238E27FC236}">
                <a16:creationId xmlns:a16="http://schemas.microsoft.com/office/drawing/2014/main" xmlns="" id="{FB7FC404-5EA7-468F-8902-451029DEA9B4}"/>
              </a:ext>
            </a:extLst>
          </p:cNvPr>
          <p:cNvSpPr txBox="1"/>
          <p:nvPr/>
        </p:nvSpPr>
        <p:spPr>
          <a:xfrm>
            <a:off x="1763688" y="6309321"/>
            <a:ext cx="1770034" cy="369332"/>
          </a:xfrm>
          <a:prstGeom prst="rect">
            <a:avLst/>
          </a:prstGeom>
          <a:noFill/>
        </p:spPr>
        <p:txBody>
          <a:bodyPr wrap="square" rtlCol="0">
            <a:spAutoFit/>
          </a:bodyPr>
          <a:lstStyle/>
          <a:p>
            <a:r>
              <a:rPr lang="zh-CN" altLang="en-US" sz="1800" dirty="0"/>
              <a:t>进程地址空间</a:t>
            </a:r>
          </a:p>
        </p:txBody>
      </p:sp>
      <p:grpSp>
        <p:nvGrpSpPr>
          <p:cNvPr id="303" name="组合 302">
            <a:extLst>
              <a:ext uri="{FF2B5EF4-FFF2-40B4-BE49-F238E27FC236}">
                <a16:creationId xmlns:a16="http://schemas.microsoft.com/office/drawing/2014/main" xmlns="" id="{0A17FF29-AA66-4D72-9BB4-0316C0E51B57}"/>
              </a:ext>
            </a:extLst>
          </p:cNvPr>
          <p:cNvGrpSpPr/>
          <p:nvPr/>
        </p:nvGrpSpPr>
        <p:grpSpPr>
          <a:xfrm>
            <a:off x="6084168" y="1340774"/>
            <a:ext cx="1593773" cy="4927818"/>
            <a:chOff x="5649027" y="1669536"/>
            <a:chExt cx="1593773" cy="4927818"/>
          </a:xfrm>
        </p:grpSpPr>
        <p:sp>
          <p:nvSpPr>
            <p:cNvPr id="304" name="矩形 303">
              <a:extLst>
                <a:ext uri="{FF2B5EF4-FFF2-40B4-BE49-F238E27FC236}">
                  <a16:creationId xmlns:a16="http://schemas.microsoft.com/office/drawing/2014/main" xmlns="" id="{0AC544D9-2A7C-42F5-A467-FA9A51756E3B}"/>
                </a:ext>
              </a:extLst>
            </p:cNvPr>
            <p:cNvSpPr/>
            <p:nvPr/>
          </p:nvSpPr>
          <p:spPr bwMode="auto">
            <a:xfrm>
              <a:off x="5652120" y="1669536"/>
              <a:ext cx="1584176" cy="492781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05" name="矩形 304">
              <a:extLst>
                <a:ext uri="{FF2B5EF4-FFF2-40B4-BE49-F238E27FC236}">
                  <a16:creationId xmlns:a16="http://schemas.microsoft.com/office/drawing/2014/main" xmlns="" id="{93366251-9676-4DBA-93EB-7CE6A0872CCE}"/>
                </a:ext>
              </a:extLst>
            </p:cNvPr>
            <p:cNvSpPr/>
            <p:nvPr/>
          </p:nvSpPr>
          <p:spPr bwMode="auto">
            <a:xfrm>
              <a:off x="5649027" y="5986635"/>
              <a:ext cx="1584176" cy="4030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代码</a:t>
              </a:r>
            </a:p>
          </p:txBody>
        </p:sp>
        <p:sp>
          <p:nvSpPr>
            <p:cNvPr id="306" name="矩形 305">
              <a:extLst>
                <a:ext uri="{FF2B5EF4-FFF2-40B4-BE49-F238E27FC236}">
                  <a16:creationId xmlns:a16="http://schemas.microsoft.com/office/drawing/2014/main" xmlns="" id="{E55F0234-EE8B-4F65-8DBC-431B7D3372E1}"/>
                </a:ext>
              </a:extLst>
            </p:cNvPr>
            <p:cNvSpPr/>
            <p:nvPr/>
          </p:nvSpPr>
          <p:spPr bwMode="auto">
            <a:xfrm>
              <a:off x="5652120" y="5583558"/>
              <a:ext cx="1584176" cy="4030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数据</a:t>
              </a:r>
            </a:p>
          </p:txBody>
        </p:sp>
        <p:sp>
          <p:nvSpPr>
            <p:cNvPr id="307" name="矩形 306">
              <a:extLst>
                <a:ext uri="{FF2B5EF4-FFF2-40B4-BE49-F238E27FC236}">
                  <a16:creationId xmlns:a16="http://schemas.microsoft.com/office/drawing/2014/main" xmlns="" id="{B19F954A-0419-43A0-8C29-B6789573DD3E}"/>
                </a:ext>
              </a:extLst>
            </p:cNvPr>
            <p:cNvSpPr/>
            <p:nvPr/>
          </p:nvSpPr>
          <p:spPr bwMode="auto">
            <a:xfrm>
              <a:off x="5652120" y="5194547"/>
              <a:ext cx="1584176" cy="4030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用户堆</a:t>
              </a:r>
            </a:p>
          </p:txBody>
        </p:sp>
        <p:sp>
          <p:nvSpPr>
            <p:cNvPr id="308" name="矩形 307">
              <a:extLst>
                <a:ext uri="{FF2B5EF4-FFF2-40B4-BE49-F238E27FC236}">
                  <a16:creationId xmlns:a16="http://schemas.microsoft.com/office/drawing/2014/main" xmlns="" id="{2687FC60-4489-479A-A624-998460B16778}"/>
                </a:ext>
              </a:extLst>
            </p:cNvPr>
            <p:cNvSpPr/>
            <p:nvPr/>
          </p:nvSpPr>
          <p:spPr bwMode="auto">
            <a:xfrm>
              <a:off x="5652120" y="4464841"/>
              <a:ext cx="1584176" cy="4030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代码库</a:t>
              </a:r>
            </a:p>
          </p:txBody>
        </p:sp>
        <p:sp>
          <p:nvSpPr>
            <p:cNvPr id="309" name="矩形 308">
              <a:extLst>
                <a:ext uri="{FF2B5EF4-FFF2-40B4-BE49-F238E27FC236}">
                  <a16:creationId xmlns:a16="http://schemas.microsoft.com/office/drawing/2014/main" xmlns="" id="{3C5FAB94-3EF6-4353-88FE-24498E0996F7}"/>
                </a:ext>
              </a:extLst>
            </p:cNvPr>
            <p:cNvSpPr/>
            <p:nvPr/>
          </p:nvSpPr>
          <p:spPr bwMode="auto">
            <a:xfrm>
              <a:off x="5649117" y="3757762"/>
              <a:ext cx="1584176" cy="25721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用户栈</a:t>
              </a: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311" name="直接连接符 310">
              <a:extLst>
                <a:ext uri="{FF2B5EF4-FFF2-40B4-BE49-F238E27FC236}">
                  <a16:creationId xmlns:a16="http://schemas.microsoft.com/office/drawing/2014/main" xmlns="" id="{2AAF8C31-E90C-4303-9780-11088B38DCEA}"/>
                </a:ext>
              </a:extLst>
            </p:cNvPr>
            <p:cNvCxnSpPr/>
            <p:nvPr/>
          </p:nvCxnSpPr>
          <p:spPr bwMode="auto">
            <a:xfrm>
              <a:off x="5658624" y="3325714"/>
              <a:ext cx="1584176"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12" name="矩形 311">
              <a:extLst>
                <a:ext uri="{FF2B5EF4-FFF2-40B4-BE49-F238E27FC236}">
                  <a16:creationId xmlns:a16="http://schemas.microsoft.com/office/drawing/2014/main" xmlns="" id="{C45E8967-97F3-46BA-AD6E-4E3C8EEF5B87}"/>
                </a:ext>
              </a:extLst>
            </p:cNvPr>
            <p:cNvSpPr/>
            <p:nvPr/>
          </p:nvSpPr>
          <p:spPr bwMode="auto">
            <a:xfrm>
              <a:off x="5652120" y="2204404"/>
              <a:ext cx="1584176" cy="257214"/>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dirty="0"/>
                <a:t>内核栈</a:t>
              </a:r>
              <a:r>
                <a:rPr lang="en-US" altLang="zh-CN" sz="1400" dirty="0"/>
                <a:t>1</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13" name="矩形 312">
              <a:extLst>
                <a:ext uri="{FF2B5EF4-FFF2-40B4-BE49-F238E27FC236}">
                  <a16:creationId xmlns:a16="http://schemas.microsoft.com/office/drawing/2014/main" xmlns="" id="{F1648A42-3870-4E7E-8150-6FEA78119744}"/>
                </a:ext>
              </a:extLst>
            </p:cNvPr>
            <p:cNvSpPr/>
            <p:nvPr/>
          </p:nvSpPr>
          <p:spPr bwMode="auto">
            <a:xfrm>
              <a:off x="5652120" y="1782544"/>
              <a:ext cx="1584176" cy="330319"/>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内核代码及数据</a:t>
              </a:r>
            </a:p>
          </p:txBody>
        </p:sp>
      </p:grpSp>
      <p:sp>
        <p:nvSpPr>
          <p:cNvPr id="314" name="矩形 313">
            <a:extLst>
              <a:ext uri="{FF2B5EF4-FFF2-40B4-BE49-F238E27FC236}">
                <a16:creationId xmlns:a16="http://schemas.microsoft.com/office/drawing/2014/main" xmlns="" id="{AC2318A2-F26D-4558-A73F-4248FAC251A6}"/>
              </a:ext>
            </a:extLst>
          </p:cNvPr>
          <p:cNvSpPr/>
          <p:nvPr/>
        </p:nvSpPr>
        <p:spPr bwMode="auto">
          <a:xfrm>
            <a:off x="6084258" y="3747850"/>
            <a:ext cx="1584176" cy="25721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用户栈</a:t>
            </a: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15" name="矩形 314">
            <a:extLst>
              <a:ext uri="{FF2B5EF4-FFF2-40B4-BE49-F238E27FC236}">
                <a16:creationId xmlns:a16="http://schemas.microsoft.com/office/drawing/2014/main" xmlns="" id="{4471A5AE-FE87-49D3-9162-3B8258882EF7}"/>
              </a:ext>
            </a:extLst>
          </p:cNvPr>
          <p:cNvSpPr/>
          <p:nvPr/>
        </p:nvSpPr>
        <p:spPr bwMode="auto">
          <a:xfrm>
            <a:off x="6084168" y="3068960"/>
            <a:ext cx="1584176" cy="25721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用户栈</a:t>
            </a: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16" name="矩形 315">
            <a:extLst>
              <a:ext uri="{FF2B5EF4-FFF2-40B4-BE49-F238E27FC236}">
                <a16:creationId xmlns:a16="http://schemas.microsoft.com/office/drawing/2014/main" xmlns="" id="{5631D82C-6B25-4C97-9F78-7C764613E81F}"/>
              </a:ext>
            </a:extLst>
          </p:cNvPr>
          <p:cNvSpPr/>
          <p:nvPr/>
        </p:nvSpPr>
        <p:spPr bwMode="auto">
          <a:xfrm>
            <a:off x="6084168" y="2256410"/>
            <a:ext cx="1584176" cy="257214"/>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dirty="0"/>
              <a:t>内核栈</a:t>
            </a:r>
            <a:r>
              <a:rPr lang="en-US" altLang="zh-CN" sz="1400" dirty="0"/>
              <a:t>2</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17" name="矩形 316">
            <a:extLst>
              <a:ext uri="{FF2B5EF4-FFF2-40B4-BE49-F238E27FC236}">
                <a16:creationId xmlns:a16="http://schemas.microsoft.com/office/drawing/2014/main" xmlns="" id="{78488410-5E06-4DA4-A14D-F2ABF0C2DEBD}"/>
              </a:ext>
            </a:extLst>
          </p:cNvPr>
          <p:cNvSpPr/>
          <p:nvPr/>
        </p:nvSpPr>
        <p:spPr bwMode="auto">
          <a:xfrm>
            <a:off x="6085550" y="2626728"/>
            <a:ext cx="1584176" cy="257214"/>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dirty="0"/>
              <a:t>内核栈</a:t>
            </a:r>
            <a:r>
              <a:rPr lang="en-US" altLang="zh-CN" sz="1400" dirty="0"/>
              <a:t>3</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18" name="文本框 317">
            <a:extLst>
              <a:ext uri="{FF2B5EF4-FFF2-40B4-BE49-F238E27FC236}">
                <a16:creationId xmlns:a16="http://schemas.microsoft.com/office/drawing/2014/main" xmlns="" id="{A3B76730-1B37-4A9B-ADE2-F5E7DAC88E03}"/>
              </a:ext>
            </a:extLst>
          </p:cNvPr>
          <p:cNvSpPr txBox="1"/>
          <p:nvPr/>
        </p:nvSpPr>
        <p:spPr>
          <a:xfrm>
            <a:off x="5250240" y="6381600"/>
            <a:ext cx="3426216" cy="369332"/>
          </a:xfrm>
          <a:prstGeom prst="rect">
            <a:avLst/>
          </a:prstGeom>
          <a:noFill/>
        </p:spPr>
        <p:txBody>
          <a:bodyPr wrap="square" rtlCol="0">
            <a:spAutoFit/>
          </a:bodyPr>
          <a:lstStyle/>
          <a:p>
            <a:r>
              <a:rPr lang="zh-CN" altLang="en-US" sz="1800" dirty="0"/>
              <a:t>多线程进程地址空间</a:t>
            </a:r>
            <a:r>
              <a:rPr lang="en-US" altLang="zh-CN" sz="1800" dirty="0"/>
              <a:t>(3</a:t>
            </a:r>
            <a:r>
              <a:rPr lang="zh-CN" altLang="en-US" sz="1800" dirty="0"/>
              <a:t>个线程</a:t>
            </a:r>
            <a:r>
              <a:rPr lang="en-US" altLang="zh-CN" sz="1800" dirty="0"/>
              <a:t>)</a:t>
            </a:r>
            <a:endParaRPr lang="zh-CN" altLang="en-US" sz="1800" dirty="0"/>
          </a:p>
        </p:txBody>
      </p:sp>
    </p:spTree>
    <p:extLst>
      <p:ext uri="{BB962C8B-B14F-4D97-AF65-F5344CB8AC3E}">
        <p14:creationId xmlns:p14="http://schemas.microsoft.com/office/powerpoint/2010/main" val="5053441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xmlns="" id="{DE63719E-C38E-467D-A026-916042C5B0CD}"/>
              </a:ext>
            </a:extLst>
          </p:cNvPr>
          <p:cNvSpPr>
            <a:spLocks noGrp="1" noChangeArrowheads="1"/>
          </p:cNvSpPr>
          <p:nvPr>
            <p:ph type="body" idx="1"/>
          </p:nvPr>
        </p:nvSpPr>
        <p:spPr>
          <a:xfrm>
            <a:off x="228600" y="1143000"/>
            <a:ext cx="8610600" cy="5486400"/>
          </a:xfrm>
          <a:noFill/>
        </p:spPr>
        <p:txBody>
          <a:bodyPr/>
          <a:lstStyle/>
          <a:p>
            <a:pPr eaLnBrk="1" hangingPunct="1">
              <a:spcBef>
                <a:spcPct val="5000"/>
              </a:spcBef>
              <a:buFontTx/>
              <a:buNone/>
            </a:pPr>
            <a:r>
              <a:rPr lang="en-US" altLang="zh-CN" b="1">
                <a:solidFill>
                  <a:schemeClr val="accent2"/>
                </a:solidFill>
              </a:rPr>
              <a:t>3.4 </a:t>
            </a:r>
            <a:r>
              <a:rPr lang="zh-CN" altLang="en-US" b="1">
                <a:solidFill>
                  <a:schemeClr val="accent2"/>
                </a:solidFill>
              </a:rPr>
              <a:t>线程</a:t>
            </a:r>
            <a:r>
              <a:rPr lang="en-US" altLang="zh-CN" b="1">
                <a:solidFill>
                  <a:schemeClr val="accent2"/>
                </a:solidFill>
              </a:rPr>
              <a:t>(THREAD)</a:t>
            </a:r>
          </a:p>
          <a:p>
            <a:pPr eaLnBrk="1" hangingPunct="1">
              <a:spcBef>
                <a:spcPct val="5000"/>
              </a:spcBef>
              <a:buFontTx/>
              <a:buNone/>
            </a:pPr>
            <a:r>
              <a:rPr lang="en-US" altLang="zh-CN" sz="3000" b="1">
                <a:solidFill>
                  <a:srgbClr val="006600"/>
                </a:solidFill>
              </a:rPr>
              <a:t>3.4.7 </a:t>
            </a:r>
            <a:r>
              <a:rPr lang="zh-CN" altLang="en-US" sz="3000" b="1">
                <a:solidFill>
                  <a:srgbClr val="006600"/>
                </a:solidFill>
              </a:rPr>
              <a:t>线程的适用范围</a:t>
            </a:r>
          </a:p>
          <a:p>
            <a:pPr lvl="1" eaLnBrk="1" hangingPunct="1">
              <a:spcBef>
                <a:spcPct val="5000"/>
              </a:spcBef>
              <a:buFontTx/>
              <a:buBlip>
                <a:blip r:embed="rId3"/>
              </a:buBlip>
            </a:pPr>
            <a:r>
              <a:rPr lang="zh-CN" altLang="en-US" b="1">
                <a:solidFill>
                  <a:srgbClr val="FF3300"/>
                </a:solidFill>
              </a:rPr>
              <a:t>不适宜：</a:t>
            </a:r>
            <a:r>
              <a:rPr lang="zh-CN" altLang="en-US" b="1"/>
              <a:t>很少做进程调度和切换的实时系统、个人数字助理系统。任务单一；</a:t>
            </a:r>
          </a:p>
          <a:p>
            <a:pPr lvl="1" eaLnBrk="1" hangingPunct="1">
              <a:spcBef>
                <a:spcPct val="5000"/>
              </a:spcBef>
              <a:buFontTx/>
              <a:buBlip>
                <a:blip r:embed="rId3"/>
              </a:buBlip>
            </a:pPr>
            <a:r>
              <a:rPr lang="zh-CN" altLang="en-US" b="1">
                <a:solidFill>
                  <a:srgbClr val="FF3300"/>
                </a:solidFill>
              </a:rPr>
              <a:t>最适宜：</a:t>
            </a:r>
            <a:r>
              <a:rPr lang="zh-CN" altLang="en-US" b="1"/>
              <a:t>多处理机系统；</a:t>
            </a:r>
          </a:p>
          <a:p>
            <a:pPr lvl="1" eaLnBrk="1" hangingPunct="1">
              <a:spcBef>
                <a:spcPct val="5000"/>
              </a:spcBef>
              <a:buFontTx/>
              <a:buBlip>
                <a:blip r:embed="rId3"/>
              </a:buBlip>
            </a:pPr>
            <a:r>
              <a:rPr lang="zh-CN" altLang="en-US" b="1">
                <a:solidFill>
                  <a:srgbClr val="FF3300"/>
                </a:solidFill>
              </a:rPr>
              <a:t>典型应用环境</a:t>
            </a:r>
          </a:p>
          <a:p>
            <a:pPr lvl="2" eaLnBrk="1" hangingPunct="1">
              <a:spcBef>
                <a:spcPct val="5000"/>
              </a:spcBef>
              <a:buFontTx/>
              <a:buBlip>
                <a:blip r:embed="rId4"/>
              </a:buBlip>
            </a:pPr>
            <a:r>
              <a:rPr lang="zh-CN" altLang="en-US" sz="2600" b="1"/>
              <a:t>服务器中的文件管理或通信控制或客户服务器方式的服务器程序；</a:t>
            </a:r>
          </a:p>
          <a:p>
            <a:pPr lvl="2" eaLnBrk="1" hangingPunct="1">
              <a:spcBef>
                <a:spcPct val="5000"/>
              </a:spcBef>
              <a:buFontTx/>
              <a:buBlip>
                <a:blip r:embed="rId4"/>
              </a:buBlip>
            </a:pPr>
            <a:r>
              <a:rPr lang="zh-CN" altLang="en-US" sz="2600" b="1"/>
              <a:t>前后台处理。如表处理程序，用户输入命令和命令执行；</a:t>
            </a:r>
          </a:p>
          <a:p>
            <a:pPr lvl="2" eaLnBrk="1" hangingPunct="1">
              <a:spcBef>
                <a:spcPct val="5000"/>
              </a:spcBef>
              <a:buFontTx/>
              <a:buBlip>
                <a:blip r:embed="rId4"/>
              </a:buBlip>
            </a:pPr>
            <a:r>
              <a:rPr lang="zh-CN" altLang="en-US" sz="2600" b="1"/>
              <a:t>异步处理：一个程序中可以并发的程序段，使用不同的线程。</a:t>
            </a:r>
          </a:p>
        </p:txBody>
      </p:sp>
      <p:sp>
        <p:nvSpPr>
          <p:cNvPr id="417795" name="Rectangle 3">
            <a:extLst>
              <a:ext uri="{FF2B5EF4-FFF2-40B4-BE49-F238E27FC236}">
                <a16:creationId xmlns:a16="http://schemas.microsoft.com/office/drawing/2014/main" xmlns="" id="{32A3FCEE-CD1B-445E-B182-4E7640871D84}"/>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xmlns="" id="{B788DD4B-6E9A-4ECD-85A8-FB6896369B0D}"/>
              </a:ext>
            </a:extLst>
          </p:cNvPr>
          <p:cNvSpPr>
            <a:spLocks noGrp="1" noChangeArrowheads="1"/>
          </p:cNvSpPr>
          <p:nvPr>
            <p:ph type="body" idx="1"/>
          </p:nvPr>
        </p:nvSpPr>
        <p:spPr>
          <a:xfrm>
            <a:off x="381000" y="1122363"/>
            <a:ext cx="8382000" cy="1905000"/>
          </a:xfrm>
          <a:noFill/>
        </p:spPr>
        <p:txBody>
          <a:bodyPr/>
          <a:lstStyle/>
          <a:p>
            <a:pPr eaLnBrk="1" hangingPunct="1">
              <a:spcBef>
                <a:spcPct val="5000"/>
              </a:spcBef>
              <a:buFontTx/>
              <a:buNone/>
            </a:pPr>
            <a:r>
              <a:rPr lang="en-US" altLang="zh-CN" sz="4000" b="1">
                <a:solidFill>
                  <a:schemeClr val="accent2"/>
                </a:solidFill>
              </a:rPr>
              <a:t>3.4 </a:t>
            </a:r>
            <a:r>
              <a:rPr lang="zh-CN" altLang="en-US" sz="4000" b="1">
                <a:solidFill>
                  <a:schemeClr val="accent2"/>
                </a:solidFill>
              </a:rPr>
              <a:t>线程</a:t>
            </a:r>
            <a:r>
              <a:rPr lang="en-US" altLang="zh-CN" sz="4000" b="1">
                <a:solidFill>
                  <a:schemeClr val="accent2"/>
                </a:solidFill>
              </a:rPr>
              <a:t>(THREAD)</a:t>
            </a:r>
          </a:p>
          <a:p>
            <a:pPr eaLnBrk="1" hangingPunct="1">
              <a:spcBef>
                <a:spcPct val="5000"/>
              </a:spcBef>
              <a:buFontTx/>
              <a:buNone/>
            </a:pPr>
            <a:r>
              <a:rPr lang="en-US" altLang="zh-CN" sz="3600" b="1">
                <a:solidFill>
                  <a:srgbClr val="006600"/>
                </a:solidFill>
              </a:rPr>
              <a:t>3.4.8 </a:t>
            </a:r>
            <a:r>
              <a:rPr lang="zh-CN" altLang="en-US" sz="3600" b="1">
                <a:solidFill>
                  <a:srgbClr val="006600"/>
                </a:solidFill>
              </a:rPr>
              <a:t>线程的状态</a:t>
            </a:r>
          </a:p>
          <a:p>
            <a:pPr lvl="1" eaLnBrk="1" hangingPunct="1">
              <a:spcBef>
                <a:spcPct val="5000"/>
              </a:spcBef>
              <a:buFontTx/>
              <a:buBlip>
                <a:blip r:embed="rId3"/>
              </a:buBlip>
            </a:pPr>
            <a:r>
              <a:rPr lang="zh-CN" altLang="en-US" sz="3200" b="1"/>
              <a:t>基本状态：执行、就绪、阻塞</a:t>
            </a:r>
          </a:p>
        </p:txBody>
      </p:sp>
      <p:sp>
        <p:nvSpPr>
          <p:cNvPr id="419843" name="Oval 3">
            <a:extLst>
              <a:ext uri="{FF2B5EF4-FFF2-40B4-BE49-F238E27FC236}">
                <a16:creationId xmlns:a16="http://schemas.microsoft.com/office/drawing/2014/main" xmlns="" id="{DA3B5EAE-40E8-43BD-A650-710C81698A48}"/>
              </a:ext>
            </a:extLst>
          </p:cNvPr>
          <p:cNvSpPr>
            <a:spLocks noChangeArrowheads="1"/>
          </p:cNvSpPr>
          <p:nvPr/>
        </p:nvSpPr>
        <p:spPr bwMode="auto">
          <a:xfrm>
            <a:off x="1752600" y="3941763"/>
            <a:ext cx="1143000" cy="914400"/>
          </a:xfrm>
          <a:prstGeom prst="ellipse">
            <a:avLst/>
          </a:prstGeom>
          <a:gradFill rotWithShape="0">
            <a:gsLst>
              <a:gs pos="0">
                <a:schemeClr val="accent2">
                  <a:gamma/>
                  <a:shade val="46275"/>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sz="2400" b="1">
                <a:solidFill>
                  <a:schemeClr val="bg1"/>
                </a:solidFill>
              </a:rPr>
              <a:t>就绪</a:t>
            </a:r>
          </a:p>
        </p:txBody>
      </p:sp>
      <p:sp>
        <p:nvSpPr>
          <p:cNvPr id="419844" name="Oval 4">
            <a:extLst>
              <a:ext uri="{FF2B5EF4-FFF2-40B4-BE49-F238E27FC236}">
                <a16:creationId xmlns:a16="http://schemas.microsoft.com/office/drawing/2014/main" xmlns="" id="{EDA125AA-3752-4892-BB4F-1831D38F5BF4}"/>
              </a:ext>
            </a:extLst>
          </p:cNvPr>
          <p:cNvSpPr>
            <a:spLocks noChangeArrowheads="1"/>
          </p:cNvSpPr>
          <p:nvPr/>
        </p:nvSpPr>
        <p:spPr bwMode="auto">
          <a:xfrm>
            <a:off x="4800600" y="3713163"/>
            <a:ext cx="1143000" cy="914400"/>
          </a:xfrm>
          <a:prstGeom prst="ellipse">
            <a:avLst/>
          </a:prstGeom>
          <a:gradFill rotWithShape="0">
            <a:gsLst>
              <a:gs pos="0">
                <a:schemeClr val="accent2">
                  <a:gamma/>
                  <a:shade val="46275"/>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sz="2400" b="1">
                <a:solidFill>
                  <a:schemeClr val="bg1"/>
                </a:solidFill>
              </a:rPr>
              <a:t>执行</a:t>
            </a:r>
          </a:p>
        </p:txBody>
      </p:sp>
      <p:sp>
        <p:nvSpPr>
          <p:cNvPr id="419845" name="Oval 5">
            <a:extLst>
              <a:ext uri="{FF2B5EF4-FFF2-40B4-BE49-F238E27FC236}">
                <a16:creationId xmlns:a16="http://schemas.microsoft.com/office/drawing/2014/main" xmlns="" id="{E1B40D0A-1C47-49CC-B9B2-85A368F6137C}"/>
              </a:ext>
            </a:extLst>
          </p:cNvPr>
          <p:cNvSpPr>
            <a:spLocks noChangeArrowheads="1"/>
          </p:cNvSpPr>
          <p:nvPr/>
        </p:nvSpPr>
        <p:spPr bwMode="auto">
          <a:xfrm>
            <a:off x="3581400" y="5084763"/>
            <a:ext cx="1143000" cy="914400"/>
          </a:xfrm>
          <a:prstGeom prst="ellipse">
            <a:avLst/>
          </a:prstGeom>
          <a:gradFill rotWithShape="0">
            <a:gsLst>
              <a:gs pos="0">
                <a:schemeClr val="accent2">
                  <a:gamma/>
                  <a:shade val="46275"/>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sz="2400" b="1">
                <a:solidFill>
                  <a:schemeClr val="bg1"/>
                </a:solidFill>
              </a:rPr>
              <a:t>阻塞</a:t>
            </a:r>
          </a:p>
        </p:txBody>
      </p:sp>
      <p:sp>
        <p:nvSpPr>
          <p:cNvPr id="419846" name="Oval 6">
            <a:extLst>
              <a:ext uri="{FF2B5EF4-FFF2-40B4-BE49-F238E27FC236}">
                <a16:creationId xmlns:a16="http://schemas.microsoft.com/office/drawing/2014/main" xmlns="" id="{F7058C4E-C317-47B0-BDB9-7AB2884FCE20}"/>
              </a:ext>
            </a:extLst>
          </p:cNvPr>
          <p:cNvSpPr>
            <a:spLocks noChangeArrowheads="1"/>
          </p:cNvSpPr>
          <p:nvPr/>
        </p:nvSpPr>
        <p:spPr bwMode="auto">
          <a:xfrm>
            <a:off x="7315200" y="3713163"/>
            <a:ext cx="1143000" cy="914400"/>
          </a:xfrm>
          <a:prstGeom prst="ellipse">
            <a:avLst/>
          </a:prstGeom>
          <a:gradFill rotWithShape="0">
            <a:gsLst>
              <a:gs pos="0">
                <a:schemeClr val="accent2">
                  <a:gamma/>
                  <a:shade val="46275"/>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sz="2400" b="1">
                <a:solidFill>
                  <a:schemeClr val="bg1"/>
                </a:solidFill>
              </a:rPr>
              <a:t>结束</a:t>
            </a:r>
          </a:p>
        </p:txBody>
      </p:sp>
      <p:sp>
        <p:nvSpPr>
          <p:cNvPr id="222215" name="Line 7">
            <a:extLst>
              <a:ext uri="{FF2B5EF4-FFF2-40B4-BE49-F238E27FC236}">
                <a16:creationId xmlns:a16="http://schemas.microsoft.com/office/drawing/2014/main" xmlns="" id="{69E84A45-6DBD-4B0C-9DCA-D0CAF316D7D0}"/>
              </a:ext>
            </a:extLst>
          </p:cNvPr>
          <p:cNvSpPr>
            <a:spLocks noChangeShapeType="1"/>
          </p:cNvSpPr>
          <p:nvPr/>
        </p:nvSpPr>
        <p:spPr bwMode="auto">
          <a:xfrm>
            <a:off x="304800" y="4475163"/>
            <a:ext cx="1447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16" name="Text Box 8">
            <a:extLst>
              <a:ext uri="{FF2B5EF4-FFF2-40B4-BE49-F238E27FC236}">
                <a16:creationId xmlns:a16="http://schemas.microsoft.com/office/drawing/2014/main" xmlns="" id="{BF59B956-D8BE-43C0-AA3A-F65E10ACEB12}"/>
              </a:ext>
            </a:extLst>
          </p:cNvPr>
          <p:cNvSpPr txBox="1">
            <a:spLocks noChangeArrowheads="1"/>
          </p:cNvSpPr>
          <p:nvPr/>
        </p:nvSpPr>
        <p:spPr bwMode="auto">
          <a:xfrm>
            <a:off x="609600" y="3941763"/>
            <a:ext cx="10668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派生</a:t>
            </a:r>
          </a:p>
          <a:p>
            <a:pPr eaLnBrk="1" hangingPunct="1">
              <a:spcBef>
                <a:spcPct val="50000"/>
              </a:spcBef>
              <a:buFontTx/>
              <a:buNone/>
            </a:pPr>
            <a:r>
              <a:rPr lang="en-US" altLang="zh-CN" sz="2400" b="1"/>
              <a:t>Spawn</a:t>
            </a:r>
          </a:p>
        </p:txBody>
      </p:sp>
      <p:sp>
        <p:nvSpPr>
          <p:cNvPr id="222217" name="Line 9">
            <a:extLst>
              <a:ext uri="{FF2B5EF4-FFF2-40B4-BE49-F238E27FC236}">
                <a16:creationId xmlns:a16="http://schemas.microsoft.com/office/drawing/2014/main" xmlns="" id="{F87B4C14-37BB-4F90-9BD4-A82F2E57C8D3}"/>
              </a:ext>
            </a:extLst>
          </p:cNvPr>
          <p:cNvSpPr>
            <a:spLocks noChangeShapeType="1"/>
          </p:cNvSpPr>
          <p:nvPr/>
        </p:nvSpPr>
        <p:spPr bwMode="auto">
          <a:xfrm>
            <a:off x="2590800" y="4017963"/>
            <a:ext cx="2286000" cy="15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18" name="Text Box 10">
            <a:extLst>
              <a:ext uri="{FF2B5EF4-FFF2-40B4-BE49-F238E27FC236}">
                <a16:creationId xmlns:a16="http://schemas.microsoft.com/office/drawing/2014/main" xmlns="" id="{37971E10-A4DD-45D6-B536-49407EC234A4}"/>
              </a:ext>
            </a:extLst>
          </p:cNvPr>
          <p:cNvSpPr txBox="1">
            <a:spLocks noChangeArrowheads="1"/>
          </p:cNvSpPr>
          <p:nvPr/>
        </p:nvSpPr>
        <p:spPr bwMode="auto">
          <a:xfrm>
            <a:off x="3276600" y="3560763"/>
            <a:ext cx="13716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调度</a:t>
            </a:r>
          </a:p>
          <a:p>
            <a:pPr eaLnBrk="1" hangingPunct="1">
              <a:spcBef>
                <a:spcPct val="50000"/>
              </a:spcBef>
              <a:buFontTx/>
              <a:buNone/>
            </a:pPr>
            <a:r>
              <a:rPr lang="en-US" altLang="zh-CN" sz="2400" b="1"/>
              <a:t>Dispatch</a:t>
            </a:r>
          </a:p>
        </p:txBody>
      </p:sp>
      <p:sp>
        <p:nvSpPr>
          <p:cNvPr id="222219" name="Line 11">
            <a:extLst>
              <a:ext uri="{FF2B5EF4-FFF2-40B4-BE49-F238E27FC236}">
                <a16:creationId xmlns:a16="http://schemas.microsoft.com/office/drawing/2014/main" xmlns="" id="{E64BD4E4-4BDC-4729-8149-60414E83FCDA}"/>
              </a:ext>
            </a:extLst>
          </p:cNvPr>
          <p:cNvSpPr>
            <a:spLocks noChangeShapeType="1"/>
          </p:cNvSpPr>
          <p:nvPr/>
        </p:nvSpPr>
        <p:spPr bwMode="auto">
          <a:xfrm flipH="1" flipV="1">
            <a:off x="2590800" y="4779963"/>
            <a:ext cx="990600" cy="685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20" name="Text Box 12">
            <a:extLst>
              <a:ext uri="{FF2B5EF4-FFF2-40B4-BE49-F238E27FC236}">
                <a16:creationId xmlns:a16="http://schemas.microsoft.com/office/drawing/2014/main" xmlns="" id="{D87D69AC-BB09-467F-96A5-B255FB811B36}"/>
              </a:ext>
            </a:extLst>
          </p:cNvPr>
          <p:cNvSpPr txBox="1">
            <a:spLocks noChangeArrowheads="1"/>
          </p:cNvSpPr>
          <p:nvPr/>
        </p:nvSpPr>
        <p:spPr bwMode="auto">
          <a:xfrm>
            <a:off x="2286000" y="5084763"/>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激活</a:t>
            </a:r>
          </a:p>
        </p:txBody>
      </p:sp>
      <p:sp>
        <p:nvSpPr>
          <p:cNvPr id="222221" name="Line 13">
            <a:extLst>
              <a:ext uri="{FF2B5EF4-FFF2-40B4-BE49-F238E27FC236}">
                <a16:creationId xmlns:a16="http://schemas.microsoft.com/office/drawing/2014/main" xmlns="" id="{5DCCF4B4-5666-43CA-96FB-07E0877B4764}"/>
              </a:ext>
            </a:extLst>
          </p:cNvPr>
          <p:cNvSpPr>
            <a:spLocks noChangeShapeType="1"/>
          </p:cNvSpPr>
          <p:nvPr/>
        </p:nvSpPr>
        <p:spPr bwMode="auto">
          <a:xfrm flipH="1">
            <a:off x="4495800" y="4551363"/>
            <a:ext cx="762000" cy="685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22" name="Text Box 14">
            <a:extLst>
              <a:ext uri="{FF2B5EF4-FFF2-40B4-BE49-F238E27FC236}">
                <a16:creationId xmlns:a16="http://schemas.microsoft.com/office/drawing/2014/main" xmlns="" id="{B2396C62-5D2D-44DA-8D03-22B7C3564F3F}"/>
              </a:ext>
            </a:extLst>
          </p:cNvPr>
          <p:cNvSpPr txBox="1">
            <a:spLocks noChangeArrowheads="1"/>
          </p:cNvSpPr>
          <p:nvPr/>
        </p:nvSpPr>
        <p:spPr bwMode="auto">
          <a:xfrm>
            <a:off x="4953000" y="4856163"/>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阻塞</a:t>
            </a:r>
          </a:p>
        </p:txBody>
      </p:sp>
      <p:sp>
        <p:nvSpPr>
          <p:cNvPr id="222223" name="Line 15">
            <a:extLst>
              <a:ext uri="{FF2B5EF4-FFF2-40B4-BE49-F238E27FC236}">
                <a16:creationId xmlns:a16="http://schemas.microsoft.com/office/drawing/2014/main" xmlns="" id="{1C1E77C2-2F0A-47F5-AA04-F609F6543AA9}"/>
              </a:ext>
            </a:extLst>
          </p:cNvPr>
          <p:cNvSpPr>
            <a:spLocks noChangeShapeType="1"/>
          </p:cNvSpPr>
          <p:nvPr/>
        </p:nvSpPr>
        <p:spPr bwMode="auto">
          <a:xfrm>
            <a:off x="5943600" y="4170363"/>
            <a:ext cx="1371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24" name="Text Box 16">
            <a:extLst>
              <a:ext uri="{FF2B5EF4-FFF2-40B4-BE49-F238E27FC236}">
                <a16:creationId xmlns:a16="http://schemas.microsoft.com/office/drawing/2014/main" xmlns="" id="{1E6F380E-22A2-4BD5-9AC1-DDD737A0B158}"/>
              </a:ext>
            </a:extLst>
          </p:cNvPr>
          <p:cNvSpPr txBox="1">
            <a:spLocks noChangeArrowheads="1"/>
          </p:cNvSpPr>
          <p:nvPr/>
        </p:nvSpPr>
        <p:spPr bwMode="auto">
          <a:xfrm>
            <a:off x="6096000" y="3636963"/>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结束</a:t>
            </a:r>
          </a:p>
        </p:txBody>
      </p:sp>
      <p:sp>
        <p:nvSpPr>
          <p:cNvPr id="419857" name="AutoShape 17">
            <a:extLst>
              <a:ext uri="{FF2B5EF4-FFF2-40B4-BE49-F238E27FC236}">
                <a16:creationId xmlns:a16="http://schemas.microsoft.com/office/drawing/2014/main" xmlns="" id="{E8F71773-56CC-4C86-AB16-43C71A2E1AA4}"/>
              </a:ext>
            </a:extLst>
          </p:cNvPr>
          <p:cNvSpPr>
            <a:spLocks noChangeArrowheads="1"/>
          </p:cNvSpPr>
          <p:nvPr/>
        </p:nvSpPr>
        <p:spPr bwMode="auto">
          <a:xfrm>
            <a:off x="304800" y="2722563"/>
            <a:ext cx="3962400" cy="762000"/>
          </a:xfrm>
          <a:prstGeom prst="wedgeRectCallout">
            <a:avLst>
              <a:gd name="adj1" fmla="val -39060"/>
              <a:gd name="adj2" fmla="val 17812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200" b="1"/>
              <a:t>线程在进程内派生出来，可由进程派生，也可由线程派生。</a:t>
            </a:r>
          </a:p>
        </p:txBody>
      </p:sp>
      <p:sp>
        <p:nvSpPr>
          <p:cNvPr id="419858" name="AutoShape 18">
            <a:extLst>
              <a:ext uri="{FF2B5EF4-FFF2-40B4-BE49-F238E27FC236}">
                <a16:creationId xmlns:a16="http://schemas.microsoft.com/office/drawing/2014/main" xmlns="" id="{75C0479C-FADA-4F83-AC88-B7EFA543C239}"/>
              </a:ext>
            </a:extLst>
          </p:cNvPr>
          <p:cNvSpPr>
            <a:spLocks noChangeArrowheads="1"/>
          </p:cNvSpPr>
          <p:nvPr/>
        </p:nvSpPr>
        <p:spPr bwMode="auto">
          <a:xfrm>
            <a:off x="4800600" y="5694363"/>
            <a:ext cx="4191000" cy="838200"/>
          </a:xfrm>
          <a:prstGeom prst="wedgeRectCallout">
            <a:avLst>
              <a:gd name="adj1" fmla="val -42801"/>
              <a:gd name="adj2" fmla="val -16761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200" b="1"/>
              <a:t>如果一个线程在执行过程中需要等待某个事件发生，则被阻塞</a:t>
            </a:r>
          </a:p>
        </p:txBody>
      </p:sp>
      <p:sp>
        <p:nvSpPr>
          <p:cNvPr id="419859" name="AutoShape 19">
            <a:extLst>
              <a:ext uri="{FF2B5EF4-FFF2-40B4-BE49-F238E27FC236}">
                <a16:creationId xmlns:a16="http://schemas.microsoft.com/office/drawing/2014/main" xmlns="" id="{74E94C75-C069-45C2-988E-F708702855B8}"/>
              </a:ext>
            </a:extLst>
          </p:cNvPr>
          <p:cNvSpPr>
            <a:spLocks noChangeArrowheads="1"/>
          </p:cNvSpPr>
          <p:nvPr/>
        </p:nvSpPr>
        <p:spPr bwMode="auto">
          <a:xfrm>
            <a:off x="381000" y="5541963"/>
            <a:ext cx="3124200" cy="762000"/>
          </a:xfrm>
          <a:prstGeom prst="wedgeRectCallout">
            <a:avLst>
              <a:gd name="adj1" fmla="val 30792"/>
              <a:gd name="adj2" fmla="val -1291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200" b="1"/>
              <a:t>如果阻塞线程的事件发生，则该线程被激活</a:t>
            </a:r>
          </a:p>
        </p:txBody>
      </p:sp>
      <p:sp>
        <p:nvSpPr>
          <p:cNvPr id="419860" name="AutoShape 20">
            <a:extLst>
              <a:ext uri="{FF2B5EF4-FFF2-40B4-BE49-F238E27FC236}">
                <a16:creationId xmlns:a16="http://schemas.microsoft.com/office/drawing/2014/main" xmlns="" id="{645D05F7-C055-443F-B849-4649094551E4}"/>
              </a:ext>
            </a:extLst>
          </p:cNvPr>
          <p:cNvSpPr>
            <a:spLocks noChangeArrowheads="1"/>
          </p:cNvSpPr>
          <p:nvPr/>
        </p:nvSpPr>
        <p:spPr bwMode="auto">
          <a:xfrm>
            <a:off x="4495800" y="2798763"/>
            <a:ext cx="2514600" cy="762000"/>
          </a:xfrm>
          <a:prstGeom prst="wedgeRectCallout">
            <a:avLst>
              <a:gd name="adj1" fmla="val -72347"/>
              <a:gd name="adj2" fmla="val 110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200" b="1"/>
              <a:t>选择一个就绪线程进入执行状态</a:t>
            </a:r>
          </a:p>
        </p:txBody>
      </p:sp>
      <p:sp>
        <p:nvSpPr>
          <p:cNvPr id="419861" name="AutoShape 21">
            <a:extLst>
              <a:ext uri="{FF2B5EF4-FFF2-40B4-BE49-F238E27FC236}">
                <a16:creationId xmlns:a16="http://schemas.microsoft.com/office/drawing/2014/main" xmlns="" id="{BC681D6F-57B0-427D-B9F1-6145EAC2EC29}"/>
              </a:ext>
            </a:extLst>
          </p:cNvPr>
          <p:cNvSpPr>
            <a:spLocks noChangeArrowheads="1"/>
          </p:cNvSpPr>
          <p:nvPr/>
        </p:nvSpPr>
        <p:spPr bwMode="auto">
          <a:xfrm>
            <a:off x="6324600" y="4627563"/>
            <a:ext cx="2286000" cy="762000"/>
          </a:xfrm>
          <a:prstGeom prst="wedgeRectCallout">
            <a:avLst>
              <a:gd name="adj1" fmla="val -58611"/>
              <a:gd name="adj2" fmla="val -111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200" b="1"/>
              <a:t>释放其寄存器上下文及堆栈内容</a:t>
            </a:r>
          </a:p>
        </p:txBody>
      </p:sp>
      <p:sp>
        <p:nvSpPr>
          <p:cNvPr id="419862" name="Rectangle 22">
            <a:extLst>
              <a:ext uri="{FF2B5EF4-FFF2-40B4-BE49-F238E27FC236}">
                <a16:creationId xmlns:a16="http://schemas.microsoft.com/office/drawing/2014/main" xmlns="" id="{FDE7E1B2-0FEB-4786-936E-C46B3D555A8E}"/>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419857"/>
                                        </p:tgtEl>
                                        <p:attrNameLst>
                                          <p:attrName>style.visibility</p:attrName>
                                        </p:attrNameLst>
                                      </p:cBhvr>
                                      <p:to>
                                        <p:strVal val="visible"/>
                                      </p:to>
                                    </p:set>
                                    <p:animEffect transition="in" filter="strips(upRight)">
                                      <p:cBhvr>
                                        <p:cTn id="7" dur="500"/>
                                        <p:tgtEl>
                                          <p:spTgt spid="4198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19858"/>
                                        </p:tgtEl>
                                        <p:attrNameLst>
                                          <p:attrName>style.visibility</p:attrName>
                                        </p:attrNameLst>
                                      </p:cBhvr>
                                      <p:to>
                                        <p:strVal val="visible"/>
                                      </p:to>
                                    </p:set>
                                    <p:animEffect transition="in" filter="strips(downRight)">
                                      <p:cBhvr>
                                        <p:cTn id="12" dur="500"/>
                                        <p:tgtEl>
                                          <p:spTgt spid="4198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19859"/>
                                        </p:tgtEl>
                                        <p:attrNameLst>
                                          <p:attrName>style.visibility</p:attrName>
                                        </p:attrNameLst>
                                      </p:cBhvr>
                                      <p:to>
                                        <p:strVal val="visible"/>
                                      </p:to>
                                    </p:set>
                                    <p:animEffect transition="in" filter="strips(downLeft)">
                                      <p:cBhvr>
                                        <p:cTn id="17" dur="500"/>
                                        <p:tgtEl>
                                          <p:spTgt spid="4198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419860"/>
                                        </p:tgtEl>
                                        <p:attrNameLst>
                                          <p:attrName>style.visibility</p:attrName>
                                        </p:attrNameLst>
                                      </p:cBhvr>
                                      <p:to>
                                        <p:strVal val="visible"/>
                                      </p:to>
                                    </p:set>
                                    <p:animEffect transition="in" filter="strips(upRight)">
                                      <p:cBhvr>
                                        <p:cTn id="22" dur="500"/>
                                        <p:tgtEl>
                                          <p:spTgt spid="4198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19861"/>
                                        </p:tgtEl>
                                        <p:attrNameLst>
                                          <p:attrName>style.visibility</p:attrName>
                                        </p:attrNameLst>
                                      </p:cBhvr>
                                      <p:to>
                                        <p:strVal val="visible"/>
                                      </p:to>
                                    </p:set>
                                    <p:animEffect transition="in" filter="strips(downRight)">
                                      <p:cBhvr>
                                        <p:cTn id="27" dur="500"/>
                                        <p:tgtEl>
                                          <p:spTgt spid="419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7" grpId="0" animBg="1" autoUpdateAnimBg="0"/>
      <p:bldP spid="419858" grpId="0" animBg="1" autoUpdateAnimBg="0"/>
      <p:bldP spid="419859" grpId="0" animBg="1" autoUpdateAnimBg="0"/>
      <p:bldP spid="419860" grpId="0" animBg="1" autoUpdateAnimBg="0"/>
      <p:bldP spid="419861" grpId="0" animBg="1"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xmlns="" id="{951871CC-C493-415A-855D-E630DF48020E}"/>
              </a:ext>
            </a:extLst>
          </p:cNvPr>
          <p:cNvSpPr>
            <a:spLocks noGrp="1" noChangeArrowheads="1"/>
          </p:cNvSpPr>
          <p:nvPr>
            <p:ph type="body" idx="1"/>
          </p:nvPr>
        </p:nvSpPr>
        <p:spPr>
          <a:xfrm>
            <a:off x="323850" y="1136650"/>
            <a:ext cx="8458200" cy="2592388"/>
          </a:xfrm>
          <a:noFill/>
        </p:spPr>
        <p:txBody>
          <a:bodyPr/>
          <a:lstStyle/>
          <a:p>
            <a:pPr eaLnBrk="1" hangingPunct="1">
              <a:spcBef>
                <a:spcPct val="10000"/>
              </a:spcBef>
              <a:buFontTx/>
              <a:buNone/>
            </a:pPr>
            <a:r>
              <a:rPr lang="en-US" altLang="zh-CN" b="1">
                <a:solidFill>
                  <a:schemeClr val="accent2"/>
                </a:solidFill>
              </a:rPr>
              <a:t>3.4 </a:t>
            </a:r>
            <a:r>
              <a:rPr lang="zh-CN" altLang="en-US" b="1">
                <a:solidFill>
                  <a:schemeClr val="accent2"/>
                </a:solidFill>
              </a:rPr>
              <a:t>线程</a:t>
            </a:r>
            <a:r>
              <a:rPr lang="en-US" altLang="zh-CN" b="1">
                <a:solidFill>
                  <a:schemeClr val="accent2"/>
                </a:solidFill>
              </a:rPr>
              <a:t>(THREAD)</a:t>
            </a:r>
          </a:p>
          <a:p>
            <a:pPr eaLnBrk="1" hangingPunct="1">
              <a:spcBef>
                <a:spcPct val="10000"/>
              </a:spcBef>
              <a:buFontTx/>
              <a:buNone/>
            </a:pPr>
            <a:r>
              <a:rPr lang="en-US" altLang="zh-CN" sz="3000" b="1">
                <a:solidFill>
                  <a:srgbClr val="006600"/>
                </a:solidFill>
              </a:rPr>
              <a:t>3.4.9  OS</a:t>
            </a:r>
            <a:r>
              <a:rPr lang="zh-CN" altLang="en-US" sz="3000" b="1">
                <a:solidFill>
                  <a:srgbClr val="006600"/>
                </a:solidFill>
              </a:rPr>
              <a:t>对线程的实现方式</a:t>
            </a:r>
            <a:r>
              <a:rPr lang="en-US" altLang="zh-CN" sz="2800" b="1"/>
              <a:t>——</a:t>
            </a:r>
            <a:r>
              <a:rPr lang="zh-CN" altLang="en-US" sz="2800" b="1"/>
              <a:t>内核线程</a:t>
            </a:r>
            <a:r>
              <a:rPr lang="en-US" altLang="zh-CN" sz="2800" b="1"/>
              <a:t>kernel-level thread</a:t>
            </a:r>
          </a:p>
          <a:p>
            <a:pPr lvl="1" eaLnBrk="1" hangingPunct="1">
              <a:spcBef>
                <a:spcPct val="10000"/>
              </a:spcBef>
              <a:buFontTx/>
              <a:buNone/>
            </a:pPr>
            <a:r>
              <a:rPr lang="en-US" altLang="zh-CN" b="1">
                <a:solidFill>
                  <a:schemeClr val="accent2"/>
                </a:solidFill>
              </a:rPr>
              <a:t>   </a:t>
            </a:r>
            <a:r>
              <a:rPr lang="zh-CN" altLang="en-US" b="1">
                <a:solidFill>
                  <a:schemeClr val="accent2"/>
                </a:solidFill>
              </a:rPr>
              <a:t>线程在核心空间实现，核心知道线程存在，并对它们实施管理</a:t>
            </a:r>
            <a:r>
              <a:rPr lang="zh-CN" altLang="en-US" b="1"/>
              <a:t>。</a:t>
            </a:r>
          </a:p>
        </p:txBody>
      </p:sp>
      <p:grpSp>
        <p:nvGrpSpPr>
          <p:cNvPr id="421891" name="Group 3">
            <a:extLst>
              <a:ext uri="{FF2B5EF4-FFF2-40B4-BE49-F238E27FC236}">
                <a16:creationId xmlns:a16="http://schemas.microsoft.com/office/drawing/2014/main" xmlns="" id="{3539DEF2-0895-4C75-8867-6CCDDAD50D27}"/>
              </a:ext>
            </a:extLst>
          </p:cNvPr>
          <p:cNvGrpSpPr>
            <a:grpSpLocks/>
          </p:cNvGrpSpPr>
          <p:nvPr/>
        </p:nvGrpSpPr>
        <p:grpSpPr bwMode="auto">
          <a:xfrm>
            <a:off x="2265363" y="3657600"/>
            <a:ext cx="4711700" cy="2819400"/>
            <a:chOff x="1427" y="2251"/>
            <a:chExt cx="2968" cy="1776"/>
          </a:xfrm>
        </p:grpSpPr>
        <p:grpSp>
          <p:nvGrpSpPr>
            <p:cNvPr id="224261" name="Group 4">
              <a:extLst>
                <a:ext uri="{FF2B5EF4-FFF2-40B4-BE49-F238E27FC236}">
                  <a16:creationId xmlns:a16="http://schemas.microsoft.com/office/drawing/2014/main" xmlns="" id="{6ADD20D3-E092-40A9-B1FF-85620318702B}"/>
                </a:ext>
              </a:extLst>
            </p:cNvPr>
            <p:cNvGrpSpPr>
              <a:grpSpLocks/>
            </p:cNvGrpSpPr>
            <p:nvPr/>
          </p:nvGrpSpPr>
          <p:grpSpPr bwMode="auto">
            <a:xfrm>
              <a:off x="2018" y="2251"/>
              <a:ext cx="2377" cy="1776"/>
              <a:chOff x="2018" y="2432"/>
              <a:chExt cx="2377" cy="1776"/>
            </a:xfrm>
          </p:grpSpPr>
          <p:sp>
            <p:nvSpPr>
              <p:cNvPr id="224266" name="Rectangle 5">
                <a:extLst>
                  <a:ext uri="{FF2B5EF4-FFF2-40B4-BE49-F238E27FC236}">
                    <a16:creationId xmlns:a16="http://schemas.microsoft.com/office/drawing/2014/main" xmlns="" id="{8205AF45-9351-4638-8564-9F0455A05EF1}"/>
                  </a:ext>
                </a:extLst>
              </p:cNvPr>
              <p:cNvSpPr>
                <a:spLocks noChangeArrowheads="1"/>
              </p:cNvSpPr>
              <p:nvPr/>
            </p:nvSpPr>
            <p:spPr bwMode="auto">
              <a:xfrm>
                <a:off x="2018" y="2795"/>
                <a:ext cx="2041" cy="10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24267" name="Oval 6">
                <a:extLst>
                  <a:ext uri="{FF2B5EF4-FFF2-40B4-BE49-F238E27FC236}">
                    <a16:creationId xmlns:a16="http://schemas.microsoft.com/office/drawing/2014/main" xmlns="" id="{087AB306-0447-445B-8BA1-44F1F0920AC7}"/>
                  </a:ext>
                </a:extLst>
              </p:cNvPr>
              <p:cNvSpPr>
                <a:spLocks noChangeArrowheads="1"/>
              </p:cNvSpPr>
              <p:nvPr/>
            </p:nvSpPr>
            <p:spPr bwMode="auto">
              <a:xfrm>
                <a:off x="2307" y="2939"/>
                <a:ext cx="726" cy="454"/>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24268" name="Freeform 7">
                <a:extLst>
                  <a:ext uri="{FF2B5EF4-FFF2-40B4-BE49-F238E27FC236}">
                    <a16:creationId xmlns:a16="http://schemas.microsoft.com/office/drawing/2014/main" xmlns="" id="{81753E4F-7B30-46B7-B380-477ACDAAD808}"/>
                  </a:ext>
                </a:extLst>
              </p:cNvPr>
              <p:cNvSpPr>
                <a:spLocks/>
              </p:cNvSpPr>
              <p:nvPr/>
            </p:nvSpPr>
            <p:spPr bwMode="auto">
              <a:xfrm>
                <a:off x="2452" y="3029"/>
                <a:ext cx="91" cy="273"/>
              </a:xfrm>
              <a:custGeom>
                <a:avLst/>
                <a:gdLst>
                  <a:gd name="T0" fmla="*/ 91 w 91"/>
                  <a:gd name="T1" fmla="*/ 0 h 273"/>
                  <a:gd name="T2" fmla="*/ 0 w 91"/>
                  <a:gd name="T3" fmla="*/ 46 h 273"/>
                  <a:gd name="T4" fmla="*/ 91 w 91"/>
                  <a:gd name="T5" fmla="*/ 137 h 273"/>
                  <a:gd name="T6" fmla="*/ 0 w 91"/>
                  <a:gd name="T7" fmla="*/ 182 h 273"/>
                  <a:gd name="T8" fmla="*/ 91 w 91"/>
                  <a:gd name="T9" fmla="*/ 273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273">
                    <a:moveTo>
                      <a:pt x="91" y="0"/>
                    </a:moveTo>
                    <a:cubicBezTo>
                      <a:pt x="45" y="11"/>
                      <a:pt x="0" y="23"/>
                      <a:pt x="0" y="46"/>
                    </a:cubicBezTo>
                    <a:cubicBezTo>
                      <a:pt x="0" y="69"/>
                      <a:pt x="91" y="114"/>
                      <a:pt x="91" y="137"/>
                    </a:cubicBezTo>
                    <a:cubicBezTo>
                      <a:pt x="91" y="160"/>
                      <a:pt x="0" y="159"/>
                      <a:pt x="0" y="182"/>
                    </a:cubicBezTo>
                    <a:cubicBezTo>
                      <a:pt x="0" y="205"/>
                      <a:pt x="76" y="258"/>
                      <a:pt x="91" y="27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69" name="Freeform 8">
                <a:extLst>
                  <a:ext uri="{FF2B5EF4-FFF2-40B4-BE49-F238E27FC236}">
                    <a16:creationId xmlns:a16="http://schemas.microsoft.com/office/drawing/2014/main" xmlns="" id="{21CBC27C-0E6D-4156-8B7C-CA48FDC4FF3A}"/>
                  </a:ext>
                </a:extLst>
              </p:cNvPr>
              <p:cNvSpPr>
                <a:spLocks/>
              </p:cNvSpPr>
              <p:nvPr/>
            </p:nvSpPr>
            <p:spPr bwMode="auto">
              <a:xfrm>
                <a:off x="2561" y="3029"/>
                <a:ext cx="91" cy="273"/>
              </a:xfrm>
              <a:custGeom>
                <a:avLst/>
                <a:gdLst>
                  <a:gd name="T0" fmla="*/ 91 w 91"/>
                  <a:gd name="T1" fmla="*/ 0 h 273"/>
                  <a:gd name="T2" fmla="*/ 0 w 91"/>
                  <a:gd name="T3" fmla="*/ 46 h 273"/>
                  <a:gd name="T4" fmla="*/ 91 w 91"/>
                  <a:gd name="T5" fmla="*/ 137 h 273"/>
                  <a:gd name="T6" fmla="*/ 0 w 91"/>
                  <a:gd name="T7" fmla="*/ 182 h 273"/>
                  <a:gd name="T8" fmla="*/ 91 w 91"/>
                  <a:gd name="T9" fmla="*/ 273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273">
                    <a:moveTo>
                      <a:pt x="91" y="0"/>
                    </a:moveTo>
                    <a:cubicBezTo>
                      <a:pt x="45" y="11"/>
                      <a:pt x="0" y="23"/>
                      <a:pt x="0" y="46"/>
                    </a:cubicBezTo>
                    <a:cubicBezTo>
                      <a:pt x="0" y="69"/>
                      <a:pt x="91" y="114"/>
                      <a:pt x="91" y="137"/>
                    </a:cubicBezTo>
                    <a:cubicBezTo>
                      <a:pt x="91" y="160"/>
                      <a:pt x="0" y="159"/>
                      <a:pt x="0" y="182"/>
                    </a:cubicBezTo>
                    <a:cubicBezTo>
                      <a:pt x="0" y="205"/>
                      <a:pt x="76" y="258"/>
                      <a:pt x="91" y="27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70" name="Freeform 9">
                <a:extLst>
                  <a:ext uri="{FF2B5EF4-FFF2-40B4-BE49-F238E27FC236}">
                    <a16:creationId xmlns:a16="http://schemas.microsoft.com/office/drawing/2014/main" xmlns="" id="{D58B7BAB-E404-444F-ABB6-D1BE779EB35F}"/>
                  </a:ext>
                </a:extLst>
              </p:cNvPr>
              <p:cNvSpPr>
                <a:spLocks/>
              </p:cNvSpPr>
              <p:nvPr/>
            </p:nvSpPr>
            <p:spPr bwMode="auto">
              <a:xfrm>
                <a:off x="2670" y="3030"/>
                <a:ext cx="91" cy="273"/>
              </a:xfrm>
              <a:custGeom>
                <a:avLst/>
                <a:gdLst>
                  <a:gd name="T0" fmla="*/ 91 w 91"/>
                  <a:gd name="T1" fmla="*/ 0 h 273"/>
                  <a:gd name="T2" fmla="*/ 0 w 91"/>
                  <a:gd name="T3" fmla="*/ 46 h 273"/>
                  <a:gd name="T4" fmla="*/ 91 w 91"/>
                  <a:gd name="T5" fmla="*/ 137 h 273"/>
                  <a:gd name="T6" fmla="*/ 0 w 91"/>
                  <a:gd name="T7" fmla="*/ 182 h 273"/>
                  <a:gd name="T8" fmla="*/ 91 w 91"/>
                  <a:gd name="T9" fmla="*/ 273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273">
                    <a:moveTo>
                      <a:pt x="91" y="0"/>
                    </a:moveTo>
                    <a:cubicBezTo>
                      <a:pt x="45" y="11"/>
                      <a:pt x="0" y="23"/>
                      <a:pt x="0" y="46"/>
                    </a:cubicBezTo>
                    <a:cubicBezTo>
                      <a:pt x="0" y="69"/>
                      <a:pt x="91" y="114"/>
                      <a:pt x="91" y="137"/>
                    </a:cubicBezTo>
                    <a:cubicBezTo>
                      <a:pt x="91" y="160"/>
                      <a:pt x="0" y="159"/>
                      <a:pt x="0" y="182"/>
                    </a:cubicBezTo>
                    <a:cubicBezTo>
                      <a:pt x="0" y="205"/>
                      <a:pt x="76" y="258"/>
                      <a:pt x="91" y="27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71" name="Freeform 10">
                <a:extLst>
                  <a:ext uri="{FF2B5EF4-FFF2-40B4-BE49-F238E27FC236}">
                    <a16:creationId xmlns:a16="http://schemas.microsoft.com/office/drawing/2014/main" xmlns="" id="{5EC751D1-2F91-49A8-AA4F-2AF46481612F}"/>
                  </a:ext>
                </a:extLst>
              </p:cNvPr>
              <p:cNvSpPr>
                <a:spLocks/>
              </p:cNvSpPr>
              <p:nvPr/>
            </p:nvSpPr>
            <p:spPr bwMode="auto">
              <a:xfrm>
                <a:off x="2788" y="3038"/>
                <a:ext cx="91" cy="273"/>
              </a:xfrm>
              <a:custGeom>
                <a:avLst/>
                <a:gdLst>
                  <a:gd name="T0" fmla="*/ 91 w 91"/>
                  <a:gd name="T1" fmla="*/ 0 h 273"/>
                  <a:gd name="T2" fmla="*/ 0 w 91"/>
                  <a:gd name="T3" fmla="*/ 46 h 273"/>
                  <a:gd name="T4" fmla="*/ 91 w 91"/>
                  <a:gd name="T5" fmla="*/ 137 h 273"/>
                  <a:gd name="T6" fmla="*/ 0 w 91"/>
                  <a:gd name="T7" fmla="*/ 182 h 273"/>
                  <a:gd name="T8" fmla="*/ 91 w 91"/>
                  <a:gd name="T9" fmla="*/ 273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273">
                    <a:moveTo>
                      <a:pt x="91" y="0"/>
                    </a:moveTo>
                    <a:cubicBezTo>
                      <a:pt x="45" y="11"/>
                      <a:pt x="0" y="23"/>
                      <a:pt x="0" y="46"/>
                    </a:cubicBezTo>
                    <a:cubicBezTo>
                      <a:pt x="0" y="69"/>
                      <a:pt x="91" y="114"/>
                      <a:pt x="91" y="137"/>
                    </a:cubicBezTo>
                    <a:cubicBezTo>
                      <a:pt x="91" y="160"/>
                      <a:pt x="0" y="159"/>
                      <a:pt x="0" y="182"/>
                    </a:cubicBezTo>
                    <a:cubicBezTo>
                      <a:pt x="0" y="205"/>
                      <a:pt x="76" y="258"/>
                      <a:pt x="91" y="27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72" name="Oval 11">
                <a:extLst>
                  <a:ext uri="{FF2B5EF4-FFF2-40B4-BE49-F238E27FC236}">
                    <a16:creationId xmlns:a16="http://schemas.microsoft.com/office/drawing/2014/main" xmlns="" id="{5BD7BB5C-A664-4672-91FC-CB35D7485283}"/>
                  </a:ext>
                </a:extLst>
              </p:cNvPr>
              <p:cNvSpPr>
                <a:spLocks noChangeArrowheads="1"/>
              </p:cNvSpPr>
              <p:nvPr/>
            </p:nvSpPr>
            <p:spPr bwMode="auto">
              <a:xfrm>
                <a:off x="3107" y="2931"/>
                <a:ext cx="726" cy="454"/>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24273" name="Freeform 12">
                <a:extLst>
                  <a:ext uri="{FF2B5EF4-FFF2-40B4-BE49-F238E27FC236}">
                    <a16:creationId xmlns:a16="http://schemas.microsoft.com/office/drawing/2014/main" xmlns="" id="{C0147729-8F58-4AD3-A251-3D9CBBD2388D}"/>
                  </a:ext>
                </a:extLst>
              </p:cNvPr>
              <p:cNvSpPr>
                <a:spLocks/>
              </p:cNvSpPr>
              <p:nvPr/>
            </p:nvSpPr>
            <p:spPr bwMode="auto">
              <a:xfrm>
                <a:off x="3252" y="3021"/>
                <a:ext cx="91" cy="273"/>
              </a:xfrm>
              <a:custGeom>
                <a:avLst/>
                <a:gdLst>
                  <a:gd name="T0" fmla="*/ 91 w 91"/>
                  <a:gd name="T1" fmla="*/ 0 h 273"/>
                  <a:gd name="T2" fmla="*/ 0 w 91"/>
                  <a:gd name="T3" fmla="*/ 46 h 273"/>
                  <a:gd name="T4" fmla="*/ 91 w 91"/>
                  <a:gd name="T5" fmla="*/ 137 h 273"/>
                  <a:gd name="T6" fmla="*/ 0 w 91"/>
                  <a:gd name="T7" fmla="*/ 182 h 273"/>
                  <a:gd name="T8" fmla="*/ 91 w 91"/>
                  <a:gd name="T9" fmla="*/ 273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273">
                    <a:moveTo>
                      <a:pt x="91" y="0"/>
                    </a:moveTo>
                    <a:cubicBezTo>
                      <a:pt x="45" y="11"/>
                      <a:pt x="0" y="23"/>
                      <a:pt x="0" y="46"/>
                    </a:cubicBezTo>
                    <a:cubicBezTo>
                      <a:pt x="0" y="69"/>
                      <a:pt x="91" y="114"/>
                      <a:pt x="91" y="137"/>
                    </a:cubicBezTo>
                    <a:cubicBezTo>
                      <a:pt x="91" y="160"/>
                      <a:pt x="0" y="159"/>
                      <a:pt x="0" y="182"/>
                    </a:cubicBezTo>
                    <a:cubicBezTo>
                      <a:pt x="0" y="205"/>
                      <a:pt x="76" y="258"/>
                      <a:pt x="91" y="27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74" name="Freeform 13">
                <a:extLst>
                  <a:ext uri="{FF2B5EF4-FFF2-40B4-BE49-F238E27FC236}">
                    <a16:creationId xmlns:a16="http://schemas.microsoft.com/office/drawing/2014/main" xmlns="" id="{15A8E095-A9E9-48FA-9CCD-9DEF2D4BAC31}"/>
                  </a:ext>
                </a:extLst>
              </p:cNvPr>
              <p:cNvSpPr>
                <a:spLocks/>
              </p:cNvSpPr>
              <p:nvPr/>
            </p:nvSpPr>
            <p:spPr bwMode="auto">
              <a:xfrm>
                <a:off x="3361" y="3021"/>
                <a:ext cx="91" cy="273"/>
              </a:xfrm>
              <a:custGeom>
                <a:avLst/>
                <a:gdLst>
                  <a:gd name="T0" fmla="*/ 91 w 91"/>
                  <a:gd name="T1" fmla="*/ 0 h 273"/>
                  <a:gd name="T2" fmla="*/ 0 w 91"/>
                  <a:gd name="T3" fmla="*/ 46 h 273"/>
                  <a:gd name="T4" fmla="*/ 91 w 91"/>
                  <a:gd name="T5" fmla="*/ 137 h 273"/>
                  <a:gd name="T6" fmla="*/ 0 w 91"/>
                  <a:gd name="T7" fmla="*/ 182 h 273"/>
                  <a:gd name="T8" fmla="*/ 91 w 91"/>
                  <a:gd name="T9" fmla="*/ 273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273">
                    <a:moveTo>
                      <a:pt x="91" y="0"/>
                    </a:moveTo>
                    <a:cubicBezTo>
                      <a:pt x="45" y="11"/>
                      <a:pt x="0" y="23"/>
                      <a:pt x="0" y="46"/>
                    </a:cubicBezTo>
                    <a:cubicBezTo>
                      <a:pt x="0" y="69"/>
                      <a:pt x="91" y="114"/>
                      <a:pt x="91" y="137"/>
                    </a:cubicBezTo>
                    <a:cubicBezTo>
                      <a:pt x="91" y="160"/>
                      <a:pt x="0" y="159"/>
                      <a:pt x="0" y="182"/>
                    </a:cubicBezTo>
                    <a:cubicBezTo>
                      <a:pt x="0" y="205"/>
                      <a:pt x="76" y="258"/>
                      <a:pt x="91" y="27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75" name="Freeform 14">
                <a:extLst>
                  <a:ext uri="{FF2B5EF4-FFF2-40B4-BE49-F238E27FC236}">
                    <a16:creationId xmlns:a16="http://schemas.microsoft.com/office/drawing/2014/main" xmlns="" id="{FDD87833-0845-4F97-BFCF-224A09D46670}"/>
                  </a:ext>
                </a:extLst>
              </p:cNvPr>
              <p:cNvSpPr>
                <a:spLocks/>
              </p:cNvSpPr>
              <p:nvPr/>
            </p:nvSpPr>
            <p:spPr bwMode="auto">
              <a:xfrm>
                <a:off x="3470" y="3022"/>
                <a:ext cx="91" cy="273"/>
              </a:xfrm>
              <a:custGeom>
                <a:avLst/>
                <a:gdLst>
                  <a:gd name="T0" fmla="*/ 91 w 91"/>
                  <a:gd name="T1" fmla="*/ 0 h 273"/>
                  <a:gd name="T2" fmla="*/ 0 w 91"/>
                  <a:gd name="T3" fmla="*/ 46 h 273"/>
                  <a:gd name="T4" fmla="*/ 91 w 91"/>
                  <a:gd name="T5" fmla="*/ 137 h 273"/>
                  <a:gd name="T6" fmla="*/ 0 w 91"/>
                  <a:gd name="T7" fmla="*/ 182 h 273"/>
                  <a:gd name="T8" fmla="*/ 91 w 91"/>
                  <a:gd name="T9" fmla="*/ 273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273">
                    <a:moveTo>
                      <a:pt x="91" y="0"/>
                    </a:moveTo>
                    <a:cubicBezTo>
                      <a:pt x="45" y="11"/>
                      <a:pt x="0" y="23"/>
                      <a:pt x="0" y="46"/>
                    </a:cubicBezTo>
                    <a:cubicBezTo>
                      <a:pt x="0" y="69"/>
                      <a:pt x="91" y="114"/>
                      <a:pt x="91" y="137"/>
                    </a:cubicBezTo>
                    <a:cubicBezTo>
                      <a:pt x="91" y="160"/>
                      <a:pt x="0" y="159"/>
                      <a:pt x="0" y="182"/>
                    </a:cubicBezTo>
                    <a:cubicBezTo>
                      <a:pt x="0" y="205"/>
                      <a:pt x="76" y="258"/>
                      <a:pt x="91" y="27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76" name="Freeform 15">
                <a:extLst>
                  <a:ext uri="{FF2B5EF4-FFF2-40B4-BE49-F238E27FC236}">
                    <a16:creationId xmlns:a16="http://schemas.microsoft.com/office/drawing/2014/main" xmlns="" id="{2090F2B9-5866-4D07-8406-D23C09CFA44B}"/>
                  </a:ext>
                </a:extLst>
              </p:cNvPr>
              <p:cNvSpPr>
                <a:spLocks/>
              </p:cNvSpPr>
              <p:nvPr/>
            </p:nvSpPr>
            <p:spPr bwMode="auto">
              <a:xfrm>
                <a:off x="3588" y="3030"/>
                <a:ext cx="91" cy="273"/>
              </a:xfrm>
              <a:custGeom>
                <a:avLst/>
                <a:gdLst>
                  <a:gd name="T0" fmla="*/ 91 w 91"/>
                  <a:gd name="T1" fmla="*/ 0 h 273"/>
                  <a:gd name="T2" fmla="*/ 0 w 91"/>
                  <a:gd name="T3" fmla="*/ 46 h 273"/>
                  <a:gd name="T4" fmla="*/ 91 w 91"/>
                  <a:gd name="T5" fmla="*/ 137 h 273"/>
                  <a:gd name="T6" fmla="*/ 0 w 91"/>
                  <a:gd name="T7" fmla="*/ 182 h 273"/>
                  <a:gd name="T8" fmla="*/ 91 w 91"/>
                  <a:gd name="T9" fmla="*/ 273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273">
                    <a:moveTo>
                      <a:pt x="91" y="0"/>
                    </a:moveTo>
                    <a:cubicBezTo>
                      <a:pt x="45" y="11"/>
                      <a:pt x="0" y="23"/>
                      <a:pt x="0" y="46"/>
                    </a:cubicBezTo>
                    <a:cubicBezTo>
                      <a:pt x="0" y="69"/>
                      <a:pt x="91" y="114"/>
                      <a:pt x="91" y="137"/>
                    </a:cubicBezTo>
                    <a:cubicBezTo>
                      <a:pt x="91" y="160"/>
                      <a:pt x="0" y="159"/>
                      <a:pt x="0" y="182"/>
                    </a:cubicBezTo>
                    <a:cubicBezTo>
                      <a:pt x="0" y="205"/>
                      <a:pt x="76" y="258"/>
                      <a:pt x="91" y="27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77" name="Line 16">
                <a:extLst>
                  <a:ext uri="{FF2B5EF4-FFF2-40B4-BE49-F238E27FC236}">
                    <a16:creationId xmlns:a16="http://schemas.microsoft.com/office/drawing/2014/main" xmlns="" id="{C79BA3E7-F4EF-47D9-B644-34866BC538EA}"/>
                  </a:ext>
                </a:extLst>
              </p:cNvPr>
              <p:cNvSpPr>
                <a:spLocks noChangeShapeType="1"/>
              </p:cNvSpPr>
              <p:nvPr/>
            </p:nvSpPr>
            <p:spPr bwMode="auto">
              <a:xfrm>
                <a:off x="2018" y="3475"/>
                <a:ext cx="20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78" name="Rectangle 17">
                <a:extLst>
                  <a:ext uri="{FF2B5EF4-FFF2-40B4-BE49-F238E27FC236}">
                    <a16:creationId xmlns:a16="http://schemas.microsoft.com/office/drawing/2014/main" xmlns="" id="{D23A9DC1-F5F5-4AEC-9B30-8A80951D35D5}"/>
                  </a:ext>
                </a:extLst>
              </p:cNvPr>
              <p:cNvSpPr>
                <a:spLocks noChangeArrowheads="1"/>
              </p:cNvSpPr>
              <p:nvPr/>
            </p:nvSpPr>
            <p:spPr bwMode="auto">
              <a:xfrm>
                <a:off x="3243" y="3611"/>
                <a:ext cx="317" cy="18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24279" name="Line 18">
                <a:extLst>
                  <a:ext uri="{FF2B5EF4-FFF2-40B4-BE49-F238E27FC236}">
                    <a16:creationId xmlns:a16="http://schemas.microsoft.com/office/drawing/2014/main" xmlns="" id="{FCF45D51-1619-460B-8171-8298DDF964E8}"/>
                  </a:ext>
                </a:extLst>
              </p:cNvPr>
              <p:cNvSpPr>
                <a:spLocks noChangeShapeType="1"/>
              </p:cNvSpPr>
              <p:nvPr/>
            </p:nvSpPr>
            <p:spPr bwMode="auto">
              <a:xfrm>
                <a:off x="3243" y="3702"/>
                <a:ext cx="31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80" name="Rectangle 19" descr="浅色横线">
                <a:extLst>
                  <a:ext uri="{FF2B5EF4-FFF2-40B4-BE49-F238E27FC236}">
                    <a16:creationId xmlns:a16="http://schemas.microsoft.com/office/drawing/2014/main" xmlns="" id="{1714A259-BBB3-487D-A536-4BF958436F0C}"/>
                  </a:ext>
                </a:extLst>
              </p:cNvPr>
              <p:cNvSpPr>
                <a:spLocks noChangeArrowheads="1"/>
              </p:cNvSpPr>
              <p:nvPr/>
            </p:nvSpPr>
            <p:spPr bwMode="auto">
              <a:xfrm>
                <a:off x="3787" y="3566"/>
                <a:ext cx="136" cy="227"/>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24281" name="Text Box 20">
                <a:extLst>
                  <a:ext uri="{FF2B5EF4-FFF2-40B4-BE49-F238E27FC236}">
                    <a16:creationId xmlns:a16="http://schemas.microsoft.com/office/drawing/2014/main" xmlns="" id="{FB01D8D0-079E-400D-9C3E-A1EFBCA17EAD}"/>
                  </a:ext>
                </a:extLst>
              </p:cNvPr>
              <p:cNvSpPr txBox="1">
                <a:spLocks noChangeArrowheads="1"/>
              </p:cNvSpPr>
              <p:nvPr/>
            </p:nvSpPr>
            <p:spPr bwMode="auto">
              <a:xfrm>
                <a:off x="2362" y="3548"/>
                <a:ext cx="6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内核</a:t>
                </a:r>
              </a:p>
            </p:txBody>
          </p:sp>
          <p:sp>
            <p:nvSpPr>
              <p:cNvPr id="224282" name="Text Box 21">
                <a:extLst>
                  <a:ext uri="{FF2B5EF4-FFF2-40B4-BE49-F238E27FC236}">
                    <a16:creationId xmlns:a16="http://schemas.microsoft.com/office/drawing/2014/main" xmlns="" id="{D64FE8BF-01E9-4478-9267-E22C911D5C0A}"/>
                  </a:ext>
                </a:extLst>
              </p:cNvPr>
              <p:cNvSpPr txBox="1">
                <a:spLocks noChangeArrowheads="1"/>
              </p:cNvSpPr>
              <p:nvPr/>
            </p:nvSpPr>
            <p:spPr bwMode="auto">
              <a:xfrm>
                <a:off x="2944" y="3920"/>
                <a:ext cx="14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进程表   线程表</a:t>
                </a:r>
              </a:p>
            </p:txBody>
          </p:sp>
          <p:sp>
            <p:nvSpPr>
              <p:cNvPr id="224283" name="Text Box 22">
                <a:extLst>
                  <a:ext uri="{FF2B5EF4-FFF2-40B4-BE49-F238E27FC236}">
                    <a16:creationId xmlns:a16="http://schemas.microsoft.com/office/drawing/2014/main" xmlns="" id="{D9311191-15CF-424C-A6D8-5655D4CA0FA0}"/>
                  </a:ext>
                </a:extLst>
              </p:cNvPr>
              <p:cNvSpPr txBox="1">
                <a:spLocks noChangeArrowheads="1"/>
              </p:cNvSpPr>
              <p:nvPr/>
            </p:nvSpPr>
            <p:spPr bwMode="auto">
              <a:xfrm>
                <a:off x="2199" y="2432"/>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进程   线程</a:t>
                </a:r>
              </a:p>
            </p:txBody>
          </p:sp>
          <p:sp>
            <p:nvSpPr>
              <p:cNvPr id="224284" name="Line 23">
                <a:extLst>
                  <a:ext uri="{FF2B5EF4-FFF2-40B4-BE49-F238E27FC236}">
                    <a16:creationId xmlns:a16="http://schemas.microsoft.com/office/drawing/2014/main" xmlns="" id="{87E1ED6A-22FF-4E29-B47A-D810B004893A}"/>
                  </a:ext>
                </a:extLst>
              </p:cNvPr>
              <p:cNvSpPr>
                <a:spLocks noChangeShapeType="1"/>
              </p:cNvSpPr>
              <p:nvPr/>
            </p:nvSpPr>
            <p:spPr bwMode="auto">
              <a:xfrm flipV="1">
                <a:off x="3288" y="3793"/>
                <a:ext cx="136"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85" name="Line 24">
                <a:extLst>
                  <a:ext uri="{FF2B5EF4-FFF2-40B4-BE49-F238E27FC236}">
                    <a16:creationId xmlns:a16="http://schemas.microsoft.com/office/drawing/2014/main" xmlns="" id="{541AE2D1-613C-4AA2-A208-A1FFE8964CC5}"/>
                  </a:ext>
                </a:extLst>
              </p:cNvPr>
              <p:cNvSpPr>
                <a:spLocks noChangeShapeType="1"/>
              </p:cNvSpPr>
              <p:nvPr/>
            </p:nvSpPr>
            <p:spPr bwMode="auto">
              <a:xfrm flipH="1" flipV="1">
                <a:off x="3832" y="3793"/>
                <a:ext cx="91"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86" name="Line 25">
                <a:extLst>
                  <a:ext uri="{FF2B5EF4-FFF2-40B4-BE49-F238E27FC236}">
                    <a16:creationId xmlns:a16="http://schemas.microsoft.com/office/drawing/2014/main" xmlns="" id="{19C3F483-F84E-478C-A87E-F52396ED9723}"/>
                  </a:ext>
                </a:extLst>
              </p:cNvPr>
              <p:cNvSpPr>
                <a:spLocks noChangeShapeType="1"/>
              </p:cNvSpPr>
              <p:nvPr/>
            </p:nvSpPr>
            <p:spPr bwMode="auto">
              <a:xfrm>
                <a:off x="2472" y="2659"/>
                <a:ext cx="136"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87" name="Line 26">
                <a:extLst>
                  <a:ext uri="{FF2B5EF4-FFF2-40B4-BE49-F238E27FC236}">
                    <a16:creationId xmlns:a16="http://schemas.microsoft.com/office/drawing/2014/main" xmlns="" id="{5844B571-BA55-4C9E-8A22-F30E4B1BEC20}"/>
                  </a:ext>
                </a:extLst>
              </p:cNvPr>
              <p:cNvSpPr>
                <a:spLocks noChangeShapeType="1"/>
              </p:cNvSpPr>
              <p:nvPr/>
            </p:nvSpPr>
            <p:spPr bwMode="auto">
              <a:xfrm flipH="1">
                <a:off x="2698" y="2659"/>
                <a:ext cx="272"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4262" name="AutoShape 27">
              <a:extLst>
                <a:ext uri="{FF2B5EF4-FFF2-40B4-BE49-F238E27FC236}">
                  <a16:creationId xmlns:a16="http://schemas.microsoft.com/office/drawing/2014/main" xmlns="" id="{63C9B44D-1BAF-4C13-AC01-31022816A2CC}"/>
                </a:ext>
              </a:extLst>
            </p:cNvPr>
            <p:cNvSpPr>
              <a:spLocks/>
            </p:cNvSpPr>
            <p:nvPr/>
          </p:nvSpPr>
          <p:spPr bwMode="auto">
            <a:xfrm>
              <a:off x="1882" y="2614"/>
              <a:ext cx="91" cy="680"/>
            </a:xfrm>
            <a:prstGeom prst="leftBrace">
              <a:avLst>
                <a:gd name="adj1" fmla="val 622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24263" name="AutoShape 28">
              <a:extLst>
                <a:ext uri="{FF2B5EF4-FFF2-40B4-BE49-F238E27FC236}">
                  <a16:creationId xmlns:a16="http://schemas.microsoft.com/office/drawing/2014/main" xmlns="" id="{DA8C8443-D957-4354-9855-08DC3D6F7956}"/>
                </a:ext>
              </a:extLst>
            </p:cNvPr>
            <p:cNvSpPr>
              <a:spLocks/>
            </p:cNvSpPr>
            <p:nvPr/>
          </p:nvSpPr>
          <p:spPr bwMode="auto">
            <a:xfrm>
              <a:off x="1882" y="3294"/>
              <a:ext cx="91" cy="408"/>
            </a:xfrm>
            <a:prstGeom prst="leftBrace">
              <a:avLst>
                <a:gd name="adj1" fmla="val 3736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24264" name="Text Box 29">
              <a:extLst>
                <a:ext uri="{FF2B5EF4-FFF2-40B4-BE49-F238E27FC236}">
                  <a16:creationId xmlns:a16="http://schemas.microsoft.com/office/drawing/2014/main" xmlns="" id="{B7A5C500-E00F-43EE-AC3F-E6E5A9D684AD}"/>
                </a:ext>
              </a:extLst>
            </p:cNvPr>
            <p:cNvSpPr txBox="1">
              <a:spLocks noChangeArrowheads="1"/>
            </p:cNvSpPr>
            <p:nvPr/>
          </p:nvSpPr>
          <p:spPr bwMode="auto">
            <a:xfrm>
              <a:off x="1427" y="2749"/>
              <a:ext cx="545"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2400" b="1"/>
                <a:t>用户空间</a:t>
              </a:r>
            </a:p>
          </p:txBody>
        </p:sp>
        <p:sp>
          <p:nvSpPr>
            <p:cNvPr id="224265" name="Text Box 30">
              <a:extLst>
                <a:ext uri="{FF2B5EF4-FFF2-40B4-BE49-F238E27FC236}">
                  <a16:creationId xmlns:a16="http://schemas.microsoft.com/office/drawing/2014/main" xmlns="" id="{3FF89241-8D89-4E76-8FF7-B0209BA5F49E}"/>
                </a:ext>
              </a:extLst>
            </p:cNvPr>
            <p:cNvSpPr txBox="1">
              <a:spLocks noChangeArrowheads="1"/>
            </p:cNvSpPr>
            <p:nvPr/>
          </p:nvSpPr>
          <p:spPr bwMode="auto">
            <a:xfrm>
              <a:off x="1429" y="3294"/>
              <a:ext cx="545"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2400" b="1"/>
                <a:t>核心空间</a:t>
              </a:r>
            </a:p>
          </p:txBody>
        </p:sp>
      </p:grpSp>
      <p:sp>
        <p:nvSpPr>
          <p:cNvPr id="421919" name="Rectangle 31">
            <a:extLst>
              <a:ext uri="{FF2B5EF4-FFF2-40B4-BE49-F238E27FC236}">
                <a16:creationId xmlns:a16="http://schemas.microsoft.com/office/drawing/2014/main" xmlns="" id="{014C7E3F-744B-442F-9B9F-CD8DBFEF9F5F}"/>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nodeType="clickEffect">
                                  <p:stCondLst>
                                    <p:cond delay="0"/>
                                  </p:stCondLst>
                                  <p:childTnLst>
                                    <p:set>
                                      <p:cBhvr>
                                        <p:cTn id="6" dur="1" fill="hold">
                                          <p:stCondLst>
                                            <p:cond delay="0"/>
                                          </p:stCondLst>
                                        </p:cTn>
                                        <p:tgtEl>
                                          <p:spTgt spid="421891"/>
                                        </p:tgtEl>
                                        <p:attrNameLst>
                                          <p:attrName>style.visibility</p:attrName>
                                        </p:attrNameLst>
                                      </p:cBhvr>
                                      <p:to>
                                        <p:strVal val="visible"/>
                                      </p:to>
                                    </p:set>
                                    <p:animEffect transition="in" filter="circle(out)">
                                      <p:cBhvr>
                                        <p:cTn id="7" dur="500"/>
                                        <p:tgtEl>
                                          <p:spTgt spid="421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xmlns="" id="{7BAE18F2-E27B-4832-8C72-223DB920DC91}"/>
              </a:ext>
            </a:extLst>
          </p:cNvPr>
          <p:cNvSpPr>
            <a:spLocks noGrp="1" noChangeArrowheads="1"/>
          </p:cNvSpPr>
          <p:nvPr>
            <p:ph type="body" idx="1"/>
          </p:nvPr>
        </p:nvSpPr>
        <p:spPr>
          <a:xfrm>
            <a:off x="304800" y="1138238"/>
            <a:ext cx="8458200" cy="5530850"/>
          </a:xfrm>
          <a:noFill/>
        </p:spPr>
        <p:txBody>
          <a:bodyPr/>
          <a:lstStyle/>
          <a:p>
            <a:pPr eaLnBrk="1" hangingPunct="1">
              <a:spcBef>
                <a:spcPct val="5000"/>
              </a:spcBef>
              <a:buFontTx/>
              <a:buNone/>
            </a:pPr>
            <a:r>
              <a:rPr lang="en-US" altLang="zh-CN" b="1">
                <a:solidFill>
                  <a:schemeClr val="accent2"/>
                </a:solidFill>
              </a:rPr>
              <a:t>3.4 </a:t>
            </a:r>
            <a:r>
              <a:rPr lang="zh-CN" altLang="en-US" b="1">
                <a:solidFill>
                  <a:schemeClr val="accent2"/>
                </a:solidFill>
              </a:rPr>
              <a:t>线程</a:t>
            </a:r>
            <a:r>
              <a:rPr lang="en-US" altLang="zh-CN" b="1">
                <a:solidFill>
                  <a:schemeClr val="accent2"/>
                </a:solidFill>
              </a:rPr>
              <a:t>(THREAD)</a:t>
            </a:r>
          </a:p>
          <a:p>
            <a:pPr eaLnBrk="1" hangingPunct="1">
              <a:spcBef>
                <a:spcPct val="5000"/>
              </a:spcBef>
              <a:buFontTx/>
              <a:buNone/>
            </a:pPr>
            <a:r>
              <a:rPr lang="en-US" altLang="zh-CN" sz="3000" b="1">
                <a:solidFill>
                  <a:srgbClr val="006600"/>
                </a:solidFill>
              </a:rPr>
              <a:t>3.4.9  OS</a:t>
            </a:r>
            <a:r>
              <a:rPr lang="zh-CN" altLang="en-US" sz="3000" b="1">
                <a:solidFill>
                  <a:srgbClr val="006600"/>
                </a:solidFill>
              </a:rPr>
              <a:t>对线程的实现方式</a:t>
            </a:r>
            <a:r>
              <a:rPr lang="en-US" altLang="zh-CN" sz="2800" b="1"/>
              <a:t>——</a:t>
            </a:r>
            <a:r>
              <a:rPr lang="zh-CN" altLang="en-US" sz="2800" b="1"/>
              <a:t>内核线程</a:t>
            </a:r>
            <a:r>
              <a:rPr lang="en-US" altLang="zh-CN" sz="2800" b="1"/>
              <a:t>kernel-level thread</a:t>
            </a:r>
          </a:p>
          <a:p>
            <a:pPr lvl="1" eaLnBrk="1" hangingPunct="1">
              <a:spcBef>
                <a:spcPct val="5000"/>
              </a:spcBef>
              <a:buFontTx/>
              <a:buNone/>
            </a:pPr>
            <a:r>
              <a:rPr lang="en-US" altLang="zh-CN" b="1">
                <a:solidFill>
                  <a:schemeClr val="accent2"/>
                </a:solidFill>
              </a:rPr>
              <a:t>   </a:t>
            </a:r>
            <a:r>
              <a:rPr lang="zh-CN" altLang="en-US" b="1"/>
              <a:t>依赖于</a:t>
            </a:r>
            <a:r>
              <a:rPr lang="en-US" altLang="zh-CN" b="1"/>
              <a:t>OS</a:t>
            </a:r>
            <a:r>
              <a:rPr lang="zh-CN" altLang="en-US" b="1"/>
              <a:t>核心，由内核的内部需求进行创建和撤销，用来执行一个指定的函数。</a:t>
            </a:r>
            <a:r>
              <a:rPr lang="en-US" altLang="zh-CN" b="1"/>
              <a:t>Windows NT</a:t>
            </a:r>
            <a:r>
              <a:rPr lang="zh-CN" altLang="en-US" b="1"/>
              <a:t>和</a:t>
            </a:r>
            <a:r>
              <a:rPr lang="en-US" altLang="zh-CN" b="1"/>
              <a:t>OS/2</a:t>
            </a:r>
            <a:r>
              <a:rPr lang="zh-CN" altLang="en-US" b="1"/>
              <a:t>支持内核线程</a:t>
            </a:r>
            <a:r>
              <a:rPr lang="zh-CN" altLang="en-US" b="1">
                <a:solidFill>
                  <a:schemeClr val="accent2"/>
                </a:solidFill>
              </a:rPr>
              <a:t>；</a:t>
            </a:r>
            <a:endParaRPr lang="zh-CN" altLang="en-US" sz="2400" b="1">
              <a:solidFill>
                <a:schemeClr val="accent2"/>
              </a:solidFill>
            </a:endParaRPr>
          </a:p>
          <a:p>
            <a:pPr lvl="1" eaLnBrk="1" hangingPunct="1">
              <a:spcBef>
                <a:spcPct val="5000"/>
              </a:spcBef>
              <a:buFontTx/>
              <a:buBlip>
                <a:blip r:embed="rId3"/>
              </a:buBlip>
            </a:pPr>
            <a:r>
              <a:rPr lang="zh-CN" altLang="en-US" b="1">
                <a:solidFill>
                  <a:srgbClr val="006600"/>
                </a:solidFill>
              </a:rPr>
              <a:t>内核维护进程和线程的上下文信息；</a:t>
            </a:r>
          </a:p>
          <a:p>
            <a:pPr lvl="1" eaLnBrk="1" hangingPunct="1">
              <a:spcBef>
                <a:spcPct val="5000"/>
              </a:spcBef>
              <a:buFontTx/>
              <a:buBlip>
                <a:blip r:embed="rId3"/>
              </a:buBlip>
            </a:pPr>
            <a:r>
              <a:rPr lang="zh-CN" altLang="en-US" b="1">
                <a:solidFill>
                  <a:srgbClr val="006600"/>
                </a:solidFill>
              </a:rPr>
              <a:t>线程切换由内核完成；</a:t>
            </a:r>
          </a:p>
          <a:p>
            <a:pPr lvl="1" eaLnBrk="1" hangingPunct="1">
              <a:spcBef>
                <a:spcPct val="5000"/>
              </a:spcBef>
              <a:buFontTx/>
              <a:buBlip>
                <a:blip r:embed="rId3"/>
              </a:buBlip>
            </a:pPr>
            <a:r>
              <a:rPr lang="zh-CN" altLang="en-US" b="1">
                <a:solidFill>
                  <a:srgbClr val="006600"/>
                </a:solidFill>
              </a:rPr>
              <a:t>一个线程发起系统调用而阻塞，不会影响其他线程的运行；</a:t>
            </a:r>
          </a:p>
          <a:p>
            <a:pPr lvl="1" eaLnBrk="1" hangingPunct="1">
              <a:spcBef>
                <a:spcPct val="5000"/>
              </a:spcBef>
              <a:buFontTx/>
              <a:buBlip>
                <a:blip r:embed="rId3"/>
              </a:buBlip>
            </a:pPr>
            <a:r>
              <a:rPr lang="zh-CN" altLang="en-US" b="1">
                <a:solidFill>
                  <a:srgbClr val="006600"/>
                </a:solidFill>
              </a:rPr>
              <a:t>时间片分配给线程，所以多线程的进程获得更多</a:t>
            </a:r>
            <a:r>
              <a:rPr lang="en-US" altLang="zh-CN" b="1">
                <a:solidFill>
                  <a:srgbClr val="006600"/>
                </a:solidFill>
              </a:rPr>
              <a:t>CPU</a:t>
            </a:r>
            <a:r>
              <a:rPr lang="zh-CN" altLang="en-US" b="1">
                <a:solidFill>
                  <a:srgbClr val="006600"/>
                </a:solidFill>
              </a:rPr>
              <a:t>时间。</a:t>
            </a:r>
          </a:p>
        </p:txBody>
      </p:sp>
      <p:sp>
        <p:nvSpPr>
          <p:cNvPr id="423939" name="Rectangle 3">
            <a:extLst>
              <a:ext uri="{FF2B5EF4-FFF2-40B4-BE49-F238E27FC236}">
                <a16:creationId xmlns:a16="http://schemas.microsoft.com/office/drawing/2014/main" xmlns="" id="{C249BE85-35D7-4AD7-A4D9-5E0FEB845063}"/>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xmlns="" id="{6B1B1266-2D90-4515-A9D2-FDAB46E604DC}"/>
              </a:ext>
            </a:extLst>
          </p:cNvPr>
          <p:cNvSpPr>
            <a:spLocks noGrp="1" noChangeArrowheads="1"/>
          </p:cNvSpPr>
          <p:nvPr>
            <p:ph type="body" idx="1"/>
          </p:nvPr>
        </p:nvSpPr>
        <p:spPr>
          <a:xfrm>
            <a:off x="304800" y="1138238"/>
            <a:ext cx="8610600" cy="3009900"/>
          </a:xfrm>
          <a:noFill/>
        </p:spPr>
        <p:txBody>
          <a:bodyPr/>
          <a:lstStyle/>
          <a:p>
            <a:pPr eaLnBrk="1" hangingPunct="1">
              <a:lnSpc>
                <a:spcPct val="105000"/>
              </a:lnSpc>
              <a:spcBef>
                <a:spcPct val="0"/>
              </a:spcBef>
              <a:buFontTx/>
              <a:buNone/>
            </a:pPr>
            <a:r>
              <a:rPr lang="en-US" altLang="zh-CN" sz="3600" b="1">
                <a:solidFill>
                  <a:schemeClr val="accent2"/>
                </a:solidFill>
              </a:rPr>
              <a:t>3.4 </a:t>
            </a:r>
            <a:r>
              <a:rPr lang="zh-CN" altLang="en-US" sz="3600" b="1">
                <a:solidFill>
                  <a:schemeClr val="accent2"/>
                </a:solidFill>
              </a:rPr>
              <a:t>线程</a:t>
            </a:r>
            <a:r>
              <a:rPr lang="en-US" altLang="zh-CN" sz="3600" b="1">
                <a:solidFill>
                  <a:schemeClr val="accent2"/>
                </a:solidFill>
              </a:rPr>
              <a:t>(THREAD)</a:t>
            </a:r>
          </a:p>
          <a:p>
            <a:pPr eaLnBrk="1" hangingPunct="1">
              <a:lnSpc>
                <a:spcPct val="105000"/>
              </a:lnSpc>
              <a:spcBef>
                <a:spcPct val="0"/>
              </a:spcBef>
              <a:buFontTx/>
              <a:buNone/>
            </a:pPr>
            <a:r>
              <a:rPr lang="en-US" altLang="zh-CN" sz="3400" b="1">
                <a:solidFill>
                  <a:srgbClr val="006600"/>
                </a:solidFill>
              </a:rPr>
              <a:t>3.4.9 OS</a:t>
            </a:r>
            <a:r>
              <a:rPr lang="zh-CN" altLang="en-US" sz="3400" b="1">
                <a:solidFill>
                  <a:srgbClr val="006600"/>
                </a:solidFill>
              </a:rPr>
              <a:t>对线程的实现方式</a:t>
            </a:r>
            <a:r>
              <a:rPr lang="zh-CN" altLang="en-US" sz="2800" b="1">
                <a:solidFill>
                  <a:srgbClr val="339933"/>
                </a:solidFill>
              </a:rPr>
              <a:t> </a:t>
            </a:r>
            <a:r>
              <a:rPr lang="en-US" altLang="zh-CN" sz="2800" b="1"/>
              <a:t>——</a:t>
            </a:r>
            <a:r>
              <a:rPr lang="zh-CN" altLang="en-US" sz="2600" b="1"/>
              <a:t>用户线程</a:t>
            </a:r>
            <a:r>
              <a:rPr lang="en-US" altLang="zh-CN" sz="2600" b="1"/>
              <a:t>user-level thread</a:t>
            </a:r>
          </a:p>
          <a:p>
            <a:pPr lvl="1" eaLnBrk="1" hangingPunct="1">
              <a:lnSpc>
                <a:spcPct val="105000"/>
              </a:lnSpc>
              <a:spcBef>
                <a:spcPct val="0"/>
              </a:spcBef>
              <a:buFontTx/>
              <a:buBlip>
                <a:blip r:embed="rId3"/>
              </a:buBlip>
            </a:pPr>
            <a:r>
              <a:rPr lang="zh-CN" altLang="en-US" b="1"/>
              <a:t>把线程库整个地放在用户空间，核心对线程一无所知，核心只对常规进程进行管理，并不知道线程是否存在。</a:t>
            </a:r>
          </a:p>
        </p:txBody>
      </p:sp>
      <p:grpSp>
        <p:nvGrpSpPr>
          <p:cNvPr id="425987" name="Group 3">
            <a:extLst>
              <a:ext uri="{FF2B5EF4-FFF2-40B4-BE49-F238E27FC236}">
                <a16:creationId xmlns:a16="http://schemas.microsoft.com/office/drawing/2014/main" xmlns="" id="{2B1B7BD2-6E9A-40C5-A7C5-C452A37EF88C}"/>
              </a:ext>
            </a:extLst>
          </p:cNvPr>
          <p:cNvGrpSpPr>
            <a:grpSpLocks/>
          </p:cNvGrpSpPr>
          <p:nvPr/>
        </p:nvGrpSpPr>
        <p:grpSpPr bwMode="auto">
          <a:xfrm>
            <a:off x="2554288" y="3916363"/>
            <a:ext cx="4897437" cy="2833687"/>
            <a:chOff x="1446" y="2422"/>
            <a:chExt cx="3085" cy="1785"/>
          </a:xfrm>
        </p:grpSpPr>
        <p:sp>
          <p:nvSpPr>
            <p:cNvPr id="228357" name="Oval 4">
              <a:extLst>
                <a:ext uri="{FF2B5EF4-FFF2-40B4-BE49-F238E27FC236}">
                  <a16:creationId xmlns:a16="http://schemas.microsoft.com/office/drawing/2014/main" xmlns="" id="{EB9AAB26-0C52-4898-ABB5-6FC6B49A275A}"/>
                </a:ext>
              </a:extLst>
            </p:cNvPr>
            <p:cNvSpPr>
              <a:spLocks noChangeArrowheads="1"/>
            </p:cNvSpPr>
            <p:nvPr/>
          </p:nvSpPr>
          <p:spPr bwMode="auto">
            <a:xfrm>
              <a:off x="3080" y="2831"/>
              <a:ext cx="680" cy="644"/>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28358" name="Rectangle 5">
              <a:extLst>
                <a:ext uri="{FF2B5EF4-FFF2-40B4-BE49-F238E27FC236}">
                  <a16:creationId xmlns:a16="http://schemas.microsoft.com/office/drawing/2014/main" xmlns="" id="{26A11930-2903-4CE6-B35B-FBBC69EA374B}"/>
                </a:ext>
              </a:extLst>
            </p:cNvPr>
            <p:cNvSpPr>
              <a:spLocks noChangeArrowheads="1"/>
            </p:cNvSpPr>
            <p:nvPr/>
          </p:nvSpPr>
          <p:spPr bwMode="auto">
            <a:xfrm>
              <a:off x="2036" y="2785"/>
              <a:ext cx="1996" cy="10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28359" name="Oval 6">
              <a:extLst>
                <a:ext uri="{FF2B5EF4-FFF2-40B4-BE49-F238E27FC236}">
                  <a16:creationId xmlns:a16="http://schemas.microsoft.com/office/drawing/2014/main" xmlns="" id="{BD538517-A500-4D1A-A5A4-F071B3B4CBC7}"/>
                </a:ext>
              </a:extLst>
            </p:cNvPr>
            <p:cNvSpPr>
              <a:spLocks noChangeArrowheads="1"/>
            </p:cNvSpPr>
            <p:nvPr/>
          </p:nvSpPr>
          <p:spPr bwMode="auto">
            <a:xfrm>
              <a:off x="2263" y="2831"/>
              <a:ext cx="680" cy="66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28360" name="Freeform 7">
              <a:extLst>
                <a:ext uri="{FF2B5EF4-FFF2-40B4-BE49-F238E27FC236}">
                  <a16:creationId xmlns:a16="http://schemas.microsoft.com/office/drawing/2014/main" xmlns="" id="{E78FF16E-CB2C-4F26-871D-268C4EB42706}"/>
                </a:ext>
              </a:extLst>
            </p:cNvPr>
            <p:cNvSpPr>
              <a:spLocks/>
            </p:cNvSpPr>
            <p:nvPr/>
          </p:nvSpPr>
          <p:spPr bwMode="auto">
            <a:xfrm>
              <a:off x="2435" y="2967"/>
              <a:ext cx="91" cy="182"/>
            </a:xfrm>
            <a:custGeom>
              <a:avLst/>
              <a:gdLst>
                <a:gd name="T0" fmla="*/ 91 w 91"/>
                <a:gd name="T1" fmla="*/ 0 h 182"/>
                <a:gd name="T2" fmla="*/ 0 w 91"/>
                <a:gd name="T3" fmla="*/ 46 h 182"/>
                <a:gd name="T4" fmla="*/ 91 w 91"/>
                <a:gd name="T5" fmla="*/ 91 h 182"/>
                <a:gd name="T6" fmla="*/ 0 w 91"/>
                <a:gd name="T7" fmla="*/ 137 h 182"/>
                <a:gd name="T8" fmla="*/ 91 w 91"/>
                <a:gd name="T9" fmla="*/ 182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82">
                  <a:moveTo>
                    <a:pt x="91" y="0"/>
                  </a:moveTo>
                  <a:cubicBezTo>
                    <a:pt x="45" y="15"/>
                    <a:pt x="0" y="31"/>
                    <a:pt x="0" y="46"/>
                  </a:cubicBezTo>
                  <a:cubicBezTo>
                    <a:pt x="0" y="61"/>
                    <a:pt x="91" y="76"/>
                    <a:pt x="91" y="91"/>
                  </a:cubicBezTo>
                  <a:cubicBezTo>
                    <a:pt x="91" y="106"/>
                    <a:pt x="0" y="122"/>
                    <a:pt x="0" y="137"/>
                  </a:cubicBezTo>
                  <a:cubicBezTo>
                    <a:pt x="0" y="152"/>
                    <a:pt x="76" y="175"/>
                    <a:pt x="91" y="18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61" name="Freeform 8">
              <a:extLst>
                <a:ext uri="{FF2B5EF4-FFF2-40B4-BE49-F238E27FC236}">
                  <a16:creationId xmlns:a16="http://schemas.microsoft.com/office/drawing/2014/main" xmlns="" id="{AA3107BD-5D3D-4623-BC83-C74F64DF1002}"/>
                </a:ext>
              </a:extLst>
            </p:cNvPr>
            <p:cNvSpPr>
              <a:spLocks/>
            </p:cNvSpPr>
            <p:nvPr/>
          </p:nvSpPr>
          <p:spPr bwMode="auto">
            <a:xfrm>
              <a:off x="2571" y="2976"/>
              <a:ext cx="91" cy="182"/>
            </a:xfrm>
            <a:custGeom>
              <a:avLst/>
              <a:gdLst>
                <a:gd name="T0" fmla="*/ 91 w 91"/>
                <a:gd name="T1" fmla="*/ 0 h 182"/>
                <a:gd name="T2" fmla="*/ 0 w 91"/>
                <a:gd name="T3" fmla="*/ 46 h 182"/>
                <a:gd name="T4" fmla="*/ 91 w 91"/>
                <a:gd name="T5" fmla="*/ 91 h 182"/>
                <a:gd name="T6" fmla="*/ 0 w 91"/>
                <a:gd name="T7" fmla="*/ 137 h 182"/>
                <a:gd name="T8" fmla="*/ 91 w 91"/>
                <a:gd name="T9" fmla="*/ 182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82">
                  <a:moveTo>
                    <a:pt x="91" y="0"/>
                  </a:moveTo>
                  <a:cubicBezTo>
                    <a:pt x="45" y="15"/>
                    <a:pt x="0" y="31"/>
                    <a:pt x="0" y="46"/>
                  </a:cubicBezTo>
                  <a:cubicBezTo>
                    <a:pt x="0" y="61"/>
                    <a:pt x="91" y="76"/>
                    <a:pt x="91" y="91"/>
                  </a:cubicBezTo>
                  <a:cubicBezTo>
                    <a:pt x="91" y="106"/>
                    <a:pt x="0" y="122"/>
                    <a:pt x="0" y="137"/>
                  </a:cubicBezTo>
                  <a:cubicBezTo>
                    <a:pt x="0" y="152"/>
                    <a:pt x="76" y="175"/>
                    <a:pt x="91" y="18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62" name="Freeform 9">
              <a:extLst>
                <a:ext uri="{FF2B5EF4-FFF2-40B4-BE49-F238E27FC236}">
                  <a16:creationId xmlns:a16="http://schemas.microsoft.com/office/drawing/2014/main" xmlns="" id="{66A275D7-5216-4380-AA16-F69D016521F2}"/>
                </a:ext>
              </a:extLst>
            </p:cNvPr>
            <p:cNvSpPr>
              <a:spLocks/>
            </p:cNvSpPr>
            <p:nvPr/>
          </p:nvSpPr>
          <p:spPr bwMode="auto">
            <a:xfrm>
              <a:off x="2707" y="2986"/>
              <a:ext cx="91" cy="182"/>
            </a:xfrm>
            <a:custGeom>
              <a:avLst/>
              <a:gdLst>
                <a:gd name="T0" fmla="*/ 91 w 91"/>
                <a:gd name="T1" fmla="*/ 0 h 182"/>
                <a:gd name="T2" fmla="*/ 0 w 91"/>
                <a:gd name="T3" fmla="*/ 46 h 182"/>
                <a:gd name="T4" fmla="*/ 91 w 91"/>
                <a:gd name="T5" fmla="*/ 91 h 182"/>
                <a:gd name="T6" fmla="*/ 0 w 91"/>
                <a:gd name="T7" fmla="*/ 137 h 182"/>
                <a:gd name="T8" fmla="*/ 91 w 91"/>
                <a:gd name="T9" fmla="*/ 182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82">
                  <a:moveTo>
                    <a:pt x="91" y="0"/>
                  </a:moveTo>
                  <a:cubicBezTo>
                    <a:pt x="45" y="15"/>
                    <a:pt x="0" y="31"/>
                    <a:pt x="0" y="46"/>
                  </a:cubicBezTo>
                  <a:cubicBezTo>
                    <a:pt x="0" y="61"/>
                    <a:pt x="91" y="76"/>
                    <a:pt x="91" y="91"/>
                  </a:cubicBezTo>
                  <a:cubicBezTo>
                    <a:pt x="91" y="106"/>
                    <a:pt x="0" y="122"/>
                    <a:pt x="0" y="137"/>
                  </a:cubicBezTo>
                  <a:cubicBezTo>
                    <a:pt x="0" y="152"/>
                    <a:pt x="76" y="175"/>
                    <a:pt x="91" y="18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63" name="Freeform 10">
              <a:extLst>
                <a:ext uri="{FF2B5EF4-FFF2-40B4-BE49-F238E27FC236}">
                  <a16:creationId xmlns:a16="http://schemas.microsoft.com/office/drawing/2014/main" xmlns="" id="{5D3FC2AC-1A9E-437F-8F21-EBB4A4CC160C}"/>
                </a:ext>
              </a:extLst>
            </p:cNvPr>
            <p:cNvSpPr>
              <a:spLocks/>
            </p:cNvSpPr>
            <p:nvPr/>
          </p:nvSpPr>
          <p:spPr bwMode="auto">
            <a:xfrm>
              <a:off x="3170" y="2976"/>
              <a:ext cx="91" cy="182"/>
            </a:xfrm>
            <a:custGeom>
              <a:avLst/>
              <a:gdLst>
                <a:gd name="T0" fmla="*/ 91 w 91"/>
                <a:gd name="T1" fmla="*/ 0 h 182"/>
                <a:gd name="T2" fmla="*/ 0 w 91"/>
                <a:gd name="T3" fmla="*/ 46 h 182"/>
                <a:gd name="T4" fmla="*/ 91 w 91"/>
                <a:gd name="T5" fmla="*/ 91 h 182"/>
                <a:gd name="T6" fmla="*/ 0 w 91"/>
                <a:gd name="T7" fmla="*/ 137 h 182"/>
                <a:gd name="T8" fmla="*/ 91 w 91"/>
                <a:gd name="T9" fmla="*/ 182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82">
                  <a:moveTo>
                    <a:pt x="91" y="0"/>
                  </a:moveTo>
                  <a:cubicBezTo>
                    <a:pt x="45" y="15"/>
                    <a:pt x="0" y="31"/>
                    <a:pt x="0" y="46"/>
                  </a:cubicBezTo>
                  <a:cubicBezTo>
                    <a:pt x="0" y="61"/>
                    <a:pt x="91" y="76"/>
                    <a:pt x="91" y="91"/>
                  </a:cubicBezTo>
                  <a:cubicBezTo>
                    <a:pt x="91" y="106"/>
                    <a:pt x="0" y="122"/>
                    <a:pt x="0" y="137"/>
                  </a:cubicBezTo>
                  <a:cubicBezTo>
                    <a:pt x="0" y="152"/>
                    <a:pt x="76" y="175"/>
                    <a:pt x="91" y="18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64" name="Freeform 11">
              <a:extLst>
                <a:ext uri="{FF2B5EF4-FFF2-40B4-BE49-F238E27FC236}">
                  <a16:creationId xmlns:a16="http://schemas.microsoft.com/office/drawing/2014/main" xmlns="" id="{5AE9BD6C-7AD2-419F-86CE-F32BAFFA8747}"/>
                </a:ext>
              </a:extLst>
            </p:cNvPr>
            <p:cNvSpPr>
              <a:spLocks/>
            </p:cNvSpPr>
            <p:nvPr/>
          </p:nvSpPr>
          <p:spPr bwMode="auto">
            <a:xfrm>
              <a:off x="3306" y="2986"/>
              <a:ext cx="91" cy="182"/>
            </a:xfrm>
            <a:custGeom>
              <a:avLst/>
              <a:gdLst>
                <a:gd name="T0" fmla="*/ 91 w 91"/>
                <a:gd name="T1" fmla="*/ 0 h 182"/>
                <a:gd name="T2" fmla="*/ 0 w 91"/>
                <a:gd name="T3" fmla="*/ 46 h 182"/>
                <a:gd name="T4" fmla="*/ 91 w 91"/>
                <a:gd name="T5" fmla="*/ 91 h 182"/>
                <a:gd name="T6" fmla="*/ 0 w 91"/>
                <a:gd name="T7" fmla="*/ 137 h 182"/>
                <a:gd name="T8" fmla="*/ 91 w 91"/>
                <a:gd name="T9" fmla="*/ 182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82">
                  <a:moveTo>
                    <a:pt x="91" y="0"/>
                  </a:moveTo>
                  <a:cubicBezTo>
                    <a:pt x="45" y="15"/>
                    <a:pt x="0" y="31"/>
                    <a:pt x="0" y="46"/>
                  </a:cubicBezTo>
                  <a:cubicBezTo>
                    <a:pt x="0" y="61"/>
                    <a:pt x="91" y="76"/>
                    <a:pt x="91" y="91"/>
                  </a:cubicBezTo>
                  <a:cubicBezTo>
                    <a:pt x="91" y="106"/>
                    <a:pt x="0" y="122"/>
                    <a:pt x="0" y="137"/>
                  </a:cubicBezTo>
                  <a:cubicBezTo>
                    <a:pt x="0" y="152"/>
                    <a:pt x="76" y="175"/>
                    <a:pt x="91" y="18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65" name="Freeform 12">
              <a:extLst>
                <a:ext uri="{FF2B5EF4-FFF2-40B4-BE49-F238E27FC236}">
                  <a16:creationId xmlns:a16="http://schemas.microsoft.com/office/drawing/2014/main" xmlns="" id="{C0552A53-73DB-4FE4-B629-58194F8A0DEB}"/>
                </a:ext>
              </a:extLst>
            </p:cNvPr>
            <p:cNvSpPr>
              <a:spLocks/>
            </p:cNvSpPr>
            <p:nvPr/>
          </p:nvSpPr>
          <p:spPr bwMode="auto">
            <a:xfrm>
              <a:off x="3442" y="2986"/>
              <a:ext cx="91" cy="182"/>
            </a:xfrm>
            <a:custGeom>
              <a:avLst/>
              <a:gdLst>
                <a:gd name="T0" fmla="*/ 91 w 91"/>
                <a:gd name="T1" fmla="*/ 0 h 182"/>
                <a:gd name="T2" fmla="*/ 0 w 91"/>
                <a:gd name="T3" fmla="*/ 46 h 182"/>
                <a:gd name="T4" fmla="*/ 91 w 91"/>
                <a:gd name="T5" fmla="*/ 91 h 182"/>
                <a:gd name="T6" fmla="*/ 0 w 91"/>
                <a:gd name="T7" fmla="*/ 137 h 182"/>
                <a:gd name="T8" fmla="*/ 91 w 91"/>
                <a:gd name="T9" fmla="*/ 182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82">
                  <a:moveTo>
                    <a:pt x="91" y="0"/>
                  </a:moveTo>
                  <a:cubicBezTo>
                    <a:pt x="45" y="15"/>
                    <a:pt x="0" y="31"/>
                    <a:pt x="0" y="46"/>
                  </a:cubicBezTo>
                  <a:cubicBezTo>
                    <a:pt x="0" y="61"/>
                    <a:pt x="91" y="76"/>
                    <a:pt x="91" y="91"/>
                  </a:cubicBezTo>
                  <a:cubicBezTo>
                    <a:pt x="91" y="106"/>
                    <a:pt x="0" y="122"/>
                    <a:pt x="0" y="137"/>
                  </a:cubicBezTo>
                  <a:cubicBezTo>
                    <a:pt x="0" y="152"/>
                    <a:pt x="76" y="175"/>
                    <a:pt x="91" y="18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66" name="Freeform 13">
              <a:extLst>
                <a:ext uri="{FF2B5EF4-FFF2-40B4-BE49-F238E27FC236}">
                  <a16:creationId xmlns:a16="http://schemas.microsoft.com/office/drawing/2014/main" xmlns="" id="{C52CCA43-EE3B-4489-8BC4-DD5304FD0A0B}"/>
                </a:ext>
              </a:extLst>
            </p:cNvPr>
            <p:cNvSpPr>
              <a:spLocks/>
            </p:cNvSpPr>
            <p:nvPr/>
          </p:nvSpPr>
          <p:spPr bwMode="auto">
            <a:xfrm>
              <a:off x="3578" y="2986"/>
              <a:ext cx="91" cy="182"/>
            </a:xfrm>
            <a:custGeom>
              <a:avLst/>
              <a:gdLst>
                <a:gd name="T0" fmla="*/ 91 w 91"/>
                <a:gd name="T1" fmla="*/ 0 h 182"/>
                <a:gd name="T2" fmla="*/ 0 w 91"/>
                <a:gd name="T3" fmla="*/ 46 h 182"/>
                <a:gd name="T4" fmla="*/ 91 w 91"/>
                <a:gd name="T5" fmla="*/ 91 h 182"/>
                <a:gd name="T6" fmla="*/ 0 w 91"/>
                <a:gd name="T7" fmla="*/ 137 h 182"/>
                <a:gd name="T8" fmla="*/ 91 w 91"/>
                <a:gd name="T9" fmla="*/ 182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82">
                  <a:moveTo>
                    <a:pt x="91" y="0"/>
                  </a:moveTo>
                  <a:cubicBezTo>
                    <a:pt x="45" y="15"/>
                    <a:pt x="0" y="31"/>
                    <a:pt x="0" y="46"/>
                  </a:cubicBezTo>
                  <a:cubicBezTo>
                    <a:pt x="0" y="61"/>
                    <a:pt x="91" y="76"/>
                    <a:pt x="91" y="91"/>
                  </a:cubicBezTo>
                  <a:cubicBezTo>
                    <a:pt x="91" y="106"/>
                    <a:pt x="0" y="122"/>
                    <a:pt x="0" y="137"/>
                  </a:cubicBezTo>
                  <a:cubicBezTo>
                    <a:pt x="0" y="152"/>
                    <a:pt x="76" y="175"/>
                    <a:pt x="91" y="18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67" name="Line 14">
              <a:extLst>
                <a:ext uri="{FF2B5EF4-FFF2-40B4-BE49-F238E27FC236}">
                  <a16:creationId xmlns:a16="http://schemas.microsoft.com/office/drawing/2014/main" xmlns="" id="{4E7811D9-BA99-42CB-8B3E-F4A1A869CE88}"/>
                </a:ext>
              </a:extLst>
            </p:cNvPr>
            <p:cNvSpPr>
              <a:spLocks noChangeShapeType="1"/>
            </p:cNvSpPr>
            <p:nvPr/>
          </p:nvSpPr>
          <p:spPr bwMode="auto">
            <a:xfrm>
              <a:off x="2036" y="3529"/>
              <a:ext cx="19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68" name="Text Box 15">
              <a:extLst>
                <a:ext uri="{FF2B5EF4-FFF2-40B4-BE49-F238E27FC236}">
                  <a16:creationId xmlns:a16="http://schemas.microsoft.com/office/drawing/2014/main" xmlns="" id="{AE14057F-770F-4B90-98CC-D9E28E671D98}"/>
                </a:ext>
              </a:extLst>
            </p:cNvPr>
            <p:cNvSpPr txBox="1">
              <a:spLocks noChangeArrowheads="1"/>
            </p:cNvSpPr>
            <p:nvPr/>
          </p:nvSpPr>
          <p:spPr bwMode="auto">
            <a:xfrm>
              <a:off x="2517" y="3520"/>
              <a:ext cx="5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内核</a:t>
              </a:r>
            </a:p>
          </p:txBody>
        </p:sp>
        <p:sp>
          <p:nvSpPr>
            <p:cNvPr id="228369" name="Rectangle 16">
              <a:extLst>
                <a:ext uri="{FF2B5EF4-FFF2-40B4-BE49-F238E27FC236}">
                  <a16:creationId xmlns:a16="http://schemas.microsoft.com/office/drawing/2014/main" xmlns="" id="{EF6B3A62-70DA-4BF1-9E6E-B9832582E302}"/>
                </a:ext>
              </a:extLst>
            </p:cNvPr>
            <p:cNvSpPr>
              <a:spLocks noChangeArrowheads="1"/>
            </p:cNvSpPr>
            <p:nvPr/>
          </p:nvSpPr>
          <p:spPr bwMode="auto">
            <a:xfrm>
              <a:off x="3261" y="3602"/>
              <a:ext cx="227"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28370" name="Line 17">
              <a:extLst>
                <a:ext uri="{FF2B5EF4-FFF2-40B4-BE49-F238E27FC236}">
                  <a16:creationId xmlns:a16="http://schemas.microsoft.com/office/drawing/2014/main" xmlns="" id="{BFA5CA24-BFB4-40A2-B449-41AA45CD9764}"/>
                </a:ext>
              </a:extLst>
            </p:cNvPr>
            <p:cNvSpPr>
              <a:spLocks noChangeShapeType="1"/>
            </p:cNvSpPr>
            <p:nvPr/>
          </p:nvSpPr>
          <p:spPr bwMode="auto">
            <a:xfrm>
              <a:off x="3261" y="3666"/>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8371" name="Group 18">
              <a:extLst>
                <a:ext uri="{FF2B5EF4-FFF2-40B4-BE49-F238E27FC236}">
                  <a16:creationId xmlns:a16="http://schemas.microsoft.com/office/drawing/2014/main" xmlns="" id="{8A5AF293-1E9A-4E7F-878F-37B0FECADD56}"/>
                </a:ext>
              </a:extLst>
            </p:cNvPr>
            <p:cNvGrpSpPr>
              <a:grpSpLocks/>
            </p:cNvGrpSpPr>
            <p:nvPr/>
          </p:nvGrpSpPr>
          <p:grpSpPr bwMode="auto">
            <a:xfrm>
              <a:off x="2399" y="3239"/>
              <a:ext cx="408" cy="136"/>
              <a:chOff x="612" y="3612"/>
              <a:chExt cx="408" cy="136"/>
            </a:xfrm>
          </p:grpSpPr>
          <p:sp>
            <p:nvSpPr>
              <p:cNvPr id="228386" name="Rectangle 19">
                <a:extLst>
                  <a:ext uri="{FF2B5EF4-FFF2-40B4-BE49-F238E27FC236}">
                    <a16:creationId xmlns:a16="http://schemas.microsoft.com/office/drawing/2014/main" xmlns="" id="{68330B67-7394-4ED2-AA7C-739D854FD3C9}"/>
                  </a:ext>
                </a:extLst>
              </p:cNvPr>
              <p:cNvSpPr>
                <a:spLocks noChangeArrowheads="1"/>
              </p:cNvSpPr>
              <p:nvPr/>
            </p:nvSpPr>
            <p:spPr bwMode="auto">
              <a:xfrm>
                <a:off x="612" y="3612"/>
                <a:ext cx="408"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28387" name="Rectangle 20" descr="浅色横线">
                <a:extLst>
                  <a:ext uri="{FF2B5EF4-FFF2-40B4-BE49-F238E27FC236}">
                    <a16:creationId xmlns:a16="http://schemas.microsoft.com/office/drawing/2014/main" xmlns="" id="{1F95AFC5-7970-4C2C-929A-C514D96D4B05}"/>
                  </a:ext>
                </a:extLst>
              </p:cNvPr>
              <p:cNvSpPr>
                <a:spLocks noChangeArrowheads="1"/>
              </p:cNvSpPr>
              <p:nvPr/>
            </p:nvSpPr>
            <p:spPr bwMode="auto">
              <a:xfrm>
                <a:off x="902" y="3639"/>
                <a:ext cx="91" cy="90"/>
              </a:xfrm>
              <a:prstGeom prst="rect">
                <a:avLst/>
              </a:prstGeom>
              <a:blipFill dpi="0" rotWithShape="0">
                <a:blip r:embed="rId4"/>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grpSp>
        <p:grpSp>
          <p:nvGrpSpPr>
            <p:cNvPr id="228372" name="Group 21">
              <a:extLst>
                <a:ext uri="{FF2B5EF4-FFF2-40B4-BE49-F238E27FC236}">
                  <a16:creationId xmlns:a16="http://schemas.microsoft.com/office/drawing/2014/main" xmlns="" id="{65630839-7864-4942-BC18-6B2BC9202499}"/>
                </a:ext>
              </a:extLst>
            </p:cNvPr>
            <p:cNvGrpSpPr>
              <a:grpSpLocks/>
            </p:cNvGrpSpPr>
            <p:nvPr/>
          </p:nvGrpSpPr>
          <p:grpSpPr bwMode="auto">
            <a:xfrm>
              <a:off x="3216" y="3230"/>
              <a:ext cx="408" cy="136"/>
              <a:chOff x="612" y="3612"/>
              <a:chExt cx="408" cy="136"/>
            </a:xfrm>
          </p:grpSpPr>
          <p:sp>
            <p:nvSpPr>
              <p:cNvPr id="228384" name="Rectangle 22">
                <a:extLst>
                  <a:ext uri="{FF2B5EF4-FFF2-40B4-BE49-F238E27FC236}">
                    <a16:creationId xmlns:a16="http://schemas.microsoft.com/office/drawing/2014/main" xmlns="" id="{C19ECB24-E014-45DA-8467-5EFA7C13F4BE}"/>
                  </a:ext>
                </a:extLst>
              </p:cNvPr>
              <p:cNvSpPr>
                <a:spLocks noChangeArrowheads="1"/>
              </p:cNvSpPr>
              <p:nvPr/>
            </p:nvSpPr>
            <p:spPr bwMode="auto">
              <a:xfrm>
                <a:off x="612" y="3612"/>
                <a:ext cx="408"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28385" name="Rectangle 23" descr="浅色横线">
                <a:extLst>
                  <a:ext uri="{FF2B5EF4-FFF2-40B4-BE49-F238E27FC236}">
                    <a16:creationId xmlns:a16="http://schemas.microsoft.com/office/drawing/2014/main" xmlns="" id="{9E3DB380-26E7-41A6-A558-0AEEA818C621}"/>
                  </a:ext>
                </a:extLst>
              </p:cNvPr>
              <p:cNvSpPr>
                <a:spLocks noChangeArrowheads="1"/>
              </p:cNvSpPr>
              <p:nvPr/>
            </p:nvSpPr>
            <p:spPr bwMode="auto">
              <a:xfrm>
                <a:off x="902" y="3639"/>
                <a:ext cx="91" cy="90"/>
              </a:xfrm>
              <a:prstGeom prst="rect">
                <a:avLst/>
              </a:prstGeom>
              <a:blipFill dpi="0" rotWithShape="0">
                <a:blip r:embed="rId4"/>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grpSp>
        <p:sp>
          <p:nvSpPr>
            <p:cNvPr id="228373" name="Text Box 24">
              <a:extLst>
                <a:ext uri="{FF2B5EF4-FFF2-40B4-BE49-F238E27FC236}">
                  <a16:creationId xmlns:a16="http://schemas.microsoft.com/office/drawing/2014/main" xmlns="" id="{7BBFCF5D-C341-4912-B81F-1A52C60214E1}"/>
                </a:ext>
              </a:extLst>
            </p:cNvPr>
            <p:cNvSpPr txBox="1">
              <a:spLocks noChangeArrowheads="1"/>
            </p:cNvSpPr>
            <p:nvPr/>
          </p:nvSpPr>
          <p:spPr bwMode="auto">
            <a:xfrm>
              <a:off x="1855" y="3919"/>
              <a:ext cx="26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运行时系统    线程表    进程表</a:t>
              </a:r>
            </a:p>
          </p:txBody>
        </p:sp>
        <p:sp>
          <p:nvSpPr>
            <p:cNvPr id="228374" name="AutoShape 25">
              <a:extLst>
                <a:ext uri="{FF2B5EF4-FFF2-40B4-BE49-F238E27FC236}">
                  <a16:creationId xmlns:a16="http://schemas.microsoft.com/office/drawing/2014/main" xmlns="" id="{A8D05C82-D4BC-42FE-B6B2-52B1EE264A81}"/>
                </a:ext>
              </a:extLst>
            </p:cNvPr>
            <p:cNvSpPr>
              <a:spLocks/>
            </p:cNvSpPr>
            <p:nvPr/>
          </p:nvSpPr>
          <p:spPr bwMode="auto">
            <a:xfrm>
              <a:off x="1901" y="2794"/>
              <a:ext cx="91" cy="680"/>
            </a:xfrm>
            <a:prstGeom prst="leftBrace">
              <a:avLst>
                <a:gd name="adj1" fmla="val 622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28375" name="AutoShape 26">
              <a:extLst>
                <a:ext uri="{FF2B5EF4-FFF2-40B4-BE49-F238E27FC236}">
                  <a16:creationId xmlns:a16="http://schemas.microsoft.com/office/drawing/2014/main" xmlns="" id="{9E41B900-22AB-471B-BE68-98D668336523}"/>
                </a:ext>
              </a:extLst>
            </p:cNvPr>
            <p:cNvSpPr>
              <a:spLocks/>
            </p:cNvSpPr>
            <p:nvPr/>
          </p:nvSpPr>
          <p:spPr bwMode="auto">
            <a:xfrm>
              <a:off x="1901" y="3474"/>
              <a:ext cx="90" cy="355"/>
            </a:xfrm>
            <a:prstGeom prst="leftBrace">
              <a:avLst>
                <a:gd name="adj1" fmla="val 3287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28376" name="Text Box 27">
              <a:extLst>
                <a:ext uri="{FF2B5EF4-FFF2-40B4-BE49-F238E27FC236}">
                  <a16:creationId xmlns:a16="http://schemas.microsoft.com/office/drawing/2014/main" xmlns="" id="{3910A8F5-09D8-48EE-A869-1CE60B4AF1CA}"/>
                </a:ext>
              </a:extLst>
            </p:cNvPr>
            <p:cNvSpPr txBox="1">
              <a:spLocks noChangeArrowheads="1"/>
            </p:cNvSpPr>
            <p:nvPr/>
          </p:nvSpPr>
          <p:spPr bwMode="auto">
            <a:xfrm>
              <a:off x="1446" y="2929"/>
              <a:ext cx="545"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2400" b="1"/>
                <a:t>用户空间</a:t>
              </a:r>
            </a:p>
          </p:txBody>
        </p:sp>
        <p:sp>
          <p:nvSpPr>
            <p:cNvPr id="228377" name="Text Box 28">
              <a:extLst>
                <a:ext uri="{FF2B5EF4-FFF2-40B4-BE49-F238E27FC236}">
                  <a16:creationId xmlns:a16="http://schemas.microsoft.com/office/drawing/2014/main" xmlns="" id="{A3ED12E5-3E8F-4EDE-80F6-6566EF33C755}"/>
                </a:ext>
              </a:extLst>
            </p:cNvPr>
            <p:cNvSpPr txBox="1">
              <a:spLocks noChangeArrowheads="1"/>
            </p:cNvSpPr>
            <p:nvPr/>
          </p:nvSpPr>
          <p:spPr bwMode="auto">
            <a:xfrm>
              <a:off x="1456" y="3447"/>
              <a:ext cx="545"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2400" b="1"/>
                <a:t>核心空间</a:t>
              </a:r>
            </a:p>
          </p:txBody>
        </p:sp>
        <p:sp>
          <p:nvSpPr>
            <p:cNvPr id="228378" name="Text Box 29">
              <a:extLst>
                <a:ext uri="{FF2B5EF4-FFF2-40B4-BE49-F238E27FC236}">
                  <a16:creationId xmlns:a16="http://schemas.microsoft.com/office/drawing/2014/main" xmlns="" id="{8988BF0B-97C9-4BE5-BEC6-F089242A7603}"/>
                </a:ext>
              </a:extLst>
            </p:cNvPr>
            <p:cNvSpPr txBox="1">
              <a:spLocks noChangeArrowheads="1"/>
            </p:cNvSpPr>
            <p:nvPr/>
          </p:nvSpPr>
          <p:spPr bwMode="auto">
            <a:xfrm>
              <a:off x="2263" y="2422"/>
              <a:ext cx="10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进程   线程</a:t>
              </a:r>
            </a:p>
          </p:txBody>
        </p:sp>
        <p:sp>
          <p:nvSpPr>
            <p:cNvPr id="228379" name="Line 30">
              <a:extLst>
                <a:ext uri="{FF2B5EF4-FFF2-40B4-BE49-F238E27FC236}">
                  <a16:creationId xmlns:a16="http://schemas.microsoft.com/office/drawing/2014/main" xmlns="" id="{5A9EC8F8-51F1-4DCF-99A3-E49EA2991D22}"/>
                </a:ext>
              </a:extLst>
            </p:cNvPr>
            <p:cNvSpPr>
              <a:spLocks noChangeShapeType="1"/>
            </p:cNvSpPr>
            <p:nvPr/>
          </p:nvSpPr>
          <p:spPr bwMode="auto">
            <a:xfrm>
              <a:off x="2517" y="2659"/>
              <a:ext cx="91"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80" name="Line 31">
              <a:extLst>
                <a:ext uri="{FF2B5EF4-FFF2-40B4-BE49-F238E27FC236}">
                  <a16:creationId xmlns:a16="http://schemas.microsoft.com/office/drawing/2014/main" xmlns="" id="{B17A852B-226E-4EFC-9FB0-D273E700C800}"/>
                </a:ext>
              </a:extLst>
            </p:cNvPr>
            <p:cNvSpPr>
              <a:spLocks noChangeShapeType="1"/>
            </p:cNvSpPr>
            <p:nvPr/>
          </p:nvSpPr>
          <p:spPr bwMode="auto">
            <a:xfrm flipH="1">
              <a:off x="2608" y="2659"/>
              <a:ext cx="499"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81" name="Line 32">
              <a:extLst>
                <a:ext uri="{FF2B5EF4-FFF2-40B4-BE49-F238E27FC236}">
                  <a16:creationId xmlns:a16="http://schemas.microsoft.com/office/drawing/2014/main" xmlns="" id="{6E0D4386-54BE-4360-B35C-38D336E1E76C}"/>
                </a:ext>
              </a:extLst>
            </p:cNvPr>
            <p:cNvSpPr>
              <a:spLocks noChangeShapeType="1"/>
            </p:cNvSpPr>
            <p:nvPr/>
          </p:nvSpPr>
          <p:spPr bwMode="auto">
            <a:xfrm flipV="1">
              <a:off x="2290" y="3385"/>
              <a:ext cx="272" cy="6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82" name="Line 33">
              <a:extLst>
                <a:ext uri="{FF2B5EF4-FFF2-40B4-BE49-F238E27FC236}">
                  <a16:creationId xmlns:a16="http://schemas.microsoft.com/office/drawing/2014/main" xmlns="" id="{6B5C671F-78EA-434E-AF87-311BD3366586}"/>
                </a:ext>
              </a:extLst>
            </p:cNvPr>
            <p:cNvSpPr>
              <a:spLocks noChangeShapeType="1"/>
            </p:cNvSpPr>
            <p:nvPr/>
          </p:nvSpPr>
          <p:spPr bwMode="auto">
            <a:xfrm flipH="1" flipV="1">
              <a:off x="2744" y="3339"/>
              <a:ext cx="544" cy="6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383" name="Line 34">
              <a:extLst>
                <a:ext uri="{FF2B5EF4-FFF2-40B4-BE49-F238E27FC236}">
                  <a16:creationId xmlns:a16="http://schemas.microsoft.com/office/drawing/2014/main" xmlns="" id="{C47FF2FA-7B40-41ED-8633-BC7FBE805F0A}"/>
                </a:ext>
              </a:extLst>
            </p:cNvPr>
            <p:cNvSpPr>
              <a:spLocks noChangeShapeType="1"/>
            </p:cNvSpPr>
            <p:nvPr/>
          </p:nvSpPr>
          <p:spPr bwMode="auto">
            <a:xfrm flipH="1" flipV="1">
              <a:off x="3470" y="3702"/>
              <a:ext cx="635"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6019" name="Rectangle 35">
            <a:extLst>
              <a:ext uri="{FF2B5EF4-FFF2-40B4-BE49-F238E27FC236}">
                <a16:creationId xmlns:a16="http://schemas.microsoft.com/office/drawing/2014/main" xmlns="" id="{FFF0DB55-AE91-4DF2-B756-8431849285F9}"/>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425987"/>
                                        </p:tgtEl>
                                        <p:attrNameLst>
                                          <p:attrName>style.visibility</p:attrName>
                                        </p:attrNameLst>
                                      </p:cBhvr>
                                      <p:to>
                                        <p:strVal val="visible"/>
                                      </p:to>
                                    </p:set>
                                    <p:animEffect transition="in" filter="wedge">
                                      <p:cBhvr>
                                        <p:cTn id="7" dur="500"/>
                                        <p:tgtEl>
                                          <p:spTgt spid="425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xmlns="" id="{79E84FA3-9DC6-444B-877E-17888C2C6B89}"/>
              </a:ext>
            </a:extLst>
          </p:cNvPr>
          <p:cNvSpPr>
            <a:spLocks noGrp="1" noChangeArrowheads="1"/>
          </p:cNvSpPr>
          <p:nvPr>
            <p:ph type="body" idx="1"/>
          </p:nvPr>
        </p:nvSpPr>
        <p:spPr>
          <a:xfrm>
            <a:off x="304800" y="1133475"/>
            <a:ext cx="8610600" cy="5464175"/>
          </a:xfrm>
          <a:noFill/>
        </p:spPr>
        <p:txBody>
          <a:bodyPr/>
          <a:lstStyle/>
          <a:p>
            <a:pPr eaLnBrk="1" hangingPunct="1">
              <a:lnSpc>
                <a:spcPct val="105000"/>
              </a:lnSpc>
              <a:spcBef>
                <a:spcPct val="0"/>
              </a:spcBef>
              <a:buFontTx/>
              <a:buNone/>
            </a:pPr>
            <a:r>
              <a:rPr lang="en-US" altLang="zh-CN" b="1" dirty="0">
                <a:solidFill>
                  <a:schemeClr val="accent2"/>
                </a:solidFill>
              </a:rPr>
              <a:t>3.4 </a:t>
            </a:r>
            <a:r>
              <a:rPr lang="zh-CN" altLang="en-US" b="1" dirty="0">
                <a:solidFill>
                  <a:schemeClr val="accent2"/>
                </a:solidFill>
              </a:rPr>
              <a:t>线程</a:t>
            </a:r>
            <a:r>
              <a:rPr lang="en-US" altLang="zh-CN" b="1" dirty="0">
                <a:solidFill>
                  <a:schemeClr val="accent2"/>
                </a:solidFill>
              </a:rPr>
              <a:t>(THREAD)</a:t>
            </a:r>
          </a:p>
          <a:p>
            <a:pPr eaLnBrk="1" hangingPunct="1">
              <a:lnSpc>
                <a:spcPct val="105000"/>
              </a:lnSpc>
              <a:spcBef>
                <a:spcPct val="0"/>
              </a:spcBef>
              <a:buFontTx/>
              <a:buNone/>
            </a:pPr>
            <a:r>
              <a:rPr lang="en-US" altLang="zh-CN" sz="2800" b="1" dirty="0">
                <a:solidFill>
                  <a:srgbClr val="006600"/>
                </a:solidFill>
              </a:rPr>
              <a:t>3.4.9 OS</a:t>
            </a:r>
            <a:r>
              <a:rPr lang="zh-CN" altLang="en-US" sz="2800" b="1" dirty="0">
                <a:solidFill>
                  <a:srgbClr val="006600"/>
                </a:solidFill>
              </a:rPr>
              <a:t>对线程的实现方式</a:t>
            </a:r>
            <a:r>
              <a:rPr lang="zh-CN" altLang="en-US" sz="2400" b="1" dirty="0">
                <a:solidFill>
                  <a:srgbClr val="339933"/>
                </a:solidFill>
              </a:rPr>
              <a:t> </a:t>
            </a:r>
            <a:r>
              <a:rPr lang="en-US" altLang="zh-CN" sz="2400" b="1" dirty="0"/>
              <a:t>——</a:t>
            </a:r>
            <a:r>
              <a:rPr lang="zh-CN" altLang="en-US" sz="2400" b="1" dirty="0"/>
              <a:t>用户线程</a:t>
            </a:r>
            <a:r>
              <a:rPr lang="en-US" altLang="zh-CN" sz="2400" b="1" dirty="0"/>
              <a:t>user-level thread</a:t>
            </a:r>
          </a:p>
          <a:p>
            <a:pPr lvl="1" eaLnBrk="1" hangingPunct="1">
              <a:lnSpc>
                <a:spcPct val="105000"/>
              </a:lnSpc>
              <a:spcBef>
                <a:spcPct val="0"/>
              </a:spcBef>
              <a:buFontTx/>
              <a:buBlip>
                <a:blip r:embed="rId3"/>
              </a:buBlip>
            </a:pPr>
            <a:r>
              <a:rPr lang="zh-CN" altLang="en-US" sz="2400" b="1" dirty="0"/>
              <a:t>不依赖于</a:t>
            </a:r>
            <a:r>
              <a:rPr lang="en-US" altLang="zh-CN" sz="2400" b="1" dirty="0"/>
              <a:t>OS</a:t>
            </a:r>
            <a:r>
              <a:rPr lang="zh-CN" altLang="en-US" sz="2400" b="1" dirty="0"/>
              <a:t>核心，</a:t>
            </a:r>
          </a:p>
          <a:p>
            <a:pPr lvl="1" eaLnBrk="1" hangingPunct="1">
              <a:lnSpc>
                <a:spcPct val="105000"/>
              </a:lnSpc>
              <a:spcBef>
                <a:spcPct val="0"/>
              </a:spcBef>
              <a:buFontTx/>
              <a:buBlip>
                <a:blip r:embed="rId3"/>
              </a:buBlip>
            </a:pPr>
            <a:r>
              <a:rPr lang="zh-CN" altLang="en-US" sz="2400" b="1" dirty="0"/>
              <a:t>应用进程利用线程库提供创建、同步、调度和管理线程的函数来控制用户线程。</a:t>
            </a:r>
          </a:p>
          <a:p>
            <a:pPr lvl="1" eaLnBrk="1" hangingPunct="1">
              <a:lnSpc>
                <a:spcPct val="105000"/>
              </a:lnSpc>
              <a:spcBef>
                <a:spcPct val="0"/>
              </a:spcBef>
              <a:buFontTx/>
              <a:buBlip>
                <a:blip r:embed="rId3"/>
              </a:buBlip>
            </a:pPr>
            <a:r>
              <a:rPr lang="zh-CN" altLang="en-US" sz="2400" b="1" dirty="0"/>
              <a:t>调度由应用软件内部进行，通常采用非抢先式和更简单的规则，也无需用户态</a:t>
            </a:r>
            <a:r>
              <a:rPr lang="en-US" altLang="zh-CN" sz="2400" b="1" dirty="0"/>
              <a:t>/</a:t>
            </a:r>
            <a:r>
              <a:rPr lang="zh-CN" altLang="en-US" sz="2400" b="1" dirty="0"/>
              <a:t>核心态切换，所以速度特别快。</a:t>
            </a:r>
          </a:p>
          <a:p>
            <a:pPr lvl="1" eaLnBrk="1" hangingPunct="1">
              <a:lnSpc>
                <a:spcPct val="105000"/>
              </a:lnSpc>
              <a:spcBef>
                <a:spcPct val="0"/>
              </a:spcBef>
              <a:buFontTx/>
              <a:buBlip>
                <a:blip r:embed="rId3"/>
              </a:buBlip>
            </a:pPr>
            <a:r>
              <a:rPr lang="zh-CN" altLang="en-US" sz="2400" b="1" dirty="0"/>
              <a:t>一个线程发起系统调用而阻塞，则整个进程在等待。</a:t>
            </a:r>
            <a:endParaRPr lang="en-US" altLang="zh-CN" sz="2400" b="1" dirty="0"/>
          </a:p>
          <a:p>
            <a:pPr lvl="1" eaLnBrk="1" hangingPunct="1">
              <a:lnSpc>
                <a:spcPct val="105000"/>
              </a:lnSpc>
              <a:spcBef>
                <a:spcPct val="0"/>
              </a:spcBef>
              <a:buFontTx/>
              <a:buBlip>
                <a:blip r:embed="rId3"/>
              </a:buBlip>
            </a:pPr>
            <a:r>
              <a:rPr lang="zh-CN" altLang="en-US" sz="2400" b="1" dirty="0"/>
              <a:t>功能受限</a:t>
            </a:r>
          </a:p>
          <a:p>
            <a:pPr lvl="1" eaLnBrk="1" hangingPunct="1">
              <a:lnSpc>
                <a:spcPct val="105000"/>
              </a:lnSpc>
              <a:spcBef>
                <a:spcPct val="0"/>
              </a:spcBef>
              <a:buFontTx/>
              <a:buBlip>
                <a:blip r:embed="rId3"/>
              </a:buBlip>
            </a:pPr>
            <a:r>
              <a:rPr lang="zh-CN" altLang="en-US" sz="2400" b="1" dirty="0"/>
              <a:t>时间片分配给进程，多线程则每个线程就慢。</a:t>
            </a:r>
          </a:p>
          <a:p>
            <a:pPr lvl="2" eaLnBrk="1" hangingPunct="1">
              <a:lnSpc>
                <a:spcPct val="105000"/>
              </a:lnSpc>
              <a:spcBef>
                <a:spcPct val="0"/>
              </a:spcBef>
              <a:buFontTx/>
              <a:buBlip>
                <a:blip r:embed="rId4"/>
              </a:buBlip>
            </a:pPr>
            <a:r>
              <a:rPr lang="zh-CN" altLang="en-US" b="1" dirty="0">
                <a:solidFill>
                  <a:srgbClr val="006600"/>
                </a:solidFill>
              </a:rPr>
              <a:t>用户线程的维护由应用进程完成</a:t>
            </a:r>
          </a:p>
          <a:p>
            <a:pPr lvl="2" eaLnBrk="1" hangingPunct="1">
              <a:lnSpc>
                <a:spcPct val="105000"/>
              </a:lnSpc>
              <a:spcBef>
                <a:spcPct val="0"/>
              </a:spcBef>
              <a:buFontTx/>
              <a:buBlip>
                <a:blip r:embed="rId4"/>
              </a:buBlip>
            </a:pPr>
            <a:r>
              <a:rPr lang="zh-CN" altLang="en-US" b="1" dirty="0">
                <a:solidFill>
                  <a:srgbClr val="006600"/>
                </a:solidFill>
              </a:rPr>
              <a:t>内核不了解用户线程的存在</a:t>
            </a:r>
          </a:p>
          <a:p>
            <a:pPr lvl="2" eaLnBrk="1" hangingPunct="1">
              <a:lnSpc>
                <a:spcPct val="105000"/>
              </a:lnSpc>
              <a:spcBef>
                <a:spcPct val="0"/>
              </a:spcBef>
              <a:buFontTx/>
              <a:buBlip>
                <a:blip r:embed="rId4"/>
              </a:buBlip>
            </a:pPr>
            <a:r>
              <a:rPr lang="zh-CN" altLang="en-US" b="1" dirty="0">
                <a:solidFill>
                  <a:srgbClr val="006600"/>
                </a:solidFill>
              </a:rPr>
              <a:t>用户线程切换不需要内核特权</a:t>
            </a:r>
          </a:p>
          <a:p>
            <a:pPr lvl="2" eaLnBrk="1" hangingPunct="1">
              <a:lnSpc>
                <a:spcPct val="105000"/>
              </a:lnSpc>
              <a:spcBef>
                <a:spcPct val="0"/>
              </a:spcBef>
              <a:buFontTx/>
              <a:buBlip>
                <a:blip r:embed="rId4"/>
              </a:buBlip>
            </a:pPr>
            <a:r>
              <a:rPr lang="zh-CN" altLang="en-US" b="1" dirty="0">
                <a:solidFill>
                  <a:srgbClr val="006600"/>
                </a:solidFill>
              </a:rPr>
              <a:t>用户线程调度算法可针对应用优化</a:t>
            </a:r>
          </a:p>
        </p:txBody>
      </p:sp>
      <p:sp>
        <p:nvSpPr>
          <p:cNvPr id="428035" name="Rectangle 3">
            <a:extLst>
              <a:ext uri="{FF2B5EF4-FFF2-40B4-BE49-F238E27FC236}">
                <a16:creationId xmlns:a16="http://schemas.microsoft.com/office/drawing/2014/main" xmlns="" id="{A3CC2E2B-B817-4F09-957F-26FF0DF98C92}"/>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2">
            <a:extLst>
              <a:ext uri="{FF2B5EF4-FFF2-40B4-BE49-F238E27FC236}">
                <a16:creationId xmlns:a16="http://schemas.microsoft.com/office/drawing/2014/main" xmlns="" id="{3FE42900-E305-4124-B267-4C8909C8D89C}"/>
              </a:ext>
            </a:extLst>
          </p:cNvPr>
          <p:cNvSpPr txBox="1">
            <a:spLocks noChangeArrowheads="1"/>
          </p:cNvSpPr>
          <p:nvPr/>
        </p:nvSpPr>
        <p:spPr bwMode="auto">
          <a:xfrm>
            <a:off x="381000" y="1052736"/>
            <a:ext cx="8583613" cy="374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73050" indent="-2730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23900" indent="-271463">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0541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Tx/>
              <a:buNone/>
            </a:pPr>
            <a:r>
              <a:rPr lang="en-US" altLang="zh-CN" b="1" dirty="0">
                <a:solidFill>
                  <a:schemeClr val="accent2"/>
                </a:solidFill>
              </a:rPr>
              <a:t>3.4 </a:t>
            </a:r>
            <a:r>
              <a:rPr lang="zh-CN" altLang="en-US" b="1" dirty="0">
                <a:solidFill>
                  <a:schemeClr val="accent2"/>
                </a:solidFill>
              </a:rPr>
              <a:t>线程</a:t>
            </a:r>
            <a:r>
              <a:rPr lang="en-US" altLang="zh-CN" b="1" dirty="0">
                <a:solidFill>
                  <a:schemeClr val="accent2"/>
                </a:solidFill>
              </a:rPr>
              <a:t>(THREAD)</a:t>
            </a:r>
          </a:p>
          <a:p>
            <a:pPr eaLnBrk="1" hangingPunct="1">
              <a:lnSpc>
                <a:spcPct val="110000"/>
              </a:lnSpc>
              <a:buFontTx/>
              <a:buNone/>
            </a:pPr>
            <a:r>
              <a:rPr lang="en-US" altLang="zh-CN" sz="2800" b="1" dirty="0">
                <a:solidFill>
                  <a:srgbClr val="006600"/>
                </a:solidFill>
              </a:rPr>
              <a:t>3.4.9 OS</a:t>
            </a:r>
            <a:r>
              <a:rPr lang="zh-CN" altLang="en-US" sz="2800" b="1" dirty="0">
                <a:solidFill>
                  <a:srgbClr val="006600"/>
                </a:solidFill>
              </a:rPr>
              <a:t>对线程的实现方式</a:t>
            </a:r>
            <a:r>
              <a:rPr lang="en-US" altLang="zh-CN" sz="2400" b="1" dirty="0"/>
              <a:t>——</a:t>
            </a:r>
            <a:r>
              <a:rPr lang="zh-CN" altLang="en-US" sz="2400" b="1" dirty="0"/>
              <a:t>轻权进程</a:t>
            </a:r>
            <a:r>
              <a:rPr lang="en-US" altLang="zh-CN" sz="2400" b="1" dirty="0"/>
              <a:t>Light Weight Process)</a:t>
            </a:r>
          </a:p>
          <a:p>
            <a:pPr lvl="1" eaLnBrk="1" hangingPunct="1">
              <a:lnSpc>
                <a:spcPct val="110000"/>
              </a:lnSpc>
              <a:buFontTx/>
              <a:buBlip>
                <a:blip r:embed="rId3"/>
              </a:buBlip>
            </a:pPr>
            <a:r>
              <a:rPr lang="zh-CN" altLang="en-US" sz="2400" b="1" dirty="0"/>
              <a:t>它是内核支持的用户线程。一个进程可有一个或多个轻权进程，每个轻权进程支持一个或多个用户线程，并映射到一个内核线程。</a:t>
            </a:r>
          </a:p>
          <a:p>
            <a:pPr lvl="1" eaLnBrk="1" hangingPunct="1">
              <a:lnSpc>
                <a:spcPct val="110000"/>
              </a:lnSpc>
              <a:buFontTx/>
              <a:buBlip>
                <a:blip r:embed="rId3"/>
              </a:buBlip>
            </a:pPr>
            <a:r>
              <a:rPr lang="zh-CN" altLang="en-US" sz="2400" b="1" dirty="0"/>
              <a:t>由于同时提供内核线程控制机制和用户线程库，因此可很好地把内核线程和用户线程的优点结合起来。</a:t>
            </a:r>
          </a:p>
        </p:txBody>
      </p:sp>
      <p:grpSp>
        <p:nvGrpSpPr>
          <p:cNvPr id="430083" name="Group 3">
            <a:extLst>
              <a:ext uri="{FF2B5EF4-FFF2-40B4-BE49-F238E27FC236}">
                <a16:creationId xmlns:a16="http://schemas.microsoft.com/office/drawing/2014/main" xmlns="" id="{66922E11-6424-4E04-9898-03F13BEA826F}"/>
              </a:ext>
            </a:extLst>
          </p:cNvPr>
          <p:cNvGrpSpPr>
            <a:grpSpLocks/>
          </p:cNvGrpSpPr>
          <p:nvPr/>
        </p:nvGrpSpPr>
        <p:grpSpPr bwMode="auto">
          <a:xfrm>
            <a:off x="1043608" y="4725144"/>
            <a:ext cx="7258050" cy="1223962"/>
            <a:chOff x="521" y="3430"/>
            <a:chExt cx="4572" cy="771"/>
          </a:xfrm>
        </p:grpSpPr>
        <p:sp>
          <p:nvSpPr>
            <p:cNvPr id="232453" name="Rectangle 4">
              <a:extLst>
                <a:ext uri="{FF2B5EF4-FFF2-40B4-BE49-F238E27FC236}">
                  <a16:creationId xmlns:a16="http://schemas.microsoft.com/office/drawing/2014/main" xmlns="" id="{FFF907D8-ABC0-42A4-8A10-B558EA3D4791}"/>
                </a:ext>
              </a:extLst>
            </p:cNvPr>
            <p:cNvSpPr>
              <a:spLocks noChangeArrowheads="1"/>
            </p:cNvSpPr>
            <p:nvPr/>
          </p:nvSpPr>
          <p:spPr bwMode="auto">
            <a:xfrm>
              <a:off x="521" y="3430"/>
              <a:ext cx="1451" cy="7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32454" name="Line 5">
              <a:extLst>
                <a:ext uri="{FF2B5EF4-FFF2-40B4-BE49-F238E27FC236}">
                  <a16:creationId xmlns:a16="http://schemas.microsoft.com/office/drawing/2014/main" xmlns="" id="{5DC7E883-7F74-48C5-999E-DE313C493F53}"/>
                </a:ext>
              </a:extLst>
            </p:cNvPr>
            <p:cNvSpPr>
              <a:spLocks noChangeShapeType="1"/>
            </p:cNvSpPr>
            <p:nvPr/>
          </p:nvSpPr>
          <p:spPr bwMode="auto">
            <a:xfrm>
              <a:off x="521" y="3838"/>
              <a:ext cx="145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55" name="Freeform 6">
              <a:extLst>
                <a:ext uri="{FF2B5EF4-FFF2-40B4-BE49-F238E27FC236}">
                  <a16:creationId xmlns:a16="http://schemas.microsoft.com/office/drawing/2014/main" xmlns="" id="{8C9EE1BE-07D1-4D2D-AC8D-C5DF8F0A3819}"/>
                </a:ext>
              </a:extLst>
            </p:cNvPr>
            <p:cNvSpPr>
              <a:spLocks/>
            </p:cNvSpPr>
            <p:nvPr/>
          </p:nvSpPr>
          <p:spPr bwMode="auto">
            <a:xfrm>
              <a:off x="675" y="3610"/>
              <a:ext cx="159" cy="160"/>
            </a:xfrm>
            <a:custGeom>
              <a:avLst/>
              <a:gdLst>
                <a:gd name="T0" fmla="*/ 5 w 159"/>
                <a:gd name="T1" fmla="*/ 0 h 160"/>
                <a:gd name="T2" fmla="*/ 73 w 159"/>
                <a:gd name="T3" fmla="*/ 78 h 160"/>
                <a:gd name="T4" fmla="*/ 159 w 159"/>
                <a:gd name="T5" fmla="*/ 155 h 160"/>
                <a:gd name="T6" fmla="*/ 0 60000 65536"/>
                <a:gd name="T7" fmla="*/ 0 60000 65536"/>
                <a:gd name="T8" fmla="*/ 0 60000 65536"/>
              </a:gdLst>
              <a:ahLst/>
              <a:cxnLst>
                <a:cxn ang="T6">
                  <a:pos x="T0" y="T1"/>
                </a:cxn>
                <a:cxn ang="T7">
                  <a:pos x="T2" y="T3"/>
                </a:cxn>
                <a:cxn ang="T8">
                  <a:pos x="T4" y="T5"/>
                </a:cxn>
              </a:cxnLst>
              <a:rect l="0" t="0" r="r" b="b"/>
              <a:pathLst>
                <a:path w="159" h="160">
                  <a:moveTo>
                    <a:pt x="5" y="0"/>
                  </a:moveTo>
                  <a:cubicBezTo>
                    <a:pt x="13" y="70"/>
                    <a:pt x="0" y="95"/>
                    <a:pt x="73" y="78"/>
                  </a:cubicBezTo>
                  <a:cubicBezTo>
                    <a:pt x="85" y="160"/>
                    <a:pt x="78" y="155"/>
                    <a:pt x="159" y="15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56" name="Freeform 7">
              <a:extLst>
                <a:ext uri="{FF2B5EF4-FFF2-40B4-BE49-F238E27FC236}">
                  <a16:creationId xmlns:a16="http://schemas.microsoft.com/office/drawing/2014/main" xmlns="" id="{8832E890-5545-4D38-A1E2-9653EB1B1998}"/>
                </a:ext>
              </a:extLst>
            </p:cNvPr>
            <p:cNvSpPr>
              <a:spLocks/>
            </p:cNvSpPr>
            <p:nvPr/>
          </p:nvSpPr>
          <p:spPr bwMode="auto">
            <a:xfrm>
              <a:off x="819" y="3593"/>
              <a:ext cx="67" cy="181"/>
            </a:xfrm>
            <a:custGeom>
              <a:avLst/>
              <a:gdLst>
                <a:gd name="T0" fmla="*/ 67 w 67"/>
                <a:gd name="T1" fmla="*/ 0 h 181"/>
                <a:gd name="T2" fmla="*/ 41 w 67"/>
                <a:gd name="T3" fmla="*/ 9 h 181"/>
                <a:gd name="T4" fmla="*/ 15 w 67"/>
                <a:gd name="T5" fmla="*/ 17 h 181"/>
                <a:gd name="T6" fmla="*/ 50 w 67"/>
                <a:gd name="T7" fmla="*/ 78 h 181"/>
                <a:gd name="T8" fmla="*/ 41 w 67"/>
                <a:gd name="T9" fmla="*/ 103 h 181"/>
                <a:gd name="T10" fmla="*/ 15 w 67"/>
                <a:gd name="T11" fmla="*/ 112 h 181"/>
                <a:gd name="T12" fmla="*/ 24 w 67"/>
                <a:gd name="T13" fmla="*/ 172 h 181"/>
                <a:gd name="T14" fmla="*/ 50 w 67"/>
                <a:gd name="T15" fmla="*/ 181 h 1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 h="181">
                  <a:moveTo>
                    <a:pt x="67" y="0"/>
                  </a:moveTo>
                  <a:cubicBezTo>
                    <a:pt x="58" y="3"/>
                    <a:pt x="50" y="6"/>
                    <a:pt x="41" y="9"/>
                  </a:cubicBezTo>
                  <a:cubicBezTo>
                    <a:pt x="32" y="12"/>
                    <a:pt x="17" y="8"/>
                    <a:pt x="15" y="17"/>
                  </a:cubicBezTo>
                  <a:cubicBezTo>
                    <a:pt x="0" y="69"/>
                    <a:pt x="21" y="68"/>
                    <a:pt x="50" y="78"/>
                  </a:cubicBezTo>
                  <a:cubicBezTo>
                    <a:pt x="47" y="86"/>
                    <a:pt x="47" y="97"/>
                    <a:pt x="41" y="103"/>
                  </a:cubicBezTo>
                  <a:cubicBezTo>
                    <a:pt x="34" y="109"/>
                    <a:pt x="17" y="103"/>
                    <a:pt x="15" y="112"/>
                  </a:cubicBezTo>
                  <a:cubicBezTo>
                    <a:pt x="10" y="132"/>
                    <a:pt x="15" y="154"/>
                    <a:pt x="24" y="172"/>
                  </a:cubicBezTo>
                  <a:cubicBezTo>
                    <a:pt x="28" y="180"/>
                    <a:pt x="50" y="181"/>
                    <a:pt x="50" y="18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57" name="Freeform 8">
              <a:extLst>
                <a:ext uri="{FF2B5EF4-FFF2-40B4-BE49-F238E27FC236}">
                  <a16:creationId xmlns:a16="http://schemas.microsoft.com/office/drawing/2014/main" xmlns="" id="{1C94C47B-CDAB-492C-8418-1074FD46C747}"/>
                </a:ext>
              </a:extLst>
            </p:cNvPr>
            <p:cNvSpPr>
              <a:spLocks/>
            </p:cNvSpPr>
            <p:nvPr/>
          </p:nvSpPr>
          <p:spPr bwMode="auto">
            <a:xfrm>
              <a:off x="860" y="3628"/>
              <a:ext cx="172" cy="146"/>
            </a:xfrm>
            <a:custGeom>
              <a:avLst/>
              <a:gdLst>
                <a:gd name="T0" fmla="*/ 172 w 172"/>
                <a:gd name="T1" fmla="*/ 8 h 146"/>
                <a:gd name="T2" fmla="*/ 146 w 172"/>
                <a:gd name="T3" fmla="*/ 0 h 146"/>
                <a:gd name="T4" fmla="*/ 120 w 172"/>
                <a:gd name="T5" fmla="*/ 77 h 146"/>
                <a:gd name="T6" fmla="*/ 60 w 172"/>
                <a:gd name="T7" fmla="*/ 86 h 146"/>
                <a:gd name="T8" fmla="*/ 69 w 172"/>
                <a:gd name="T9" fmla="*/ 111 h 146"/>
                <a:gd name="T10" fmla="*/ 0 w 172"/>
                <a:gd name="T11" fmla="*/ 146 h 1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 h="146">
                  <a:moveTo>
                    <a:pt x="172" y="8"/>
                  </a:moveTo>
                  <a:cubicBezTo>
                    <a:pt x="163" y="5"/>
                    <a:pt x="155" y="0"/>
                    <a:pt x="146" y="0"/>
                  </a:cubicBezTo>
                  <a:cubicBezTo>
                    <a:pt x="72" y="0"/>
                    <a:pt x="106" y="31"/>
                    <a:pt x="120" y="77"/>
                  </a:cubicBezTo>
                  <a:cubicBezTo>
                    <a:pt x="100" y="80"/>
                    <a:pt x="77" y="75"/>
                    <a:pt x="60" y="86"/>
                  </a:cubicBezTo>
                  <a:cubicBezTo>
                    <a:pt x="53" y="91"/>
                    <a:pt x="72" y="103"/>
                    <a:pt x="69" y="111"/>
                  </a:cubicBezTo>
                  <a:cubicBezTo>
                    <a:pt x="62" y="128"/>
                    <a:pt x="16" y="138"/>
                    <a:pt x="0" y="14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58" name="Line 9">
              <a:extLst>
                <a:ext uri="{FF2B5EF4-FFF2-40B4-BE49-F238E27FC236}">
                  <a16:creationId xmlns:a16="http://schemas.microsoft.com/office/drawing/2014/main" xmlns="" id="{430EA05A-B463-4A28-A878-39F30DD41762}"/>
                </a:ext>
              </a:extLst>
            </p:cNvPr>
            <p:cNvSpPr>
              <a:spLocks noChangeShapeType="1"/>
            </p:cNvSpPr>
            <p:nvPr/>
          </p:nvSpPr>
          <p:spPr bwMode="auto">
            <a:xfrm>
              <a:off x="851" y="3775"/>
              <a:ext cx="0" cy="13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59" name="Freeform 10">
              <a:extLst>
                <a:ext uri="{FF2B5EF4-FFF2-40B4-BE49-F238E27FC236}">
                  <a16:creationId xmlns:a16="http://schemas.microsoft.com/office/drawing/2014/main" xmlns="" id="{B0A47D23-9A9C-490A-90ED-6E52A4984D3E}"/>
                </a:ext>
              </a:extLst>
            </p:cNvPr>
            <p:cNvSpPr>
              <a:spLocks/>
            </p:cNvSpPr>
            <p:nvPr/>
          </p:nvSpPr>
          <p:spPr bwMode="auto">
            <a:xfrm>
              <a:off x="805" y="3911"/>
              <a:ext cx="67" cy="181"/>
            </a:xfrm>
            <a:custGeom>
              <a:avLst/>
              <a:gdLst>
                <a:gd name="T0" fmla="*/ 67 w 67"/>
                <a:gd name="T1" fmla="*/ 0 h 181"/>
                <a:gd name="T2" fmla="*/ 41 w 67"/>
                <a:gd name="T3" fmla="*/ 9 h 181"/>
                <a:gd name="T4" fmla="*/ 15 w 67"/>
                <a:gd name="T5" fmla="*/ 17 h 181"/>
                <a:gd name="T6" fmla="*/ 50 w 67"/>
                <a:gd name="T7" fmla="*/ 78 h 181"/>
                <a:gd name="T8" fmla="*/ 41 w 67"/>
                <a:gd name="T9" fmla="*/ 103 h 181"/>
                <a:gd name="T10" fmla="*/ 15 w 67"/>
                <a:gd name="T11" fmla="*/ 112 h 181"/>
                <a:gd name="T12" fmla="*/ 24 w 67"/>
                <a:gd name="T13" fmla="*/ 172 h 181"/>
                <a:gd name="T14" fmla="*/ 50 w 67"/>
                <a:gd name="T15" fmla="*/ 181 h 1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 h="181">
                  <a:moveTo>
                    <a:pt x="67" y="0"/>
                  </a:moveTo>
                  <a:cubicBezTo>
                    <a:pt x="58" y="3"/>
                    <a:pt x="50" y="6"/>
                    <a:pt x="41" y="9"/>
                  </a:cubicBezTo>
                  <a:cubicBezTo>
                    <a:pt x="32" y="12"/>
                    <a:pt x="17" y="8"/>
                    <a:pt x="15" y="17"/>
                  </a:cubicBezTo>
                  <a:cubicBezTo>
                    <a:pt x="0" y="69"/>
                    <a:pt x="21" y="68"/>
                    <a:pt x="50" y="78"/>
                  </a:cubicBezTo>
                  <a:cubicBezTo>
                    <a:pt x="47" y="86"/>
                    <a:pt x="47" y="97"/>
                    <a:pt x="41" y="103"/>
                  </a:cubicBezTo>
                  <a:cubicBezTo>
                    <a:pt x="34" y="109"/>
                    <a:pt x="17" y="103"/>
                    <a:pt x="15" y="112"/>
                  </a:cubicBezTo>
                  <a:cubicBezTo>
                    <a:pt x="10" y="132"/>
                    <a:pt x="15" y="154"/>
                    <a:pt x="24" y="172"/>
                  </a:cubicBezTo>
                  <a:cubicBezTo>
                    <a:pt x="28" y="180"/>
                    <a:pt x="50" y="181"/>
                    <a:pt x="50" y="18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60" name="Text Box 11">
              <a:extLst>
                <a:ext uri="{FF2B5EF4-FFF2-40B4-BE49-F238E27FC236}">
                  <a16:creationId xmlns:a16="http://schemas.microsoft.com/office/drawing/2014/main" xmlns="" id="{B14E13FA-9E7F-4744-8547-487E0B1B772B}"/>
                </a:ext>
              </a:extLst>
            </p:cNvPr>
            <p:cNvSpPr txBox="1">
              <a:spLocks noChangeArrowheads="1"/>
            </p:cNvSpPr>
            <p:nvPr/>
          </p:nvSpPr>
          <p:spPr bwMode="auto">
            <a:xfrm>
              <a:off x="1210" y="3575"/>
              <a:ext cx="771"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用户线程</a:t>
              </a:r>
            </a:p>
            <a:p>
              <a:pPr eaLnBrk="1" hangingPunct="1">
                <a:spcBef>
                  <a:spcPct val="50000"/>
                </a:spcBef>
                <a:buFontTx/>
                <a:buNone/>
              </a:pPr>
              <a:r>
                <a:rPr lang="zh-CN" altLang="en-US" sz="2000" b="1"/>
                <a:t>核心线程</a:t>
              </a:r>
            </a:p>
          </p:txBody>
        </p:sp>
        <p:sp>
          <p:nvSpPr>
            <p:cNvPr id="232461" name="Line 12">
              <a:extLst>
                <a:ext uri="{FF2B5EF4-FFF2-40B4-BE49-F238E27FC236}">
                  <a16:creationId xmlns:a16="http://schemas.microsoft.com/office/drawing/2014/main" xmlns="" id="{68DBC41D-CEE7-41BC-BB29-B688134BED2B}"/>
                </a:ext>
              </a:extLst>
            </p:cNvPr>
            <p:cNvSpPr>
              <a:spLocks noChangeShapeType="1"/>
            </p:cNvSpPr>
            <p:nvPr/>
          </p:nvSpPr>
          <p:spPr bwMode="auto">
            <a:xfrm flipH="1">
              <a:off x="1065" y="3702"/>
              <a:ext cx="1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62" name="Line 13">
              <a:extLst>
                <a:ext uri="{FF2B5EF4-FFF2-40B4-BE49-F238E27FC236}">
                  <a16:creationId xmlns:a16="http://schemas.microsoft.com/office/drawing/2014/main" xmlns="" id="{6E622C12-F29E-464A-95DF-F9D92E88AC53}"/>
                </a:ext>
              </a:extLst>
            </p:cNvPr>
            <p:cNvSpPr>
              <a:spLocks noChangeShapeType="1"/>
            </p:cNvSpPr>
            <p:nvPr/>
          </p:nvSpPr>
          <p:spPr bwMode="auto">
            <a:xfrm flipH="1">
              <a:off x="1020" y="3974"/>
              <a:ext cx="22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63" name="Rectangle 14">
              <a:extLst>
                <a:ext uri="{FF2B5EF4-FFF2-40B4-BE49-F238E27FC236}">
                  <a16:creationId xmlns:a16="http://schemas.microsoft.com/office/drawing/2014/main" xmlns="" id="{A9FE243A-1CED-44BE-8598-DDA370413717}"/>
                </a:ext>
              </a:extLst>
            </p:cNvPr>
            <p:cNvSpPr>
              <a:spLocks noChangeArrowheads="1"/>
            </p:cNvSpPr>
            <p:nvPr/>
          </p:nvSpPr>
          <p:spPr bwMode="auto">
            <a:xfrm>
              <a:off x="2083" y="3430"/>
              <a:ext cx="1451" cy="7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32464" name="Line 15">
              <a:extLst>
                <a:ext uri="{FF2B5EF4-FFF2-40B4-BE49-F238E27FC236}">
                  <a16:creationId xmlns:a16="http://schemas.microsoft.com/office/drawing/2014/main" xmlns="" id="{64849BB3-0917-45BE-8F80-752189706434}"/>
                </a:ext>
              </a:extLst>
            </p:cNvPr>
            <p:cNvSpPr>
              <a:spLocks noChangeShapeType="1"/>
            </p:cNvSpPr>
            <p:nvPr/>
          </p:nvSpPr>
          <p:spPr bwMode="auto">
            <a:xfrm>
              <a:off x="2083" y="3829"/>
              <a:ext cx="145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65" name="Line 16">
              <a:extLst>
                <a:ext uri="{FF2B5EF4-FFF2-40B4-BE49-F238E27FC236}">
                  <a16:creationId xmlns:a16="http://schemas.microsoft.com/office/drawing/2014/main" xmlns="" id="{BAD8E75B-D037-4844-92C6-96E78EA32D31}"/>
                </a:ext>
              </a:extLst>
            </p:cNvPr>
            <p:cNvSpPr>
              <a:spLocks noChangeShapeType="1"/>
            </p:cNvSpPr>
            <p:nvPr/>
          </p:nvSpPr>
          <p:spPr bwMode="auto">
            <a:xfrm>
              <a:off x="2173" y="3757"/>
              <a:ext cx="0" cy="13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66" name="Freeform 17">
              <a:extLst>
                <a:ext uri="{FF2B5EF4-FFF2-40B4-BE49-F238E27FC236}">
                  <a16:creationId xmlns:a16="http://schemas.microsoft.com/office/drawing/2014/main" xmlns="" id="{5CCEED1C-2EB1-4AE8-80B1-CCDFF6723319}"/>
                </a:ext>
              </a:extLst>
            </p:cNvPr>
            <p:cNvSpPr>
              <a:spLocks/>
            </p:cNvSpPr>
            <p:nvPr/>
          </p:nvSpPr>
          <p:spPr bwMode="auto">
            <a:xfrm>
              <a:off x="2127" y="3893"/>
              <a:ext cx="67" cy="181"/>
            </a:xfrm>
            <a:custGeom>
              <a:avLst/>
              <a:gdLst>
                <a:gd name="T0" fmla="*/ 67 w 67"/>
                <a:gd name="T1" fmla="*/ 0 h 181"/>
                <a:gd name="T2" fmla="*/ 41 w 67"/>
                <a:gd name="T3" fmla="*/ 9 h 181"/>
                <a:gd name="T4" fmla="*/ 15 w 67"/>
                <a:gd name="T5" fmla="*/ 17 h 181"/>
                <a:gd name="T6" fmla="*/ 50 w 67"/>
                <a:gd name="T7" fmla="*/ 78 h 181"/>
                <a:gd name="T8" fmla="*/ 41 w 67"/>
                <a:gd name="T9" fmla="*/ 103 h 181"/>
                <a:gd name="T10" fmla="*/ 15 w 67"/>
                <a:gd name="T11" fmla="*/ 112 h 181"/>
                <a:gd name="T12" fmla="*/ 24 w 67"/>
                <a:gd name="T13" fmla="*/ 172 h 181"/>
                <a:gd name="T14" fmla="*/ 50 w 67"/>
                <a:gd name="T15" fmla="*/ 181 h 1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 h="181">
                  <a:moveTo>
                    <a:pt x="67" y="0"/>
                  </a:moveTo>
                  <a:cubicBezTo>
                    <a:pt x="58" y="3"/>
                    <a:pt x="50" y="6"/>
                    <a:pt x="41" y="9"/>
                  </a:cubicBezTo>
                  <a:cubicBezTo>
                    <a:pt x="32" y="12"/>
                    <a:pt x="17" y="8"/>
                    <a:pt x="15" y="17"/>
                  </a:cubicBezTo>
                  <a:cubicBezTo>
                    <a:pt x="0" y="69"/>
                    <a:pt x="21" y="68"/>
                    <a:pt x="50" y="78"/>
                  </a:cubicBezTo>
                  <a:cubicBezTo>
                    <a:pt x="47" y="86"/>
                    <a:pt x="47" y="97"/>
                    <a:pt x="41" y="103"/>
                  </a:cubicBezTo>
                  <a:cubicBezTo>
                    <a:pt x="34" y="109"/>
                    <a:pt x="17" y="103"/>
                    <a:pt x="15" y="112"/>
                  </a:cubicBezTo>
                  <a:cubicBezTo>
                    <a:pt x="10" y="132"/>
                    <a:pt x="15" y="154"/>
                    <a:pt x="24" y="172"/>
                  </a:cubicBezTo>
                  <a:cubicBezTo>
                    <a:pt x="28" y="180"/>
                    <a:pt x="50" y="181"/>
                    <a:pt x="50" y="18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67" name="Text Box 18">
              <a:extLst>
                <a:ext uri="{FF2B5EF4-FFF2-40B4-BE49-F238E27FC236}">
                  <a16:creationId xmlns:a16="http://schemas.microsoft.com/office/drawing/2014/main" xmlns="" id="{4A4F4806-1E1B-4ACF-9A79-32E7FB2204AD}"/>
                </a:ext>
              </a:extLst>
            </p:cNvPr>
            <p:cNvSpPr txBox="1">
              <a:spLocks noChangeArrowheads="1"/>
            </p:cNvSpPr>
            <p:nvPr/>
          </p:nvSpPr>
          <p:spPr bwMode="auto">
            <a:xfrm>
              <a:off x="2772" y="3566"/>
              <a:ext cx="771"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用户线程</a:t>
              </a:r>
            </a:p>
            <a:p>
              <a:pPr eaLnBrk="1" hangingPunct="1">
                <a:spcBef>
                  <a:spcPct val="50000"/>
                </a:spcBef>
                <a:buFontTx/>
                <a:buNone/>
              </a:pPr>
              <a:r>
                <a:rPr lang="zh-CN" altLang="en-US" sz="2000" b="1"/>
                <a:t>核心线程</a:t>
              </a:r>
            </a:p>
          </p:txBody>
        </p:sp>
        <p:sp>
          <p:nvSpPr>
            <p:cNvPr id="232468" name="Line 19">
              <a:extLst>
                <a:ext uri="{FF2B5EF4-FFF2-40B4-BE49-F238E27FC236}">
                  <a16:creationId xmlns:a16="http://schemas.microsoft.com/office/drawing/2014/main" xmlns="" id="{B3324CE9-7E83-45D9-9D82-1797545CAE29}"/>
                </a:ext>
              </a:extLst>
            </p:cNvPr>
            <p:cNvSpPr>
              <a:spLocks noChangeShapeType="1"/>
            </p:cNvSpPr>
            <p:nvPr/>
          </p:nvSpPr>
          <p:spPr bwMode="auto">
            <a:xfrm flipH="1">
              <a:off x="2627" y="3693"/>
              <a:ext cx="1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69" name="Line 20">
              <a:extLst>
                <a:ext uri="{FF2B5EF4-FFF2-40B4-BE49-F238E27FC236}">
                  <a16:creationId xmlns:a16="http://schemas.microsoft.com/office/drawing/2014/main" xmlns="" id="{43CE9B20-0566-4E8C-8407-7AE86300FD17}"/>
                </a:ext>
              </a:extLst>
            </p:cNvPr>
            <p:cNvSpPr>
              <a:spLocks noChangeShapeType="1"/>
            </p:cNvSpPr>
            <p:nvPr/>
          </p:nvSpPr>
          <p:spPr bwMode="auto">
            <a:xfrm flipH="1">
              <a:off x="2582" y="3965"/>
              <a:ext cx="22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70" name="Freeform 21">
              <a:extLst>
                <a:ext uri="{FF2B5EF4-FFF2-40B4-BE49-F238E27FC236}">
                  <a16:creationId xmlns:a16="http://schemas.microsoft.com/office/drawing/2014/main" xmlns="" id="{FA34E801-220F-474E-A726-6E24EB55C484}"/>
                </a:ext>
              </a:extLst>
            </p:cNvPr>
            <p:cNvSpPr>
              <a:spLocks/>
            </p:cNvSpPr>
            <p:nvPr/>
          </p:nvSpPr>
          <p:spPr bwMode="auto">
            <a:xfrm>
              <a:off x="2137" y="3566"/>
              <a:ext cx="67" cy="181"/>
            </a:xfrm>
            <a:custGeom>
              <a:avLst/>
              <a:gdLst>
                <a:gd name="T0" fmla="*/ 67 w 67"/>
                <a:gd name="T1" fmla="*/ 0 h 181"/>
                <a:gd name="T2" fmla="*/ 41 w 67"/>
                <a:gd name="T3" fmla="*/ 9 h 181"/>
                <a:gd name="T4" fmla="*/ 15 w 67"/>
                <a:gd name="T5" fmla="*/ 17 h 181"/>
                <a:gd name="T6" fmla="*/ 50 w 67"/>
                <a:gd name="T7" fmla="*/ 78 h 181"/>
                <a:gd name="T8" fmla="*/ 41 w 67"/>
                <a:gd name="T9" fmla="*/ 103 h 181"/>
                <a:gd name="T10" fmla="*/ 15 w 67"/>
                <a:gd name="T11" fmla="*/ 112 h 181"/>
                <a:gd name="T12" fmla="*/ 24 w 67"/>
                <a:gd name="T13" fmla="*/ 172 h 181"/>
                <a:gd name="T14" fmla="*/ 50 w 67"/>
                <a:gd name="T15" fmla="*/ 181 h 1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 h="181">
                  <a:moveTo>
                    <a:pt x="67" y="0"/>
                  </a:moveTo>
                  <a:cubicBezTo>
                    <a:pt x="58" y="3"/>
                    <a:pt x="50" y="6"/>
                    <a:pt x="41" y="9"/>
                  </a:cubicBezTo>
                  <a:cubicBezTo>
                    <a:pt x="32" y="12"/>
                    <a:pt x="17" y="8"/>
                    <a:pt x="15" y="17"/>
                  </a:cubicBezTo>
                  <a:cubicBezTo>
                    <a:pt x="0" y="69"/>
                    <a:pt x="21" y="68"/>
                    <a:pt x="50" y="78"/>
                  </a:cubicBezTo>
                  <a:cubicBezTo>
                    <a:pt x="47" y="86"/>
                    <a:pt x="47" y="97"/>
                    <a:pt x="41" y="103"/>
                  </a:cubicBezTo>
                  <a:cubicBezTo>
                    <a:pt x="34" y="109"/>
                    <a:pt x="17" y="103"/>
                    <a:pt x="15" y="112"/>
                  </a:cubicBezTo>
                  <a:cubicBezTo>
                    <a:pt x="10" y="132"/>
                    <a:pt x="15" y="154"/>
                    <a:pt x="24" y="172"/>
                  </a:cubicBezTo>
                  <a:cubicBezTo>
                    <a:pt x="28" y="180"/>
                    <a:pt x="50" y="181"/>
                    <a:pt x="50" y="18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71" name="Line 22">
              <a:extLst>
                <a:ext uri="{FF2B5EF4-FFF2-40B4-BE49-F238E27FC236}">
                  <a16:creationId xmlns:a16="http://schemas.microsoft.com/office/drawing/2014/main" xmlns="" id="{BBDA1C37-1C01-4BD5-9ECB-AA23B7BB80F8}"/>
                </a:ext>
              </a:extLst>
            </p:cNvPr>
            <p:cNvSpPr>
              <a:spLocks noChangeShapeType="1"/>
            </p:cNvSpPr>
            <p:nvPr/>
          </p:nvSpPr>
          <p:spPr bwMode="auto">
            <a:xfrm>
              <a:off x="2327" y="3766"/>
              <a:ext cx="0" cy="13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72" name="Freeform 23">
              <a:extLst>
                <a:ext uri="{FF2B5EF4-FFF2-40B4-BE49-F238E27FC236}">
                  <a16:creationId xmlns:a16="http://schemas.microsoft.com/office/drawing/2014/main" xmlns="" id="{88A7F547-A243-4D37-8E46-B36365774538}"/>
                </a:ext>
              </a:extLst>
            </p:cNvPr>
            <p:cNvSpPr>
              <a:spLocks/>
            </p:cNvSpPr>
            <p:nvPr/>
          </p:nvSpPr>
          <p:spPr bwMode="auto">
            <a:xfrm>
              <a:off x="2281" y="3902"/>
              <a:ext cx="67" cy="181"/>
            </a:xfrm>
            <a:custGeom>
              <a:avLst/>
              <a:gdLst>
                <a:gd name="T0" fmla="*/ 67 w 67"/>
                <a:gd name="T1" fmla="*/ 0 h 181"/>
                <a:gd name="T2" fmla="*/ 41 w 67"/>
                <a:gd name="T3" fmla="*/ 9 h 181"/>
                <a:gd name="T4" fmla="*/ 15 w 67"/>
                <a:gd name="T5" fmla="*/ 17 h 181"/>
                <a:gd name="T6" fmla="*/ 50 w 67"/>
                <a:gd name="T7" fmla="*/ 78 h 181"/>
                <a:gd name="T8" fmla="*/ 41 w 67"/>
                <a:gd name="T9" fmla="*/ 103 h 181"/>
                <a:gd name="T10" fmla="*/ 15 w 67"/>
                <a:gd name="T11" fmla="*/ 112 h 181"/>
                <a:gd name="T12" fmla="*/ 24 w 67"/>
                <a:gd name="T13" fmla="*/ 172 h 181"/>
                <a:gd name="T14" fmla="*/ 50 w 67"/>
                <a:gd name="T15" fmla="*/ 181 h 1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 h="181">
                  <a:moveTo>
                    <a:pt x="67" y="0"/>
                  </a:moveTo>
                  <a:cubicBezTo>
                    <a:pt x="58" y="3"/>
                    <a:pt x="50" y="6"/>
                    <a:pt x="41" y="9"/>
                  </a:cubicBezTo>
                  <a:cubicBezTo>
                    <a:pt x="32" y="12"/>
                    <a:pt x="17" y="8"/>
                    <a:pt x="15" y="17"/>
                  </a:cubicBezTo>
                  <a:cubicBezTo>
                    <a:pt x="0" y="69"/>
                    <a:pt x="21" y="68"/>
                    <a:pt x="50" y="78"/>
                  </a:cubicBezTo>
                  <a:cubicBezTo>
                    <a:pt x="47" y="86"/>
                    <a:pt x="47" y="97"/>
                    <a:pt x="41" y="103"/>
                  </a:cubicBezTo>
                  <a:cubicBezTo>
                    <a:pt x="34" y="109"/>
                    <a:pt x="17" y="103"/>
                    <a:pt x="15" y="112"/>
                  </a:cubicBezTo>
                  <a:cubicBezTo>
                    <a:pt x="10" y="132"/>
                    <a:pt x="15" y="154"/>
                    <a:pt x="24" y="172"/>
                  </a:cubicBezTo>
                  <a:cubicBezTo>
                    <a:pt x="28" y="180"/>
                    <a:pt x="50" y="181"/>
                    <a:pt x="50" y="18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73" name="Freeform 24">
              <a:extLst>
                <a:ext uri="{FF2B5EF4-FFF2-40B4-BE49-F238E27FC236}">
                  <a16:creationId xmlns:a16="http://schemas.microsoft.com/office/drawing/2014/main" xmlns="" id="{3EC9AE39-538C-481C-9643-718ACF3DF49C}"/>
                </a:ext>
              </a:extLst>
            </p:cNvPr>
            <p:cNvSpPr>
              <a:spLocks/>
            </p:cNvSpPr>
            <p:nvPr/>
          </p:nvSpPr>
          <p:spPr bwMode="auto">
            <a:xfrm>
              <a:off x="2291" y="3575"/>
              <a:ext cx="67" cy="181"/>
            </a:xfrm>
            <a:custGeom>
              <a:avLst/>
              <a:gdLst>
                <a:gd name="T0" fmla="*/ 67 w 67"/>
                <a:gd name="T1" fmla="*/ 0 h 181"/>
                <a:gd name="T2" fmla="*/ 41 w 67"/>
                <a:gd name="T3" fmla="*/ 9 h 181"/>
                <a:gd name="T4" fmla="*/ 15 w 67"/>
                <a:gd name="T5" fmla="*/ 17 h 181"/>
                <a:gd name="T6" fmla="*/ 50 w 67"/>
                <a:gd name="T7" fmla="*/ 78 h 181"/>
                <a:gd name="T8" fmla="*/ 41 w 67"/>
                <a:gd name="T9" fmla="*/ 103 h 181"/>
                <a:gd name="T10" fmla="*/ 15 w 67"/>
                <a:gd name="T11" fmla="*/ 112 h 181"/>
                <a:gd name="T12" fmla="*/ 24 w 67"/>
                <a:gd name="T13" fmla="*/ 172 h 181"/>
                <a:gd name="T14" fmla="*/ 50 w 67"/>
                <a:gd name="T15" fmla="*/ 181 h 1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 h="181">
                  <a:moveTo>
                    <a:pt x="67" y="0"/>
                  </a:moveTo>
                  <a:cubicBezTo>
                    <a:pt x="58" y="3"/>
                    <a:pt x="50" y="6"/>
                    <a:pt x="41" y="9"/>
                  </a:cubicBezTo>
                  <a:cubicBezTo>
                    <a:pt x="32" y="12"/>
                    <a:pt x="17" y="8"/>
                    <a:pt x="15" y="17"/>
                  </a:cubicBezTo>
                  <a:cubicBezTo>
                    <a:pt x="0" y="69"/>
                    <a:pt x="21" y="68"/>
                    <a:pt x="50" y="78"/>
                  </a:cubicBezTo>
                  <a:cubicBezTo>
                    <a:pt x="47" y="86"/>
                    <a:pt x="47" y="97"/>
                    <a:pt x="41" y="103"/>
                  </a:cubicBezTo>
                  <a:cubicBezTo>
                    <a:pt x="34" y="109"/>
                    <a:pt x="17" y="103"/>
                    <a:pt x="15" y="112"/>
                  </a:cubicBezTo>
                  <a:cubicBezTo>
                    <a:pt x="10" y="132"/>
                    <a:pt x="15" y="154"/>
                    <a:pt x="24" y="172"/>
                  </a:cubicBezTo>
                  <a:cubicBezTo>
                    <a:pt x="28" y="180"/>
                    <a:pt x="50" y="181"/>
                    <a:pt x="50" y="18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74" name="Line 25">
              <a:extLst>
                <a:ext uri="{FF2B5EF4-FFF2-40B4-BE49-F238E27FC236}">
                  <a16:creationId xmlns:a16="http://schemas.microsoft.com/office/drawing/2014/main" xmlns="" id="{B81ED984-5770-4264-B881-0436E09084A9}"/>
                </a:ext>
              </a:extLst>
            </p:cNvPr>
            <p:cNvSpPr>
              <a:spLocks noChangeShapeType="1"/>
            </p:cNvSpPr>
            <p:nvPr/>
          </p:nvSpPr>
          <p:spPr bwMode="auto">
            <a:xfrm>
              <a:off x="2481" y="3766"/>
              <a:ext cx="0" cy="13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75" name="Freeform 26">
              <a:extLst>
                <a:ext uri="{FF2B5EF4-FFF2-40B4-BE49-F238E27FC236}">
                  <a16:creationId xmlns:a16="http://schemas.microsoft.com/office/drawing/2014/main" xmlns="" id="{63AC0558-6DF5-4098-9729-584BB2239BE4}"/>
                </a:ext>
              </a:extLst>
            </p:cNvPr>
            <p:cNvSpPr>
              <a:spLocks/>
            </p:cNvSpPr>
            <p:nvPr/>
          </p:nvSpPr>
          <p:spPr bwMode="auto">
            <a:xfrm>
              <a:off x="2435" y="3902"/>
              <a:ext cx="67" cy="181"/>
            </a:xfrm>
            <a:custGeom>
              <a:avLst/>
              <a:gdLst>
                <a:gd name="T0" fmla="*/ 67 w 67"/>
                <a:gd name="T1" fmla="*/ 0 h 181"/>
                <a:gd name="T2" fmla="*/ 41 w 67"/>
                <a:gd name="T3" fmla="*/ 9 h 181"/>
                <a:gd name="T4" fmla="*/ 15 w 67"/>
                <a:gd name="T5" fmla="*/ 17 h 181"/>
                <a:gd name="T6" fmla="*/ 50 w 67"/>
                <a:gd name="T7" fmla="*/ 78 h 181"/>
                <a:gd name="T8" fmla="*/ 41 w 67"/>
                <a:gd name="T9" fmla="*/ 103 h 181"/>
                <a:gd name="T10" fmla="*/ 15 w 67"/>
                <a:gd name="T11" fmla="*/ 112 h 181"/>
                <a:gd name="T12" fmla="*/ 24 w 67"/>
                <a:gd name="T13" fmla="*/ 172 h 181"/>
                <a:gd name="T14" fmla="*/ 50 w 67"/>
                <a:gd name="T15" fmla="*/ 181 h 1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 h="181">
                  <a:moveTo>
                    <a:pt x="67" y="0"/>
                  </a:moveTo>
                  <a:cubicBezTo>
                    <a:pt x="58" y="3"/>
                    <a:pt x="50" y="6"/>
                    <a:pt x="41" y="9"/>
                  </a:cubicBezTo>
                  <a:cubicBezTo>
                    <a:pt x="32" y="12"/>
                    <a:pt x="17" y="8"/>
                    <a:pt x="15" y="17"/>
                  </a:cubicBezTo>
                  <a:cubicBezTo>
                    <a:pt x="0" y="69"/>
                    <a:pt x="21" y="68"/>
                    <a:pt x="50" y="78"/>
                  </a:cubicBezTo>
                  <a:cubicBezTo>
                    <a:pt x="47" y="86"/>
                    <a:pt x="47" y="97"/>
                    <a:pt x="41" y="103"/>
                  </a:cubicBezTo>
                  <a:cubicBezTo>
                    <a:pt x="34" y="109"/>
                    <a:pt x="17" y="103"/>
                    <a:pt x="15" y="112"/>
                  </a:cubicBezTo>
                  <a:cubicBezTo>
                    <a:pt x="10" y="132"/>
                    <a:pt x="15" y="154"/>
                    <a:pt x="24" y="172"/>
                  </a:cubicBezTo>
                  <a:cubicBezTo>
                    <a:pt x="28" y="180"/>
                    <a:pt x="50" y="181"/>
                    <a:pt x="50" y="18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76" name="Freeform 27">
              <a:extLst>
                <a:ext uri="{FF2B5EF4-FFF2-40B4-BE49-F238E27FC236}">
                  <a16:creationId xmlns:a16="http://schemas.microsoft.com/office/drawing/2014/main" xmlns="" id="{FA4B22C3-A734-4A44-B88A-21920B24AC78}"/>
                </a:ext>
              </a:extLst>
            </p:cNvPr>
            <p:cNvSpPr>
              <a:spLocks/>
            </p:cNvSpPr>
            <p:nvPr/>
          </p:nvSpPr>
          <p:spPr bwMode="auto">
            <a:xfrm>
              <a:off x="2445" y="3575"/>
              <a:ext cx="67" cy="181"/>
            </a:xfrm>
            <a:custGeom>
              <a:avLst/>
              <a:gdLst>
                <a:gd name="T0" fmla="*/ 67 w 67"/>
                <a:gd name="T1" fmla="*/ 0 h 181"/>
                <a:gd name="T2" fmla="*/ 41 w 67"/>
                <a:gd name="T3" fmla="*/ 9 h 181"/>
                <a:gd name="T4" fmla="*/ 15 w 67"/>
                <a:gd name="T5" fmla="*/ 17 h 181"/>
                <a:gd name="T6" fmla="*/ 50 w 67"/>
                <a:gd name="T7" fmla="*/ 78 h 181"/>
                <a:gd name="T8" fmla="*/ 41 w 67"/>
                <a:gd name="T9" fmla="*/ 103 h 181"/>
                <a:gd name="T10" fmla="*/ 15 w 67"/>
                <a:gd name="T11" fmla="*/ 112 h 181"/>
                <a:gd name="T12" fmla="*/ 24 w 67"/>
                <a:gd name="T13" fmla="*/ 172 h 181"/>
                <a:gd name="T14" fmla="*/ 50 w 67"/>
                <a:gd name="T15" fmla="*/ 181 h 1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 h="181">
                  <a:moveTo>
                    <a:pt x="67" y="0"/>
                  </a:moveTo>
                  <a:cubicBezTo>
                    <a:pt x="58" y="3"/>
                    <a:pt x="50" y="6"/>
                    <a:pt x="41" y="9"/>
                  </a:cubicBezTo>
                  <a:cubicBezTo>
                    <a:pt x="32" y="12"/>
                    <a:pt x="17" y="8"/>
                    <a:pt x="15" y="17"/>
                  </a:cubicBezTo>
                  <a:cubicBezTo>
                    <a:pt x="0" y="69"/>
                    <a:pt x="21" y="68"/>
                    <a:pt x="50" y="78"/>
                  </a:cubicBezTo>
                  <a:cubicBezTo>
                    <a:pt x="47" y="86"/>
                    <a:pt x="47" y="97"/>
                    <a:pt x="41" y="103"/>
                  </a:cubicBezTo>
                  <a:cubicBezTo>
                    <a:pt x="34" y="109"/>
                    <a:pt x="17" y="103"/>
                    <a:pt x="15" y="112"/>
                  </a:cubicBezTo>
                  <a:cubicBezTo>
                    <a:pt x="10" y="132"/>
                    <a:pt x="15" y="154"/>
                    <a:pt x="24" y="172"/>
                  </a:cubicBezTo>
                  <a:cubicBezTo>
                    <a:pt x="28" y="180"/>
                    <a:pt x="50" y="181"/>
                    <a:pt x="50" y="18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77" name="Rectangle 28">
              <a:extLst>
                <a:ext uri="{FF2B5EF4-FFF2-40B4-BE49-F238E27FC236}">
                  <a16:creationId xmlns:a16="http://schemas.microsoft.com/office/drawing/2014/main" xmlns="" id="{B64DF822-91B1-412D-8076-01CEE15B99FF}"/>
                </a:ext>
              </a:extLst>
            </p:cNvPr>
            <p:cNvSpPr>
              <a:spLocks noChangeArrowheads="1"/>
            </p:cNvSpPr>
            <p:nvPr/>
          </p:nvSpPr>
          <p:spPr bwMode="auto">
            <a:xfrm>
              <a:off x="3633" y="3430"/>
              <a:ext cx="1451" cy="7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32478" name="Line 29">
              <a:extLst>
                <a:ext uri="{FF2B5EF4-FFF2-40B4-BE49-F238E27FC236}">
                  <a16:creationId xmlns:a16="http://schemas.microsoft.com/office/drawing/2014/main" xmlns="" id="{245AC9E2-CDD8-44C7-83FC-AFAA560CEA1D}"/>
                </a:ext>
              </a:extLst>
            </p:cNvPr>
            <p:cNvSpPr>
              <a:spLocks noChangeShapeType="1"/>
            </p:cNvSpPr>
            <p:nvPr/>
          </p:nvSpPr>
          <p:spPr bwMode="auto">
            <a:xfrm>
              <a:off x="3633" y="3829"/>
              <a:ext cx="145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79" name="Freeform 30">
              <a:extLst>
                <a:ext uri="{FF2B5EF4-FFF2-40B4-BE49-F238E27FC236}">
                  <a16:creationId xmlns:a16="http://schemas.microsoft.com/office/drawing/2014/main" xmlns="" id="{67A865D5-4BFC-4662-8466-3F1F51CC3EFF}"/>
                </a:ext>
              </a:extLst>
            </p:cNvPr>
            <p:cNvSpPr>
              <a:spLocks/>
            </p:cNvSpPr>
            <p:nvPr/>
          </p:nvSpPr>
          <p:spPr bwMode="auto">
            <a:xfrm>
              <a:off x="3787" y="3601"/>
              <a:ext cx="159" cy="160"/>
            </a:xfrm>
            <a:custGeom>
              <a:avLst/>
              <a:gdLst>
                <a:gd name="T0" fmla="*/ 5 w 159"/>
                <a:gd name="T1" fmla="*/ 0 h 160"/>
                <a:gd name="T2" fmla="*/ 73 w 159"/>
                <a:gd name="T3" fmla="*/ 78 h 160"/>
                <a:gd name="T4" fmla="*/ 159 w 159"/>
                <a:gd name="T5" fmla="*/ 155 h 160"/>
                <a:gd name="T6" fmla="*/ 0 60000 65536"/>
                <a:gd name="T7" fmla="*/ 0 60000 65536"/>
                <a:gd name="T8" fmla="*/ 0 60000 65536"/>
              </a:gdLst>
              <a:ahLst/>
              <a:cxnLst>
                <a:cxn ang="T6">
                  <a:pos x="T0" y="T1"/>
                </a:cxn>
                <a:cxn ang="T7">
                  <a:pos x="T2" y="T3"/>
                </a:cxn>
                <a:cxn ang="T8">
                  <a:pos x="T4" y="T5"/>
                </a:cxn>
              </a:cxnLst>
              <a:rect l="0" t="0" r="r" b="b"/>
              <a:pathLst>
                <a:path w="159" h="160">
                  <a:moveTo>
                    <a:pt x="5" y="0"/>
                  </a:moveTo>
                  <a:cubicBezTo>
                    <a:pt x="13" y="70"/>
                    <a:pt x="0" y="95"/>
                    <a:pt x="73" y="78"/>
                  </a:cubicBezTo>
                  <a:cubicBezTo>
                    <a:pt x="85" y="160"/>
                    <a:pt x="78" y="155"/>
                    <a:pt x="159" y="15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80" name="Freeform 31">
              <a:extLst>
                <a:ext uri="{FF2B5EF4-FFF2-40B4-BE49-F238E27FC236}">
                  <a16:creationId xmlns:a16="http://schemas.microsoft.com/office/drawing/2014/main" xmlns="" id="{13AE4F5D-EE2E-4A37-A6A4-C4D9582DF8CD}"/>
                </a:ext>
              </a:extLst>
            </p:cNvPr>
            <p:cNvSpPr>
              <a:spLocks/>
            </p:cNvSpPr>
            <p:nvPr/>
          </p:nvSpPr>
          <p:spPr bwMode="auto">
            <a:xfrm>
              <a:off x="3931" y="3584"/>
              <a:ext cx="67" cy="181"/>
            </a:xfrm>
            <a:custGeom>
              <a:avLst/>
              <a:gdLst>
                <a:gd name="T0" fmla="*/ 67 w 67"/>
                <a:gd name="T1" fmla="*/ 0 h 181"/>
                <a:gd name="T2" fmla="*/ 41 w 67"/>
                <a:gd name="T3" fmla="*/ 9 h 181"/>
                <a:gd name="T4" fmla="*/ 15 w 67"/>
                <a:gd name="T5" fmla="*/ 17 h 181"/>
                <a:gd name="T6" fmla="*/ 50 w 67"/>
                <a:gd name="T7" fmla="*/ 78 h 181"/>
                <a:gd name="T8" fmla="*/ 41 w 67"/>
                <a:gd name="T9" fmla="*/ 103 h 181"/>
                <a:gd name="T10" fmla="*/ 15 w 67"/>
                <a:gd name="T11" fmla="*/ 112 h 181"/>
                <a:gd name="T12" fmla="*/ 24 w 67"/>
                <a:gd name="T13" fmla="*/ 172 h 181"/>
                <a:gd name="T14" fmla="*/ 50 w 67"/>
                <a:gd name="T15" fmla="*/ 181 h 1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 h="181">
                  <a:moveTo>
                    <a:pt x="67" y="0"/>
                  </a:moveTo>
                  <a:cubicBezTo>
                    <a:pt x="58" y="3"/>
                    <a:pt x="50" y="6"/>
                    <a:pt x="41" y="9"/>
                  </a:cubicBezTo>
                  <a:cubicBezTo>
                    <a:pt x="32" y="12"/>
                    <a:pt x="17" y="8"/>
                    <a:pt x="15" y="17"/>
                  </a:cubicBezTo>
                  <a:cubicBezTo>
                    <a:pt x="0" y="69"/>
                    <a:pt x="21" y="68"/>
                    <a:pt x="50" y="78"/>
                  </a:cubicBezTo>
                  <a:cubicBezTo>
                    <a:pt x="47" y="86"/>
                    <a:pt x="47" y="97"/>
                    <a:pt x="41" y="103"/>
                  </a:cubicBezTo>
                  <a:cubicBezTo>
                    <a:pt x="34" y="109"/>
                    <a:pt x="17" y="103"/>
                    <a:pt x="15" y="112"/>
                  </a:cubicBezTo>
                  <a:cubicBezTo>
                    <a:pt x="10" y="132"/>
                    <a:pt x="15" y="154"/>
                    <a:pt x="24" y="172"/>
                  </a:cubicBezTo>
                  <a:cubicBezTo>
                    <a:pt x="28" y="180"/>
                    <a:pt x="50" y="181"/>
                    <a:pt x="50" y="18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81" name="Freeform 32">
              <a:extLst>
                <a:ext uri="{FF2B5EF4-FFF2-40B4-BE49-F238E27FC236}">
                  <a16:creationId xmlns:a16="http://schemas.microsoft.com/office/drawing/2014/main" xmlns="" id="{97A5CA0E-6BCB-4AC3-9CD7-3321674D395D}"/>
                </a:ext>
              </a:extLst>
            </p:cNvPr>
            <p:cNvSpPr>
              <a:spLocks/>
            </p:cNvSpPr>
            <p:nvPr/>
          </p:nvSpPr>
          <p:spPr bwMode="auto">
            <a:xfrm>
              <a:off x="3972" y="3619"/>
              <a:ext cx="172" cy="146"/>
            </a:xfrm>
            <a:custGeom>
              <a:avLst/>
              <a:gdLst>
                <a:gd name="T0" fmla="*/ 172 w 172"/>
                <a:gd name="T1" fmla="*/ 8 h 146"/>
                <a:gd name="T2" fmla="*/ 146 w 172"/>
                <a:gd name="T3" fmla="*/ 0 h 146"/>
                <a:gd name="T4" fmla="*/ 120 w 172"/>
                <a:gd name="T5" fmla="*/ 77 h 146"/>
                <a:gd name="T6" fmla="*/ 60 w 172"/>
                <a:gd name="T7" fmla="*/ 86 h 146"/>
                <a:gd name="T8" fmla="*/ 69 w 172"/>
                <a:gd name="T9" fmla="*/ 111 h 146"/>
                <a:gd name="T10" fmla="*/ 0 w 172"/>
                <a:gd name="T11" fmla="*/ 146 h 1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 h="146">
                  <a:moveTo>
                    <a:pt x="172" y="8"/>
                  </a:moveTo>
                  <a:cubicBezTo>
                    <a:pt x="163" y="5"/>
                    <a:pt x="155" y="0"/>
                    <a:pt x="146" y="0"/>
                  </a:cubicBezTo>
                  <a:cubicBezTo>
                    <a:pt x="72" y="0"/>
                    <a:pt x="106" y="31"/>
                    <a:pt x="120" y="77"/>
                  </a:cubicBezTo>
                  <a:cubicBezTo>
                    <a:pt x="100" y="80"/>
                    <a:pt x="77" y="75"/>
                    <a:pt x="60" y="86"/>
                  </a:cubicBezTo>
                  <a:cubicBezTo>
                    <a:pt x="53" y="91"/>
                    <a:pt x="72" y="103"/>
                    <a:pt x="69" y="111"/>
                  </a:cubicBezTo>
                  <a:cubicBezTo>
                    <a:pt x="62" y="128"/>
                    <a:pt x="16" y="138"/>
                    <a:pt x="0" y="14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82" name="Line 33">
              <a:extLst>
                <a:ext uri="{FF2B5EF4-FFF2-40B4-BE49-F238E27FC236}">
                  <a16:creationId xmlns:a16="http://schemas.microsoft.com/office/drawing/2014/main" xmlns="" id="{0A6010BD-A3B1-4CFA-AC37-293073889C2E}"/>
                </a:ext>
              </a:extLst>
            </p:cNvPr>
            <p:cNvSpPr>
              <a:spLocks noChangeShapeType="1"/>
            </p:cNvSpPr>
            <p:nvPr/>
          </p:nvSpPr>
          <p:spPr bwMode="auto">
            <a:xfrm>
              <a:off x="3963" y="3766"/>
              <a:ext cx="0" cy="13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83" name="Text Box 34">
              <a:extLst>
                <a:ext uri="{FF2B5EF4-FFF2-40B4-BE49-F238E27FC236}">
                  <a16:creationId xmlns:a16="http://schemas.microsoft.com/office/drawing/2014/main" xmlns="" id="{D1CF108E-C738-4151-BE8A-CAEB13252CF6}"/>
                </a:ext>
              </a:extLst>
            </p:cNvPr>
            <p:cNvSpPr txBox="1">
              <a:spLocks noChangeArrowheads="1"/>
            </p:cNvSpPr>
            <p:nvPr/>
          </p:nvSpPr>
          <p:spPr bwMode="auto">
            <a:xfrm>
              <a:off x="4322" y="3566"/>
              <a:ext cx="771"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用户线程</a:t>
              </a:r>
            </a:p>
            <a:p>
              <a:pPr eaLnBrk="1" hangingPunct="1">
                <a:spcBef>
                  <a:spcPct val="50000"/>
                </a:spcBef>
                <a:buFontTx/>
                <a:buNone/>
              </a:pPr>
              <a:r>
                <a:rPr lang="zh-CN" altLang="en-US" sz="2000" b="1"/>
                <a:t>核心线程</a:t>
              </a:r>
            </a:p>
          </p:txBody>
        </p:sp>
        <p:sp>
          <p:nvSpPr>
            <p:cNvPr id="232484" name="Line 35">
              <a:extLst>
                <a:ext uri="{FF2B5EF4-FFF2-40B4-BE49-F238E27FC236}">
                  <a16:creationId xmlns:a16="http://schemas.microsoft.com/office/drawing/2014/main" xmlns="" id="{3DCBF872-8E6E-4C39-98C9-C7BE827EF890}"/>
                </a:ext>
              </a:extLst>
            </p:cNvPr>
            <p:cNvSpPr>
              <a:spLocks noChangeShapeType="1"/>
            </p:cNvSpPr>
            <p:nvPr/>
          </p:nvSpPr>
          <p:spPr bwMode="auto">
            <a:xfrm flipH="1">
              <a:off x="4177" y="3693"/>
              <a:ext cx="1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85" name="Line 36">
              <a:extLst>
                <a:ext uri="{FF2B5EF4-FFF2-40B4-BE49-F238E27FC236}">
                  <a16:creationId xmlns:a16="http://schemas.microsoft.com/office/drawing/2014/main" xmlns="" id="{F31C7923-F8FD-49E5-8FE1-3AE0852ACEB4}"/>
                </a:ext>
              </a:extLst>
            </p:cNvPr>
            <p:cNvSpPr>
              <a:spLocks noChangeShapeType="1"/>
            </p:cNvSpPr>
            <p:nvPr/>
          </p:nvSpPr>
          <p:spPr bwMode="auto">
            <a:xfrm flipH="1">
              <a:off x="4132" y="3965"/>
              <a:ext cx="22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86" name="Freeform 37">
              <a:extLst>
                <a:ext uri="{FF2B5EF4-FFF2-40B4-BE49-F238E27FC236}">
                  <a16:creationId xmlns:a16="http://schemas.microsoft.com/office/drawing/2014/main" xmlns="" id="{E0287248-8896-4A47-866C-74A822EE58F5}"/>
                </a:ext>
              </a:extLst>
            </p:cNvPr>
            <p:cNvSpPr>
              <a:spLocks/>
            </p:cNvSpPr>
            <p:nvPr/>
          </p:nvSpPr>
          <p:spPr bwMode="auto">
            <a:xfrm>
              <a:off x="3834" y="3894"/>
              <a:ext cx="129" cy="155"/>
            </a:xfrm>
            <a:custGeom>
              <a:avLst/>
              <a:gdLst>
                <a:gd name="T0" fmla="*/ 129 w 129"/>
                <a:gd name="T1" fmla="*/ 0 h 155"/>
                <a:gd name="T2" fmla="*/ 26 w 129"/>
                <a:gd name="T3" fmla="*/ 35 h 155"/>
                <a:gd name="T4" fmla="*/ 35 w 129"/>
                <a:gd name="T5" fmla="*/ 78 h 155"/>
                <a:gd name="T6" fmla="*/ 9 w 129"/>
                <a:gd name="T7" fmla="*/ 95 h 155"/>
                <a:gd name="T8" fmla="*/ 0 w 129"/>
                <a:gd name="T9" fmla="*/ 121 h 155"/>
                <a:gd name="T10" fmla="*/ 18 w 129"/>
                <a:gd name="T11" fmla="*/ 155 h 1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9" h="155">
                  <a:moveTo>
                    <a:pt x="129" y="0"/>
                  </a:moveTo>
                  <a:cubicBezTo>
                    <a:pt x="95" y="12"/>
                    <a:pt x="60" y="23"/>
                    <a:pt x="26" y="35"/>
                  </a:cubicBezTo>
                  <a:cubicBezTo>
                    <a:pt x="29" y="49"/>
                    <a:pt x="39" y="64"/>
                    <a:pt x="35" y="78"/>
                  </a:cubicBezTo>
                  <a:cubicBezTo>
                    <a:pt x="32" y="88"/>
                    <a:pt x="16" y="87"/>
                    <a:pt x="9" y="95"/>
                  </a:cubicBezTo>
                  <a:cubicBezTo>
                    <a:pt x="3" y="102"/>
                    <a:pt x="3" y="112"/>
                    <a:pt x="0" y="121"/>
                  </a:cubicBezTo>
                  <a:cubicBezTo>
                    <a:pt x="20" y="149"/>
                    <a:pt x="18" y="136"/>
                    <a:pt x="18" y="15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487" name="Freeform 38">
              <a:extLst>
                <a:ext uri="{FF2B5EF4-FFF2-40B4-BE49-F238E27FC236}">
                  <a16:creationId xmlns:a16="http://schemas.microsoft.com/office/drawing/2014/main" xmlns="" id="{D2B77FF7-8E44-4789-BEC5-DDD7E86F35E1}"/>
                </a:ext>
              </a:extLst>
            </p:cNvPr>
            <p:cNvSpPr>
              <a:spLocks/>
            </p:cNvSpPr>
            <p:nvPr/>
          </p:nvSpPr>
          <p:spPr bwMode="auto">
            <a:xfrm>
              <a:off x="3963" y="3912"/>
              <a:ext cx="104" cy="146"/>
            </a:xfrm>
            <a:custGeom>
              <a:avLst/>
              <a:gdLst>
                <a:gd name="T0" fmla="*/ 0 w 104"/>
                <a:gd name="T1" fmla="*/ 0 h 146"/>
                <a:gd name="T2" fmla="*/ 43 w 104"/>
                <a:gd name="T3" fmla="*/ 68 h 146"/>
                <a:gd name="T4" fmla="*/ 104 w 104"/>
                <a:gd name="T5" fmla="*/ 111 h 146"/>
                <a:gd name="T6" fmla="*/ 86 w 104"/>
                <a:gd name="T7" fmla="*/ 129 h 146"/>
                <a:gd name="T8" fmla="*/ 61 w 104"/>
                <a:gd name="T9" fmla="*/ 146 h 1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46">
                  <a:moveTo>
                    <a:pt x="0" y="0"/>
                  </a:moveTo>
                  <a:cubicBezTo>
                    <a:pt x="52" y="10"/>
                    <a:pt x="100" y="14"/>
                    <a:pt x="43" y="68"/>
                  </a:cubicBezTo>
                  <a:cubicBezTo>
                    <a:pt x="63" y="88"/>
                    <a:pt x="83" y="91"/>
                    <a:pt x="104" y="111"/>
                  </a:cubicBezTo>
                  <a:cubicBezTo>
                    <a:pt x="98" y="117"/>
                    <a:pt x="93" y="124"/>
                    <a:pt x="86" y="129"/>
                  </a:cubicBezTo>
                  <a:cubicBezTo>
                    <a:pt x="78" y="135"/>
                    <a:pt x="61" y="146"/>
                    <a:pt x="61" y="14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0119" name="Rectangle 39">
            <a:extLst>
              <a:ext uri="{FF2B5EF4-FFF2-40B4-BE49-F238E27FC236}">
                <a16:creationId xmlns:a16="http://schemas.microsoft.com/office/drawing/2014/main" xmlns="" id="{99BF89EE-2D84-400C-9037-270EF2C7D69B}"/>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
        <p:nvSpPr>
          <p:cNvPr id="2" name="文本框 1">
            <a:extLst>
              <a:ext uri="{FF2B5EF4-FFF2-40B4-BE49-F238E27FC236}">
                <a16:creationId xmlns:a16="http://schemas.microsoft.com/office/drawing/2014/main" xmlns="" id="{13BB3C62-220B-43B1-8C66-056AFC1880F8}"/>
              </a:ext>
            </a:extLst>
          </p:cNvPr>
          <p:cNvSpPr txBox="1"/>
          <p:nvPr/>
        </p:nvSpPr>
        <p:spPr>
          <a:xfrm>
            <a:off x="755576" y="5965654"/>
            <a:ext cx="2626817" cy="923330"/>
          </a:xfrm>
          <a:prstGeom prst="rect">
            <a:avLst/>
          </a:prstGeom>
          <a:noFill/>
        </p:spPr>
        <p:txBody>
          <a:bodyPr wrap="square" rtlCol="0">
            <a:spAutoFit/>
          </a:bodyPr>
          <a:lstStyle/>
          <a:p>
            <a:r>
              <a:rPr lang="zh-CN" altLang="en-US" sz="1800" b="1" dirty="0">
                <a:solidFill>
                  <a:srgbClr val="FF0000"/>
                </a:solidFill>
              </a:rPr>
              <a:t>多对一模型，每次只能有一个用户态线程进入内核，其他线程被阻塞</a:t>
            </a:r>
          </a:p>
        </p:txBody>
      </p:sp>
      <p:sp>
        <p:nvSpPr>
          <p:cNvPr id="41" name="文本框 40">
            <a:extLst>
              <a:ext uri="{FF2B5EF4-FFF2-40B4-BE49-F238E27FC236}">
                <a16:creationId xmlns:a16="http://schemas.microsoft.com/office/drawing/2014/main" xmlns="" id="{55733E1D-60E9-476F-9088-6964C772F8E2}"/>
              </a:ext>
            </a:extLst>
          </p:cNvPr>
          <p:cNvSpPr txBox="1"/>
          <p:nvPr/>
        </p:nvSpPr>
        <p:spPr>
          <a:xfrm>
            <a:off x="3347864" y="5941514"/>
            <a:ext cx="2773326" cy="923330"/>
          </a:xfrm>
          <a:prstGeom prst="rect">
            <a:avLst/>
          </a:prstGeom>
          <a:noFill/>
        </p:spPr>
        <p:txBody>
          <a:bodyPr wrap="square" rtlCol="0">
            <a:spAutoFit/>
          </a:bodyPr>
          <a:lstStyle/>
          <a:p>
            <a:r>
              <a:rPr lang="zh-CN" altLang="en-US" sz="1800" b="1" dirty="0">
                <a:solidFill>
                  <a:srgbClr val="FF0000"/>
                </a:solidFill>
              </a:rPr>
              <a:t>一对一模型，扩展性好，无须担心用户态线程阻塞；内核态线程开销大</a:t>
            </a:r>
          </a:p>
        </p:txBody>
      </p:sp>
      <p:sp>
        <p:nvSpPr>
          <p:cNvPr id="42" name="文本框 41">
            <a:extLst>
              <a:ext uri="{FF2B5EF4-FFF2-40B4-BE49-F238E27FC236}">
                <a16:creationId xmlns:a16="http://schemas.microsoft.com/office/drawing/2014/main" xmlns="" id="{48B12F64-C9A7-427E-8D8C-237F6BFF7183}"/>
              </a:ext>
            </a:extLst>
          </p:cNvPr>
          <p:cNvSpPr txBox="1"/>
          <p:nvPr/>
        </p:nvSpPr>
        <p:spPr>
          <a:xfrm>
            <a:off x="6086660" y="5983796"/>
            <a:ext cx="3057339" cy="923330"/>
          </a:xfrm>
          <a:prstGeom prst="rect">
            <a:avLst/>
          </a:prstGeom>
          <a:noFill/>
        </p:spPr>
        <p:txBody>
          <a:bodyPr wrap="square" rtlCol="0">
            <a:spAutoFit/>
          </a:bodyPr>
          <a:lstStyle/>
          <a:p>
            <a:r>
              <a:rPr lang="zh-CN" altLang="en-US" sz="1800" b="1" dirty="0">
                <a:solidFill>
                  <a:srgbClr val="FF0000"/>
                </a:solidFill>
              </a:rPr>
              <a:t>多对多模型，综合前两种，减少用户线程阻塞，降低用户线程开销；管理复杂</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6318F982-0598-4D8E-B117-2E3BB7C76E9E}"/>
              </a:ext>
            </a:extLst>
          </p:cNvPr>
          <p:cNvSpPr>
            <a:spLocks noGrp="1" noChangeArrowheads="1"/>
          </p:cNvSpPr>
          <p:nvPr>
            <p:ph type="body" idx="1"/>
          </p:nvPr>
        </p:nvSpPr>
        <p:spPr>
          <a:xfrm>
            <a:off x="457200" y="1143000"/>
            <a:ext cx="8153400" cy="990600"/>
          </a:xfrm>
        </p:spPr>
        <p:txBody>
          <a:bodyPr/>
          <a:lstStyle/>
          <a:p>
            <a:pPr eaLnBrk="1" hangingPunct="1">
              <a:lnSpc>
                <a:spcPct val="90000"/>
              </a:lnSpc>
              <a:buFontTx/>
              <a:buNone/>
            </a:pPr>
            <a:r>
              <a:rPr lang="en-US" altLang="zh-CN" b="1">
                <a:solidFill>
                  <a:schemeClr val="accent2"/>
                </a:solidFill>
              </a:rPr>
              <a:t>3.1 </a:t>
            </a:r>
            <a:r>
              <a:rPr lang="zh-CN" altLang="en-US" b="1">
                <a:solidFill>
                  <a:schemeClr val="accent2"/>
                </a:solidFill>
              </a:rPr>
              <a:t>概述</a:t>
            </a:r>
          </a:p>
          <a:p>
            <a:pPr eaLnBrk="1" hangingPunct="1">
              <a:lnSpc>
                <a:spcPct val="90000"/>
              </a:lnSpc>
              <a:buFontTx/>
              <a:buNone/>
            </a:pPr>
            <a:r>
              <a:rPr lang="en-US" altLang="zh-CN" sz="2800" b="1">
                <a:solidFill>
                  <a:srgbClr val="339933"/>
                </a:solidFill>
              </a:rPr>
              <a:t>3.1.1 </a:t>
            </a:r>
            <a:r>
              <a:rPr lang="zh-CN" altLang="en-US" sz="2800" b="1">
                <a:solidFill>
                  <a:srgbClr val="339933"/>
                </a:solidFill>
              </a:rPr>
              <a:t>程序的顺序执行和并发执行</a:t>
            </a:r>
            <a:r>
              <a:rPr lang="zh-CN" altLang="en-US" sz="2000" b="1">
                <a:solidFill>
                  <a:srgbClr val="339933"/>
                </a:solidFill>
              </a:rPr>
              <a:t>  </a:t>
            </a:r>
            <a:r>
              <a:rPr lang="en-US" altLang="zh-CN" sz="2000" b="1">
                <a:solidFill>
                  <a:schemeClr val="tx2"/>
                </a:solidFill>
              </a:rPr>
              <a:t>——</a:t>
            </a:r>
            <a:r>
              <a:rPr lang="en-US" altLang="zh-CN" sz="2000" b="1"/>
              <a:t> </a:t>
            </a:r>
            <a:r>
              <a:rPr lang="zh-CN" altLang="en-US" sz="2000" b="1"/>
              <a:t>程序的并发执行</a:t>
            </a:r>
          </a:p>
        </p:txBody>
      </p:sp>
      <p:sp>
        <p:nvSpPr>
          <p:cNvPr id="225283" name="Text Box 3">
            <a:extLst>
              <a:ext uri="{FF2B5EF4-FFF2-40B4-BE49-F238E27FC236}">
                <a16:creationId xmlns:a16="http://schemas.microsoft.com/office/drawing/2014/main" xmlns="" id="{5C2C44C3-0FFC-4E36-B4D9-707B8D79DEBF}"/>
              </a:ext>
            </a:extLst>
          </p:cNvPr>
          <p:cNvSpPr txBox="1">
            <a:spLocks noChangeArrowheads="1"/>
          </p:cNvSpPr>
          <p:nvPr/>
        </p:nvSpPr>
        <p:spPr bwMode="auto">
          <a:xfrm>
            <a:off x="152400" y="2209800"/>
            <a:ext cx="25146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en-US" altLang="zh-CN" sz="2200" b="1"/>
              <a:t>proc getaddr(top)</a:t>
            </a:r>
          </a:p>
          <a:p>
            <a:pPr eaLnBrk="1" hangingPunct="1">
              <a:spcBef>
                <a:spcPct val="10000"/>
              </a:spcBef>
              <a:buFontTx/>
              <a:buNone/>
            </a:pPr>
            <a:r>
              <a:rPr lang="en-US" altLang="zh-CN" sz="2200" b="1"/>
              <a:t> Begin</a:t>
            </a:r>
          </a:p>
          <a:p>
            <a:pPr eaLnBrk="1" hangingPunct="1">
              <a:spcBef>
                <a:spcPct val="10000"/>
              </a:spcBef>
              <a:buFontTx/>
              <a:buNone/>
            </a:pPr>
            <a:r>
              <a:rPr lang="en-US" altLang="zh-CN" sz="2200" b="1"/>
              <a:t>   local r;</a:t>
            </a:r>
          </a:p>
          <a:p>
            <a:pPr eaLnBrk="1" hangingPunct="1">
              <a:spcBef>
                <a:spcPct val="10000"/>
              </a:spcBef>
              <a:buFontTx/>
              <a:buNone/>
            </a:pPr>
            <a:r>
              <a:rPr lang="en-US" altLang="zh-CN" sz="2200" b="1"/>
              <a:t>  1.1  r  </a:t>
            </a:r>
            <a:r>
              <a:rPr lang="en-US" altLang="zh-CN" sz="2200" b="1">
                <a:sym typeface="Wingdings" panose="05000000000000000000" pitchFamily="2" charset="2"/>
              </a:rPr>
              <a:t>  s[top];</a:t>
            </a:r>
          </a:p>
          <a:p>
            <a:pPr eaLnBrk="1" hangingPunct="1">
              <a:spcBef>
                <a:spcPct val="10000"/>
              </a:spcBef>
              <a:buFontTx/>
              <a:buNone/>
            </a:pPr>
            <a:r>
              <a:rPr lang="en-US" altLang="zh-CN" sz="2200" b="1">
                <a:sym typeface="Wingdings" panose="05000000000000000000" pitchFamily="2" charset="2"/>
              </a:rPr>
              <a:t>  1.2  top  top+1;</a:t>
            </a:r>
          </a:p>
          <a:p>
            <a:pPr eaLnBrk="1" hangingPunct="1">
              <a:spcBef>
                <a:spcPct val="10000"/>
              </a:spcBef>
              <a:buFontTx/>
              <a:buNone/>
            </a:pPr>
            <a:r>
              <a:rPr lang="en-US" altLang="zh-CN" sz="2200" b="1">
                <a:sym typeface="Wingdings" panose="05000000000000000000" pitchFamily="2" charset="2"/>
              </a:rPr>
              <a:t>  1.3  return (r);</a:t>
            </a:r>
          </a:p>
          <a:p>
            <a:pPr eaLnBrk="1" hangingPunct="1">
              <a:spcBef>
                <a:spcPct val="10000"/>
              </a:spcBef>
              <a:buFontTx/>
              <a:buNone/>
            </a:pPr>
            <a:r>
              <a:rPr lang="en-US" altLang="zh-CN" sz="2200" b="1">
                <a:sym typeface="Wingdings" panose="05000000000000000000" pitchFamily="2" charset="2"/>
              </a:rPr>
              <a:t>end;</a:t>
            </a:r>
          </a:p>
          <a:p>
            <a:pPr eaLnBrk="1" hangingPunct="1">
              <a:spcBef>
                <a:spcPct val="10000"/>
              </a:spcBef>
              <a:buFontTx/>
              <a:buNone/>
            </a:pPr>
            <a:r>
              <a:rPr lang="en-US" altLang="zh-CN" sz="2200" b="1">
                <a:solidFill>
                  <a:srgbClr val="FF3300"/>
                </a:solidFill>
                <a:sym typeface="Wingdings" panose="05000000000000000000" pitchFamily="2" charset="2"/>
              </a:rPr>
              <a:t>Proc reladdr(blk)</a:t>
            </a:r>
          </a:p>
          <a:p>
            <a:pPr eaLnBrk="1" hangingPunct="1">
              <a:spcBef>
                <a:spcPct val="10000"/>
              </a:spcBef>
              <a:buFontTx/>
              <a:buNone/>
            </a:pPr>
            <a:r>
              <a:rPr lang="en-US" altLang="zh-CN" sz="2200" b="1">
                <a:solidFill>
                  <a:srgbClr val="FF3300"/>
                </a:solidFill>
                <a:sym typeface="Wingdings" panose="05000000000000000000" pitchFamily="2" charset="2"/>
              </a:rPr>
              <a:t>  Begin</a:t>
            </a:r>
          </a:p>
          <a:p>
            <a:pPr eaLnBrk="1" hangingPunct="1">
              <a:spcBef>
                <a:spcPct val="10000"/>
              </a:spcBef>
              <a:buFontTx/>
              <a:buNone/>
            </a:pPr>
            <a:r>
              <a:rPr lang="en-US" altLang="zh-CN" sz="2200" b="1">
                <a:solidFill>
                  <a:srgbClr val="FF3300"/>
                </a:solidFill>
                <a:sym typeface="Wingdings" panose="05000000000000000000" pitchFamily="2" charset="2"/>
              </a:rPr>
              <a:t>   2.1  top  top-1;</a:t>
            </a:r>
          </a:p>
          <a:p>
            <a:pPr eaLnBrk="1" hangingPunct="1">
              <a:spcBef>
                <a:spcPct val="10000"/>
              </a:spcBef>
              <a:buFontTx/>
              <a:buNone/>
            </a:pPr>
            <a:r>
              <a:rPr lang="en-US" altLang="zh-CN" sz="2200" b="1">
                <a:solidFill>
                  <a:srgbClr val="FF3300"/>
                </a:solidFill>
                <a:sym typeface="Wingdings" panose="05000000000000000000" pitchFamily="2" charset="2"/>
              </a:rPr>
              <a:t>   2.2  s[top]  blk;</a:t>
            </a:r>
          </a:p>
          <a:p>
            <a:pPr eaLnBrk="1" hangingPunct="1">
              <a:spcBef>
                <a:spcPct val="10000"/>
              </a:spcBef>
              <a:buFontTx/>
              <a:buNone/>
            </a:pPr>
            <a:r>
              <a:rPr lang="en-US" altLang="zh-CN" sz="2200" b="1">
                <a:solidFill>
                  <a:srgbClr val="FF3300"/>
                </a:solidFill>
                <a:sym typeface="Wingdings" panose="05000000000000000000" pitchFamily="2" charset="2"/>
              </a:rPr>
              <a:t> End;</a:t>
            </a:r>
            <a:endParaRPr lang="en-US" altLang="zh-CN" sz="2200" b="1">
              <a:solidFill>
                <a:srgbClr val="FF3300"/>
              </a:solidFill>
            </a:endParaRPr>
          </a:p>
        </p:txBody>
      </p:sp>
      <p:sp>
        <p:nvSpPr>
          <p:cNvPr id="225284" name="Text Box 4">
            <a:extLst>
              <a:ext uri="{FF2B5EF4-FFF2-40B4-BE49-F238E27FC236}">
                <a16:creationId xmlns:a16="http://schemas.microsoft.com/office/drawing/2014/main" xmlns="" id="{A2EC174C-7DDF-4555-9FD3-B2D3379E558D}"/>
              </a:ext>
            </a:extLst>
          </p:cNvPr>
          <p:cNvSpPr txBox="1">
            <a:spLocks noChangeArrowheads="1"/>
          </p:cNvSpPr>
          <p:nvPr/>
        </p:nvSpPr>
        <p:spPr bwMode="auto">
          <a:xfrm>
            <a:off x="2971800" y="21336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分析</a:t>
            </a:r>
            <a:r>
              <a:rPr lang="en-US" altLang="zh-CN" sz="2400" b="1"/>
              <a:t>getaddr(top) </a:t>
            </a:r>
            <a:r>
              <a:rPr lang="zh-CN" altLang="en-US" sz="2400" b="1"/>
              <a:t>与</a:t>
            </a:r>
            <a:r>
              <a:rPr lang="en-US" altLang="zh-CN" sz="2400" b="1"/>
              <a:t>reladdr(blk)</a:t>
            </a:r>
            <a:r>
              <a:rPr lang="zh-CN" altLang="en-US" sz="2400" b="1"/>
              <a:t>的并发执行</a:t>
            </a:r>
          </a:p>
        </p:txBody>
      </p:sp>
      <p:grpSp>
        <p:nvGrpSpPr>
          <p:cNvPr id="225285" name="Group 5">
            <a:extLst>
              <a:ext uri="{FF2B5EF4-FFF2-40B4-BE49-F238E27FC236}">
                <a16:creationId xmlns:a16="http://schemas.microsoft.com/office/drawing/2014/main" xmlns="" id="{4FEC8AC7-56EA-4241-94E0-44D4AECAAF1D}"/>
              </a:ext>
            </a:extLst>
          </p:cNvPr>
          <p:cNvGrpSpPr>
            <a:grpSpLocks/>
          </p:cNvGrpSpPr>
          <p:nvPr/>
        </p:nvGrpSpPr>
        <p:grpSpPr bwMode="auto">
          <a:xfrm>
            <a:off x="2743200" y="2584450"/>
            <a:ext cx="1295400" cy="4121150"/>
            <a:chOff x="1728" y="1724"/>
            <a:chExt cx="816" cy="2596"/>
          </a:xfrm>
        </p:grpSpPr>
        <p:sp>
          <p:nvSpPr>
            <p:cNvPr id="27680" name="Line 6">
              <a:extLst>
                <a:ext uri="{FF2B5EF4-FFF2-40B4-BE49-F238E27FC236}">
                  <a16:creationId xmlns:a16="http://schemas.microsoft.com/office/drawing/2014/main" xmlns="" id="{39BFF01C-816A-4ED7-9E40-B08AC68C9EB8}"/>
                </a:ext>
              </a:extLst>
            </p:cNvPr>
            <p:cNvSpPr>
              <a:spLocks noChangeShapeType="1"/>
            </p:cNvSpPr>
            <p:nvPr/>
          </p:nvSpPr>
          <p:spPr bwMode="auto">
            <a:xfrm>
              <a:off x="2208" y="1872"/>
              <a:ext cx="0" cy="24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1" name="Line 7">
              <a:extLst>
                <a:ext uri="{FF2B5EF4-FFF2-40B4-BE49-F238E27FC236}">
                  <a16:creationId xmlns:a16="http://schemas.microsoft.com/office/drawing/2014/main" xmlns="" id="{657B18E8-2C95-435E-ACB8-2109F0B8BAD0}"/>
                </a:ext>
              </a:extLst>
            </p:cNvPr>
            <p:cNvSpPr>
              <a:spLocks noChangeShapeType="1"/>
            </p:cNvSpPr>
            <p:nvPr/>
          </p:nvSpPr>
          <p:spPr bwMode="auto">
            <a:xfrm>
              <a:off x="1920" y="1872"/>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2" name="Line 8">
              <a:extLst>
                <a:ext uri="{FF2B5EF4-FFF2-40B4-BE49-F238E27FC236}">
                  <a16:creationId xmlns:a16="http://schemas.microsoft.com/office/drawing/2014/main" xmlns="" id="{A691E741-B2A5-42C4-8218-7F535AF24AB4}"/>
                </a:ext>
              </a:extLst>
            </p:cNvPr>
            <p:cNvSpPr>
              <a:spLocks noChangeShapeType="1"/>
            </p:cNvSpPr>
            <p:nvPr/>
          </p:nvSpPr>
          <p:spPr bwMode="auto">
            <a:xfrm>
              <a:off x="1920" y="2304"/>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3" name="Line 9">
              <a:extLst>
                <a:ext uri="{FF2B5EF4-FFF2-40B4-BE49-F238E27FC236}">
                  <a16:creationId xmlns:a16="http://schemas.microsoft.com/office/drawing/2014/main" xmlns="" id="{AC74CAA4-520B-40BB-9FB1-0EF1C0A86858}"/>
                </a:ext>
              </a:extLst>
            </p:cNvPr>
            <p:cNvSpPr>
              <a:spLocks noChangeShapeType="1"/>
            </p:cNvSpPr>
            <p:nvPr/>
          </p:nvSpPr>
          <p:spPr bwMode="auto">
            <a:xfrm>
              <a:off x="1920" y="2688"/>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4" name="Line 10">
              <a:extLst>
                <a:ext uri="{FF2B5EF4-FFF2-40B4-BE49-F238E27FC236}">
                  <a16:creationId xmlns:a16="http://schemas.microsoft.com/office/drawing/2014/main" xmlns="" id="{CFD8F2E0-1F77-43A2-A701-C3F3A0BB2C7E}"/>
                </a:ext>
              </a:extLst>
            </p:cNvPr>
            <p:cNvSpPr>
              <a:spLocks noChangeShapeType="1"/>
            </p:cNvSpPr>
            <p:nvPr/>
          </p:nvSpPr>
          <p:spPr bwMode="auto">
            <a:xfrm>
              <a:off x="1920" y="3120"/>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5" name="Line 11">
              <a:extLst>
                <a:ext uri="{FF2B5EF4-FFF2-40B4-BE49-F238E27FC236}">
                  <a16:creationId xmlns:a16="http://schemas.microsoft.com/office/drawing/2014/main" xmlns="" id="{2980B0F6-549A-4DCC-A2DF-486AC311CF53}"/>
                </a:ext>
              </a:extLst>
            </p:cNvPr>
            <p:cNvSpPr>
              <a:spLocks noChangeShapeType="1"/>
            </p:cNvSpPr>
            <p:nvPr/>
          </p:nvSpPr>
          <p:spPr bwMode="auto">
            <a:xfrm>
              <a:off x="1920" y="3552"/>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6" name="Line 12">
              <a:extLst>
                <a:ext uri="{FF2B5EF4-FFF2-40B4-BE49-F238E27FC236}">
                  <a16:creationId xmlns:a16="http://schemas.microsoft.com/office/drawing/2014/main" xmlns="" id="{2E861D54-B243-45E2-96A2-88B8BC02DB79}"/>
                </a:ext>
              </a:extLst>
            </p:cNvPr>
            <p:cNvSpPr>
              <a:spLocks noChangeShapeType="1"/>
            </p:cNvSpPr>
            <p:nvPr/>
          </p:nvSpPr>
          <p:spPr bwMode="auto">
            <a:xfrm>
              <a:off x="1920" y="3984"/>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7" name="Text Box 13">
              <a:extLst>
                <a:ext uri="{FF2B5EF4-FFF2-40B4-BE49-F238E27FC236}">
                  <a16:creationId xmlns:a16="http://schemas.microsoft.com/office/drawing/2014/main" xmlns="" id="{D872B63A-3E92-4872-8F14-6004B6699FD4}"/>
                </a:ext>
              </a:extLst>
            </p:cNvPr>
            <p:cNvSpPr txBox="1">
              <a:spLocks noChangeArrowheads="1"/>
            </p:cNvSpPr>
            <p:nvPr/>
          </p:nvSpPr>
          <p:spPr bwMode="auto">
            <a:xfrm>
              <a:off x="1728" y="1724"/>
              <a:ext cx="240" cy="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0</a:t>
              </a:r>
            </a:p>
            <a:p>
              <a:pPr eaLnBrk="1" hangingPunct="1">
                <a:spcBef>
                  <a:spcPct val="50000"/>
                </a:spcBef>
                <a:buFontTx/>
                <a:buNone/>
              </a:pPr>
              <a:r>
                <a:rPr lang="en-US" altLang="zh-CN" sz="2400" b="1"/>
                <a:t>1</a:t>
              </a:r>
            </a:p>
            <a:p>
              <a:pPr eaLnBrk="1" hangingPunct="1">
                <a:spcBef>
                  <a:spcPct val="50000"/>
                </a:spcBef>
                <a:buFontTx/>
                <a:buNone/>
              </a:pPr>
              <a:r>
                <a:rPr lang="en-US" altLang="zh-CN" sz="2400" b="1"/>
                <a:t>2</a:t>
              </a:r>
            </a:p>
            <a:p>
              <a:pPr eaLnBrk="1" hangingPunct="1">
                <a:spcBef>
                  <a:spcPct val="50000"/>
                </a:spcBef>
                <a:buFontTx/>
                <a:buNone/>
              </a:pPr>
              <a:r>
                <a:rPr lang="en-US" altLang="zh-CN" sz="2400" b="1"/>
                <a:t>3</a:t>
              </a:r>
            </a:p>
            <a:p>
              <a:pPr eaLnBrk="1" hangingPunct="1">
                <a:spcBef>
                  <a:spcPct val="50000"/>
                </a:spcBef>
                <a:buFontTx/>
                <a:buNone/>
              </a:pPr>
              <a:r>
                <a:rPr lang="en-US" altLang="zh-CN" sz="2400" b="1"/>
                <a:t>4</a:t>
              </a:r>
            </a:p>
            <a:p>
              <a:pPr eaLnBrk="1" hangingPunct="1">
                <a:spcBef>
                  <a:spcPct val="50000"/>
                </a:spcBef>
                <a:buFontTx/>
                <a:buNone/>
              </a:pPr>
              <a:r>
                <a:rPr lang="en-US" altLang="zh-CN" sz="2400" b="1"/>
                <a:t>5</a:t>
              </a:r>
            </a:p>
            <a:p>
              <a:pPr eaLnBrk="1" hangingPunct="1">
                <a:spcBef>
                  <a:spcPct val="50000"/>
                </a:spcBef>
                <a:buFontTx/>
                <a:buNone/>
              </a:pPr>
              <a:r>
                <a:rPr lang="en-US" altLang="zh-CN" sz="2400" b="1"/>
                <a:t>t</a:t>
              </a:r>
            </a:p>
          </p:txBody>
        </p:sp>
      </p:grpSp>
      <p:grpSp>
        <p:nvGrpSpPr>
          <p:cNvPr id="225294" name="Group 14">
            <a:extLst>
              <a:ext uri="{FF2B5EF4-FFF2-40B4-BE49-F238E27FC236}">
                <a16:creationId xmlns:a16="http://schemas.microsoft.com/office/drawing/2014/main" xmlns="" id="{718BAE10-7029-4DA2-B6F6-B013D6843BFD}"/>
              </a:ext>
            </a:extLst>
          </p:cNvPr>
          <p:cNvGrpSpPr>
            <a:grpSpLocks/>
          </p:cNvGrpSpPr>
          <p:nvPr/>
        </p:nvGrpSpPr>
        <p:grpSpPr bwMode="auto">
          <a:xfrm>
            <a:off x="6781800" y="3048000"/>
            <a:ext cx="1143000" cy="3276600"/>
            <a:chOff x="4272" y="2016"/>
            <a:chExt cx="720" cy="2064"/>
          </a:xfrm>
        </p:grpSpPr>
        <p:sp>
          <p:nvSpPr>
            <p:cNvPr id="27671" name="Freeform 15">
              <a:extLst>
                <a:ext uri="{FF2B5EF4-FFF2-40B4-BE49-F238E27FC236}">
                  <a16:creationId xmlns:a16="http://schemas.microsoft.com/office/drawing/2014/main" xmlns="" id="{8588A4DE-D73A-4110-89F6-1AEF5DE278A0}"/>
                </a:ext>
              </a:extLst>
            </p:cNvPr>
            <p:cNvSpPr>
              <a:spLocks/>
            </p:cNvSpPr>
            <p:nvPr/>
          </p:nvSpPr>
          <p:spPr bwMode="auto">
            <a:xfrm>
              <a:off x="4272" y="2016"/>
              <a:ext cx="720" cy="2064"/>
            </a:xfrm>
            <a:custGeom>
              <a:avLst/>
              <a:gdLst>
                <a:gd name="T0" fmla="*/ 0 w 720"/>
                <a:gd name="T1" fmla="*/ 0 h 2064"/>
                <a:gd name="T2" fmla="*/ 0 w 720"/>
                <a:gd name="T3" fmla="*/ 2064 h 2064"/>
                <a:gd name="T4" fmla="*/ 720 w 720"/>
                <a:gd name="T5" fmla="*/ 2064 h 2064"/>
                <a:gd name="T6" fmla="*/ 720 w 720"/>
                <a:gd name="T7" fmla="*/ 0 h 20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2064">
                  <a:moveTo>
                    <a:pt x="0" y="0"/>
                  </a:moveTo>
                  <a:lnTo>
                    <a:pt x="0" y="2064"/>
                  </a:lnTo>
                  <a:lnTo>
                    <a:pt x="720" y="206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2" name="Line 16">
              <a:extLst>
                <a:ext uri="{FF2B5EF4-FFF2-40B4-BE49-F238E27FC236}">
                  <a16:creationId xmlns:a16="http://schemas.microsoft.com/office/drawing/2014/main" xmlns="" id="{BBB3A482-CF12-40B5-A022-5665B7885A7B}"/>
                </a:ext>
              </a:extLst>
            </p:cNvPr>
            <p:cNvSpPr>
              <a:spLocks noChangeShapeType="1"/>
            </p:cNvSpPr>
            <p:nvPr/>
          </p:nvSpPr>
          <p:spPr bwMode="auto">
            <a:xfrm>
              <a:off x="4272" y="374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3" name="Line 17">
              <a:extLst>
                <a:ext uri="{FF2B5EF4-FFF2-40B4-BE49-F238E27FC236}">
                  <a16:creationId xmlns:a16="http://schemas.microsoft.com/office/drawing/2014/main" xmlns="" id="{1EEA1C6B-8EAC-4649-95CC-8456934278B5}"/>
                </a:ext>
              </a:extLst>
            </p:cNvPr>
            <p:cNvSpPr>
              <a:spLocks noChangeShapeType="1"/>
            </p:cNvSpPr>
            <p:nvPr/>
          </p:nvSpPr>
          <p:spPr bwMode="auto">
            <a:xfrm>
              <a:off x="4272" y="3360"/>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4" name="Line 18">
              <a:extLst>
                <a:ext uri="{FF2B5EF4-FFF2-40B4-BE49-F238E27FC236}">
                  <a16:creationId xmlns:a16="http://schemas.microsoft.com/office/drawing/2014/main" xmlns="" id="{D9527E65-264D-4D40-8086-206849D9BBE1}"/>
                </a:ext>
              </a:extLst>
            </p:cNvPr>
            <p:cNvSpPr>
              <a:spLocks noChangeShapeType="1"/>
            </p:cNvSpPr>
            <p:nvPr/>
          </p:nvSpPr>
          <p:spPr bwMode="auto">
            <a:xfrm>
              <a:off x="4272" y="2976"/>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5" name="Line 19">
              <a:extLst>
                <a:ext uri="{FF2B5EF4-FFF2-40B4-BE49-F238E27FC236}">
                  <a16:creationId xmlns:a16="http://schemas.microsoft.com/office/drawing/2014/main" xmlns="" id="{A8CEA5B7-C092-4C24-B7E9-5032308F8FF8}"/>
                </a:ext>
              </a:extLst>
            </p:cNvPr>
            <p:cNvSpPr>
              <a:spLocks noChangeShapeType="1"/>
            </p:cNvSpPr>
            <p:nvPr/>
          </p:nvSpPr>
          <p:spPr bwMode="auto">
            <a:xfrm>
              <a:off x="4272" y="2592"/>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6" name="Line 20">
              <a:extLst>
                <a:ext uri="{FF2B5EF4-FFF2-40B4-BE49-F238E27FC236}">
                  <a16:creationId xmlns:a16="http://schemas.microsoft.com/office/drawing/2014/main" xmlns="" id="{C9DF8D66-57D9-4822-887F-311248425A26}"/>
                </a:ext>
              </a:extLst>
            </p:cNvPr>
            <p:cNvSpPr>
              <a:spLocks noChangeShapeType="1"/>
            </p:cNvSpPr>
            <p:nvPr/>
          </p:nvSpPr>
          <p:spPr bwMode="auto">
            <a:xfrm>
              <a:off x="4272" y="2208"/>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7" name="Text Box 21">
              <a:extLst>
                <a:ext uri="{FF2B5EF4-FFF2-40B4-BE49-F238E27FC236}">
                  <a16:creationId xmlns:a16="http://schemas.microsoft.com/office/drawing/2014/main" xmlns="" id="{5B4A8362-5A4E-4379-A600-2C499A39150A}"/>
                </a:ext>
              </a:extLst>
            </p:cNvPr>
            <p:cNvSpPr txBox="1">
              <a:spLocks noChangeArrowheads="1"/>
            </p:cNvSpPr>
            <p:nvPr/>
          </p:nvSpPr>
          <p:spPr bwMode="auto">
            <a:xfrm>
              <a:off x="4368" y="3792"/>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 …</a:t>
              </a:r>
            </a:p>
          </p:txBody>
        </p:sp>
        <p:sp>
          <p:nvSpPr>
            <p:cNvPr id="27678" name="Text Box 22">
              <a:extLst>
                <a:ext uri="{FF2B5EF4-FFF2-40B4-BE49-F238E27FC236}">
                  <a16:creationId xmlns:a16="http://schemas.microsoft.com/office/drawing/2014/main" xmlns="" id="{398466FE-9F35-4BD3-8D9E-EE66297DAA85}"/>
                </a:ext>
              </a:extLst>
            </p:cNvPr>
            <p:cNvSpPr txBox="1">
              <a:spLocks noChangeArrowheads="1"/>
            </p:cNvSpPr>
            <p:nvPr/>
          </p:nvSpPr>
          <p:spPr bwMode="auto">
            <a:xfrm>
              <a:off x="4320" y="3408"/>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t>a</a:t>
              </a:r>
            </a:p>
          </p:txBody>
        </p:sp>
        <p:sp>
          <p:nvSpPr>
            <p:cNvPr id="27679" name="Text Box 23">
              <a:extLst>
                <a:ext uri="{FF2B5EF4-FFF2-40B4-BE49-F238E27FC236}">
                  <a16:creationId xmlns:a16="http://schemas.microsoft.com/office/drawing/2014/main" xmlns="" id="{BDE4AA32-ACC6-4267-9577-EC05244C7329}"/>
                </a:ext>
              </a:extLst>
            </p:cNvPr>
            <p:cNvSpPr txBox="1">
              <a:spLocks noChangeArrowheads="1"/>
            </p:cNvSpPr>
            <p:nvPr/>
          </p:nvSpPr>
          <p:spPr bwMode="auto">
            <a:xfrm>
              <a:off x="4320" y="3072"/>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t>b</a:t>
              </a:r>
            </a:p>
          </p:txBody>
        </p:sp>
      </p:grpSp>
      <p:grpSp>
        <p:nvGrpSpPr>
          <p:cNvPr id="225304" name="Group 24">
            <a:extLst>
              <a:ext uri="{FF2B5EF4-FFF2-40B4-BE49-F238E27FC236}">
                <a16:creationId xmlns:a16="http://schemas.microsoft.com/office/drawing/2014/main" xmlns="" id="{35FDB7A6-33CF-49E4-B8C2-291610B32823}"/>
              </a:ext>
            </a:extLst>
          </p:cNvPr>
          <p:cNvGrpSpPr>
            <a:grpSpLocks/>
          </p:cNvGrpSpPr>
          <p:nvPr/>
        </p:nvGrpSpPr>
        <p:grpSpPr bwMode="auto">
          <a:xfrm>
            <a:off x="8001000" y="4038600"/>
            <a:ext cx="1143000" cy="457200"/>
            <a:chOff x="5040" y="2640"/>
            <a:chExt cx="720" cy="288"/>
          </a:xfrm>
        </p:grpSpPr>
        <p:sp>
          <p:nvSpPr>
            <p:cNvPr id="27669" name="Text Box 25">
              <a:extLst>
                <a:ext uri="{FF2B5EF4-FFF2-40B4-BE49-F238E27FC236}">
                  <a16:creationId xmlns:a16="http://schemas.microsoft.com/office/drawing/2014/main" xmlns="" id="{FF282E32-FE92-4F8C-95AD-2614B88ADF25}"/>
                </a:ext>
              </a:extLst>
            </p:cNvPr>
            <p:cNvSpPr txBox="1">
              <a:spLocks noChangeArrowheads="1"/>
            </p:cNvSpPr>
            <p:nvPr/>
          </p:nvSpPr>
          <p:spPr bwMode="auto">
            <a:xfrm>
              <a:off x="5328" y="264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t>top</a:t>
              </a:r>
            </a:p>
          </p:txBody>
        </p:sp>
        <p:sp>
          <p:nvSpPr>
            <p:cNvPr id="27670" name="Line 26">
              <a:extLst>
                <a:ext uri="{FF2B5EF4-FFF2-40B4-BE49-F238E27FC236}">
                  <a16:creationId xmlns:a16="http://schemas.microsoft.com/office/drawing/2014/main" xmlns="" id="{6AD8C103-48D5-45E3-85B8-46738789AFA2}"/>
                </a:ext>
              </a:extLst>
            </p:cNvPr>
            <p:cNvSpPr>
              <a:spLocks noChangeShapeType="1"/>
            </p:cNvSpPr>
            <p:nvPr/>
          </p:nvSpPr>
          <p:spPr bwMode="auto">
            <a:xfrm flipH="1">
              <a:off x="5040" y="2784"/>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307" name="Text Box 27">
            <a:extLst>
              <a:ext uri="{FF2B5EF4-FFF2-40B4-BE49-F238E27FC236}">
                <a16:creationId xmlns:a16="http://schemas.microsoft.com/office/drawing/2014/main" xmlns="" id="{734B14B1-4140-4403-863A-16C69ECA7D3D}"/>
              </a:ext>
            </a:extLst>
          </p:cNvPr>
          <p:cNvSpPr txBox="1">
            <a:spLocks noChangeArrowheads="1"/>
          </p:cNvSpPr>
          <p:nvPr/>
        </p:nvSpPr>
        <p:spPr bwMode="auto">
          <a:xfrm>
            <a:off x="3886200" y="25908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2.1  </a:t>
            </a:r>
            <a:r>
              <a:rPr lang="en-US" altLang="zh-CN" sz="2400" b="1">
                <a:solidFill>
                  <a:srgbClr val="FF3300"/>
                </a:solidFill>
              </a:rPr>
              <a:t>top </a:t>
            </a:r>
            <a:r>
              <a:rPr lang="en-US" altLang="zh-CN" sz="2400" b="1">
                <a:solidFill>
                  <a:srgbClr val="FF3300"/>
                </a:solidFill>
                <a:sym typeface="Wingdings" panose="05000000000000000000" pitchFamily="2" charset="2"/>
              </a:rPr>
              <a:t> top-1</a:t>
            </a:r>
          </a:p>
        </p:txBody>
      </p:sp>
      <p:sp>
        <p:nvSpPr>
          <p:cNvPr id="225308" name="Text Box 28">
            <a:extLst>
              <a:ext uri="{FF2B5EF4-FFF2-40B4-BE49-F238E27FC236}">
                <a16:creationId xmlns:a16="http://schemas.microsoft.com/office/drawing/2014/main" xmlns="" id="{BA63D410-8670-434F-8EDA-674E542AB393}"/>
              </a:ext>
            </a:extLst>
          </p:cNvPr>
          <p:cNvSpPr txBox="1">
            <a:spLocks noChangeArrowheads="1"/>
          </p:cNvSpPr>
          <p:nvPr/>
        </p:nvSpPr>
        <p:spPr bwMode="auto">
          <a:xfrm>
            <a:off x="3886200" y="32766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1.1  r </a:t>
            </a:r>
            <a:r>
              <a:rPr lang="en-US" altLang="zh-CN" sz="2400" b="1">
                <a:sym typeface="Wingdings" panose="05000000000000000000" pitchFamily="2" charset="2"/>
              </a:rPr>
              <a:t> s[top]</a:t>
            </a:r>
          </a:p>
        </p:txBody>
      </p:sp>
      <p:sp>
        <p:nvSpPr>
          <p:cNvPr id="225309" name="Text Box 29">
            <a:extLst>
              <a:ext uri="{FF2B5EF4-FFF2-40B4-BE49-F238E27FC236}">
                <a16:creationId xmlns:a16="http://schemas.microsoft.com/office/drawing/2014/main" xmlns="" id="{9167C071-E2DF-4388-A028-D6D501290B4F}"/>
              </a:ext>
            </a:extLst>
          </p:cNvPr>
          <p:cNvSpPr txBox="1">
            <a:spLocks noChangeArrowheads="1"/>
          </p:cNvSpPr>
          <p:nvPr/>
        </p:nvSpPr>
        <p:spPr bwMode="auto">
          <a:xfrm>
            <a:off x="3886200" y="3886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1.2  top </a:t>
            </a:r>
            <a:r>
              <a:rPr lang="en-US" altLang="zh-CN" sz="2400" b="1">
                <a:sym typeface="Wingdings" panose="05000000000000000000" pitchFamily="2" charset="2"/>
              </a:rPr>
              <a:t> top+1</a:t>
            </a:r>
          </a:p>
        </p:txBody>
      </p:sp>
      <p:sp>
        <p:nvSpPr>
          <p:cNvPr id="225310" name="Text Box 30">
            <a:extLst>
              <a:ext uri="{FF2B5EF4-FFF2-40B4-BE49-F238E27FC236}">
                <a16:creationId xmlns:a16="http://schemas.microsoft.com/office/drawing/2014/main" xmlns="" id="{6DC8B2F1-F25F-436C-A034-DE9FED1D0D3F}"/>
              </a:ext>
            </a:extLst>
          </p:cNvPr>
          <p:cNvSpPr txBox="1">
            <a:spLocks noChangeArrowheads="1"/>
          </p:cNvSpPr>
          <p:nvPr/>
        </p:nvSpPr>
        <p:spPr bwMode="auto">
          <a:xfrm>
            <a:off x="3886200" y="45720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1.3  return (r)</a:t>
            </a:r>
          </a:p>
        </p:txBody>
      </p:sp>
      <p:sp>
        <p:nvSpPr>
          <p:cNvPr id="225311" name="Text Box 31">
            <a:extLst>
              <a:ext uri="{FF2B5EF4-FFF2-40B4-BE49-F238E27FC236}">
                <a16:creationId xmlns:a16="http://schemas.microsoft.com/office/drawing/2014/main" xmlns="" id="{E40EEEF9-951D-4529-B749-9AD75D3F37EB}"/>
              </a:ext>
            </a:extLst>
          </p:cNvPr>
          <p:cNvSpPr txBox="1">
            <a:spLocks noChangeArrowheads="1"/>
          </p:cNvSpPr>
          <p:nvPr/>
        </p:nvSpPr>
        <p:spPr bwMode="auto">
          <a:xfrm>
            <a:off x="3886200" y="52578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solidFill>
                  <a:srgbClr val="FF3300"/>
                </a:solidFill>
              </a:rPr>
              <a:t>2.2  s[top] </a:t>
            </a:r>
            <a:r>
              <a:rPr lang="en-US" altLang="zh-CN" sz="2400" b="1">
                <a:solidFill>
                  <a:srgbClr val="FF3300"/>
                </a:solidFill>
                <a:sym typeface="Wingdings" panose="05000000000000000000" pitchFamily="2" charset="2"/>
              </a:rPr>
              <a:t> blk</a:t>
            </a:r>
          </a:p>
        </p:txBody>
      </p:sp>
      <p:grpSp>
        <p:nvGrpSpPr>
          <p:cNvPr id="225312" name="Group 32">
            <a:extLst>
              <a:ext uri="{FF2B5EF4-FFF2-40B4-BE49-F238E27FC236}">
                <a16:creationId xmlns:a16="http://schemas.microsoft.com/office/drawing/2014/main" xmlns="" id="{00623C41-A80A-4CD9-A337-F86F8C3D5117}"/>
              </a:ext>
            </a:extLst>
          </p:cNvPr>
          <p:cNvGrpSpPr>
            <a:grpSpLocks/>
          </p:cNvGrpSpPr>
          <p:nvPr/>
        </p:nvGrpSpPr>
        <p:grpSpPr bwMode="auto">
          <a:xfrm>
            <a:off x="8001000" y="4652963"/>
            <a:ext cx="1143000" cy="457200"/>
            <a:chOff x="5040" y="3024"/>
            <a:chExt cx="720" cy="288"/>
          </a:xfrm>
        </p:grpSpPr>
        <p:sp>
          <p:nvSpPr>
            <p:cNvPr id="27667" name="Text Box 33">
              <a:extLst>
                <a:ext uri="{FF2B5EF4-FFF2-40B4-BE49-F238E27FC236}">
                  <a16:creationId xmlns:a16="http://schemas.microsoft.com/office/drawing/2014/main" xmlns="" id="{F3BE907F-C8FA-4AD7-BA87-A81584E17A72}"/>
                </a:ext>
              </a:extLst>
            </p:cNvPr>
            <p:cNvSpPr txBox="1">
              <a:spLocks noChangeArrowheads="1"/>
            </p:cNvSpPr>
            <p:nvPr/>
          </p:nvSpPr>
          <p:spPr bwMode="auto">
            <a:xfrm>
              <a:off x="5328" y="302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t>top</a:t>
              </a:r>
            </a:p>
          </p:txBody>
        </p:sp>
        <p:sp>
          <p:nvSpPr>
            <p:cNvPr id="27668" name="Line 34">
              <a:extLst>
                <a:ext uri="{FF2B5EF4-FFF2-40B4-BE49-F238E27FC236}">
                  <a16:creationId xmlns:a16="http://schemas.microsoft.com/office/drawing/2014/main" xmlns="" id="{63671EFC-E67B-4D0D-8FF1-E4B5B746BCF9}"/>
                </a:ext>
              </a:extLst>
            </p:cNvPr>
            <p:cNvSpPr>
              <a:spLocks noChangeShapeType="1"/>
            </p:cNvSpPr>
            <p:nvPr/>
          </p:nvSpPr>
          <p:spPr bwMode="auto">
            <a:xfrm flipH="1">
              <a:off x="5040" y="3168"/>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315" name="Text Box 35">
            <a:extLst>
              <a:ext uri="{FF2B5EF4-FFF2-40B4-BE49-F238E27FC236}">
                <a16:creationId xmlns:a16="http://schemas.microsoft.com/office/drawing/2014/main" xmlns="" id="{3D0E8CC7-2382-4C3E-B86F-4F2482756D04}"/>
              </a:ext>
            </a:extLst>
          </p:cNvPr>
          <p:cNvSpPr txBox="1">
            <a:spLocks noChangeArrowheads="1"/>
          </p:cNvSpPr>
          <p:nvPr/>
        </p:nvSpPr>
        <p:spPr bwMode="auto">
          <a:xfrm>
            <a:off x="6858000" y="47244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t>  blk</a:t>
            </a:r>
          </a:p>
        </p:txBody>
      </p:sp>
      <p:grpSp>
        <p:nvGrpSpPr>
          <p:cNvPr id="225316" name="Group 36">
            <a:extLst>
              <a:ext uri="{FF2B5EF4-FFF2-40B4-BE49-F238E27FC236}">
                <a16:creationId xmlns:a16="http://schemas.microsoft.com/office/drawing/2014/main" xmlns="" id="{B9AFA204-76A6-4E3E-9A35-BD9050F6C846}"/>
              </a:ext>
            </a:extLst>
          </p:cNvPr>
          <p:cNvGrpSpPr>
            <a:grpSpLocks/>
          </p:cNvGrpSpPr>
          <p:nvPr/>
        </p:nvGrpSpPr>
        <p:grpSpPr bwMode="auto">
          <a:xfrm>
            <a:off x="8001000" y="4724400"/>
            <a:ext cx="1143000" cy="457200"/>
            <a:chOff x="5040" y="3264"/>
            <a:chExt cx="720" cy="288"/>
          </a:xfrm>
        </p:grpSpPr>
        <p:sp>
          <p:nvSpPr>
            <p:cNvPr id="27665" name="Text Box 37">
              <a:extLst>
                <a:ext uri="{FF2B5EF4-FFF2-40B4-BE49-F238E27FC236}">
                  <a16:creationId xmlns:a16="http://schemas.microsoft.com/office/drawing/2014/main" xmlns="" id="{F5939DC0-D763-4B10-B440-21A4D514C30E}"/>
                </a:ext>
              </a:extLst>
            </p:cNvPr>
            <p:cNvSpPr txBox="1">
              <a:spLocks noChangeArrowheads="1"/>
            </p:cNvSpPr>
            <p:nvPr/>
          </p:nvSpPr>
          <p:spPr bwMode="auto">
            <a:xfrm>
              <a:off x="5328" y="326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a:t>top</a:t>
              </a:r>
            </a:p>
          </p:txBody>
        </p:sp>
        <p:sp>
          <p:nvSpPr>
            <p:cNvPr id="27666" name="Line 38">
              <a:extLst>
                <a:ext uri="{FF2B5EF4-FFF2-40B4-BE49-F238E27FC236}">
                  <a16:creationId xmlns:a16="http://schemas.microsoft.com/office/drawing/2014/main" xmlns="" id="{78FA5F7A-DB3B-46F4-8853-7DB2835E393E}"/>
                </a:ext>
              </a:extLst>
            </p:cNvPr>
            <p:cNvSpPr>
              <a:spLocks noChangeShapeType="1"/>
            </p:cNvSpPr>
            <p:nvPr/>
          </p:nvSpPr>
          <p:spPr bwMode="auto">
            <a:xfrm flipH="1">
              <a:off x="5040" y="3456"/>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319" name="Rectangle 39">
            <a:extLst>
              <a:ext uri="{FF2B5EF4-FFF2-40B4-BE49-F238E27FC236}">
                <a16:creationId xmlns:a16="http://schemas.microsoft.com/office/drawing/2014/main" xmlns="" id="{BCA7DB06-49F3-4547-88EB-A424C97C257F}"/>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2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2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252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252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253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530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225312"/>
                                        </p:tgtEl>
                                        <p:attrNameLst>
                                          <p:attrName>style.visibility</p:attrName>
                                        </p:attrNameLst>
                                      </p:cBhvr>
                                      <p:to>
                                        <p:strVal val="hidden"/>
                                      </p:to>
                                    </p:set>
                                  </p:childTnLst>
                                </p:cTn>
                              </p:par>
                            </p:childTnLst>
                          </p:cTn>
                        </p:par>
                        <p:par>
                          <p:cTn id="31" fill="hold" nodeType="afterGroup">
                            <p:stCondLst>
                              <p:cond delay="0"/>
                            </p:stCondLst>
                            <p:childTnLst>
                              <p:par>
                                <p:cTn id="32" presetID="1" presetClass="entr" presetSubtype="0" fill="hold" nodeType="afterEffect">
                                  <p:stCondLst>
                                    <p:cond delay="0"/>
                                  </p:stCondLst>
                                  <p:childTnLst>
                                    <p:set>
                                      <p:cBhvr>
                                        <p:cTn id="33" dur="1" fill="hold">
                                          <p:stCondLst>
                                            <p:cond delay="499"/>
                                          </p:stCondLst>
                                        </p:cTn>
                                        <p:tgtEl>
                                          <p:spTgt spid="22530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25308"/>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2530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xit" presetSubtype="0" fill="hold" nodeType="clickEffect">
                                  <p:stCondLst>
                                    <p:cond delay="0"/>
                                  </p:stCondLst>
                                  <p:childTnLst>
                                    <p:set>
                                      <p:cBhvr>
                                        <p:cTn id="45" dur="1" fill="hold">
                                          <p:stCondLst>
                                            <p:cond delay="0"/>
                                          </p:stCondLst>
                                        </p:cTn>
                                        <p:tgtEl>
                                          <p:spTgt spid="225304"/>
                                        </p:tgtEl>
                                        <p:attrNameLst>
                                          <p:attrName>style.visibility</p:attrName>
                                        </p:attrNameLst>
                                      </p:cBhvr>
                                      <p:to>
                                        <p:strVal val="hidden"/>
                                      </p:to>
                                    </p:set>
                                  </p:childTnLst>
                                </p:cTn>
                              </p:par>
                            </p:childTnLst>
                          </p:cTn>
                        </p:par>
                        <p:par>
                          <p:cTn id="46" fill="hold" nodeType="afterGroup">
                            <p:stCondLst>
                              <p:cond delay="0"/>
                            </p:stCondLst>
                            <p:childTnLst>
                              <p:par>
                                <p:cTn id="47" presetID="1" presetClass="entr" presetSubtype="0" fill="hold" nodeType="afterEffect">
                                  <p:stCondLst>
                                    <p:cond delay="0"/>
                                  </p:stCondLst>
                                  <p:childTnLst>
                                    <p:set>
                                      <p:cBhvr>
                                        <p:cTn id="48" dur="1" fill="hold">
                                          <p:stCondLst>
                                            <p:cond delay="499"/>
                                          </p:stCondLst>
                                        </p:cTn>
                                        <p:tgtEl>
                                          <p:spTgt spid="22531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2531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2531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25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autoUpdateAnimBg="0"/>
      <p:bldP spid="225284" grpId="0" autoUpdateAnimBg="0"/>
      <p:bldP spid="225307" grpId="0" autoUpdateAnimBg="0"/>
      <p:bldP spid="225308" grpId="0" autoUpdateAnimBg="0"/>
      <p:bldP spid="225309" grpId="0" autoUpdateAnimBg="0"/>
      <p:bldP spid="225310" grpId="0" autoUpdateAnimBg="0"/>
      <p:bldP spid="225311" grpId="0" autoUpdateAnimBg="0"/>
      <p:bldP spid="225315"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xmlns="" id="{AA6AE686-920D-4D33-9FB1-0E2AE2EE1D15}"/>
              </a:ext>
            </a:extLst>
          </p:cNvPr>
          <p:cNvSpPr>
            <a:spLocks noGrp="1" noChangeArrowheads="1"/>
          </p:cNvSpPr>
          <p:nvPr>
            <p:ph type="body" idx="1"/>
          </p:nvPr>
        </p:nvSpPr>
        <p:spPr>
          <a:xfrm>
            <a:off x="304800" y="1157288"/>
            <a:ext cx="8458200" cy="1570037"/>
          </a:xfrm>
          <a:noFill/>
        </p:spPr>
        <p:txBody>
          <a:bodyPr/>
          <a:lstStyle/>
          <a:p>
            <a:pPr eaLnBrk="1" hangingPunct="1">
              <a:spcBef>
                <a:spcPct val="0"/>
              </a:spcBef>
              <a:buFontTx/>
              <a:buNone/>
            </a:pPr>
            <a:r>
              <a:rPr lang="en-US" altLang="zh-CN" b="1">
                <a:solidFill>
                  <a:schemeClr val="accent2"/>
                </a:solidFill>
              </a:rPr>
              <a:t>3.4 </a:t>
            </a:r>
            <a:r>
              <a:rPr lang="zh-CN" altLang="en-US" b="1">
                <a:solidFill>
                  <a:schemeClr val="accent2"/>
                </a:solidFill>
              </a:rPr>
              <a:t>线程</a:t>
            </a:r>
            <a:r>
              <a:rPr lang="en-US" altLang="zh-CN" b="1">
                <a:solidFill>
                  <a:schemeClr val="accent2"/>
                </a:solidFill>
              </a:rPr>
              <a:t>(THREAD)</a:t>
            </a:r>
          </a:p>
          <a:p>
            <a:pPr eaLnBrk="1" hangingPunct="1">
              <a:spcBef>
                <a:spcPct val="0"/>
              </a:spcBef>
              <a:buFontTx/>
              <a:buNone/>
            </a:pPr>
            <a:r>
              <a:rPr lang="en-US" altLang="zh-CN" sz="3000" b="1">
                <a:solidFill>
                  <a:srgbClr val="006600"/>
                </a:solidFill>
              </a:rPr>
              <a:t>3.4.9  OS</a:t>
            </a:r>
            <a:r>
              <a:rPr lang="zh-CN" altLang="en-US" sz="3000" b="1">
                <a:solidFill>
                  <a:srgbClr val="006600"/>
                </a:solidFill>
              </a:rPr>
              <a:t>对线程的实现方式</a:t>
            </a:r>
          </a:p>
          <a:p>
            <a:pPr marL="869950" lvl="1" indent="-412750" eaLnBrk="1" hangingPunct="1">
              <a:spcBef>
                <a:spcPct val="0"/>
              </a:spcBef>
              <a:buFontTx/>
              <a:buBlip>
                <a:blip r:embed="rId3"/>
              </a:buBlip>
            </a:pPr>
            <a:r>
              <a:rPr lang="en-US" altLang="zh-CN" b="1"/>
              <a:t>Solaris</a:t>
            </a:r>
            <a:r>
              <a:rPr lang="zh-CN" altLang="en-US" b="1"/>
              <a:t>系统采用混合线程（</a:t>
            </a:r>
            <a:r>
              <a:rPr lang="en-US" altLang="zh-CN" b="1"/>
              <a:t>hybrid thread</a:t>
            </a:r>
            <a:r>
              <a:rPr lang="zh-CN" altLang="en-US" b="1"/>
              <a:t>）</a:t>
            </a:r>
          </a:p>
        </p:txBody>
      </p:sp>
      <p:grpSp>
        <p:nvGrpSpPr>
          <p:cNvPr id="432131" name="Group 3">
            <a:extLst>
              <a:ext uri="{FF2B5EF4-FFF2-40B4-BE49-F238E27FC236}">
                <a16:creationId xmlns:a16="http://schemas.microsoft.com/office/drawing/2014/main" xmlns="" id="{DE30DFA0-5F28-4320-93EA-41E933AF8A18}"/>
              </a:ext>
            </a:extLst>
          </p:cNvPr>
          <p:cNvGrpSpPr>
            <a:grpSpLocks/>
          </p:cNvGrpSpPr>
          <p:nvPr/>
        </p:nvGrpSpPr>
        <p:grpSpPr bwMode="auto">
          <a:xfrm>
            <a:off x="338138" y="2943225"/>
            <a:ext cx="8642350" cy="3222625"/>
            <a:chOff x="213" y="2151"/>
            <a:chExt cx="5444" cy="2030"/>
          </a:xfrm>
        </p:grpSpPr>
        <p:sp>
          <p:nvSpPr>
            <p:cNvPr id="234501" name="Freeform 4">
              <a:extLst>
                <a:ext uri="{FF2B5EF4-FFF2-40B4-BE49-F238E27FC236}">
                  <a16:creationId xmlns:a16="http://schemas.microsoft.com/office/drawing/2014/main" xmlns="" id="{9E445ED9-C62D-463A-B11D-90829BA79814}"/>
                </a:ext>
              </a:extLst>
            </p:cNvPr>
            <p:cNvSpPr>
              <a:spLocks/>
            </p:cNvSpPr>
            <p:nvPr/>
          </p:nvSpPr>
          <p:spPr bwMode="auto">
            <a:xfrm>
              <a:off x="829" y="2432"/>
              <a:ext cx="46" cy="227"/>
            </a:xfrm>
            <a:custGeom>
              <a:avLst/>
              <a:gdLst>
                <a:gd name="T0" fmla="*/ 46 w 46"/>
                <a:gd name="T1" fmla="*/ 0 h 227"/>
                <a:gd name="T2" fmla="*/ 0 w 46"/>
                <a:gd name="T3" fmla="*/ 46 h 227"/>
                <a:gd name="T4" fmla="*/ 46 w 46"/>
                <a:gd name="T5" fmla="*/ 91 h 227"/>
                <a:gd name="T6" fmla="*/ 0 w 46"/>
                <a:gd name="T7" fmla="*/ 182 h 227"/>
                <a:gd name="T8" fmla="*/ 46 w 46"/>
                <a:gd name="T9" fmla="*/ 22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27">
                  <a:moveTo>
                    <a:pt x="46" y="0"/>
                  </a:moveTo>
                  <a:cubicBezTo>
                    <a:pt x="23" y="15"/>
                    <a:pt x="0" y="31"/>
                    <a:pt x="0" y="46"/>
                  </a:cubicBezTo>
                  <a:cubicBezTo>
                    <a:pt x="0" y="61"/>
                    <a:pt x="46" y="68"/>
                    <a:pt x="46" y="91"/>
                  </a:cubicBezTo>
                  <a:cubicBezTo>
                    <a:pt x="46" y="114"/>
                    <a:pt x="0" y="159"/>
                    <a:pt x="0" y="182"/>
                  </a:cubicBezTo>
                  <a:cubicBezTo>
                    <a:pt x="0" y="205"/>
                    <a:pt x="38" y="220"/>
                    <a:pt x="46" y="227"/>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02" name="Rectangle 5">
              <a:extLst>
                <a:ext uri="{FF2B5EF4-FFF2-40B4-BE49-F238E27FC236}">
                  <a16:creationId xmlns:a16="http://schemas.microsoft.com/office/drawing/2014/main" xmlns="" id="{8CC7F51D-181C-4D1B-8141-4D53AEFB7E3A}"/>
                </a:ext>
              </a:extLst>
            </p:cNvPr>
            <p:cNvSpPr>
              <a:spLocks noChangeArrowheads="1"/>
            </p:cNvSpPr>
            <p:nvPr/>
          </p:nvSpPr>
          <p:spPr bwMode="auto">
            <a:xfrm>
              <a:off x="739" y="2378"/>
              <a:ext cx="227" cy="6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34503" name="Freeform 6">
              <a:extLst>
                <a:ext uri="{FF2B5EF4-FFF2-40B4-BE49-F238E27FC236}">
                  <a16:creationId xmlns:a16="http://schemas.microsoft.com/office/drawing/2014/main" xmlns="" id="{84F83F60-0205-42EC-9A30-61B514C8FFED}"/>
                </a:ext>
              </a:extLst>
            </p:cNvPr>
            <p:cNvSpPr>
              <a:spLocks/>
            </p:cNvSpPr>
            <p:nvPr/>
          </p:nvSpPr>
          <p:spPr bwMode="auto">
            <a:xfrm>
              <a:off x="1283" y="2432"/>
              <a:ext cx="46" cy="227"/>
            </a:xfrm>
            <a:custGeom>
              <a:avLst/>
              <a:gdLst>
                <a:gd name="T0" fmla="*/ 46 w 46"/>
                <a:gd name="T1" fmla="*/ 0 h 227"/>
                <a:gd name="T2" fmla="*/ 0 w 46"/>
                <a:gd name="T3" fmla="*/ 46 h 227"/>
                <a:gd name="T4" fmla="*/ 46 w 46"/>
                <a:gd name="T5" fmla="*/ 91 h 227"/>
                <a:gd name="T6" fmla="*/ 0 w 46"/>
                <a:gd name="T7" fmla="*/ 182 h 227"/>
                <a:gd name="T8" fmla="*/ 46 w 46"/>
                <a:gd name="T9" fmla="*/ 22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27">
                  <a:moveTo>
                    <a:pt x="46" y="0"/>
                  </a:moveTo>
                  <a:cubicBezTo>
                    <a:pt x="23" y="15"/>
                    <a:pt x="0" y="31"/>
                    <a:pt x="0" y="46"/>
                  </a:cubicBezTo>
                  <a:cubicBezTo>
                    <a:pt x="0" y="61"/>
                    <a:pt x="46" y="68"/>
                    <a:pt x="46" y="91"/>
                  </a:cubicBezTo>
                  <a:cubicBezTo>
                    <a:pt x="46" y="114"/>
                    <a:pt x="0" y="159"/>
                    <a:pt x="0" y="182"/>
                  </a:cubicBezTo>
                  <a:cubicBezTo>
                    <a:pt x="0" y="205"/>
                    <a:pt x="38" y="220"/>
                    <a:pt x="46" y="227"/>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04" name="Freeform 7">
              <a:extLst>
                <a:ext uri="{FF2B5EF4-FFF2-40B4-BE49-F238E27FC236}">
                  <a16:creationId xmlns:a16="http://schemas.microsoft.com/office/drawing/2014/main" xmlns="" id="{A3C17890-E7FF-4306-8E9A-083E361B8284}"/>
                </a:ext>
              </a:extLst>
            </p:cNvPr>
            <p:cNvSpPr>
              <a:spLocks/>
            </p:cNvSpPr>
            <p:nvPr/>
          </p:nvSpPr>
          <p:spPr bwMode="auto">
            <a:xfrm>
              <a:off x="1465" y="2432"/>
              <a:ext cx="46" cy="227"/>
            </a:xfrm>
            <a:custGeom>
              <a:avLst/>
              <a:gdLst>
                <a:gd name="T0" fmla="*/ 46 w 46"/>
                <a:gd name="T1" fmla="*/ 0 h 227"/>
                <a:gd name="T2" fmla="*/ 0 w 46"/>
                <a:gd name="T3" fmla="*/ 46 h 227"/>
                <a:gd name="T4" fmla="*/ 46 w 46"/>
                <a:gd name="T5" fmla="*/ 91 h 227"/>
                <a:gd name="T6" fmla="*/ 0 w 46"/>
                <a:gd name="T7" fmla="*/ 182 h 227"/>
                <a:gd name="T8" fmla="*/ 46 w 46"/>
                <a:gd name="T9" fmla="*/ 22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27">
                  <a:moveTo>
                    <a:pt x="46" y="0"/>
                  </a:moveTo>
                  <a:cubicBezTo>
                    <a:pt x="23" y="15"/>
                    <a:pt x="0" y="31"/>
                    <a:pt x="0" y="46"/>
                  </a:cubicBezTo>
                  <a:cubicBezTo>
                    <a:pt x="0" y="61"/>
                    <a:pt x="46" y="68"/>
                    <a:pt x="46" y="91"/>
                  </a:cubicBezTo>
                  <a:cubicBezTo>
                    <a:pt x="46" y="114"/>
                    <a:pt x="0" y="159"/>
                    <a:pt x="0" y="182"/>
                  </a:cubicBezTo>
                  <a:cubicBezTo>
                    <a:pt x="0" y="205"/>
                    <a:pt x="38" y="220"/>
                    <a:pt x="46" y="227"/>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05" name="Freeform 8">
              <a:extLst>
                <a:ext uri="{FF2B5EF4-FFF2-40B4-BE49-F238E27FC236}">
                  <a16:creationId xmlns:a16="http://schemas.microsoft.com/office/drawing/2014/main" xmlns="" id="{752A2502-AAD3-4D1E-9672-981B77F4A7E8}"/>
                </a:ext>
              </a:extLst>
            </p:cNvPr>
            <p:cNvSpPr>
              <a:spLocks/>
            </p:cNvSpPr>
            <p:nvPr/>
          </p:nvSpPr>
          <p:spPr bwMode="auto">
            <a:xfrm>
              <a:off x="1873" y="2432"/>
              <a:ext cx="46" cy="227"/>
            </a:xfrm>
            <a:custGeom>
              <a:avLst/>
              <a:gdLst>
                <a:gd name="T0" fmla="*/ 46 w 46"/>
                <a:gd name="T1" fmla="*/ 0 h 227"/>
                <a:gd name="T2" fmla="*/ 0 w 46"/>
                <a:gd name="T3" fmla="*/ 46 h 227"/>
                <a:gd name="T4" fmla="*/ 46 w 46"/>
                <a:gd name="T5" fmla="*/ 91 h 227"/>
                <a:gd name="T6" fmla="*/ 0 w 46"/>
                <a:gd name="T7" fmla="*/ 182 h 227"/>
                <a:gd name="T8" fmla="*/ 46 w 46"/>
                <a:gd name="T9" fmla="*/ 22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27">
                  <a:moveTo>
                    <a:pt x="46" y="0"/>
                  </a:moveTo>
                  <a:cubicBezTo>
                    <a:pt x="23" y="15"/>
                    <a:pt x="0" y="31"/>
                    <a:pt x="0" y="46"/>
                  </a:cubicBezTo>
                  <a:cubicBezTo>
                    <a:pt x="0" y="61"/>
                    <a:pt x="46" y="68"/>
                    <a:pt x="46" y="91"/>
                  </a:cubicBezTo>
                  <a:cubicBezTo>
                    <a:pt x="46" y="114"/>
                    <a:pt x="0" y="159"/>
                    <a:pt x="0" y="182"/>
                  </a:cubicBezTo>
                  <a:cubicBezTo>
                    <a:pt x="0" y="205"/>
                    <a:pt x="38" y="220"/>
                    <a:pt x="46" y="227"/>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06" name="Freeform 9">
              <a:extLst>
                <a:ext uri="{FF2B5EF4-FFF2-40B4-BE49-F238E27FC236}">
                  <a16:creationId xmlns:a16="http://schemas.microsoft.com/office/drawing/2014/main" xmlns="" id="{0BF344AB-16D4-43BB-9D30-C2E4698DD23F}"/>
                </a:ext>
              </a:extLst>
            </p:cNvPr>
            <p:cNvSpPr>
              <a:spLocks/>
            </p:cNvSpPr>
            <p:nvPr/>
          </p:nvSpPr>
          <p:spPr bwMode="auto">
            <a:xfrm>
              <a:off x="2054" y="2432"/>
              <a:ext cx="46" cy="227"/>
            </a:xfrm>
            <a:custGeom>
              <a:avLst/>
              <a:gdLst>
                <a:gd name="T0" fmla="*/ 46 w 46"/>
                <a:gd name="T1" fmla="*/ 0 h 227"/>
                <a:gd name="T2" fmla="*/ 0 w 46"/>
                <a:gd name="T3" fmla="*/ 46 h 227"/>
                <a:gd name="T4" fmla="*/ 46 w 46"/>
                <a:gd name="T5" fmla="*/ 91 h 227"/>
                <a:gd name="T6" fmla="*/ 0 w 46"/>
                <a:gd name="T7" fmla="*/ 182 h 227"/>
                <a:gd name="T8" fmla="*/ 46 w 46"/>
                <a:gd name="T9" fmla="*/ 22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27">
                  <a:moveTo>
                    <a:pt x="46" y="0"/>
                  </a:moveTo>
                  <a:cubicBezTo>
                    <a:pt x="23" y="15"/>
                    <a:pt x="0" y="31"/>
                    <a:pt x="0" y="46"/>
                  </a:cubicBezTo>
                  <a:cubicBezTo>
                    <a:pt x="0" y="61"/>
                    <a:pt x="46" y="68"/>
                    <a:pt x="46" y="91"/>
                  </a:cubicBezTo>
                  <a:cubicBezTo>
                    <a:pt x="46" y="114"/>
                    <a:pt x="0" y="159"/>
                    <a:pt x="0" y="182"/>
                  </a:cubicBezTo>
                  <a:cubicBezTo>
                    <a:pt x="0" y="205"/>
                    <a:pt x="38" y="220"/>
                    <a:pt x="46" y="227"/>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07" name="Freeform 10">
              <a:extLst>
                <a:ext uri="{FF2B5EF4-FFF2-40B4-BE49-F238E27FC236}">
                  <a16:creationId xmlns:a16="http://schemas.microsoft.com/office/drawing/2014/main" xmlns="" id="{E607D5C9-D7DA-44FE-876B-7C916680063D}"/>
                </a:ext>
              </a:extLst>
            </p:cNvPr>
            <p:cNvSpPr>
              <a:spLocks/>
            </p:cNvSpPr>
            <p:nvPr/>
          </p:nvSpPr>
          <p:spPr bwMode="auto">
            <a:xfrm>
              <a:off x="2236" y="2432"/>
              <a:ext cx="46" cy="227"/>
            </a:xfrm>
            <a:custGeom>
              <a:avLst/>
              <a:gdLst>
                <a:gd name="T0" fmla="*/ 46 w 46"/>
                <a:gd name="T1" fmla="*/ 0 h 227"/>
                <a:gd name="T2" fmla="*/ 0 w 46"/>
                <a:gd name="T3" fmla="*/ 46 h 227"/>
                <a:gd name="T4" fmla="*/ 46 w 46"/>
                <a:gd name="T5" fmla="*/ 91 h 227"/>
                <a:gd name="T6" fmla="*/ 0 w 46"/>
                <a:gd name="T7" fmla="*/ 182 h 227"/>
                <a:gd name="T8" fmla="*/ 46 w 46"/>
                <a:gd name="T9" fmla="*/ 22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27">
                  <a:moveTo>
                    <a:pt x="46" y="0"/>
                  </a:moveTo>
                  <a:cubicBezTo>
                    <a:pt x="23" y="15"/>
                    <a:pt x="0" y="31"/>
                    <a:pt x="0" y="46"/>
                  </a:cubicBezTo>
                  <a:cubicBezTo>
                    <a:pt x="0" y="61"/>
                    <a:pt x="46" y="68"/>
                    <a:pt x="46" y="91"/>
                  </a:cubicBezTo>
                  <a:cubicBezTo>
                    <a:pt x="46" y="114"/>
                    <a:pt x="0" y="159"/>
                    <a:pt x="0" y="182"/>
                  </a:cubicBezTo>
                  <a:cubicBezTo>
                    <a:pt x="0" y="205"/>
                    <a:pt x="38" y="220"/>
                    <a:pt x="46" y="227"/>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08" name="Freeform 11">
              <a:extLst>
                <a:ext uri="{FF2B5EF4-FFF2-40B4-BE49-F238E27FC236}">
                  <a16:creationId xmlns:a16="http://schemas.microsoft.com/office/drawing/2014/main" xmlns="" id="{9698633E-678D-46D4-B436-69D75343B183}"/>
                </a:ext>
              </a:extLst>
            </p:cNvPr>
            <p:cNvSpPr>
              <a:spLocks/>
            </p:cNvSpPr>
            <p:nvPr/>
          </p:nvSpPr>
          <p:spPr bwMode="auto">
            <a:xfrm>
              <a:off x="2689" y="2432"/>
              <a:ext cx="46" cy="227"/>
            </a:xfrm>
            <a:custGeom>
              <a:avLst/>
              <a:gdLst>
                <a:gd name="T0" fmla="*/ 46 w 46"/>
                <a:gd name="T1" fmla="*/ 0 h 227"/>
                <a:gd name="T2" fmla="*/ 0 w 46"/>
                <a:gd name="T3" fmla="*/ 46 h 227"/>
                <a:gd name="T4" fmla="*/ 46 w 46"/>
                <a:gd name="T5" fmla="*/ 91 h 227"/>
                <a:gd name="T6" fmla="*/ 0 w 46"/>
                <a:gd name="T7" fmla="*/ 182 h 227"/>
                <a:gd name="T8" fmla="*/ 46 w 46"/>
                <a:gd name="T9" fmla="*/ 22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27">
                  <a:moveTo>
                    <a:pt x="46" y="0"/>
                  </a:moveTo>
                  <a:cubicBezTo>
                    <a:pt x="23" y="15"/>
                    <a:pt x="0" y="31"/>
                    <a:pt x="0" y="46"/>
                  </a:cubicBezTo>
                  <a:cubicBezTo>
                    <a:pt x="0" y="61"/>
                    <a:pt x="46" y="68"/>
                    <a:pt x="46" y="91"/>
                  </a:cubicBezTo>
                  <a:cubicBezTo>
                    <a:pt x="46" y="114"/>
                    <a:pt x="0" y="159"/>
                    <a:pt x="0" y="182"/>
                  </a:cubicBezTo>
                  <a:cubicBezTo>
                    <a:pt x="0" y="205"/>
                    <a:pt x="38" y="220"/>
                    <a:pt x="46" y="227"/>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09" name="Freeform 12">
              <a:extLst>
                <a:ext uri="{FF2B5EF4-FFF2-40B4-BE49-F238E27FC236}">
                  <a16:creationId xmlns:a16="http://schemas.microsoft.com/office/drawing/2014/main" xmlns="" id="{716EA534-07B0-4958-9A3A-520952F99C5A}"/>
                </a:ext>
              </a:extLst>
            </p:cNvPr>
            <p:cNvSpPr>
              <a:spLocks/>
            </p:cNvSpPr>
            <p:nvPr/>
          </p:nvSpPr>
          <p:spPr bwMode="auto">
            <a:xfrm>
              <a:off x="2898" y="2433"/>
              <a:ext cx="46" cy="227"/>
            </a:xfrm>
            <a:custGeom>
              <a:avLst/>
              <a:gdLst>
                <a:gd name="T0" fmla="*/ 46 w 46"/>
                <a:gd name="T1" fmla="*/ 0 h 227"/>
                <a:gd name="T2" fmla="*/ 0 w 46"/>
                <a:gd name="T3" fmla="*/ 46 h 227"/>
                <a:gd name="T4" fmla="*/ 46 w 46"/>
                <a:gd name="T5" fmla="*/ 91 h 227"/>
                <a:gd name="T6" fmla="*/ 0 w 46"/>
                <a:gd name="T7" fmla="*/ 182 h 227"/>
                <a:gd name="T8" fmla="*/ 46 w 46"/>
                <a:gd name="T9" fmla="*/ 22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27">
                  <a:moveTo>
                    <a:pt x="46" y="0"/>
                  </a:moveTo>
                  <a:cubicBezTo>
                    <a:pt x="23" y="15"/>
                    <a:pt x="0" y="31"/>
                    <a:pt x="0" y="46"/>
                  </a:cubicBezTo>
                  <a:cubicBezTo>
                    <a:pt x="0" y="61"/>
                    <a:pt x="46" y="68"/>
                    <a:pt x="46" y="91"/>
                  </a:cubicBezTo>
                  <a:cubicBezTo>
                    <a:pt x="46" y="114"/>
                    <a:pt x="0" y="159"/>
                    <a:pt x="0" y="182"/>
                  </a:cubicBezTo>
                  <a:cubicBezTo>
                    <a:pt x="0" y="205"/>
                    <a:pt x="38" y="220"/>
                    <a:pt x="46" y="227"/>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10" name="Freeform 13">
              <a:extLst>
                <a:ext uri="{FF2B5EF4-FFF2-40B4-BE49-F238E27FC236}">
                  <a16:creationId xmlns:a16="http://schemas.microsoft.com/office/drawing/2014/main" xmlns="" id="{9420D838-1F26-45F3-854D-5EC532732051}"/>
                </a:ext>
              </a:extLst>
            </p:cNvPr>
            <p:cNvSpPr>
              <a:spLocks/>
            </p:cNvSpPr>
            <p:nvPr/>
          </p:nvSpPr>
          <p:spPr bwMode="auto">
            <a:xfrm>
              <a:off x="3325" y="2431"/>
              <a:ext cx="46" cy="227"/>
            </a:xfrm>
            <a:custGeom>
              <a:avLst/>
              <a:gdLst>
                <a:gd name="T0" fmla="*/ 46 w 46"/>
                <a:gd name="T1" fmla="*/ 0 h 227"/>
                <a:gd name="T2" fmla="*/ 0 w 46"/>
                <a:gd name="T3" fmla="*/ 46 h 227"/>
                <a:gd name="T4" fmla="*/ 46 w 46"/>
                <a:gd name="T5" fmla="*/ 91 h 227"/>
                <a:gd name="T6" fmla="*/ 0 w 46"/>
                <a:gd name="T7" fmla="*/ 182 h 227"/>
                <a:gd name="T8" fmla="*/ 46 w 46"/>
                <a:gd name="T9" fmla="*/ 22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27">
                  <a:moveTo>
                    <a:pt x="46" y="0"/>
                  </a:moveTo>
                  <a:cubicBezTo>
                    <a:pt x="23" y="15"/>
                    <a:pt x="0" y="31"/>
                    <a:pt x="0" y="46"/>
                  </a:cubicBezTo>
                  <a:cubicBezTo>
                    <a:pt x="0" y="61"/>
                    <a:pt x="46" y="68"/>
                    <a:pt x="46" y="91"/>
                  </a:cubicBezTo>
                  <a:cubicBezTo>
                    <a:pt x="46" y="114"/>
                    <a:pt x="0" y="159"/>
                    <a:pt x="0" y="182"/>
                  </a:cubicBezTo>
                  <a:cubicBezTo>
                    <a:pt x="0" y="205"/>
                    <a:pt x="38" y="220"/>
                    <a:pt x="46" y="227"/>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11" name="Freeform 14">
              <a:extLst>
                <a:ext uri="{FF2B5EF4-FFF2-40B4-BE49-F238E27FC236}">
                  <a16:creationId xmlns:a16="http://schemas.microsoft.com/office/drawing/2014/main" xmlns="" id="{08AB9BE2-B773-484A-9FC9-6CC35A42126B}"/>
                </a:ext>
              </a:extLst>
            </p:cNvPr>
            <p:cNvSpPr>
              <a:spLocks/>
            </p:cNvSpPr>
            <p:nvPr/>
          </p:nvSpPr>
          <p:spPr bwMode="auto">
            <a:xfrm>
              <a:off x="3506" y="2432"/>
              <a:ext cx="46" cy="227"/>
            </a:xfrm>
            <a:custGeom>
              <a:avLst/>
              <a:gdLst>
                <a:gd name="T0" fmla="*/ 46 w 46"/>
                <a:gd name="T1" fmla="*/ 0 h 227"/>
                <a:gd name="T2" fmla="*/ 0 w 46"/>
                <a:gd name="T3" fmla="*/ 46 h 227"/>
                <a:gd name="T4" fmla="*/ 46 w 46"/>
                <a:gd name="T5" fmla="*/ 91 h 227"/>
                <a:gd name="T6" fmla="*/ 0 w 46"/>
                <a:gd name="T7" fmla="*/ 182 h 227"/>
                <a:gd name="T8" fmla="*/ 46 w 46"/>
                <a:gd name="T9" fmla="*/ 22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27">
                  <a:moveTo>
                    <a:pt x="46" y="0"/>
                  </a:moveTo>
                  <a:cubicBezTo>
                    <a:pt x="23" y="15"/>
                    <a:pt x="0" y="31"/>
                    <a:pt x="0" y="46"/>
                  </a:cubicBezTo>
                  <a:cubicBezTo>
                    <a:pt x="0" y="61"/>
                    <a:pt x="46" y="68"/>
                    <a:pt x="46" y="91"/>
                  </a:cubicBezTo>
                  <a:cubicBezTo>
                    <a:pt x="46" y="114"/>
                    <a:pt x="0" y="159"/>
                    <a:pt x="0" y="182"/>
                  </a:cubicBezTo>
                  <a:cubicBezTo>
                    <a:pt x="0" y="205"/>
                    <a:pt x="38" y="220"/>
                    <a:pt x="46" y="227"/>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12" name="Freeform 15">
              <a:extLst>
                <a:ext uri="{FF2B5EF4-FFF2-40B4-BE49-F238E27FC236}">
                  <a16:creationId xmlns:a16="http://schemas.microsoft.com/office/drawing/2014/main" xmlns="" id="{C27167E7-81F9-43FB-B01D-E564E518ED29}"/>
                </a:ext>
              </a:extLst>
            </p:cNvPr>
            <p:cNvSpPr>
              <a:spLocks/>
            </p:cNvSpPr>
            <p:nvPr/>
          </p:nvSpPr>
          <p:spPr bwMode="auto">
            <a:xfrm>
              <a:off x="3669" y="2432"/>
              <a:ext cx="46" cy="227"/>
            </a:xfrm>
            <a:custGeom>
              <a:avLst/>
              <a:gdLst>
                <a:gd name="T0" fmla="*/ 46 w 46"/>
                <a:gd name="T1" fmla="*/ 0 h 227"/>
                <a:gd name="T2" fmla="*/ 0 w 46"/>
                <a:gd name="T3" fmla="*/ 46 h 227"/>
                <a:gd name="T4" fmla="*/ 46 w 46"/>
                <a:gd name="T5" fmla="*/ 91 h 227"/>
                <a:gd name="T6" fmla="*/ 0 w 46"/>
                <a:gd name="T7" fmla="*/ 182 h 227"/>
                <a:gd name="T8" fmla="*/ 46 w 46"/>
                <a:gd name="T9" fmla="*/ 22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27">
                  <a:moveTo>
                    <a:pt x="46" y="0"/>
                  </a:moveTo>
                  <a:cubicBezTo>
                    <a:pt x="23" y="15"/>
                    <a:pt x="0" y="31"/>
                    <a:pt x="0" y="46"/>
                  </a:cubicBezTo>
                  <a:cubicBezTo>
                    <a:pt x="0" y="61"/>
                    <a:pt x="46" y="68"/>
                    <a:pt x="46" y="91"/>
                  </a:cubicBezTo>
                  <a:cubicBezTo>
                    <a:pt x="46" y="114"/>
                    <a:pt x="0" y="159"/>
                    <a:pt x="0" y="182"/>
                  </a:cubicBezTo>
                  <a:cubicBezTo>
                    <a:pt x="0" y="205"/>
                    <a:pt x="38" y="220"/>
                    <a:pt x="46" y="227"/>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13" name="Freeform 16">
              <a:extLst>
                <a:ext uri="{FF2B5EF4-FFF2-40B4-BE49-F238E27FC236}">
                  <a16:creationId xmlns:a16="http://schemas.microsoft.com/office/drawing/2014/main" xmlns="" id="{5F7B7011-6CBA-444D-B823-C5E7779DC50F}"/>
                </a:ext>
              </a:extLst>
            </p:cNvPr>
            <p:cNvSpPr>
              <a:spLocks/>
            </p:cNvSpPr>
            <p:nvPr/>
          </p:nvSpPr>
          <p:spPr bwMode="auto">
            <a:xfrm>
              <a:off x="3942" y="2432"/>
              <a:ext cx="46" cy="227"/>
            </a:xfrm>
            <a:custGeom>
              <a:avLst/>
              <a:gdLst>
                <a:gd name="T0" fmla="*/ 46 w 46"/>
                <a:gd name="T1" fmla="*/ 0 h 227"/>
                <a:gd name="T2" fmla="*/ 0 w 46"/>
                <a:gd name="T3" fmla="*/ 46 h 227"/>
                <a:gd name="T4" fmla="*/ 46 w 46"/>
                <a:gd name="T5" fmla="*/ 91 h 227"/>
                <a:gd name="T6" fmla="*/ 0 w 46"/>
                <a:gd name="T7" fmla="*/ 182 h 227"/>
                <a:gd name="T8" fmla="*/ 46 w 46"/>
                <a:gd name="T9" fmla="*/ 22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27">
                  <a:moveTo>
                    <a:pt x="46" y="0"/>
                  </a:moveTo>
                  <a:cubicBezTo>
                    <a:pt x="23" y="15"/>
                    <a:pt x="0" y="31"/>
                    <a:pt x="0" y="46"/>
                  </a:cubicBezTo>
                  <a:cubicBezTo>
                    <a:pt x="0" y="61"/>
                    <a:pt x="46" y="68"/>
                    <a:pt x="46" y="91"/>
                  </a:cubicBezTo>
                  <a:cubicBezTo>
                    <a:pt x="46" y="114"/>
                    <a:pt x="0" y="159"/>
                    <a:pt x="0" y="182"/>
                  </a:cubicBezTo>
                  <a:cubicBezTo>
                    <a:pt x="0" y="205"/>
                    <a:pt x="38" y="220"/>
                    <a:pt x="46" y="227"/>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14" name="Rectangle 17">
              <a:extLst>
                <a:ext uri="{FF2B5EF4-FFF2-40B4-BE49-F238E27FC236}">
                  <a16:creationId xmlns:a16="http://schemas.microsoft.com/office/drawing/2014/main" xmlns="" id="{5EF70E98-F87B-495E-BCD8-389887A92B40}"/>
                </a:ext>
              </a:extLst>
            </p:cNvPr>
            <p:cNvSpPr>
              <a:spLocks noChangeArrowheads="1"/>
            </p:cNvSpPr>
            <p:nvPr/>
          </p:nvSpPr>
          <p:spPr bwMode="auto">
            <a:xfrm>
              <a:off x="1192" y="2378"/>
              <a:ext cx="409" cy="6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34515" name="Rectangle 18">
              <a:extLst>
                <a:ext uri="{FF2B5EF4-FFF2-40B4-BE49-F238E27FC236}">
                  <a16:creationId xmlns:a16="http://schemas.microsoft.com/office/drawing/2014/main" xmlns="" id="{EB2A7059-CC38-4845-8BD7-FC4AC5A02528}"/>
                </a:ext>
              </a:extLst>
            </p:cNvPr>
            <p:cNvSpPr>
              <a:spLocks noChangeArrowheads="1"/>
            </p:cNvSpPr>
            <p:nvPr/>
          </p:nvSpPr>
          <p:spPr bwMode="auto">
            <a:xfrm>
              <a:off x="1782" y="2378"/>
              <a:ext cx="590" cy="6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34516" name="Rectangle 19">
              <a:extLst>
                <a:ext uri="{FF2B5EF4-FFF2-40B4-BE49-F238E27FC236}">
                  <a16:creationId xmlns:a16="http://schemas.microsoft.com/office/drawing/2014/main" xmlns="" id="{98EFEDC8-7F0F-43AD-922D-B3641651CFF1}"/>
                </a:ext>
              </a:extLst>
            </p:cNvPr>
            <p:cNvSpPr>
              <a:spLocks noChangeArrowheads="1"/>
            </p:cNvSpPr>
            <p:nvPr/>
          </p:nvSpPr>
          <p:spPr bwMode="auto">
            <a:xfrm>
              <a:off x="2572" y="2378"/>
              <a:ext cx="498" cy="6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34517" name="Rectangle 20">
              <a:extLst>
                <a:ext uri="{FF2B5EF4-FFF2-40B4-BE49-F238E27FC236}">
                  <a16:creationId xmlns:a16="http://schemas.microsoft.com/office/drawing/2014/main" xmlns="" id="{F9286CE9-7312-45DC-9879-A05F610E1178}"/>
                </a:ext>
              </a:extLst>
            </p:cNvPr>
            <p:cNvSpPr>
              <a:spLocks noChangeArrowheads="1"/>
            </p:cNvSpPr>
            <p:nvPr/>
          </p:nvSpPr>
          <p:spPr bwMode="auto">
            <a:xfrm>
              <a:off x="3234" y="2378"/>
              <a:ext cx="907" cy="6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34518" name="Line 21">
              <a:extLst>
                <a:ext uri="{FF2B5EF4-FFF2-40B4-BE49-F238E27FC236}">
                  <a16:creationId xmlns:a16="http://schemas.microsoft.com/office/drawing/2014/main" xmlns="" id="{CDE5A030-13D2-4654-9AC6-71BFB5034512}"/>
                </a:ext>
              </a:extLst>
            </p:cNvPr>
            <p:cNvSpPr>
              <a:spLocks noChangeShapeType="1"/>
            </p:cNvSpPr>
            <p:nvPr/>
          </p:nvSpPr>
          <p:spPr bwMode="auto">
            <a:xfrm>
              <a:off x="739" y="2804"/>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19" name="Line 22">
              <a:extLst>
                <a:ext uri="{FF2B5EF4-FFF2-40B4-BE49-F238E27FC236}">
                  <a16:creationId xmlns:a16="http://schemas.microsoft.com/office/drawing/2014/main" xmlns="" id="{45F1EC37-9008-4660-B036-8D166779F8FF}"/>
                </a:ext>
              </a:extLst>
            </p:cNvPr>
            <p:cNvSpPr>
              <a:spLocks noChangeShapeType="1"/>
            </p:cNvSpPr>
            <p:nvPr/>
          </p:nvSpPr>
          <p:spPr bwMode="auto">
            <a:xfrm>
              <a:off x="376" y="3013"/>
              <a:ext cx="390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20" name="Oval 23">
              <a:extLst>
                <a:ext uri="{FF2B5EF4-FFF2-40B4-BE49-F238E27FC236}">
                  <a16:creationId xmlns:a16="http://schemas.microsoft.com/office/drawing/2014/main" xmlns="" id="{2A8AFB4F-D3CB-4658-A650-E1FF8AA9DD1C}"/>
                </a:ext>
              </a:extLst>
            </p:cNvPr>
            <p:cNvSpPr>
              <a:spLocks noChangeArrowheads="1"/>
            </p:cNvSpPr>
            <p:nvPr/>
          </p:nvSpPr>
          <p:spPr bwMode="auto">
            <a:xfrm>
              <a:off x="752" y="2895"/>
              <a:ext cx="204" cy="204"/>
            </a:xfrm>
            <a:prstGeom prst="ellipse">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L</a:t>
              </a:r>
            </a:p>
          </p:txBody>
        </p:sp>
        <p:sp>
          <p:nvSpPr>
            <p:cNvPr id="234521" name="Oval 24">
              <a:extLst>
                <a:ext uri="{FF2B5EF4-FFF2-40B4-BE49-F238E27FC236}">
                  <a16:creationId xmlns:a16="http://schemas.microsoft.com/office/drawing/2014/main" xmlns="" id="{C7145995-3D3D-4F7F-8E10-194BE15F06D0}"/>
                </a:ext>
              </a:extLst>
            </p:cNvPr>
            <p:cNvSpPr>
              <a:spLocks noChangeArrowheads="1"/>
            </p:cNvSpPr>
            <p:nvPr/>
          </p:nvSpPr>
          <p:spPr bwMode="auto">
            <a:xfrm>
              <a:off x="1850" y="2895"/>
              <a:ext cx="204" cy="204"/>
            </a:xfrm>
            <a:prstGeom prst="ellipse">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L</a:t>
              </a:r>
            </a:p>
          </p:txBody>
        </p:sp>
        <p:sp>
          <p:nvSpPr>
            <p:cNvPr id="234522" name="Oval 25">
              <a:extLst>
                <a:ext uri="{FF2B5EF4-FFF2-40B4-BE49-F238E27FC236}">
                  <a16:creationId xmlns:a16="http://schemas.microsoft.com/office/drawing/2014/main" xmlns="" id="{B380B037-5EEE-4801-93D9-99E65367133B}"/>
                </a:ext>
              </a:extLst>
            </p:cNvPr>
            <p:cNvSpPr>
              <a:spLocks noChangeArrowheads="1"/>
            </p:cNvSpPr>
            <p:nvPr/>
          </p:nvSpPr>
          <p:spPr bwMode="auto">
            <a:xfrm>
              <a:off x="2104" y="2895"/>
              <a:ext cx="204" cy="204"/>
            </a:xfrm>
            <a:prstGeom prst="ellipse">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L</a:t>
              </a:r>
            </a:p>
          </p:txBody>
        </p:sp>
        <p:sp>
          <p:nvSpPr>
            <p:cNvPr id="234523" name="Oval 26">
              <a:extLst>
                <a:ext uri="{FF2B5EF4-FFF2-40B4-BE49-F238E27FC236}">
                  <a16:creationId xmlns:a16="http://schemas.microsoft.com/office/drawing/2014/main" xmlns="" id="{0A96F597-18FA-4E44-A7D0-4505D04B39B8}"/>
                </a:ext>
              </a:extLst>
            </p:cNvPr>
            <p:cNvSpPr>
              <a:spLocks noChangeArrowheads="1"/>
            </p:cNvSpPr>
            <p:nvPr/>
          </p:nvSpPr>
          <p:spPr bwMode="auto">
            <a:xfrm>
              <a:off x="2621" y="2895"/>
              <a:ext cx="204" cy="204"/>
            </a:xfrm>
            <a:prstGeom prst="ellipse">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L</a:t>
              </a:r>
            </a:p>
          </p:txBody>
        </p:sp>
        <p:sp>
          <p:nvSpPr>
            <p:cNvPr id="234524" name="Oval 27">
              <a:extLst>
                <a:ext uri="{FF2B5EF4-FFF2-40B4-BE49-F238E27FC236}">
                  <a16:creationId xmlns:a16="http://schemas.microsoft.com/office/drawing/2014/main" xmlns="" id="{7BAFE2CD-5035-4F1E-B3AA-C4C521CB8FA3}"/>
                </a:ext>
              </a:extLst>
            </p:cNvPr>
            <p:cNvSpPr>
              <a:spLocks noChangeArrowheads="1"/>
            </p:cNvSpPr>
            <p:nvPr/>
          </p:nvSpPr>
          <p:spPr bwMode="auto">
            <a:xfrm>
              <a:off x="2848" y="2895"/>
              <a:ext cx="204" cy="204"/>
            </a:xfrm>
            <a:prstGeom prst="ellipse">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L</a:t>
              </a:r>
            </a:p>
          </p:txBody>
        </p:sp>
        <p:sp>
          <p:nvSpPr>
            <p:cNvPr id="234525" name="Oval 28">
              <a:extLst>
                <a:ext uri="{FF2B5EF4-FFF2-40B4-BE49-F238E27FC236}">
                  <a16:creationId xmlns:a16="http://schemas.microsoft.com/office/drawing/2014/main" xmlns="" id="{BBCE58CB-4EE0-4FAA-A92C-828FE91C8864}"/>
                </a:ext>
              </a:extLst>
            </p:cNvPr>
            <p:cNvSpPr>
              <a:spLocks noChangeArrowheads="1"/>
            </p:cNvSpPr>
            <p:nvPr/>
          </p:nvSpPr>
          <p:spPr bwMode="auto">
            <a:xfrm>
              <a:off x="3320" y="2904"/>
              <a:ext cx="204" cy="204"/>
            </a:xfrm>
            <a:prstGeom prst="ellipse">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L</a:t>
              </a:r>
            </a:p>
          </p:txBody>
        </p:sp>
        <p:sp>
          <p:nvSpPr>
            <p:cNvPr id="234526" name="Oval 29">
              <a:extLst>
                <a:ext uri="{FF2B5EF4-FFF2-40B4-BE49-F238E27FC236}">
                  <a16:creationId xmlns:a16="http://schemas.microsoft.com/office/drawing/2014/main" xmlns="" id="{0724822B-293A-4A71-9FE8-2C786BF24BFA}"/>
                </a:ext>
              </a:extLst>
            </p:cNvPr>
            <p:cNvSpPr>
              <a:spLocks noChangeArrowheads="1"/>
            </p:cNvSpPr>
            <p:nvPr/>
          </p:nvSpPr>
          <p:spPr bwMode="auto">
            <a:xfrm>
              <a:off x="3574" y="2904"/>
              <a:ext cx="204" cy="204"/>
            </a:xfrm>
            <a:prstGeom prst="ellipse">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L</a:t>
              </a:r>
            </a:p>
          </p:txBody>
        </p:sp>
        <p:sp>
          <p:nvSpPr>
            <p:cNvPr id="234527" name="Oval 30">
              <a:extLst>
                <a:ext uri="{FF2B5EF4-FFF2-40B4-BE49-F238E27FC236}">
                  <a16:creationId xmlns:a16="http://schemas.microsoft.com/office/drawing/2014/main" xmlns="" id="{ECA43A05-085E-4860-8AFE-67B3D405FDD3}"/>
                </a:ext>
              </a:extLst>
            </p:cNvPr>
            <p:cNvSpPr>
              <a:spLocks noChangeArrowheads="1"/>
            </p:cNvSpPr>
            <p:nvPr/>
          </p:nvSpPr>
          <p:spPr bwMode="auto">
            <a:xfrm>
              <a:off x="3891" y="2904"/>
              <a:ext cx="204" cy="204"/>
            </a:xfrm>
            <a:prstGeom prst="ellipse">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L</a:t>
              </a:r>
            </a:p>
          </p:txBody>
        </p:sp>
        <p:sp>
          <p:nvSpPr>
            <p:cNvPr id="234528" name="Line 31">
              <a:extLst>
                <a:ext uri="{FF2B5EF4-FFF2-40B4-BE49-F238E27FC236}">
                  <a16:creationId xmlns:a16="http://schemas.microsoft.com/office/drawing/2014/main" xmlns="" id="{8CA618ED-4C32-46AC-A9E1-05244BA7EA41}"/>
                </a:ext>
              </a:extLst>
            </p:cNvPr>
            <p:cNvSpPr>
              <a:spLocks noChangeShapeType="1"/>
            </p:cNvSpPr>
            <p:nvPr/>
          </p:nvSpPr>
          <p:spPr bwMode="auto">
            <a:xfrm>
              <a:off x="847" y="2714"/>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29" name="Line 32">
              <a:extLst>
                <a:ext uri="{FF2B5EF4-FFF2-40B4-BE49-F238E27FC236}">
                  <a16:creationId xmlns:a16="http://schemas.microsoft.com/office/drawing/2014/main" xmlns="" id="{F7B5A52F-54C4-4E76-B1E3-EE532F021AD8}"/>
                </a:ext>
              </a:extLst>
            </p:cNvPr>
            <p:cNvSpPr>
              <a:spLocks noChangeShapeType="1"/>
            </p:cNvSpPr>
            <p:nvPr/>
          </p:nvSpPr>
          <p:spPr bwMode="auto">
            <a:xfrm>
              <a:off x="1192" y="2805"/>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30" name="Line 33">
              <a:extLst>
                <a:ext uri="{FF2B5EF4-FFF2-40B4-BE49-F238E27FC236}">
                  <a16:creationId xmlns:a16="http://schemas.microsoft.com/office/drawing/2014/main" xmlns="" id="{225FFA27-2475-4644-94E2-1CB27CDEC23D}"/>
                </a:ext>
              </a:extLst>
            </p:cNvPr>
            <p:cNvSpPr>
              <a:spLocks noChangeShapeType="1"/>
            </p:cNvSpPr>
            <p:nvPr/>
          </p:nvSpPr>
          <p:spPr bwMode="auto">
            <a:xfrm>
              <a:off x="1310" y="2705"/>
              <a:ext cx="91" cy="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31" name="Line 34">
              <a:extLst>
                <a:ext uri="{FF2B5EF4-FFF2-40B4-BE49-F238E27FC236}">
                  <a16:creationId xmlns:a16="http://schemas.microsoft.com/office/drawing/2014/main" xmlns="" id="{11C599E7-ED9B-41BE-81C6-48EA22508F7F}"/>
                </a:ext>
              </a:extLst>
            </p:cNvPr>
            <p:cNvSpPr>
              <a:spLocks noChangeShapeType="1"/>
            </p:cNvSpPr>
            <p:nvPr/>
          </p:nvSpPr>
          <p:spPr bwMode="auto">
            <a:xfrm flipH="1">
              <a:off x="1401" y="2714"/>
              <a:ext cx="91" cy="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32" name="Line 35">
              <a:extLst>
                <a:ext uri="{FF2B5EF4-FFF2-40B4-BE49-F238E27FC236}">
                  <a16:creationId xmlns:a16="http://schemas.microsoft.com/office/drawing/2014/main" xmlns="" id="{F14FDFF2-1674-4A61-8438-8441AA4547BC}"/>
                </a:ext>
              </a:extLst>
            </p:cNvPr>
            <p:cNvSpPr>
              <a:spLocks noChangeShapeType="1"/>
            </p:cNvSpPr>
            <p:nvPr/>
          </p:nvSpPr>
          <p:spPr bwMode="auto">
            <a:xfrm>
              <a:off x="1782" y="2823"/>
              <a:ext cx="5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33" name="Line 36">
              <a:extLst>
                <a:ext uri="{FF2B5EF4-FFF2-40B4-BE49-F238E27FC236}">
                  <a16:creationId xmlns:a16="http://schemas.microsoft.com/office/drawing/2014/main" xmlns="" id="{94E6E122-92EA-482D-8BD6-4A19B9608522}"/>
                </a:ext>
              </a:extLst>
            </p:cNvPr>
            <p:cNvSpPr>
              <a:spLocks noChangeShapeType="1"/>
            </p:cNvSpPr>
            <p:nvPr/>
          </p:nvSpPr>
          <p:spPr bwMode="auto">
            <a:xfrm flipH="1">
              <a:off x="1972" y="2850"/>
              <a:ext cx="91"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34" name="Line 37">
              <a:extLst>
                <a:ext uri="{FF2B5EF4-FFF2-40B4-BE49-F238E27FC236}">
                  <a16:creationId xmlns:a16="http://schemas.microsoft.com/office/drawing/2014/main" xmlns="" id="{27827DA3-A637-4E7F-85B8-061BDA133DAD}"/>
                </a:ext>
              </a:extLst>
            </p:cNvPr>
            <p:cNvSpPr>
              <a:spLocks noChangeShapeType="1"/>
            </p:cNvSpPr>
            <p:nvPr/>
          </p:nvSpPr>
          <p:spPr bwMode="auto">
            <a:xfrm>
              <a:off x="2063" y="2850"/>
              <a:ext cx="91"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35" name="Line 38">
              <a:extLst>
                <a:ext uri="{FF2B5EF4-FFF2-40B4-BE49-F238E27FC236}">
                  <a16:creationId xmlns:a16="http://schemas.microsoft.com/office/drawing/2014/main" xmlns="" id="{2464E8AC-80B1-49A9-B6B5-77D7BF7BD3F0}"/>
                </a:ext>
              </a:extLst>
            </p:cNvPr>
            <p:cNvSpPr>
              <a:spLocks noChangeShapeType="1"/>
            </p:cNvSpPr>
            <p:nvPr/>
          </p:nvSpPr>
          <p:spPr bwMode="auto">
            <a:xfrm>
              <a:off x="1918" y="2696"/>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36" name="Line 39">
              <a:extLst>
                <a:ext uri="{FF2B5EF4-FFF2-40B4-BE49-F238E27FC236}">
                  <a16:creationId xmlns:a16="http://schemas.microsoft.com/office/drawing/2014/main" xmlns="" id="{55066BDB-72D0-416D-8100-2B7F2F009AF8}"/>
                </a:ext>
              </a:extLst>
            </p:cNvPr>
            <p:cNvSpPr>
              <a:spLocks noChangeShapeType="1"/>
            </p:cNvSpPr>
            <p:nvPr/>
          </p:nvSpPr>
          <p:spPr bwMode="auto">
            <a:xfrm>
              <a:off x="2063" y="2678"/>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37" name="Line 40">
              <a:extLst>
                <a:ext uri="{FF2B5EF4-FFF2-40B4-BE49-F238E27FC236}">
                  <a16:creationId xmlns:a16="http://schemas.microsoft.com/office/drawing/2014/main" xmlns="" id="{5302723E-BDA6-4D88-A34C-67A97C577A8C}"/>
                </a:ext>
              </a:extLst>
            </p:cNvPr>
            <p:cNvSpPr>
              <a:spLocks noChangeShapeType="1"/>
            </p:cNvSpPr>
            <p:nvPr/>
          </p:nvSpPr>
          <p:spPr bwMode="auto">
            <a:xfrm flipH="1">
              <a:off x="2054" y="2669"/>
              <a:ext cx="181"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38" name="Line 41">
              <a:extLst>
                <a:ext uri="{FF2B5EF4-FFF2-40B4-BE49-F238E27FC236}">
                  <a16:creationId xmlns:a16="http://schemas.microsoft.com/office/drawing/2014/main" xmlns="" id="{87054C81-4B7F-4B3F-BBD4-5FB3223FD9ED}"/>
                </a:ext>
              </a:extLst>
            </p:cNvPr>
            <p:cNvSpPr>
              <a:spLocks noChangeShapeType="1"/>
            </p:cNvSpPr>
            <p:nvPr/>
          </p:nvSpPr>
          <p:spPr bwMode="auto">
            <a:xfrm>
              <a:off x="1401" y="2850"/>
              <a:ext cx="0"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39" name="Oval 42">
              <a:extLst>
                <a:ext uri="{FF2B5EF4-FFF2-40B4-BE49-F238E27FC236}">
                  <a16:creationId xmlns:a16="http://schemas.microsoft.com/office/drawing/2014/main" xmlns="" id="{33AB2285-DF19-4221-B4C6-C5D1650C22D7}"/>
                </a:ext>
              </a:extLst>
            </p:cNvPr>
            <p:cNvSpPr>
              <a:spLocks noChangeArrowheads="1"/>
            </p:cNvSpPr>
            <p:nvPr/>
          </p:nvSpPr>
          <p:spPr bwMode="auto">
            <a:xfrm>
              <a:off x="1292" y="2904"/>
              <a:ext cx="204" cy="204"/>
            </a:xfrm>
            <a:prstGeom prst="ellipse">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L</a:t>
              </a:r>
            </a:p>
          </p:txBody>
        </p:sp>
        <p:sp>
          <p:nvSpPr>
            <p:cNvPr id="234540" name="Line 43">
              <a:extLst>
                <a:ext uri="{FF2B5EF4-FFF2-40B4-BE49-F238E27FC236}">
                  <a16:creationId xmlns:a16="http://schemas.microsoft.com/office/drawing/2014/main" xmlns="" id="{E61EAC25-0AA3-4359-9E7F-6201451AFD7F}"/>
                </a:ext>
              </a:extLst>
            </p:cNvPr>
            <p:cNvSpPr>
              <a:spLocks noChangeShapeType="1"/>
            </p:cNvSpPr>
            <p:nvPr/>
          </p:nvSpPr>
          <p:spPr bwMode="auto">
            <a:xfrm>
              <a:off x="2580" y="2814"/>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41" name="Line 44">
              <a:extLst>
                <a:ext uri="{FF2B5EF4-FFF2-40B4-BE49-F238E27FC236}">
                  <a16:creationId xmlns:a16="http://schemas.microsoft.com/office/drawing/2014/main" xmlns="" id="{1899232C-3EDC-4972-8AE8-BAF683647421}"/>
                </a:ext>
              </a:extLst>
            </p:cNvPr>
            <p:cNvSpPr>
              <a:spLocks noChangeShapeType="1"/>
            </p:cNvSpPr>
            <p:nvPr/>
          </p:nvSpPr>
          <p:spPr bwMode="auto">
            <a:xfrm>
              <a:off x="2716" y="2687"/>
              <a:ext cx="0" cy="2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42" name="Line 45">
              <a:extLst>
                <a:ext uri="{FF2B5EF4-FFF2-40B4-BE49-F238E27FC236}">
                  <a16:creationId xmlns:a16="http://schemas.microsoft.com/office/drawing/2014/main" xmlns="" id="{FEADA76C-E6FC-4D9A-B08C-38C1ED3E84E7}"/>
                </a:ext>
              </a:extLst>
            </p:cNvPr>
            <p:cNvSpPr>
              <a:spLocks noChangeShapeType="1"/>
            </p:cNvSpPr>
            <p:nvPr/>
          </p:nvSpPr>
          <p:spPr bwMode="auto">
            <a:xfrm>
              <a:off x="2934" y="2687"/>
              <a:ext cx="0" cy="2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43" name="Line 46">
              <a:extLst>
                <a:ext uri="{FF2B5EF4-FFF2-40B4-BE49-F238E27FC236}">
                  <a16:creationId xmlns:a16="http://schemas.microsoft.com/office/drawing/2014/main" xmlns="" id="{6E9C5997-0E69-4580-B995-3A6B69C79115}"/>
                </a:ext>
              </a:extLst>
            </p:cNvPr>
            <p:cNvSpPr>
              <a:spLocks noChangeShapeType="1"/>
            </p:cNvSpPr>
            <p:nvPr/>
          </p:nvSpPr>
          <p:spPr bwMode="auto">
            <a:xfrm flipH="1">
              <a:off x="3442" y="2859"/>
              <a:ext cx="91"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44" name="Line 47">
              <a:extLst>
                <a:ext uri="{FF2B5EF4-FFF2-40B4-BE49-F238E27FC236}">
                  <a16:creationId xmlns:a16="http://schemas.microsoft.com/office/drawing/2014/main" xmlns="" id="{B7540B32-053C-41AA-8675-59430C2A26EC}"/>
                </a:ext>
              </a:extLst>
            </p:cNvPr>
            <p:cNvSpPr>
              <a:spLocks noChangeShapeType="1"/>
            </p:cNvSpPr>
            <p:nvPr/>
          </p:nvSpPr>
          <p:spPr bwMode="auto">
            <a:xfrm>
              <a:off x="3533" y="2859"/>
              <a:ext cx="91"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45" name="Line 48">
              <a:extLst>
                <a:ext uri="{FF2B5EF4-FFF2-40B4-BE49-F238E27FC236}">
                  <a16:creationId xmlns:a16="http://schemas.microsoft.com/office/drawing/2014/main" xmlns="" id="{EE346799-DD90-4954-A236-2C2FFBB0802A}"/>
                </a:ext>
              </a:extLst>
            </p:cNvPr>
            <p:cNvSpPr>
              <a:spLocks noChangeShapeType="1"/>
            </p:cNvSpPr>
            <p:nvPr/>
          </p:nvSpPr>
          <p:spPr bwMode="auto">
            <a:xfrm>
              <a:off x="3388" y="2705"/>
              <a:ext cx="13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46" name="Line 49">
              <a:extLst>
                <a:ext uri="{FF2B5EF4-FFF2-40B4-BE49-F238E27FC236}">
                  <a16:creationId xmlns:a16="http://schemas.microsoft.com/office/drawing/2014/main" xmlns="" id="{8CBCBA17-A8C5-4C95-8388-121A7F892AE2}"/>
                </a:ext>
              </a:extLst>
            </p:cNvPr>
            <p:cNvSpPr>
              <a:spLocks noChangeShapeType="1"/>
            </p:cNvSpPr>
            <p:nvPr/>
          </p:nvSpPr>
          <p:spPr bwMode="auto">
            <a:xfrm>
              <a:off x="3533" y="2687"/>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47" name="Line 50">
              <a:extLst>
                <a:ext uri="{FF2B5EF4-FFF2-40B4-BE49-F238E27FC236}">
                  <a16:creationId xmlns:a16="http://schemas.microsoft.com/office/drawing/2014/main" xmlns="" id="{58A66CE5-EBEA-44B1-9FBB-BF4FB9930508}"/>
                </a:ext>
              </a:extLst>
            </p:cNvPr>
            <p:cNvSpPr>
              <a:spLocks noChangeShapeType="1"/>
            </p:cNvSpPr>
            <p:nvPr/>
          </p:nvSpPr>
          <p:spPr bwMode="auto">
            <a:xfrm flipH="1">
              <a:off x="3524" y="2678"/>
              <a:ext cx="181"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48" name="Line 51">
              <a:extLst>
                <a:ext uri="{FF2B5EF4-FFF2-40B4-BE49-F238E27FC236}">
                  <a16:creationId xmlns:a16="http://schemas.microsoft.com/office/drawing/2014/main" xmlns="" id="{743C5485-6A3C-4B07-8EAD-5495A16BDDE8}"/>
                </a:ext>
              </a:extLst>
            </p:cNvPr>
            <p:cNvSpPr>
              <a:spLocks noChangeShapeType="1"/>
            </p:cNvSpPr>
            <p:nvPr/>
          </p:nvSpPr>
          <p:spPr bwMode="auto">
            <a:xfrm>
              <a:off x="3233" y="2786"/>
              <a:ext cx="90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49" name="Line 52">
              <a:extLst>
                <a:ext uri="{FF2B5EF4-FFF2-40B4-BE49-F238E27FC236}">
                  <a16:creationId xmlns:a16="http://schemas.microsoft.com/office/drawing/2014/main" xmlns="" id="{88962F30-F308-4E0E-A5C4-0FF2E40F9B44}"/>
                </a:ext>
              </a:extLst>
            </p:cNvPr>
            <p:cNvSpPr>
              <a:spLocks noChangeShapeType="1"/>
            </p:cNvSpPr>
            <p:nvPr/>
          </p:nvSpPr>
          <p:spPr bwMode="auto">
            <a:xfrm>
              <a:off x="3977" y="2714"/>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4550" name="Group 53">
              <a:extLst>
                <a:ext uri="{FF2B5EF4-FFF2-40B4-BE49-F238E27FC236}">
                  <a16:creationId xmlns:a16="http://schemas.microsoft.com/office/drawing/2014/main" xmlns="" id="{5BA995AD-3322-4708-823A-DE0146F77BEA}"/>
                </a:ext>
              </a:extLst>
            </p:cNvPr>
            <p:cNvGrpSpPr>
              <a:grpSpLocks/>
            </p:cNvGrpSpPr>
            <p:nvPr/>
          </p:nvGrpSpPr>
          <p:grpSpPr bwMode="auto">
            <a:xfrm>
              <a:off x="738" y="3240"/>
              <a:ext cx="227" cy="227"/>
              <a:chOff x="1111" y="3339"/>
              <a:chExt cx="227" cy="227"/>
            </a:xfrm>
          </p:grpSpPr>
          <p:sp>
            <p:nvSpPr>
              <p:cNvPr id="234619" name="Oval 54">
                <a:extLst>
                  <a:ext uri="{FF2B5EF4-FFF2-40B4-BE49-F238E27FC236}">
                    <a16:creationId xmlns:a16="http://schemas.microsoft.com/office/drawing/2014/main" xmlns="" id="{40F55FD4-2E71-47BC-99D7-3B17BB0EE64E}"/>
                  </a:ext>
                </a:extLst>
              </p:cNvPr>
              <p:cNvSpPr>
                <a:spLocks noChangeArrowheads="1"/>
              </p:cNvSpPr>
              <p:nvPr/>
            </p:nvSpPr>
            <p:spPr bwMode="auto">
              <a:xfrm>
                <a:off x="1111" y="3339"/>
                <a:ext cx="227" cy="22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34620" name="Freeform 55">
                <a:extLst>
                  <a:ext uri="{FF2B5EF4-FFF2-40B4-BE49-F238E27FC236}">
                    <a16:creationId xmlns:a16="http://schemas.microsoft.com/office/drawing/2014/main" xmlns="" id="{A0B6CA1D-18F1-41E1-8118-4CE132665639}"/>
                  </a:ext>
                </a:extLst>
              </p:cNvPr>
              <p:cNvSpPr>
                <a:spLocks/>
              </p:cNvSpPr>
              <p:nvPr/>
            </p:nvSpPr>
            <p:spPr bwMode="auto">
              <a:xfrm>
                <a:off x="1202" y="3385"/>
                <a:ext cx="45" cy="136"/>
              </a:xfrm>
              <a:custGeom>
                <a:avLst/>
                <a:gdLst>
                  <a:gd name="T0" fmla="*/ 0 w 45"/>
                  <a:gd name="T1" fmla="*/ 0 h 136"/>
                  <a:gd name="T2" fmla="*/ 45 w 45"/>
                  <a:gd name="T3" fmla="*/ 45 h 136"/>
                  <a:gd name="T4" fmla="*/ 0 w 45"/>
                  <a:gd name="T5" fmla="*/ 90 h 136"/>
                  <a:gd name="T6" fmla="*/ 45 w 45"/>
                  <a:gd name="T7" fmla="*/ 136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36">
                    <a:moveTo>
                      <a:pt x="0" y="0"/>
                    </a:moveTo>
                    <a:cubicBezTo>
                      <a:pt x="22" y="15"/>
                      <a:pt x="45" y="30"/>
                      <a:pt x="45" y="45"/>
                    </a:cubicBezTo>
                    <a:cubicBezTo>
                      <a:pt x="45" y="60"/>
                      <a:pt x="0" y="75"/>
                      <a:pt x="0" y="90"/>
                    </a:cubicBezTo>
                    <a:cubicBezTo>
                      <a:pt x="0" y="105"/>
                      <a:pt x="45" y="128"/>
                      <a:pt x="45" y="1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4551" name="Group 56">
              <a:extLst>
                <a:ext uri="{FF2B5EF4-FFF2-40B4-BE49-F238E27FC236}">
                  <a16:creationId xmlns:a16="http://schemas.microsoft.com/office/drawing/2014/main" xmlns="" id="{25D28C2B-A517-4562-9913-F40B0F1648AD}"/>
                </a:ext>
              </a:extLst>
            </p:cNvPr>
            <p:cNvGrpSpPr>
              <a:grpSpLocks/>
            </p:cNvGrpSpPr>
            <p:nvPr/>
          </p:nvGrpSpPr>
          <p:grpSpPr bwMode="auto">
            <a:xfrm>
              <a:off x="1274" y="3240"/>
              <a:ext cx="227" cy="227"/>
              <a:chOff x="1111" y="3339"/>
              <a:chExt cx="227" cy="227"/>
            </a:xfrm>
          </p:grpSpPr>
          <p:sp>
            <p:nvSpPr>
              <p:cNvPr id="234617" name="Oval 57">
                <a:extLst>
                  <a:ext uri="{FF2B5EF4-FFF2-40B4-BE49-F238E27FC236}">
                    <a16:creationId xmlns:a16="http://schemas.microsoft.com/office/drawing/2014/main" xmlns="" id="{09BAB684-5A28-40DE-87C3-2BF35C258C5B}"/>
                  </a:ext>
                </a:extLst>
              </p:cNvPr>
              <p:cNvSpPr>
                <a:spLocks noChangeArrowheads="1"/>
              </p:cNvSpPr>
              <p:nvPr/>
            </p:nvSpPr>
            <p:spPr bwMode="auto">
              <a:xfrm>
                <a:off x="1111" y="3339"/>
                <a:ext cx="227" cy="22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34618" name="Freeform 58">
                <a:extLst>
                  <a:ext uri="{FF2B5EF4-FFF2-40B4-BE49-F238E27FC236}">
                    <a16:creationId xmlns:a16="http://schemas.microsoft.com/office/drawing/2014/main" xmlns="" id="{D79B61A8-6A16-497B-9410-470474908FD0}"/>
                  </a:ext>
                </a:extLst>
              </p:cNvPr>
              <p:cNvSpPr>
                <a:spLocks/>
              </p:cNvSpPr>
              <p:nvPr/>
            </p:nvSpPr>
            <p:spPr bwMode="auto">
              <a:xfrm>
                <a:off x="1202" y="3385"/>
                <a:ext cx="45" cy="136"/>
              </a:xfrm>
              <a:custGeom>
                <a:avLst/>
                <a:gdLst>
                  <a:gd name="T0" fmla="*/ 0 w 45"/>
                  <a:gd name="T1" fmla="*/ 0 h 136"/>
                  <a:gd name="T2" fmla="*/ 45 w 45"/>
                  <a:gd name="T3" fmla="*/ 45 h 136"/>
                  <a:gd name="T4" fmla="*/ 0 w 45"/>
                  <a:gd name="T5" fmla="*/ 90 h 136"/>
                  <a:gd name="T6" fmla="*/ 45 w 45"/>
                  <a:gd name="T7" fmla="*/ 136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36">
                    <a:moveTo>
                      <a:pt x="0" y="0"/>
                    </a:moveTo>
                    <a:cubicBezTo>
                      <a:pt x="22" y="15"/>
                      <a:pt x="45" y="30"/>
                      <a:pt x="45" y="45"/>
                    </a:cubicBezTo>
                    <a:cubicBezTo>
                      <a:pt x="45" y="60"/>
                      <a:pt x="0" y="75"/>
                      <a:pt x="0" y="90"/>
                    </a:cubicBezTo>
                    <a:cubicBezTo>
                      <a:pt x="0" y="105"/>
                      <a:pt x="45" y="128"/>
                      <a:pt x="45" y="1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4552" name="Group 59">
              <a:extLst>
                <a:ext uri="{FF2B5EF4-FFF2-40B4-BE49-F238E27FC236}">
                  <a16:creationId xmlns:a16="http://schemas.microsoft.com/office/drawing/2014/main" xmlns="" id="{49EB8C31-6E2E-4929-8763-A6C6108DDD86}"/>
                </a:ext>
              </a:extLst>
            </p:cNvPr>
            <p:cNvGrpSpPr>
              <a:grpSpLocks/>
            </p:cNvGrpSpPr>
            <p:nvPr/>
          </p:nvGrpSpPr>
          <p:grpSpPr bwMode="auto">
            <a:xfrm>
              <a:off x="1827" y="3240"/>
              <a:ext cx="227" cy="227"/>
              <a:chOff x="1111" y="3339"/>
              <a:chExt cx="227" cy="227"/>
            </a:xfrm>
          </p:grpSpPr>
          <p:sp>
            <p:nvSpPr>
              <p:cNvPr id="234615" name="Oval 60">
                <a:extLst>
                  <a:ext uri="{FF2B5EF4-FFF2-40B4-BE49-F238E27FC236}">
                    <a16:creationId xmlns:a16="http://schemas.microsoft.com/office/drawing/2014/main" xmlns="" id="{341F87A1-BADF-478E-9E1E-FDAFA1D73BAF}"/>
                  </a:ext>
                </a:extLst>
              </p:cNvPr>
              <p:cNvSpPr>
                <a:spLocks noChangeArrowheads="1"/>
              </p:cNvSpPr>
              <p:nvPr/>
            </p:nvSpPr>
            <p:spPr bwMode="auto">
              <a:xfrm>
                <a:off x="1111" y="3339"/>
                <a:ext cx="227" cy="22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34616" name="Freeform 61">
                <a:extLst>
                  <a:ext uri="{FF2B5EF4-FFF2-40B4-BE49-F238E27FC236}">
                    <a16:creationId xmlns:a16="http://schemas.microsoft.com/office/drawing/2014/main" xmlns="" id="{C500FB02-DBA4-4077-BC35-D4133B03B7FE}"/>
                  </a:ext>
                </a:extLst>
              </p:cNvPr>
              <p:cNvSpPr>
                <a:spLocks/>
              </p:cNvSpPr>
              <p:nvPr/>
            </p:nvSpPr>
            <p:spPr bwMode="auto">
              <a:xfrm>
                <a:off x="1202" y="3385"/>
                <a:ext cx="45" cy="136"/>
              </a:xfrm>
              <a:custGeom>
                <a:avLst/>
                <a:gdLst>
                  <a:gd name="T0" fmla="*/ 0 w 45"/>
                  <a:gd name="T1" fmla="*/ 0 h 136"/>
                  <a:gd name="T2" fmla="*/ 45 w 45"/>
                  <a:gd name="T3" fmla="*/ 45 h 136"/>
                  <a:gd name="T4" fmla="*/ 0 w 45"/>
                  <a:gd name="T5" fmla="*/ 90 h 136"/>
                  <a:gd name="T6" fmla="*/ 45 w 45"/>
                  <a:gd name="T7" fmla="*/ 136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36">
                    <a:moveTo>
                      <a:pt x="0" y="0"/>
                    </a:moveTo>
                    <a:cubicBezTo>
                      <a:pt x="22" y="15"/>
                      <a:pt x="45" y="30"/>
                      <a:pt x="45" y="45"/>
                    </a:cubicBezTo>
                    <a:cubicBezTo>
                      <a:pt x="45" y="60"/>
                      <a:pt x="0" y="75"/>
                      <a:pt x="0" y="90"/>
                    </a:cubicBezTo>
                    <a:cubicBezTo>
                      <a:pt x="0" y="105"/>
                      <a:pt x="45" y="128"/>
                      <a:pt x="45" y="1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4553" name="Group 62">
              <a:extLst>
                <a:ext uri="{FF2B5EF4-FFF2-40B4-BE49-F238E27FC236}">
                  <a16:creationId xmlns:a16="http://schemas.microsoft.com/office/drawing/2014/main" xmlns="" id="{E947255E-76F3-4E75-9FB8-447F9BCC1F4D}"/>
                </a:ext>
              </a:extLst>
            </p:cNvPr>
            <p:cNvGrpSpPr>
              <a:grpSpLocks/>
            </p:cNvGrpSpPr>
            <p:nvPr/>
          </p:nvGrpSpPr>
          <p:grpSpPr bwMode="auto">
            <a:xfrm>
              <a:off x="2099" y="3240"/>
              <a:ext cx="227" cy="227"/>
              <a:chOff x="1111" y="3339"/>
              <a:chExt cx="227" cy="227"/>
            </a:xfrm>
          </p:grpSpPr>
          <p:sp>
            <p:nvSpPr>
              <p:cNvPr id="234613" name="Oval 63">
                <a:extLst>
                  <a:ext uri="{FF2B5EF4-FFF2-40B4-BE49-F238E27FC236}">
                    <a16:creationId xmlns:a16="http://schemas.microsoft.com/office/drawing/2014/main" xmlns="" id="{25F8C4AA-4453-4C57-AD0D-1BF65961B0EB}"/>
                  </a:ext>
                </a:extLst>
              </p:cNvPr>
              <p:cNvSpPr>
                <a:spLocks noChangeArrowheads="1"/>
              </p:cNvSpPr>
              <p:nvPr/>
            </p:nvSpPr>
            <p:spPr bwMode="auto">
              <a:xfrm>
                <a:off x="1111" y="3339"/>
                <a:ext cx="227" cy="22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34614" name="Freeform 64">
                <a:extLst>
                  <a:ext uri="{FF2B5EF4-FFF2-40B4-BE49-F238E27FC236}">
                    <a16:creationId xmlns:a16="http://schemas.microsoft.com/office/drawing/2014/main" xmlns="" id="{B2BF95E8-B49D-447B-83FB-8FE72FFA18B2}"/>
                  </a:ext>
                </a:extLst>
              </p:cNvPr>
              <p:cNvSpPr>
                <a:spLocks/>
              </p:cNvSpPr>
              <p:nvPr/>
            </p:nvSpPr>
            <p:spPr bwMode="auto">
              <a:xfrm>
                <a:off x="1202" y="3385"/>
                <a:ext cx="45" cy="136"/>
              </a:xfrm>
              <a:custGeom>
                <a:avLst/>
                <a:gdLst>
                  <a:gd name="T0" fmla="*/ 0 w 45"/>
                  <a:gd name="T1" fmla="*/ 0 h 136"/>
                  <a:gd name="T2" fmla="*/ 45 w 45"/>
                  <a:gd name="T3" fmla="*/ 45 h 136"/>
                  <a:gd name="T4" fmla="*/ 0 w 45"/>
                  <a:gd name="T5" fmla="*/ 90 h 136"/>
                  <a:gd name="T6" fmla="*/ 45 w 45"/>
                  <a:gd name="T7" fmla="*/ 136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36">
                    <a:moveTo>
                      <a:pt x="0" y="0"/>
                    </a:moveTo>
                    <a:cubicBezTo>
                      <a:pt x="22" y="15"/>
                      <a:pt x="45" y="30"/>
                      <a:pt x="45" y="45"/>
                    </a:cubicBezTo>
                    <a:cubicBezTo>
                      <a:pt x="45" y="60"/>
                      <a:pt x="0" y="75"/>
                      <a:pt x="0" y="90"/>
                    </a:cubicBezTo>
                    <a:cubicBezTo>
                      <a:pt x="0" y="105"/>
                      <a:pt x="45" y="128"/>
                      <a:pt x="45" y="1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4554" name="Group 65">
              <a:extLst>
                <a:ext uri="{FF2B5EF4-FFF2-40B4-BE49-F238E27FC236}">
                  <a16:creationId xmlns:a16="http://schemas.microsoft.com/office/drawing/2014/main" xmlns="" id="{D737E0B2-E88D-475F-A877-018A176954E9}"/>
                </a:ext>
              </a:extLst>
            </p:cNvPr>
            <p:cNvGrpSpPr>
              <a:grpSpLocks/>
            </p:cNvGrpSpPr>
            <p:nvPr/>
          </p:nvGrpSpPr>
          <p:grpSpPr bwMode="auto">
            <a:xfrm>
              <a:off x="2607" y="3249"/>
              <a:ext cx="227" cy="227"/>
              <a:chOff x="1111" y="3339"/>
              <a:chExt cx="227" cy="227"/>
            </a:xfrm>
          </p:grpSpPr>
          <p:sp>
            <p:nvSpPr>
              <p:cNvPr id="234611" name="Oval 66">
                <a:extLst>
                  <a:ext uri="{FF2B5EF4-FFF2-40B4-BE49-F238E27FC236}">
                    <a16:creationId xmlns:a16="http://schemas.microsoft.com/office/drawing/2014/main" xmlns="" id="{20C9561A-0608-4435-953F-DAA132BF2A65}"/>
                  </a:ext>
                </a:extLst>
              </p:cNvPr>
              <p:cNvSpPr>
                <a:spLocks noChangeArrowheads="1"/>
              </p:cNvSpPr>
              <p:nvPr/>
            </p:nvSpPr>
            <p:spPr bwMode="auto">
              <a:xfrm>
                <a:off x="1111" y="3339"/>
                <a:ext cx="227" cy="22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34612" name="Freeform 67">
                <a:extLst>
                  <a:ext uri="{FF2B5EF4-FFF2-40B4-BE49-F238E27FC236}">
                    <a16:creationId xmlns:a16="http://schemas.microsoft.com/office/drawing/2014/main" xmlns="" id="{881482D4-DD28-45B4-A4C4-E3228546485C}"/>
                  </a:ext>
                </a:extLst>
              </p:cNvPr>
              <p:cNvSpPr>
                <a:spLocks/>
              </p:cNvSpPr>
              <p:nvPr/>
            </p:nvSpPr>
            <p:spPr bwMode="auto">
              <a:xfrm>
                <a:off x="1202" y="3385"/>
                <a:ext cx="45" cy="136"/>
              </a:xfrm>
              <a:custGeom>
                <a:avLst/>
                <a:gdLst>
                  <a:gd name="T0" fmla="*/ 0 w 45"/>
                  <a:gd name="T1" fmla="*/ 0 h 136"/>
                  <a:gd name="T2" fmla="*/ 45 w 45"/>
                  <a:gd name="T3" fmla="*/ 45 h 136"/>
                  <a:gd name="T4" fmla="*/ 0 w 45"/>
                  <a:gd name="T5" fmla="*/ 90 h 136"/>
                  <a:gd name="T6" fmla="*/ 45 w 45"/>
                  <a:gd name="T7" fmla="*/ 136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36">
                    <a:moveTo>
                      <a:pt x="0" y="0"/>
                    </a:moveTo>
                    <a:cubicBezTo>
                      <a:pt x="22" y="15"/>
                      <a:pt x="45" y="30"/>
                      <a:pt x="45" y="45"/>
                    </a:cubicBezTo>
                    <a:cubicBezTo>
                      <a:pt x="45" y="60"/>
                      <a:pt x="0" y="75"/>
                      <a:pt x="0" y="90"/>
                    </a:cubicBezTo>
                    <a:cubicBezTo>
                      <a:pt x="0" y="105"/>
                      <a:pt x="45" y="128"/>
                      <a:pt x="45" y="1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4555" name="Group 68">
              <a:extLst>
                <a:ext uri="{FF2B5EF4-FFF2-40B4-BE49-F238E27FC236}">
                  <a16:creationId xmlns:a16="http://schemas.microsoft.com/office/drawing/2014/main" xmlns="" id="{ACE1F09A-31E1-463C-B0D5-E93B18E50D0B}"/>
                </a:ext>
              </a:extLst>
            </p:cNvPr>
            <p:cNvGrpSpPr>
              <a:grpSpLocks/>
            </p:cNvGrpSpPr>
            <p:nvPr/>
          </p:nvGrpSpPr>
          <p:grpSpPr bwMode="auto">
            <a:xfrm>
              <a:off x="3877" y="3258"/>
              <a:ext cx="227" cy="227"/>
              <a:chOff x="1111" y="3339"/>
              <a:chExt cx="227" cy="227"/>
            </a:xfrm>
          </p:grpSpPr>
          <p:sp>
            <p:nvSpPr>
              <p:cNvPr id="234609" name="Oval 69">
                <a:extLst>
                  <a:ext uri="{FF2B5EF4-FFF2-40B4-BE49-F238E27FC236}">
                    <a16:creationId xmlns:a16="http://schemas.microsoft.com/office/drawing/2014/main" xmlns="" id="{8D096122-10DC-4B6E-9FA3-A7232FB83B27}"/>
                  </a:ext>
                </a:extLst>
              </p:cNvPr>
              <p:cNvSpPr>
                <a:spLocks noChangeArrowheads="1"/>
              </p:cNvSpPr>
              <p:nvPr/>
            </p:nvSpPr>
            <p:spPr bwMode="auto">
              <a:xfrm>
                <a:off x="1111" y="3339"/>
                <a:ext cx="227" cy="22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34610" name="Freeform 70">
                <a:extLst>
                  <a:ext uri="{FF2B5EF4-FFF2-40B4-BE49-F238E27FC236}">
                    <a16:creationId xmlns:a16="http://schemas.microsoft.com/office/drawing/2014/main" xmlns="" id="{87B944DD-624A-4A72-9F44-3647A7896CC7}"/>
                  </a:ext>
                </a:extLst>
              </p:cNvPr>
              <p:cNvSpPr>
                <a:spLocks/>
              </p:cNvSpPr>
              <p:nvPr/>
            </p:nvSpPr>
            <p:spPr bwMode="auto">
              <a:xfrm>
                <a:off x="1202" y="3385"/>
                <a:ext cx="45" cy="136"/>
              </a:xfrm>
              <a:custGeom>
                <a:avLst/>
                <a:gdLst>
                  <a:gd name="T0" fmla="*/ 0 w 45"/>
                  <a:gd name="T1" fmla="*/ 0 h 136"/>
                  <a:gd name="T2" fmla="*/ 45 w 45"/>
                  <a:gd name="T3" fmla="*/ 45 h 136"/>
                  <a:gd name="T4" fmla="*/ 0 w 45"/>
                  <a:gd name="T5" fmla="*/ 90 h 136"/>
                  <a:gd name="T6" fmla="*/ 45 w 45"/>
                  <a:gd name="T7" fmla="*/ 136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36">
                    <a:moveTo>
                      <a:pt x="0" y="0"/>
                    </a:moveTo>
                    <a:cubicBezTo>
                      <a:pt x="22" y="15"/>
                      <a:pt x="45" y="30"/>
                      <a:pt x="45" y="45"/>
                    </a:cubicBezTo>
                    <a:cubicBezTo>
                      <a:pt x="45" y="60"/>
                      <a:pt x="0" y="75"/>
                      <a:pt x="0" y="90"/>
                    </a:cubicBezTo>
                    <a:cubicBezTo>
                      <a:pt x="0" y="105"/>
                      <a:pt x="45" y="128"/>
                      <a:pt x="45" y="1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4556" name="Line 71">
              <a:extLst>
                <a:ext uri="{FF2B5EF4-FFF2-40B4-BE49-F238E27FC236}">
                  <a16:creationId xmlns:a16="http://schemas.microsoft.com/office/drawing/2014/main" xmlns="" id="{5E73F470-11D0-4093-BA9F-69760D070CAA}"/>
                </a:ext>
              </a:extLst>
            </p:cNvPr>
            <p:cNvSpPr>
              <a:spLocks noChangeShapeType="1"/>
            </p:cNvSpPr>
            <p:nvPr/>
          </p:nvSpPr>
          <p:spPr bwMode="auto">
            <a:xfrm>
              <a:off x="847" y="3104"/>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57" name="Line 72">
              <a:extLst>
                <a:ext uri="{FF2B5EF4-FFF2-40B4-BE49-F238E27FC236}">
                  <a16:creationId xmlns:a16="http://schemas.microsoft.com/office/drawing/2014/main" xmlns="" id="{E7A1A8E7-A5C2-4E34-843F-9961A10B1B02}"/>
                </a:ext>
              </a:extLst>
            </p:cNvPr>
            <p:cNvSpPr>
              <a:spLocks noChangeShapeType="1"/>
            </p:cNvSpPr>
            <p:nvPr/>
          </p:nvSpPr>
          <p:spPr bwMode="auto">
            <a:xfrm>
              <a:off x="1391" y="3104"/>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58" name="Line 73">
              <a:extLst>
                <a:ext uri="{FF2B5EF4-FFF2-40B4-BE49-F238E27FC236}">
                  <a16:creationId xmlns:a16="http://schemas.microsoft.com/office/drawing/2014/main" xmlns="" id="{43D06BC1-30F9-4DDD-960A-6DF669E72722}"/>
                </a:ext>
              </a:extLst>
            </p:cNvPr>
            <p:cNvSpPr>
              <a:spLocks noChangeShapeType="1"/>
            </p:cNvSpPr>
            <p:nvPr/>
          </p:nvSpPr>
          <p:spPr bwMode="auto">
            <a:xfrm>
              <a:off x="1945" y="3104"/>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59" name="Line 74">
              <a:extLst>
                <a:ext uri="{FF2B5EF4-FFF2-40B4-BE49-F238E27FC236}">
                  <a16:creationId xmlns:a16="http://schemas.microsoft.com/office/drawing/2014/main" xmlns="" id="{136ECA9B-0BC7-42A2-BA58-93EAB0B0B418}"/>
                </a:ext>
              </a:extLst>
            </p:cNvPr>
            <p:cNvSpPr>
              <a:spLocks noChangeShapeType="1"/>
            </p:cNvSpPr>
            <p:nvPr/>
          </p:nvSpPr>
          <p:spPr bwMode="auto">
            <a:xfrm>
              <a:off x="2208" y="3104"/>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60" name="Line 75">
              <a:extLst>
                <a:ext uri="{FF2B5EF4-FFF2-40B4-BE49-F238E27FC236}">
                  <a16:creationId xmlns:a16="http://schemas.microsoft.com/office/drawing/2014/main" xmlns="" id="{F687BCED-5DAB-425F-949C-93F537F2682C}"/>
                </a:ext>
              </a:extLst>
            </p:cNvPr>
            <p:cNvSpPr>
              <a:spLocks noChangeShapeType="1"/>
            </p:cNvSpPr>
            <p:nvPr/>
          </p:nvSpPr>
          <p:spPr bwMode="auto">
            <a:xfrm>
              <a:off x="2725" y="3104"/>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61" name="Line 76">
              <a:extLst>
                <a:ext uri="{FF2B5EF4-FFF2-40B4-BE49-F238E27FC236}">
                  <a16:creationId xmlns:a16="http://schemas.microsoft.com/office/drawing/2014/main" xmlns="" id="{C9FD24E6-A898-4872-99A8-D84154BE52B6}"/>
                </a:ext>
              </a:extLst>
            </p:cNvPr>
            <p:cNvSpPr>
              <a:spLocks noChangeShapeType="1"/>
            </p:cNvSpPr>
            <p:nvPr/>
          </p:nvSpPr>
          <p:spPr bwMode="auto">
            <a:xfrm>
              <a:off x="2943" y="3104"/>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62" name="Line 77">
              <a:extLst>
                <a:ext uri="{FF2B5EF4-FFF2-40B4-BE49-F238E27FC236}">
                  <a16:creationId xmlns:a16="http://schemas.microsoft.com/office/drawing/2014/main" xmlns="" id="{563CA759-1AFF-4747-B3DC-60DED8A0DBFC}"/>
                </a:ext>
              </a:extLst>
            </p:cNvPr>
            <p:cNvSpPr>
              <a:spLocks noChangeShapeType="1"/>
            </p:cNvSpPr>
            <p:nvPr/>
          </p:nvSpPr>
          <p:spPr bwMode="auto">
            <a:xfrm>
              <a:off x="3406" y="3113"/>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63" name="Line 78">
              <a:extLst>
                <a:ext uri="{FF2B5EF4-FFF2-40B4-BE49-F238E27FC236}">
                  <a16:creationId xmlns:a16="http://schemas.microsoft.com/office/drawing/2014/main" xmlns="" id="{C72D0671-93E3-4213-8E8A-9F883EC49009}"/>
                </a:ext>
              </a:extLst>
            </p:cNvPr>
            <p:cNvSpPr>
              <a:spLocks noChangeShapeType="1"/>
            </p:cNvSpPr>
            <p:nvPr/>
          </p:nvSpPr>
          <p:spPr bwMode="auto">
            <a:xfrm>
              <a:off x="3678" y="3113"/>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64" name="Line 79">
              <a:extLst>
                <a:ext uri="{FF2B5EF4-FFF2-40B4-BE49-F238E27FC236}">
                  <a16:creationId xmlns:a16="http://schemas.microsoft.com/office/drawing/2014/main" xmlns="" id="{625B2373-BC66-4157-923C-1F4B3C3040AC}"/>
                </a:ext>
              </a:extLst>
            </p:cNvPr>
            <p:cNvSpPr>
              <a:spLocks noChangeShapeType="1"/>
            </p:cNvSpPr>
            <p:nvPr/>
          </p:nvSpPr>
          <p:spPr bwMode="auto">
            <a:xfrm>
              <a:off x="3995" y="3113"/>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65" name="Line 80">
              <a:extLst>
                <a:ext uri="{FF2B5EF4-FFF2-40B4-BE49-F238E27FC236}">
                  <a16:creationId xmlns:a16="http://schemas.microsoft.com/office/drawing/2014/main" xmlns="" id="{11DF29EC-BB6D-4125-A19B-9A24EC85F046}"/>
                </a:ext>
              </a:extLst>
            </p:cNvPr>
            <p:cNvSpPr>
              <a:spLocks noChangeShapeType="1"/>
            </p:cNvSpPr>
            <p:nvPr/>
          </p:nvSpPr>
          <p:spPr bwMode="auto">
            <a:xfrm>
              <a:off x="439" y="3901"/>
              <a:ext cx="390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66" name="Rectangle 81">
              <a:extLst>
                <a:ext uri="{FF2B5EF4-FFF2-40B4-BE49-F238E27FC236}">
                  <a16:creationId xmlns:a16="http://schemas.microsoft.com/office/drawing/2014/main" xmlns="" id="{B3BAF42E-EE28-4097-AC80-AFE6250134AF}"/>
                </a:ext>
              </a:extLst>
            </p:cNvPr>
            <p:cNvSpPr>
              <a:spLocks noChangeArrowheads="1"/>
            </p:cNvSpPr>
            <p:nvPr/>
          </p:nvSpPr>
          <p:spPr bwMode="auto">
            <a:xfrm>
              <a:off x="1600" y="3902"/>
              <a:ext cx="273" cy="245"/>
            </a:xfrm>
            <a:prstGeom prst="rect">
              <a:avLst/>
            </a:prstGeom>
            <a:solidFill>
              <a:srgbClr val="FF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P</a:t>
              </a:r>
            </a:p>
          </p:txBody>
        </p:sp>
        <p:sp>
          <p:nvSpPr>
            <p:cNvPr id="234567" name="Rectangle 82">
              <a:extLst>
                <a:ext uri="{FF2B5EF4-FFF2-40B4-BE49-F238E27FC236}">
                  <a16:creationId xmlns:a16="http://schemas.microsoft.com/office/drawing/2014/main" xmlns="" id="{EF6DFCCF-C627-4B54-A56F-17299291D808}"/>
                </a:ext>
              </a:extLst>
            </p:cNvPr>
            <p:cNvSpPr>
              <a:spLocks noChangeArrowheads="1"/>
            </p:cNvSpPr>
            <p:nvPr/>
          </p:nvSpPr>
          <p:spPr bwMode="auto">
            <a:xfrm>
              <a:off x="2008" y="3902"/>
              <a:ext cx="273" cy="245"/>
            </a:xfrm>
            <a:prstGeom prst="rect">
              <a:avLst/>
            </a:prstGeom>
            <a:solidFill>
              <a:srgbClr val="FF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P</a:t>
              </a:r>
            </a:p>
          </p:txBody>
        </p:sp>
        <p:sp>
          <p:nvSpPr>
            <p:cNvPr id="234568" name="Rectangle 83">
              <a:extLst>
                <a:ext uri="{FF2B5EF4-FFF2-40B4-BE49-F238E27FC236}">
                  <a16:creationId xmlns:a16="http://schemas.microsoft.com/office/drawing/2014/main" xmlns="" id="{7830F99F-2FE3-466A-ADB6-29DB4E27AD7B}"/>
                </a:ext>
              </a:extLst>
            </p:cNvPr>
            <p:cNvSpPr>
              <a:spLocks noChangeArrowheads="1"/>
            </p:cNvSpPr>
            <p:nvPr/>
          </p:nvSpPr>
          <p:spPr bwMode="auto">
            <a:xfrm>
              <a:off x="2488" y="3902"/>
              <a:ext cx="273" cy="245"/>
            </a:xfrm>
            <a:prstGeom prst="rect">
              <a:avLst/>
            </a:prstGeom>
            <a:solidFill>
              <a:srgbClr val="FF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P</a:t>
              </a:r>
            </a:p>
          </p:txBody>
        </p:sp>
        <p:sp>
          <p:nvSpPr>
            <p:cNvPr id="234569" name="Rectangle 84">
              <a:extLst>
                <a:ext uri="{FF2B5EF4-FFF2-40B4-BE49-F238E27FC236}">
                  <a16:creationId xmlns:a16="http://schemas.microsoft.com/office/drawing/2014/main" xmlns="" id="{5E1A51BE-B29E-4C7B-8FD9-94B98138AEA1}"/>
                </a:ext>
              </a:extLst>
            </p:cNvPr>
            <p:cNvSpPr>
              <a:spLocks noChangeArrowheads="1"/>
            </p:cNvSpPr>
            <p:nvPr/>
          </p:nvSpPr>
          <p:spPr bwMode="auto">
            <a:xfrm>
              <a:off x="3105" y="3902"/>
              <a:ext cx="273" cy="245"/>
            </a:xfrm>
            <a:prstGeom prst="rect">
              <a:avLst/>
            </a:prstGeom>
            <a:solidFill>
              <a:srgbClr val="FF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P</a:t>
              </a:r>
            </a:p>
          </p:txBody>
        </p:sp>
        <p:sp>
          <p:nvSpPr>
            <p:cNvPr id="234570" name="Line 85">
              <a:extLst>
                <a:ext uri="{FF2B5EF4-FFF2-40B4-BE49-F238E27FC236}">
                  <a16:creationId xmlns:a16="http://schemas.microsoft.com/office/drawing/2014/main" xmlns="" id="{97CCD8C2-CA6F-4089-89BF-7C405A5ABCA9}"/>
                </a:ext>
              </a:extLst>
            </p:cNvPr>
            <p:cNvSpPr>
              <a:spLocks noChangeShapeType="1"/>
            </p:cNvSpPr>
            <p:nvPr/>
          </p:nvSpPr>
          <p:spPr bwMode="auto">
            <a:xfrm flipH="1">
              <a:off x="1718" y="3676"/>
              <a:ext cx="59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71" name="Line 86">
              <a:extLst>
                <a:ext uri="{FF2B5EF4-FFF2-40B4-BE49-F238E27FC236}">
                  <a16:creationId xmlns:a16="http://schemas.microsoft.com/office/drawing/2014/main" xmlns="" id="{D19F7E0C-C5A0-4B1E-80C3-51F03BEA21D7}"/>
                </a:ext>
              </a:extLst>
            </p:cNvPr>
            <p:cNvSpPr>
              <a:spLocks noChangeShapeType="1"/>
            </p:cNvSpPr>
            <p:nvPr/>
          </p:nvSpPr>
          <p:spPr bwMode="auto">
            <a:xfrm flipH="1">
              <a:off x="2136" y="3676"/>
              <a:ext cx="181"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72" name="Line 87">
              <a:extLst>
                <a:ext uri="{FF2B5EF4-FFF2-40B4-BE49-F238E27FC236}">
                  <a16:creationId xmlns:a16="http://schemas.microsoft.com/office/drawing/2014/main" xmlns="" id="{71C282B7-D47B-4338-9223-46B75750D329}"/>
                </a:ext>
              </a:extLst>
            </p:cNvPr>
            <p:cNvSpPr>
              <a:spLocks noChangeShapeType="1"/>
            </p:cNvSpPr>
            <p:nvPr/>
          </p:nvSpPr>
          <p:spPr bwMode="auto">
            <a:xfrm>
              <a:off x="2308" y="3676"/>
              <a:ext cx="317"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73" name="Line 88">
              <a:extLst>
                <a:ext uri="{FF2B5EF4-FFF2-40B4-BE49-F238E27FC236}">
                  <a16:creationId xmlns:a16="http://schemas.microsoft.com/office/drawing/2014/main" xmlns="" id="{3F4223E0-46AF-460F-AD34-3A1BDF66BF12}"/>
                </a:ext>
              </a:extLst>
            </p:cNvPr>
            <p:cNvSpPr>
              <a:spLocks noChangeShapeType="1"/>
            </p:cNvSpPr>
            <p:nvPr/>
          </p:nvSpPr>
          <p:spPr bwMode="auto">
            <a:xfrm flipH="1">
              <a:off x="3233" y="3485"/>
              <a:ext cx="771"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74" name="Line 89">
              <a:extLst>
                <a:ext uri="{FF2B5EF4-FFF2-40B4-BE49-F238E27FC236}">
                  <a16:creationId xmlns:a16="http://schemas.microsoft.com/office/drawing/2014/main" xmlns="" id="{8D7CE989-2193-4871-870E-E10C841FBE8C}"/>
                </a:ext>
              </a:extLst>
            </p:cNvPr>
            <p:cNvSpPr>
              <a:spLocks noChangeShapeType="1"/>
            </p:cNvSpPr>
            <p:nvPr/>
          </p:nvSpPr>
          <p:spPr bwMode="auto">
            <a:xfrm>
              <a:off x="875" y="3467"/>
              <a:ext cx="1451"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75" name="Line 90">
              <a:extLst>
                <a:ext uri="{FF2B5EF4-FFF2-40B4-BE49-F238E27FC236}">
                  <a16:creationId xmlns:a16="http://schemas.microsoft.com/office/drawing/2014/main" xmlns="" id="{3ACACB0F-0BB4-472A-B1B6-DE9C5C9DEAEE}"/>
                </a:ext>
              </a:extLst>
            </p:cNvPr>
            <p:cNvSpPr>
              <a:spLocks noChangeShapeType="1"/>
            </p:cNvSpPr>
            <p:nvPr/>
          </p:nvSpPr>
          <p:spPr bwMode="auto">
            <a:xfrm>
              <a:off x="1419" y="3467"/>
              <a:ext cx="90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76" name="Line 91">
              <a:extLst>
                <a:ext uri="{FF2B5EF4-FFF2-40B4-BE49-F238E27FC236}">
                  <a16:creationId xmlns:a16="http://schemas.microsoft.com/office/drawing/2014/main" xmlns="" id="{CCFF01BE-FCCB-4E42-A8C9-BD08BDAE38E1}"/>
                </a:ext>
              </a:extLst>
            </p:cNvPr>
            <p:cNvSpPr>
              <a:spLocks noChangeShapeType="1"/>
            </p:cNvSpPr>
            <p:nvPr/>
          </p:nvSpPr>
          <p:spPr bwMode="auto">
            <a:xfrm>
              <a:off x="1963" y="3467"/>
              <a:ext cx="363"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77" name="Line 92">
              <a:extLst>
                <a:ext uri="{FF2B5EF4-FFF2-40B4-BE49-F238E27FC236}">
                  <a16:creationId xmlns:a16="http://schemas.microsoft.com/office/drawing/2014/main" xmlns="" id="{2223ED85-E65D-4407-8F1C-D236B100A257}"/>
                </a:ext>
              </a:extLst>
            </p:cNvPr>
            <p:cNvSpPr>
              <a:spLocks noChangeShapeType="1"/>
            </p:cNvSpPr>
            <p:nvPr/>
          </p:nvSpPr>
          <p:spPr bwMode="auto">
            <a:xfrm>
              <a:off x="2235" y="3467"/>
              <a:ext cx="91"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78" name="Line 93">
              <a:extLst>
                <a:ext uri="{FF2B5EF4-FFF2-40B4-BE49-F238E27FC236}">
                  <a16:creationId xmlns:a16="http://schemas.microsoft.com/office/drawing/2014/main" xmlns="" id="{D4E34D1C-47A0-494A-BEAB-FA0CAFFD6342}"/>
                </a:ext>
              </a:extLst>
            </p:cNvPr>
            <p:cNvSpPr>
              <a:spLocks noChangeShapeType="1"/>
            </p:cNvSpPr>
            <p:nvPr/>
          </p:nvSpPr>
          <p:spPr bwMode="auto">
            <a:xfrm flipH="1">
              <a:off x="2326" y="3467"/>
              <a:ext cx="363"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79" name="Line 94">
              <a:extLst>
                <a:ext uri="{FF2B5EF4-FFF2-40B4-BE49-F238E27FC236}">
                  <a16:creationId xmlns:a16="http://schemas.microsoft.com/office/drawing/2014/main" xmlns="" id="{124BF242-1F93-46AF-AAAC-FD11C391E2E5}"/>
                </a:ext>
              </a:extLst>
            </p:cNvPr>
            <p:cNvSpPr>
              <a:spLocks noChangeShapeType="1"/>
            </p:cNvSpPr>
            <p:nvPr/>
          </p:nvSpPr>
          <p:spPr bwMode="auto">
            <a:xfrm flipH="1">
              <a:off x="2326" y="3467"/>
              <a:ext cx="59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80" name="Line 95">
              <a:extLst>
                <a:ext uri="{FF2B5EF4-FFF2-40B4-BE49-F238E27FC236}">
                  <a16:creationId xmlns:a16="http://schemas.microsoft.com/office/drawing/2014/main" xmlns="" id="{F27783D7-131A-4F24-B079-539D7242A4A9}"/>
                </a:ext>
              </a:extLst>
            </p:cNvPr>
            <p:cNvSpPr>
              <a:spLocks noChangeShapeType="1"/>
            </p:cNvSpPr>
            <p:nvPr/>
          </p:nvSpPr>
          <p:spPr bwMode="auto">
            <a:xfrm flipH="1">
              <a:off x="2326" y="3467"/>
              <a:ext cx="1089"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81" name="Line 96">
              <a:extLst>
                <a:ext uri="{FF2B5EF4-FFF2-40B4-BE49-F238E27FC236}">
                  <a16:creationId xmlns:a16="http://schemas.microsoft.com/office/drawing/2014/main" xmlns="" id="{9A789098-36C7-491C-BC08-9B52FDC35EEC}"/>
                </a:ext>
              </a:extLst>
            </p:cNvPr>
            <p:cNvSpPr>
              <a:spLocks noChangeShapeType="1"/>
            </p:cNvSpPr>
            <p:nvPr/>
          </p:nvSpPr>
          <p:spPr bwMode="auto">
            <a:xfrm flipH="1">
              <a:off x="2326" y="3467"/>
              <a:ext cx="1361"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4582" name="Group 97">
              <a:extLst>
                <a:ext uri="{FF2B5EF4-FFF2-40B4-BE49-F238E27FC236}">
                  <a16:creationId xmlns:a16="http://schemas.microsoft.com/office/drawing/2014/main" xmlns="" id="{00C97909-687E-4295-B56C-8E37154C04D7}"/>
                </a:ext>
              </a:extLst>
            </p:cNvPr>
            <p:cNvGrpSpPr>
              <a:grpSpLocks/>
            </p:cNvGrpSpPr>
            <p:nvPr/>
          </p:nvGrpSpPr>
          <p:grpSpPr bwMode="auto">
            <a:xfrm>
              <a:off x="3560" y="3258"/>
              <a:ext cx="227" cy="227"/>
              <a:chOff x="1111" y="3339"/>
              <a:chExt cx="227" cy="227"/>
            </a:xfrm>
          </p:grpSpPr>
          <p:sp>
            <p:nvSpPr>
              <p:cNvPr id="234607" name="Oval 98">
                <a:extLst>
                  <a:ext uri="{FF2B5EF4-FFF2-40B4-BE49-F238E27FC236}">
                    <a16:creationId xmlns:a16="http://schemas.microsoft.com/office/drawing/2014/main" xmlns="" id="{CBFBAC63-81AD-46FD-96A9-3784402105B8}"/>
                  </a:ext>
                </a:extLst>
              </p:cNvPr>
              <p:cNvSpPr>
                <a:spLocks noChangeArrowheads="1"/>
              </p:cNvSpPr>
              <p:nvPr/>
            </p:nvSpPr>
            <p:spPr bwMode="auto">
              <a:xfrm>
                <a:off x="1111" y="3339"/>
                <a:ext cx="227" cy="22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34608" name="Freeform 99">
                <a:extLst>
                  <a:ext uri="{FF2B5EF4-FFF2-40B4-BE49-F238E27FC236}">
                    <a16:creationId xmlns:a16="http://schemas.microsoft.com/office/drawing/2014/main" xmlns="" id="{1F66E929-E867-444C-8ABE-B5CAABCC20D7}"/>
                  </a:ext>
                </a:extLst>
              </p:cNvPr>
              <p:cNvSpPr>
                <a:spLocks/>
              </p:cNvSpPr>
              <p:nvPr/>
            </p:nvSpPr>
            <p:spPr bwMode="auto">
              <a:xfrm>
                <a:off x="1202" y="3385"/>
                <a:ext cx="45" cy="136"/>
              </a:xfrm>
              <a:custGeom>
                <a:avLst/>
                <a:gdLst>
                  <a:gd name="T0" fmla="*/ 0 w 45"/>
                  <a:gd name="T1" fmla="*/ 0 h 136"/>
                  <a:gd name="T2" fmla="*/ 45 w 45"/>
                  <a:gd name="T3" fmla="*/ 45 h 136"/>
                  <a:gd name="T4" fmla="*/ 0 w 45"/>
                  <a:gd name="T5" fmla="*/ 90 h 136"/>
                  <a:gd name="T6" fmla="*/ 45 w 45"/>
                  <a:gd name="T7" fmla="*/ 136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36">
                    <a:moveTo>
                      <a:pt x="0" y="0"/>
                    </a:moveTo>
                    <a:cubicBezTo>
                      <a:pt x="22" y="15"/>
                      <a:pt x="45" y="30"/>
                      <a:pt x="45" y="45"/>
                    </a:cubicBezTo>
                    <a:cubicBezTo>
                      <a:pt x="45" y="60"/>
                      <a:pt x="0" y="75"/>
                      <a:pt x="0" y="90"/>
                    </a:cubicBezTo>
                    <a:cubicBezTo>
                      <a:pt x="0" y="105"/>
                      <a:pt x="45" y="128"/>
                      <a:pt x="45" y="1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4583" name="Group 100">
              <a:extLst>
                <a:ext uri="{FF2B5EF4-FFF2-40B4-BE49-F238E27FC236}">
                  <a16:creationId xmlns:a16="http://schemas.microsoft.com/office/drawing/2014/main" xmlns="" id="{8F049B7E-C508-4717-B921-36A93ED42B10}"/>
                </a:ext>
              </a:extLst>
            </p:cNvPr>
            <p:cNvGrpSpPr>
              <a:grpSpLocks/>
            </p:cNvGrpSpPr>
            <p:nvPr/>
          </p:nvGrpSpPr>
          <p:grpSpPr bwMode="auto">
            <a:xfrm>
              <a:off x="3288" y="3258"/>
              <a:ext cx="227" cy="227"/>
              <a:chOff x="1111" y="3339"/>
              <a:chExt cx="227" cy="227"/>
            </a:xfrm>
          </p:grpSpPr>
          <p:sp>
            <p:nvSpPr>
              <p:cNvPr id="234605" name="Oval 101">
                <a:extLst>
                  <a:ext uri="{FF2B5EF4-FFF2-40B4-BE49-F238E27FC236}">
                    <a16:creationId xmlns:a16="http://schemas.microsoft.com/office/drawing/2014/main" xmlns="" id="{9446D387-14C4-4979-AB08-D8C6EF3D4787}"/>
                  </a:ext>
                </a:extLst>
              </p:cNvPr>
              <p:cNvSpPr>
                <a:spLocks noChangeArrowheads="1"/>
              </p:cNvSpPr>
              <p:nvPr/>
            </p:nvSpPr>
            <p:spPr bwMode="auto">
              <a:xfrm>
                <a:off x="1111" y="3339"/>
                <a:ext cx="227" cy="22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34606" name="Freeform 102">
                <a:extLst>
                  <a:ext uri="{FF2B5EF4-FFF2-40B4-BE49-F238E27FC236}">
                    <a16:creationId xmlns:a16="http://schemas.microsoft.com/office/drawing/2014/main" xmlns="" id="{83AAB9C4-B11F-44B0-8ED6-22BDAD9B57E3}"/>
                  </a:ext>
                </a:extLst>
              </p:cNvPr>
              <p:cNvSpPr>
                <a:spLocks/>
              </p:cNvSpPr>
              <p:nvPr/>
            </p:nvSpPr>
            <p:spPr bwMode="auto">
              <a:xfrm>
                <a:off x="1202" y="3385"/>
                <a:ext cx="45" cy="136"/>
              </a:xfrm>
              <a:custGeom>
                <a:avLst/>
                <a:gdLst>
                  <a:gd name="T0" fmla="*/ 0 w 45"/>
                  <a:gd name="T1" fmla="*/ 0 h 136"/>
                  <a:gd name="T2" fmla="*/ 45 w 45"/>
                  <a:gd name="T3" fmla="*/ 45 h 136"/>
                  <a:gd name="T4" fmla="*/ 0 w 45"/>
                  <a:gd name="T5" fmla="*/ 90 h 136"/>
                  <a:gd name="T6" fmla="*/ 45 w 45"/>
                  <a:gd name="T7" fmla="*/ 136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36">
                    <a:moveTo>
                      <a:pt x="0" y="0"/>
                    </a:moveTo>
                    <a:cubicBezTo>
                      <a:pt x="22" y="15"/>
                      <a:pt x="45" y="30"/>
                      <a:pt x="45" y="45"/>
                    </a:cubicBezTo>
                    <a:cubicBezTo>
                      <a:pt x="45" y="60"/>
                      <a:pt x="0" y="75"/>
                      <a:pt x="0" y="90"/>
                    </a:cubicBezTo>
                    <a:cubicBezTo>
                      <a:pt x="0" y="105"/>
                      <a:pt x="45" y="128"/>
                      <a:pt x="45" y="1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4584" name="Group 103">
              <a:extLst>
                <a:ext uri="{FF2B5EF4-FFF2-40B4-BE49-F238E27FC236}">
                  <a16:creationId xmlns:a16="http://schemas.microsoft.com/office/drawing/2014/main" xmlns="" id="{88C9A890-41DF-4993-A883-0D2D82B97BB0}"/>
                </a:ext>
              </a:extLst>
            </p:cNvPr>
            <p:cNvGrpSpPr>
              <a:grpSpLocks/>
            </p:cNvGrpSpPr>
            <p:nvPr/>
          </p:nvGrpSpPr>
          <p:grpSpPr bwMode="auto">
            <a:xfrm>
              <a:off x="2825" y="3249"/>
              <a:ext cx="227" cy="227"/>
              <a:chOff x="1111" y="3339"/>
              <a:chExt cx="227" cy="227"/>
            </a:xfrm>
          </p:grpSpPr>
          <p:sp>
            <p:nvSpPr>
              <p:cNvPr id="234603" name="Oval 104">
                <a:extLst>
                  <a:ext uri="{FF2B5EF4-FFF2-40B4-BE49-F238E27FC236}">
                    <a16:creationId xmlns:a16="http://schemas.microsoft.com/office/drawing/2014/main" xmlns="" id="{C0F4D291-F082-4213-900C-25D1767B15F0}"/>
                  </a:ext>
                </a:extLst>
              </p:cNvPr>
              <p:cNvSpPr>
                <a:spLocks noChangeArrowheads="1"/>
              </p:cNvSpPr>
              <p:nvPr/>
            </p:nvSpPr>
            <p:spPr bwMode="auto">
              <a:xfrm>
                <a:off x="1111" y="3339"/>
                <a:ext cx="227" cy="22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34604" name="Freeform 105">
                <a:extLst>
                  <a:ext uri="{FF2B5EF4-FFF2-40B4-BE49-F238E27FC236}">
                    <a16:creationId xmlns:a16="http://schemas.microsoft.com/office/drawing/2014/main" xmlns="" id="{02EF24D6-D715-491C-BDEB-A1ADAEE190C3}"/>
                  </a:ext>
                </a:extLst>
              </p:cNvPr>
              <p:cNvSpPr>
                <a:spLocks/>
              </p:cNvSpPr>
              <p:nvPr/>
            </p:nvSpPr>
            <p:spPr bwMode="auto">
              <a:xfrm>
                <a:off x="1202" y="3385"/>
                <a:ext cx="45" cy="136"/>
              </a:xfrm>
              <a:custGeom>
                <a:avLst/>
                <a:gdLst>
                  <a:gd name="T0" fmla="*/ 0 w 45"/>
                  <a:gd name="T1" fmla="*/ 0 h 136"/>
                  <a:gd name="T2" fmla="*/ 45 w 45"/>
                  <a:gd name="T3" fmla="*/ 45 h 136"/>
                  <a:gd name="T4" fmla="*/ 0 w 45"/>
                  <a:gd name="T5" fmla="*/ 90 h 136"/>
                  <a:gd name="T6" fmla="*/ 45 w 45"/>
                  <a:gd name="T7" fmla="*/ 136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36">
                    <a:moveTo>
                      <a:pt x="0" y="0"/>
                    </a:moveTo>
                    <a:cubicBezTo>
                      <a:pt x="22" y="15"/>
                      <a:pt x="45" y="30"/>
                      <a:pt x="45" y="45"/>
                    </a:cubicBezTo>
                    <a:cubicBezTo>
                      <a:pt x="45" y="60"/>
                      <a:pt x="0" y="75"/>
                      <a:pt x="0" y="90"/>
                    </a:cubicBezTo>
                    <a:cubicBezTo>
                      <a:pt x="0" y="105"/>
                      <a:pt x="45" y="128"/>
                      <a:pt x="45" y="1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4585" name="Text Box 106">
              <a:extLst>
                <a:ext uri="{FF2B5EF4-FFF2-40B4-BE49-F238E27FC236}">
                  <a16:creationId xmlns:a16="http://schemas.microsoft.com/office/drawing/2014/main" xmlns="" id="{CACE93CA-50A9-427C-959B-8A1B0E6D7BE7}"/>
                </a:ext>
              </a:extLst>
            </p:cNvPr>
            <p:cNvSpPr txBox="1">
              <a:spLocks noChangeArrowheads="1"/>
            </p:cNvSpPr>
            <p:nvPr/>
          </p:nvSpPr>
          <p:spPr bwMode="auto">
            <a:xfrm>
              <a:off x="213" y="2695"/>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用户</a:t>
              </a:r>
            </a:p>
          </p:txBody>
        </p:sp>
        <p:sp>
          <p:nvSpPr>
            <p:cNvPr id="234586" name="Text Box 107">
              <a:extLst>
                <a:ext uri="{FF2B5EF4-FFF2-40B4-BE49-F238E27FC236}">
                  <a16:creationId xmlns:a16="http://schemas.microsoft.com/office/drawing/2014/main" xmlns="" id="{AF15924B-6B23-409F-9BFB-097564CD3139}"/>
                </a:ext>
              </a:extLst>
            </p:cNvPr>
            <p:cNvSpPr txBox="1">
              <a:spLocks noChangeArrowheads="1"/>
            </p:cNvSpPr>
            <p:nvPr/>
          </p:nvSpPr>
          <p:spPr bwMode="auto">
            <a:xfrm>
              <a:off x="240" y="3331"/>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内核</a:t>
              </a:r>
            </a:p>
          </p:txBody>
        </p:sp>
        <p:sp>
          <p:nvSpPr>
            <p:cNvPr id="234587" name="Text Box 108">
              <a:extLst>
                <a:ext uri="{FF2B5EF4-FFF2-40B4-BE49-F238E27FC236}">
                  <a16:creationId xmlns:a16="http://schemas.microsoft.com/office/drawing/2014/main" xmlns="" id="{D127FB54-17D0-46F0-95EB-AA0BBDF9FD8B}"/>
                </a:ext>
              </a:extLst>
            </p:cNvPr>
            <p:cNvSpPr txBox="1">
              <a:spLocks noChangeArrowheads="1"/>
            </p:cNvSpPr>
            <p:nvPr/>
          </p:nvSpPr>
          <p:spPr bwMode="auto">
            <a:xfrm>
              <a:off x="267" y="3893"/>
              <a:ext cx="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硬件</a:t>
              </a:r>
            </a:p>
          </p:txBody>
        </p:sp>
        <p:sp>
          <p:nvSpPr>
            <p:cNvPr id="234588" name="Rectangle 109">
              <a:extLst>
                <a:ext uri="{FF2B5EF4-FFF2-40B4-BE49-F238E27FC236}">
                  <a16:creationId xmlns:a16="http://schemas.microsoft.com/office/drawing/2014/main" xmlns="" id="{446FC6EF-2598-45FD-962B-34647A4EB807}"/>
                </a:ext>
              </a:extLst>
            </p:cNvPr>
            <p:cNvSpPr>
              <a:spLocks noChangeArrowheads="1"/>
            </p:cNvSpPr>
            <p:nvPr/>
          </p:nvSpPr>
          <p:spPr bwMode="auto">
            <a:xfrm>
              <a:off x="4549" y="3512"/>
              <a:ext cx="273" cy="245"/>
            </a:xfrm>
            <a:prstGeom prst="rect">
              <a:avLst/>
            </a:prstGeom>
            <a:solidFill>
              <a:srgbClr val="FF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P</a:t>
              </a:r>
            </a:p>
          </p:txBody>
        </p:sp>
        <p:grpSp>
          <p:nvGrpSpPr>
            <p:cNvPr id="234589" name="Group 110">
              <a:extLst>
                <a:ext uri="{FF2B5EF4-FFF2-40B4-BE49-F238E27FC236}">
                  <a16:creationId xmlns:a16="http://schemas.microsoft.com/office/drawing/2014/main" xmlns="" id="{970F5370-EFDA-49CA-ABB2-7427B3B578C8}"/>
                </a:ext>
              </a:extLst>
            </p:cNvPr>
            <p:cNvGrpSpPr>
              <a:grpSpLocks/>
            </p:cNvGrpSpPr>
            <p:nvPr/>
          </p:nvGrpSpPr>
          <p:grpSpPr bwMode="auto">
            <a:xfrm>
              <a:off x="4549" y="2832"/>
              <a:ext cx="227" cy="227"/>
              <a:chOff x="1111" y="3339"/>
              <a:chExt cx="227" cy="227"/>
            </a:xfrm>
          </p:grpSpPr>
          <p:sp>
            <p:nvSpPr>
              <p:cNvPr id="234601" name="Oval 111">
                <a:extLst>
                  <a:ext uri="{FF2B5EF4-FFF2-40B4-BE49-F238E27FC236}">
                    <a16:creationId xmlns:a16="http://schemas.microsoft.com/office/drawing/2014/main" xmlns="" id="{9E9C7588-FE88-4E5A-A46F-424BEA8F3D79}"/>
                  </a:ext>
                </a:extLst>
              </p:cNvPr>
              <p:cNvSpPr>
                <a:spLocks noChangeArrowheads="1"/>
              </p:cNvSpPr>
              <p:nvPr/>
            </p:nvSpPr>
            <p:spPr bwMode="auto">
              <a:xfrm>
                <a:off x="1111" y="3339"/>
                <a:ext cx="227" cy="22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34602" name="Freeform 112">
                <a:extLst>
                  <a:ext uri="{FF2B5EF4-FFF2-40B4-BE49-F238E27FC236}">
                    <a16:creationId xmlns:a16="http://schemas.microsoft.com/office/drawing/2014/main" xmlns="" id="{647F54BA-C9EF-4B41-BFDC-F0A18684A806}"/>
                  </a:ext>
                </a:extLst>
              </p:cNvPr>
              <p:cNvSpPr>
                <a:spLocks/>
              </p:cNvSpPr>
              <p:nvPr/>
            </p:nvSpPr>
            <p:spPr bwMode="auto">
              <a:xfrm>
                <a:off x="1202" y="3385"/>
                <a:ext cx="45" cy="136"/>
              </a:xfrm>
              <a:custGeom>
                <a:avLst/>
                <a:gdLst>
                  <a:gd name="T0" fmla="*/ 0 w 45"/>
                  <a:gd name="T1" fmla="*/ 0 h 136"/>
                  <a:gd name="T2" fmla="*/ 45 w 45"/>
                  <a:gd name="T3" fmla="*/ 45 h 136"/>
                  <a:gd name="T4" fmla="*/ 0 w 45"/>
                  <a:gd name="T5" fmla="*/ 90 h 136"/>
                  <a:gd name="T6" fmla="*/ 45 w 45"/>
                  <a:gd name="T7" fmla="*/ 136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36">
                    <a:moveTo>
                      <a:pt x="0" y="0"/>
                    </a:moveTo>
                    <a:cubicBezTo>
                      <a:pt x="22" y="15"/>
                      <a:pt x="45" y="30"/>
                      <a:pt x="45" y="45"/>
                    </a:cubicBezTo>
                    <a:cubicBezTo>
                      <a:pt x="45" y="60"/>
                      <a:pt x="0" y="75"/>
                      <a:pt x="0" y="90"/>
                    </a:cubicBezTo>
                    <a:cubicBezTo>
                      <a:pt x="0" y="105"/>
                      <a:pt x="45" y="128"/>
                      <a:pt x="45" y="1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4590" name="Oval 113">
              <a:extLst>
                <a:ext uri="{FF2B5EF4-FFF2-40B4-BE49-F238E27FC236}">
                  <a16:creationId xmlns:a16="http://schemas.microsoft.com/office/drawing/2014/main" xmlns="" id="{C666D121-5BA1-4098-A2AC-326E3B92A8E1}"/>
                </a:ext>
              </a:extLst>
            </p:cNvPr>
            <p:cNvSpPr>
              <a:spLocks noChangeArrowheads="1"/>
            </p:cNvSpPr>
            <p:nvPr/>
          </p:nvSpPr>
          <p:spPr bwMode="auto">
            <a:xfrm>
              <a:off x="4572" y="3190"/>
              <a:ext cx="204" cy="204"/>
            </a:xfrm>
            <a:prstGeom prst="ellipse">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L</a:t>
              </a:r>
            </a:p>
          </p:txBody>
        </p:sp>
        <p:sp>
          <p:nvSpPr>
            <p:cNvPr id="234591" name="Freeform 114">
              <a:extLst>
                <a:ext uri="{FF2B5EF4-FFF2-40B4-BE49-F238E27FC236}">
                  <a16:creationId xmlns:a16="http://schemas.microsoft.com/office/drawing/2014/main" xmlns="" id="{24E75CCC-B296-458F-8C98-E2EC97CD3324}"/>
                </a:ext>
              </a:extLst>
            </p:cNvPr>
            <p:cNvSpPr>
              <a:spLocks/>
            </p:cNvSpPr>
            <p:nvPr/>
          </p:nvSpPr>
          <p:spPr bwMode="auto">
            <a:xfrm>
              <a:off x="4621" y="2514"/>
              <a:ext cx="46" cy="227"/>
            </a:xfrm>
            <a:custGeom>
              <a:avLst/>
              <a:gdLst>
                <a:gd name="T0" fmla="*/ 46 w 46"/>
                <a:gd name="T1" fmla="*/ 0 h 227"/>
                <a:gd name="T2" fmla="*/ 0 w 46"/>
                <a:gd name="T3" fmla="*/ 46 h 227"/>
                <a:gd name="T4" fmla="*/ 46 w 46"/>
                <a:gd name="T5" fmla="*/ 91 h 227"/>
                <a:gd name="T6" fmla="*/ 0 w 46"/>
                <a:gd name="T7" fmla="*/ 182 h 227"/>
                <a:gd name="T8" fmla="*/ 46 w 46"/>
                <a:gd name="T9" fmla="*/ 227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227">
                  <a:moveTo>
                    <a:pt x="46" y="0"/>
                  </a:moveTo>
                  <a:cubicBezTo>
                    <a:pt x="23" y="15"/>
                    <a:pt x="0" y="31"/>
                    <a:pt x="0" y="46"/>
                  </a:cubicBezTo>
                  <a:cubicBezTo>
                    <a:pt x="0" y="61"/>
                    <a:pt x="46" y="68"/>
                    <a:pt x="46" y="91"/>
                  </a:cubicBezTo>
                  <a:cubicBezTo>
                    <a:pt x="46" y="114"/>
                    <a:pt x="0" y="159"/>
                    <a:pt x="0" y="182"/>
                  </a:cubicBezTo>
                  <a:cubicBezTo>
                    <a:pt x="0" y="205"/>
                    <a:pt x="38" y="220"/>
                    <a:pt x="46" y="227"/>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92" name="Text Box 115">
              <a:extLst>
                <a:ext uri="{FF2B5EF4-FFF2-40B4-BE49-F238E27FC236}">
                  <a16:creationId xmlns:a16="http://schemas.microsoft.com/office/drawing/2014/main" xmlns="" id="{28FCD77F-318F-4D6B-A77A-F485A17463FB}"/>
                </a:ext>
              </a:extLst>
            </p:cNvPr>
            <p:cNvSpPr txBox="1">
              <a:spLocks noChangeArrowheads="1"/>
            </p:cNvSpPr>
            <p:nvPr/>
          </p:nvSpPr>
          <p:spPr bwMode="auto">
            <a:xfrm>
              <a:off x="4721" y="2478"/>
              <a:ext cx="9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用户线程</a:t>
              </a:r>
            </a:p>
          </p:txBody>
        </p:sp>
        <p:sp>
          <p:nvSpPr>
            <p:cNvPr id="234593" name="Text Box 116">
              <a:extLst>
                <a:ext uri="{FF2B5EF4-FFF2-40B4-BE49-F238E27FC236}">
                  <a16:creationId xmlns:a16="http://schemas.microsoft.com/office/drawing/2014/main" xmlns="" id="{78B0470C-BC21-452D-BFEC-851ACF4C4DEB}"/>
                </a:ext>
              </a:extLst>
            </p:cNvPr>
            <p:cNvSpPr txBox="1">
              <a:spLocks noChangeArrowheads="1"/>
            </p:cNvSpPr>
            <p:nvPr/>
          </p:nvSpPr>
          <p:spPr bwMode="auto">
            <a:xfrm>
              <a:off x="4740" y="2798"/>
              <a:ext cx="9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内核线程</a:t>
              </a:r>
            </a:p>
          </p:txBody>
        </p:sp>
        <p:sp>
          <p:nvSpPr>
            <p:cNvPr id="234594" name="Text Box 117">
              <a:extLst>
                <a:ext uri="{FF2B5EF4-FFF2-40B4-BE49-F238E27FC236}">
                  <a16:creationId xmlns:a16="http://schemas.microsoft.com/office/drawing/2014/main" xmlns="" id="{3E9C0CBD-6BA2-44CF-AB25-FB75FE3299BE}"/>
                </a:ext>
              </a:extLst>
            </p:cNvPr>
            <p:cNvSpPr txBox="1">
              <a:spLocks noChangeArrowheads="1"/>
            </p:cNvSpPr>
            <p:nvPr/>
          </p:nvSpPr>
          <p:spPr bwMode="auto">
            <a:xfrm>
              <a:off x="4749" y="3140"/>
              <a:ext cx="9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轻权进程</a:t>
              </a:r>
            </a:p>
          </p:txBody>
        </p:sp>
        <p:sp>
          <p:nvSpPr>
            <p:cNvPr id="234595" name="Text Box 118">
              <a:extLst>
                <a:ext uri="{FF2B5EF4-FFF2-40B4-BE49-F238E27FC236}">
                  <a16:creationId xmlns:a16="http://schemas.microsoft.com/office/drawing/2014/main" xmlns="" id="{90290729-A6EF-46A1-B521-9282E55E535C}"/>
                </a:ext>
              </a:extLst>
            </p:cNvPr>
            <p:cNvSpPr txBox="1">
              <a:spLocks noChangeArrowheads="1"/>
            </p:cNvSpPr>
            <p:nvPr/>
          </p:nvSpPr>
          <p:spPr bwMode="auto">
            <a:xfrm>
              <a:off x="4789" y="3478"/>
              <a:ext cx="7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处理器</a:t>
              </a:r>
            </a:p>
          </p:txBody>
        </p:sp>
        <p:sp>
          <p:nvSpPr>
            <p:cNvPr id="234596" name="Text Box 119">
              <a:extLst>
                <a:ext uri="{FF2B5EF4-FFF2-40B4-BE49-F238E27FC236}">
                  <a16:creationId xmlns:a16="http://schemas.microsoft.com/office/drawing/2014/main" xmlns="" id="{55483D89-F0B6-4AC2-A8F7-7C7DACCB1DE7}"/>
                </a:ext>
              </a:extLst>
            </p:cNvPr>
            <p:cNvSpPr txBox="1">
              <a:spLocks noChangeArrowheads="1"/>
            </p:cNvSpPr>
            <p:nvPr/>
          </p:nvSpPr>
          <p:spPr bwMode="auto">
            <a:xfrm>
              <a:off x="575" y="2151"/>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进程</a:t>
              </a:r>
              <a:r>
                <a:rPr lang="en-US" altLang="zh-CN" sz="2000" b="1"/>
                <a:t>1</a:t>
              </a:r>
            </a:p>
          </p:txBody>
        </p:sp>
        <p:sp>
          <p:nvSpPr>
            <p:cNvPr id="234597" name="Text Box 120">
              <a:extLst>
                <a:ext uri="{FF2B5EF4-FFF2-40B4-BE49-F238E27FC236}">
                  <a16:creationId xmlns:a16="http://schemas.microsoft.com/office/drawing/2014/main" xmlns="" id="{3FED9B78-260E-4FFE-8853-F3A1FC1164D2}"/>
                </a:ext>
              </a:extLst>
            </p:cNvPr>
            <p:cNvSpPr txBox="1">
              <a:spLocks noChangeArrowheads="1"/>
            </p:cNvSpPr>
            <p:nvPr/>
          </p:nvSpPr>
          <p:spPr bwMode="auto">
            <a:xfrm>
              <a:off x="1128" y="2151"/>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进程</a:t>
              </a:r>
              <a:r>
                <a:rPr lang="en-US" altLang="zh-CN" sz="2000" b="1"/>
                <a:t>2</a:t>
              </a:r>
            </a:p>
          </p:txBody>
        </p:sp>
        <p:sp>
          <p:nvSpPr>
            <p:cNvPr id="234598" name="Text Box 121">
              <a:extLst>
                <a:ext uri="{FF2B5EF4-FFF2-40B4-BE49-F238E27FC236}">
                  <a16:creationId xmlns:a16="http://schemas.microsoft.com/office/drawing/2014/main" xmlns="" id="{08E7318A-A455-43D3-A78A-861AA29AEB48}"/>
                </a:ext>
              </a:extLst>
            </p:cNvPr>
            <p:cNvSpPr txBox="1">
              <a:spLocks noChangeArrowheads="1"/>
            </p:cNvSpPr>
            <p:nvPr/>
          </p:nvSpPr>
          <p:spPr bwMode="auto">
            <a:xfrm>
              <a:off x="1810" y="2160"/>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进程</a:t>
              </a:r>
              <a:r>
                <a:rPr lang="en-US" altLang="zh-CN" sz="2000" b="1"/>
                <a:t>3</a:t>
              </a:r>
            </a:p>
          </p:txBody>
        </p:sp>
        <p:sp>
          <p:nvSpPr>
            <p:cNvPr id="234599" name="Text Box 122">
              <a:extLst>
                <a:ext uri="{FF2B5EF4-FFF2-40B4-BE49-F238E27FC236}">
                  <a16:creationId xmlns:a16="http://schemas.microsoft.com/office/drawing/2014/main" xmlns="" id="{6329AAB4-79F2-4EF7-9F5B-AB35F02E3E17}"/>
                </a:ext>
              </a:extLst>
            </p:cNvPr>
            <p:cNvSpPr txBox="1">
              <a:spLocks noChangeArrowheads="1"/>
            </p:cNvSpPr>
            <p:nvPr/>
          </p:nvSpPr>
          <p:spPr bwMode="auto">
            <a:xfrm>
              <a:off x="2553" y="2160"/>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进程</a:t>
              </a:r>
              <a:r>
                <a:rPr lang="en-US" altLang="zh-CN" sz="2000" b="1"/>
                <a:t>4</a:t>
              </a:r>
            </a:p>
          </p:txBody>
        </p:sp>
        <p:sp>
          <p:nvSpPr>
            <p:cNvPr id="234600" name="Text Box 123">
              <a:extLst>
                <a:ext uri="{FF2B5EF4-FFF2-40B4-BE49-F238E27FC236}">
                  <a16:creationId xmlns:a16="http://schemas.microsoft.com/office/drawing/2014/main" xmlns="" id="{46D036B3-C3F0-48A7-88FA-A91CD0B807D6}"/>
                </a:ext>
              </a:extLst>
            </p:cNvPr>
            <p:cNvSpPr txBox="1">
              <a:spLocks noChangeArrowheads="1"/>
            </p:cNvSpPr>
            <p:nvPr/>
          </p:nvSpPr>
          <p:spPr bwMode="auto">
            <a:xfrm>
              <a:off x="3397" y="2160"/>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进程</a:t>
              </a:r>
              <a:r>
                <a:rPr lang="en-US" altLang="zh-CN" sz="2000" b="1"/>
                <a:t>5</a:t>
              </a:r>
            </a:p>
          </p:txBody>
        </p:sp>
      </p:grpSp>
      <p:sp>
        <p:nvSpPr>
          <p:cNvPr id="432252" name="Rectangle 124">
            <a:extLst>
              <a:ext uri="{FF2B5EF4-FFF2-40B4-BE49-F238E27FC236}">
                <a16:creationId xmlns:a16="http://schemas.microsoft.com/office/drawing/2014/main" xmlns="" id="{AB03143E-AF5F-47B2-B55D-34826FD862AB}"/>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32131"/>
                                        </p:tgtEl>
                                        <p:attrNameLst>
                                          <p:attrName>style.visibility</p:attrName>
                                        </p:attrNameLst>
                                      </p:cBhvr>
                                      <p:to>
                                        <p:strVal val="visible"/>
                                      </p:to>
                                    </p:set>
                                    <p:animEffect transition="in" filter="barn(inVertical)">
                                      <p:cBhvr>
                                        <p:cTn id="7" dur="500"/>
                                        <p:tgtEl>
                                          <p:spTgt spid="432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xmlns="" id="{5191952E-FB73-4D4D-8E9B-156446221AF2}"/>
              </a:ext>
            </a:extLst>
          </p:cNvPr>
          <p:cNvSpPr>
            <a:spLocks noChangeArrowheads="1"/>
          </p:cNvSpPr>
          <p:nvPr/>
        </p:nvSpPr>
        <p:spPr bwMode="auto">
          <a:xfrm>
            <a:off x="381000" y="1125538"/>
            <a:ext cx="84582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800" b="1" dirty="0">
                <a:solidFill>
                  <a:schemeClr val="accent2"/>
                </a:solidFill>
              </a:rPr>
              <a:t>3.4 </a:t>
            </a:r>
            <a:r>
              <a:rPr lang="zh-CN" altLang="en-US" sz="2800" b="1" dirty="0">
                <a:solidFill>
                  <a:schemeClr val="accent2"/>
                </a:solidFill>
              </a:rPr>
              <a:t>线程</a:t>
            </a:r>
            <a:r>
              <a:rPr lang="en-US" altLang="zh-CN" sz="2800" b="1" dirty="0">
                <a:solidFill>
                  <a:schemeClr val="accent2"/>
                </a:solidFill>
              </a:rPr>
              <a:t>(THREAD)</a:t>
            </a:r>
            <a:br>
              <a:rPr lang="en-US" altLang="zh-CN" sz="2800" b="1" dirty="0">
                <a:solidFill>
                  <a:schemeClr val="accent2"/>
                </a:solidFill>
              </a:rPr>
            </a:br>
            <a:r>
              <a:rPr lang="en-US" altLang="zh-CN" sz="2800" b="1" dirty="0">
                <a:solidFill>
                  <a:srgbClr val="006600"/>
                </a:solidFill>
              </a:rPr>
              <a:t>3.4.10 </a:t>
            </a:r>
            <a:r>
              <a:rPr lang="zh-CN" altLang="en-US" sz="2800" b="1" dirty="0">
                <a:solidFill>
                  <a:srgbClr val="006600"/>
                </a:solidFill>
              </a:rPr>
              <a:t>线程举例 </a:t>
            </a:r>
            <a:r>
              <a:rPr lang="en-US" altLang="zh-CN" sz="2800" b="1" dirty="0"/>
              <a:t>POSIX</a:t>
            </a:r>
            <a:r>
              <a:rPr lang="zh-CN" altLang="en-US" sz="2800" b="1" dirty="0"/>
              <a:t>接口 </a:t>
            </a:r>
            <a:r>
              <a:rPr lang="en-US" altLang="zh-CN" sz="2800" b="1" dirty="0" err="1"/>
              <a:t>pthreads</a:t>
            </a:r>
            <a:endParaRPr lang="zh-CN" altLang="en-US" sz="2800" b="1" dirty="0"/>
          </a:p>
        </p:txBody>
      </p:sp>
      <p:sp>
        <p:nvSpPr>
          <p:cNvPr id="236547" name="Text Box 3">
            <a:extLst>
              <a:ext uri="{FF2B5EF4-FFF2-40B4-BE49-F238E27FC236}">
                <a16:creationId xmlns:a16="http://schemas.microsoft.com/office/drawing/2014/main" xmlns="" id="{F0E8C700-4BB1-4678-AAEF-A1B8AEE5E309}"/>
              </a:ext>
            </a:extLst>
          </p:cNvPr>
          <p:cNvSpPr txBox="1">
            <a:spLocks noChangeArrowheads="1"/>
          </p:cNvSpPr>
          <p:nvPr/>
        </p:nvSpPr>
        <p:spPr bwMode="auto">
          <a:xfrm>
            <a:off x="381000" y="2288712"/>
            <a:ext cx="858348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t>#include &lt;</a:t>
            </a:r>
            <a:r>
              <a:rPr lang="en-US" altLang="zh-CN" sz="2400" b="1" dirty="0" err="1"/>
              <a:t>pthread.h</a:t>
            </a:r>
            <a:r>
              <a:rPr lang="en-US" altLang="zh-CN" sz="2400" b="1" dirty="0"/>
              <a:t>&gt; </a:t>
            </a:r>
          </a:p>
          <a:p>
            <a:pPr eaLnBrk="1" hangingPunct="1">
              <a:spcBef>
                <a:spcPct val="0"/>
              </a:spcBef>
              <a:buFontTx/>
              <a:buNone/>
            </a:pPr>
            <a:endParaRPr lang="en-US" altLang="zh-CN" sz="2400" b="1" dirty="0"/>
          </a:p>
          <a:p>
            <a:pPr eaLnBrk="1" hangingPunct="1">
              <a:spcBef>
                <a:spcPct val="0"/>
              </a:spcBef>
              <a:buFontTx/>
              <a:buNone/>
            </a:pPr>
            <a:r>
              <a:rPr lang="en-US" altLang="zh-CN" sz="2400" b="1" dirty="0"/>
              <a:t>int </a:t>
            </a:r>
            <a:r>
              <a:rPr lang="en-US" altLang="zh-CN" sz="2400" b="1" dirty="0" err="1"/>
              <a:t>pthread_create</a:t>
            </a:r>
            <a:r>
              <a:rPr lang="en-US" altLang="zh-CN" sz="2400" b="1" dirty="0"/>
              <a:t> (</a:t>
            </a:r>
            <a:r>
              <a:rPr lang="en-US" altLang="zh-CN" sz="2400" b="1" dirty="0" err="1"/>
              <a:t>pthread_t</a:t>
            </a:r>
            <a:r>
              <a:rPr lang="en-US" altLang="zh-CN" sz="2400" b="1" dirty="0"/>
              <a:t> *thread, </a:t>
            </a:r>
          </a:p>
          <a:p>
            <a:pPr eaLnBrk="1" hangingPunct="1">
              <a:spcBef>
                <a:spcPct val="0"/>
              </a:spcBef>
              <a:buFontTx/>
              <a:buNone/>
            </a:pPr>
            <a:r>
              <a:rPr lang="en-US" altLang="zh-CN" sz="2400" b="1" dirty="0"/>
              <a:t>                                  const </a:t>
            </a:r>
            <a:r>
              <a:rPr lang="en-US" altLang="zh-CN" sz="2400" b="1" dirty="0" err="1"/>
              <a:t>pthread_attr_t</a:t>
            </a:r>
            <a:r>
              <a:rPr lang="en-US" altLang="zh-CN" sz="2400" b="1" dirty="0"/>
              <a:t>,                  //</a:t>
            </a:r>
            <a:r>
              <a:rPr lang="zh-CN" altLang="en-US" sz="2400" b="1" dirty="0"/>
              <a:t>指定属性</a:t>
            </a:r>
            <a:endParaRPr lang="en-US" altLang="zh-CN" sz="2400" b="1" dirty="0"/>
          </a:p>
          <a:p>
            <a:pPr eaLnBrk="1" hangingPunct="1">
              <a:spcBef>
                <a:spcPct val="0"/>
              </a:spcBef>
              <a:buFontTx/>
              <a:buNone/>
            </a:pPr>
            <a:r>
              <a:rPr lang="en-US" altLang="zh-CN" sz="2400" b="1" dirty="0"/>
              <a:t>                                  void *(*</a:t>
            </a:r>
            <a:r>
              <a:rPr lang="en-US" altLang="zh-CN" sz="2400" b="1" dirty="0" err="1"/>
              <a:t>start_routine</a:t>
            </a:r>
            <a:r>
              <a:rPr lang="en-US" altLang="zh-CN" sz="2400" b="1" dirty="0"/>
              <a:t>) (void *), //</a:t>
            </a:r>
            <a:r>
              <a:rPr lang="zh-CN" altLang="en-US" sz="2400" b="1" dirty="0"/>
              <a:t>运行的函数</a:t>
            </a:r>
            <a:endParaRPr lang="en-US" altLang="zh-CN" sz="2400" b="1" dirty="0"/>
          </a:p>
          <a:p>
            <a:pPr eaLnBrk="1" hangingPunct="1">
              <a:spcBef>
                <a:spcPct val="0"/>
              </a:spcBef>
              <a:buFontTx/>
              <a:buNone/>
            </a:pPr>
            <a:r>
              <a:rPr lang="en-US" altLang="zh-CN" sz="2400" b="1" dirty="0"/>
              <a:t>                                  void *</a:t>
            </a:r>
            <a:r>
              <a:rPr lang="en-US" altLang="zh-CN" sz="2400" b="1" dirty="0" err="1"/>
              <a:t>arg</a:t>
            </a:r>
            <a:r>
              <a:rPr lang="en-US" altLang="zh-CN" sz="2400" b="1" dirty="0"/>
              <a:t>)                                    //</a:t>
            </a:r>
            <a:r>
              <a:rPr lang="zh-CN" altLang="en-US" sz="2400" b="1" dirty="0"/>
              <a:t>设定参数</a:t>
            </a:r>
            <a:endParaRPr lang="en-US" altLang="zh-CN" sz="2400" b="1" dirty="0"/>
          </a:p>
        </p:txBody>
      </p:sp>
      <p:sp>
        <p:nvSpPr>
          <p:cNvPr id="434182" name="Rectangle 6">
            <a:extLst>
              <a:ext uri="{FF2B5EF4-FFF2-40B4-BE49-F238E27FC236}">
                <a16:creationId xmlns:a16="http://schemas.microsoft.com/office/drawing/2014/main" xmlns="" id="{D8AAA186-3B58-4B9C-86B6-7C804A8BA3EC}"/>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extLst>
      <p:ext uri="{BB962C8B-B14F-4D97-AF65-F5344CB8AC3E}">
        <p14:creationId xmlns:p14="http://schemas.microsoft.com/office/powerpoint/2010/main" val="17029120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xmlns="" id="{5191952E-FB73-4D4D-8E9B-156446221AF2}"/>
              </a:ext>
            </a:extLst>
          </p:cNvPr>
          <p:cNvSpPr>
            <a:spLocks noChangeArrowheads="1"/>
          </p:cNvSpPr>
          <p:nvPr/>
        </p:nvSpPr>
        <p:spPr bwMode="auto">
          <a:xfrm>
            <a:off x="381000" y="1125538"/>
            <a:ext cx="84582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800" b="1" dirty="0">
                <a:solidFill>
                  <a:schemeClr val="accent2"/>
                </a:solidFill>
              </a:rPr>
              <a:t>3.4 </a:t>
            </a:r>
            <a:r>
              <a:rPr lang="zh-CN" altLang="en-US" sz="2800" b="1" dirty="0">
                <a:solidFill>
                  <a:schemeClr val="accent2"/>
                </a:solidFill>
              </a:rPr>
              <a:t>线程</a:t>
            </a:r>
            <a:r>
              <a:rPr lang="en-US" altLang="zh-CN" sz="2800" b="1" dirty="0">
                <a:solidFill>
                  <a:schemeClr val="accent2"/>
                </a:solidFill>
              </a:rPr>
              <a:t>(THREAD)</a:t>
            </a:r>
            <a:br>
              <a:rPr lang="en-US" altLang="zh-CN" sz="2800" b="1" dirty="0">
                <a:solidFill>
                  <a:schemeClr val="accent2"/>
                </a:solidFill>
              </a:rPr>
            </a:br>
            <a:r>
              <a:rPr lang="en-US" altLang="zh-CN" sz="2800" b="1" dirty="0">
                <a:solidFill>
                  <a:srgbClr val="006600"/>
                </a:solidFill>
              </a:rPr>
              <a:t>3.4.10 </a:t>
            </a:r>
            <a:r>
              <a:rPr lang="zh-CN" altLang="en-US" sz="2800" b="1" dirty="0">
                <a:solidFill>
                  <a:srgbClr val="006600"/>
                </a:solidFill>
              </a:rPr>
              <a:t>线程举例</a:t>
            </a:r>
            <a:r>
              <a:rPr lang="zh-CN" altLang="en-US" sz="2800" b="1" dirty="0"/>
              <a:t>（</a:t>
            </a:r>
            <a:r>
              <a:rPr lang="en-US" altLang="zh-CN" sz="2800" b="1" dirty="0"/>
              <a:t>NT_thread.cpp</a:t>
            </a:r>
            <a:r>
              <a:rPr lang="zh-CN" altLang="en-US" sz="2800" b="1" dirty="0"/>
              <a:t>）</a:t>
            </a:r>
            <a:r>
              <a:rPr lang="en-US" altLang="zh-CN" sz="2800" b="1" dirty="0"/>
              <a:t>Windows API</a:t>
            </a:r>
            <a:endParaRPr lang="zh-CN" altLang="en-US" sz="2800" b="1" dirty="0"/>
          </a:p>
        </p:txBody>
      </p:sp>
      <p:sp>
        <p:nvSpPr>
          <p:cNvPr id="236547" name="Text Box 3">
            <a:extLst>
              <a:ext uri="{FF2B5EF4-FFF2-40B4-BE49-F238E27FC236}">
                <a16:creationId xmlns:a16="http://schemas.microsoft.com/office/drawing/2014/main" xmlns="" id="{F0E8C700-4BB1-4678-AAEF-A1B8AEE5E309}"/>
              </a:ext>
            </a:extLst>
          </p:cNvPr>
          <p:cNvSpPr txBox="1">
            <a:spLocks noChangeArrowheads="1"/>
          </p:cNvSpPr>
          <p:nvPr/>
        </p:nvSpPr>
        <p:spPr bwMode="auto">
          <a:xfrm>
            <a:off x="762000" y="2268538"/>
            <a:ext cx="79248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t>#include &lt;stdio.h&gt; </a:t>
            </a:r>
          </a:p>
          <a:p>
            <a:pPr eaLnBrk="1" hangingPunct="1">
              <a:spcBef>
                <a:spcPct val="0"/>
              </a:spcBef>
              <a:buFontTx/>
              <a:buNone/>
            </a:pPr>
            <a:r>
              <a:rPr lang="en-US" altLang="zh-CN" sz="2400" b="1"/>
              <a:t>#include &lt;windows.h&gt; </a:t>
            </a:r>
          </a:p>
          <a:p>
            <a:pPr eaLnBrk="1" hangingPunct="1">
              <a:spcBef>
                <a:spcPct val="0"/>
              </a:spcBef>
              <a:buFontTx/>
              <a:buNone/>
            </a:pPr>
            <a:r>
              <a:rPr lang="en-US" altLang="zh-CN" sz="2400" b="1"/>
              <a:t>#include &lt;iostream.h&gt;</a:t>
            </a:r>
          </a:p>
          <a:p>
            <a:pPr eaLnBrk="1" hangingPunct="1">
              <a:spcBef>
                <a:spcPct val="0"/>
              </a:spcBef>
              <a:buFontTx/>
              <a:buNone/>
            </a:pPr>
            <a:r>
              <a:rPr lang="en-US" altLang="zh-CN" sz="2400" b="1"/>
              <a:t>#include &lt;winbase.h&gt; </a:t>
            </a:r>
          </a:p>
          <a:p>
            <a:pPr eaLnBrk="1" hangingPunct="1">
              <a:spcBef>
                <a:spcPct val="0"/>
              </a:spcBef>
              <a:buFontTx/>
              <a:buNone/>
            </a:pPr>
            <a:r>
              <a:rPr lang="en-US" altLang="zh-CN" sz="2400" b="1"/>
              <a:t>void SubThread(void)</a:t>
            </a:r>
          </a:p>
          <a:p>
            <a:pPr eaLnBrk="1" hangingPunct="1">
              <a:spcBef>
                <a:spcPct val="0"/>
              </a:spcBef>
              <a:buFontTx/>
              <a:buNone/>
            </a:pPr>
            <a:r>
              <a:rPr lang="en-US" altLang="zh-CN" sz="2400" b="1"/>
              <a:t>{           int i;</a:t>
            </a:r>
          </a:p>
          <a:p>
            <a:pPr eaLnBrk="1" hangingPunct="1">
              <a:spcBef>
                <a:spcPct val="0"/>
              </a:spcBef>
              <a:buFontTx/>
              <a:buNone/>
            </a:pPr>
            <a:r>
              <a:rPr lang="en-US" altLang="zh-CN" sz="2400" b="1"/>
              <a:t>	for (i=0;i&lt;5;i++)</a:t>
            </a:r>
          </a:p>
          <a:p>
            <a:pPr eaLnBrk="1" hangingPunct="1">
              <a:spcBef>
                <a:spcPct val="0"/>
              </a:spcBef>
              <a:buFontTx/>
              <a:buNone/>
            </a:pPr>
            <a:r>
              <a:rPr lang="en-US" altLang="zh-CN" sz="2400" b="1"/>
              <a:t>	{</a:t>
            </a:r>
          </a:p>
          <a:p>
            <a:pPr eaLnBrk="1" hangingPunct="1">
              <a:spcBef>
                <a:spcPct val="0"/>
              </a:spcBef>
              <a:buFontTx/>
              <a:buNone/>
            </a:pPr>
            <a:r>
              <a:rPr lang="en-US" altLang="zh-CN" sz="2400" b="1"/>
              <a:t>		cout &lt;&lt; "SubThread" &lt;&lt; i &lt;&lt; endl;</a:t>
            </a:r>
          </a:p>
          <a:p>
            <a:pPr eaLnBrk="1" hangingPunct="1">
              <a:spcBef>
                <a:spcPct val="0"/>
              </a:spcBef>
              <a:buFontTx/>
              <a:buNone/>
            </a:pPr>
            <a:r>
              <a:rPr lang="en-US" altLang="zh-CN" sz="2400" b="1"/>
              <a:t>		Sleep(2000);</a:t>
            </a:r>
          </a:p>
          <a:p>
            <a:pPr eaLnBrk="1" hangingPunct="1">
              <a:spcBef>
                <a:spcPct val="0"/>
              </a:spcBef>
              <a:buFontTx/>
              <a:buNone/>
            </a:pPr>
            <a:r>
              <a:rPr lang="en-US" altLang="zh-CN" sz="2400" b="1"/>
              <a:t>	}</a:t>
            </a:r>
          </a:p>
          <a:p>
            <a:pPr eaLnBrk="1" hangingPunct="1">
              <a:spcBef>
                <a:spcPct val="0"/>
              </a:spcBef>
              <a:buFontTx/>
              <a:buNone/>
            </a:pPr>
            <a:r>
              <a:rPr lang="en-US" altLang="zh-CN" sz="2400" b="1"/>
              <a:t>}</a:t>
            </a:r>
          </a:p>
        </p:txBody>
      </p:sp>
      <p:sp>
        <p:nvSpPr>
          <p:cNvPr id="236548" name="AutoShape 4">
            <a:extLst>
              <a:ext uri="{FF2B5EF4-FFF2-40B4-BE49-F238E27FC236}">
                <a16:creationId xmlns:a16="http://schemas.microsoft.com/office/drawing/2014/main" xmlns="" id="{5B74FC82-8E08-4C8B-BAE1-3826970D9770}"/>
              </a:ext>
            </a:extLst>
          </p:cNvPr>
          <p:cNvSpPr>
            <a:spLocks/>
          </p:cNvSpPr>
          <p:nvPr/>
        </p:nvSpPr>
        <p:spPr bwMode="auto">
          <a:xfrm>
            <a:off x="1547813" y="5072063"/>
            <a:ext cx="144462" cy="1152525"/>
          </a:xfrm>
          <a:prstGeom prst="leftBrace">
            <a:avLst>
              <a:gd name="adj1" fmla="val 66484"/>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36549" name="AutoShape 5">
            <a:extLst>
              <a:ext uri="{FF2B5EF4-FFF2-40B4-BE49-F238E27FC236}">
                <a16:creationId xmlns:a16="http://schemas.microsoft.com/office/drawing/2014/main" xmlns="" id="{C0223A5F-E027-4DC3-9856-611D3551E070}"/>
              </a:ext>
            </a:extLst>
          </p:cNvPr>
          <p:cNvSpPr>
            <a:spLocks/>
          </p:cNvSpPr>
          <p:nvPr/>
        </p:nvSpPr>
        <p:spPr bwMode="auto">
          <a:xfrm>
            <a:off x="611188" y="4351338"/>
            <a:ext cx="215900" cy="2232025"/>
          </a:xfrm>
          <a:prstGeom prst="leftBrace">
            <a:avLst>
              <a:gd name="adj1" fmla="val 86152"/>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434182" name="Rectangle 6">
            <a:extLst>
              <a:ext uri="{FF2B5EF4-FFF2-40B4-BE49-F238E27FC236}">
                <a16:creationId xmlns:a16="http://schemas.microsoft.com/office/drawing/2014/main" xmlns="" id="{D8AAA186-3B58-4B9C-86B6-7C804A8BA3EC}"/>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xmlns="" id="{EC4FCBE2-91E2-4372-AEB8-2D91FAEAE654}"/>
              </a:ext>
            </a:extLst>
          </p:cNvPr>
          <p:cNvSpPr>
            <a:spLocks noChangeArrowheads="1"/>
          </p:cNvSpPr>
          <p:nvPr/>
        </p:nvSpPr>
        <p:spPr bwMode="auto">
          <a:xfrm>
            <a:off x="258763" y="1146175"/>
            <a:ext cx="8685212" cy="545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200" b="1" dirty="0"/>
              <a:t>void main(void)</a:t>
            </a:r>
          </a:p>
          <a:p>
            <a:pPr eaLnBrk="1" hangingPunct="1">
              <a:spcBef>
                <a:spcPct val="0"/>
              </a:spcBef>
              <a:buFontTx/>
              <a:buNone/>
            </a:pPr>
            <a:r>
              <a:rPr lang="en-US" altLang="zh-CN" sz="2200" b="1" dirty="0"/>
              <a:t>{  </a:t>
            </a:r>
            <a:r>
              <a:rPr lang="en-US" altLang="zh-CN" sz="2200" b="1" dirty="0" err="1"/>
              <a:t>cout</a:t>
            </a:r>
            <a:r>
              <a:rPr lang="en-US" altLang="zh-CN" sz="2200" b="1" dirty="0"/>
              <a:t> &lt;&lt; "</a:t>
            </a:r>
            <a:r>
              <a:rPr lang="en-US" altLang="zh-CN" sz="2200" b="1" dirty="0" err="1">
                <a:solidFill>
                  <a:schemeClr val="accent2"/>
                </a:solidFill>
              </a:rPr>
              <a:t>CreateThread</a:t>
            </a:r>
            <a:r>
              <a:rPr lang="en-US" altLang="zh-CN" sz="2200" b="1" dirty="0"/>
              <a:t>" &lt;&lt; </a:t>
            </a:r>
            <a:r>
              <a:rPr lang="en-US" altLang="zh-CN" sz="2200" b="1" dirty="0" err="1"/>
              <a:t>endl</a:t>
            </a:r>
            <a:r>
              <a:rPr lang="en-US" altLang="zh-CN" sz="2200" b="1" dirty="0"/>
              <a:t>;</a:t>
            </a:r>
          </a:p>
          <a:p>
            <a:pPr eaLnBrk="1" hangingPunct="1">
              <a:spcBef>
                <a:spcPct val="0"/>
              </a:spcBef>
              <a:buFontTx/>
              <a:buNone/>
            </a:pPr>
            <a:r>
              <a:rPr lang="en-US" altLang="zh-CN" sz="2200" b="1" dirty="0"/>
              <a:t>    </a:t>
            </a:r>
            <a:r>
              <a:rPr lang="en-US" altLang="zh-CN" sz="2200" b="1" dirty="0">
                <a:solidFill>
                  <a:srgbClr val="339933"/>
                </a:solidFill>
              </a:rPr>
              <a:t>// Create a thread</a:t>
            </a:r>
          </a:p>
          <a:p>
            <a:pPr eaLnBrk="1" hangingPunct="1">
              <a:spcBef>
                <a:spcPct val="0"/>
              </a:spcBef>
              <a:buFontTx/>
              <a:buNone/>
            </a:pPr>
            <a:r>
              <a:rPr lang="en-US" altLang="zh-CN" sz="2200" b="1" dirty="0"/>
              <a:t>	DWORD </a:t>
            </a:r>
            <a:r>
              <a:rPr lang="en-US" altLang="zh-CN" sz="2200" b="1" dirty="0" err="1"/>
              <a:t>IDThread</a:t>
            </a:r>
            <a:r>
              <a:rPr lang="en-US" altLang="zh-CN" sz="2200" b="1" dirty="0"/>
              <a:t>; </a:t>
            </a:r>
          </a:p>
          <a:p>
            <a:pPr eaLnBrk="1" hangingPunct="1">
              <a:spcBef>
                <a:spcPct val="0"/>
              </a:spcBef>
              <a:buFontTx/>
              <a:buNone/>
            </a:pPr>
            <a:r>
              <a:rPr lang="en-US" altLang="zh-CN" sz="2200" b="1" dirty="0"/>
              <a:t>   	HANDLE </a:t>
            </a:r>
            <a:r>
              <a:rPr lang="en-US" altLang="zh-CN" sz="2200" b="1" dirty="0" err="1"/>
              <a:t>hThread</a:t>
            </a:r>
            <a:r>
              <a:rPr lang="en-US" altLang="zh-CN" sz="2200" b="1" dirty="0"/>
              <a:t>;</a:t>
            </a:r>
          </a:p>
          <a:p>
            <a:pPr eaLnBrk="1" hangingPunct="1">
              <a:spcBef>
                <a:spcPct val="0"/>
              </a:spcBef>
              <a:buFontTx/>
              <a:buNone/>
            </a:pPr>
            <a:r>
              <a:rPr lang="en-US" altLang="zh-CN" sz="2200" b="1" dirty="0"/>
              <a:t>	</a:t>
            </a:r>
            <a:r>
              <a:rPr lang="en-US" altLang="zh-CN" sz="2200" b="1" dirty="0" err="1"/>
              <a:t>hThread</a:t>
            </a:r>
            <a:r>
              <a:rPr lang="en-US" altLang="zh-CN" sz="2200" b="1" dirty="0"/>
              <a:t> = </a:t>
            </a:r>
            <a:r>
              <a:rPr lang="en-US" altLang="zh-CN" sz="2200" b="1" dirty="0" err="1">
                <a:solidFill>
                  <a:srgbClr val="FF3300"/>
                </a:solidFill>
              </a:rPr>
              <a:t>CreateThread</a:t>
            </a:r>
            <a:r>
              <a:rPr lang="en-US" altLang="zh-CN" sz="2200" b="1" dirty="0">
                <a:solidFill>
                  <a:srgbClr val="FF3300"/>
                </a:solidFill>
              </a:rPr>
              <a:t>(</a:t>
            </a:r>
          </a:p>
          <a:p>
            <a:pPr eaLnBrk="1" hangingPunct="1">
              <a:spcBef>
                <a:spcPct val="0"/>
              </a:spcBef>
              <a:buFontTx/>
              <a:buNone/>
            </a:pPr>
            <a:r>
              <a:rPr lang="en-US" altLang="zh-CN" sz="2200" b="1" dirty="0"/>
              <a:t>            NULL,                  </a:t>
            </a:r>
            <a:r>
              <a:rPr lang="en-US" altLang="zh-CN" sz="2200" b="1" dirty="0">
                <a:solidFill>
                  <a:srgbClr val="339933"/>
                </a:solidFill>
              </a:rPr>
              <a:t>// no security attributes</a:t>
            </a:r>
            <a:r>
              <a:rPr lang="en-US" altLang="zh-CN" sz="2200" b="1" dirty="0"/>
              <a:t> </a:t>
            </a:r>
          </a:p>
          <a:p>
            <a:pPr eaLnBrk="1" hangingPunct="1">
              <a:spcBef>
                <a:spcPct val="0"/>
              </a:spcBef>
              <a:buFontTx/>
              <a:buNone/>
            </a:pPr>
            <a:r>
              <a:rPr lang="en-US" altLang="zh-CN" sz="2200" b="1" dirty="0"/>
              <a:t>            0,                           </a:t>
            </a:r>
            <a:r>
              <a:rPr lang="en-US" altLang="zh-CN" sz="2200" b="1" dirty="0">
                <a:solidFill>
                  <a:srgbClr val="339933"/>
                </a:solidFill>
              </a:rPr>
              <a:t>// use default stack size</a:t>
            </a:r>
            <a:r>
              <a:rPr lang="en-US" altLang="zh-CN" sz="2200" b="1" dirty="0"/>
              <a:t> </a:t>
            </a:r>
          </a:p>
          <a:p>
            <a:pPr eaLnBrk="1" hangingPunct="1">
              <a:spcBef>
                <a:spcPct val="0"/>
              </a:spcBef>
              <a:buFontTx/>
              <a:buNone/>
            </a:pPr>
            <a:r>
              <a:rPr lang="en-US" altLang="zh-CN" sz="2200" b="1" dirty="0"/>
              <a:t>            (LPTHREAD_START_ROUTINE) </a:t>
            </a:r>
            <a:r>
              <a:rPr lang="en-US" altLang="zh-CN" sz="2200" b="1" dirty="0" err="1"/>
              <a:t>SubThread</a:t>
            </a:r>
            <a:r>
              <a:rPr lang="en-US" altLang="zh-CN" sz="2200" b="1" dirty="0"/>
              <a:t>, </a:t>
            </a:r>
          </a:p>
          <a:p>
            <a:pPr eaLnBrk="1" hangingPunct="1">
              <a:spcBef>
                <a:spcPct val="0"/>
              </a:spcBef>
              <a:buFontTx/>
              <a:buNone/>
            </a:pPr>
            <a:r>
              <a:rPr lang="en-US" altLang="zh-CN" sz="2200" b="1" dirty="0"/>
              <a:t>                                          </a:t>
            </a:r>
            <a:r>
              <a:rPr lang="en-US" altLang="zh-CN" sz="2200" b="1" dirty="0">
                <a:solidFill>
                  <a:srgbClr val="339933"/>
                </a:solidFill>
              </a:rPr>
              <a:t>// thread function</a:t>
            </a:r>
            <a:r>
              <a:rPr lang="en-US" altLang="zh-CN" sz="2200" b="1" dirty="0"/>
              <a:t> </a:t>
            </a:r>
          </a:p>
          <a:p>
            <a:pPr eaLnBrk="1" hangingPunct="1">
              <a:spcBef>
                <a:spcPct val="0"/>
              </a:spcBef>
              <a:buFontTx/>
              <a:buNone/>
            </a:pPr>
            <a:r>
              <a:rPr lang="en-US" altLang="zh-CN" sz="2200" b="1" dirty="0"/>
              <a:t>             NULL,                 </a:t>
            </a:r>
            <a:r>
              <a:rPr lang="en-US" altLang="zh-CN" sz="2200" b="1" dirty="0">
                <a:solidFill>
                  <a:srgbClr val="339933"/>
                </a:solidFill>
              </a:rPr>
              <a:t>// no thread function argument</a:t>
            </a:r>
            <a:r>
              <a:rPr lang="en-US" altLang="zh-CN" sz="2200" b="1" dirty="0"/>
              <a:t> </a:t>
            </a:r>
          </a:p>
          <a:p>
            <a:pPr eaLnBrk="1" hangingPunct="1">
              <a:spcBef>
                <a:spcPct val="0"/>
              </a:spcBef>
              <a:buFontTx/>
              <a:buNone/>
            </a:pPr>
            <a:r>
              <a:rPr lang="en-US" altLang="zh-CN" sz="2200" b="1" dirty="0"/>
              <a:t>             0,                          </a:t>
            </a:r>
            <a:r>
              <a:rPr lang="en-US" altLang="zh-CN" sz="2200" b="1" dirty="0">
                <a:solidFill>
                  <a:srgbClr val="339933"/>
                </a:solidFill>
              </a:rPr>
              <a:t>// use default creation flags</a:t>
            </a:r>
            <a:r>
              <a:rPr lang="en-US" altLang="zh-CN" sz="2200" b="1" dirty="0"/>
              <a:t>     </a:t>
            </a:r>
          </a:p>
          <a:p>
            <a:pPr eaLnBrk="1" hangingPunct="1">
              <a:spcBef>
                <a:spcPct val="0"/>
              </a:spcBef>
              <a:buFontTx/>
              <a:buNone/>
            </a:pPr>
            <a:r>
              <a:rPr lang="en-US" altLang="zh-CN" sz="2200" b="1" dirty="0"/>
              <a:t>             &amp;</a:t>
            </a:r>
            <a:r>
              <a:rPr lang="en-US" altLang="zh-CN" sz="2200" b="1" dirty="0" err="1"/>
              <a:t>IDThread</a:t>
            </a:r>
            <a:r>
              <a:rPr lang="en-US" altLang="zh-CN" sz="2200" b="1" dirty="0">
                <a:solidFill>
                  <a:srgbClr val="FF3300"/>
                </a:solidFill>
              </a:rPr>
              <a:t>)</a:t>
            </a:r>
            <a:r>
              <a:rPr lang="en-US" altLang="zh-CN" sz="2200" b="1" dirty="0"/>
              <a:t>;      </a:t>
            </a:r>
            <a:r>
              <a:rPr lang="en-US" altLang="zh-CN" sz="2200" b="1" dirty="0">
                <a:solidFill>
                  <a:srgbClr val="339933"/>
                </a:solidFill>
              </a:rPr>
              <a:t>// returns thread identifier</a:t>
            </a:r>
            <a:r>
              <a:rPr lang="en-US" altLang="zh-CN" sz="2200" b="1" dirty="0"/>
              <a:t> </a:t>
            </a:r>
          </a:p>
          <a:p>
            <a:pPr eaLnBrk="1" hangingPunct="1">
              <a:spcBef>
                <a:spcPct val="0"/>
              </a:spcBef>
              <a:buFontTx/>
              <a:buNone/>
            </a:pPr>
            <a:r>
              <a:rPr lang="en-US" altLang="zh-CN" sz="2200" b="1" dirty="0"/>
              <a:t>     </a:t>
            </a:r>
            <a:r>
              <a:rPr lang="en-US" altLang="zh-CN" sz="2200" b="1" dirty="0">
                <a:solidFill>
                  <a:srgbClr val="339933"/>
                </a:solidFill>
              </a:rPr>
              <a:t>// Check the return value for success</a:t>
            </a:r>
            <a:r>
              <a:rPr lang="en-US" altLang="zh-CN" sz="2200" b="1" dirty="0"/>
              <a:t> </a:t>
            </a:r>
          </a:p>
          <a:p>
            <a:pPr eaLnBrk="1" hangingPunct="1">
              <a:spcBef>
                <a:spcPct val="0"/>
              </a:spcBef>
              <a:buFontTx/>
              <a:buNone/>
            </a:pPr>
            <a:r>
              <a:rPr lang="en-US" altLang="zh-CN" sz="2200" b="1" dirty="0"/>
              <a:t>	if (</a:t>
            </a:r>
            <a:r>
              <a:rPr lang="en-US" altLang="zh-CN" sz="2200" b="1" dirty="0" err="1"/>
              <a:t>hThread</a:t>
            </a:r>
            <a:r>
              <a:rPr lang="en-US" altLang="zh-CN" sz="2200" b="1" dirty="0"/>
              <a:t> == NULL)</a:t>
            </a:r>
          </a:p>
          <a:p>
            <a:pPr eaLnBrk="1" hangingPunct="1">
              <a:spcBef>
                <a:spcPct val="0"/>
              </a:spcBef>
              <a:buFontTx/>
              <a:buNone/>
            </a:pPr>
            <a:r>
              <a:rPr lang="en-US" altLang="zh-CN" sz="2200" b="1" dirty="0"/>
              <a:t>		</a:t>
            </a:r>
            <a:r>
              <a:rPr lang="en-US" altLang="zh-CN" sz="2200" b="1" dirty="0" err="1"/>
              <a:t>cout</a:t>
            </a:r>
            <a:r>
              <a:rPr lang="en-US" altLang="zh-CN" sz="2200" b="1" dirty="0"/>
              <a:t> &lt;&lt; "</a:t>
            </a:r>
            <a:r>
              <a:rPr lang="en-US" altLang="zh-CN" sz="2200" b="1" dirty="0" err="1"/>
              <a:t>CreateThread</a:t>
            </a:r>
            <a:r>
              <a:rPr lang="en-US" altLang="zh-CN" sz="2200" b="1" dirty="0"/>
              <a:t> error" &lt;&lt; </a:t>
            </a:r>
            <a:r>
              <a:rPr lang="en-US" altLang="zh-CN" sz="2200" b="1" dirty="0" err="1"/>
              <a:t>endl</a:t>
            </a:r>
            <a:r>
              <a:rPr lang="en-US" altLang="zh-CN" sz="2200" b="1" dirty="0"/>
              <a:t>;</a:t>
            </a:r>
          </a:p>
        </p:txBody>
      </p:sp>
      <p:sp>
        <p:nvSpPr>
          <p:cNvPr id="436227" name="Rectangle 3">
            <a:extLst>
              <a:ext uri="{FF2B5EF4-FFF2-40B4-BE49-F238E27FC236}">
                <a16:creationId xmlns:a16="http://schemas.microsoft.com/office/drawing/2014/main" xmlns="" id="{9283BDF6-E93E-4A38-9F74-908E07A901ED}"/>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xmlns="" id="{16EABC67-1C3D-4F9F-B386-8191DC60B5A7}"/>
              </a:ext>
            </a:extLst>
          </p:cNvPr>
          <p:cNvSpPr>
            <a:spLocks noGrp="1" noChangeArrowheads="1"/>
          </p:cNvSpPr>
          <p:nvPr>
            <p:ph type="body" idx="1"/>
          </p:nvPr>
        </p:nvSpPr>
        <p:spPr>
          <a:xfrm>
            <a:off x="457200" y="1133475"/>
            <a:ext cx="8229600" cy="5257800"/>
          </a:xfrm>
        </p:spPr>
        <p:txBody>
          <a:bodyPr/>
          <a:lstStyle/>
          <a:p>
            <a:pPr eaLnBrk="1" hangingPunct="1">
              <a:spcBef>
                <a:spcPct val="0"/>
              </a:spcBef>
              <a:buFontTx/>
              <a:buNone/>
            </a:pPr>
            <a:r>
              <a:rPr lang="en-US" altLang="zh-CN" sz="2400" b="1">
                <a:ea typeface="华文新魏" panose="02010800040101010101" pitchFamily="2" charset="-122"/>
              </a:rPr>
              <a:t>    int i;</a:t>
            </a:r>
          </a:p>
          <a:p>
            <a:pPr eaLnBrk="1" hangingPunct="1">
              <a:spcBef>
                <a:spcPct val="0"/>
              </a:spcBef>
              <a:buFontTx/>
              <a:buNone/>
            </a:pPr>
            <a:r>
              <a:rPr lang="en-US" altLang="zh-CN" sz="2400" b="1">
                <a:ea typeface="华文新魏" panose="02010800040101010101" pitchFamily="2" charset="-122"/>
              </a:rPr>
              <a:t>	for (i=0;i&lt;5;i++)</a:t>
            </a:r>
          </a:p>
          <a:p>
            <a:pPr eaLnBrk="1" hangingPunct="1">
              <a:spcBef>
                <a:spcPct val="0"/>
              </a:spcBef>
              <a:buFontTx/>
              <a:buNone/>
            </a:pPr>
            <a:r>
              <a:rPr lang="en-US" altLang="zh-CN" sz="2400" b="1">
                <a:ea typeface="华文新魏" panose="02010800040101010101" pitchFamily="2" charset="-122"/>
              </a:rPr>
              <a:t>	{     cout &lt;&lt; "MainThread" &lt;&lt; i &lt;&lt; endl;</a:t>
            </a:r>
          </a:p>
          <a:p>
            <a:pPr eaLnBrk="1" hangingPunct="1">
              <a:spcBef>
                <a:spcPct val="0"/>
              </a:spcBef>
              <a:buFontTx/>
              <a:buNone/>
            </a:pPr>
            <a:r>
              <a:rPr lang="en-US" altLang="zh-CN" sz="2400" b="1">
                <a:ea typeface="华文新魏" panose="02010800040101010101" pitchFamily="2" charset="-122"/>
              </a:rPr>
              <a:t>		if (i==1)</a:t>
            </a:r>
          </a:p>
          <a:p>
            <a:pPr eaLnBrk="1" hangingPunct="1">
              <a:spcBef>
                <a:spcPct val="0"/>
              </a:spcBef>
              <a:buFontTx/>
              <a:buNone/>
            </a:pPr>
            <a:r>
              <a:rPr lang="en-US" altLang="zh-CN" sz="2400" b="1">
                <a:ea typeface="华文新魏" panose="02010800040101010101" pitchFamily="2" charset="-122"/>
              </a:rPr>
              <a:t>		{</a:t>
            </a:r>
          </a:p>
          <a:p>
            <a:pPr eaLnBrk="1" hangingPunct="1">
              <a:spcBef>
                <a:spcPct val="0"/>
              </a:spcBef>
              <a:buFontTx/>
              <a:buNone/>
            </a:pPr>
            <a:r>
              <a:rPr lang="en-US" altLang="zh-CN" sz="2400" b="1">
                <a:ea typeface="华文新魏" panose="02010800040101010101" pitchFamily="2" charset="-122"/>
              </a:rPr>
              <a:t>		    if (SuspendThread(hThread)==0xFFFFFFFF)</a:t>
            </a:r>
          </a:p>
          <a:p>
            <a:pPr eaLnBrk="1" hangingPunct="1">
              <a:spcBef>
                <a:spcPct val="0"/>
              </a:spcBef>
              <a:buFontTx/>
              <a:buNone/>
            </a:pPr>
            <a:r>
              <a:rPr lang="en-US" altLang="zh-CN" sz="2400" b="1">
                <a:ea typeface="华文新魏" panose="02010800040101010101" pitchFamily="2" charset="-122"/>
              </a:rPr>
              <a:t>	             {</a:t>
            </a:r>
          </a:p>
          <a:p>
            <a:pPr eaLnBrk="1" hangingPunct="1">
              <a:spcBef>
                <a:spcPct val="0"/>
              </a:spcBef>
              <a:buFontTx/>
              <a:buNone/>
            </a:pPr>
            <a:r>
              <a:rPr lang="en-US" altLang="zh-CN" sz="2400" b="1">
                <a:ea typeface="华文新魏" panose="02010800040101010101" pitchFamily="2" charset="-122"/>
              </a:rPr>
              <a:t>			cout &lt;&lt; "Suspend thread error." &lt;&lt; endl;</a:t>
            </a:r>
          </a:p>
          <a:p>
            <a:pPr eaLnBrk="1" hangingPunct="1">
              <a:spcBef>
                <a:spcPct val="0"/>
              </a:spcBef>
              <a:buFontTx/>
              <a:buNone/>
            </a:pPr>
            <a:r>
              <a:rPr lang="en-US" altLang="zh-CN" sz="2400" b="1">
                <a:ea typeface="华文新魏" panose="02010800040101010101" pitchFamily="2" charset="-122"/>
              </a:rPr>
              <a:t>		      }</a:t>
            </a:r>
          </a:p>
          <a:p>
            <a:pPr eaLnBrk="1" hangingPunct="1">
              <a:spcBef>
                <a:spcPct val="0"/>
              </a:spcBef>
              <a:buFontTx/>
              <a:buNone/>
            </a:pPr>
            <a:r>
              <a:rPr lang="en-US" altLang="zh-CN" sz="2400" b="1">
                <a:ea typeface="华文新魏" panose="02010800040101010101" pitchFamily="2" charset="-122"/>
              </a:rPr>
              <a:t>		    else</a:t>
            </a:r>
          </a:p>
          <a:p>
            <a:pPr eaLnBrk="1" hangingPunct="1">
              <a:spcBef>
                <a:spcPct val="0"/>
              </a:spcBef>
              <a:buFontTx/>
              <a:buNone/>
            </a:pPr>
            <a:r>
              <a:rPr lang="en-US" altLang="zh-CN" sz="2400" b="1">
                <a:ea typeface="华文新魏" panose="02010800040101010101" pitchFamily="2" charset="-122"/>
              </a:rPr>
              <a:t>		       {</a:t>
            </a:r>
          </a:p>
          <a:p>
            <a:pPr eaLnBrk="1" hangingPunct="1">
              <a:spcBef>
                <a:spcPct val="0"/>
              </a:spcBef>
              <a:buFontTx/>
              <a:buNone/>
            </a:pPr>
            <a:r>
              <a:rPr lang="en-US" altLang="zh-CN" sz="2400" b="1">
                <a:ea typeface="华文新魏" panose="02010800040101010101" pitchFamily="2" charset="-122"/>
              </a:rPr>
              <a:t>			cout &lt;&lt; "Suspend thread is ok." &lt;&lt; endl;</a:t>
            </a:r>
          </a:p>
          <a:p>
            <a:pPr eaLnBrk="1" hangingPunct="1">
              <a:spcBef>
                <a:spcPct val="0"/>
              </a:spcBef>
              <a:buFontTx/>
              <a:buNone/>
            </a:pPr>
            <a:r>
              <a:rPr lang="en-US" altLang="zh-CN" sz="2400" b="1">
                <a:ea typeface="华文新魏" panose="02010800040101010101" pitchFamily="2" charset="-122"/>
              </a:rPr>
              <a:t>		       }</a:t>
            </a:r>
          </a:p>
          <a:p>
            <a:pPr eaLnBrk="1" hangingPunct="1">
              <a:spcBef>
                <a:spcPct val="0"/>
              </a:spcBef>
              <a:buFontTx/>
              <a:buNone/>
            </a:pPr>
            <a:r>
              <a:rPr lang="en-US" altLang="zh-CN" sz="2400" b="1">
                <a:ea typeface="华文新魏" panose="02010800040101010101" pitchFamily="2" charset="-122"/>
              </a:rPr>
              <a:t>		}</a:t>
            </a:r>
          </a:p>
        </p:txBody>
      </p:sp>
      <p:sp>
        <p:nvSpPr>
          <p:cNvPr id="240643" name="AutoShape 3">
            <a:extLst>
              <a:ext uri="{FF2B5EF4-FFF2-40B4-BE49-F238E27FC236}">
                <a16:creationId xmlns:a16="http://schemas.microsoft.com/office/drawing/2014/main" xmlns="" id="{9FC1BF1C-DA93-4A42-A71B-2BA2B3834C53}"/>
              </a:ext>
            </a:extLst>
          </p:cNvPr>
          <p:cNvSpPr>
            <a:spLocks/>
          </p:cNvSpPr>
          <p:nvPr/>
        </p:nvSpPr>
        <p:spPr bwMode="auto">
          <a:xfrm>
            <a:off x="1763713" y="3644900"/>
            <a:ext cx="71437" cy="863600"/>
          </a:xfrm>
          <a:prstGeom prst="leftBrace">
            <a:avLst>
              <a:gd name="adj1" fmla="val 100741"/>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40644" name="AutoShape 4">
            <a:extLst>
              <a:ext uri="{FF2B5EF4-FFF2-40B4-BE49-F238E27FC236}">
                <a16:creationId xmlns:a16="http://schemas.microsoft.com/office/drawing/2014/main" xmlns="" id="{16FAB13E-721D-4124-AA35-3E9C513D83D3}"/>
              </a:ext>
            </a:extLst>
          </p:cNvPr>
          <p:cNvSpPr>
            <a:spLocks/>
          </p:cNvSpPr>
          <p:nvPr/>
        </p:nvSpPr>
        <p:spPr bwMode="auto">
          <a:xfrm>
            <a:off x="1835150" y="5084763"/>
            <a:ext cx="73025" cy="865187"/>
          </a:xfrm>
          <a:prstGeom prst="leftBrace">
            <a:avLst>
              <a:gd name="adj1" fmla="val 98732"/>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40645" name="AutoShape 5">
            <a:extLst>
              <a:ext uri="{FF2B5EF4-FFF2-40B4-BE49-F238E27FC236}">
                <a16:creationId xmlns:a16="http://schemas.microsoft.com/office/drawing/2014/main" xmlns="" id="{362BA5F9-F1AA-4079-A2C9-3028EA86DEC9}"/>
              </a:ext>
            </a:extLst>
          </p:cNvPr>
          <p:cNvSpPr>
            <a:spLocks/>
          </p:cNvSpPr>
          <p:nvPr/>
        </p:nvSpPr>
        <p:spPr bwMode="auto">
          <a:xfrm>
            <a:off x="1258888" y="2924175"/>
            <a:ext cx="144462" cy="3313113"/>
          </a:xfrm>
          <a:prstGeom prst="leftBrace">
            <a:avLst>
              <a:gd name="adj1" fmla="val 191118"/>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438278" name="Rectangle 6">
            <a:extLst>
              <a:ext uri="{FF2B5EF4-FFF2-40B4-BE49-F238E27FC236}">
                <a16:creationId xmlns:a16="http://schemas.microsoft.com/office/drawing/2014/main" xmlns="" id="{133E8AF9-391E-43E7-8D6D-B461EF502258}"/>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xmlns="" id="{148C0ABD-43B1-46EC-80FB-D607B9631AC9}"/>
              </a:ext>
            </a:extLst>
          </p:cNvPr>
          <p:cNvSpPr>
            <a:spLocks noGrp="1" noChangeArrowheads="1"/>
          </p:cNvSpPr>
          <p:nvPr>
            <p:ph type="body" idx="1"/>
          </p:nvPr>
        </p:nvSpPr>
        <p:spPr>
          <a:xfrm>
            <a:off x="762000" y="1143000"/>
            <a:ext cx="7543800" cy="5257800"/>
          </a:xfrm>
        </p:spPr>
        <p:txBody>
          <a:bodyPr/>
          <a:lstStyle/>
          <a:p>
            <a:pPr eaLnBrk="1" hangingPunct="1">
              <a:spcBef>
                <a:spcPct val="0"/>
              </a:spcBef>
              <a:buFontTx/>
              <a:buNone/>
            </a:pPr>
            <a:r>
              <a:rPr lang="en-US" altLang="zh-CN" sz="2400" b="1"/>
              <a:t>      </a:t>
            </a:r>
            <a:r>
              <a:rPr lang="en-US" altLang="zh-CN" sz="2400" b="1">
                <a:ea typeface="华文新魏" panose="02010800040101010101" pitchFamily="2" charset="-122"/>
              </a:rPr>
              <a:t>if (i==3)</a:t>
            </a:r>
          </a:p>
          <a:p>
            <a:pPr eaLnBrk="1" hangingPunct="1">
              <a:spcBef>
                <a:spcPct val="0"/>
              </a:spcBef>
              <a:buFontTx/>
              <a:buNone/>
            </a:pPr>
            <a:r>
              <a:rPr lang="en-US" altLang="zh-CN" sz="2400" b="1">
                <a:ea typeface="华文新魏" panose="02010800040101010101" pitchFamily="2" charset="-122"/>
              </a:rPr>
              <a:t>	  {</a:t>
            </a:r>
          </a:p>
          <a:p>
            <a:pPr eaLnBrk="1" hangingPunct="1">
              <a:spcBef>
                <a:spcPct val="0"/>
              </a:spcBef>
              <a:buFontTx/>
              <a:buNone/>
            </a:pPr>
            <a:r>
              <a:rPr lang="en-US" altLang="zh-CN" sz="2400" b="1">
                <a:ea typeface="华文新魏" panose="02010800040101010101" pitchFamily="2" charset="-122"/>
              </a:rPr>
              <a:t>		if (ResumeThread(hThread)==0xFFFFFFFF)</a:t>
            </a:r>
          </a:p>
          <a:p>
            <a:pPr eaLnBrk="1" hangingPunct="1">
              <a:spcBef>
                <a:spcPct val="0"/>
              </a:spcBef>
              <a:buFontTx/>
              <a:buNone/>
            </a:pPr>
            <a:r>
              <a:rPr lang="en-US" altLang="zh-CN" sz="2400" b="1">
                <a:ea typeface="华文新魏" panose="02010800040101010101" pitchFamily="2" charset="-122"/>
              </a:rPr>
              <a:t>		{</a:t>
            </a:r>
          </a:p>
          <a:p>
            <a:pPr eaLnBrk="1" hangingPunct="1">
              <a:spcBef>
                <a:spcPct val="0"/>
              </a:spcBef>
              <a:buFontTx/>
              <a:buNone/>
            </a:pPr>
            <a:r>
              <a:rPr lang="en-US" altLang="zh-CN" sz="2400" b="1">
                <a:ea typeface="华文新魏" panose="02010800040101010101" pitchFamily="2" charset="-122"/>
              </a:rPr>
              <a:t>		    cout &lt;&lt; "Resume thread error." &lt;&lt; endl;</a:t>
            </a:r>
          </a:p>
          <a:p>
            <a:pPr eaLnBrk="1" hangingPunct="1">
              <a:spcBef>
                <a:spcPct val="0"/>
              </a:spcBef>
              <a:buFontTx/>
              <a:buNone/>
            </a:pPr>
            <a:r>
              <a:rPr lang="en-US" altLang="zh-CN" sz="2400" b="1">
                <a:ea typeface="华文新魏" panose="02010800040101010101" pitchFamily="2" charset="-122"/>
              </a:rPr>
              <a:t>		}</a:t>
            </a:r>
          </a:p>
          <a:p>
            <a:pPr eaLnBrk="1" hangingPunct="1">
              <a:spcBef>
                <a:spcPct val="0"/>
              </a:spcBef>
              <a:buFontTx/>
              <a:buNone/>
            </a:pPr>
            <a:r>
              <a:rPr lang="en-US" altLang="zh-CN" sz="2400" b="1">
                <a:ea typeface="华文新魏" panose="02010800040101010101" pitchFamily="2" charset="-122"/>
              </a:rPr>
              <a:t>		else</a:t>
            </a:r>
          </a:p>
          <a:p>
            <a:pPr eaLnBrk="1" hangingPunct="1">
              <a:spcBef>
                <a:spcPct val="0"/>
              </a:spcBef>
              <a:buFontTx/>
              <a:buNone/>
            </a:pPr>
            <a:r>
              <a:rPr lang="en-US" altLang="zh-CN" sz="2400" b="1">
                <a:ea typeface="华文新魏" panose="02010800040101010101" pitchFamily="2" charset="-122"/>
              </a:rPr>
              <a:t>		{</a:t>
            </a:r>
          </a:p>
          <a:p>
            <a:pPr eaLnBrk="1" hangingPunct="1">
              <a:spcBef>
                <a:spcPct val="0"/>
              </a:spcBef>
              <a:buFontTx/>
              <a:buNone/>
            </a:pPr>
            <a:r>
              <a:rPr lang="en-US" altLang="zh-CN" sz="2400" b="1">
                <a:ea typeface="华文新魏" panose="02010800040101010101" pitchFamily="2" charset="-122"/>
              </a:rPr>
              <a:t>		    cout &lt;&lt; "Resume thread is ok." &lt;&lt; endl;</a:t>
            </a:r>
          </a:p>
          <a:p>
            <a:pPr eaLnBrk="1" hangingPunct="1">
              <a:spcBef>
                <a:spcPct val="0"/>
              </a:spcBef>
              <a:buFontTx/>
              <a:buNone/>
            </a:pPr>
            <a:r>
              <a:rPr lang="en-US" altLang="zh-CN" sz="2400" b="1">
                <a:ea typeface="华文新魏" panose="02010800040101010101" pitchFamily="2" charset="-122"/>
              </a:rPr>
              <a:t>		}</a:t>
            </a:r>
          </a:p>
          <a:p>
            <a:pPr eaLnBrk="1" hangingPunct="1">
              <a:spcBef>
                <a:spcPct val="0"/>
              </a:spcBef>
              <a:buFontTx/>
              <a:buNone/>
            </a:pPr>
            <a:r>
              <a:rPr lang="en-US" altLang="zh-CN" sz="2400" b="1">
                <a:ea typeface="华文新魏" panose="02010800040101010101" pitchFamily="2" charset="-122"/>
              </a:rPr>
              <a:t>	  }</a:t>
            </a:r>
          </a:p>
          <a:p>
            <a:pPr eaLnBrk="1" hangingPunct="1">
              <a:spcBef>
                <a:spcPct val="0"/>
              </a:spcBef>
              <a:buFontTx/>
              <a:buNone/>
            </a:pPr>
            <a:r>
              <a:rPr lang="en-US" altLang="zh-CN" sz="2400" b="1">
                <a:ea typeface="华文新魏" panose="02010800040101010101" pitchFamily="2" charset="-122"/>
              </a:rPr>
              <a:t>	  Sleep(4000);</a:t>
            </a:r>
          </a:p>
          <a:p>
            <a:pPr eaLnBrk="1" hangingPunct="1">
              <a:spcBef>
                <a:spcPct val="0"/>
              </a:spcBef>
              <a:buFontTx/>
              <a:buNone/>
            </a:pPr>
            <a:r>
              <a:rPr lang="en-US" altLang="zh-CN" sz="2400" b="1">
                <a:ea typeface="华文新魏" panose="02010800040101010101" pitchFamily="2" charset="-122"/>
              </a:rPr>
              <a:t>	}    //end for</a:t>
            </a:r>
          </a:p>
          <a:p>
            <a:pPr eaLnBrk="1" hangingPunct="1">
              <a:spcBef>
                <a:spcPct val="0"/>
              </a:spcBef>
              <a:buFontTx/>
              <a:buNone/>
            </a:pPr>
            <a:r>
              <a:rPr lang="en-US" altLang="zh-CN" sz="2400" b="1">
                <a:ea typeface="华文新魏" panose="02010800040101010101" pitchFamily="2" charset="-122"/>
              </a:rPr>
              <a:t>}</a:t>
            </a:r>
          </a:p>
        </p:txBody>
      </p:sp>
      <p:sp>
        <p:nvSpPr>
          <p:cNvPr id="242691" name="AutoShape 3">
            <a:extLst>
              <a:ext uri="{FF2B5EF4-FFF2-40B4-BE49-F238E27FC236}">
                <a16:creationId xmlns:a16="http://schemas.microsoft.com/office/drawing/2014/main" xmlns="" id="{31320C0C-CFD1-4904-80CE-FDDEF92D34C4}"/>
              </a:ext>
            </a:extLst>
          </p:cNvPr>
          <p:cNvSpPr>
            <a:spLocks/>
          </p:cNvSpPr>
          <p:nvPr/>
        </p:nvSpPr>
        <p:spPr bwMode="auto">
          <a:xfrm>
            <a:off x="1619250" y="2492375"/>
            <a:ext cx="144463" cy="720725"/>
          </a:xfrm>
          <a:prstGeom prst="leftBrace">
            <a:avLst>
              <a:gd name="adj1" fmla="val 41575"/>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42692" name="AutoShape 4">
            <a:extLst>
              <a:ext uri="{FF2B5EF4-FFF2-40B4-BE49-F238E27FC236}">
                <a16:creationId xmlns:a16="http://schemas.microsoft.com/office/drawing/2014/main" xmlns="" id="{09AEC947-51E3-41AB-8FF5-9FC7F7CF30AC}"/>
              </a:ext>
            </a:extLst>
          </p:cNvPr>
          <p:cNvSpPr>
            <a:spLocks/>
          </p:cNvSpPr>
          <p:nvPr/>
        </p:nvSpPr>
        <p:spPr bwMode="auto">
          <a:xfrm>
            <a:off x="1619250" y="4005263"/>
            <a:ext cx="144463" cy="720725"/>
          </a:xfrm>
          <a:prstGeom prst="leftBrace">
            <a:avLst>
              <a:gd name="adj1" fmla="val 41575"/>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42693" name="AutoShape 5">
            <a:extLst>
              <a:ext uri="{FF2B5EF4-FFF2-40B4-BE49-F238E27FC236}">
                <a16:creationId xmlns:a16="http://schemas.microsoft.com/office/drawing/2014/main" xmlns="" id="{6FC9A23A-7EAB-446A-8DE6-F2083A6AAB90}"/>
              </a:ext>
            </a:extLst>
          </p:cNvPr>
          <p:cNvSpPr>
            <a:spLocks/>
          </p:cNvSpPr>
          <p:nvPr/>
        </p:nvSpPr>
        <p:spPr bwMode="auto">
          <a:xfrm>
            <a:off x="1116013" y="1773238"/>
            <a:ext cx="215900" cy="3311525"/>
          </a:xfrm>
          <a:prstGeom prst="leftBrace">
            <a:avLst>
              <a:gd name="adj1" fmla="val 127819"/>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440326" name="Rectangle 6">
            <a:extLst>
              <a:ext uri="{FF2B5EF4-FFF2-40B4-BE49-F238E27FC236}">
                <a16:creationId xmlns:a16="http://schemas.microsoft.com/office/drawing/2014/main" xmlns="" id="{98DD710C-1726-4288-8E0C-4357273A35A7}"/>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a:extLst>
              <a:ext uri="{FF2B5EF4-FFF2-40B4-BE49-F238E27FC236}">
                <a16:creationId xmlns:a16="http://schemas.microsoft.com/office/drawing/2014/main" xmlns="" id="{9C0E111D-FCC1-42AD-BB07-130924E8A723}"/>
              </a:ext>
            </a:extLst>
          </p:cNvPr>
          <p:cNvSpPr>
            <a:spLocks noChangeArrowheads="1"/>
          </p:cNvSpPr>
          <p:nvPr/>
        </p:nvSpPr>
        <p:spPr bwMode="auto">
          <a:xfrm>
            <a:off x="381000" y="1138238"/>
            <a:ext cx="8001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800" b="1">
                <a:solidFill>
                  <a:schemeClr val="accent2"/>
                </a:solidFill>
              </a:rPr>
              <a:t>3.4 </a:t>
            </a:r>
            <a:r>
              <a:rPr lang="zh-CN" altLang="en-US" sz="2800" b="1">
                <a:solidFill>
                  <a:schemeClr val="accent2"/>
                </a:solidFill>
              </a:rPr>
              <a:t>线程</a:t>
            </a:r>
            <a:r>
              <a:rPr lang="en-US" altLang="zh-CN" sz="2800" b="1">
                <a:solidFill>
                  <a:schemeClr val="accent2"/>
                </a:solidFill>
              </a:rPr>
              <a:t>(THREAD)</a:t>
            </a:r>
            <a:br>
              <a:rPr lang="en-US" altLang="zh-CN" sz="2800" b="1">
                <a:solidFill>
                  <a:schemeClr val="accent2"/>
                </a:solidFill>
              </a:rPr>
            </a:br>
            <a:r>
              <a:rPr lang="en-US" altLang="zh-CN" sz="2800" b="1">
                <a:solidFill>
                  <a:srgbClr val="006600"/>
                </a:solidFill>
              </a:rPr>
              <a:t>3.4.10 </a:t>
            </a:r>
            <a:r>
              <a:rPr lang="zh-CN" altLang="en-US" sz="2800" b="1">
                <a:solidFill>
                  <a:srgbClr val="006600"/>
                </a:solidFill>
              </a:rPr>
              <a:t>线程举例</a:t>
            </a:r>
            <a:r>
              <a:rPr lang="zh-CN" altLang="en-US" sz="2800" b="1"/>
              <a:t>（</a:t>
            </a:r>
            <a:r>
              <a:rPr lang="en-US" altLang="zh-CN" sz="2800" b="1"/>
              <a:t>NT_thread.cpp</a:t>
            </a:r>
            <a:r>
              <a:rPr lang="zh-CN" altLang="en-US" sz="2800" b="1"/>
              <a:t>）</a:t>
            </a:r>
          </a:p>
        </p:txBody>
      </p:sp>
      <p:sp>
        <p:nvSpPr>
          <p:cNvPr id="442371" name="Rectangle 3">
            <a:extLst>
              <a:ext uri="{FF2B5EF4-FFF2-40B4-BE49-F238E27FC236}">
                <a16:creationId xmlns:a16="http://schemas.microsoft.com/office/drawing/2014/main" xmlns="" id="{BFC86C09-0E4B-43E1-A406-7CE8A8ADE401}"/>
              </a:ext>
            </a:extLst>
          </p:cNvPr>
          <p:cNvSpPr>
            <a:spLocks noChangeArrowheads="1"/>
          </p:cNvSpPr>
          <p:nvPr/>
        </p:nvSpPr>
        <p:spPr bwMode="auto">
          <a:xfrm>
            <a:off x="5857875" y="1844675"/>
            <a:ext cx="298132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t>Create Thread</a:t>
            </a:r>
          </a:p>
          <a:p>
            <a:pPr eaLnBrk="1" hangingPunct="1">
              <a:spcBef>
                <a:spcPct val="0"/>
              </a:spcBef>
              <a:buFontTx/>
              <a:buNone/>
            </a:pPr>
            <a:r>
              <a:rPr lang="en-US" altLang="zh-CN" sz="2400" b="1"/>
              <a:t>MainThread0</a:t>
            </a:r>
          </a:p>
          <a:p>
            <a:pPr eaLnBrk="1" hangingPunct="1">
              <a:spcBef>
                <a:spcPct val="0"/>
              </a:spcBef>
              <a:buFontTx/>
              <a:buNone/>
            </a:pPr>
            <a:r>
              <a:rPr lang="en-US" altLang="zh-CN" sz="2400" b="1"/>
              <a:t>SubThread0</a:t>
            </a:r>
          </a:p>
          <a:p>
            <a:pPr eaLnBrk="1" hangingPunct="1">
              <a:spcBef>
                <a:spcPct val="0"/>
              </a:spcBef>
              <a:buFontTx/>
              <a:buNone/>
            </a:pPr>
            <a:r>
              <a:rPr lang="en-US" altLang="zh-CN" sz="2400" b="1"/>
              <a:t>SubThread1</a:t>
            </a:r>
          </a:p>
          <a:p>
            <a:pPr eaLnBrk="1" hangingPunct="1">
              <a:spcBef>
                <a:spcPct val="0"/>
              </a:spcBef>
              <a:buFontTx/>
              <a:buNone/>
            </a:pPr>
            <a:r>
              <a:rPr lang="en-US" altLang="zh-CN" sz="2400" b="1"/>
              <a:t>MainThread1</a:t>
            </a:r>
          </a:p>
          <a:p>
            <a:pPr eaLnBrk="1" hangingPunct="1">
              <a:spcBef>
                <a:spcPct val="0"/>
              </a:spcBef>
              <a:buFontTx/>
              <a:buNone/>
            </a:pPr>
            <a:r>
              <a:rPr lang="en-US" altLang="zh-CN" sz="2400" b="1"/>
              <a:t>Suspend thread is ok.</a:t>
            </a:r>
          </a:p>
          <a:p>
            <a:pPr eaLnBrk="1" hangingPunct="1">
              <a:spcBef>
                <a:spcPct val="0"/>
              </a:spcBef>
              <a:buFontTx/>
              <a:buNone/>
            </a:pPr>
            <a:r>
              <a:rPr lang="en-US" altLang="zh-CN" sz="2400" b="1"/>
              <a:t>MainThread2</a:t>
            </a:r>
          </a:p>
          <a:p>
            <a:pPr eaLnBrk="1" hangingPunct="1">
              <a:spcBef>
                <a:spcPct val="0"/>
              </a:spcBef>
              <a:buFontTx/>
              <a:buNone/>
            </a:pPr>
            <a:r>
              <a:rPr lang="en-US" altLang="zh-CN" sz="2400" b="1"/>
              <a:t>MainThread3</a:t>
            </a:r>
          </a:p>
          <a:p>
            <a:pPr eaLnBrk="1" hangingPunct="1">
              <a:spcBef>
                <a:spcPct val="0"/>
              </a:spcBef>
              <a:buFontTx/>
              <a:buNone/>
            </a:pPr>
            <a:r>
              <a:rPr lang="en-US" altLang="zh-CN" sz="2400" b="1"/>
              <a:t>Resume thread is ok.</a:t>
            </a:r>
          </a:p>
          <a:p>
            <a:pPr eaLnBrk="1" hangingPunct="1">
              <a:spcBef>
                <a:spcPct val="0"/>
              </a:spcBef>
              <a:buFontTx/>
              <a:buNone/>
            </a:pPr>
            <a:r>
              <a:rPr lang="en-US" altLang="zh-CN" sz="2400" b="1"/>
              <a:t>SubThread2</a:t>
            </a:r>
          </a:p>
          <a:p>
            <a:pPr eaLnBrk="1" hangingPunct="1">
              <a:spcBef>
                <a:spcPct val="0"/>
              </a:spcBef>
              <a:buFontTx/>
              <a:buNone/>
            </a:pPr>
            <a:r>
              <a:rPr lang="en-US" altLang="zh-CN" sz="2400" b="1"/>
              <a:t>SubThread3</a:t>
            </a:r>
          </a:p>
          <a:p>
            <a:pPr eaLnBrk="1" hangingPunct="1">
              <a:spcBef>
                <a:spcPct val="0"/>
              </a:spcBef>
              <a:buFontTx/>
              <a:buNone/>
            </a:pPr>
            <a:r>
              <a:rPr lang="en-US" altLang="zh-CN" sz="2400" b="1"/>
              <a:t>MainThread4</a:t>
            </a:r>
          </a:p>
          <a:p>
            <a:pPr eaLnBrk="1" hangingPunct="1">
              <a:spcBef>
                <a:spcPct val="0"/>
              </a:spcBef>
              <a:buFontTx/>
              <a:buNone/>
            </a:pPr>
            <a:r>
              <a:rPr lang="en-US" altLang="zh-CN" sz="2400" b="1"/>
              <a:t>SubThread4</a:t>
            </a:r>
          </a:p>
        </p:txBody>
      </p:sp>
      <p:sp>
        <p:nvSpPr>
          <p:cNvPr id="442372" name="Rectangle 4">
            <a:extLst>
              <a:ext uri="{FF2B5EF4-FFF2-40B4-BE49-F238E27FC236}">
                <a16:creationId xmlns:a16="http://schemas.microsoft.com/office/drawing/2014/main" xmlns="" id="{C299D398-76F5-44ED-9676-1F2EB02BDB35}"/>
              </a:ext>
            </a:extLst>
          </p:cNvPr>
          <p:cNvSpPr>
            <a:spLocks noChangeArrowheads="1"/>
          </p:cNvSpPr>
          <p:nvPr/>
        </p:nvSpPr>
        <p:spPr bwMode="auto">
          <a:xfrm>
            <a:off x="1371600" y="2814638"/>
            <a:ext cx="2514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4000" b="1">
                <a:solidFill>
                  <a:srgbClr val="FF3300"/>
                </a:solidFill>
              </a:rPr>
              <a:t>运行结果</a:t>
            </a:r>
          </a:p>
        </p:txBody>
      </p:sp>
      <p:sp>
        <p:nvSpPr>
          <p:cNvPr id="442373" name="Line 5">
            <a:extLst>
              <a:ext uri="{FF2B5EF4-FFF2-40B4-BE49-F238E27FC236}">
                <a16:creationId xmlns:a16="http://schemas.microsoft.com/office/drawing/2014/main" xmlns="" id="{9CBB0AAF-8C9C-4375-8FA5-1FAFF8C33DFD}"/>
              </a:ext>
            </a:extLst>
          </p:cNvPr>
          <p:cNvSpPr>
            <a:spLocks noChangeShapeType="1"/>
          </p:cNvSpPr>
          <p:nvPr/>
        </p:nvSpPr>
        <p:spPr bwMode="auto">
          <a:xfrm>
            <a:off x="4114800" y="3348038"/>
            <a:ext cx="1143000" cy="0"/>
          </a:xfrm>
          <a:prstGeom prst="line">
            <a:avLst/>
          </a:prstGeom>
          <a:noFill/>
          <a:ln w="5715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2374" name="Rectangle 6">
            <a:extLst>
              <a:ext uri="{FF2B5EF4-FFF2-40B4-BE49-F238E27FC236}">
                <a16:creationId xmlns:a16="http://schemas.microsoft.com/office/drawing/2014/main" xmlns="" id="{0A56EE1D-E1F8-482F-8ADF-1315196ACB23}"/>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42372"/>
                                        </p:tgtEl>
                                        <p:attrNameLst>
                                          <p:attrName>style.visibility</p:attrName>
                                        </p:attrNameLst>
                                      </p:cBhvr>
                                      <p:to>
                                        <p:strVal val="visible"/>
                                      </p:to>
                                    </p:set>
                                    <p:animEffect transition="in" filter="box(out)">
                                      <p:cBhvr>
                                        <p:cTn id="7" dur="500"/>
                                        <p:tgtEl>
                                          <p:spTgt spid="442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442373"/>
                                        </p:tgtEl>
                                        <p:attrNameLst>
                                          <p:attrName>style.visibility</p:attrName>
                                        </p:attrNameLst>
                                      </p:cBhvr>
                                      <p:to>
                                        <p:strVal val="visible"/>
                                      </p:to>
                                    </p:set>
                                    <p:anim calcmode="lin" valueType="num">
                                      <p:cBhvr>
                                        <p:cTn id="12" dur="500" fill="hold"/>
                                        <p:tgtEl>
                                          <p:spTgt spid="442373"/>
                                        </p:tgtEl>
                                        <p:attrNameLst>
                                          <p:attrName>ppt_x</p:attrName>
                                        </p:attrNameLst>
                                      </p:cBhvr>
                                      <p:tavLst>
                                        <p:tav tm="0">
                                          <p:val>
                                            <p:strVal val="#ppt_x-#ppt_w/2"/>
                                          </p:val>
                                        </p:tav>
                                        <p:tav tm="100000">
                                          <p:val>
                                            <p:strVal val="#ppt_x"/>
                                          </p:val>
                                        </p:tav>
                                      </p:tavLst>
                                    </p:anim>
                                    <p:anim calcmode="lin" valueType="num">
                                      <p:cBhvr>
                                        <p:cTn id="13" dur="500" fill="hold"/>
                                        <p:tgtEl>
                                          <p:spTgt spid="442373"/>
                                        </p:tgtEl>
                                        <p:attrNameLst>
                                          <p:attrName>ppt_y</p:attrName>
                                        </p:attrNameLst>
                                      </p:cBhvr>
                                      <p:tavLst>
                                        <p:tav tm="0">
                                          <p:val>
                                            <p:strVal val="#ppt_y"/>
                                          </p:val>
                                        </p:tav>
                                        <p:tav tm="100000">
                                          <p:val>
                                            <p:strVal val="#ppt_y"/>
                                          </p:val>
                                        </p:tav>
                                      </p:tavLst>
                                    </p:anim>
                                    <p:anim calcmode="lin" valueType="num">
                                      <p:cBhvr>
                                        <p:cTn id="14" dur="500" fill="hold"/>
                                        <p:tgtEl>
                                          <p:spTgt spid="442373"/>
                                        </p:tgtEl>
                                        <p:attrNameLst>
                                          <p:attrName>ppt_w</p:attrName>
                                        </p:attrNameLst>
                                      </p:cBhvr>
                                      <p:tavLst>
                                        <p:tav tm="0">
                                          <p:val>
                                            <p:fltVal val="0"/>
                                          </p:val>
                                        </p:tav>
                                        <p:tav tm="100000">
                                          <p:val>
                                            <p:strVal val="#ppt_w"/>
                                          </p:val>
                                        </p:tav>
                                      </p:tavLst>
                                    </p:anim>
                                    <p:anim calcmode="lin" valueType="num">
                                      <p:cBhvr>
                                        <p:cTn id="15" dur="500" fill="hold"/>
                                        <p:tgtEl>
                                          <p:spTgt spid="442373"/>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42371"/>
                                        </p:tgtEl>
                                        <p:attrNameLst>
                                          <p:attrName>style.visibility</p:attrName>
                                        </p:attrNameLst>
                                      </p:cBhvr>
                                      <p:to>
                                        <p:strVal val="visible"/>
                                      </p:to>
                                    </p:set>
                                    <p:animEffect transition="in" filter="box(in)">
                                      <p:cBhvr>
                                        <p:cTn id="20" dur="500"/>
                                        <p:tgtEl>
                                          <p:spTgt spid="442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autoUpdateAnimBg="0"/>
      <p:bldP spid="44237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2BE5182B-ED43-4383-9FE9-0A4653DF2A84}"/>
              </a:ext>
            </a:extLst>
          </p:cNvPr>
          <p:cNvSpPr>
            <a:spLocks noGrp="1" noChangeArrowheads="1"/>
          </p:cNvSpPr>
          <p:nvPr>
            <p:ph type="body" idx="1"/>
          </p:nvPr>
        </p:nvSpPr>
        <p:spPr>
          <a:xfrm>
            <a:off x="381000" y="1219200"/>
            <a:ext cx="8229600" cy="5181600"/>
          </a:xfrm>
        </p:spPr>
        <p:txBody>
          <a:bodyPr/>
          <a:lstStyle/>
          <a:p>
            <a:pPr eaLnBrk="1" hangingPunct="1">
              <a:buFontTx/>
              <a:buNone/>
            </a:pPr>
            <a:r>
              <a:rPr lang="en-US" altLang="zh-CN" sz="3600" b="1">
                <a:solidFill>
                  <a:schemeClr val="accent2"/>
                </a:solidFill>
              </a:rPr>
              <a:t>3.1 </a:t>
            </a:r>
            <a:r>
              <a:rPr lang="zh-CN" altLang="en-US" sz="3600" b="1">
                <a:solidFill>
                  <a:schemeClr val="accent2"/>
                </a:solidFill>
              </a:rPr>
              <a:t>概述</a:t>
            </a:r>
          </a:p>
          <a:p>
            <a:pPr eaLnBrk="1" hangingPunct="1">
              <a:buFontTx/>
              <a:buNone/>
            </a:pPr>
            <a:r>
              <a:rPr lang="en-US" altLang="zh-CN" b="1">
                <a:solidFill>
                  <a:srgbClr val="339933"/>
                </a:solidFill>
              </a:rPr>
              <a:t>3.1.1 </a:t>
            </a:r>
            <a:r>
              <a:rPr lang="zh-CN" altLang="en-US" b="1">
                <a:solidFill>
                  <a:srgbClr val="339933"/>
                </a:solidFill>
              </a:rPr>
              <a:t>程序的顺序执行和并发执行</a:t>
            </a:r>
            <a:r>
              <a:rPr lang="zh-CN" altLang="en-US" sz="2400" b="1">
                <a:solidFill>
                  <a:srgbClr val="339933"/>
                </a:solidFill>
              </a:rPr>
              <a:t>  </a:t>
            </a:r>
            <a:r>
              <a:rPr lang="en-US" altLang="zh-CN" sz="2400" b="1">
                <a:solidFill>
                  <a:schemeClr val="tx2"/>
                </a:solidFill>
              </a:rPr>
              <a:t>——</a:t>
            </a:r>
            <a:r>
              <a:rPr lang="en-US" altLang="zh-CN" sz="2400" b="1"/>
              <a:t> </a:t>
            </a:r>
            <a:r>
              <a:rPr lang="zh-CN" altLang="en-US" sz="2400" b="1"/>
              <a:t>程序的并发执行</a:t>
            </a:r>
          </a:p>
          <a:p>
            <a:pPr lvl="1" eaLnBrk="1" hangingPunct="1">
              <a:buFontTx/>
              <a:buBlip>
                <a:blip r:embed="rId3"/>
              </a:buBlip>
            </a:pPr>
            <a:r>
              <a:rPr lang="zh-CN" altLang="en-US" b="1">
                <a:solidFill>
                  <a:srgbClr val="FF3300"/>
                </a:solidFill>
              </a:rPr>
              <a:t> 例子的说明</a:t>
            </a:r>
          </a:p>
          <a:p>
            <a:pPr marL="1254125" lvl="2" indent="-339725" eaLnBrk="1" hangingPunct="1">
              <a:buFontTx/>
              <a:buBlip>
                <a:blip r:embed="rId4"/>
              </a:buBlip>
            </a:pPr>
            <a:r>
              <a:rPr lang="en-US" altLang="zh-CN" sz="2600" b="1"/>
              <a:t>getaddr()</a:t>
            </a:r>
            <a:r>
              <a:rPr lang="zh-CN" altLang="en-US" sz="2600" b="1"/>
              <a:t>和</a:t>
            </a:r>
            <a:r>
              <a:rPr lang="en-US" altLang="zh-CN" sz="2600" b="1"/>
              <a:t>reladdr()</a:t>
            </a:r>
            <a:r>
              <a:rPr lang="zh-CN" altLang="en-US" sz="2600" b="1"/>
              <a:t>的并发执行，产生了错误的结果，不同执行顺序得到不同的结果，程序的执行</a:t>
            </a:r>
            <a:r>
              <a:rPr lang="zh-CN" altLang="en-US" sz="2600" b="1">
                <a:solidFill>
                  <a:schemeClr val="accent2"/>
                </a:solidFill>
              </a:rPr>
              <a:t>不再具有封闭性和结果的可再现性</a:t>
            </a:r>
            <a:r>
              <a:rPr lang="zh-CN" altLang="en-US" sz="2600" b="1"/>
              <a:t>；</a:t>
            </a:r>
          </a:p>
          <a:p>
            <a:pPr marL="1254125" lvl="2" indent="-339725" eaLnBrk="1" hangingPunct="1">
              <a:buFontTx/>
              <a:buBlip>
                <a:blip r:embed="rId4"/>
              </a:buBlip>
            </a:pPr>
            <a:r>
              <a:rPr lang="zh-CN" altLang="en-US" sz="2600" b="1">
                <a:solidFill>
                  <a:schemeClr val="accent2"/>
                </a:solidFill>
              </a:rPr>
              <a:t>原因：</a:t>
            </a:r>
            <a:r>
              <a:rPr lang="zh-CN" altLang="en-US" sz="2600" b="1"/>
              <a:t>对公共变量（堆栈或堆栈指针）的共享引起的；</a:t>
            </a:r>
          </a:p>
          <a:p>
            <a:pPr marL="1254125" lvl="2" indent="-339725" eaLnBrk="1" hangingPunct="1">
              <a:buFontTx/>
              <a:buBlip>
                <a:blip r:embed="rId4"/>
              </a:buBlip>
            </a:pPr>
            <a:r>
              <a:rPr lang="zh-CN" altLang="en-US" sz="2600" b="1"/>
              <a:t>为了获得结果的可再现性，程序的并发执行是</a:t>
            </a:r>
            <a:r>
              <a:rPr lang="zh-CN" altLang="en-US" sz="2600" b="1">
                <a:solidFill>
                  <a:schemeClr val="accent2"/>
                </a:solidFill>
              </a:rPr>
              <a:t>需要条件的</a:t>
            </a:r>
            <a:r>
              <a:rPr lang="zh-CN" altLang="en-US" sz="2600" b="1"/>
              <a:t>。</a:t>
            </a:r>
          </a:p>
        </p:txBody>
      </p:sp>
      <p:sp>
        <p:nvSpPr>
          <p:cNvPr id="227331" name="Rectangle 3">
            <a:extLst>
              <a:ext uri="{FF2B5EF4-FFF2-40B4-BE49-F238E27FC236}">
                <a16:creationId xmlns:a16="http://schemas.microsoft.com/office/drawing/2014/main" xmlns="" id="{E1015CB2-36BC-4619-9174-EF77F9BE865D}"/>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989DFB84-D0B5-4753-986A-FD0B892DE59D}"/>
              </a:ext>
            </a:extLst>
          </p:cNvPr>
          <p:cNvSpPr>
            <a:spLocks noGrp="1" noChangeArrowheads="1"/>
          </p:cNvSpPr>
          <p:nvPr>
            <p:ph type="body" idx="1"/>
          </p:nvPr>
        </p:nvSpPr>
        <p:spPr>
          <a:xfrm>
            <a:off x="304800" y="1119188"/>
            <a:ext cx="8610600" cy="5410200"/>
          </a:xfrm>
        </p:spPr>
        <p:txBody>
          <a:bodyPr/>
          <a:lstStyle/>
          <a:p>
            <a:pPr eaLnBrk="1" hangingPunct="1">
              <a:lnSpc>
                <a:spcPct val="105000"/>
              </a:lnSpc>
              <a:spcBef>
                <a:spcPct val="10000"/>
              </a:spcBef>
              <a:buFontTx/>
              <a:buNone/>
            </a:pPr>
            <a:r>
              <a:rPr lang="en-US" altLang="zh-CN" sz="3600" b="1" dirty="0">
                <a:solidFill>
                  <a:schemeClr val="accent2"/>
                </a:solidFill>
              </a:rPr>
              <a:t>3.1 </a:t>
            </a:r>
            <a:r>
              <a:rPr lang="zh-CN" altLang="en-US" sz="3600" b="1" dirty="0">
                <a:solidFill>
                  <a:schemeClr val="accent2"/>
                </a:solidFill>
              </a:rPr>
              <a:t>概述</a:t>
            </a:r>
          </a:p>
          <a:p>
            <a:pPr eaLnBrk="1" hangingPunct="1">
              <a:lnSpc>
                <a:spcPct val="105000"/>
              </a:lnSpc>
              <a:spcBef>
                <a:spcPct val="10000"/>
              </a:spcBef>
              <a:buFontTx/>
              <a:buNone/>
            </a:pPr>
            <a:r>
              <a:rPr lang="en-US" altLang="zh-CN" b="1" dirty="0">
                <a:solidFill>
                  <a:srgbClr val="339933"/>
                </a:solidFill>
              </a:rPr>
              <a:t>3.1.1 </a:t>
            </a:r>
            <a:r>
              <a:rPr lang="zh-CN" altLang="en-US" b="1" dirty="0">
                <a:solidFill>
                  <a:srgbClr val="339933"/>
                </a:solidFill>
              </a:rPr>
              <a:t>程序的顺序执行和并发执行</a:t>
            </a:r>
            <a:r>
              <a:rPr lang="zh-CN" altLang="en-US" sz="2000" b="1" dirty="0">
                <a:solidFill>
                  <a:srgbClr val="339933"/>
                </a:solidFill>
              </a:rPr>
              <a:t>  </a:t>
            </a:r>
            <a:r>
              <a:rPr lang="en-US" altLang="zh-CN" sz="2400" b="1" dirty="0">
                <a:solidFill>
                  <a:schemeClr val="tx2"/>
                </a:solidFill>
              </a:rPr>
              <a:t>——</a:t>
            </a:r>
            <a:r>
              <a:rPr lang="en-US" altLang="zh-CN" sz="2400" b="1" dirty="0"/>
              <a:t> </a:t>
            </a:r>
            <a:r>
              <a:rPr lang="zh-CN" altLang="en-US" sz="2400" b="1" dirty="0"/>
              <a:t>程序的并发执行</a:t>
            </a:r>
          </a:p>
          <a:p>
            <a:pPr lvl="1" eaLnBrk="1" hangingPunct="1">
              <a:lnSpc>
                <a:spcPct val="105000"/>
              </a:lnSpc>
              <a:spcBef>
                <a:spcPct val="10000"/>
              </a:spcBef>
              <a:buFontTx/>
              <a:buBlip>
                <a:blip r:embed="rId3"/>
              </a:buBlip>
            </a:pPr>
            <a:r>
              <a:rPr lang="zh-CN" altLang="en-US" b="1" dirty="0">
                <a:solidFill>
                  <a:srgbClr val="FF3300"/>
                </a:solidFill>
              </a:rPr>
              <a:t>并发执行的条件</a:t>
            </a:r>
            <a:r>
              <a:rPr lang="zh-CN" altLang="en-US" b="1" dirty="0"/>
              <a:t>：达到封闭性和可再现性</a:t>
            </a:r>
          </a:p>
          <a:p>
            <a:pPr lvl="1" eaLnBrk="1" hangingPunct="1">
              <a:lnSpc>
                <a:spcPct val="105000"/>
              </a:lnSpc>
              <a:spcBef>
                <a:spcPct val="10000"/>
              </a:spcBef>
              <a:buFontTx/>
              <a:buNone/>
            </a:pPr>
            <a:r>
              <a:rPr lang="zh-CN" altLang="en-US" sz="2000" b="1" dirty="0"/>
              <a:t>     </a:t>
            </a:r>
            <a:r>
              <a:rPr lang="zh-CN" altLang="en-US" sz="2400" b="1" dirty="0"/>
              <a:t>并发执行失去封闭性的原因是共享资源的影响，去掉这种影响即可。</a:t>
            </a:r>
            <a:r>
              <a:rPr lang="en-US" altLang="zh-CN" sz="2400" b="1" dirty="0">
                <a:solidFill>
                  <a:schemeClr val="accent2"/>
                </a:solidFill>
              </a:rPr>
              <a:t>1966</a:t>
            </a:r>
            <a:r>
              <a:rPr lang="zh-CN" altLang="en-US" sz="2400" b="1" dirty="0">
                <a:solidFill>
                  <a:schemeClr val="accent2"/>
                </a:solidFill>
              </a:rPr>
              <a:t>年，由</a:t>
            </a:r>
            <a:r>
              <a:rPr lang="en-US" altLang="zh-CN" sz="2400" b="1" dirty="0">
                <a:solidFill>
                  <a:schemeClr val="accent2"/>
                </a:solidFill>
              </a:rPr>
              <a:t>Bernstein</a:t>
            </a:r>
            <a:r>
              <a:rPr lang="zh-CN" altLang="en-US" sz="2400" b="1" dirty="0">
                <a:solidFill>
                  <a:schemeClr val="accent2"/>
                </a:solidFill>
              </a:rPr>
              <a:t>给出并发执行的条件</a:t>
            </a:r>
            <a:r>
              <a:rPr lang="zh-CN" altLang="en-US" sz="2400" b="1" dirty="0"/>
              <a:t>。（这里没有考虑执行速度的影响。）。程序 </a:t>
            </a:r>
            <a:r>
              <a:rPr lang="en-US" altLang="zh-CN" sz="2400" b="1" dirty="0"/>
              <a:t>P(</a:t>
            </a:r>
            <a:r>
              <a:rPr lang="en-US" altLang="zh-CN" sz="2400" b="1" dirty="0" err="1"/>
              <a:t>i</a:t>
            </a:r>
            <a:r>
              <a:rPr lang="en-US" altLang="zh-CN" sz="2400" b="1" dirty="0"/>
              <a:t>) </a:t>
            </a:r>
            <a:r>
              <a:rPr lang="zh-CN" altLang="en-US" sz="2400" b="1" dirty="0"/>
              <a:t>针对的</a:t>
            </a:r>
            <a:r>
              <a:rPr lang="zh-CN" altLang="en-US" sz="2400" b="1" dirty="0">
                <a:solidFill>
                  <a:schemeClr val="accent2"/>
                </a:solidFill>
              </a:rPr>
              <a:t>读变量</a:t>
            </a:r>
            <a:r>
              <a:rPr lang="zh-CN" altLang="en-US" sz="2400" b="1" dirty="0"/>
              <a:t>集和</a:t>
            </a:r>
            <a:r>
              <a:rPr lang="zh-CN" altLang="en-US" sz="2400" b="1" dirty="0">
                <a:solidFill>
                  <a:schemeClr val="accent2"/>
                </a:solidFill>
              </a:rPr>
              <a:t>写变量</a:t>
            </a:r>
            <a:r>
              <a:rPr lang="zh-CN" altLang="en-US" sz="2400" b="1" dirty="0"/>
              <a:t>集为</a:t>
            </a:r>
            <a:r>
              <a:rPr lang="en-US" altLang="zh-CN" sz="2400" b="1" dirty="0">
                <a:solidFill>
                  <a:schemeClr val="accent2"/>
                </a:solidFill>
              </a:rPr>
              <a:t>R(</a:t>
            </a:r>
            <a:r>
              <a:rPr lang="en-US" altLang="zh-CN" sz="2400" b="1" dirty="0" err="1">
                <a:solidFill>
                  <a:schemeClr val="accent2"/>
                </a:solidFill>
              </a:rPr>
              <a:t>i</a:t>
            </a:r>
            <a:r>
              <a:rPr lang="en-US" altLang="zh-CN" sz="2400" b="1" dirty="0">
                <a:solidFill>
                  <a:schemeClr val="accent2"/>
                </a:solidFill>
              </a:rPr>
              <a:t>)</a:t>
            </a:r>
            <a:r>
              <a:rPr lang="zh-CN" altLang="en-US" sz="2400" b="1" dirty="0"/>
              <a:t>和</a:t>
            </a:r>
            <a:r>
              <a:rPr lang="en-US" altLang="zh-CN" sz="2400" b="1" dirty="0">
                <a:solidFill>
                  <a:schemeClr val="accent2"/>
                </a:solidFill>
              </a:rPr>
              <a:t>W(</a:t>
            </a:r>
            <a:r>
              <a:rPr lang="en-US" altLang="zh-CN" sz="2400" b="1" dirty="0" err="1">
                <a:solidFill>
                  <a:schemeClr val="accent2"/>
                </a:solidFill>
              </a:rPr>
              <a:t>i</a:t>
            </a:r>
            <a:r>
              <a:rPr lang="en-US" altLang="zh-CN" sz="2400" b="1" dirty="0">
                <a:solidFill>
                  <a:schemeClr val="accent2"/>
                </a:solidFill>
              </a:rPr>
              <a:t>)</a:t>
            </a:r>
            <a:r>
              <a:rPr lang="zh-CN" altLang="en-US" sz="2400" b="1" dirty="0"/>
              <a:t>。任意两个程序</a:t>
            </a:r>
            <a:r>
              <a:rPr lang="en-US" altLang="zh-CN" sz="2400" b="1" dirty="0"/>
              <a:t>P(</a:t>
            </a:r>
            <a:r>
              <a:rPr lang="en-US" altLang="zh-CN" sz="2400" b="1" dirty="0" err="1"/>
              <a:t>i</a:t>
            </a:r>
            <a:r>
              <a:rPr lang="en-US" altLang="zh-CN" sz="2400" b="1" dirty="0"/>
              <a:t>)</a:t>
            </a:r>
            <a:r>
              <a:rPr lang="zh-CN" altLang="en-US" sz="2400" b="1" dirty="0"/>
              <a:t>和</a:t>
            </a:r>
            <a:r>
              <a:rPr lang="en-US" altLang="zh-CN" sz="2400" b="1" dirty="0"/>
              <a:t>P(j)</a:t>
            </a:r>
            <a:r>
              <a:rPr lang="zh-CN" altLang="en-US" sz="2400" b="1" dirty="0">
                <a:solidFill>
                  <a:srgbClr val="FF3300"/>
                </a:solidFill>
              </a:rPr>
              <a:t>可并发的条件：</a:t>
            </a:r>
          </a:p>
          <a:p>
            <a:pPr lvl="2" algn="just" eaLnBrk="1" hangingPunct="1">
              <a:lnSpc>
                <a:spcPct val="105000"/>
              </a:lnSpc>
              <a:spcBef>
                <a:spcPct val="10000"/>
              </a:spcBef>
              <a:buFontTx/>
              <a:buBlip>
                <a:blip r:embed="rId4"/>
              </a:buBlip>
            </a:pPr>
            <a:r>
              <a:rPr lang="en-US" altLang="zh-CN" b="1" dirty="0">
                <a:solidFill>
                  <a:schemeClr val="accent2"/>
                </a:solidFill>
              </a:rPr>
              <a:t>R(</a:t>
            </a:r>
            <a:r>
              <a:rPr lang="en-US" altLang="zh-CN" b="1" dirty="0" err="1">
                <a:solidFill>
                  <a:schemeClr val="accent2"/>
                </a:solidFill>
              </a:rPr>
              <a:t>i</a:t>
            </a:r>
            <a:r>
              <a:rPr lang="en-US" altLang="zh-CN" b="1" dirty="0">
                <a:solidFill>
                  <a:schemeClr val="accent2"/>
                </a:solidFill>
              </a:rPr>
              <a:t>)</a:t>
            </a:r>
            <a:r>
              <a:rPr lang="en-US" altLang="zh-CN" b="1" dirty="0">
                <a:solidFill>
                  <a:schemeClr val="accent2"/>
                </a:solidFill>
                <a:sym typeface="Symbol" panose="05050102010706020507" pitchFamily="18" charset="2"/>
              </a:rPr>
              <a:t></a:t>
            </a:r>
            <a:r>
              <a:rPr lang="en-US" altLang="zh-CN" b="1" dirty="0">
                <a:solidFill>
                  <a:schemeClr val="accent2"/>
                </a:solidFill>
              </a:rPr>
              <a:t>W(j)=</a:t>
            </a:r>
            <a:r>
              <a:rPr lang="en-US" altLang="zh-CN" b="1" dirty="0">
                <a:solidFill>
                  <a:schemeClr val="accent2"/>
                </a:solidFill>
                <a:sym typeface="Symbol" panose="05050102010706020507" pitchFamily="18" charset="2"/>
              </a:rPr>
              <a:t></a:t>
            </a:r>
            <a:endParaRPr lang="en-US" altLang="zh-CN" b="1" dirty="0"/>
          </a:p>
          <a:p>
            <a:pPr lvl="2" algn="just" eaLnBrk="1" hangingPunct="1">
              <a:lnSpc>
                <a:spcPct val="105000"/>
              </a:lnSpc>
              <a:spcBef>
                <a:spcPct val="10000"/>
              </a:spcBef>
              <a:buFontTx/>
              <a:buBlip>
                <a:blip r:embed="rId4"/>
              </a:buBlip>
            </a:pPr>
            <a:r>
              <a:rPr lang="en-US" altLang="zh-CN" b="1" dirty="0">
                <a:solidFill>
                  <a:schemeClr val="accent2"/>
                </a:solidFill>
              </a:rPr>
              <a:t>W(</a:t>
            </a:r>
            <a:r>
              <a:rPr lang="en-US" altLang="zh-CN" b="1" dirty="0" err="1">
                <a:solidFill>
                  <a:schemeClr val="accent2"/>
                </a:solidFill>
              </a:rPr>
              <a:t>i</a:t>
            </a:r>
            <a:r>
              <a:rPr lang="en-US" altLang="zh-CN" b="1" dirty="0">
                <a:solidFill>
                  <a:schemeClr val="accent2"/>
                </a:solidFill>
              </a:rPr>
              <a:t>)</a:t>
            </a:r>
            <a:r>
              <a:rPr lang="en-US" altLang="zh-CN" b="1" dirty="0">
                <a:solidFill>
                  <a:schemeClr val="accent2"/>
                </a:solidFill>
                <a:sym typeface="Symbol" panose="05050102010706020507" pitchFamily="18" charset="2"/>
              </a:rPr>
              <a:t></a:t>
            </a:r>
            <a:r>
              <a:rPr lang="en-US" altLang="zh-CN" b="1" dirty="0">
                <a:solidFill>
                  <a:schemeClr val="accent2"/>
                </a:solidFill>
              </a:rPr>
              <a:t>R(j)=</a:t>
            </a:r>
            <a:r>
              <a:rPr lang="en-US" altLang="zh-CN" b="1" dirty="0">
                <a:solidFill>
                  <a:schemeClr val="accent2"/>
                </a:solidFill>
                <a:sym typeface="Symbol" panose="05050102010706020507" pitchFamily="18" charset="2"/>
              </a:rPr>
              <a:t>  </a:t>
            </a:r>
            <a:r>
              <a:rPr lang="zh-CN" altLang="en-US" b="1" dirty="0"/>
              <a:t>保证一个程序的两次读之间数据不变化</a:t>
            </a:r>
          </a:p>
          <a:p>
            <a:pPr lvl="2" algn="just" eaLnBrk="1" hangingPunct="1">
              <a:lnSpc>
                <a:spcPct val="105000"/>
              </a:lnSpc>
              <a:spcBef>
                <a:spcPct val="10000"/>
              </a:spcBef>
              <a:buFontTx/>
              <a:buBlip>
                <a:blip r:embed="rId4"/>
              </a:buBlip>
            </a:pPr>
            <a:r>
              <a:rPr lang="en-US" altLang="zh-CN" b="1" dirty="0">
                <a:solidFill>
                  <a:schemeClr val="accent2"/>
                </a:solidFill>
              </a:rPr>
              <a:t>W(</a:t>
            </a:r>
            <a:r>
              <a:rPr lang="en-US" altLang="zh-CN" b="1" dirty="0" err="1">
                <a:solidFill>
                  <a:schemeClr val="accent2"/>
                </a:solidFill>
              </a:rPr>
              <a:t>i</a:t>
            </a:r>
            <a:r>
              <a:rPr lang="en-US" altLang="zh-CN" b="1" dirty="0">
                <a:solidFill>
                  <a:schemeClr val="accent2"/>
                </a:solidFill>
              </a:rPr>
              <a:t>)</a:t>
            </a:r>
            <a:r>
              <a:rPr lang="en-US" altLang="zh-CN" b="1" dirty="0">
                <a:solidFill>
                  <a:schemeClr val="accent2"/>
                </a:solidFill>
                <a:sym typeface="Symbol" panose="05050102010706020507" pitchFamily="18" charset="2"/>
              </a:rPr>
              <a:t></a:t>
            </a:r>
            <a:r>
              <a:rPr lang="en-US" altLang="zh-CN" b="1" dirty="0">
                <a:solidFill>
                  <a:schemeClr val="accent2"/>
                </a:solidFill>
              </a:rPr>
              <a:t>W(j)=</a:t>
            </a:r>
            <a:r>
              <a:rPr lang="en-US" altLang="zh-CN" b="1" dirty="0">
                <a:solidFill>
                  <a:schemeClr val="accent2"/>
                </a:solidFill>
                <a:sym typeface="Symbol" panose="05050102010706020507" pitchFamily="18" charset="2"/>
              </a:rPr>
              <a:t> </a:t>
            </a:r>
            <a:r>
              <a:rPr lang="zh-CN" altLang="en-US" b="1" dirty="0"/>
              <a:t>保证写的结果不丢掉</a:t>
            </a:r>
          </a:p>
        </p:txBody>
      </p:sp>
      <p:sp>
        <p:nvSpPr>
          <p:cNvPr id="229379" name="AutoShape 3">
            <a:extLst>
              <a:ext uri="{FF2B5EF4-FFF2-40B4-BE49-F238E27FC236}">
                <a16:creationId xmlns:a16="http://schemas.microsoft.com/office/drawing/2014/main" xmlns="" id="{8FBCE381-4308-4CF2-9A28-2CBA191ECFB0}"/>
              </a:ext>
            </a:extLst>
          </p:cNvPr>
          <p:cNvSpPr>
            <a:spLocks noChangeArrowheads="1"/>
          </p:cNvSpPr>
          <p:nvPr/>
        </p:nvSpPr>
        <p:spPr bwMode="auto">
          <a:xfrm>
            <a:off x="2590800" y="3352800"/>
            <a:ext cx="5029200" cy="2590800"/>
          </a:xfrm>
          <a:prstGeom prst="irregularSeal2">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54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2400" b="1">
              <a:solidFill>
                <a:srgbClr val="FFFF00"/>
              </a:solidFill>
            </a:endParaRPr>
          </a:p>
          <a:p>
            <a:pPr algn="ctr" eaLnBrk="1" hangingPunct="1">
              <a:spcBef>
                <a:spcPct val="0"/>
              </a:spcBef>
              <a:buFontTx/>
              <a:buNone/>
            </a:pPr>
            <a:r>
              <a:rPr lang="zh-CN" altLang="en-US" sz="2400" b="1">
                <a:solidFill>
                  <a:srgbClr val="FFFF00"/>
                </a:solidFill>
              </a:rPr>
              <a:t>现在的问题是这个条件</a:t>
            </a:r>
          </a:p>
          <a:p>
            <a:pPr algn="ctr" eaLnBrk="1" hangingPunct="1">
              <a:spcBef>
                <a:spcPct val="0"/>
              </a:spcBef>
              <a:buFontTx/>
              <a:buNone/>
            </a:pPr>
            <a:r>
              <a:rPr lang="zh-CN" altLang="en-US" sz="2400" b="1">
                <a:solidFill>
                  <a:srgbClr val="FFFF00"/>
                </a:solidFill>
              </a:rPr>
              <a:t>不好检查。怎么办？</a:t>
            </a:r>
          </a:p>
          <a:p>
            <a:pPr algn="ctr" eaLnBrk="1" hangingPunct="1">
              <a:spcBef>
                <a:spcPct val="0"/>
              </a:spcBef>
              <a:buFontTx/>
              <a:buNone/>
            </a:pPr>
            <a:endParaRPr lang="en-US" altLang="zh-CN" sz="2000" b="1"/>
          </a:p>
        </p:txBody>
      </p:sp>
      <p:sp>
        <p:nvSpPr>
          <p:cNvPr id="229380" name="Rectangle 4">
            <a:extLst>
              <a:ext uri="{FF2B5EF4-FFF2-40B4-BE49-F238E27FC236}">
                <a16:creationId xmlns:a16="http://schemas.microsoft.com/office/drawing/2014/main" xmlns="" id="{AB0C60C9-BEA8-450B-9777-ED952C7312F4}"/>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9379"/>
                                        </p:tgtEl>
                                        <p:attrNameLst>
                                          <p:attrName>style.visibility</p:attrName>
                                        </p:attrNameLst>
                                      </p:cBhvr>
                                      <p:to>
                                        <p:strVal val="visible"/>
                                      </p:to>
                                    </p:set>
                                    <p:animEffect transition="in" filter="box(out)">
                                      <p:cBhvr>
                                        <p:cTn id="7" dur="500"/>
                                        <p:tgtEl>
                                          <p:spTgt spid="229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xmlns="" id="{F91F713B-1FA8-4465-A02A-E82FD89DAC6F}"/>
              </a:ext>
            </a:extLst>
          </p:cNvPr>
          <p:cNvSpPr>
            <a:spLocks noGrp="1" noChangeArrowheads="1"/>
          </p:cNvSpPr>
          <p:nvPr>
            <p:ph type="body" idx="1"/>
          </p:nvPr>
        </p:nvSpPr>
        <p:spPr>
          <a:xfrm>
            <a:off x="304800" y="1119188"/>
            <a:ext cx="8610600" cy="2022475"/>
          </a:xfrm>
        </p:spPr>
        <p:txBody>
          <a:bodyPr/>
          <a:lstStyle/>
          <a:p>
            <a:pPr eaLnBrk="1" hangingPunct="1">
              <a:lnSpc>
                <a:spcPct val="105000"/>
              </a:lnSpc>
              <a:spcBef>
                <a:spcPct val="10000"/>
              </a:spcBef>
              <a:buFontTx/>
              <a:buNone/>
            </a:pPr>
            <a:r>
              <a:rPr lang="en-US" altLang="zh-CN" sz="4000" b="1">
                <a:solidFill>
                  <a:schemeClr val="accent2"/>
                </a:solidFill>
              </a:rPr>
              <a:t>3.1 </a:t>
            </a:r>
            <a:r>
              <a:rPr lang="zh-CN" altLang="en-US" sz="4000" b="1">
                <a:solidFill>
                  <a:schemeClr val="accent2"/>
                </a:solidFill>
              </a:rPr>
              <a:t>概述</a:t>
            </a:r>
          </a:p>
          <a:p>
            <a:pPr eaLnBrk="1" hangingPunct="1">
              <a:lnSpc>
                <a:spcPct val="105000"/>
              </a:lnSpc>
              <a:spcBef>
                <a:spcPct val="10000"/>
              </a:spcBef>
              <a:buFontTx/>
              <a:buNone/>
            </a:pPr>
            <a:r>
              <a:rPr lang="en-US" altLang="zh-CN" sz="3600" b="1">
                <a:solidFill>
                  <a:srgbClr val="339933"/>
                </a:solidFill>
              </a:rPr>
              <a:t>3.1.1 </a:t>
            </a:r>
            <a:r>
              <a:rPr lang="zh-CN" altLang="en-US" sz="3600" b="1">
                <a:solidFill>
                  <a:srgbClr val="339933"/>
                </a:solidFill>
              </a:rPr>
              <a:t>程序的顺序执行和并发执行</a:t>
            </a:r>
            <a:r>
              <a:rPr lang="zh-CN" altLang="en-US" sz="2400" b="1">
                <a:solidFill>
                  <a:srgbClr val="339933"/>
                </a:solidFill>
              </a:rPr>
              <a:t>  </a:t>
            </a:r>
            <a:r>
              <a:rPr lang="en-US" altLang="zh-CN" sz="2800" b="1">
                <a:solidFill>
                  <a:schemeClr val="tx2"/>
                </a:solidFill>
              </a:rPr>
              <a:t>——</a:t>
            </a:r>
            <a:r>
              <a:rPr lang="en-US" altLang="zh-CN" sz="2800" b="1"/>
              <a:t> </a:t>
            </a:r>
            <a:r>
              <a:rPr lang="zh-CN" altLang="en-US" sz="2800" b="1"/>
              <a:t>程序的并发执行</a:t>
            </a:r>
          </a:p>
        </p:txBody>
      </p:sp>
      <p:sp>
        <p:nvSpPr>
          <p:cNvPr id="231427" name="Text Box 3">
            <a:extLst>
              <a:ext uri="{FF2B5EF4-FFF2-40B4-BE49-F238E27FC236}">
                <a16:creationId xmlns:a16="http://schemas.microsoft.com/office/drawing/2014/main" xmlns="" id="{F67CB6FF-24B5-4FEF-8E44-3EAAA83937D3}"/>
              </a:ext>
            </a:extLst>
          </p:cNvPr>
          <p:cNvSpPr txBox="1">
            <a:spLocks noChangeArrowheads="1"/>
          </p:cNvSpPr>
          <p:nvPr/>
        </p:nvSpPr>
        <p:spPr bwMode="auto">
          <a:xfrm>
            <a:off x="468313" y="3003550"/>
            <a:ext cx="80645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4013" indent="-354013" algn="l">
              <a:defRPr kumimoji="1" sz="2400">
                <a:solidFill>
                  <a:schemeClr val="tx1"/>
                </a:solidFill>
                <a:latin typeface="Times New Roman" panose="02020603050405020304" pitchFamily="18" charset="0"/>
                <a:ea typeface="宋体" panose="02010600030101010101" pitchFamily="2" charset="-122"/>
              </a:defRPr>
            </a:lvl1pPr>
            <a:lvl2pPr marL="53340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Tx/>
              <a:buBlip>
                <a:blip r:embed="rId3"/>
              </a:buBlip>
              <a:defRPr/>
            </a:pPr>
            <a:r>
              <a:rPr lang="zh-CN" altLang="en-US" sz="2800" b="1">
                <a:solidFill>
                  <a:schemeClr val="accent2"/>
                </a:solidFill>
                <a:effectLst>
                  <a:outerShdw blurRad="38100" dist="38100" dir="2700000" algn="tl">
                    <a:srgbClr val="C0C0C0"/>
                  </a:outerShdw>
                </a:effectLst>
                <a:ea typeface="华文行楷" panose="02010800040101010101" pitchFamily="2" charset="-122"/>
              </a:rPr>
              <a:t>程序活动不再处于一个封闭系统中，呈现了独立性、并发性、动态性以及它们之间的相互制约性。“</a:t>
            </a:r>
            <a:r>
              <a:rPr lang="zh-CN" altLang="en-US" sz="2800" b="1">
                <a:solidFill>
                  <a:srgbClr val="339933"/>
                </a:solidFill>
                <a:effectLst>
                  <a:outerShdw blurRad="38100" dist="38100" dir="2700000" algn="tl">
                    <a:srgbClr val="C0C0C0"/>
                  </a:outerShdw>
                </a:effectLst>
                <a:ea typeface="华文行楷" panose="02010800040101010101" pitchFamily="2" charset="-122"/>
              </a:rPr>
              <a:t>程序</a:t>
            </a:r>
            <a:r>
              <a:rPr lang="zh-CN" altLang="en-US" sz="2800" b="1">
                <a:solidFill>
                  <a:schemeClr val="accent2"/>
                </a:solidFill>
                <a:effectLst>
                  <a:outerShdw blurRad="38100" dist="38100" dir="2700000" algn="tl">
                    <a:srgbClr val="C0C0C0"/>
                  </a:outerShdw>
                </a:effectLst>
                <a:ea typeface="华文行楷" panose="02010800040101010101" pitchFamily="2" charset="-122"/>
              </a:rPr>
              <a:t>”这个静态概念已经不能如实地反映程序活动的这些特征，为此，引入“</a:t>
            </a:r>
            <a:r>
              <a:rPr lang="zh-CN" altLang="en-US" sz="2800" b="1">
                <a:solidFill>
                  <a:srgbClr val="FF3300"/>
                </a:solidFill>
                <a:effectLst>
                  <a:outerShdw blurRad="38100" dist="38100" dir="2700000" algn="tl">
                    <a:srgbClr val="C0C0C0"/>
                  </a:outerShdw>
                </a:effectLst>
                <a:ea typeface="华文行楷" panose="02010800040101010101" pitchFamily="2" charset="-122"/>
              </a:rPr>
              <a:t>进程</a:t>
            </a:r>
            <a:r>
              <a:rPr lang="zh-CN" altLang="en-US" sz="2800" b="1">
                <a:solidFill>
                  <a:schemeClr val="accent2"/>
                </a:solidFill>
                <a:effectLst>
                  <a:outerShdw blurRad="38100" dist="38100" dir="2700000" algn="tl">
                    <a:srgbClr val="C0C0C0"/>
                  </a:outerShdw>
                </a:effectLst>
                <a:ea typeface="华文行楷" panose="02010800040101010101" pitchFamily="2" charset="-122"/>
              </a:rPr>
              <a:t>”这一动态概念来描述系统和用户的程序活动。</a:t>
            </a:r>
          </a:p>
        </p:txBody>
      </p:sp>
      <p:grpSp>
        <p:nvGrpSpPr>
          <p:cNvPr id="231428" name="Group 4">
            <a:extLst>
              <a:ext uri="{FF2B5EF4-FFF2-40B4-BE49-F238E27FC236}">
                <a16:creationId xmlns:a16="http://schemas.microsoft.com/office/drawing/2014/main" xmlns="" id="{2FAF2A1C-D565-47B2-AB28-94D5764245C5}"/>
              </a:ext>
            </a:extLst>
          </p:cNvPr>
          <p:cNvGrpSpPr>
            <a:grpSpLocks/>
          </p:cNvGrpSpPr>
          <p:nvPr/>
        </p:nvGrpSpPr>
        <p:grpSpPr bwMode="auto">
          <a:xfrm>
            <a:off x="684213" y="5632450"/>
            <a:ext cx="7661275" cy="1004888"/>
            <a:chOff x="431" y="3548"/>
            <a:chExt cx="4826" cy="633"/>
          </a:xfrm>
        </p:grpSpPr>
        <p:pic>
          <p:nvPicPr>
            <p:cNvPr id="33798" name="Picture 5" descr="my_gif2">
              <a:extLst>
                <a:ext uri="{FF2B5EF4-FFF2-40B4-BE49-F238E27FC236}">
                  <a16:creationId xmlns:a16="http://schemas.microsoft.com/office/drawing/2014/main" xmlns="" id="{0814AAE9-2303-488F-84B5-E4CE0EF95DA6}"/>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31" y="3884"/>
              <a:ext cx="18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6" descr="my_gif2">
              <a:extLst>
                <a:ext uri="{FF2B5EF4-FFF2-40B4-BE49-F238E27FC236}">
                  <a16:creationId xmlns:a16="http://schemas.microsoft.com/office/drawing/2014/main" xmlns="" id="{5E03C147-25DF-4D40-A1CA-3E1D5244F69B}"/>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928" y="3884"/>
              <a:ext cx="18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7" descr="my_gif2">
              <a:extLst>
                <a:ext uri="{FF2B5EF4-FFF2-40B4-BE49-F238E27FC236}">
                  <a16:creationId xmlns:a16="http://schemas.microsoft.com/office/drawing/2014/main" xmlns="" id="{D8744587-52AE-47A6-863E-17A26EFF446C}"/>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380" y="3884"/>
              <a:ext cx="18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1" name="Oval 8">
              <a:extLst>
                <a:ext uri="{FF2B5EF4-FFF2-40B4-BE49-F238E27FC236}">
                  <a16:creationId xmlns:a16="http://schemas.microsoft.com/office/drawing/2014/main" xmlns="" id="{7B90C1A6-65EC-445F-9E95-756CD92056EA}"/>
                </a:ext>
              </a:extLst>
            </p:cNvPr>
            <p:cNvSpPr>
              <a:spLocks noChangeArrowheads="1"/>
            </p:cNvSpPr>
            <p:nvPr/>
          </p:nvSpPr>
          <p:spPr bwMode="auto">
            <a:xfrm>
              <a:off x="468" y="3653"/>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02" name="Oval 9">
              <a:extLst>
                <a:ext uri="{FF2B5EF4-FFF2-40B4-BE49-F238E27FC236}">
                  <a16:creationId xmlns:a16="http://schemas.microsoft.com/office/drawing/2014/main" xmlns="" id="{A4175602-D9CC-4140-9801-CA661F7E959D}"/>
                </a:ext>
              </a:extLst>
            </p:cNvPr>
            <p:cNvSpPr>
              <a:spLocks noChangeArrowheads="1"/>
            </p:cNvSpPr>
            <p:nvPr/>
          </p:nvSpPr>
          <p:spPr bwMode="auto">
            <a:xfrm>
              <a:off x="568" y="3657"/>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03" name="Oval 10">
              <a:extLst>
                <a:ext uri="{FF2B5EF4-FFF2-40B4-BE49-F238E27FC236}">
                  <a16:creationId xmlns:a16="http://schemas.microsoft.com/office/drawing/2014/main" xmlns="" id="{00489054-D331-423E-B4DA-9A875769A3ED}"/>
                </a:ext>
              </a:extLst>
            </p:cNvPr>
            <p:cNvSpPr>
              <a:spLocks noChangeArrowheads="1"/>
            </p:cNvSpPr>
            <p:nvPr/>
          </p:nvSpPr>
          <p:spPr bwMode="auto">
            <a:xfrm>
              <a:off x="676" y="3657"/>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04" name="Oval 11">
              <a:extLst>
                <a:ext uri="{FF2B5EF4-FFF2-40B4-BE49-F238E27FC236}">
                  <a16:creationId xmlns:a16="http://schemas.microsoft.com/office/drawing/2014/main" xmlns="" id="{1E87CFC6-87D6-449E-8875-BE8D5FD4D9A8}"/>
                </a:ext>
              </a:extLst>
            </p:cNvPr>
            <p:cNvSpPr>
              <a:spLocks noChangeArrowheads="1"/>
            </p:cNvSpPr>
            <p:nvPr/>
          </p:nvSpPr>
          <p:spPr bwMode="auto">
            <a:xfrm>
              <a:off x="783" y="3657"/>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05" name="Oval 12">
              <a:extLst>
                <a:ext uri="{FF2B5EF4-FFF2-40B4-BE49-F238E27FC236}">
                  <a16:creationId xmlns:a16="http://schemas.microsoft.com/office/drawing/2014/main" xmlns="" id="{2339271D-A9E3-4422-B76A-FC168BE07CB5}"/>
                </a:ext>
              </a:extLst>
            </p:cNvPr>
            <p:cNvSpPr>
              <a:spLocks noChangeArrowheads="1"/>
            </p:cNvSpPr>
            <p:nvPr/>
          </p:nvSpPr>
          <p:spPr bwMode="auto">
            <a:xfrm>
              <a:off x="883" y="3661"/>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06" name="Oval 13">
              <a:extLst>
                <a:ext uri="{FF2B5EF4-FFF2-40B4-BE49-F238E27FC236}">
                  <a16:creationId xmlns:a16="http://schemas.microsoft.com/office/drawing/2014/main" xmlns="" id="{9CB6782C-A29D-4AB9-BFBC-507E57C4C142}"/>
                </a:ext>
              </a:extLst>
            </p:cNvPr>
            <p:cNvSpPr>
              <a:spLocks noChangeArrowheads="1"/>
            </p:cNvSpPr>
            <p:nvPr/>
          </p:nvSpPr>
          <p:spPr bwMode="auto">
            <a:xfrm>
              <a:off x="991" y="3661"/>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07" name="Oval 14">
              <a:extLst>
                <a:ext uri="{FF2B5EF4-FFF2-40B4-BE49-F238E27FC236}">
                  <a16:creationId xmlns:a16="http://schemas.microsoft.com/office/drawing/2014/main" xmlns="" id="{543A08DB-6920-4E53-95D4-1C113FC7AD27}"/>
                </a:ext>
              </a:extLst>
            </p:cNvPr>
            <p:cNvSpPr>
              <a:spLocks noChangeArrowheads="1"/>
            </p:cNvSpPr>
            <p:nvPr/>
          </p:nvSpPr>
          <p:spPr bwMode="auto">
            <a:xfrm>
              <a:off x="1094" y="3657"/>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08" name="Oval 15">
              <a:extLst>
                <a:ext uri="{FF2B5EF4-FFF2-40B4-BE49-F238E27FC236}">
                  <a16:creationId xmlns:a16="http://schemas.microsoft.com/office/drawing/2014/main" xmlns="" id="{B34690CE-343C-4AAB-B729-CE2F0B9153D6}"/>
                </a:ext>
              </a:extLst>
            </p:cNvPr>
            <p:cNvSpPr>
              <a:spLocks noChangeArrowheads="1"/>
            </p:cNvSpPr>
            <p:nvPr/>
          </p:nvSpPr>
          <p:spPr bwMode="auto">
            <a:xfrm>
              <a:off x="1194" y="3661"/>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09" name="Oval 16">
              <a:extLst>
                <a:ext uri="{FF2B5EF4-FFF2-40B4-BE49-F238E27FC236}">
                  <a16:creationId xmlns:a16="http://schemas.microsoft.com/office/drawing/2014/main" xmlns="" id="{F6D4A461-6D63-44CD-8D58-7855F3BB54F7}"/>
                </a:ext>
              </a:extLst>
            </p:cNvPr>
            <p:cNvSpPr>
              <a:spLocks noChangeArrowheads="1"/>
            </p:cNvSpPr>
            <p:nvPr/>
          </p:nvSpPr>
          <p:spPr bwMode="auto">
            <a:xfrm>
              <a:off x="1302" y="3661"/>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10" name="Oval 17">
              <a:extLst>
                <a:ext uri="{FF2B5EF4-FFF2-40B4-BE49-F238E27FC236}">
                  <a16:creationId xmlns:a16="http://schemas.microsoft.com/office/drawing/2014/main" xmlns="" id="{F51D2276-8D98-4EEC-BC6F-F3A3B2AE2A15}"/>
                </a:ext>
              </a:extLst>
            </p:cNvPr>
            <p:cNvSpPr>
              <a:spLocks noChangeArrowheads="1"/>
            </p:cNvSpPr>
            <p:nvPr/>
          </p:nvSpPr>
          <p:spPr bwMode="auto">
            <a:xfrm>
              <a:off x="1409" y="3661"/>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11" name="Oval 18">
              <a:extLst>
                <a:ext uri="{FF2B5EF4-FFF2-40B4-BE49-F238E27FC236}">
                  <a16:creationId xmlns:a16="http://schemas.microsoft.com/office/drawing/2014/main" xmlns="" id="{241A9597-F545-446D-AE73-DF429228DC93}"/>
                </a:ext>
              </a:extLst>
            </p:cNvPr>
            <p:cNvSpPr>
              <a:spLocks noChangeArrowheads="1"/>
            </p:cNvSpPr>
            <p:nvPr/>
          </p:nvSpPr>
          <p:spPr bwMode="auto">
            <a:xfrm>
              <a:off x="1509" y="3665"/>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12" name="Oval 19">
              <a:extLst>
                <a:ext uri="{FF2B5EF4-FFF2-40B4-BE49-F238E27FC236}">
                  <a16:creationId xmlns:a16="http://schemas.microsoft.com/office/drawing/2014/main" xmlns="" id="{E8FCD4C6-1CE3-49AC-B222-FB8350F14DF7}"/>
                </a:ext>
              </a:extLst>
            </p:cNvPr>
            <p:cNvSpPr>
              <a:spLocks noChangeArrowheads="1"/>
            </p:cNvSpPr>
            <p:nvPr/>
          </p:nvSpPr>
          <p:spPr bwMode="auto">
            <a:xfrm>
              <a:off x="1617" y="3665"/>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13" name="Oval 20">
              <a:extLst>
                <a:ext uri="{FF2B5EF4-FFF2-40B4-BE49-F238E27FC236}">
                  <a16:creationId xmlns:a16="http://schemas.microsoft.com/office/drawing/2014/main" xmlns="" id="{4E47F256-9131-48FB-A875-2D84B7D391F9}"/>
                </a:ext>
              </a:extLst>
            </p:cNvPr>
            <p:cNvSpPr>
              <a:spLocks noChangeArrowheads="1"/>
            </p:cNvSpPr>
            <p:nvPr/>
          </p:nvSpPr>
          <p:spPr bwMode="auto">
            <a:xfrm>
              <a:off x="1720" y="3666"/>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14" name="Oval 21">
              <a:extLst>
                <a:ext uri="{FF2B5EF4-FFF2-40B4-BE49-F238E27FC236}">
                  <a16:creationId xmlns:a16="http://schemas.microsoft.com/office/drawing/2014/main" xmlns="" id="{93AF9736-E41F-4B56-8959-269D27AA0532}"/>
                </a:ext>
              </a:extLst>
            </p:cNvPr>
            <p:cNvSpPr>
              <a:spLocks noChangeArrowheads="1"/>
            </p:cNvSpPr>
            <p:nvPr/>
          </p:nvSpPr>
          <p:spPr bwMode="auto">
            <a:xfrm>
              <a:off x="1820" y="3670"/>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15" name="Oval 22">
              <a:extLst>
                <a:ext uri="{FF2B5EF4-FFF2-40B4-BE49-F238E27FC236}">
                  <a16:creationId xmlns:a16="http://schemas.microsoft.com/office/drawing/2014/main" xmlns="" id="{9D866D4B-790B-40A4-B17B-E526880DD2D9}"/>
                </a:ext>
              </a:extLst>
            </p:cNvPr>
            <p:cNvSpPr>
              <a:spLocks noChangeArrowheads="1"/>
            </p:cNvSpPr>
            <p:nvPr/>
          </p:nvSpPr>
          <p:spPr bwMode="auto">
            <a:xfrm>
              <a:off x="1928" y="3670"/>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16" name="Oval 23">
              <a:extLst>
                <a:ext uri="{FF2B5EF4-FFF2-40B4-BE49-F238E27FC236}">
                  <a16:creationId xmlns:a16="http://schemas.microsoft.com/office/drawing/2014/main" xmlns="" id="{3111E9E2-2877-42A6-B914-4A8599B2118F}"/>
                </a:ext>
              </a:extLst>
            </p:cNvPr>
            <p:cNvSpPr>
              <a:spLocks noChangeArrowheads="1"/>
            </p:cNvSpPr>
            <p:nvPr/>
          </p:nvSpPr>
          <p:spPr bwMode="auto">
            <a:xfrm>
              <a:off x="2035" y="3670"/>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17" name="Oval 24">
              <a:extLst>
                <a:ext uri="{FF2B5EF4-FFF2-40B4-BE49-F238E27FC236}">
                  <a16:creationId xmlns:a16="http://schemas.microsoft.com/office/drawing/2014/main" xmlns="" id="{C3B6C2DA-9DD1-4389-9DBB-886FB898F4BB}"/>
                </a:ext>
              </a:extLst>
            </p:cNvPr>
            <p:cNvSpPr>
              <a:spLocks noChangeArrowheads="1"/>
            </p:cNvSpPr>
            <p:nvPr/>
          </p:nvSpPr>
          <p:spPr bwMode="auto">
            <a:xfrm>
              <a:off x="2135" y="3674"/>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18" name="Oval 25">
              <a:extLst>
                <a:ext uri="{FF2B5EF4-FFF2-40B4-BE49-F238E27FC236}">
                  <a16:creationId xmlns:a16="http://schemas.microsoft.com/office/drawing/2014/main" xmlns="" id="{85E4761E-FE65-475D-A0AF-441E9E128377}"/>
                </a:ext>
              </a:extLst>
            </p:cNvPr>
            <p:cNvSpPr>
              <a:spLocks noChangeArrowheads="1"/>
            </p:cNvSpPr>
            <p:nvPr/>
          </p:nvSpPr>
          <p:spPr bwMode="auto">
            <a:xfrm>
              <a:off x="2243" y="3674"/>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19" name="Oval 26">
              <a:extLst>
                <a:ext uri="{FF2B5EF4-FFF2-40B4-BE49-F238E27FC236}">
                  <a16:creationId xmlns:a16="http://schemas.microsoft.com/office/drawing/2014/main" xmlns="" id="{781FF9F0-0747-4C3B-928D-1647B164B2C9}"/>
                </a:ext>
              </a:extLst>
            </p:cNvPr>
            <p:cNvSpPr>
              <a:spLocks noChangeArrowheads="1"/>
            </p:cNvSpPr>
            <p:nvPr/>
          </p:nvSpPr>
          <p:spPr bwMode="auto">
            <a:xfrm>
              <a:off x="2346" y="3670"/>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20" name="Oval 27">
              <a:extLst>
                <a:ext uri="{FF2B5EF4-FFF2-40B4-BE49-F238E27FC236}">
                  <a16:creationId xmlns:a16="http://schemas.microsoft.com/office/drawing/2014/main" xmlns="" id="{5D055923-6A1D-4E00-86E5-250E28DC8DA7}"/>
                </a:ext>
              </a:extLst>
            </p:cNvPr>
            <p:cNvSpPr>
              <a:spLocks noChangeArrowheads="1"/>
            </p:cNvSpPr>
            <p:nvPr/>
          </p:nvSpPr>
          <p:spPr bwMode="auto">
            <a:xfrm>
              <a:off x="2446" y="3674"/>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21" name="Oval 28">
              <a:extLst>
                <a:ext uri="{FF2B5EF4-FFF2-40B4-BE49-F238E27FC236}">
                  <a16:creationId xmlns:a16="http://schemas.microsoft.com/office/drawing/2014/main" xmlns="" id="{DB7EC46F-6732-4560-AEF3-CD264AD39330}"/>
                </a:ext>
              </a:extLst>
            </p:cNvPr>
            <p:cNvSpPr>
              <a:spLocks noChangeArrowheads="1"/>
            </p:cNvSpPr>
            <p:nvPr/>
          </p:nvSpPr>
          <p:spPr bwMode="auto">
            <a:xfrm>
              <a:off x="2554" y="3674"/>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22" name="Oval 29">
              <a:extLst>
                <a:ext uri="{FF2B5EF4-FFF2-40B4-BE49-F238E27FC236}">
                  <a16:creationId xmlns:a16="http://schemas.microsoft.com/office/drawing/2014/main" xmlns="" id="{1C7CAFEF-64D7-48C1-9BA9-AB15897FBA58}"/>
                </a:ext>
              </a:extLst>
            </p:cNvPr>
            <p:cNvSpPr>
              <a:spLocks noChangeArrowheads="1"/>
            </p:cNvSpPr>
            <p:nvPr/>
          </p:nvSpPr>
          <p:spPr bwMode="auto">
            <a:xfrm>
              <a:off x="2661" y="3674"/>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23" name="Oval 30">
              <a:extLst>
                <a:ext uri="{FF2B5EF4-FFF2-40B4-BE49-F238E27FC236}">
                  <a16:creationId xmlns:a16="http://schemas.microsoft.com/office/drawing/2014/main" xmlns="" id="{3A81FAD1-5702-4A7E-80A3-398D2F80C454}"/>
                </a:ext>
              </a:extLst>
            </p:cNvPr>
            <p:cNvSpPr>
              <a:spLocks noChangeArrowheads="1"/>
            </p:cNvSpPr>
            <p:nvPr/>
          </p:nvSpPr>
          <p:spPr bwMode="auto">
            <a:xfrm>
              <a:off x="2761" y="3678"/>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24" name="Oval 31">
              <a:extLst>
                <a:ext uri="{FF2B5EF4-FFF2-40B4-BE49-F238E27FC236}">
                  <a16:creationId xmlns:a16="http://schemas.microsoft.com/office/drawing/2014/main" xmlns="" id="{06A7708D-0EC4-4A8B-B79A-E3BA71180C88}"/>
                </a:ext>
              </a:extLst>
            </p:cNvPr>
            <p:cNvSpPr>
              <a:spLocks noChangeArrowheads="1"/>
            </p:cNvSpPr>
            <p:nvPr/>
          </p:nvSpPr>
          <p:spPr bwMode="auto">
            <a:xfrm>
              <a:off x="2869" y="3678"/>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25" name="Oval 32">
              <a:extLst>
                <a:ext uri="{FF2B5EF4-FFF2-40B4-BE49-F238E27FC236}">
                  <a16:creationId xmlns:a16="http://schemas.microsoft.com/office/drawing/2014/main" xmlns="" id="{72F3BCF1-230B-44E7-AE15-74DA548F2E4F}"/>
                </a:ext>
              </a:extLst>
            </p:cNvPr>
            <p:cNvSpPr>
              <a:spLocks noChangeArrowheads="1"/>
            </p:cNvSpPr>
            <p:nvPr/>
          </p:nvSpPr>
          <p:spPr bwMode="auto">
            <a:xfrm>
              <a:off x="2963" y="3684"/>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26" name="Oval 33">
              <a:extLst>
                <a:ext uri="{FF2B5EF4-FFF2-40B4-BE49-F238E27FC236}">
                  <a16:creationId xmlns:a16="http://schemas.microsoft.com/office/drawing/2014/main" xmlns="" id="{99E051EB-2688-4D28-BF6C-6FAA887EB660}"/>
                </a:ext>
              </a:extLst>
            </p:cNvPr>
            <p:cNvSpPr>
              <a:spLocks noChangeArrowheads="1"/>
            </p:cNvSpPr>
            <p:nvPr/>
          </p:nvSpPr>
          <p:spPr bwMode="auto">
            <a:xfrm>
              <a:off x="3063" y="3688"/>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27" name="Oval 34">
              <a:extLst>
                <a:ext uri="{FF2B5EF4-FFF2-40B4-BE49-F238E27FC236}">
                  <a16:creationId xmlns:a16="http://schemas.microsoft.com/office/drawing/2014/main" xmlns="" id="{CF0016C2-5305-4B49-97D2-722AD97C5618}"/>
                </a:ext>
              </a:extLst>
            </p:cNvPr>
            <p:cNvSpPr>
              <a:spLocks noChangeArrowheads="1"/>
            </p:cNvSpPr>
            <p:nvPr/>
          </p:nvSpPr>
          <p:spPr bwMode="auto">
            <a:xfrm>
              <a:off x="3171" y="3688"/>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28" name="Oval 35">
              <a:extLst>
                <a:ext uri="{FF2B5EF4-FFF2-40B4-BE49-F238E27FC236}">
                  <a16:creationId xmlns:a16="http://schemas.microsoft.com/office/drawing/2014/main" xmlns="" id="{D899DD60-FCC5-48D6-9A1B-D73F04B2B110}"/>
                </a:ext>
              </a:extLst>
            </p:cNvPr>
            <p:cNvSpPr>
              <a:spLocks noChangeArrowheads="1"/>
            </p:cNvSpPr>
            <p:nvPr/>
          </p:nvSpPr>
          <p:spPr bwMode="auto">
            <a:xfrm>
              <a:off x="3278" y="3688"/>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29" name="Oval 36">
              <a:extLst>
                <a:ext uri="{FF2B5EF4-FFF2-40B4-BE49-F238E27FC236}">
                  <a16:creationId xmlns:a16="http://schemas.microsoft.com/office/drawing/2014/main" xmlns="" id="{C3E66009-360F-44B9-92A2-643D66B35BBB}"/>
                </a:ext>
              </a:extLst>
            </p:cNvPr>
            <p:cNvSpPr>
              <a:spLocks noChangeArrowheads="1"/>
            </p:cNvSpPr>
            <p:nvPr/>
          </p:nvSpPr>
          <p:spPr bwMode="auto">
            <a:xfrm>
              <a:off x="3378" y="3692"/>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30" name="Oval 37">
              <a:extLst>
                <a:ext uri="{FF2B5EF4-FFF2-40B4-BE49-F238E27FC236}">
                  <a16:creationId xmlns:a16="http://schemas.microsoft.com/office/drawing/2014/main" xmlns="" id="{35A7C4C8-BA5F-461B-9480-CE162F08A915}"/>
                </a:ext>
              </a:extLst>
            </p:cNvPr>
            <p:cNvSpPr>
              <a:spLocks noChangeArrowheads="1"/>
            </p:cNvSpPr>
            <p:nvPr/>
          </p:nvSpPr>
          <p:spPr bwMode="auto">
            <a:xfrm>
              <a:off x="3486" y="3692"/>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31" name="Oval 38">
              <a:extLst>
                <a:ext uri="{FF2B5EF4-FFF2-40B4-BE49-F238E27FC236}">
                  <a16:creationId xmlns:a16="http://schemas.microsoft.com/office/drawing/2014/main" xmlns="" id="{09F175F9-F78D-457E-A9A2-EF16B26F9B5D}"/>
                </a:ext>
              </a:extLst>
            </p:cNvPr>
            <p:cNvSpPr>
              <a:spLocks noChangeArrowheads="1"/>
            </p:cNvSpPr>
            <p:nvPr/>
          </p:nvSpPr>
          <p:spPr bwMode="auto">
            <a:xfrm>
              <a:off x="3589" y="3688"/>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32" name="Oval 39">
              <a:extLst>
                <a:ext uri="{FF2B5EF4-FFF2-40B4-BE49-F238E27FC236}">
                  <a16:creationId xmlns:a16="http://schemas.microsoft.com/office/drawing/2014/main" xmlns="" id="{11EDA101-1B1A-4329-AD77-8CE864392CBB}"/>
                </a:ext>
              </a:extLst>
            </p:cNvPr>
            <p:cNvSpPr>
              <a:spLocks noChangeArrowheads="1"/>
            </p:cNvSpPr>
            <p:nvPr/>
          </p:nvSpPr>
          <p:spPr bwMode="auto">
            <a:xfrm>
              <a:off x="3689" y="3692"/>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33" name="Oval 40">
              <a:extLst>
                <a:ext uri="{FF2B5EF4-FFF2-40B4-BE49-F238E27FC236}">
                  <a16:creationId xmlns:a16="http://schemas.microsoft.com/office/drawing/2014/main" xmlns="" id="{E2A141B2-CBA6-43C1-A1F6-D79AB6F0D695}"/>
                </a:ext>
              </a:extLst>
            </p:cNvPr>
            <p:cNvSpPr>
              <a:spLocks noChangeArrowheads="1"/>
            </p:cNvSpPr>
            <p:nvPr/>
          </p:nvSpPr>
          <p:spPr bwMode="auto">
            <a:xfrm>
              <a:off x="3797" y="3692"/>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34" name="Oval 41">
              <a:extLst>
                <a:ext uri="{FF2B5EF4-FFF2-40B4-BE49-F238E27FC236}">
                  <a16:creationId xmlns:a16="http://schemas.microsoft.com/office/drawing/2014/main" xmlns="" id="{C7397121-A0A0-4C06-9F14-4D379FAA12DA}"/>
                </a:ext>
              </a:extLst>
            </p:cNvPr>
            <p:cNvSpPr>
              <a:spLocks noChangeArrowheads="1"/>
            </p:cNvSpPr>
            <p:nvPr/>
          </p:nvSpPr>
          <p:spPr bwMode="auto">
            <a:xfrm>
              <a:off x="3904" y="3692"/>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35" name="Oval 42">
              <a:extLst>
                <a:ext uri="{FF2B5EF4-FFF2-40B4-BE49-F238E27FC236}">
                  <a16:creationId xmlns:a16="http://schemas.microsoft.com/office/drawing/2014/main" xmlns="" id="{74089172-767F-443E-8ED5-66615E661ED7}"/>
                </a:ext>
              </a:extLst>
            </p:cNvPr>
            <p:cNvSpPr>
              <a:spLocks noChangeArrowheads="1"/>
            </p:cNvSpPr>
            <p:nvPr/>
          </p:nvSpPr>
          <p:spPr bwMode="auto">
            <a:xfrm>
              <a:off x="4004" y="3696"/>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36" name="Oval 43">
              <a:extLst>
                <a:ext uri="{FF2B5EF4-FFF2-40B4-BE49-F238E27FC236}">
                  <a16:creationId xmlns:a16="http://schemas.microsoft.com/office/drawing/2014/main" xmlns="" id="{4F126C67-FBFD-4B2F-A7C5-37D102C9214A}"/>
                </a:ext>
              </a:extLst>
            </p:cNvPr>
            <p:cNvSpPr>
              <a:spLocks noChangeArrowheads="1"/>
            </p:cNvSpPr>
            <p:nvPr/>
          </p:nvSpPr>
          <p:spPr bwMode="auto">
            <a:xfrm>
              <a:off x="4112" y="3696"/>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37" name="Oval 44">
              <a:extLst>
                <a:ext uri="{FF2B5EF4-FFF2-40B4-BE49-F238E27FC236}">
                  <a16:creationId xmlns:a16="http://schemas.microsoft.com/office/drawing/2014/main" xmlns="" id="{7E02F4BB-5125-496A-BB5A-87B181F3A4BD}"/>
                </a:ext>
              </a:extLst>
            </p:cNvPr>
            <p:cNvSpPr>
              <a:spLocks noChangeArrowheads="1"/>
            </p:cNvSpPr>
            <p:nvPr/>
          </p:nvSpPr>
          <p:spPr bwMode="auto">
            <a:xfrm>
              <a:off x="4215" y="3697"/>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38" name="Oval 45">
              <a:extLst>
                <a:ext uri="{FF2B5EF4-FFF2-40B4-BE49-F238E27FC236}">
                  <a16:creationId xmlns:a16="http://schemas.microsoft.com/office/drawing/2014/main" xmlns="" id="{9C7EB737-A472-48B7-9B1D-684C39AC29BE}"/>
                </a:ext>
              </a:extLst>
            </p:cNvPr>
            <p:cNvSpPr>
              <a:spLocks noChangeArrowheads="1"/>
            </p:cNvSpPr>
            <p:nvPr/>
          </p:nvSpPr>
          <p:spPr bwMode="auto">
            <a:xfrm>
              <a:off x="4315" y="3701"/>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39" name="Oval 46">
              <a:extLst>
                <a:ext uri="{FF2B5EF4-FFF2-40B4-BE49-F238E27FC236}">
                  <a16:creationId xmlns:a16="http://schemas.microsoft.com/office/drawing/2014/main" xmlns="" id="{DD42D49F-D085-4E29-A261-646039FF7C76}"/>
                </a:ext>
              </a:extLst>
            </p:cNvPr>
            <p:cNvSpPr>
              <a:spLocks noChangeArrowheads="1"/>
            </p:cNvSpPr>
            <p:nvPr/>
          </p:nvSpPr>
          <p:spPr bwMode="auto">
            <a:xfrm>
              <a:off x="4423" y="3701"/>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40" name="Oval 47">
              <a:extLst>
                <a:ext uri="{FF2B5EF4-FFF2-40B4-BE49-F238E27FC236}">
                  <a16:creationId xmlns:a16="http://schemas.microsoft.com/office/drawing/2014/main" xmlns="" id="{4630DDF0-D73C-44FC-84BC-235C2EECC767}"/>
                </a:ext>
              </a:extLst>
            </p:cNvPr>
            <p:cNvSpPr>
              <a:spLocks noChangeArrowheads="1"/>
            </p:cNvSpPr>
            <p:nvPr/>
          </p:nvSpPr>
          <p:spPr bwMode="auto">
            <a:xfrm>
              <a:off x="4530" y="3701"/>
              <a:ext cx="57" cy="57"/>
            </a:xfrm>
            <a:prstGeom prst="ellipse">
              <a:avLst/>
            </a:prstGeom>
            <a:solidFill>
              <a:srgbClr val="339933"/>
            </a:solidFill>
            <a:ln w="9525">
              <a:solidFill>
                <a:srgbClr val="33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3841" name="Text Box 48">
              <a:extLst>
                <a:ext uri="{FF2B5EF4-FFF2-40B4-BE49-F238E27FC236}">
                  <a16:creationId xmlns:a16="http://schemas.microsoft.com/office/drawing/2014/main" xmlns="" id="{5C440A7A-382F-49EE-BE8F-A1FCBB4BBF14}"/>
                </a:ext>
              </a:extLst>
            </p:cNvPr>
            <p:cNvSpPr txBox="1">
              <a:spLocks noChangeArrowheads="1"/>
            </p:cNvSpPr>
            <p:nvPr/>
          </p:nvSpPr>
          <p:spPr bwMode="auto">
            <a:xfrm>
              <a:off x="4622" y="3548"/>
              <a:ext cx="635"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程序</a:t>
              </a:r>
            </a:p>
            <a:p>
              <a:pPr eaLnBrk="1" hangingPunct="1">
                <a:spcBef>
                  <a:spcPct val="50000"/>
                </a:spcBef>
                <a:buFontTx/>
                <a:buNone/>
              </a:pPr>
              <a:r>
                <a:rPr lang="zh-CN" altLang="en-US" sz="2400" b="1"/>
                <a:t>进程</a:t>
              </a:r>
            </a:p>
          </p:txBody>
        </p:sp>
      </p:grpSp>
      <p:sp>
        <p:nvSpPr>
          <p:cNvPr id="231473" name="Rectangle 49">
            <a:extLst>
              <a:ext uri="{FF2B5EF4-FFF2-40B4-BE49-F238E27FC236}">
                <a16:creationId xmlns:a16="http://schemas.microsoft.com/office/drawing/2014/main" xmlns="" id="{E93AD485-E116-46A5-9325-2CC4751F4618}"/>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1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xmlns="" id="{B6294A26-A954-4C4C-B75C-F09A82AA4223}"/>
              </a:ext>
            </a:extLst>
          </p:cNvPr>
          <p:cNvSpPr>
            <a:spLocks noGrp="1" noChangeArrowheads="1"/>
          </p:cNvSpPr>
          <p:nvPr>
            <p:ph type="body" idx="1"/>
          </p:nvPr>
        </p:nvSpPr>
        <p:spPr>
          <a:xfrm>
            <a:off x="457200" y="1150938"/>
            <a:ext cx="8291513" cy="5410200"/>
          </a:xfrm>
        </p:spPr>
        <p:txBody>
          <a:bodyPr/>
          <a:lstStyle/>
          <a:p>
            <a:pPr eaLnBrk="1" hangingPunct="1">
              <a:lnSpc>
                <a:spcPct val="90000"/>
              </a:lnSpc>
              <a:buFontTx/>
              <a:buNone/>
            </a:pPr>
            <a:r>
              <a:rPr lang="en-US" altLang="zh-CN" sz="3600" b="1">
                <a:solidFill>
                  <a:schemeClr val="accent2"/>
                </a:solidFill>
              </a:rPr>
              <a:t>3.1 </a:t>
            </a:r>
            <a:r>
              <a:rPr lang="zh-CN" altLang="en-US" sz="3600" b="1">
                <a:solidFill>
                  <a:schemeClr val="accent2"/>
                </a:solidFill>
              </a:rPr>
              <a:t>概述</a:t>
            </a:r>
          </a:p>
          <a:p>
            <a:pPr eaLnBrk="1" hangingPunct="1">
              <a:lnSpc>
                <a:spcPct val="90000"/>
              </a:lnSpc>
              <a:buFontTx/>
              <a:buNone/>
            </a:pPr>
            <a:r>
              <a:rPr lang="en-US" altLang="zh-CN" b="1">
                <a:solidFill>
                  <a:srgbClr val="339933"/>
                </a:solidFill>
              </a:rPr>
              <a:t>3.1.2 </a:t>
            </a:r>
            <a:r>
              <a:rPr lang="zh-CN" altLang="en-US" b="1">
                <a:solidFill>
                  <a:srgbClr val="339933"/>
                </a:solidFill>
              </a:rPr>
              <a:t>进程的定义</a:t>
            </a:r>
            <a:endParaRPr lang="zh-CN" altLang="en-US" b="1">
              <a:solidFill>
                <a:schemeClr val="tx2"/>
              </a:solidFill>
            </a:endParaRPr>
          </a:p>
          <a:p>
            <a:pPr eaLnBrk="1" hangingPunct="1">
              <a:lnSpc>
                <a:spcPct val="90000"/>
              </a:lnSpc>
              <a:buFontTx/>
              <a:buNone/>
            </a:pPr>
            <a:r>
              <a:rPr lang="zh-CN" altLang="en-US" sz="2800" b="1"/>
              <a:t>    </a:t>
            </a:r>
            <a:r>
              <a:rPr lang="zh-CN" altLang="en-US" sz="2600" b="1"/>
              <a:t>一个具有一定独立功能的</a:t>
            </a:r>
            <a:r>
              <a:rPr lang="zh-CN" altLang="en-US" sz="2600" b="1">
                <a:solidFill>
                  <a:schemeClr val="accent2"/>
                </a:solidFill>
              </a:rPr>
              <a:t>程序</a:t>
            </a:r>
            <a:r>
              <a:rPr lang="zh-CN" altLang="en-US" sz="2600" b="1"/>
              <a:t>在一个</a:t>
            </a:r>
            <a:r>
              <a:rPr lang="zh-CN" altLang="en-US" sz="2600" b="1">
                <a:solidFill>
                  <a:schemeClr val="accent2"/>
                </a:solidFill>
              </a:rPr>
              <a:t>数据集合</a:t>
            </a:r>
            <a:r>
              <a:rPr lang="zh-CN" altLang="en-US" sz="2600" b="1"/>
              <a:t>上的一次</a:t>
            </a:r>
            <a:r>
              <a:rPr lang="zh-CN" altLang="en-US" sz="2600" b="1">
                <a:solidFill>
                  <a:schemeClr val="accent2"/>
                </a:solidFill>
              </a:rPr>
              <a:t>动态执行</a:t>
            </a:r>
            <a:r>
              <a:rPr lang="zh-CN" altLang="en-US" sz="2600" b="1"/>
              <a:t>过程。简言之，进程是程序的一次执行活动。</a:t>
            </a:r>
          </a:p>
          <a:p>
            <a:pPr lvl="1" eaLnBrk="1" hangingPunct="1">
              <a:lnSpc>
                <a:spcPct val="90000"/>
              </a:lnSpc>
              <a:buFontTx/>
              <a:buBlip>
                <a:blip r:embed="rId3"/>
              </a:buBlip>
            </a:pPr>
            <a:r>
              <a:rPr lang="zh-CN" altLang="en-US" sz="2600" b="1"/>
              <a:t>进程描述了程序的</a:t>
            </a:r>
            <a:r>
              <a:rPr lang="zh-CN" altLang="en-US" sz="2600" b="1">
                <a:solidFill>
                  <a:schemeClr val="accent2"/>
                </a:solidFill>
              </a:rPr>
              <a:t>动态执行过程</a:t>
            </a:r>
            <a:r>
              <a:rPr lang="zh-CN" altLang="en-US" sz="2600" b="1"/>
              <a:t>；</a:t>
            </a:r>
          </a:p>
          <a:p>
            <a:pPr lvl="1" eaLnBrk="1" hangingPunct="1">
              <a:lnSpc>
                <a:spcPct val="90000"/>
              </a:lnSpc>
              <a:buFontTx/>
              <a:buBlip>
                <a:blip r:embed="rId3"/>
              </a:buBlip>
            </a:pPr>
            <a:r>
              <a:rPr lang="zh-CN" altLang="en-US" sz="2600" b="1"/>
              <a:t>它对应虚拟处理机、虚拟存储器和虚拟外设等</a:t>
            </a:r>
            <a:r>
              <a:rPr lang="zh-CN" altLang="en-US" sz="2600" b="1">
                <a:solidFill>
                  <a:schemeClr val="accent2"/>
                </a:solidFill>
              </a:rPr>
              <a:t>资源的分配和回收</a:t>
            </a:r>
            <a:r>
              <a:rPr lang="zh-CN" altLang="en-US" sz="2600" b="1"/>
              <a:t>；</a:t>
            </a:r>
          </a:p>
          <a:p>
            <a:pPr lvl="1" eaLnBrk="1" hangingPunct="1">
              <a:lnSpc>
                <a:spcPct val="90000"/>
              </a:lnSpc>
              <a:buFontTx/>
              <a:buBlip>
                <a:blip r:embed="rId3"/>
              </a:buBlip>
            </a:pPr>
            <a:r>
              <a:rPr lang="zh-CN" altLang="en-US" sz="2600" b="1"/>
              <a:t>反映系统中程序执行的</a:t>
            </a:r>
            <a:r>
              <a:rPr lang="zh-CN" altLang="en-US" sz="2600" b="1">
                <a:solidFill>
                  <a:schemeClr val="accent2"/>
                </a:solidFill>
              </a:rPr>
              <a:t>并发性、随机性和资源共享；</a:t>
            </a:r>
          </a:p>
          <a:p>
            <a:pPr lvl="1" eaLnBrk="1" hangingPunct="1">
              <a:lnSpc>
                <a:spcPct val="90000"/>
              </a:lnSpc>
              <a:buFontTx/>
              <a:buBlip>
                <a:blip r:embed="rId3"/>
              </a:buBlip>
            </a:pPr>
            <a:r>
              <a:rPr lang="zh-CN" altLang="en-US" sz="2600" b="1"/>
              <a:t>引入多进程，提高了对硬件资源的</a:t>
            </a:r>
            <a:r>
              <a:rPr lang="zh-CN" altLang="en-US" sz="2600" b="1">
                <a:solidFill>
                  <a:schemeClr val="accent2"/>
                </a:solidFill>
              </a:rPr>
              <a:t>利用率</a:t>
            </a:r>
            <a:r>
              <a:rPr lang="zh-CN" altLang="en-US" sz="2600" b="1"/>
              <a:t>，但又带来额外的</a:t>
            </a:r>
            <a:r>
              <a:rPr lang="zh-CN" altLang="en-US" sz="2600" b="1">
                <a:solidFill>
                  <a:schemeClr val="accent2"/>
                </a:solidFill>
              </a:rPr>
              <a:t>空间和时间开销</a:t>
            </a:r>
            <a:r>
              <a:rPr lang="zh-CN" altLang="en-US" sz="2600" b="1"/>
              <a:t>，增加了</a:t>
            </a:r>
            <a:r>
              <a:rPr lang="en-US" altLang="zh-CN" sz="2600" b="1">
                <a:solidFill>
                  <a:schemeClr val="accent2"/>
                </a:solidFill>
              </a:rPr>
              <a:t>OS </a:t>
            </a:r>
            <a:r>
              <a:rPr lang="zh-CN" altLang="en-US" sz="2600" b="1">
                <a:solidFill>
                  <a:schemeClr val="accent2"/>
                </a:solidFill>
              </a:rPr>
              <a:t>的复杂性。</a:t>
            </a:r>
            <a:endParaRPr lang="zh-CN" altLang="en-US" sz="2600" b="1"/>
          </a:p>
        </p:txBody>
      </p:sp>
      <p:grpSp>
        <p:nvGrpSpPr>
          <p:cNvPr id="233475" name="Group 3">
            <a:extLst>
              <a:ext uri="{FF2B5EF4-FFF2-40B4-BE49-F238E27FC236}">
                <a16:creationId xmlns:a16="http://schemas.microsoft.com/office/drawing/2014/main" xmlns="" id="{582C6888-7094-4485-9DB5-774790E84323}"/>
              </a:ext>
            </a:extLst>
          </p:cNvPr>
          <p:cNvGrpSpPr>
            <a:grpSpLocks/>
          </p:cNvGrpSpPr>
          <p:nvPr/>
        </p:nvGrpSpPr>
        <p:grpSpPr bwMode="auto">
          <a:xfrm>
            <a:off x="900113" y="3068638"/>
            <a:ext cx="7559675" cy="360362"/>
            <a:chOff x="567" y="1933"/>
            <a:chExt cx="4762" cy="227"/>
          </a:xfrm>
        </p:grpSpPr>
        <p:sp>
          <p:nvSpPr>
            <p:cNvPr id="35845" name="Line 4">
              <a:extLst>
                <a:ext uri="{FF2B5EF4-FFF2-40B4-BE49-F238E27FC236}">
                  <a16:creationId xmlns:a16="http://schemas.microsoft.com/office/drawing/2014/main" xmlns="" id="{51DF38F3-EB08-44BD-A182-51FEFA239395}"/>
                </a:ext>
              </a:extLst>
            </p:cNvPr>
            <p:cNvSpPr>
              <a:spLocks noChangeShapeType="1"/>
            </p:cNvSpPr>
            <p:nvPr/>
          </p:nvSpPr>
          <p:spPr bwMode="auto">
            <a:xfrm>
              <a:off x="3107" y="1933"/>
              <a:ext cx="2222"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5">
              <a:extLst>
                <a:ext uri="{FF2B5EF4-FFF2-40B4-BE49-F238E27FC236}">
                  <a16:creationId xmlns:a16="http://schemas.microsoft.com/office/drawing/2014/main" xmlns="" id="{E31EBE98-098A-4F95-9053-E3AF78012544}"/>
                </a:ext>
              </a:extLst>
            </p:cNvPr>
            <p:cNvSpPr>
              <a:spLocks noChangeShapeType="1"/>
            </p:cNvSpPr>
            <p:nvPr/>
          </p:nvSpPr>
          <p:spPr bwMode="auto">
            <a:xfrm>
              <a:off x="567" y="2160"/>
              <a:ext cx="226"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3478" name="Rectangle 6">
            <a:extLst>
              <a:ext uri="{FF2B5EF4-FFF2-40B4-BE49-F238E27FC236}">
                <a16:creationId xmlns:a16="http://schemas.microsoft.com/office/drawing/2014/main" xmlns="" id="{EDB5B769-C9DB-4EAC-863F-5A60CCE6AFB9}"/>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3475"/>
                                        </p:tgtEl>
                                        <p:attrNameLst>
                                          <p:attrName>style.visibility</p:attrName>
                                        </p:attrNameLst>
                                      </p:cBhvr>
                                      <p:to>
                                        <p:strVal val="visible"/>
                                      </p:to>
                                    </p:set>
                                    <p:animEffect transition="in" filter="wipe(left)">
                                      <p:cBhvr>
                                        <p:cTn id="7" dur="500"/>
                                        <p:tgtEl>
                                          <p:spTgt spid="233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xmlns="" id="{38D4A4ED-54B2-4AA0-8497-E502856F89F4}"/>
              </a:ext>
            </a:extLst>
          </p:cNvPr>
          <p:cNvSpPr>
            <a:spLocks noGrp="1" noChangeArrowheads="1"/>
          </p:cNvSpPr>
          <p:nvPr>
            <p:ph type="body" idx="1"/>
          </p:nvPr>
        </p:nvSpPr>
        <p:spPr>
          <a:xfrm>
            <a:off x="457200" y="1143000"/>
            <a:ext cx="8229600" cy="5486400"/>
          </a:xfrm>
        </p:spPr>
        <p:txBody>
          <a:bodyPr/>
          <a:lstStyle/>
          <a:p>
            <a:pPr eaLnBrk="1" hangingPunct="1">
              <a:buFontTx/>
              <a:buNone/>
            </a:pPr>
            <a:r>
              <a:rPr lang="en-US" altLang="zh-CN" b="1">
                <a:solidFill>
                  <a:schemeClr val="accent2"/>
                </a:solidFill>
              </a:rPr>
              <a:t>3.1 </a:t>
            </a:r>
            <a:r>
              <a:rPr lang="zh-CN" altLang="en-US" b="1">
                <a:solidFill>
                  <a:schemeClr val="accent2"/>
                </a:solidFill>
              </a:rPr>
              <a:t>概述</a:t>
            </a:r>
          </a:p>
          <a:p>
            <a:pPr eaLnBrk="1" hangingPunct="1">
              <a:buFontTx/>
              <a:buNone/>
            </a:pPr>
            <a:r>
              <a:rPr lang="en-US" altLang="zh-CN" sz="2800" b="1">
                <a:solidFill>
                  <a:srgbClr val="339933"/>
                </a:solidFill>
              </a:rPr>
              <a:t>3.1.2 </a:t>
            </a:r>
            <a:r>
              <a:rPr lang="zh-CN" altLang="en-US" sz="2800" b="1">
                <a:solidFill>
                  <a:srgbClr val="339933"/>
                </a:solidFill>
              </a:rPr>
              <a:t>进程的定义</a:t>
            </a:r>
            <a:r>
              <a:rPr lang="en-US" altLang="zh-CN" sz="2400" b="1"/>
              <a:t>—— </a:t>
            </a:r>
            <a:r>
              <a:rPr lang="zh-CN" altLang="en-US" sz="2400" b="1"/>
              <a:t>进程的特征</a:t>
            </a:r>
          </a:p>
          <a:p>
            <a:pPr lvl="1" eaLnBrk="1" hangingPunct="1">
              <a:buFontTx/>
              <a:buBlip>
                <a:blip r:embed="rId3"/>
              </a:buBlip>
            </a:pPr>
            <a:r>
              <a:rPr lang="zh-CN" altLang="en-US" sz="2600" b="1">
                <a:solidFill>
                  <a:srgbClr val="FF3300"/>
                </a:solidFill>
              </a:rPr>
              <a:t>动态性</a:t>
            </a:r>
            <a:r>
              <a:rPr lang="zh-CN" altLang="en-US" sz="2600" b="1"/>
              <a:t>：</a:t>
            </a:r>
          </a:p>
          <a:p>
            <a:pPr marL="1254125" lvl="2" indent="-339725" eaLnBrk="1" hangingPunct="1">
              <a:buFontTx/>
              <a:buBlip>
                <a:blip r:embed="rId4"/>
              </a:buBlip>
            </a:pPr>
            <a:r>
              <a:rPr lang="zh-CN" altLang="en-US" sz="2200" b="1"/>
              <a:t>进程对应程序的执行</a:t>
            </a:r>
          </a:p>
          <a:p>
            <a:pPr marL="1254125" lvl="2" indent="-339725" eaLnBrk="1" hangingPunct="1">
              <a:buFontTx/>
              <a:buBlip>
                <a:blip r:embed="rId4"/>
              </a:buBlip>
            </a:pPr>
            <a:r>
              <a:rPr lang="zh-CN" altLang="en-US" sz="2200" b="1"/>
              <a:t>进程是动态产生：创建</a:t>
            </a:r>
            <a:r>
              <a:rPr lang="zh-CN" altLang="en-US" sz="2200" b="1">
                <a:sym typeface="Symbol" panose="05050102010706020507" pitchFamily="18" charset="2"/>
              </a:rPr>
              <a:t></a:t>
            </a:r>
            <a:r>
              <a:rPr lang="zh-CN" altLang="en-US" sz="2200" b="1"/>
              <a:t>运行</a:t>
            </a:r>
            <a:r>
              <a:rPr lang="zh-CN" altLang="en-US" sz="2200" b="1">
                <a:sym typeface="Symbol" panose="05050102010706020507" pitchFamily="18" charset="2"/>
              </a:rPr>
              <a:t></a:t>
            </a:r>
            <a:r>
              <a:rPr lang="zh-CN" altLang="en-US" sz="2200" b="1"/>
              <a:t>消亡</a:t>
            </a:r>
          </a:p>
          <a:p>
            <a:pPr marL="1254125" lvl="2" indent="-339725" eaLnBrk="1" hangingPunct="1">
              <a:buFontTx/>
              <a:buBlip>
                <a:blip r:embed="rId4"/>
              </a:buBlip>
            </a:pPr>
            <a:r>
              <a:rPr lang="zh-CN" altLang="en-US" sz="2200" b="1"/>
              <a:t>进程在其生命周期内，在三种基本状态之间转换</a:t>
            </a:r>
          </a:p>
          <a:p>
            <a:pPr lvl="1" eaLnBrk="1" hangingPunct="1">
              <a:buFontTx/>
              <a:buBlip>
                <a:blip r:embed="rId3"/>
              </a:buBlip>
            </a:pPr>
            <a:r>
              <a:rPr lang="zh-CN" altLang="en-US" sz="2600" b="1">
                <a:solidFill>
                  <a:srgbClr val="FF3300"/>
                </a:solidFill>
              </a:rPr>
              <a:t>独立性</a:t>
            </a:r>
            <a:r>
              <a:rPr lang="zh-CN" altLang="en-US" sz="2600" b="1"/>
              <a:t>：各进程的</a:t>
            </a:r>
            <a:r>
              <a:rPr lang="zh-CN" altLang="en-US" sz="2600" b="1">
                <a:solidFill>
                  <a:schemeClr val="accent2"/>
                </a:solidFill>
              </a:rPr>
              <a:t>地址空间相互独立</a:t>
            </a:r>
            <a:r>
              <a:rPr lang="zh-CN" altLang="en-US" sz="2600" b="1"/>
              <a:t>，除非采用进程间通信手段</a:t>
            </a:r>
          </a:p>
          <a:p>
            <a:pPr lvl="1" eaLnBrk="1" hangingPunct="1">
              <a:buFontTx/>
              <a:buBlip>
                <a:blip r:embed="rId3"/>
              </a:buBlip>
            </a:pPr>
            <a:r>
              <a:rPr lang="zh-CN" altLang="en-US" sz="2600" b="1">
                <a:solidFill>
                  <a:srgbClr val="FF3300"/>
                </a:solidFill>
              </a:rPr>
              <a:t>并发性</a:t>
            </a:r>
            <a:r>
              <a:rPr lang="zh-CN" altLang="en-US" sz="2600" b="1"/>
              <a:t>：任何进程都可以同其他进程一起向前推进</a:t>
            </a:r>
          </a:p>
          <a:p>
            <a:pPr lvl="1" eaLnBrk="1" hangingPunct="1">
              <a:buFontTx/>
              <a:buBlip>
                <a:blip r:embed="rId3"/>
              </a:buBlip>
            </a:pPr>
            <a:r>
              <a:rPr lang="zh-CN" altLang="en-US" sz="2600" b="1">
                <a:solidFill>
                  <a:srgbClr val="FF3300"/>
                </a:solidFill>
              </a:rPr>
              <a:t>异步性</a:t>
            </a:r>
            <a:r>
              <a:rPr lang="zh-CN" altLang="en-US" sz="2600" b="1"/>
              <a:t>：每个进程都以其相对独立的不可预知的速度向前推进</a:t>
            </a:r>
          </a:p>
          <a:p>
            <a:pPr lvl="1" eaLnBrk="1" hangingPunct="1">
              <a:buFontTx/>
              <a:buBlip>
                <a:blip r:embed="rId3"/>
              </a:buBlip>
            </a:pPr>
            <a:r>
              <a:rPr lang="zh-CN" altLang="en-US" sz="2600" b="1">
                <a:solidFill>
                  <a:srgbClr val="FF3300"/>
                </a:solidFill>
              </a:rPr>
              <a:t>结构化</a:t>
            </a:r>
            <a:r>
              <a:rPr lang="zh-CN" altLang="en-US" sz="2600" b="1"/>
              <a:t>：进程 </a:t>
            </a:r>
            <a:r>
              <a:rPr lang="en-US" altLang="zh-CN" sz="2600" b="1"/>
              <a:t>= </a:t>
            </a:r>
            <a:r>
              <a:rPr lang="zh-CN" altLang="en-US" sz="2600" b="1"/>
              <a:t>代码段 </a:t>
            </a:r>
            <a:r>
              <a:rPr lang="en-US" altLang="zh-CN" sz="2600" b="1"/>
              <a:t>+ </a:t>
            </a:r>
            <a:r>
              <a:rPr lang="zh-CN" altLang="en-US" sz="2600" b="1"/>
              <a:t>数据段 </a:t>
            </a:r>
            <a:r>
              <a:rPr lang="en-US" altLang="zh-CN" sz="2600" b="1"/>
              <a:t>+ PCB</a:t>
            </a:r>
          </a:p>
        </p:txBody>
      </p:sp>
      <p:sp>
        <p:nvSpPr>
          <p:cNvPr id="235523" name="Rectangle 3">
            <a:extLst>
              <a:ext uri="{FF2B5EF4-FFF2-40B4-BE49-F238E27FC236}">
                <a16:creationId xmlns:a16="http://schemas.microsoft.com/office/drawing/2014/main" xmlns="" id="{386605CC-42C5-48B4-8855-B53F32CFFEFE}"/>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xmlns="" id="{25DBD2B5-05BA-438C-8BED-6BD84D165C4D}"/>
              </a:ext>
            </a:extLst>
          </p:cNvPr>
          <p:cNvSpPr>
            <a:spLocks noGrp="1" noChangeArrowheads="1"/>
          </p:cNvSpPr>
          <p:nvPr>
            <p:ph type="body" idx="1"/>
          </p:nvPr>
        </p:nvSpPr>
        <p:spPr>
          <a:xfrm>
            <a:off x="533400" y="1143000"/>
            <a:ext cx="8153400" cy="5410200"/>
          </a:xfrm>
        </p:spPr>
        <p:txBody>
          <a:bodyPr/>
          <a:lstStyle/>
          <a:p>
            <a:pPr eaLnBrk="1" hangingPunct="1">
              <a:lnSpc>
                <a:spcPct val="90000"/>
              </a:lnSpc>
              <a:buFontTx/>
              <a:buNone/>
            </a:pPr>
            <a:r>
              <a:rPr lang="en-US" altLang="zh-CN" sz="3600" b="1">
                <a:solidFill>
                  <a:schemeClr val="accent2"/>
                </a:solidFill>
              </a:rPr>
              <a:t>3.1 </a:t>
            </a:r>
            <a:r>
              <a:rPr lang="zh-CN" altLang="en-US" sz="3600" b="1">
                <a:solidFill>
                  <a:schemeClr val="accent2"/>
                </a:solidFill>
              </a:rPr>
              <a:t>概述</a:t>
            </a:r>
          </a:p>
          <a:p>
            <a:pPr eaLnBrk="1" hangingPunct="1">
              <a:lnSpc>
                <a:spcPct val="90000"/>
              </a:lnSpc>
              <a:buFontTx/>
              <a:buNone/>
            </a:pPr>
            <a:r>
              <a:rPr lang="en-US" altLang="zh-CN" b="1">
                <a:solidFill>
                  <a:srgbClr val="339933"/>
                </a:solidFill>
              </a:rPr>
              <a:t>3.1.2 </a:t>
            </a:r>
            <a:r>
              <a:rPr lang="zh-CN" altLang="en-US" b="1">
                <a:solidFill>
                  <a:srgbClr val="339933"/>
                </a:solidFill>
              </a:rPr>
              <a:t>进程的定义</a:t>
            </a:r>
            <a:r>
              <a:rPr lang="en-US" altLang="zh-CN" sz="2400" b="1"/>
              <a:t>—— </a:t>
            </a:r>
            <a:r>
              <a:rPr lang="zh-CN" altLang="en-US" sz="2400" b="1"/>
              <a:t>进程与程序的区别</a:t>
            </a:r>
          </a:p>
          <a:p>
            <a:pPr lvl="1" eaLnBrk="1" hangingPunct="1">
              <a:lnSpc>
                <a:spcPct val="90000"/>
              </a:lnSpc>
              <a:buFontTx/>
              <a:buBlip>
                <a:blip r:embed="rId3"/>
              </a:buBlip>
            </a:pPr>
            <a:r>
              <a:rPr lang="zh-CN" altLang="en-US" sz="2600" b="1">
                <a:solidFill>
                  <a:schemeClr val="accent2"/>
                </a:solidFill>
              </a:rPr>
              <a:t>进程是动态的，</a:t>
            </a:r>
            <a:r>
              <a:rPr lang="zh-CN" altLang="en-US" sz="2600" b="1">
                <a:solidFill>
                  <a:srgbClr val="339933"/>
                </a:solidFill>
              </a:rPr>
              <a:t>程序是静态的</a:t>
            </a:r>
            <a:r>
              <a:rPr lang="zh-CN" altLang="en-US" sz="2600" b="1"/>
              <a:t>：</a:t>
            </a:r>
            <a:r>
              <a:rPr lang="zh-CN" altLang="en-US" sz="2600" b="1">
                <a:solidFill>
                  <a:schemeClr val="accent2"/>
                </a:solidFill>
              </a:rPr>
              <a:t>炒菜</a:t>
            </a:r>
            <a:r>
              <a:rPr lang="zh-CN" altLang="en-US" sz="2600" b="1">
                <a:sym typeface="Symbol" panose="05050102010706020507" pitchFamily="18" charset="2"/>
              </a:rPr>
              <a:t></a:t>
            </a:r>
            <a:r>
              <a:rPr lang="zh-CN" altLang="en-US" sz="2600" b="1">
                <a:solidFill>
                  <a:srgbClr val="339933"/>
                </a:solidFill>
                <a:sym typeface="Wingdings" panose="05000000000000000000" pitchFamily="2" charset="2"/>
              </a:rPr>
              <a:t>菜谱；</a:t>
            </a:r>
            <a:endParaRPr lang="zh-CN" altLang="en-US" sz="2600" b="1">
              <a:solidFill>
                <a:srgbClr val="339933"/>
              </a:solidFill>
            </a:endParaRPr>
          </a:p>
          <a:p>
            <a:pPr lvl="1" eaLnBrk="1" hangingPunct="1">
              <a:lnSpc>
                <a:spcPct val="90000"/>
              </a:lnSpc>
              <a:buFontTx/>
              <a:buBlip>
                <a:blip r:embed="rId3"/>
              </a:buBlip>
            </a:pPr>
            <a:r>
              <a:rPr lang="zh-CN" altLang="en-US" sz="2600" b="1">
                <a:solidFill>
                  <a:schemeClr val="accent2"/>
                </a:solidFill>
              </a:rPr>
              <a:t>进程是暂时的，</a:t>
            </a:r>
            <a:r>
              <a:rPr lang="zh-CN" altLang="en-US" sz="2600" b="1">
                <a:solidFill>
                  <a:srgbClr val="339933"/>
                </a:solidFill>
              </a:rPr>
              <a:t>程序的永久的</a:t>
            </a:r>
            <a:r>
              <a:rPr lang="zh-CN" altLang="en-US" sz="2600" b="1"/>
              <a:t>：进程是一个状态变化的过程，程序可长久保存；</a:t>
            </a:r>
          </a:p>
          <a:p>
            <a:pPr lvl="1" eaLnBrk="1" hangingPunct="1">
              <a:lnSpc>
                <a:spcPct val="90000"/>
              </a:lnSpc>
              <a:buFontTx/>
              <a:buBlip>
                <a:blip r:embed="rId3"/>
              </a:buBlip>
            </a:pPr>
            <a:r>
              <a:rPr lang="zh-CN" altLang="en-US" sz="2600" b="1"/>
              <a:t>进程与程序的</a:t>
            </a:r>
            <a:r>
              <a:rPr lang="zh-CN" altLang="en-US" sz="2600" b="1">
                <a:solidFill>
                  <a:schemeClr val="accent2"/>
                </a:solidFill>
              </a:rPr>
              <a:t>组成不同</a:t>
            </a:r>
            <a:r>
              <a:rPr lang="zh-CN" altLang="en-US" sz="2600" b="1"/>
              <a:t>：进程的组成包括程序、数据和进程控制块（即进程状态信息）；</a:t>
            </a:r>
          </a:p>
          <a:p>
            <a:pPr lvl="1" eaLnBrk="1" hangingPunct="1">
              <a:lnSpc>
                <a:spcPct val="90000"/>
              </a:lnSpc>
              <a:buFontTx/>
              <a:buBlip>
                <a:blip r:embed="rId3"/>
              </a:buBlip>
            </a:pPr>
            <a:r>
              <a:rPr lang="zh-CN" altLang="en-US" sz="2600" b="1"/>
              <a:t>进程与程序的</a:t>
            </a:r>
            <a:r>
              <a:rPr lang="zh-CN" altLang="en-US" sz="2600" b="1">
                <a:solidFill>
                  <a:schemeClr val="accent2"/>
                </a:solidFill>
              </a:rPr>
              <a:t>对应关系</a:t>
            </a:r>
            <a:r>
              <a:rPr lang="zh-CN" altLang="en-US" sz="2600" b="1"/>
              <a:t>：通过多次执行，一个程序可对应多个进程；通过调用关系，一个进程可包括多个程序；</a:t>
            </a:r>
          </a:p>
          <a:p>
            <a:pPr lvl="1" eaLnBrk="1" hangingPunct="1">
              <a:lnSpc>
                <a:spcPct val="90000"/>
              </a:lnSpc>
              <a:buFontTx/>
              <a:buBlip>
                <a:blip r:embed="rId3"/>
              </a:buBlip>
            </a:pPr>
            <a:r>
              <a:rPr lang="zh-CN" altLang="en-US" sz="2600" b="1"/>
              <a:t>进程具有</a:t>
            </a:r>
            <a:r>
              <a:rPr lang="zh-CN" altLang="en-US" sz="2600" b="1">
                <a:solidFill>
                  <a:schemeClr val="accent2"/>
                </a:solidFill>
              </a:rPr>
              <a:t>并行特征</a:t>
            </a:r>
            <a:r>
              <a:rPr lang="zh-CN" altLang="en-US" sz="2600" b="1"/>
              <a:t>，</a:t>
            </a:r>
            <a:r>
              <a:rPr lang="zh-CN" altLang="en-US" sz="2600" b="1">
                <a:solidFill>
                  <a:srgbClr val="339933"/>
                </a:solidFill>
              </a:rPr>
              <a:t>程序没有</a:t>
            </a:r>
            <a:r>
              <a:rPr lang="zh-CN" altLang="en-US" sz="2600" b="1"/>
              <a:t>。</a:t>
            </a:r>
            <a:r>
              <a:rPr lang="zh-CN" altLang="en-US" sz="2600" b="1">
                <a:solidFill>
                  <a:schemeClr val="accent2"/>
                </a:solidFill>
              </a:rPr>
              <a:t>进程具有独立性和异步性；</a:t>
            </a:r>
          </a:p>
          <a:p>
            <a:pPr lvl="1" eaLnBrk="1" hangingPunct="1">
              <a:lnSpc>
                <a:spcPct val="90000"/>
              </a:lnSpc>
              <a:buFontTx/>
              <a:buBlip>
                <a:blip r:embed="rId3"/>
              </a:buBlip>
            </a:pPr>
            <a:r>
              <a:rPr lang="zh-CN" altLang="en-US" sz="2600" b="1"/>
              <a:t>进程是</a:t>
            </a:r>
            <a:r>
              <a:rPr lang="zh-CN" altLang="en-US" sz="2600" b="1">
                <a:solidFill>
                  <a:schemeClr val="accent2"/>
                </a:solidFill>
              </a:rPr>
              <a:t>竞争计算机资源的基本单位</a:t>
            </a:r>
            <a:r>
              <a:rPr lang="zh-CN" altLang="en-US" sz="2600" b="1"/>
              <a:t>。</a:t>
            </a:r>
          </a:p>
        </p:txBody>
      </p:sp>
      <p:sp>
        <p:nvSpPr>
          <p:cNvPr id="237571" name="Rectangle 3">
            <a:extLst>
              <a:ext uri="{FF2B5EF4-FFF2-40B4-BE49-F238E27FC236}">
                <a16:creationId xmlns:a16="http://schemas.microsoft.com/office/drawing/2014/main" xmlns="" id="{CA254B91-F7AD-4651-A7F7-11D1A2ADDC56}"/>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xmlns="" id="{F94E4AC3-FB64-4200-B37B-95143516FAFE}"/>
              </a:ext>
            </a:extLst>
          </p:cNvPr>
          <p:cNvSpPr>
            <a:spLocks noGrp="1" noChangeArrowheads="1"/>
          </p:cNvSpPr>
          <p:nvPr>
            <p:ph type="body" idx="1"/>
          </p:nvPr>
        </p:nvSpPr>
        <p:spPr>
          <a:xfrm>
            <a:off x="304800" y="1219200"/>
            <a:ext cx="8534400" cy="5105400"/>
          </a:xfrm>
        </p:spPr>
        <p:txBody>
          <a:bodyPr/>
          <a:lstStyle/>
          <a:p>
            <a:pPr eaLnBrk="1" hangingPunct="1">
              <a:lnSpc>
                <a:spcPct val="120000"/>
              </a:lnSpc>
              <a:spcBef>
                <a:spcPct val="25000"/>
              </a:spcBef>
              <a:buFontTx/>
              <a:buNone/>
            </a:pPr>
            <a:r>
              <a:rPr lang="en-US" altLang="zh-CN" sz="4000" b="1">
                <a:solidFill>
                  <a:schemeClr val="accent2"/>
                </a:solidFill>
              </a:rPr>
              <a:t>3.1 </a:t>
            </a:r>
            <a:r>
              <a:rPr lang="zh-CN" altLang="en-US" sz="4000" b="1">
                <a:solidFill>
                  <a:schemeClr val="accent2"/>
                </a:solidFill>
              </a:rPr>
              <a:t>概述</a:t>
            </a:r>
          </a:p>
          <a:p>
            <a:pPr eaLnBrk="1" hangingPunct="1">
              <a:lnSpc>
                <a:spcPct val="120000"/>
              </a:lnSpc>
              <a:spcBef>
                <a:spcPct val="25000"/>
              </a:spcBef>
              <a:buFontTx/>
              <a:buNone/>
            </a:pPr>
            <a:r>
              <a:rPr lang="en-US" altLang="zh-CN" sz="3600" b="1">
                <a:solidFill>
                  <a:srgbClr val="339933"/>
                </a:solidFill>
              </a:rPr>
              <a:t>3.1.2 </a:t>
            </a:r>
            <a:r>
              <a:rPr lang="zh-CN" altLang="en-US" sz="3600" b="1">
                <a:solidFill>
                  <a:srgbClr val="339933"/>
                </a:solidFill>
              </a:rPr>
              <a:t>进程的定义</a:t>
            </a:r>
            <a:r>
              <a:rPr lang="en-US" altLang="zh-CN" sz="2800" b="1"/>
              <a:t>——</a:t>
            </a:r>
            <a:r>
              <a:rPr lang="zh-CN" altLang="en-US" sz="2800" b="1"/>
              <a:t>进程与程序的区别</a:t>
            </a:r>
          </a:p>
          <a:p>
            <a:pPr lvl="1" eaLnBrk="1" hangingPunct="1">
              <a:lnSpc>
                <a:spcPct val="120000"/>
              </a:lnSpc>
              <a:spcBef>
                <a:spcPct val="25000"/>
              </a:spcBef>
              <a:buFontTx/>
              <a:buBlip>
                <a:blip r:embed="rId3"/>
              </a:buBlip>
            </a:pPr>
            <a:r>
              <a:rPr lang="zh-CN" altLang="en-US" b="1"/>
              <a:t>正在运行的</a:t>
            </a:r>
            <a:r>
              <a:rPr lang="en-US" altLang="zh-CN" b="1"/>
              <a:t>Web</a:t>
            </a:r>
            <a:r>
              <a:rPr lang="zh-CN" altLang="en-US" b="1"/>
              <a:t>浏览器是一个进程，正在运行的</a:t>
            </a:r>
            <a:r>
              <a:rPr lang="en-US" altLang="zh-CN" b="1"/>
              <a:t>Windows</a:t>
            </a:r>
            <a:r>
              <a:rPr lang="zh-CN" altLang="en-US" b="1"/>
              <a:t>资源管理器是一个进程，正在运行的</a:t>
            </a:r>
            <a:r>
              <a:rPr lang="en-US" altLang="zh-CN" b="1"/>
              <a:t>Visual C</a:t>
            </a:r>
            <a:r>
              <a:rPr lang="zh-CN" altLang="en-US" b="1"/>
              <a:t>＋＋编程环境也是一个进程；</a:t>
            </a:r>
          </a:p>
          <a:p>
            <a:pPr lvl="1" eaLnBrk="1" hangingPunct="1">
              <a:lnSpc>
                <a:spcPct val="120000"/>
              </a:lnSpc>
              <a:spcBef>
                <a:spcPct val="25000"/>
              </a:spcBef>
              <a:buFontTx/>
              <a:buBlip>
                <a:blip r:embed="rId3"/>
              </a:buBlip>
            </a:pPr>
            <a:r>
              <a:rPr lang="zh-CN" altLang="en-US" b="1"/>
              <a:t>在计算机中处于运行状态的任何一个程序都是一个进程，一个进程拥有内存、</a:t>
            </a:r>
            <a:r>
              <a:rPr lang="en-US" altLang="zh-CN" b="1"/>
              <a:t>CPU</a:t>
            </a:r>
            <a:r>
              <a:rPr lang="zh-CN" altLang="en-US" b="1"/>
              <a:t>时间等一系列资源。</a:t>
            </a:r>
          </a:p>
        </p:txBody>
      </p:sp>
      <p:sp>
        <p:nvSpPr>
          <p:cNvPr id="239619" name="Rectangle 3">
            <a:extLst>
              <a:ext uri="{FF2B5EF4-FFF2-40B4-BE49-F238E27FC236}">
                <a16:creationId xmlns:a16="http://schemas.microsoft.com/office/drawing/2014/main" xmlns="" id="{021D1723-0A29-4830-ABBE-0C19B1AC44B9}"/>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E81F6FDC-9564-46C8-A619-F14D85A4FE1F}"/>
              </a:ext>
            </a:extLst>
          </p:cNvPr>
          <p:cNvSpPr>
            <a:spLocks noChangeArrowheads="1"/>
          </p:cNvSpPr>
          <p:nvPr/>
        </p:nvSpPr>
        <p:spPr bwMode="auto">
          <a:xfrm>
            <a:off x="1371600" y="2133600"/>
            <a:ext cx="6400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zh-CN"/>
          </a:p>
        </p:txBody>
      </p:sp>
      <p:sp>
        <p:nvSpPr>
          <p:cNvPr id="7171" name="Rectangle 3">
            <a:extLst>
              <a:ext uri="{FF2B5EF4-FFF2-40B4-BE49-F238E27FC236}">
                <a16:creationId xmlns:a16="http://schemas.microsoft.com/office/drawing/2014/main" xmlns="" id="{8B74301D-666E-47A8-8A66-960B2C2AF16B}"/>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zh-CN" sz="1400"/>
          </a:p>
        </p:txBody>
      </p:sp>
      <p:sp>
        <p:nvSpPr>
          <p:cNvPr id="7172" name="Rectangle 4">
            <a:extLst>
              <a:ext uri="{FF2B5EF4-FFF2-40B4-BE49-F238E27FC236}">
                <a16:creationId xmlns:a16="http://schemas.microsoft.com/office/drawing/2014/main" xmlns="" id="{60817771-2F9C-4279-9262-6649EF71AC21}"/>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1400"/>
          </a:p>
        </p:txBody>
      </p:sp>
      <p:sp>
        <p:nvSpPr>
          <p:cNvPr id="204805" name="Rectangle 5">
            <a:extLst>
              <a:ext uri="{FF2B5EF4-FFF2-40B4-BE49-F238E27FC236}">
                <a16:creationId xmlns:a16="http://schemas.microsoft.com/office/drawing/2014/main" xmlns="" id="{74B4FA59-5972-4613-9844-4CFCB97BDB9D}"/>
              </a:ext>
            </a:extLst>
          </p:cNvPr>
          <p:cNvSpPr>
            <a:spLocks noChangeArrowheads="1"/>
          </p:cNvSpPr>
          <p:nvPr/>
        </p:nvSpPr>
        <p:spPr bwMode="auto">
          <a:xfrm>
            <a:off x="1042988" y="1143000"/>
            <a:ext cx="7186612"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5400" b="1">
                <a:solidFill>
                  <a:schemeClr val="accent2"/>
                </a:solidFill>
                <a:effectLst>
                  <a:outerShdw blurRad="38100" dist="38100" dir="2700000" algn="tl">
                    <a:srgbClr val="C0C0C0"/>
                  </a:outerShdw>
                </a:effectLst>
                <a:ea typeface="隶书" pitchFamily="49" charset="-122"/>
              </a:rPr>
              <a:t>第三章</a:t>
            </a:r>
          </a:p>
        </p:txBody>
      </p:sp>
      <p:sp>
        <p:nvSpPr>
          <p:cNvPr id="204806" name="Rectangle 6">
            <a:extLst>
              <a:ext uri="{FF2B5EF4-FFF2-40B4-BE49-F238E27FC236}">
                <a16:creationId xmlns:a16="http://schemas.microsoft.com/office/drawing/2014/main" xmlns="" id="{D5FE036F-E7F9-4D36-9D64-83572AA7E24B}"/>
              </a:ext>
            </a:extLst>
          </p:cNvPr>
          <p:cNvSpPr>
            <a:spLocks noChangeArrowheads="1"/>
          </p:cNvSpPr>
          <p:nvPr/>
        </p:nvSpPr>
        <p:spPr bwMode="auto">
          <a:xfrm>
            <a:off x="1219200" y="2133600"/>
            <a:ext cx="6781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defRPr/>
            </a:pPr>
            <a:r>
              <a:rPr lang="en-US" altLang="zh-CN" sz="6600" b="1">
                <a:solidFill>
                  <a:srgbClr val="FF3300"/>
                </a:solidFill>
                <a:ea typeface="华文行楷" panose="02010800040101010101" pitchFamily="2" charset="-122"/>
              </a:rPr>
              <a:t>        </a:t>
            </a:r>
            <a:r>
              <a:rPr lang="zh-CN" altLang="en-US" sz="6600" b="1">
                <a:solidFill>
                  <a:srgbClr val="FF3300"/>
                </a:solidFill>
                <a:effectLst>
                  <a:outerShdw blurRad="38100" dist="38100" dir="2700000" algn="tl">
                    <a:srgbClr val="C0C0C0"/>
                  </a:outerShdw>
                </a:effectLst>
                <a:ea typeface="隶书" pitchFamily="49" charset="-122"/>
              </a:rPr>
              <a:t>进程管理</a:t>
            </a:r>
          </a:p>
        </p:txBody>
      </p:sp>
      <p:grpSp>
        <p:nvGrpSpPr>
          <p:cNvPr id="7175" name="Group 7">
            <a:extLst>
              <a:ext uri="{FF2B5EF4-FFF2-40B4-BE49-F238E27FC236}">
                <a16:creationId xmlns:a16="http://schemas.microsoft.com/office/drawing/2014/main" xmlns="" id="{DC7EE052-CB75-4A75-8B10-8FA7ACC719B8}"/>
              </a:ext>
            </a:extLst>
          </p:cNvPr>
          <p:cNvGrpSpPr>
            <a:grpSpLocks/>
          </p:cNvGrpSpPr>
          <p:nvPr/>
        </p:nvGrpSpPr>
        <p:grpSpPr bwMode="auto">
          <a:xfrm>
            <a:off x="2514600" y="4419600"/>
            <a:ext cx="4419600" cy="1524000"/>
            <a:chOff x="1584" y="1680"/>
            <a:chExt cx="2992" cy="960"/>
          </a:xfrm>
        </p:grpSpPr>
        <p:pic>
          <p:nvPicPr>
            <p:cNvPr id="7176" name="Picture 8" descr="j0197438">
              <a:extLst>
                <a:ext uri="{FF2B5EF4-FFF2-40B4-BE49-F238E27FC236}">
                  <a16:creationId xmlns:a16="http://schemas.microsoft.com/office/drawing/2014/main" xmlns="" id="{6546D7C3-DE24-4BED-9082-B7C976D1BC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 y="1680"/>
              <a:ext cx="544"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9" descr="j0174031">
              <a:extLst>
                <a:ext uri="{FF2B5EF4-FFF2-40B4-BE49-F238E27FC236}">
                  <a16:creationId xmlns:a16="http://schemas.microsoft.com/office/drawing/2014/main" xmlns="" id="{FE613386-ADE3-4ABB-948A-A758EBC6C943}"/>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632" y="1680"/>
              <a:ext cx="806"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10" descr="j0174031">
              <a:extLst>
                <a:ext uri="{FF2B5EF4-FFF2-40B4-BE49-F238E27FC236}">
                  <a16:creationId xmlns:a16="http://schemas.microsoft.com/office/drawing/2014/main" xmlns="" id="{EAF90B41-364C-4E0E-BB8F-0D66998531D2}"/>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640" y="1680"/>
              <a:ext cx="806"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Line 11">
              <a:extLst>
                <a:ext uri="{FF2B5EF4-FFF2-40B4-BE49-F238E27FC236}">
                  <a16:creationId xmlns:a16="http://schemas.microsoft.com/office/drawing/2014/main" xmlns="" id="{7E1CDEA6-6AF5-43D1-91E0-6B3DAA009A95}"/>
                </a:ext>
              </a:extLst>
            </p:cNvPr>
            <p:cNvSpPr>
              <a:spLocks noChangeShapeType="1"/>
            </p:cNvSpPr>
            <p:nvPr/>
          </p:nvSpPr>
          <p:spPr bwMode="auto">
            <a:xfrm>
              <a:off x="1584" y="2640"/>
              <a:ext cx="2992" cy="0"/>
            </a:xfrm>
            <a:prstGeom prst="line">
              <a:avLst/>
            </a:prstGeom>
            <a:noFill/>
            <a:ln w="381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0" name="Line 12">
              <a:extLst>
                <a:ext uri="{FF2B5EF4-FFF2-40B4-BE49-F238E27FC236}">
                  <a16:creationId xmlns:a16="http://schemas.microsoft.com/office/drawing/2014/main" xmlns="" id="{074EB6F3-D170-4230-99CA-E9DD52E73B21}"/>
                </a:ext>
              </a:extLst>
            </p:cNvPr>
            <p:cNvSpPr>
              <a:spLocks noChangeShapeType="1"/>
            </p:cNvSpPr>
            <p:nvPr/>
          </p:nvSpPr>
          <p:spPr bwMode="auto">
            <a:xfrm>
              <a:off x="2304" y="2448"/>
              <a:ext cx="0" cy="19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1" name="Line 13">
              <a:extLst>
                <a:ext uri="{FF2B5EF4-FFF2-40B4-BE49-F238E27FC236}">
                  <a16:creationId xmlns:a16="http://schemas.microsoft.com/office/drawing/2014/main" xmlns="" id="{1F9B358B-202F-4E4C-9F36-678218B7B244}"/>
                </a:ext>
              </a:extLst>
            </p:cNvPr>
            <p:cNvSpPr>
              <a:spLocks noChangeShapeType="1"/>
            </p:cNvSpPr>
            <p:nvPr/>
          </p:nvSpPr>
          <p:spPr bwMode="auto">
            <a:xfrm>
              <a:off x="3312" y="2448"/>
              <a:ext cx="0" cy="19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2" name="Line 14">
              <a:extLst>
                <a:ext uri="{FF2B5EF4-FFF2-40B4-BE49-F238E27FC236}">
                  <a16:creationId xmlns:a16="http://schemas.microsoft.com/office/drawing/2014/main" xmlns="" id="{3AD0D8D6-28C3-4AF2-BFC3-443876910C4C}"/>
                </a:ext>
              </a:extLst>
            </p:cNvPr>
            <p:cNvSpPr>
              <a:spLocks noChangeShapeType="1"/>
            </p:cNvSpPr>
            <p:nvPr/>
          </p:nvSpPr>
          <p:spPr bwMode="auto">
            <a:xfrm>
              <a:off x="4176" y="2448"/>
              <a:ext cx="0" cy="19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xmlns="" id="{263303FA-2899-4C43-A9A7-DC869313BD62}"/>
              </a:ext>
            </a:extLst>
          </p:cNvPr>
          <p:cNvSpPr>
            <a:spLocks noGrp="1" noChangeArrowheads="1"/>
          </p:cNvSpPr>
          <p:nvPr>
            <p:ph type="body" idx="1"/>
          </p:nvPr>
        </p:nvSpPr>
        <p:spPr>
          <a:xfrm>
            <a:off x="457200" y="1133475"/>
            <a:ext cx="8153400" cy="1143000"/>
          </a:xfrm>
        </p:spPr>
        <p:txBody>
          <a:bodyPr/>
          <a:lstStyle/>
          <a:p>
            <a:pPr eaLnBrk="1" hangingPunct="1">
              <a:buFontTx/>
              <a:buNone/>
            </a:pPr>
            <a:r>
              <a:rPr lang="en-US" altLang="zh-CN" b="1">
                <a:solidFill>
                  <a:schemeClr val="accent2"/>
                </a:solidFill>
              </a:rPr>
              <a:t>3.1 </a:t>
            </a:r>
            <a:r>
              <a:rPr lang="zh-CN" altLang="en-US" b="1">
                <a:solidFill>
                  <a:schemeClr val="accent2"/>
                </a:solidFill>
              </a:rPr>
              <a:t>概述</a:t>
            </a:r>
          </a:p>
          <a:p>
            <a:pPr eaLnBrk="1" hangingPunct="1">
              <a:buFontTx/>
              <a:buNone/>
            </a:pPr>
            <a:r>
              <a:rPr lang="en-US" altLang="zh-CN" sz="2800" b="1">
                <a:solidFill>
                  <a:srgbClr val="339933"/>
                </a:solidFill>
              </a:rPr>
              <a:t>3.1.2 </a:t>
            </a:r>
            <a:r>
              <a:rPr lang="zh-CN" altLang="en-US" sz="2800" b="1">
                <a:solidFill>
                  <a:srgbClr val="339933"/>
                </a:solidFill>
              </a:rPr>
              <a:t>进程的定义</a:t>
            </a:r>
            <a:r>
              <a:rPr lang="en-US" altLang="zh-CN" sz="2400" b="1"/>
              <a:t>——</a:t>
            </a:r>
            <a:r>
              <a:rPr lang="zh-CN" altLang="en-US" sz="2400" b="1"/>
              <a:t>进程与程序的区别</a:t>
            </a:r>
          </a:p>
        </p:txBody>
      </p:sp>
      <p:grpSp>
        <p:nvGrpSpPr>
          <p:cNvPr id="241667" name="Group 3">
            <a:extLst>
              <a:ext uri="{FF2B5EF4-FFF2-40B4-BE49-F238E27FC236}">
                <a16:creationId xmlns:a16="http://schemas.microsoft.com/office/drawing/2014/main" xmlns="" id="{364CB8BD-4ACE-4A52-A534-B9F79A72A1FE}"/>
              </a:ext>
            </a:extLst>
          </p:cNvPr>
          <p:cNvGrpSpPr>
            <a:grpSpLocks/>
          </p:cNvGrpSpPr>
          <p:nvPr/>
        </p:nvGrpSpPr>
        <p:grpSpPr bwMode="auto">
          <a:xfrm>
            <a:off x="1219200" y="2351088"/>
            <a:ext cx="990600" cy="1447800"/>
            <a:chOff x="1248" y="1446"/>
            <a:chExt cx="624" cy="912"/>
          </a:xfrm>
        </p:grpSpPr>
        <p:sp>
          <p:nvSpPr>
            <p:cNvPr id="44065" name="Rectangle 4">
              <a:extLst>
                <a:ext uri="{FF2B5EF4-FFF2-40B4-BE49-F238E27FC236}">
                  <a16:creationId xmlns:a16="http://schemas.microsoft.com/office/drawing/2014/main" xmlns="" id="{CAEE2632-04A7-47F4-8AFA-463BD7EC34E7}"/>
                </a:ext>
              </a:extLst>
            </p:cNvPr>
            <p:cNvSpPr>
              <a:spLocks noChangeArrowheads="1"/>
            </p:cNvSpPr>
            <p:nvPr/>
          </p:nvSpPr>
          <p:spPr bwMode="auto">
            <a:xfrm>
              <a:off x="1248" y="1446"/>
              <a:ext cx="624"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用户</a:t>
              </a:r>
            </a:p>
          </p:txBody>
        </p:sp>
        <p:sp>
          <p:nvSpPr>
            <p:cNvPr id="44066" name="Rectangle 5">
              <a:extLst>
                <a:ext uri="{FF2B5EF4-FFF2-40B4-BE49-F238E27FC236}">
                  <a16:creationId xmlns:a16="http://schemas.microsoft.com/office/drawing/2014/main" xmlns="" id="{D15CC8A1-42D8-4B67-A76A-F5EFE002B50B}"/>
                </a:ext>
              </a:extLst>
            </p:cNvPr>
            <p:cNvSpPr>
              <a:spLocks noChangeArrowheads="1"/>
            </p:cNvSpPr>
            <p:nvPr/>
          </p:nvSpPr>
          <p:spPr bwMode="auto">
            <a:xfrm>
              <a:off x="1248" y="2070"/>
              <a:ext cx="624" cy="288"/>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FF3300"/>
                  </a:solidFill>
                </a:rPr>
                <a:t>作业</a:t>
              </a:r>
            </a:p>
          </p:txBody>
        </p:sp>
        <p:sp>
          <p:nvSpPr>
            <p:cNvPr id="44067" name="Line 6">
              <a:extLst>
                <a:ext uri="{FF2B5EF4-FFF2-40B4-BE49-F238E27FC236}">
                  <a16:creationId xmlns:a16="http://schemas.microsoft.com/office/drawing/2014/main" xmlns="" id="{8A1EC82C-8175-492A-B18E-79A66CF0CD2F}"/>
                </a:ext>
              </a:extLst>
            </p:cNvPr>
            <p:cNvSpPr>
              <a:spLocks noChangeShapeType="1"/>
            </p:cNvSpPr>
            <p:nvPr/>
          </p:nvSpPr>
          <p:spPr bwMode="auto">
            <a:xfrm>
              <a:off x="1584" y="173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1671" name="Group 7">
            <a:extLst>
              <a:ext uri="{FF2B5EF4-FFF2-40B4-BE49-F238E27FC236}">
                <a16:creationId xmlns:a16="http://schemas.microsoft.com/office/drawing/2014/main" xmlns="" id="{90A0B1F8-DE7A-4B98-9741-D4569D6FC58F}"/>
              </a:ext>
            </a:extLst>
          </p:cNvPr>
          <p:cNvGrpSpPr>
            <a:grpSpLocks/>
          </p:cNvGrpSpPr>
          <p:nvPr/>
        </p:nvGrpSpPr>
        <p:grpSpPr bwMode="auto">
          <a:xfrm>
            <a:off x="2286000" y="2732088"/>
            <a:ext cx="3048000" cy="762000"/>
            <a:chOff x="1920" y="1686"/>
            <a:chExt cx="1920" cy="480"/>
          </a:xfrm>
        </p:grpSpPr>
        <p:sp>
          <p:nvSpPr>
            <p:cNvPr id="44063" name="Text Box 8">
              <a:extLst>
                <a:ext uri="{FF2B5EF4-FFF2-40B4-BE49-F238E27FC236}">
                  <a16:creationId xmlns:a16="http://schemas.microsoft.com/office/drawing/2014/main" xmlns="" id="{5089C3B3-965C-4C8C-AB3C-AFC0AD46E4D4}"/>
                </a:ext>
              </a:extLst>
            </p:cNvPr>
            <p:cNvSpPr txBox="1">
              <a:spLocks noChangeArrowheads="1"/>
            </p:cNvSpPr>
            <p:nvPr/>
          </p:nvSpPr>
          <p:spPr bwMode="auto">
            <a:xfrm>
              <a:off x="2304" y="1686"/>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solidFill>
                    <a:srgbClr val="FF3300"/>
                  </a:solidFill>
                </a:rPr>
                <a:t>由用户创建</a:t>
              </a:r>
            </a:p>
          </p:txBody>
        </p:sp>
        <p:sp>
          <p:nvSpPr>
            <p:cNvPr id="44064" name="Line 9">
              <a:extLst>
                <a:ext uri="{FF2B5EF4-FFF2-40B4-BE49-F238E27FC236}">
                  <a16:creationId xmlns:a16="http://schemas.microsoft.com/office/drawing/2014/main" xmlns="" id="{2A974473-7E1D-4D57-B0E7-E4DFA1F92BA4}"/>
                </a:ext>
              </a:extLst>
            </p:cNvPr>
            <p:cNvSpPr>
              <a:spLocks noChangeShapeType="1"/>
            </p:cNvSpPr>
            <p:nvPr/>
          </p:nvSpPr>
          <p:spPr bwMode="auto">
            <a:xfrm flipH="1">
              <a:off x="1920" y="1878"/>
              <a:ext cx="480" cy="28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1674" name="Group 10">
            <a:extLst>
              <a:ext uri="{FF2B5EF4-FFF2-40B4-BE49-F238E27FC236}">
                <a16:creationId xmlns:a16="http://schemas.microsoft.com/office/drawing/2014/main" xmlns="" id="{B4367BC2-D1A3-43FB-B53B-FE4CBC6C0F8F}"/>
              </a:ext>
            </a:extLst>
          </p:cNvPr>
          <p:cNvGrpSpPr>
            <a:grpSpLocks/>
          </p:cNvGrpSpPr>
          <p:nvPr/>
        </p:nvGrpSpPr>
        <p:grpSpPr bwMode="auto">
          <a:xfrm>
            <a:off x="3657600" y="4027488"/>
            <a:ext cx="2895600" cy="609600"/>
            <a:chOff x="2784" y="2502"/>
            <a:chExt cx="1824" cy="384"/>
          </a:xfrm>
        </p:grpSpPr>
        <p:sp>
          <p:nvSpPr>
            <p:cNvPr id="44061" name="Text Box 11">
              <a:extLst>
                <a:ext uri="{FF2B5EF4-FFF2-40B4-BE49-F238E27FC236}">
                  <a16:creationId xmlns:a16="http://schemas.microsoft.com/office/drawing/2014/main" xmlns="" id="{05A8E808-59E3-41A9-891D-500A6E676E22}"/>
                </a:ext>
              </a:extLst>
            </p:cNvPr>
            <p:cNvSpPr txBox="1">
              <a:spLocks noChangeArrowheads="1"/>
            </p:cNvSpPr>
            <p:nvPr/>
          </p:nvSpPr>
          <p:spPr bwMode="auto">
            <a:xfrm>
              <a:off x="3072" y="2502"/>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solidFill>
                    <a:schemeClr val="accent2"/>
                  </a:solidFill>
                </a:rPr>
                <a:t>由用户指定</a:t>
              </a:r>
            </a:p>
          </p:txBody>
        </p:sp>
        <p:sp>
          <p:nvSpPr>
            <p:cNvPr id="44062" name="Line 12">
              <a:extLst>
                <a:ext uri="{FF2B5EF4-FFF2-40B4-BE49-F238E27FC236}">
                  <a16:creationId xmlns:a16="http://schemas.microsoft.com/office/drawing/2014/main" xmlns="" id="{C61953C3-E099-43B8-B600-CDF9031D5B78}"/>
                </a:ext>
              </a:extLst>
            </p:cNvPr>
            <p:cNvSpPr>
              <a:spLocks noChangeShapeType="1"/>
            </p:cNvSpPr>
            <p:nvPr/>
          </p:nvSpPr>
          <p:spPr bwMode="auto">
            <a:xfrm flipH="1">
              <a:off x="2784" y="2694"/>
              <a:ext cx="384" cy="19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1677" name="Group 13">
            <a:extLst>
              <a:ext uri="{FF2B5EF4-FFF2-40B4-BE49-F238E27FC236}">
                <a16:creationId xmlns:a16="http://schemas.microsoft.com/office/drawing/2014/main" xmlns="" id="{6AFBCAEE-51C7-4254-9FE9-6095DB16B7DB}"/>
              </a:ext>
            </a:extLst>
          </p:cNvPr>
          <p:cNvGrpSpPr>
            <a:grpSpLocks/>
          </p:cNvGrpSpPr>
          <p:nvPr/>
        </p:nvGrpSpPr>
        <p:grpSpPr bwMode="auto">
          <a:xfrm>
            <a:off x="4419600" y="5038725"/>
            <a:ext cx="2971800" cy="609600"/>
            <a:chOff x="3264" y="3174"/>
            <a:chExt cx="1872" cy="384"/>
          </a:xfrm>
        </p:grpSpPr>
        <p:sp>
          <p:nvSpPr>
            <p:cNvPr id="44059" name="Text Box 14">
              <a:extLst>
                <a:ext uri="{FF2B5EF4-FFF2-40B4-BE49-F238E27FC236}">
                  <a16:creationId xmlns:a16="http://schemas.microsoft.com/office/drawing/2014/main" xmlns="" id="{D75B2045-B42B-40AC-84DB-B4E05914EBD6}"/>
                </a:ext>
              </a:extLst>
            </p:cNvPr>
            <p:cNvSpPr txBox="1">
              <a:spLocks noChangeArrowheads="1"/>
            </p:cNvSpPr>
            <p:nvPr/>
          </p:nvSpPr>
          <p:spPr bwMode="auto">
            <a:xfrm>
              <a:off x="3600" y="3174"/>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solidFill>
                    <a:srgbClr val="339933"/>
                  </a:solidFill>
                </a:rPr>
                <a:t>由系统创建</a:t>
              </a:r>
            </a:p>
          </p:txBody>
        </p:sp>
        <p:sp>
          <p:nvSpPr>
            <p:cNvPr id="44060" name="Line 15">
              <a:extLst>
                <a:ext uri="{FF2B5EF4-FFF2-40B4-BE49-F238E27FC236}">
                  <a16:creationId xmlns:a16="http://schemas.microsoft.com/office/drawing/2014/main" xmlns="" id="{C2355037-DCC5-49FE-9C57-9F2D8E70CBDE}"/>
                </a:ext>
              </a:extLst>
            </p:cNvPr>
            <p:cNvSpPr>
              <a:spLocks noChangeShapeType="1"/>
            </p:cNvSpPr>
            <p:nvPr/>
          </p:nvSpPr>
          <p:spPr bwMode="auto">
            <a:xfrm flipH="1">
              <a:off x="3264" y="3414"/>
              <a:ext cx="432" cy="144"/>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1680" name="Group 16">
            <a:extLst>
              <a:ext uri="{FF2B5EF4-FFF2-40B4-BE49-F238E27FC236}">
                <a16:creationId xmlns:a16="http://schemas.microsoft.com/office/drawing/2014/main" xmlns="" id="{C820060F-6DDB-496C-A0A6-FD077993A038}"/>
              </a:ext>
            </a:extLst>
          </p:cNvPr>
          <p:cNvGrpSpPr>
            <a:grpSpLocks/>
          </p:cNvGrpSpPr>
          <p:nvPr/>
        </p:nvGrpSpPr>
        <p:grpSpPr bwMode="auto">
          <a:xfrm>
            <a:off x="609600" y="3798888"/>
            <a:ext cx="2971800" cy="1295400"/>
            <a:chOff x="864" y="2358"/>
            <a:chExt cx="1872" cy="816"/>
          </a:xfrm>
        </p:grpSpPr>
        <p:sp>
          <p:nvSpPr>
            <p:cNvPr id="44054" name="Rectangle 17">
              <a:extLst>
                <a:ext uri="{FF2B5EF4-FFF2-40B4-BE49-F238E27FC236}">
                  <a16:creationId xmlns:a16="http://schemas.microsoft.com/office/drawing/2014/main" xmlns="" id="{A39D3EF7-35F1-4C9C-A0AD-1EA2822C9A63}"/>
                </a:ext>
              </a:extLst>
            </p:cNvPr>
            <p:cNvSpPr>
              <a:spLocks noChangeArrowheads="1"/>
            </p:cNvSpPr>
            <p:nvPr/>
          </p:nvSpPr>
          <p:spPr bwMode="auto">
            <a:xfrm>
              <a:off x="864" y="2790"/>
              <a:ext cx="624" cy="28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chemeClr val="accent2"/>
                  </a:solidFill>
                </a:rPr>
                <a:t>作业步</a:t>
              </a:r>
            </a:p>
          </p:txBody>
        </p:sp>
        <p:sp>
          <p:nvSpPr>
            <p:cNvPr id="44055" name="Rectangle 18">
              <a:extLst>
                <a:ext uri="{FF2B5EF4-FFF2-40B4-BE49-F238E27FC236}">
                  <a16:creationId xmlns:a16="http://schemas.microsoft.com/office/drawing/2014/main" xmlns="" id="{369A8A8F-D34F-4192-B7AC-FA3064777DE7}"/>
                </a:ext>
              </a:extLst>
            </p:cNvPr>
            <p:cNvSpPr>
              <a:spLocks noChangeArrowheads="1"/>
            </p:cNvSpPr>
            <p:nvPr/>
          </p:nvSpPr>
          <p:spPr bwMode="auto">
            <a:xfrm>
              <a:off x="2112" y="2790"/>
              <a:ext cx="624" cy="28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chemeClr val="accent2"/>
                  </a:solidFill>
                </a:rPr>
                <a:t>作业步</a:t>
              </a:r>
            </a:p>
          </p:txBody>
        </p:sp>
        <p:sp>
          <p:nvSpPr>
            <p:cNvPr id="44056" name="Line 19">
              <a:extLst>
                <a:ext uri="{FF2B5EF4-FFF2-40B4-BE49-F238E27FC236}">
                  <a16:creationId xmlns:a16="http://schemas.microsoft.com/office/drawing/2014/main" xmlns="" id="{66EF8DE5-F6D8-4C9E-A378-26C52A0B6249}"/>
                </a:ext>
              </a:extLst>
            </p:cNvPr>
            <p:cNvSpPr>
              <a:spLocks noChangeShapeType="1"/>
            </p:cNvSpPr>
            <p:nvPr/>
          </p:nvSpPr>
          <p:spPr bwMode="auto">
            <a:xfrm flipH="1">
              <a:off x="1104" y="2358"/>
              <a:ext cx="48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7" name="Line 20">
              <a:extLst>
                <a:ext uri="{FF2B5EF4-FFF2-40B4-BE49-F238E27FC236}">
                  <a16:creationId xmlns:a16="http://schemas.microsoft.com/office/drawing/2014/main" xmlns="" id="{4BE214BC-3FA9-40D1-991E-D5EEEE37FEFA}"/>
                </a:ext>
              </a:extLst>
            </p:cNvPr>
            <p:cNvSpPr>
              <a:spLocks noChangeShapeType="1"/>
            </p:cNvSpPr>
            <p:nvPr/>
          </p:nvSpPr>
          <p:spPr bwMode="auto">
            <a:xfrm>
              <a:off x="1776" y="2358"/>
              <a:ext cx="576"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8" name="Text Box 21">
              <a:extLst>
                <a:ext uri="{FF2B5EF4-FFF2-40B4-BE49-F238E27FC236}">
                  <a16:creationId xmlns:a16="http://schemas.microsoft.com/office/drawing/2014/main" xmlns="" id="{CB9AEA03-5CB1-4EFF-BF50-6C3394184D84}"/>
                </a:ext>
              </a:extLst>
            </p:cNvPr>
            <p:cNvSpPr txBox="1">
              <a:spLocks noChangeArrowheads="1"/>
            </p:cNvSpPr>
            <p:nvPr/>
          </p:nvSpPr>
          <p:spPr bwMode="auto">
            <a:xfrm>
              <a:off x="1584" y="288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a:t>
              </a:r>
            </a:p>
          </p:txBody>
        </p:sp>
      </p:grpSp>
      <p:grpSp>
        <p:nvGrpSpPr>
          <p:cNvPr id="241686" name="Group 22">
            <a:extLst>
              <a:ext uri="{FF2B5EF4-FFF2-40B4-BE49-F238E27FC236}">
                <a16:creationId xmlns:a16="http://schemas.microsoft.com/office/drawing/2014/main" xmlns="" id="{30DC0297-FE71-4DEF-9CC1-D8CD4F5A67B6}"/>
              </a:ext>
            </a:extLst>
          </p:cNvPr>
          <p:cNvGrpSpPr>
            <a:grpSpLocks/>
          </p:cNvGrpSpPr>
          <p:nvPr/>
        </p:nvGrpSpPr>
        <p:grpSpPr bwMode="auto">
          <a:xfrm>
            <a:off x="2362200" y="5932488"/>
            <a:ext cx="3048000" cy="838200"/>
            <a:chOff x="1968" y="3702"/>
            <a:chExt cx="1920" cy="528"/>
          </a:xfrm>
        </p:grpSpPr>
        <p:sp>
          <p:nvSpPr>
            <p:cNvPr id="44049" name="Rectangle 23">
              <a:extLst>
                <a:ext uri="{FF2B5EF4-FFF2-40B4-BE49-F238E27FC236}">
                  <a16:creationId xmlns:a16="http://schemas.microsoft.com/office/drawing/2014/main" xmlns="" id="{96587281-3F4C-46BA-A112-717FE8F92B1A}"/>
                </a:ext>
              </a:extLst>
            </p:cNvPr>
            <p:cNvSpPr>
              <a:spLocks noChangeArrowheads="1"/>
            </p:cNvSpPr>
            <p:nvPr/>
          </p:nvSpPr>
          <p:spPr bwMode="auto">
            <a:xfrm>
              <a:off x="3264" y="3894"/>
              <a:ext cx="624"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线程</a:t>
              </a:r>
            </a:p>
          </p:txBody>
        </p:sp>
        <p:sp>
          <p:nvSpPr>
            <p:cNvPr id="44050" name="Rectangle 24">
              <a:extLst>
                <a:ext uri="{FF2B5EF4-FFF2-40B4-BE49-F238E27FC236}">
                  <a16:creationId xmlns:a16="http://schemas.microsoft.com/office/drawing/2014/main" xmlns="" id="{274DCDB7-A88D-4CE6-AD91-C49EBE6B8C5D}"/>
                </a:ext>
              </a:extLst>
            </p:cNvPr>
            <p:cNvSpPr>
              <a:spLocks noChangeArrowheads="1"/>
            </p:cNvSpPr>
            <p:nvPr/>
          </p:nvSpPr>
          <p:spPr bwMode="auto">
            <a:xfrm>
              <a:off x="1968" y="3942"/>
              <a:ext cx="624"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线程</a:t>
              </a:r>
            </a:p>
          </p:txBody>
        </p:sp>
        <p:sp>
          <p:nvSpPr>
            <p:cNvPr id="44051" name="Line 25">
              <a:extLst>
                <a:ext uri="{FF2B5EF4-FFF2-40B4-BE49-F238E27FC236}">
                  <a16:creationId xmlns:a16="http://schemas.microsoft.com/office/drawing/2014/main" xmlns="" id="{ACBF2C3C-6EE6-4892-8172-56B7C69D1A22}"/>
                </a:ext>
              </a:extLst>
            </p:cNvPr>
            <p:cNvSpPr>
              <a:spLocks noChangeShapeType="1"/>
            </p:cNvSpPr>
            <p:nvPr/>
          </p:nvSpPr>
          <p:spPr bwMode="auto">
            <a:xfrm flipH="1">
              <a:off x="2256" y="3702"/>
              <a:ext cx="52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2" name="Line 26">
              <a:extLst>
                <a:ext uri="{FF2B5EF4-FFF2-40B4-BE49-F238E27FC236}">
                  <a16:creationId xmlns:a16="http://schemas.microsoft.com/office/drawing/2014/main" xmlns="" id="{87DE0CD3-F054-4BA7-8B6B-52109CC12638}"/>
                </a:ext>
              </a:extLst>
            </p:cNvPr>
            <p:cNvSpPr>
              <a:spLocks noChangeShapeType="1"/>
            </p:cNvSpPr>
            <p:nvPr/>
          </p:nvSpPr>
          <p:spPr bwMode="auto">
            <a:xfrm>
              <a:off x="3024" y="3702"/>
              <a:ext cx="336"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53" name="Text Box 27">
              <a:extLst>
                <a:ext uri="{FF2B5EF4-FFF2-40B4-BE49-F238E27FC236}">
                  <a16:creationId xmlns:a16="http://schemas.microsoft.com/office/drawing/2014/main" xmlns="" id="{C9CEB7A8-23B9-4962-B963-3CF824A1AC37}"/>
                </a:ext>
              </a:extLst>
            </p:cNvPr>
            <p:cNvSpPr txBox="1">
              <a:spLocks noChangeArrowheads="1"/>
            </p:cNvSpPr>
            <p:nvPr/>
          </p:nvSpPr>
          <p:spPr bwMode="auto">
            <a:xfrm>
              <a:off x="2736" y="389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a:t>
              </a:r>
            </a:p>
          </p:txBody>
        </p:sp>
      </p:grpSp>
      <p:grpSp>
        <p:nvGrpSpPr>
          <p:cNvPr id="241692" name="Group 28">
            <a:extLst>
              <a:ext uri="{FF2B5EF4-FFF2-40B4-BE49-F238E27FC236}">
                <a16:creationId xmlns:a16="http://schemas.microsoft.com/office/drawing/2014/main" xmlns="" id="{2B0D6FE2-52DF-4002-8474-2937C9549B50}"/>
              </a:ext>
            </a:extLst>
          </p:cNvPr>
          <p:cNvGrpSpPr>
            <a:grpSpLocks/>
          </p:cNvGrpSpPr>
          <p:nvPr/>
        </p:nvGrpSpPr>
        <p:grpSpPr bwMode="auto">
          <a:xfrm>
            <a:off x="1676400" y="4941888"/>
            <a:ext cx="2667000" cy="1143000"/>
            <a:chOff x="1536" y="3078"/>
            <a:chExt cx="1680" cy="720"/>
          </a:xfrm>
        </p:grpSpPr>
        <p:sp>
          <p:nvSpPr>
            <p:cNvPr id="44044" name="Rectangle 29">
              <a:extLst>
                <a:ext uri="{FF2B5EF4-FFF2-40B4-BE49-F238E27FC236}">
                  <a16:creationId xmlns:a16="http://schemas.microsoft.com/office/drawing/2014/main" xmlns="" id="{BBFC5E7A-CC40-4D79-B8B7-5B65F0CF8AA7}"/>
                </a:ext>
              </a:extLst>
            </p:cNvPr>
            <p:cNvSpPr>
              <a:spLocks noChangeArrowheads="1"/>
            </p:cNvSpPr>
            <p:nvPr/>
          </p:nvSpPr>
          <p:spPr bwMode="auto">
            <a:xfrm>
              <a:off x="2592" y="3414"/>
              <a:ext cx="624" cy="288"/>
            </a:xfrm>
            <a:prstGeom prst="rect">
              <a:avLst/>
            </a:prstGeom>
            <a:noFill/>
            <a:ln w="9525">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339933"/>
                  </a:solidFill>
                </a:rPr>
                <a:t>进程</a:t>
              </a:r>
            </a:p>
          </p:txBody>
        </p:sp>
        <p:sp>
          <p:nvSpPr>
            <p:cNvPr id="44045" name="Rectangle 30">
              <a:extLst>
                <a:ext uri="{FF2B5EF4-FFF2-40B4-BE49-F238E27FC236}">
                  <a16:creationId xmlns:a16="http://schemas.microsoft.com/office/drawing/2014/main" xmlns="" id="{E6E6F14E-AE12-4C4F-B015-133E6D0D3174}"/>
                </a:ext>
              </a:extLst>
            </p:cNvPr>
            <p:cNvSpPr>
              <a:spLocks noChangeArrowheads="1"/>
            </p:cNvSpPr>
            <p:nvPr/>
          </p:nvSpPr>
          <p:spPr bwMode="auto">
            <a:xfrm>
              <a:off x="1536" y="3462"/>
              <a:ext cx="624" cy="288"/>
            </a:xfrm>
            <a:prstGeom prst="rect">
              <a:avLst/>
            </a:prstGeom>
            <a:noFill/>
            <a:ln w="9525">
              <a:solidFill>
                <a:srgbClr val="33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339933"/>
                  </a:solidFill>
                </a:rPr>
                <a:t>进程</a:t>
              </a:r>
            </a:p>
          </p:txBody>
        </p:sp>
        <p:sp>
          <p:nvSpPr>
            <p:cNvPr id="44046" name="Line 31">
              <a:extLst>
                <a:ext uri="{FF2B5EF4-FFF2-40B4-BE49-F238E27FC236}">
                  <a16:creationId xmlns:a16="http://schemas.microsoft.com/office/drawing/2014/main" xmlns="" id="{44C785F0-38CA-4C97-B65D-3E7765FBA4B1}"/>
                </a:ext>
              </a:extLst>
            </p:cNvPr>
            <p:cNvSpPr>
              <a:spLocks noChangeShapeType="1"/>
            </p:cNvSpPr>
            <p:nvPr/>
          </p:nvSpPr>
          <p:spPr bwMode="auto">
            <a:xfrm flipH="1">
              <a:off x="1920" y="3078"/>
              <a:ext cx="38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7" name="Line 32">
              <a:extLst>
                <a:ext uri="{FF2B5EF4-FFF2-40B4-BE49-F238E27FC236}">
                  <a16:creationId xmlns:a16="http://schemas.microsoft.com/office/drawing/2014/main" xmlns="" id="{4DF77795-6117-49AB-98FF-0C8B3A5C3020}"/>
                </a:ext>
              </a:extLst>
            </p:cNvPr>
            <p:cNvSpPr>
              <a:spLocks noChangeShapeType="1"/>
            </p:cNvSpPr>
            <p:nvPr/>
          </p:nvSpPr>
          <p:spPr bwMode="auto">
            <a:xfrm>
              <a:off x="2640" y="3078"/>
              <a:ext cx="38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8" name="Text Box 33">
              <a:extLst>
                <a:ext uri="{FF2B5EF4-FFF2-40B4-BE49-F238E27FC236}">
                  <a16:creationId xmlns:a16="http://schemas.microsoft.com/office/drawing/2014/main" xmlns="" id="{A924205D-38DF-405E-85A9-CCA527E15A63}"/>
                </a:ext>
              </a:extLst>
            </p:cNvPr>
            <p:cNvSpPr txBox="1">
              <a:spLocks noChangeArrowheads="1"/>
            </p:cNvSpPr>
            <p:nvPr/>
          </p:nvSpPr>
          <p:spPr bwMode="auto">
            <a:xfrm>
              <a:off x="2160" y="351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a:t>
              </a:r>
            </a:p>
          </p:txBody>
        </p:sp>
      </p:grpSp>
      <p:pic>
        <p:nvPicPr>
          <p:cNvPr id="44042" name="Picture 34" descr="20040207100303_pclogo">
            <a:extLst>
              <a:ext uri="{FF2B5EF4-FFF2-40B4-BE49-F238E27FC236}">
                <a16:creationId xmlns:a16="http://schemas.microsoft.com/office/drawing/2014/main" xmlns="" id="{C0723958-2BAF-4068-BE9F-A0D8FC18DA7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581400"/>
            <a:ext cx="166528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1699" name="Rectangle 35">
            <a:extLst>
              <a:ext uri="{FF2B5EF4-FFF2-40B4-BE49-F238E27FC236}">
                <a16:creationId xmlns:a16="http://schemas.microsoft.com/office/drawing/2014/main" xmlns="" id="{8A75724D-3A04-4DF0-9671-1CA2F4B9F497}"/>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41667"/>
                                        </p:tgtEl>
                                        <p:attrNameLst>
                                          <p:attrName>style.visibility</p:attrName>
                                        </p:attrNameLst>
                                      </p:cBhvr>
                                      <p:to>
                                        <p:strVal val="visible"/>
                                      </p:to>
                                    </p:set>
                                    <p:anim calcmode="lin" valueType="num">
                                      <p:cBhvr>
                                        <p:cTn id="7" dur="500" fill="hold"/>
                                        <p:tgtEl>
                                          <p:spTgt spid="241667"/>
                                        </p:tgtEl>
                                        <p:attrNameLst>
                                          <p:attrName>ppt_x</p:attrName>
                                        </p:attrNameLst>
                                      </p:cBhvr>
                                      <p:tavLst>
                                        <p:tav tm="0">
                                          <p:val>
                                            <p:strVal val="#ppt_x"/>
                                          </p:val>
                                        </p:tav>
                                        <p:tav tm="100000">
                                          <p:val>
                                            <p:strVal val="#ppt_x"/>
                                          </p:val>
                                        </p:tav>
                                      </p:tavLst>
                                    </p:anim>
                                    <p:anim calcmode="lin" valueType="num">
                                      <p:cBhvr>
                                        <p:cTn id="8" dur="500" fill="hold"/>
                                        <p:tgtEl>
                                          <p:spTgt spid="241667"/>
                                        </p:tgtEl>
                                        <p:attrNameLst>
                                          <p:attrName>ppt_y</p:attrName>
                                        </p:attrNameLst>
                                      </p:cBhvr>
                                      <p:tavLst>
                                        <p:tav tm="0">
                                          <p:val>
                                            <p:strVal val="#ppt_y-#ppt_h/2"/>
                                          </p:val>
                                        </p:tav>
                                        <p:tav tm="100000">
                                          <p:val>
                                            <p:strVal val="#ppt_y"/>
                                          </p:val>
                                        </p:tav>
                                      </p:tavLst>
                                    </p:anim>
                                    <p:anim calcmode="lin" valueType="num">
                                      <p:cBhvr>
                                        <p:cTn id="9" dur="500" fill="hold"/>
                                        <p:tgtEl>
                                          <p:spTgt spid="241667"/>
                                        </p:tgtEl>
                                        <p:attrNameLst>
                                          <p:attrName>ppt_w</p:attrName>
                                        </p:attrNameLst>
                                      </p:cBhvr>
                                      <p:tavLst>
                                        <p:tav tm="0">
                                          <p:val>
                                            <p:strVal val="#ppt_w"/>
                                          </p:val>
                                        </p:tav>
                                        <p:tav tm="100000">
                                          <p:val>
                                            <p:strVal val="#ppt_w"/>
                                          </p:val>
                                        </p:tav>
                                      </p:tavLst>
                                    </p:anim>
                                    <p:anim calcmode="lin" valueType="num">
                                      <p:cBhvr>
                                        <p:cTn id="10" dur="500" fill="hold"/>
                                        <p:tgtEl>
                                          <p:spTgt spid="241667"/>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nodeType="clickEffect">
                                  <p:stCondLst>
                                    <p:cond delay="0"/>
                                  </p:stCondLst>
                                  <p:childTnLst>
                                    <p:set>
                                      <p:cBhvr>
                                        <p:cTn id="14" dur="1" fill="hold">
                                          <p:stCondLst>
                                            <p:cond delay="0"/>
                                          </p:stCondLst>
                                        </p:cTn>
                                        <p:tgtEl>
                                          <p:spTgt spid="241671"/>
                                        </p:tgtEl>
                                        <p:attrNameLst>
                                          <p:attrName>style.visibility</p:attrName>
                                        </p:attrNameLst>
                                      </p:cBhvr>
                                      <p:to>
                                        <p:strVal val="visible"/>
                                      </p:to>
                                    </p:set>
                                    <p:animEffect transition="in" filter="strips(downLeft)">
                                      <p:cBhvr>
                                        <p:cTn id="15" dur="500"/>
                                        <p:tgtEl>
                                          <p:spTgt spid="24167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241680"/>
                                        </p:tgtEl>
                                        <p:attrNameLst>
                                          <p:attrName>style.visibility</p:attrName>
                                        </p:attrNameLst>
                                      </p:cBhvr>
                                      <p:to>
                                        <p:strVal val="visible"/>
                                      </p:to>
                                    </p:set>
                                    <p:anim calcmode="lin" valueType="num">
                                      <p:cBhvr>
                                        <p:cTn id="20" dur="500" fill="hold"/>
                                        <p:tgtEl>
                                          <p:spTgt spid="241680"/>
                                        </p:tgtEl>
                                        <p:attrNameLst>
                                          <p:attrName>ppt_x</p:attrName>
                                        </p:attrNameLst>
                                      </p:cBhvr>
                                      <p:tavLst>
                                        <p:tav tm="0">
                                          <p:val>
                                            <p:strVal val="#ppt_x"/>
                                          </p:val>
                                        </p:tav>
                                        <p:tav tm="100000">
                                          <p:val>
                                            <p:strVal val="#ppt_x"/>
                                          </p:val>
                                        </p:tav>
                                      </p:tavLst>
                                    </p:anim>
                                    <p:anim calcmode="lin" valueType="num">
                                      <p:cBhvr>
                                        <p:cTn id="21" dur="500" fill="hold"/>
                                        <p:tgtEl>
                                          <p:spTgt spid="241680"/>
                                        </p:tgtEl>
                                        <p:attrNameLst>
                                          <p:attrName>ppt_y</p:attrName>
                                        </p:attrNameLst>
                                      </p:cBhvr>
                                      <p:tavLst>
                                        <p:tav tm="0">
                                          <p:val>
                                            <p:strVal val="#ppt_y-#ppt_h/2"/>
                                          </p:val>
                                        </p:tav>
                                        <p:tav tm="100000">
                                          <p:val>
                                            <p:strVal val="#ppt_y"/>
                                          </p:val>
                                        </p:tav>
                                      </p:tavLst>
                                    </p:anim>
                                    <p:anim calcmode="lin" valueType="num">
                                      <p:cBhvr>
                                        <p:cTn id="22" dur="500" fill="hold"/>
                                        <p:tgtEl>
                                          <p:spTgt spid="241680"/>
                                        </p:tgtEl>
                                        <p:attrNameLst>
                                          <p:attrName>ppt_w</p:attrName>
                                        </p:attrNameLst>
                                      </p:cBhvr>
                                      <p:tavLst>
                                        <p:tav tm="0">
                                          <p:val>
                                            <p:strVal val="#ppt_w"/>
                                          </p:val>
                                        </p:tav>
                                        <p:tav tm="100000">
                                          <p:val>
                                            <p:strVal val="#ppt_w"/>
                                          </p:val>
                                        </p:tav>
                                      </p:tavLst>
                                    </p:anim>
                                    <p:anim calcmode="lin" valueType="num">
                                      <p:cBhvr>
                                        <p:cTn id="23" dur="500" fill="hold"/>
                                        <p:tgtEl>
                                          <p:spTgt spid="241680"/>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nodeType="clickEffect">
                                  <p:stCondLst>
                                    <p:cond delay="0"/>
                                  </p:stCondLst>
                                  <p:childTnLst>
                                    <p:set>
                                      <p:cBhvr>
                                        <p:cTn id="27" dur="1" fill="hold">
                                          <p:stCondLst>
                                            <p:cond delay="0"/>
                                          </p:stCondLst>
                                        </p:cTn>
                                        <p:tgtEl>
                                          <p:spTgt spid="241674"/>
                                        </p:tgtEl>
                                        <p:attrNameLst>
                                          <p:attrName>style.visibility</p:attrName>
                                        </p:attrNameLst>
                                      </p:cBhvr>
                                      <p:to>
                                        <p:strVal val="visible"/>
                                      </p:to>
                                    </p:set>
                                    <p:animEffect transition="in" filter="strips(downLeft)">
                                      <p:cBhvr>
                                        <p:cTn id="28" dur="500"/>
                                        <p:tgtEl>
                                          <p:spTgt spid="24167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241692"/>
                                        </p:tgtEl>
                                        <p:attrNameLst>
                                          <p:attrName>style.visibility</p:attrName>
                                        </p:attrNameLst>
                                      </p:cBhvr>
                                      <p:to>
                                        <p:strVal val="visible"/>
                                      </p:to>
                                    </p:set>
                                    <p:anim calcmode="lin" valueType="num">
                                      <p:cBhvr>
                                        <p:cTn id="33" dur="500" fill="hold"/>
                                        <p:tgtEl>
                                          <p:spTgt spid="241692"/>
                                        </p:tgtEl>
                                        <p:attrNameLst>
                                          <p:attrName>ppt_x</p:attrName>
                                        </p:attrNameLst>
                                      </p:cBhvr>
                                      <p:tavLst>
                                        <p:tav tm="0">
                                          <p:val>
                                            <p:strVal val="#ppt_x"/>
                                          </p:val>
                                        </p:tav>
                                        <p:tav tm="100000">
                                          <p:val>
                                            <p:strVal val="#ppt_x"/>
                                          </p:val>
                                        </p:tav>
                                      </p:tavLst>
                                    </p:anim>
                                    <p:anim calcmode="lin" valueType="num">
                                      <p:cBhvr>
                                        <p:cTn id="34" dur="500" fill="hold"/>
                                        <p:tgtEl>
                                          <p:spTgt spid="241692"/>
                                        </p:tgtEl>
                                        <p:attrNameLst>
                                          <p:attrName>ppt_y</p:attrName>
                                        </p:attrNameLst>
                                      </p:cBhvr>
                                      <p:tavLst>
                                        <p:tav tm="0">
                                          <p:val>
                                            <p:strVal val="#ppt_y-#ppt_h/2"/>
                                          </p:val>
                                        </p:tav>
                                        <p:tav tm="100000">
                                          <p:val>
                                            <p:strVal val="#ppt_y"/>
                                          </p:val>
                                        </p:tav>
                                      </p:tavLst>
                                    </p:anim>
                                    <p:anim calcmode="lin" valueType="num">
                                      <p:cBhvr>
                                        <p:cTn id="35" dur="500" fill="hold"/>
                                        <p:tgtEl>
                                          <p:spTgt spid="241692"/>
                                        </p:tgtEl>
                                        <p:attrNameLst>
                                          <p:attrName>ppt_w</p:attrName>
                                        </p:attrNameLst>
                                      </p:cBhvr>
                                      <p:tavLst>
                                        <p:tav tm="0">
                                          <p:val>
                                            <p:strVal val="#ppt_w"/>
                                          </p:val>
                                        </p:tav>
                                        <p:tav tm="100000">
                                          <p:val>
                                            <p:strVal val="#ppt_w"/>
                                          </p:val>
                                        </p:tav>
                                      </p:tavLst>
                                    </p:anim>
                                    <p:anim calcmode="lin" valueType="num">
                                      <p:cBhvr>
                                        <p:cTn id="36" dur="500" fill="hold"/>
                                        <p:tgtEl>
                                          <p:spTgt spid="241692"/>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nodeType="clickEffect">
                                  <p:stCondLst>
                                    <p:cond delay="0"/>
                                  </p:stCondLst>
                                  <p:childTnLst>
                                    <p:set>
                                      <p:cBhvr>
                                        <p:cTn id="40" dur="1" fill="hold">
                                          <p:stCondLst>
                                            <p:cond delay="0"/>
                                          </p:stCondLst>
                                        </p:cTn>
                                        <p:tgtEl>
                                          <p:spTgt spid="241677"/>
                                        </p:tgtEl>
                                        <p:attrNameLst>
                                          <p:attrName>style.visibility</p:attrName>
                                        </p:attrNameLst>
                                      </p:cBhvr>
                                      <p:to>
                                        <p:strVal val="visible"/>
                                      </p:to>
                                    </p:set>
                                    <p:animEffect transition="in" filter="strips(downLeft)">
                                      <p:cBhvr>
                                        <p:cTn id="41" dur="500"/>
                                        <p:tgtEl>
                                          <p:spTgt spid="24167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1" fill="hold" nodeType="clickEffect">
                                  <p:stCondLst>
                                    <p:cond delay="0"/>
                                  </p:stCondLst>
                                  <p:childTnLst>
                                    <p:set>
                                      <p:cBhvr>
                                        <p:cTn id="45" dur="1" fill="hold">
                                          <p:stCondLst>
                                            <p:cond delay="0"/>
                                          </p:stCondLst>
                                        </p:cTn>
                                        <p:tgtEl>
                                          <p:spTgt spid="241686"/>
                                        </p:tgtEl>
                                        <p:attrNameLst>
                                          <p:attrName>style.visibility</p:attrName>
                                        </p:attrNameLst>
                                      </p:cBhvr>
                                      <p:to>
                                        <p:strVal val="visible"/>
                                      </p:to>
                                    </p:set>
                                    <p:anim calcmode="lin" valueType="num">
                                      <p:cBhvr>
                                        <p:cTn id="46" dur="500" fill="hold"/>
                                        <p:tgtEl>
                                          <p:spTgt spid="241686"/>
                                        </p:tgtEl>
                                        <p:attrNameLst>
                                          <p:attrName>ppt_x</p:attrName>
                                        </p:attrNameLst>
                                      </p:cBhvr>
                                      <p:tavLst>
                                        <p:tav tm="0">
                                          <p:val>
                                            <p:strVal val="#ppt_x"/>
                                          </p:val>
                                        </p:tav>
                                        <p:tav tm="100000">
                                          <p:val>
                                            <p:strVal val="#ppt_x"/>
                                          </p:val>
                                        </p:tav>
                                      </p:tavLst>
                                    </p:anim>
                                    <p:anim calcmode="lin" valueType="num">
                                      <p:cBhvr>
                                        <p:cTn id="47" dur="500" fill="hold"/>
                                        <p:tgtEl>
                                          <p:spTgt spid="241686"/>
                                        </p:tgtEl>
                                        <p:attrNameLst>
                                          <p:attrName>ppt_y</p:attrName>
                                        </p:attrNameLst>
                                      </p:cBhvr>
                                      <p:tavLst>
                                        <p:tav tm="0">
                                          <p:val>
                                            <p:strVal val="#ppt_y-#ppt_h/2"/>
                                          </p:val>
                                        </p:tav>
                                        <p:tav tm="100000">
                                          <p:val>
                                            <p:strVal val="#ppt_y"/>
                                          </p:val>
                                        </p:tav>
                                      </p:tavLst>
                                    </p:anim>
                                    <p:anim calcmode="lin" valueType="num">
                                      <p:cBhvr>
                                        <p:cTn id="48" dur="500" fill="hold"/>
                                        <p:tgtEl>
                                          <p:spTgt spid="241686"/>
                                        </p:tgtEl>
                                        <p:attrNameLst>
                                          <p:attrName>ppt_w</p:attrName>
                                        </p:attrNameLst>
                                      </p:cBhvr>
                                      <p:tavLst>
                                        <p:tav tm="0">
                                          <p:val>
                                            <p:strVal val="#ppt_w"/>
                                          </p:val>
                                        </p:tav>
                                        <p:tav tm="100000">
                                          <p:val>
                                            <p:strVal val="#ppt_w"/>
                                          </p:val>
                                        </p:tav>
                                      </p:tavLst>
                                    </p:anim>
                                    <p:anim calcmode="lin" valueType="num">
                                      <p:cBhvr>
                                        <p:cTn id="49" dur="500" fill="hold"/>
                                        <p:tgtEl>
                                          <p:spTgt spid="2416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F54C2B12-4428-4A07-8D31-91B90A818ABB}"/>
              </a:ext>
            </a:extLst>
          </p:cNvPr>
          <p:cNvSpPr>
            <a:spLocks noGrp="1" noChangeArrowheads="1"/>
          </p:cNvSpPr>
          <p:nvPr>
            <p:ph type="body" idx="1"/>
          </p:nvPr>
        </p:nvSpPr>
        <p:spPr>
          <a:xfrm>
            <a:off x="468313" y="1135063"/>
            <a:ext cx="8458200" cy="5486400"/>
          </a:xfrm>
        </p:spPr>
        <p:txBody>
          <a:bodyPr/>
          <a:lstStyle/>
          <a:p>
            <a:pPr eaLnBrk="1" hangingPunct="1">
              <a:spcBef>
                <a:spcPct val="10000"/>
              </a:spcBef>
              <a:buFontTx/>
              <a:buNone/>
            </a:pPr>
            <a:r>
              <a:rPr lang="en-US" altLang="zh-CN" sz="3600" b="1" dirty="0">
                <a:solidFill>
                  <a:schemeClr val="accent2"/>
                </a:solidFill>
              </a:rPr>
              <a:t>3.2 </a:t>
            </a:r>
            <a:r>
              <a:rPr lang="zh-CN" altLang="en-US" sz="3600" b="1" dirty="0">
                <a:solidFill>
                  <a:schemeClr val="accent2"/>
                </a:solidFill>
              </a:rPr>
              <a:t>进程的描述</a:t>
            </a:r>
          </a:p>
          <a:p>
            <a:pPr eaLnBrk="1" hangingPunct="1">
              <a:spcBef>
                <a:spcPct val="10000"/>
              </a:spcBef>
              <a:buFontTx/>
              <a:buNone/>
            </a:pPr>
            <a:r>
              <a:rPr lang="en-US" altLang="zh-CN" b="1" dirty="0">
                <a:solidFill>
                  <a:srgbClr val="339933"/>
                </a:solidFill>
              </a:rPr>
              <a:t>3.2.1 </a:t>
            </a:r>
            <a:r>
              <a:rPr lang="zh-CN" altLang="en-US" b="1" dirty="0">
                <a:solidFill>
                  <a:srgbClr val="339933"/>
                </a:solidFill>
              </a:rPr>
              <a:t>进程的组成</a:t>
            </a:r>
          </a:p>
          <a:p>
            <a:pPr eaLnBrk="1" hangingPunct="1">
              <a:spcBef>
                <a:spcPct val="10000"/>
              </a:spcBef>
              <a:buFontTx/>
              <a:buNone/>
            </a:pPr>
            <a:r>
              <a:rPr lang="zh-CN" altLang="en-US" b="1" dirty="0"/>
              <a:t>     </a:t>
            </a:r>
            <a:r>
              <a:rPr lang="zh-CN" altLang="en-US" sz="2800" b="1" dirty="0"/>
              <a:t>进程 </a:t>
            </a:r>
            <a:r>
              <a:rPr lang="en-US" altLang="zh-CN" sz="2800" b="1" dirty="0"/>
              <a:t>= </a:t>
            </a:r>
            <a:r>
              <a:rPr lang="zh-CN" altLang="en-US" sz="2800" b="1" dirty="0"/>
              <a:t>程序 </a:t>
            </a:r>
            <a:r>
              <a:rPr lang="en-US" altLang="zh-CN" sz="2800" b="1" dirty="0"/>
              <a:t>+ </a:t>
            </a:r>
            <a:r>
              <a:rPr lang="zh-CN" altLang="en-US" sz="2800" b="1" dirty="0"/>
              <a:t>数据 </a:t>
            </a:r>
            <a:r>
              <a:rPr lang="en-US" altLang="zh-CN" sz="2800" b="1" dirty="0"/>
              <a:t>+ </a:t>
            </a:r>
            <a:r>
              <a:rPr lang="zh-CN" altLang="en-US" sz="2800" b="1" dirty="0"/>
              <a:t>进程控制块</a:t>
            </a:r>
            <a:r>
              <a:rPr lang="en-US" altLang="zh-CN" sz="2800" b="1" dirty="0"/>
              <a:t>PCB</a:t>
            </a:r>
          </a:p>
          <a:p>
            <a:pPr marL="835025" lvl="1" indent="-377825" eaLnBrk="1" hangingPunct="1">
              <a:spcBef>
                <a:spcPct val="10000"/>
              </a:spcBef>
              <a:buFontTx/>
              <a:buBlip>
                <a:blip r:embed="rId3"/>
              </a:buBlip>
            </a:pPr>
            <a:r>
              <a:rPr lang="zh-CN" altLang="en-US" b="1" dirty="0">
                <a:solidFill>
                  <a:srgbClr val="FF3300"/>
                </a:solidFill>
              </a:rPr>
              <a:t>程序</a:t>
            </a:r>
            <a:r>
              <a:rPr lang="zh-CN" altLang="en-US" b="1" dirty="0"/>
              <a:t>是进程的不可缺少的组成部分；如果一个程序段允许被共享，则它应该是</a:t>
            </a:r>
            <a:r>
              <a:rPr lang="zh-CN" altLang="en-US" b="1" dirty="0">
                <a:solidFill>
                  <a:schemeClr val="accent2"/>
                </a:solidFill>
              </a:rPr>
              <a:t>可重入的</a:t>
            </a:r>
            <a:r>
              <a:rPr lang="zh-CN" altLang="en-US" b="1" dirty="0"/>
              <a:t>，或</a:t>
            </a:r>
            <a:r>
              <a:rPr lang="zh-CN" altLang="en-US" b="1" dirty="0">
                <a:solidFill>
                  <a:schemeClr val="accent2"/>
                </a:solidFill>
              </a:rPr>
              <a:t>纯代码段；</a:t>
            </a:r>
          </a:p>
          <a:p>
            <a:pPr marL="835025" lvl="1" indent="-377825" eaLnBrk="1" hangingPunct="1">
              <a:spcBef>
                <a:spcPct val="10000"/>
              </a:spcBef>
              <a:buFontTx/>
              <a:buBlip>
                <a:blip r:embed="rId3"/>
              </a:buBlip>
            </a:pPr>
            <a:r>
              <a:rPr lang="zh-CN" altLang="en-US" b="1" dirty="0">
                <a:solidFill>
                  <a:srgbClr val="FF3300"/>
                </a:solidFill>
              </a:rPr>
              <a:t>数据</a:t>
            </a:r>
            <a:r>
              <a:rPr lang="zh-CN" altLang="en-US" b="1" dirty="0"/>
              <a:t>是进程处理的对象；</a:t>
            </a:r>
          </a:p>
          <a:p>
            <a:pPr marL="835025" lvl="1" indent="-377825" eaLnBrk="1" hangingPunct="1">
              <a:spcBef>
                <a:spcPct val="10000"/>
              </a:spcBef>
              <a:buFontTx/>
              <a:buBlip>
                <a:blip r:embed="rId3"/>
              </a:buBlip>
            </a:pPr>
            <a:r>
              <a:rPr lang="zh-CN" altLang="en-US" b="1" dirty="0">
                <a:solidFill>
                  <a:srgbClr val="FF3300"/>
                </a:solidFill>
              </a:rPr>
              <a:t>进程控制块</a:t>
            </a:r>
            <a:r>
              <a:rPr lang="zh-CN" altLang="en-US" b="1" dirty="0"/>
              <a:t>是进程的控制结构，包含了进程的</a:t>
            </a:r>
            <a:r>
              <a:rPr lang="zh-CN" altLang="en-US" b="1" dirty="0">
                <a:solidFill>
                  <a:schemeClr val="accent2"/>
                </a:solidFill>
              </a:rPr>
              <a:t>描述信息</a:t>
            </a:r>
            <a:r>
              <a:rPr lang="zh-CN" altLang="en-US" b="1" dirty="0"/>
              <a:t>、</a:t>
            </a:r>
            <a:r>
              <a:rPr lang="zh-CN" altLang="en-US" b="1" dirty="0">
                <a:solidFill>
                  <a:schemeClr val="accent2"/>
                </a:solidFill>
              </a:rPr>
              <a:t>控制信息</a:t>
            </a:r>
            <a:r>
              <a:rPr lang="zh-CN" altLang="en-US" b="1" dirty="0"/>
              <a:t>和</a:t>
            </a:r>
            <a:r>
              <a:rPr lang="zh-CN" altLang="en-US" b="1" dirty="0">
                <a:solidFill>
                  <a:schemeClr val="accent2"/>
                </a:solidFill>
              </a:rPr>
              <a:t>资源信息</a:t>
            </a:r>
            <a:r>
              <a:rPr lang="zh-CN" altLang="en-US" b="1" dirty="0"/>
              <a:t>以及</a:t>
            </a:r>
            <a:r>
              <a:rPr lang="zh-CN" altLang="en-US" b="1" dirty="0">
                <a:solidFill>
                  <a:schemeClr val="accent2"/>
                </a:solidFill>
              </a:rPr>
              <a:t>现场保护区</a:t>
            </a:r>
            <a:r>
              <a:rPr lang="zh-CN" altLang="en-US" b="1" dirty="0"/>
              <a:t>，是进程的唯一标识，系统通过</a:t>
            </a:r>
            <a:r>
              <a:rPr lang="en-US" altLang="zh-CN" b="1" dirty="0"/>
              <a:t>PCB</a:t>
            </a:r>
            <a:r>
              <a:rPr lang="zh-CN" altLang="en-US" b="1" dirty="0"/>
              <a:t>管理和控制进程。</a:t>
            </a:r>
            <a:endParaRPr lang="zh-CN" altLang="en-US" sz="3200" b="1" dirty="0"/>
          </a:p>
        </p:txBody>
      </p:sp>
      <p:sp>
        <p:nvSpPr>
          <p:cNvPr id="243715" name="Rectangle 3">
            <a:extLst>
              <a:ext uri="{FF2B5EF4-FFF2-40B4-BE49-F238E27FC236}">
                <a16:creationId xmlns:a16="http://schemas.microsoft.com/office/drawing/2014/main" xmlns="" id="{1E0F0FD2-6706-47BF-A816-E0D3B5433614}"/>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F54C2B12-4428-4A07-8D31-91B90A818ABB}"/>
              </a:ext>
            </a:extLst>
          </p:cNvPr>
          <p:cNvSpPr>
            <a:spLocks noGrp="1" noChangeArrowheads="1"/>
          </p:cNvSpPr>
          <p:nvPr>
            <p:ph type="body" idx="1"/>
          </p:nvPr>
        </p:nvSpPr>
        <p:spPr>
          <a:xfrm>
            <a:off x="468313" y="1135063"/>
            <a:ext cx="8458200" cy="5486400"/>
          </a:xfrm>
        </p:spPr>
        <p:txBody>
          <a:bodyPr/>
          <a:lstStyle/>
          <a:p>
            <a:pPr eaLnBrk="1" hangingPunct="1">
              <a:spcBef>
                <a:spcPct val="10000"/>
              </a:spcBef>
              <a:buFontTx/>
              <a:buNone/>
            </a:pPr>
            <a:r>
              <a:rPr lang="en-US" altLang="zh-CN" b="1" dirty="0">
                <a:solidFill>
                  <a:schemeClr val="accent2"/>
                </a:solidFill>
              </a:rPr>
              <a:t>3.2 </a:t>
            </a:r>
            <a:r>
              <a:rPr lang="zh-CN" altLang="en-US" b="1" dirty="0">
                <a:solidFill>
                  <a:schemeClr val="accent2"/>
                </a:solidFill>
              </a:rPr>
              <a:t>进程的描述</a:t>
            </a:r>
          </a:p>
          <a:p>
            <a:pPr eaLnBrk="1" hangingPunct="1">
              <a:spcBef>
                <a:spcPct val="10000"/>
              </a:spcBef>
              <a:buFontTx/>
              <a:buNone/>
            </a:pPr>
            <a:r>
              <a:rPr lang="en-US" altLang="zh-CN" sz="2800" b="1" dirty="0">
                <a:solidFill>
                  <a:srgbClr val="339933"/>
                </a:solidFill>
              </a:rPr>
              <a:t>3.2.1 </a:t>
            </a:r>
            <a:r>
              <a:rPr lang="zh-CN" altLang="en-US" sz="2800" b="1" dirty="0">
                <a:solidFill>
                  <a:srgbClr val="339933"/>
                </a:solidFill>
              </a:rPr>
              <a:t>进程的组成</a:t>
            </a:r>
          </a:p>
          <a:p>
            <a:pPr eaLnBrk="1" hangingPunct="1">
              <a:spcBef>
                <a:spcPct val="10000"/>
              </a:spcBef>
              <a:buFontTx/>
              <a:buNone/>
            </a:pPr>
            <a:r>
              <a:rPr lang="zh-CN" altLang="en-US" sz="2800" b="1" dirty="0"/>
              <a:t>     </a:t>
            </a:r>
            <a:r>
              <a:rPr lang="zh-CN" altLang="en-US" sz="2400" b="1" dirty="0"/>
              <a:t>典型的进程内存空间布局</a:t>
            </a:r>
            <a:endParaRPr lang="en-US" altLang="zh-CN" sz="2400" b="1" dirty="0"/>
          </a:p>
        </p:txBody>
      </p:sp>
      <p:sp>
        <p:nvSpPr>
          <p:cNvPr id="243715" name="Rectangle 3">
            <a:extLst>
              <a:ext uri="{FF2B5EF4-FFF2-40B4-BE49-F238E27FC236}">
                <a16:creationId xmlns:a16="http://schemas.microsoft.com/office/drawing/2014/main" xmlns="" id="{1E0F0FD2-6706-47BF-A816-E0D3B5433614}"/>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grpSp>
        <p:nvGrpSpPr>
          <p:cNvPr id="23" name="组合 22">
            <a:extLst>
              <a:ext uri="{FF2B5EF4-FFF2-40B4-BE49-F238E27FC236}">
                <a16:creationId xmlns:a16="http://schemas.microsoft.com/office/drawing/2014/main" xmlns="" id="{26900881-4460-4585-8205-1223B8128E1B}"/>
              </a:ext>
            </a:extLst>
          </p:cNvPr>
          <p:cNvGrpSpPr/>
          <p:nvPr/>
        </p:nvGrpSpPr>
        <p:grpSpPr>
          <a:xfrm>
            <a:off x="5649027" y="2530251"/>
            <a:ext cx="3537989" cy="4067101"/>
            <a:chOff x="5649027" y="2530251"/>
            <a:chExt cx="3537989" cy="4067101"/>
          </a:xfrm>
        </p:grpSpPr>
        <p:sp>
          <p:nvSpPr>
            <p:cNvPr id="2" name="矩形 1">
              <a:extLst>
                <a:ext uri="{FF2B5EF4-FFF2-40B4-BE49-F238E27FC236}">
                  <a16:creationId xmlns:a16="http://schemas.microsoft.com/office/drawing/2014/main" xmlns="" id="{6AB58087-92B4-47A0-B0B9-9FCC538E727D}"/>
                </a:ext>
              </a:extLst>
            </p:cNvPr>
            <p:cNvSpPr/>
            <p:nvPr/>
          </p:nvSpPr>
          <p:spPr bwMode="auto">
            <a:xfrm>
              <a:off x="5652120" y="2530251"/>
              <a:ext cx="1584176" cy="40671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1" name="矩形 10">
              <a:extLst>
                <a:ext uri="{FF2B5EF4-FFF2-40B4-BE49-F238E27FC236}">
                  <a16:creationId xmlns:a16="http://schemas.microsoft.com/office/drawing/2014/main" xmlns="" id="{67C04404-E38F-446C-80BE-9F6F22264A20}"/>
                </a:ext>
              </a:extLst>
            </p:cNvPr>
            <p:cNvSpPr/>
            <p:nvPr/>
          </p:nvSpPr>
          <p:spPr bwMode="auto">
            <a:xfrm>
              <a:off x="5649027" y="5986635"/>
              <a:ext cx="1584176" cy="4030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代码</a:t>
              </a:r>
            </a:p>
          </p:txBody>
        </p:sp>
        <p:sp>
          <p:nvSpPr>
            <p:cNvPr id="12" name="矩形 11">
              <a:extLst>
                <a:ext uri="{FF2B5EF4-FFF2-40B4-BE49-F238E27FC236}">
                  <a16:creationId xmlns:a16="http://schemas.microsoft.com/office/drawing/2014/main" xmlns="" id="{04FE8848-7D26-43EB-85BA-2267CADC2263}"/>
                </a:ext>
              </a:extLst>
            </p:cNvPr>
            <p:cNvSpPr/>
            <p:nvPr/>
          </p:nvSpPr>
          <p:spPr bwMode="auto">
            <a:xfrm>
              <a:off x="5652120" y="5583558"/>
              <a:ext cx="1584176" cy="4030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数据</a:t>
              </a:r>
            </a:p>
          </p:txBody>
        </p:sp>
        <p:sp>
          <p:nvSpPr>
            <p:cNvPr id="13" name="矩形 12">
              <a:extLst>
                <a:ext uri="{FF2B5EF4-FFF2-40B4-BE49-F238E27FC236}">
                  <a16:creationId xmlns:a16="http://schemas.microsoft.com/office/drawing/2014/main" xmlns="" id="{572D60A0-6077-47C3-A17E-DA97674B976E}"/>
                </a:ext>
              </a:extLst>
            </p:cNvPr>
            <p:cNvSpPr/>
            <p:nvPr/>
          </p:nvSpPr>
          <p:spPr bwMode="auto">
            <a:xfrm>
              <a:off x="5652120" y="5194547"/>
              <a:ext cx="1584176" cy="4030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用户堆</a:t>
              </a:r>
            </a:p>
          </p:txBody>
        </p:sp>
        <p:sp>
          <p:nvSpPr>
            <p:cNvPr id="14" name="矩形 13">
              <a:extLst>
                <a:ext uri="{FF2B5EF4-FFF2-40B4-BE49-F238E27FC236}">
                  <a16:creationId xmlns:a16="http://schemas.microsoft.com/office/drawing/2014/main" xmlns="" id="{0804C800-68FF-4292-8434-039FC7B0FCF6}"/>
                </a:ext>
              </a:extLst>
            </p:cNvPr>
            <p:cNvSpPr/>
            <p:nvPr/>
          </p:nvSpPr>
          <p:spPr bwMode="auto">
            <a:xfrm>
              <a:off x="5652120" y="4464841"/>
              <a:ext cx="1584176" cy="4030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代码库</a:t>
              </a:r>
            </a:p>
          </p:txBody>
        </p:sp>
        <p:sp>
          <p:nvSpPr>
            <p:cNvPr id="15" name="矩形 14">
              <a:extLst>
                <a:ext uri="{FF2B5EF4-FFF2-40B4-BE49-F238E27FC236}">
                  <a16:creationId xmlns:a16="http://schemas.microsoft.com/office/drawing/2014/main" xmlns="" id="{18E40EB4-CAD8-4F86-B94C-15C86BF663E8}"/>
                </a:ext>
              </a:extLst>
            </p:cNvPr>
            <p:cNvSpPr/>
            <p:nvPr/>
          </p:nvSpPr>
          <p:spPr bwMode="auto">
            <a:xfrm>
              <a:off x="5652120" y="3679787"/>
              <a:ext cx="1584176" cy="4030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用户栈</a:t>
              </a:r>
            </a:p>
          </p:txBody>
        </p:sp>
        <p:cxnSp>
          <p:nvCxnSpPr>
            <p:cNvPr id="10" name="直接连接符 9">
              <a:extLst>
                <a:ext uri="{FF2B5EF4-FFF2-40B4-BE49-F238E27FC236}">
                  <a16:creationId xmlns:a16="http://schemas.microsoft.com/office/drawing/2014/main" xmlns="" id="{E6E40E25-CE8A-40DD-8E32-A31D1F98568B}"/>
                </a:ext>
              </a:extLst>
            </p:cNvPr>
            <p:cNvCxnSpPr/>
            <p:nvPr/>
          </p:nvCxnSpPr>
          <p:spPr bwMode="auto">
            <a:xfrm>
              <a:off x="5658624" y="3679787"/>
              <a:ext cx="158417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a:extLst>
                <a:ext uri="{FF2B5EF4-FFF2-40B4-BE49-F238E27FC236}">
                  <a16:creationId xmlns:a16="http://schemas.microsoft.com/office/drawing/2014/main" xmlns="" id="{056255FD-07CE-48AA-98C6-12E67CD70124}"/>
                </a:ext>
              </a:extLst>
            </p:cNvPr>
            <p:cNvCxnSpPr/>
            <p:nvPr/>
          </p:nvCxnSpPr>
          <p:spPr bwMode="auto">
            <a:xfrm>
              <a:off x="5658624" y="3610371"/>
              <a:ext cx="1584176"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0" name="矩形 19">
              <a:extLst>
                <a:ext uri="{FF2B5EF4-FFF2-40B4-BE49-F238E27FC236}">
                  <a16:creationId xmlns:a16="http://schemas.microsoft.com/office/drawing/2014/main" xmlns="" id="{EBE406D2-9099-435C-8B75-6988C24B0853}"/>
                </a:ext>
              </a:extLst>
            </p:cNvPr>
            <p:cNvSpPr/>
            <p:nvPr/>
          </p:nvSpPr>
          <p:spPr bwMode="auto">
            <a:xfrm>
              <a:off x="5652120" y="3136036"/>
              <a:ext cx="1584176" cy="330319"/>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400" dirty="0"/>
                <a:t>内核栈</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1" name="矩形 20">
              <a:extLst>
                <a:ext uri="{FF2B5EF4-FFF2-40B4-BE49-F238E27FC236}">
                  <a16:creationId xmlns:a16="http://schemas.microsoft.com/office/drawing/2014/main" xmlns="" id="{9EA9DFE5-0B64-4C08-BB6E-6C0FF3959501}"/>
                </a:ext>
              </a:extLst>
            </p:cNvPr>
            <p:cNvSpPr/>
            <p:nvPr/>
          </p:nvSpPr>
          <p:spPr bwMode="auto">
            <a:xfrm>
              <a:off x="5652120" y="2631980"/>
              <a:ext cx="1584176" cy="330319"/>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内核代码及数据</a:t>
              </a:r>
            </a:p>
          </p:txBody>
        </p:sp>
        <p:sp>
          <p:nvSpPr>
            <p:cNvPr id="18" name="右大括号 17">
              <a:extLst>
                <a:ext uri="{FF2B5EF4-FFF2-40B4-BE49-F238E27FC236}">
                  <a16:creationId xmlns:a16="http://schemas.microsoft.com/office/drawing/2014/main" xmlns="" id="{7CB97BBD-A4D4-4658-AFA5-09FE5564D683}"/>
                </a:ext>
              </a:extLst>
            </p:cNvPr>
            <p:cNvSpPr/>
            <p:nvPr/>
          </p:nvSpPr>
          <p:spPr bwMode="auto">
            <a:xfrm>
              <a:off x="7386816" y="5597624"/>
              <a:ext cx="216024" cy="792088"/>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9" name="文本框 18">
              <a:extLst>
                <a:ext uri="{FF2B5EF4-FFF2-40B4-BE49-F238E27FC236}">
                  <a16:creationId xmlns:a16="http://schemas.microsoft.com/office/drawing/2014/main" xmlns="" id="{A901E876-D782-44D2-AB4F-21C10CC385C3}"/>
                </a:ext>
              </a:extLst>
            </p:cNvPr>
            <p:cNvSpPr txBox="1"/>
            <p:nvPr/>
          </p:nvSpPr>
          <p:spPr>
            <a:xfrm>
              <a:off x="7602840" y="5675510"/>
              <a:ext cx="1584176" cy="707886"/>
            </a:xfrm>
            <a:prstGeom prst="rect">
              <a:avLst/>
            </a:prstGeom>
            <a:noFill/>
          </p:spPr>
          <p:txBody>
            <a:bodyPr wrap="square" rtlCol="0">
              <a:spAutoFit/>
            </a:bodyPr>
            <a:lstStyle/>
            <a:p>
              <a:r>
                <a:rPr lang="zh-CN" altLang="en-US" sz="2000" dirty="0"/>
                <a:t>从可执行文件中载入</a:t>
              </a:r>
            </a:p>
          </p:txBody>
        </p:sp>
      </p:grpSp>
      <p:sp>
        <p:nvSpPr>
          <p:cNvPr id="22" name="文本框 21">
            <a:extLst>
              <a:ext uri="{FF2B5EF4-FFF2-40B4-BE49-F238E27FC236}">
                <a16:creationId xmlns:a16="http://schemas.microsoft.com/office/drawing/2014/main" xmlns="" id="{ACB9E01F-D4D4-4757-AD71-0758FE1EAA30}"/>
              </a:ext>
            </a:extLst>
          </p:cNvPr>
          <p:cNvSpPr txBox="1"/>
          <p:nvPr/>
        </p:nvSpPr>
        <p:spPr>
          <a:xfrm>
            <a:off x="397912" y="2679678"/>
            <a:ext cx="5137720" cy="3941785"/>
          </a:xfrm>
          <a:prstGeom prst="rect">
            <a:avLst/>
          </a:prstGeom>
          <a:noFill/>
        </p:spPr>
        <p:txBody>
          <a:bodyPr wrap="square" rtlCol="0">
            <a:spAutoFit/>
          </a:bodyPr>
          <a:lstStyle/>
          <a:p>
            <a:pPr marL="339725" indent="-339725" eaLnBrk="1" hangingPunct="1">
              <a:lnSpc>
                <a:spcPct val="105000"/>
              </a:lnSpc>
              <a:buBlip>
                <a:blip r:embed="rId3"/>
              </a:buBlip>
            </a:pPr>
            <a:r>
              <a:rPr lang="zh-CN" altLang="en-US" sz="2400" b="1" dirty="0">
                <a:solidFill>
                  <a:srgbClr val="339933"/>
                </a:solidFill>
              </a:rPr>
              <a:t>用户栈：保存进行运行使用的临时数据</a:t>
            </a:r>
            <a:endParaRPr lang="en-US" altLang="zh-CN" sz="2400" b="1" dirty="0">
              <a:solidFill>
                <a:srgbClr val="339933"/>
              </a:solidFill>
            </a:endParaRPr>
          </a:p>
          <a:p>
            <a:pPr marL="339725" indent="-339725" eaLnBrk="1" hangingPunct="1">
              <a:lnSpc>
                <a:spcPct val="105000"/>
              </a:lnSpc>
              <a:buBlip>
                <a:blip r:embed="rId3"/>
              </a:buBlip>
            </a:pPr>
            <a:r>
              <a:rPr lang="zh-CN" altLang="en-US" sz="2400" b="1" dirty="0">
                <a:solidFill>
                  <a:srgbClr val="339933"/>
                </a:solidFill>
              </a:rPr>
              <a:t>代码库：进程运行时依赖的代码库</a:t>
            </a:r>
            <a:r>
              <a:rPr lang="en-US" altLang="zh-CN" sz="2400" b="1" dirty="0">
                <a:solidFill>
                  <a:srgbClr val="339933"/>
                </a:solidFill>
              </a:rPr>
              <a:t>(</a:t>
            </a:r>
            <a:r>
              <a:rPr lang="zh-CN" altLang="en-US" sz="2400" b="1" dirty="0">
                <a:solidFill>
                  <a:srgbClr val="339933"/>
                </a:solidFill>
              </a:rPr>
              <a:t>如</a:t>
            </a:r>
            <a:r>
              <a:rPr lang="en-US" altLang="zh-CN" sz="2400" b="1" dirty="0" err="1">
                <a:solidFill>
                  <a:srgbClr val="339933"/>
                </a:solidFill>
              </a:rPr>
              <a:t>libc</a:t>
            </a:r>
            <a:r>
              <a:rPr lang="en-US" altLang="zh-CN" sz="2400" b="1" dirty="0">
                <a:solidFill>
                  <a:srgbClr val="339933"/>
                </a:solidFill>
              </a:rPr>
              <a:t>)</a:t>
            </a:r>
            <a:r>
              <a:rPr lang="zh-CN" altLang="en-US" sz="2400" b="1" dirty="0">
                <a:solidFill>
                  <a:srgbClr val="339933"/>
                </a:solidFill>
              </a:rPr>
              <a:t>，被映射的位置</a:t>
            </a:r>
            <a:endParaRPr lang="en-US" altLang="zh-CN" sz="2400" b="1" dirty="0">
              <a:solidFill>
                <a:srgbClr val="339933"/>
              </a:solidFill>
            </a:endParaRPr>
          </a:p>
          <a:p>
            <a:pPr marL="339725" indent="-339725" eaLnBrk="1" hangingPunct="1">
              <a:lnSpc>
                <a:spcPct val="105000"/>
              </a:lnSpc>
              <a:buBlip>
                <a:blip r:embed="rId3"/>
              </a:buBlip>
            </a:pPr>
            <a:r>
              <a:rPr lang="zh-CN" altLang="en-US" sz="2400" b="1" dirty="0">
                <a:solidFill>
                  <a:srgbClr val="339933"/>
                </a:solidFill>
              </a:rPr>
              <a:t>用户堆：进程动态分配的内存</a:t>
            </a:r>
            <a:endParaRPr lang="en-US" altLang="zh-CN" sz="2400" b="1" dirty="0">
              <a:solidFill>
                <a:srgbClr val="339933"/>
              </a:solidFill>
            </a:endParaRPr>
          </a:p>
          <a:p>
            <a:pPr marL="339725" indent="-339725" eaLnBrk="1" hangingPunct="1">
              <a:lnSpc>
                <a:spcPct val="105000"/>
              </a:lnSpc>
              <a:buBlip>
                <a:blip r:embed="rId3"/>
              </a:buBlip>
            </a:pPr>
            <a:r>
              <a:rPr lang="zh-CN" altLang="en-US" sz="2400" b="1" dirty="0">
                <a:solidFill>
                  <a:srgbClr val="339933"/>
                </a:solidFill>
              </a:rPr>
              <a:t>数据与代码段：原来在进程要执行的二进制文件中，进程执行前加载到内存</a:t>
            </a:r>
            <a:endParaRPr lang="en-US" altLang="zh-CN" sz="2400" b="1" dirty="0">
              <a:solidFill>
                <a:srgbClr val="339933"/>
              </a:solidFill>
            </a:endParaRPr>
          </a:p>
          <a:p>
            <a:pPr marL="339725" indent="-339725" eaLnBrk="1" hangingPunct="1">
              <a:lnSpc>
                <a:spcPct val="105000"/>
              </a:lnSpc>
              <a:buBlip>
                <a:blip r:embed="rId3"/>
              </a:buBlip>
            </a:pPr>
            <a:r>
              <a:rPr lang="zh-CN" altLang="en-US" sz="2400" b="1" dirty="0">
                <a:solidFill>
                  <a:srgbClr val="339933"/>
                </a:solidFill>
              </a:rPr>
              <a:t>内核部分：用户态运行不可见；进程进入内核态，才能访问</a:t>
            </a:r>
            <a:endParaRPr lang="zh-CN" altLang="en-US" sz="2400" dirty="0"/>
          </a:p>
        </p:txBody>
      </p:sp>
    </p:spTree>
    <p:extLst>
      <p:ext uri="{BB962C8B-B14F-4D97-AF65-F5344CB8AC3E}">
        <p14:creationId xmlns:p14="http://schemas.microsoft.com/office/powerpoint/2010/main" val="3350404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434A73B0-AF58-4E41-A53E-4FECFEEC8005}"/>
              </a:ext>
            </a:extLst>
          </p:cNvPr>
          <p:cNvSpPr>
            <a:spLocks noGrp="1" noChangeArrowheads="1"/>
          </p:cNvSpPr>
          <p:nvPr>
            <p:ph type="body" idx="1"/>
          </p:nvPr>
        </p:nvSpPr>
        <p:spPr>
          <a:xfrm>
            <a:off x="381000" y="1155700"/>
            <a:ext cx="8382000" cy="5257800"/>
          </a:xfrm>
        </p:spPr>
        <p:txBody>
          <a:bodyPr/>
          <a:lstStyle/>
          <a:p>
            <a:pPr eaLnBrk="1" hangingPunct="1">
              <a:lnSpc>
                <a:spcPct val="105000"/>
              </a:lnSpc>
              <a:buFontTx/>
              <a:buNone/>
            </a:pPr>
            <a:r>
              <a:rPr lang="en-US" altLang="zh-CN" sz="3600" b="1" dirty="0">
                <a:solidFill>
                  <a:schemeClr val="accent2"/>
                </a:solidFill>
              </a:rPr>
              <a:t>3.2 </a:t>
            </a:r>
            <a:r>
              <a:rPr lang="zh-CN" altLang="en-US" sz="3600" b="1" dirty="0">
                <a:solidFill>
                  <a:schemeClr val="accent2"/>
                </a:solidFill>
              </a:rPr>
              <a:t>进程的描述</a:t>
            </a:r>
          </a:p>
          <a:p>
            <a:pPr eaLnBrk="1" hangingPunct="1">
              <a:lnSpc>
                <a:spcPct val="105000"/>
              </a:lnSpc>
              <a:buFontTx/>
              <a:buNone/>
            </a:pPr>
            <a:r>
              <a:rPr lang="en-US" altLang="zh-CN" b="1" dirty="0">
                <a:solidFill>
                  <a:srgbClr val="339933"/>
                </a:solidFill>
              </a:rPr>
              <a:t>3.2.2</a:t>
            </a:r>
            <a:r>
              <a:rPr lang="zh-CN" altLang="en-US" b="1" dirty="0">
                <a:solidFill>
                  <a:srgbClr val="339933"/>
                </a:solidFill>
              </a:rPr>
              <a:t>进程控制块</a:t>
            </a:r>
            <a:r>
              <a:rPr lang="en-US" altLang="zh-CN" b="1" dirty="0">
                <a:solidFill>
                  <a:srgbClr val="339933"/>
                </a:solidFill>
              </a:rPr>
              <a:t>PCB </a:t>
            </a:r>
            <a:r>
              <a:rPr lang="en-US" altLang="zh-CN" sz="2400" b="1" dirty="0">
                <a:solidFill>
                  <a:srgbClr val="FF3300"/>
                </a:solidFill>
              </a:rPr>
              <a:t>(Process Control Block)</a:t>
            </a:r>
          </a:p>
          <a:p>
            <a:pPr lvl="1" eaLnBrk="1" hangingPunct="1">
              <a:lnSpc>
                <a:spcPct val="105000"/>
              </a:lnSpc>
              <a:buFontTx/>
              <a:buBlip>
                <a:blip r:embed="rId3"/>
              </a:buBlip>
            </a:pPr>
            <a:r>
              <a:rPr lang="zh-CN" altLang="en-US" b="1" dirty="0"/>
              <a:t>进程控制块是由</a:t>
            </a:r>
            <a:r>
              <a:rPr lang="en-US" altLang="zh-CN" b="1" dirty="0">
                <a:solidFill>
                  <a:schemeClr val="accent2"/>
                </a:solidFill>
              </a:rPr>
              <a:t>OS</a:t>
            </a:r>
            <a:r>
              <a:rPr lang="zh-CN" altLang="en-US" b="1" dirty="0">
                <a:solidFill>
                  <a:schemeClr val="accent2"/>
                </a:solidFill>
              </a:rPr>
              <a:t>维护</a:t>
            </a:r>
            <a:r>
              <a:rPr lang="zh-CN" altLang="en-US" b="1" dirty="0"/>
              <a:t>的用来记录</a:t>
            </a:r>
            <a:r>
              <a:rPr lang="zh-CN" altLang="en-US" b="1" dirty="0">
                <a:solidFill>
                  <a:schemeClr val="accent2"/>
                </a:solidFill>
              </a:rPr>
              <a:t>进程相关信息和管理进程</a:t>
            </a:r>
            <a:r>
              <a:rPr lang="zh-CN" altLang="en-US" b="1" dirty="0"/>
              <a:t>而设置的一个专门的数据结构</a:t>
            </a:r>
          </a:p>
          <a:p>
            <a:pPr marL="1254125" lvl="2" indent="-339725" eaLnBrk="1" hangingPunct="1">
              <a:lnSpc>
                <a:spcPct val="105000"/>
              </a:lnSpc>
              <a:buFontTx/>
              <a:buBlip>
                <a:blip r:embed="rId4"/>
              </a:buBlip>
            </a:pPr>
            <a:r>
              <a:rPr lang="zh-CN" altLang="en-US" sz="2800" b="1" dirty="0">
                <a:solidFill>
                  <a:srgbClr val="339933"/>
                </a:solidFill>
              </a:rPr>
              <a:t>包含了进程的描述信息、控制信息和资源信息以及现场保护区。</a:t>
            </a:r>
          </a:p>
          <a:p>
            <a:pPr lvl="1" eaLnBrk="1" hangingPunct="1">
              <a:lnSpc>
                <a:spcPct val="105000"/>
              </a:lnSpc>
              <a:buFontTx/>
              <a:buBlip>
                <a:blip r:embed="rId3"/>
              </a:buBlip>
            </a:pPr>
            <a:r>
              <a:rPr lang="en-US" altLang="zh-CN" b="1" dirty="0"/>
              <a:t>PCB</a:t>
            </a:r>
            <a:r>
              <a:rPr lang="zh-CN" altLang="en-US" b="1" dirty="0"/>
              <a:t>是进程动态特性的集中反映</a:t>
            </a:r>
          </a:p>
          <a:p>
            <a:pPr marL="1254125" lvl="2" indent="-339725" eaLnBrk="1" hangingPunct="1">
              <a:lnSpc>
                <a:spcPct val="105000"/>
              </a:lnSpc>
              <a:buFontTx/>
              <a:buBlip>
                <a:blip r:embed="rId4"/>
              </a:buBlip>
            </a:pPr>
            <a:r>
              <a:rPr lang="zh-CN" altLang="en-US" sz="2800" b="1" dirty="0">
                <a:solidFill>
                  <a:srgbClr val="339933"/>
                </a:solidFill>
              </a:rPr>
              <a:t>系统通过</a:t>
            </a:r>
            <a:r>
              <a:rPr lang="en-US" altLang="zh-CN" sz="2800" b="1" dirty="0">
                <a:solidFill>
                  <a:srgbClr val="339933"/>
                </a:solidFill>
              </a:rPr>
              <a:t>PCB</a:t>
            </a:r>
            <a:r>
              <a:rPr lang="zh-CN" altLang="en-US" sz="2800" b="1" dirty="0">
                <a:solidFill>
                  <a:srgbClr val="339933"/>
                </a:solidFill>
              </a:rPr>
              <a:t>感知进程的存在，通过</a:t>
            </a:r>
            <a:r>
              <a:rPr lang="en-US" altLang="zh-CN" sz="2800" b="1" dirty="0">
                <a:solidFill>
                  <a:srgbClr val="339933"/>
                </a:solidFill>
              </a:rPr>
              <a:t>PCB</a:t>
            </a:r>
            <a:r>
              <a:rPr lang="zh-CN" altLang="en-US" sz="2800" b="1" dirty="0">
                <a:solidFill>
                  <a:srgbClr val="339933"/>
                </a:solidFill>
              </a:rPr>
              <a:t>中所包含的各项变量的变化，掌握进程的状态以达到控制进程活动的目的。</a:t>
            </a:r>
            <a:endParaRPr lang="zh-CN" altLang="en-US" b="1" dirty="0">
              <a:solidFill>
                <a:srgbClr val="339933"/>
              </a:solidFill>
            </a:endParaRPr>
          </a:p>
        </p:txBody>
      </p:sp>
      <p:sp>
        <p:nvSpPr>
          <p:cNvPr id="245763" name="Rectangle 3">
            <a:extLst>
              <a:ext uri="{FF2B5EF4-FFF2-40B4-BE49-F238E27FC236}">
                <a16:creationId xmlns:a16="http://schemas.microsoft.com/office/drawing/2014/main" xmlns="" id="{CAECC797-3AAE-4FFE-AA14-7EE3A6DA8767}"/>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xmlns="" id="{EFB4F208-8173-454A-A1BA-E388E61D75AB}"/>
              </a:ext>
            </a:extLst>
          </p:cNvPr>
          <p:cNvSpPr>
            <a:spLocks noGrp="1" noChangeArrowheads="1"/>
          </p:cNvSpPr>
          <p:nvPr>
            <p:ph type="body" idx="1"/>
          </p:nvPr>
        </p:nvSpPr>
        <p:spPr>
          <a:xfrm>
            <a:off x="381000" y="1139825"/>
            <a:ext cx="8382000" cy="5105400"/>
          </a:xfrm>
        </p:spPr>
        <p:txBody>
          <a:bodyPr/>
          <a:lstStyle/>
          <a:p>
            <a:pPr eaLnBrk="1" hangingPunct="1">
              <a:lnSpc>
                <a:spcPct val="110000"/>
              </a:lnSpc>
              <a:buFontTx/>
              <a:buNone/>
            </a:pPr>
            <a:r>
              <a:rPr lang="en-US" altLang="zh-CN" sz="3600" b="1">
                <a:solidFill>
                  <a:schemeClr val="accent2"/>
                </a:solidFill>
              </a:rPr>
              <a:t>3.2 </a:t>
            </a:r>
            <a:r>
              <a:rPr lang="zh-CN" altLang="en-US" sz="3600" b="1">
                <a:solidFill>
                  <a:schemeClr val="accent2"/>
                </a:solidFill>
              </a:rPr>
              <a:t>进程的描述</a:t>
            </a:r>
          </a:p>
          <a:p>
            <a:pPr eaLnBrk="1" hangingPunct="1">
              <a:lnSpc>
                <a:spcPct val="110000"/>
              </a:lnSpc>
              <a:buFontTx/>
              <a:buNone/>
            </a:pPr>
            <a:r>
              <a:rPr lang="en-US" altLang="zh-CN" b="1">
                <a:solidFill>
                  <a:srgbClr val="339933"/>
                </a:solidFill>
              </a:rPr>
              <a:t>3.2.2</a:t>
            </a:r>
            <a:r>
              <a:rPr lang="zh-CN" altLang="en-US" b="1">
                <a:solidFill>
                  <a:srgbClr val="339933"/>
                </a:solidFill>
              </a:rPr>
              <a:t>进程控制块</a:t>
            </a:r>
            <a:r>
              <a:rPr lang="en-US" altLang="zh-CN" b="1">
                <a:solidFill>
                  <a:srgbClr val="339933"/>
                </a:solidFill>
              </a:rPr>
              <a:t>PCB </a:t>
            </a:r>
            <a:r>
              <a:rPr lang="en-US" altLang="zh-CN" sz="2400" b="1">
                <a:solidFill>
                  <a:srgbClr val="FF3300"/>
                </a:solidFill>
              </a:rPr>
              <a:t>(Process Control Block)</a:t>
            </a:r>
          </a:p>
          <a:p>
            <a:pPr marL="835025" lvl="1" indent="-377825" eaLnBrk="1" hangingPunct="1">
              <a:lnSpc>
                <a:spcPct val="110000"/>
              </a:lnSpc>
              <a:buFontTx/>
              <a:buBlip>
                <a:blip r:embed="rId3"/>
              </a:buBlip>
            </a:pPr>
            <a:r>
              <a:rPr lang="en-US" altLang="zh-CN" sz="3200" b="1"/>
              <a:t>PCB</a:t>
            </a:r>
            <a:r>
              <a:rPr lang="zh-CN" altLang="en-US" sz="3200" b="1"/>
              <a:t>结构的全部或部分常驻内存；</a:t>
            </a:r>
          </a:p>
          <a:p>
            <a:pPr marL="835025" lvl="1" indent="-377825" eaLnBrk="1" hangingPunct="1">
              <a:lnSpc>
                <a:spcPct val="110000"/>
              </a:lnSpc>
              <a:buFontTx/>
              <a:buBlip>
                <a:blip r:embed="rId3"/>
              </a:buBlip>
            </a:pPr>
            <a:r>
              <a:rPr lang="en-US" altLang="zh-CN" sz="3200" b="1"/>
              <a:t>PCB</a:t>
            </a:r>
            <a:r>
              <a:rPr lang="zh-CN" altLang="en-US" sz="3200" b="1"/>
              <a:t>随进程的创建而填写，随进程的撤消而释放；</a:t>
            </a:r>
          </a:p>
          <a:p>
            <a:pPr marL="835025" lvl="1" indent="-377825" algn="just" eaLnBrk="1" hangingPunct="1">
              <a:lnSpc>
                <a:spcPct val="110000"/>
              </a:lnSpc>
              <a:buFontTx/>
              <a:buBlip>
                <a:blip r:embed="rId3"/>
              </a:buBlip>
            </a:pPr>
            <a:r>
              <a:rPr lang="zh-CN" altLang="en-US" sz="3200" b="1"/>
              <a:t>系统利用</a:t>
            </a:r>
            <a:r>
              <a:rPr lang="en-US" altLang="zh-CN" sz="3200" b="1"/>
              <a:t>PCB</a:t>
            </a:r>
            <a:r>
              <a:rPr lang="zh-CN" altLang="en-US" sz="3200" b="1"/>
              <a:t>来控制和管理进程，所以</a:t>
            </a:r>
            <a:r>
              <a:rPr lang="en-US" altLang="zh-CN" sz="3200" b="1"/>
              <a:t>PCB</a:t>
            </a:r>
            <a:r>
              <a:rPr lang="zh-CN" altLang="en-US" sz="3200" b="1"/>
              <a:t>是系统感知进程存在的唯一标志；</a:t>
            </a:r>
          </a:p>
          <a:p>
            <a:pPr marL="835025" lvl="1" indent="-377825" algn="just" eaLnBrk="1" hangingPunct="1">
              <a:lnSpc>
                <a:spcPct val="110000"/>
              </a:lnSpc>
              <a:buFontTx/>
              <a:buBlip>
                <a:blip r:embed="rId3"/>
              </a:buBlip>
            </a:pPr>
            <a:r>
              <a:rPr lang="zh-CN" altLang="en-US" sz="3200" b="1"/>
              <a:t>进程与</a:t>
            </a:r>
            <a:r>
              <a:rPr lang="en-US" altLang="zh-CN" sz="3200" b="1"/>
              <a:t>PCB</a:t>
            </a:r>
            <a:r>
              <a:rPr lang="zh-CN" altLang="en-US" sz="3200" b="1"/>
              <a:t>是一一对应的。</a:t>
            </a:r>
            <a:endParaRPr lang="zh-CN" altLang="en-US" b="1">
              <a:solidFill>
                <a:srgbClr val="339933"/>
              </a:solidFill>
            </a:endParaRPr>
          </a:p>
        </p:txBody>
      </p:sp>
      <p:sp>
        <p:nvSpPr>
          <p:cNvPr id="247811" name="Rectangle 3">
            <a:extLst>
              <a:ext uri="{FF2B5EF4-FFF2-40B4-BE49-F238E27FC236}">
                <a16:creationId xmlns:a16="http://schemas.microsoft.com/office/drawing/2014/main" xmlns="" id="{BB802718-0745-4A85-907D-81FDFBF13A16}"/>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FF9BB0FF-FA73-4796-B5E8-AADF2039DF51}"/>
              </a:ext>
            </a:extLst>
          </p:cNvPr>
          <p:cNvSpPr>
            <a:spLocks noGrp="1" noChangeArrowheads="1"/>
          </p:cNvSpPr>
          <p:nvPr>
            <p:ph type="body" idx="1"/>
          </p:nvPr>
        </p:nvSpPr>
        <p:spPr>
          <a:xfrm>
            <a:off x="381000" y="1146175"/>
            <a:ext cx="8305800" cy="5257800"/>
          </a:xfrm>
        </p:spPr>
        <p:txBody>
          <a:bodyPr/>
          <a:lstStyle/>
          <a:p>
            <a:pPr eaLnBrk="1" hangingPunct="1">
              <a:buFontTx/>
              <a:buNone/>
            </a:pPr>
            <a:r>
              <a:rPr lang="en-US" altLang="zh-CN" sz="3600" b="1">
                <a:solidFill>
                  <a:schemeClr val="accent2"/>
                </a:solidFill>
              </a:rPr>
              <a:t>3.2 </a:t>
            </a:r>
            <a:r>
              <a:rPr lang="zh-CN" altLang="en-US" sz="3600" b="1">
                <a:solidFill>
                  <a:schemeClr val="accent2"/>
                </a:solidFill>
              </a:rPr>
              <a:t>进程的描述</a:t>
            </a:r>
          </a:p>
          <a:p>
            <a:pPr eaLnBrk="1" hangingPunct="1">
              <a:buFontTx/>
              <a:buNone/>
            </a:pPr>
            <a:r>
              <a:rPr lang="en-US" altLang="zh-CN" b="1">
                <a:solidFill>
                  <a:srgbClr val="339933"/>
                </a:solidFill>
              </a:rPr>
              <a:t>3.2.2</a:t>
            </a:r>
            <a:r>
              <a:rPr lang="zh-CN" altLang="en-US" b="1">
                <a:solidFill>
                  <a:srgbClr val="339933"/>
                </a:solidFill>
              </a:rPr>
              <a:t>进程控制块</a:t>
            </a:r>
            <a:r>
              <a:rPr lang="en-US" altLang="zh-CN" b="1">
                <a:solidFill>
                  <a:srgbClr val="339933"/>
                </a:solidFill>
              </a:rPr>
              <a:t>PCB </a:t>
            </a:r>
            <a:r>
              <a:rPr lang="en-US" altLang="zh-CN" sz="2800" b="1">
                <a:solidFill>
                  <a:srgbClr val="FF3300"/>
                </a:solidFill>
              </a:rPr>
              <a:t>(Process Control Block)</a:t>
            </a:r>
          </a:p>
          <a:p>
            <a:pPr lvl="1" eaLnBrk="1" hangingPunct="1">
              <a:buFontTx/>
              <a:buBlip>
                <a:blip r:embed="rId3"/>
              </a:buBlip>
            </a:pPr>
            <a:r>
              <a:rPr lang="zh-CN" altLang="en-US" sz="3200" b="1"/>
              <a:t>进程控制块的内容</a:t>
            </a:r>
          </a:p>
          <a:p>
            <a:pPr lvl="2" eaLnBrk="1" hangingPunct="1">
              <a:buFontTx/>
              <a:buBlip>
                <a:blip r:embed="rId4"/>
              </a:buBlip>
            </a:pPr>
            <a:r>
              <a:rPr lang="zh-CN" altLang="en-US" sz="2800" b="1">
                <a:solidFill>
                  <a:srgbClr val="FF0000"/>
                </a:solidFill>
              </a:rPr>
              <a:t>进程描述信息：</a:t>
            </a:r>
          </a:p>
          <a:p>
            <a:pPr marL="1711325" lvl="3" indent="-339725" eaLnBrk="1" hangingPunct="1">
              <a:buFontTx/>
              <a:buBlip>
                <a:blip r:embed="rId5"/>
              </a:buBlip>
            </a:pPr>
            <a:r>
              <a:rPr lang="zh-CN" altLang="en-US" sz="2800" b="1">
                <a:solidFill>
                  <a:srgbClr val="009900"/>
                </a:solidFill>
              </a:rPr>
              <a:t>进程标识符</a:t>
            </a:r>
            <a:r>
              <a:rPr lang="zh-CN" altLang="en-US" sz="2800" b="1">
                <a:solidFill>
                  <a:srgbClr val="FF3300"/>
                </a:solidFill>
              </a:rPr>
              <a:t> </a:t>
            </a:r>
            <a:r>
              <a:rPr lang="en-US" altLang="zh-CN" sz="2800" b="1"/>
              <a:t>(process ID)</a:t>
            </a:r>
            <a:r>
              <a:rPr lang="zh-CN" altLang="en-US" sz="2800" b="1"/>
              <a:t>，唯一，通常是一个整数</a:t>
            </a:r>
          </a:p>
          <a:p>
            <a:pPr marL="1711325" lvl="3" indent="-339725" eaLnBrk="1" hangingPunct="1">
              <a:buFontTx/>
              <a:buBlip>
                <a:blip r:embed="rId5"/>
              </a:buBlip>
            </a:pPr>
            <a:r>
              <a:rPr lang="zh-CN" altLang="en-US" sz="2800" b="1">
                <a:solidFill>
                  <a:srgbClr val="009900"/>
                </a:solidFill>
              </a:rPr>
              <a:t>进程名</a:t>
            </a:r>
            <a:r>
              <a:rPr lang="zh-CN" altLang="en-US" sz="2800" b="1"/>
              <a:t>，通常基于可执行文件名</a:t>
            </a:r>
          </a:p>
          <a:p>
            <a:pPr marL="1711325" lvl="3" indent="-339725" eaLnBrk="1" hangingPunct="1">
              <a:buFontTx/>
              <a:buBlip>
                <a:blip r:embed="rId5"/>
              </a:buBlip>
            </a:pPr>
            <a:r>
              <a:rPr lang="zh-CN" altLang="en-US" sz="2800" b="1">
                <a:solidFill>
                  <a:srgbClr val="009900"/>
                </a:solidFill>
              </a:rPr>
              <a:t>用户标识符</a:t>
            </a:r>
            <a:r>
              <a:rPr lang="zh-CN" altLang="en-US" sz="2800" b="1">
                <a:solidFill>
                  <a:srgbClr val="FF3300"/>
                </a:solidFill>
              </a:rPr>
              <a:t> </a:t>
            </a:r>
            <a:r>
              <a:rPr lang="en-US" altLang="zh-CN" sz="2800" b="1"/>
              <a:t>(user ID)</a:t>
            </a:r>
          </a:p>
          <a:p>
            <a:pPr marL="1711325" lvl="3" indent="-339725" eaLnBrk="1" hangingPunct="1">
              <a:buFontTx/>
              <a:buBlip>
                <a:blip r:embed="rId5"/>
              </a:buBlip>
            </a:pPr>
            <a:r>
              <a:rPr lang="zh-CN" altLang="en-US" sz="2800" b="1">
                <a:solidFill>
                  <a:srgbClr val="009900"/>
                </a:solidFill>
              </a:rPr>
              <a:t>进程组关系</a:t>
            </a:r>
            <a:r>
              <a:rPr lang="zh-CN" altLang="en-US" sz="2800" b="1">
                <a:solidFill>
                  <a:srgbClr val="FF3300"/>
                </a:solidFill>
              </a:rPr>
              <a:t> </a:t>
            </a:r>
            <a:r>
              <a:rPr lang="en-US" altLang="zh-CN" sz="2800" b="1"/>
              <a:t>(process group</a:t>
            </a:r>
            <a:r>
              <a:rPr lang="en-US" altLang="zh-CN" b="1"/>
              <a:t>)</a:t>
            </a:r>
          </a:p>
        </p:txBody>
      </p:sp>
      <p:sp>
        <p:nvSpPr>
          <p:cNvPr id="249859" name="Rectangle 3">
            <a:extLst>
              <a:ext uri="{FF2B5EF4-FFF2-40B4-BE49-F238E27FC236}">
                <a16:creationId xmlns:a16="http://schemas.microsoft.com/office/drawing/2014/main" xmlns="" id="{BDD4F4C8-B6FA-4AD6-9C1E-C41B78482C40}"/>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xmlns="" id="{D7F211CA-E053-42A4-8DB0-3E58F3979767}"/>
              </a:ext>
            </a:extLst>
          </p:cNvPr>
          <p:cNvSpPr>
            <a:spLocks noGrp="1" noChangeArrowheads="1"/>
          </p:cNvSpPr>
          <p:nvPr>
            <p:ph type="body" idx="1"/>
          </p:nvPr>
        </p:nvSpPr>
        <p:spPr>
          <a:xfrm>
            <a:off x="381000" y="1138238"/>
            <a:ext cx="8305800" cy="5257800"/>
          </a:xfrm>
        </p:spPr>
        <p:txBody>
          <a:bodyPr/>
          <a:lstStyle/>
          <a:p>
            <a:pPr eaLnBrk="1" hangingPunct="1">
              <a:spcBef>
                <a:spcPct val="10000"/>
              </a:spcBef>
              <a:buFontTx/>
              <a:buNone/>
            </a:pPr>
            <a:r>
              <a:rPr lang="en-US" altLang="zh-CN" sz="3600" b="1">
                <a:solidFill>
                  <a:schemeClr val="accent2"/>
                </a:solidFill>
              </a:rPr>
              <a:t>3.2 </a:t>
            </a:r>
            <a:r>
              <a:rPr lang="zh-CN" altLang="en-US" sz="3600" b="1">
                <a:solidFill>
                  <a:schemeClr val="accent2"/>
                </a:solidFill>
              </a:rPr>
              <a:t>进程的描述</a:t>
            </a:r>
          </a:p>
          <a:p>
            <a:pPr eaLnBrk="1" hangingPunct="1">
              <a:spcBef>
                <a:spcPct val="10000"/>
              </a:spcBef>
              <a:buFontTx/>
              <a:buNone/>
            </a:pPr>
            <a:r>
              <a:rPr lang="en-US" altLang="zh-CN" b="1">
                <a:solidFill>
                  <a:srgbClr val="339933"/>
                </a:solidFill>
              </a:rPr>
              <a:t>3.2.2</a:t>
            </a:r>
            <a:r>
              <a:rPr lang="zh-CN" altLang="en-US" b="1">
                <a:solidFill>
                  <a:srgbClr val="339933"/>
                </a:solidFill>
              </a:rPr>
              <a:t>进程控制块</a:t>
            </a:r>
            <a:r>
              <a:rPr lang="en-US" altLang="zh-CN" b="1">
                <a:solidFill>
                  <a:srgbClr val="339933"/>
                </a:solidFill>
              </a:rPr>
              <a:t>PCB </a:t>
            </a:r>
            <a:r>
              <a:rPr lang="en-US" altLang="zh-CN" sz="2800" b="1">
                <a:solidFill>
                  <a:srgbClr val="FF3300"/>
                </a:solidFill>
              </a:rPr>
              <a:t>(Process Control Block)</a:t>
            </a:r>
          </a:p>
          <a:p>
            <a:pPr lvl="1" eaLnBrk="1" hangingPunct="1">
              <a:spcBef>
                <a:spcPct val="10000"/>
              </a:spcBef>
              <a:buFontTx/>
              <a:buBlip>
                <a:blip r:embed="rId3"/>
              </a:buBlip>
            </a:pPr>
            <a:r>
              <a:rPr lang="zh-CN" altLang="en-US" sz="3200" b="1"/>
              <a:t>进程控制块的内容</a:t>
            </a:r>
          </a:p>
          <a:p>
            <a:pPr lvl="2" eaLnBrk="1" hangingPunct="1">
              <a:spcBef>
                <a:spcPct val="10000"/>
              </a:spcBef>
              <a:buFontTx/>
              <a:buBlip>
                <a:blip r:embed="rId4"/>
              </a:buBlip>
            </a:pPr>
            <a:r>
              <a:rPr lang="zh-CN" altLang="en-US" sz="3200" b="1">
                <a:solidFill>
                  <a:srgbClr val="FF0000"/>
                </a:solidFill>
              </a:rPr>
              <a:t>进程控制信息</a:t>
            </a:r>
            <a:r>
              <a:rPr lang="zh-CN" altLang="en-US" sz="2800" b="1">
                <a:solidFill>
                  <a:srgbClr val="FF0000"/>
                </a:solidFill>
              </a:rPr>
              <a:t>：</a:t>
            </a:r>
          </a:p>
          <a:p>
            <a:pPr marL="1711325" lvl="3" indent="-339725" eaLnBrk="1" hangingPunct="1">
              <a:spcBef>
                <a:spcPct val="10000"/>
              </a:spcBef>
              <a:buFontTx/>
              <a:buBlip>
                <a:blip r:embed="rId5"/>
              </a:buBlip>
            </a:pPr>
            <a:r>
              <a:rPr lang="zh-CN" altLang="en-US" sz="2800" b="1"/>
              <a:t>当前状态</a:t>
            </a:r>
          </a:p>
          <a:p>
            <a:pPr marL="1711325" lvl="3" indent="-339725" eaLnBrk="1" hangingPunct="1">
              <a:spcBef>
                <a:spcPct val="10000"/>
              </a:spcBef>
              <a:buFontTx/>
              <a:buBlip>
                <a:blip r:embed="rId5"/>
              </a:buBlip>
            </a:pPr>
            <a:r>
              <a:rPr lang="zh-CN" altLang="en-US" sz="2800" b="1"/>
              <a:t>优先级 </a:t>
            </a:r>
            <a:r>
              <a:rPr lang="en-US" altLang="zh-CN" sz="2800" b="1"/>
              <a:t>(priority)</a:t>
            </a:r>
          </a:p>
          <a:p>
            <a:pPr marL="1711325" lvl="3" indent="-339725" eaLnBrk="1" hangingPunct="1">
              <a:spcBef>
                <a:spcPct val="10000"/>
              </a:spcBef>
              <a:buFontTx/>
              <a:buBlip>
                <a:blip r:embed="rId5"/>
              </a:buBlip>
            </a:pPr>
            <a:r>
              <a:rPr lang="zh-CN" altLang="en-US" sz="2800" b="1"/>
              <a:t>代码执行入口地址</a:t>
            </a:r>
          </a:p>
          <a:p>
            <a:pPr marL="1711325" lvl="3" indent="-339725" eaLnBrk="1" hangingPunct="1">
              <a:spcBef>
                <a:spcPct val="10000"/>
              </a:spcBef>
              <a:buFontTx/>
              <a:buBlip>
                <a:blip r:embed="rId5"/>
              </a:buBlip>
            </a:pPr>
            <a:r>
              <a:rPr lang="zh-CN" altLang="en-US" sz="2800" b="1"/>
              <a:t>程序的外存地址</a:t>
            </a:r>
          </a:p>
          <a:p>
            <a:pPr marL="1711325" lvl="3" indent="-339725" eaLnBrk="1" hangingPunct="1">
              <a:spcBef>
                <a:spcPct val="10000"/>
              </a:spcBef>
              <a:buFontTx/>
              <a:buBlip>
                <a:blip r:embed="rId5"/>
              </a:buBlip>
            </a:pPr>
            <a:r>
              <a:rPr lang="zh-CN" altLang="en-US" sz="2800" b="1"/>
              <a:t>运行统计信息（执行时间、页面调度）</a:t>
            </a:r>
          </a:p>
          <a:p>
            <a:pPr marL="1711325" lvl="3" indent="-339725" eaLnBrk="1" hangingPunct="1">
              <a:spcBef>
                <a:spcPct val="10000"/>
              </a:spcBef>
              <a:buFontTx/>
              <a:buBlip>
                <a:blip r:embed="rId5"/>
              </a:buBlip>
            </a:pPr>
            <a:r>
              <a:rPr lang="zh-CN" altLang="en-US" sz="2800" b="1"/>
              <a:t>进程间同步和通信，阻塞原因</a:t>
            </a:r>
          </a:p>
        </p:txBody>
      </p:sp>
      <p:sp>
        <p:nvSpPr>
          <p:cNvPr id="251907" name="Rectangle 3">
            <a:extLst>
              <a:ext uri="{FF2B5EF4-FFF2-40B4-BE49-F238E27FC236}">
                <a16:creationId xmlns:a16="http://schemas.microsoft.com/office/drawing/2014/main" xmlns="" id="{5B569FAF-3751-425E-BAA6-276BF74D508B}"/>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xmlns="" id="{C713C347-659E-4FA6-9511-29254D65A03C}"/>
              </a:ext>
            </a:extLst>
          </p:cNvPr>
          <p:cNvSpPr>
            <a:spLocks noGrp="1" noChangeArrowheads="1"/>
          </p:cNvSpPr>
          <p:nvPr>
            <p:ph type="body" idx="1"/>
          </p:nvPr>
        </p:nvSpPr>
        <p:spPr>
          <a:xfrm>
            <a:off x="381000" y="1138238"/>
            <a:ext cx="8382000" cy="5029200"/>
          </a:xfrm>
        </p:spPr>
        <p:txBody>
          <a:bodyPr/>
          <a:lstStyle/>
          <a:p>
            <a:pPr eaLnBrk="1" hangingPunct="1">
              <a:lnSpc>
                <a:spcPct val="105000"/>
              </a:lnSpc>
              <a:buFontTx/>
              <a:buNone/>
            </a:pPr>
            <a:r>
              <a:rPr lang="en-US" altLang="zh-CN" sz="4000" b="1">
                <a:solidFill>
                  <a:schemeClr val="accent2"/>
                </a:solidFill>
              </a:rPr>
              <a:t>3.2 </a:t>
            </a:r>
            <a:r>
              <a:rPr lang="zh-CN" altLang="en-US" sz="4000" b="1">
                <a:solidFill>
                  <a:schemeClr val="accent2"/>
                </a:solidFill>
              </a:rPr>
              <a:t>进程的描述</a:t>
            </a:r>
          </a:p>
          <a:p>
            <a:pPr eaLnBrk="1" hangingPunct="1">
              <a:lnSpc>
                <a:spcPct val="105000"/>
              </a:lnSpc>
              <a:buFontTx/>
              <a:buNone/>
            </a:pPr>
            <a:r>
              <a:rPr lang="en-US" altLang="zh-CN" sz="3600" b="1">
                <a:solidFill>
                  <a:srgbClr val="339933"/>
                </a:solidFill>
              </a:rPr>
              <a:t>3.2.2</a:t>
            </a:r>
            <a:r>
              <a:rPr lang="zh-CN" altLang="en-US" sz="3600" b="1">
                <a:solidFill>
                  <a:srgbClr val="339933"/>
                </a:solidFill>
              </a:rPr>
              <a:t>进程控制块</a:t>
            </a:r>
            <a:r>
              <a:rPr lang="en-US" altLang="zh-CN" sz="3600" b="1">
                <a:solidFill>
                  <a:srgbClr val="339933"/>
                </a:solidFill>
              </a:rPr>
              <a:t>PCB</a:t>
            </a:r>
            <a:r>
              <a:rPr lang="en-US" altLang="zh-CN" b="1">
                <a:solidFill>
                  <a:srgbClr val="339933"/>
                </a:solidFill>
              </a:rPr>
              <a:t> </a:t>
            </a:r>
            <a:r>
              <a:rPr lang="en-US" altLang="zh-CN" sz="2800" b="1">
                <a:solidFill>
                  <a:srgbClr val="FF3300"/>
                </a:solidFill>
              </a:rPr>
              <a:t>(Process Control Block)</a:t>
            </a:r>
          </a:p>
          <a:p>
            <a:pPr marL="835025" lvl="1" indent="-377825" eaLnBrk="1" hangingPunct="1">
              <a:lnSpc>
                <a:spcPct val="105000"/>
              </a:lnSpc>
              <a:buFontTx/>
              <a:buBlip>
                <a:blip r:embed="rId3"/>
              </a:buBlip>
            </a:pPr>
            <a:r>
              <a:rPr lang="zh-CN" altLang="en-US" sz="3200" b="1"/>
              <a:t>进程控制块的内容</a:t>
            </a:r>
          </a:p>
          <a:p>
            <a:pPr marL="1339850" lvl="2" indent="-298450" eaLnBrk="1" hangingPunct="1">
              <a:lnSpc>
                <a:spcPct val="105000"/>
              </a:lnSpc>
              <a:buFontTx/>
              <a:buBlip>
                <a:blip r:embed="rId4"/>
              </a:buBlip>
            </a:pPr>
            <a:r>
              <a:rPr lang="zh-CN" altLang="en-US" sz="3200" b="1">
                <a:solidFill>
                  <a:srgbClr val="FF3300"/>
                </a:solidFill>
              </a:rPr>
              <a:t>资源占用信息</a:t>
            </a:r>
            <a:r>
              <a:rPr lang="zh-CN" altLang="en-US" sz="3200" b="1"/>
              <a:t>：虚拟地址空间的现状、打开文件列表</a:t>
            </a:r>
          </a:p>
          <a:p>
            <a:pPr marL="1339850" lvl="2" indent="-298450" eaLnBrk="1" hangingPunct="1">
              <a:lnSpc>
                <a:spcPct val="105000"/>
              </a:lnSpc>
              <a:buFontTx/>
              <a:buBlip>
                <a:blip r:embed="rId4"/>
              </a:buBlip>
            </a:pPr>
            <a:r>
              <a:rPr lang="en-US" altLang="zh-CN" sz="3200" b="1">
                <a:solidFill>
                  <a:srgbClr val="FF3300"/>
                </a:solidFill>
              </a:rPr>
              <a:t>CPU</a:t>
            </a:r>
            <a:r>
              <a:rPr lang="zh-CN" altLang="en-US" sz="3200" b="1">
                <a:solidFill>
                  <a:srgbClr val="FF3300"/>
                </a:solidFill>
              </a:rPr>
              <a:t>现场保护结构</a:t>
            </a:r>
            <a:r>
              <a:rPr lang="zh-CN" altLang="en-US" sz="3200" b="1"/>
              <a:t>：寄存器值（通用、程序计数器</a:t>
            </a:r>
            <a:r>
              <a:rPr lang="en-US" altLang="zh-CN" sz="3200" b="1"/>
              <a:t>PC</a:t>
            </a:r>
            <a:r>
              <a:rPr lang="zh-CN" altLang="en-US" sz="3200" b="1"/>
              <a:t>、状态</a:t>
            </a:r>
            <a:r>
              <a:rPr lang="en-US" altLang="zh-CN" sz="3200" b="1"/>
              <a:t>PSW</a:t>
            </a:r>
            <a:r>
              <a:rPr lang="zh-CN" altLang="en-US" sz="3200" b="1"/>
              <a:t>，地址包括栈指针）</a:t>
            </a:r>
            <a:endParaRPr lang="zh-CN" altLang="en-US" sz="2800" b="1"/>
          </a:p>
        </p:txBody>
      </p:sp>
      <p:sp>
        <p:nvSpPr>
          <p:cNvPr id="253955" name="Rectangle 3">
            <a:extLst>
              <a:ext uri="{FF2B5EF4-FFF2-40B4-BE49-F238E27FC236}">
                <a16:creationId xmlns:a16="http://schemas.microsoft.com/office/drawing/2014/main" xmlns="" id="{9A0DFED5-AD7F-4279-B9FA-F45055E181AD}"/>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xmlns="" id="{C713C347-659E-4FA6-9511-29254D65A03C}"/>
              </a:ext>
            </a:extLst>
          </p:cNvPr>
          <p:cNvSpPr>
            <a:spLocks noGrp="1" noChangeArrowheads="1"/>
          </p:cNvSpPr>
          <p:nvPr>
            <p:ph type="body" idx="1"/>
          </p:nvPr>
        </p:nvSpPr>
        <p:spPr>
          <a:xfrm>
            <a:off x="381000" y="1052513"/>
            <a:ext cx="8382000" cy="5114925"/>
          </a:xfrm>
        </p:spPr>
        <p:txBody>
          <a:bodyPr/>
          <a:lstStyle/>
          <a:p>
            <a:pPr eaLnBrk="1" hangingPunct="1">
              <a:lnSpc>
                <a:spcPct val="105000"/>
              </a:lnSpc>
              <a:buFontTx/>
              <a:buNone/>
            </a:pPr>
            <a:r>
              <a:rPr lang="en-US" altLang="zh-CN" b="1" dirty="0">
                <a:solidFill>
                  <a:schemeClr val="accent2"/>
                </a:solidFill>
              </a:rPr>
              <a:t>3.2 </a:t>
            </a:r>
            <a:r>
              <a:rPr lang="zh-CN" altLang="en-US" b="1" dirty="0">
                <a:solidFill>
                  <a:schemeClr val="accent2"/>
                </a:solidFill>
              </a:rPr>
              <a:t>进程的描述</a:t>
            </a:r>
          </a:p>
          <a:p>
            <a:pPr eaLnBrk="1" hangingPunct="1">
              <a:lnSpc>
                <a:spcPct val="105000"/>
              </a:lnSpc>
              <a:buFontTx/>
              <a:buNone/>
            </a:pPr>
            <a:r>
              <a:rPr lang="en-US" altLang="zh-CN" sz="2800" b="1" dirty="0">
                <a:solidFill>
                  <a:srgbClr val="339933"/>
                </a:solidFill>
              </a:rPr>
              <a:t>3.2.2</a:t>
            </a:r>
            <a:r>
              <a:rPr lang="zh-CN" altLang="en-US" sz="2800" b="1" dirty="0">
                <a:solidFill>
                  <a:srgbClr val="339933"/>
                </a:solidFill>
              </a:rPr>
              <a:t>进程控制块</a:t>
            </a:r>
            <a:r>
              <a:rPr lang="en-US" altLang="zh-CN" sz="2800" b="1" dirty="0">
                <a:solidFill>
                  <a:srgbClr val="339933"/>
                </a:solidFill>
              </a:rPr>
              <a:t>PCB</a:t>
            </a:r>
            <a:r>
              <a:rPr lang="en-US" altLang="zh-CN" sz="2400" b="1" dirty="0">
                <a:solidFill>
                  <a:srgbClr val="339933"/>
                </a:solidFill>
              </a:rPr>
              <a:t> </a:t>
            </a:r>
            <a:r>
              <a:rPr lang="en-US" altLang="zh-CN" sz="2000" b="1" dirty="0">
                <a:solidFill>
                  <a:srgbClr val="FF3300"/>
                </a:solidFill>
              </a:rPr>
              <a:t>(Process Control Block)</a:t>
            </a:r>
          </a:p>
          <a:p>
            <a:pPr marL="835025" lvl="1" indent="-377825" eaLnBrk="1" hangingPunct="1">
              <a:lnSpc>
                <a:spcPct val="105000"/>
              </a:lnSpc>
              <a:buFontTx/>
              <a:buBlip>
                <a:blip r:embed="rId3"/>
              </a:buBlip>
            </a:pPr>
            <a:r>
              <a:rPr lang="en-US" altLang="zh-CN" sz="2400" b="1" dirty="0"/>
              <a:t>Linux</a:t>
            </a:r>
            <a:r>
              <a:rPr lang="zh-CN" altLang="en-US" sz="2400" b="1" dirty="0"/>
              <a:t>中的</a:t>
            </a:r>
            <a:r>
              <a:rPr lang="en-US" altLang="zh-CN" sz="2400" b="1" dirty="0"/>
              <a:t>PCB (</a:t>
            </a:r>
            <a:r>
              <a:rPr lang="en-US" altLang="zh-CN" sz="2400" b="1" dirty="0" err="1"/>
              <a:t>task_struct</a:t>
            </a:r>
            <a:r>
              <a:rPr lang="en-US" altLang="zh-CN" sz="2400" b="1" dirty="0"/>
              <a:t>)</a:t>
            </a:r>
          </a:p>
          <a:p>
            <a:pPr marL="457200" lvl="1" indent="0" eaLnBrk="1" hangingPunct="1">
              <a:lnSpc>
                <a:spcPct val="105000"/>
              </a:lnSpc>
              <a:buNone/>
            </a:pPr>
            <a:r>
              <a:rPr lang="en-US" altLang="zh-CN" sz="2400" b="1" dirty="0"/>
              <a:t>struct </a:t>
            </a:r>
            <a:r>
              <a:rPr lang="en-US" altLang="zh-CN" sz="2400" b="1" dirty="0" err="1"/>
              <a:t>task_struct</a:t>
            </a:r>
            <a:r>
              <a:rPr lang="en-US" altLang="zh-CN" sz="2400" b="1" dirty="0"/>
              <a:t> {</a:t>
            </a:r>
          </a:p>
          <a:p>
            <a:pPr marL="457200" lvl="1" indent="0" eaLnBrk="1" hangingPunct="1">
              <a:lnSpc>
                <a:spcPct val="105000"/>
              </a:lnSpc>
              <a:buNone/>
            </a:pPr>
            <a:r>
              <a:rPr lang="en-US" altLang="zh-CN" sz="2400" b="1" dirty="0"/>
              <a:t>  volatile long state; //</a:t>
            </a:r>
            <a:r>
              <a:rPr lang="zh-CN" altLang="en-US" sz="2400" b="1" dirty="0"/>
              <a:t>进程状态</a:t>
            </a:r>
            <a:endParaRPr lang="en-US" altLang="zh-CN" sz="2400" b="1" dirty="0"/>
          </a:p>
          <a:p>
            <a:pPr marL="457200" lvl="1" indent="0" eaLnBrk="1" hangingPunct="1">
              <a:lnSpc>
                <a:spcPct val="105000"/>
              </a:lnSpc>
              <a:buNone/>
            </a:pPr>
            <a:r>
              <a:rPr lang="en-US" altLang="zh-CN" sz="2400" b="1" dirty="0"/>
              <a:t>  struct </a:t>
            </a:r>
            <a:r>
              <a:rPr lang="en-US" altLang="zh-CN" sz="2400" b="1" dirty="0" err="1"/>
              <a:t>mm_struct</a:t>
            </a:r>
            <a:r>
              <a:rPr lang="en-US" altLang="zh-CN" sz="2400" b="1" dirty="0"/>
              <a:t> *mm; //</a:t>
            </a:r>
            <a:r>
              <a:rPr lang="zh-CN" altLang="en-US" sz="2400" b="1" dirty="0"/>
              <a:t>虚拟内存状态</a:t>
            </a:r>
            <a:endParaRPr lang="en-US" altLang="zh-CN" sz="2400" b="1" dirty="0"/>
          </a:p>
          <a:p>
            <a:pPr marL="457200" lvl="1" indent="0" eaLnBrk="1" hangingPunct="1">
              <a:lnSpc>
                <a:spcPct val="105000"/>
              </a:lnSpc>
              <a:buNone/>
            </a:pPr>
            <a:r>
              <a:rPr lang="en-US" altLang="zh-CN" sz="2400" b="1" dirty="0"/>
              <a:t>  </a:t>
            </a:r>
            <a:r>
              <a:rPr lang="en-US" altLang="zh-CN" sz="2400" b="1" dirty="0" err="1"/>
              <a:t>pid_t</a:t>
            </a:r>
            <a:r>
              <a:rPr lang="en-US" altLang="zh-CN" sz="2400" b="1" dirty="0"/>
              <a:t> </a:t>
            </a:r>
            <a:r>
              <a:rPr lang="en-US" altLang="zh-CN" sz="2400" b="1" dirty="0" err="1"/>
              <a:t>pid</a:t>
            </a:r>
            <a:r>
              <a:rPr lang="en-US" altLang="zh-CN" sz="2400" b="1" dirty="0"/>
              <a:t>;   </a:t>
            </a:r>
            <a:r>
              <a:rPr lang="en-US" altLang="zh-CN" sz="2400" b="1" dirty="0" smtClean="0"/>
              <a:t>//</a:t>
            </a:r>
            <a:r>
              <a:rPr lang="zh-CN" altLang="en-US" sz="2400" b="1" dirty="0" smtClean="0"/>
              <a:t>进程</a:t>
            </a:r>
            <a:r>
              <a:rPr lang="en-US" altLang="zh-CN" sz="2400" b="1" smtClean="0"/>
              <a:t>ID</a:t>
            </a:r>
            <a:endParaRPr lang="en-US" altLang="zh-CN" sz="2400" b="1" dirty="0"/>
          </a:p>
          <a:p>
            <a:pPr marL="457200" lvl="1" indent="0" eaLnBrk="1" hangingPunct="1">
              <a:lnSpc>
                <a:spcPct val="105000"/>
              </a:lnSpc>
              <a:buNone/>
            </a:pPr>
            <a:r>
              <a:rPr lang="en-US" altLang="zh-CN" sz="2400" b="1" dirty="0"/>
              <a:t>  struct </a:t>
            </a:r>
            <a:r>
              <a:rPr lang="en-US" altLang="zh-CN" sz="2400" b="1" dirty="0" err="1"/>
              <a:t>task_struct</a:t>
            </a:r>
            <a:r>
              <a:rPr lang="en-US" altLang="zh-CN" sz="2400" b="1" dirty="0"/>
              <a:t> __</a:t>
            </a:r>
            <a:r>
              <a:rPr lang="en-US" altLang="zh-CN" sz="2400" b="1" dirty="0" err="1"/>
              <a:t>rcu</a:t>
            </a:r>
            <a:r>
              <a:rPr lang="en-US" altLang="zh-CN" sz="2400" b="1" dirty="0"/>
              <a:t> *parent; //</a:t>
            </a:r>
            <a:r>
              <a:rPr lang="zh-CN" altLang="en-US" sz="2400" b="1" dirty="0"/>
              <a:t>进程间关系</a:t>
            </a:r>
            <a:endParaRPr lang="en-US" altLang="zh-CN" sz="2400" b="1" dirty="0"/>
          </a:p>
          <a:p>
            <a:pPr marL="457200" lvl="1" indent="0" eaLnBrk="1" hangingPunct="1">
              <a:lnSpc>
                <a:spcPct val="105000"/>
              </a:lnSpc>
              <a:buNone/>
            </a:pPr>
            <a:r>
              <a:rPr lang="en-US" altLang="zh-CN" sz="2400" b="1" dirty="0"/>
              <a:t>  struct </a:t>
            </a:r>
            <a:r>
              <a:rPr lang="en-US" altLang="zh-CN" sz="2400" b="1" dirty="0" err="1"/>
              <a:t>list_head</a:t>
            </a:r>
            <a:r>
              <a:rPr lang="en-US" altLang="zh-CN" sz="2400" b="1" dirty="0"/>
              <a:t> children; </a:t>
            </a:r>
          </a:p>
          <a:p>
            <a:pPr marL="457200" lvl="1" indent="0" eaLnBrk="1" hangingPunct="1">
              <a:lnSpc>
                <a:spcPct val="105000"/>
              </a:lnSpc>
              <a:buNone/>
            </a:pPr>
            <a:r>
              <a:rPr lang="en-US" altLang="zh-CN" sz="2400" b="1" dirty="0"/>
              <a:t>  struct </a:t>
            </a:r>
            <a:r>
              <a:rPr lang="en-US" altLang="zh-CN" sz="2400" b="1" dirty="0" err="1"/>
              <a:t>files_struct</a:t>
            </a:r>
            <a:r>
              <a:rPr lang="en-US" altLang="zh-CN" sz="2400" b="1" dirty="0"/>
              <a:t> *files;  //</a:t>
            </a:r>
            <a:r>
              <a:rPr lang="zh-CN" altLang="en-US" sz="2400" b="1" dirty="0"/>
              <a:t>打开的文件</a:t>
            </a:r>
            <a:endParaRPr lang="en-US" altLang="zh-CN" sz="2400" b="1" dirty="0"/>
          </a:p>
          <a:p>
            <a:pPr marL="457200" lvl="1" indent="0" eaLnBrk="1" hangingPunct="1">
              <a:lnSpc>
                <a:spcPct val="105000"/>
              </a:lnSpc>
              <a:buNone/>
            </a:pPr>
            <a:r>
              <a:rPr lang="en-US" altLang="zh-CN" sz="2400" b="1" dirty="0"/>
              <a:t>  // </a:t>
            </a:r>
            <a:r>
              <a:rPr lang="zh-CN" altLang="en-US" sz="2400" b="1" dirty="0"/>
              <a:t>其他状态</a:t>
            </a:r>
            <a:r>
              <a:rPr lang="en-US" altLang="zh-CN" sz="2400" b="1" dirty="0"/>
              <a:t> </a:t>
            </a:r>
          </a:p>
          <a:p>
            <a:pPr marL="457200" lvl="1" indent="0" eaLnBrk="1" hangingPunct="1">
              <a:lnSpc>
                <a:spcPct val="105000"/>
              </a:lnSpc>
              <a:buNone/>
            </a:pPr>
            <a:r>
              <a:rPr lang="en-US" altLang="zh-CN" sz="2400" b="1" dirty="0"/>
              <a:t>  ….. }</a:t>
            </a:r>
          </a:p>
          <a:p>
            <a:pPr marL="457200" lvl="1" indent="0" eaLnBrk="1" hangingPunct="1">
              <a:lnSpc>
                <a:spcPct val="105000"/>
              </a:lnSpc>
              <a:buNone/>
            </a:pPr>
            <a:endParaRPr lang="zh-CN" altLang="en-US" sz="2400" b="1" dirty="0"/>
          </a:p>
        </p:txBody>
      </p:sp>
      <p:sp>
        <p:nvSpPr>
          <p:cNvPr id="253955" name="Rectangle 3">
            <a:extLst>
              <a:ext uri="{FF2B5EF4-FFF2-40B4-BE49-F238E27FC236}">
                <a16:creationId xmlns:a16="http://schemas.microsoft.com/office/drawing/2014/main" xmlns="" id="{9A0DFED5-AD7F-4279-B9FA-F45055E181AD}"/>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extLst>
      <p:ext uri="{BB962C8B-B14F-4D97-AF65-F5344CB8AC3E}">
        <p14:creationId xmlns:p14="http://schemas.microsoft.com/office/powerpoint/2010/main" val="18222754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xmlns="" id="{E1F091C1-1252-4E69-958B-C54C0D459A98}"/>
              </a:ext>
            </a:extLst>
          </p:cNvPr>
          <p:cNvSpPr>
            <a:spLocks noGrp="1" noChangeArrowheads="1"/>
          </p:cNvSpPr>
          <p:nvPr>
            <p:ph type="body" idx="1"/>
          </p:nvPr>
        </p:nvSpPr>
        <p:spPr>
          <a:xfrm>
            <a:off x="304800" y="1143000"/>
            <a:ext cx="8458200" cy="3810000"/>
          </a:xfrm>
        </p:spPr>
        <p:txBody>
          <a:bodyPr/>
          <a:lstStyle/>
          <a:p>
            <a:pPr eaLnBrk="1" hangingPunct="1">
              <a:lnSpc>
                <a:spcPct val="120000"/>
              </a:lnSpc>
              <a:buFontTx/>
              <a:buNone/>
            </a:pPr>
            <a:r>
              <a:rPr lang="en-US" altLang="zh-CN" sz="4000" b="1">
                <a:solidFill>
                  <a:schemeClr val="accent2"/>
                </a:solidFill>
              </a:rPr>
              <a:t>3.2 </a:t>
            </a:r>
            <a:r>
              <a:rPr lang="zh-CN" altLang="en-US" sz="4000" b="1">
                <a:solidFill>
                  <a:schemeClr val="accent2"/>
                </a:solidFill>
              </a:rPr>
              <a:t>进程的描述</a:t>
            </a:r>
          </a:p>
          <a:p>
            <a:pPr eaLnBrk="1" hangingPunct="1">
              <a:lnSpc>
                <a:spcPct val="120000"/>
              </a:lnSpc>
              <a:buFontTx/>
              <a:buNone/>
            </a:pPr>
            <a:r>
              <a:rPr lang="en-US" altLang="zh-CN" sz="3600" b="1">
                <a:solidFill>
                  <a:srgbClr val="339933"/>
                </a:solidFill>
              </a:rPr>
              <a:t>3.2.3 </a:t>
            </a:r>
            <a:r>
              <a:rPr lang="zh-CN" altLang="en-US" sz="3600" b="1">
                <a:solidFill>
                  <a:srgbClr val="339933"/>
                </a:solidFill>
              </a:rPr>
              <a:t>进程上下文</a:t>
            </a:r>
          </a:p>
          <a:p>
            <a:pPr marL="835025" lvl="1" indent="-377825" eaLnBrk="1" hangingPunct="1">
              <a:lnSpc>
                <a:spcPct val="120000"/>
              </a:lnSpc>
              <a:spcBef>
                <a:spcPct val="0"/>
              </a:spcBef>
              <a:buFontTx/>
              <a:buBlip>
                <a:blip r:embed="rId3"/>
              </a:buBlip>
            </a:pPr>
            <a:r>
              <a:rPr lang="zh-CN" altLang="en-US" b="1">
                <a:solidFill>
                  <a:srgbClr val="FF3300"/>
                </a:solidFill>
              </a:rPr>
              <a:t>进程上下文</a:t>
            </a:r>
            <a:r>
              <a:rPr lang="zh-CN" altLang="en-US" b="1"/>
              <a:t>是对</a:t>
            </a:r>
            <a:r>
              <a:rPr lang="zh-CN" altLang="en-US" b="1">
                <a:solidFill>
                  <a:schemeClr val="accent2"/>
                </a:solidFill>
              </a:rPr>
              <a:t>进程执行活动全过程</a:t>
            </a:r>
            <a:r>
              <a:rPr lang="zh-CN" altLang="en-US" b="1"/>
              <a:t>的</a:t>
            </a:r>
            <a:r>
              <a:rPr lang="zh-CN" altLang="en-US" b="1">
                <a:solidFill>
                  <a:schemeClr val="accent2"/>
                </a:solidFill>
              </a:rPr>
              <a:t>静态描述</a:t>
            </a:r>
            <a:r>
              <a:rPr lang="zh-CN" altLang="en-US" b="1"/>
              <a:t>。进程上下文由进程的用户地址空间内容、硬件寄存器内容及与该进程相关的核心数据结构组成（正文段、数据集、堆栈）。</a:t>
            </a:r>
            <a:endParaRPr lang="zh-CN" altLang="en-US" b="1">
              <a:solidFill>
                <a:srgbClr val="339933"/>
              </a:solidFill>
            </a:endParaRPr>
          </a:p>
        </p:txBody>
      </p:sp>
      <p:pic>
        <p:nvPicPr>
          <p:cNvPr id="58371" name="Picture 3" descr="OSCSCOPE">
            <a:extLst>
              <a:ext uri="{FF2B5EF4-FFF2-40B4-BE49-F238E27FC236}">
                <a16:creationId xmlns:a16="http://schemas.microsoft.com/office/drawing/2014/main" xmlns="" id="{EC26DF82-3824-45DD-8369-549CACFA81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0" y="5257800"/>
            <a:ext cx="222091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04" name="Rectangle 4">
            <a:extLst>
              <a:ext uri="{FF2B5EF4-FFF2-40B4-BE49-F238E27FC236}">
                <a16:creationId xmlns:a16="http://schemas.microsoft.com/office/drawing/2014/main" xmlns="" id="{387AE8FC-B121-431E-9485-55882CD26856}"/>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xmlns="" id="{F6B74685-4534-47FA-B0E2-8CA124BB2EDE}"/>
              </a:ext>
            </a:extLst>
          </p:cNvPr>
          <p:cNvSpPr>
            <a:spLocks noGrp="1" noChangeArrowheads="1"/>
          </p:cNvSpPr>
          <p:nvPr>
            <p:ph type="body" idx="1"/>
          </p:nvPr>
        </p:nvSpPr>
        <p:spPr>
          <a:xfrm>
            <a:off x="762000" y="3511550"/>
            <a:ext cx="3200400" cy="2317750"/>
          </a:xfrm>
        </p:spPr>
        <p:txBody>
          <a:bodyPr/>
          <a:lstStyle/>
          <a:p>
            <a:pPr eaLnBrk="1" hangingPunct="1">
              <a:buFontTx/>
              <a:buBlip>
                <a:blip r:embed="rId3"/>
              </a:buBlip>
            </a:pPr>
            <a:r>
              <a:rPr lang="en-US" altLang="zh-CN" b="1">
                <a:solidFill>
                  <a:schemeClr val="accent2"/>
                </a:solidFill>
              </a:rPr>
              <a:t> </a:t>
            </a:r>
            <a:r>
              <a:rPr lang="zh-CN" altLang="en-US" b="1">
                <a:solidFill>
                  <a:schemeClr val="accent2"/>
                </a:solidFill>
              </a:rPr>
              <a:t>概述                       </a:t>
            </a:r>
          </a:p>
          <a:p>
            <a:pPr eaLnBrk="1" hangingPunct="1">
              <a:buFontTx/>
              <a:buBlip>
                <a:blip r:embed="rId3"/>
              </a:buBlip>
            </a:pPr>
            <a:r>
              <a:rPr lang="zh-CN" altLang="en-US" b="1">
                <a:solidFill>
                  <a:schemeClr val="accent2"/>
                </a:solidFill>
              </a:rPr>
              <a:t> 进程的描述</a:t>
            </a:r>
          </a:p>
          <a:p>
            <a:pPr eaLnBrk="1" hangingPunct="1">
              <a:buFontTx/>
              <a:buBlip>
                <a:blip r:embed="rId3"/>
              </a:buBlip>
            </a:pPr>
            <a:r>
              <a:rPr lang="zh-CN" altLang="en-US" b="1">
                <a:solidFill>
                  <a:schemeClr val="accent2"/>
                </a:solidFill>
              </a:rPr>
              <a:t> 进程控制</a:t>
            </a:r>
          </a:p>
          <a:p>
            <a:pPr eaLnBrk="1" hangingPunct="1">
              <a:buFontTx/>
              <a:buBlip>
                <a:blip r:embed="rId3"/>
              </a:buBlip>
            </a:pPr>
            <a:r>
              <a:rPr lang="zh-CN" altLang="en-US" b="1">
                <a:solidFill>
                  <a:schemeClr val="accent2"/>
                </a:solidFill>
              </a:rPr>
              <a:t> 线程</a:t>
            </a:r>
          </a:p>
        </p:txBody>
      </p:sp>
      <p:sp>
        <p:nvSpPr>
          <p:cNvPr id="9219" name="Text Box 3">
            <a:extLst>
              <a:ext uri="{FF2B5EF4-FFF2-40B4-BE49-F238E27FC236}">
                <a16:creationId xmlns:a16="http://schemas.microsoft.com/office/drawing/2014/main" xmlns="" id="{9BD3B35A-482C-4EE6-BAD9-214B42F17639}"/>
              </a:ext>
            </a:extLst>
          </p:cNvPr>
          <p:cNvSpPr txBox="1">
            <a:spLocks noChangeArrowheads="1"/>
          </p:cNvSpPr>
          <p:nvPr/>
        </p:nvSpPr>
        <p:spPr bwMode="auto">
          <a:xfrm>
            <a:off x="3962400" y="3306763"/>
            <a:ext cx="4343400" cy="233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Blip>
                <a:blip r:embed="rId3"/>
              </a:buBlip>
            </a:pPr>
            <a:r>
              <a:rPr lang="en-US" altLang="zh-CN" b="1">
                <a:solidFill>
                  <a:schemeClr val="accent2"/>
                </a:solidFill>
              </a:rPr>
              <a:t> </a:t>
            </a:r>
            <a:r>
              <a:rPr lang="zh-CN" altLang="en-US" b="1">
                <a:solidFill>
                  <a:schemeClr val="accent2"/>
                </a:solidFill>
              </a:rPr>
              <a:t>进程互斥和同步</a:t>
            </a:r>
          </a:p>
          <a:p>
            <a:pPr eaLnBrk="1" hangingPunct="1">
              <a:buFontTx/>
              <a:buBlip>
                <a:blip r:embed="rId3"/>
              </a:buBlip>
            </a:pPr>
            <a:r>
              <a:rPr lang="zh-CN" altLang="en-US" b="1">
                <a:solidFill>
                  <a:schemeClr val="accent2"/>
                </a:solidFill>
              </a:rPr>
              <a:t> 进程间通信</a:t>
            </a:r>
            <a:endParaRPr lang="zh-CN" altLang="en-US" sz="2800" b="1">
              <a:solidFill>
                <a:schemeClr val="accent2"/>
              </a:solidFill>
            </a:endParaRPr>
          </a:p>
          <a:p>
            <a:pPr eaLnBrk="1" hangingPunct="1">
              <a:buFontTx/>
              <a:buBlip>
                <a:blip r:embed="rId3"/>
              </a:buBlip>
            </a:pPr>
            <a:r>
              <a:rPr lang="zh-CN" altLang="en-US" b="1">
                <a:solidFill>
                  <a:schemeClr val="accent2"/>
                </a:solidFill>
              </a:rPr>
              <a:t> 死锁问题</a:t>
            </a:r>
          </a:p>
          <a:p>
            <a:pPr eaLnBrk="1" hangingPunct="1">
              <a:buFontTx/>
              <a:buBlip>
                <a:blip r:embed="rId3"/>
              </a:buBlip>
            </a:pPr>
            <a:r>
              <a:rPr lang="zh-CN" altLang="en-US" b="1">
                <a:solidFill>
                  <a:schemeClr val="accent2"/>
                </a:solidFill>
              </a:rPr>
              <a:t> 进程其他方面的举例</a:t>
            </a:r>
          </a:p>
        </p:txBody>
      </p:sp>
      <p:sp>
        <p:nvSpPr>
          <p:cNvPr id="9220" name="Text Box 4">
            <a:extLst>
              <a:ext uri="{FF2B5EF4-FFF2-40B4-BE49-F238E27FC236}">
                <a16:creationId xmlns:a16="http://schemas.microsoft.com/office/drawing/2014/main" xmlns="" id="{8012F42E-39EC-4E06-922B-3DB93A1B65C5}"/>
              </a:ext>
            </a:extLst>
          </p:cNvPr>
          <p:cNvSpPr txBox="1">
            <a:spLocks noChangeArrowheads="1"/>
          </p:cNvSpPr>
          <p:nvPr/>
        </p:nvSpPr>
        <p:spPr bwMode="auto">
          <a:xfrm>
            <a:off x="457200" y="1219200"/>
            <a:ext cx="8435975"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800" b="1"/>
              <a:t>为了描述程序在并发执行时对系统资源的共享，需要一个</a:t>
            </a:r>
            <a:r>
              <a:rPr lang="zh-CN" altLang="en-US" sz="2800" b="1">
                <a:solidFill>
                  <a:srgbClr val="339933"/>
                </a:solidFill>
              </a:rPr>
              <a:t>描述程序执行时动态特征</a:t>
            </a:r>
            <a:r>
              <a:rPr lang="zh-CN" altLang="en-US" sz="2800" b="1"/>
              <a:t>的概念，这就是</a:t>
            </a:r>
            <a:r>
              <a:rPr lang="zh-CN" altLang="en-US" sz="2800" b="1">
                <a:solidFill>
                  <a:srgbClr val="339933"/>
                </a:solidFill>
              </a:rPr>
              <a:t>进程</a:t>
            </a:r>
            <a:r>
              <a:rPr lang="zh-CN" altLang="en-US" sz="2800" b="1"/>
              <a:t>。本章将讨论</a:t>
            </a:r>
            <a:r>
              <a:rPr lang="zh-CN" altLang="en-US" sz="2800" b="1">
                <a:solidFill>
                  <a:srgbClr val="339933"/>
                </a:solidFill>
              </a:rPr>
              <a:t>进程概念</a:t>
            </a:r>
            <a:r>
              <a:rPr lang="zh-CN" altLang="en-US" sz="2800" b="1"/>
              <a:t>、</a:t>
            </a:r>
            <a:r>
              <a:rPr lang="zh-CN" altLang="en-US" sz="2800" b="1">
                <a:solidFill>
                  <a:srgbClr val="339933"/>
                </a:solidFill>
              </a:rPr>
              <a:t>进程控制</a:t>
            </a:r>
            <a:r>
              <a:rPr lang="zh-CN" altLang="en-US" sz="2800" b="1"/>
              <a:t>和</a:t>
            </a:r>
            <a:r>
              <a:rPr lang="zh-CN" altLang="en-US" sz="2800" b="1">
                <a:solidFill>
                  <a:srgbClr val="339933"/>
                </a:solidFill>
              </a:rPr>
              <a:t>进程间关系</a:t>
            </a:r>
            <a:r>
              <a:rPr lang="zh-CN" altLang="en-US" sz="2800" b="1"/>
              <a:t>。</a:t>
            </a:r>
          </a:p>
        </p:txBody>
      </p:sp>
      <p:sp>
        <p:nvSpPr>
          <p:cNvPr id="206853" name="Rectangle 5">
            <a:extLst>
              <a:ext uri="{FF2B5EF4-FFF2-40B4-BE49-F238E27FC236}">
                <a16:creationId xmlns:a16="http://schemas.microsoft.com/office/drawing/2014/main" xmlns="" id="{62DD791E-F3D9-421F-BCC8-19DEB713D1F7}"/>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xmlns="" id="{19A9E5D4-943D-4DA9-8943-C335020846C2}"/>
              </a:ext>
            </a:extLst>
          </p:cNvPr>
          <p:cNvSpPr>
            <a:spLocks noGrp="1" noChangeArrowheads="1"/>
          </p:cNvSpPr>
          <p:nvPr>
            <p:ph type="body" idx="1"/>
          </p:nvPr>
        </p:nvSpPr>
        <p:spPr>
          <a:xfrm>
            <a:off x="304800" y="1150938"/>
            <a:ext cx="8588375" cy="5334000"/>
          </a:xfrm>
        </p:spPr>
        <p:txBody>
          <a:bodyPr/>
          <a:lstStyle/>
          <a:p>
            <a:pPr eaLnBrk="1" hangingPunct="1">
              <a:lnSpc>
                <a:spcPct val="90000"/>
              </a:lnSpc>
              <a:buFontTx/>
              <a:buNone/>
            </a:pPr>
            <a:r>
              <a:rPr lang="en-US" altLang="zh-CN" sz="3600" b="1">
                <a:solidFill>
                  <a:schemeClr val="accent2"/>
                </a:solidFill>
              </a:rPr>
              <a:t>3.2 </a:t>
            </a:r>
            <a:r>
              <a:rPr lang="zh-CN" altLang="en-US" sz="3600" b="1">
                <a:solidFill>
                  <a:schemeClr val="accent2"/>
                </a:solidFill>
              </a:rPr>
              <a:t>进程的描述</a:t>
            </a:r>
          </a:p>
          <a:p>
            <a:pPr lvl="1" eaLnBrk="1" hangingPunct="1">
              <a:lnSpc>
                <a:spcPct val="90000"/>
              </a:lnSpc>
              <a:buFontTx/>
              <a:buNone/>
            </a:pPr>
            <a:r>
              <a:rPr lang="en-US" altLang="zh-CN" sz="3200" b="1">
                <a:solidFill>
                  <a:srgbClr val="339933"/>
                </a:solidFill>
              </a:rPr>
              <a:t>3.2.3 </a:t>
            </a:r>
            <a:r>
              <a:rPr lang="zh-CN" altLang="en-US" sz="3200" b="1">
                <a:solidFill>
                  <a:srgbClr val="339933"/>
                </a:solidFill>
              </a:rPr>
              <a:t>进程上下文</a:t>
            </a:r>
          </a:p>
          <a:p>
            <a:pPr lvl="1" eaLnBrk="1" hangingPunct="1">
              <a:lnSpc>
                <a:spcPct val="90000"/>
              </a:lnSpc>
              <a:buFontTx/>
              <a:buBlip>
                <a:blip r:embed="rId3"/>
              </a:buBlip>
            </a:pPr>
            <a:r>
              <a:rPr lang="zh-CN" altLang="en-US" b="1">
                <a:solidFill>
                  <a:srgbClr val="FF3300"/>
                </a:solidFill>
              </a:rPr>
              <a:t>用户级上下文</a:t>
            </a:r>
            <a:r>
              <a:rPr lang="zh-CN" altLang="en-US" b="1"/>
              <a:t>：进程的用户地址空间（包括用户栈各层次），包括用户正文段、用户数据段和用户栈；</a:t>
            </a:r>
          </a:p>
          <a:p>
            <a:pPr lvl="1" eaLnBrk="1" hangingPunct="1">
              <a:lnSpc>
                <a:spcPct val="90000"/>
              </a:lnSpc>
              <a:buFontTx/>
              <a:buBlip>
                <a:blip r:embed="rId3"/>
              </a:buBlip>
            </a:pPr>
            <a:r>
              <a:rPr lang="zh-CN" altLang="en-US" b="1">
                <a:solidFill>
                  <a:srgbClr val="FF3300"/>
                </a:solidFill>
              </a:rPr>
              <a:t>寄存器级上下文</a:t>
            </a:r>
            <a:r>
              <a:rPr lang="zh-CN" altLang="en-US" b="1"/>
              <a:t>：程序寄存器、处理机状态寄存器、栈指针、通用寄存器的值；</a:t>
            </a:r>
          </a:p>
          <a:p>
            <a:pPr lvl="1" eaLnBrk="1" hangingPunct="1">
              <a:lnSpc>
                <a:spcPct val="90000"/>
              </a:lnSpc>
              <a:buFontTx/>
              <a:buBlip>
                <a:blip r:embed="rId3"/>
              </a:buBlip>
            </a:pPr>
            <a:r>
              <a:rPr lang="zh-CN" altLang="en-US" b="1">
                <a:solidFill>
                  <a:srgbClr val="FF3300"/>
                </a:solidFill>
              </a:rPr>
              <a:t>系统级上下文</a:t>
            </a:r>
            <a:r>
              <a:rPr lang="zh-CN" altLang="en-US" b="1"/>
              <a:t>：</a:t>
            </a:r>
          </a:p>
          <a:p>
            <a:pPr marL="1254125" lvl="2" indent="-339725" eaLnBrk="1" hangingPunct="1">
              <a:lnSpc>
                <a:spcPct val="90000"/>
              </a:lnSpc>
              <a:buFontTx/>
              <a:buBlip>
                <a:blip r:embed="rId4"/>
              </a:buBlip>
            </a:pPr>
            <a:r>
              <a:rPr lang="zh-CN" altLang="en-US" sz="2800" b="1"/>
              <a:t>静态部分（</a:t>
            </a:r>
            <a:r>
              <a:rPr lang="en-US" altLang="zh-CN" sz="2800" b="1"/>
              <a:t>PCB</a:t>
            </a:r>
            <a:r>
              <a:rPr lang="zh-CN" altLang="en-US" sz="2800" b="1"/>
              <a:t>和资源表格）；</a:t>
            </a:r>
          </a:p>
          <a:p>
            <a:pPr marL="1254125" lvl="2" indent="-339725" eaLnBrk="1" hangingPunct="1">
              <a:buFontTx/>
              <a:buBlip>
                <a:blip r:embed="rId4"/>
              </a:buBlip>
            </a:pPr>
            <a:r>
              <a:rPr lang="zh-CN" altLang="en-US" sz="2800" b="1"/>
              <a:t>动态部分：核心栈（核心过程的栈结构，不同进程在调用相同核心过程时有不同核心栈）。 </a:t>
            </a:r>
            <a:endParaRPr lang="zh-CN" altLang="en-US" sz="2000" b="1">
              <a:solidFill>
                <a:srgbClr val="339933"/>
              </a:solidFill>
            </a:endParaRPr>
          </a:p>
        </p:txBody>
      </p:sp>
      <p:sp>
        <p:nvSpPr>
          <p:cNvPr id="258051" name="Rectangle 3">
            <a:extLst>
              <a:ext uri="{FF2B5EF4-FFF2-40B4-BE49-F238E27FC236}">
                <a16:creationId xmlns:a16="http://schemas.microsoft.com/office/drawing/2014/main" xmlns="" id="{9074A633-72C9-4415-BE48-7A0C8D925DC1}"/>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xmlns="" id="{8CAA3362-EDA4-4F4B-9CD4-8535F0B2A911}"/>
              </a:ext>
            </a:extLst>
          </p:cNvPr>
          <p:cNvSpPr>
            <a:spLocks noGrp="1" noChangeArrowheads="1"/>
          </p:cNvSpPr>
          <p:nvPr>
            <p:ph type="body" idx="1"/>
          </p:nvPr>
        </p:nvSpPr>
        <p:spPr>
          <a:xfrm>
            <a:off x="533400" y="1143000"/>
            <a:ext cx="8153400" cy="1905000"/>
          </a:xfrm>
        </p:spPr>
        <p:txBody>
          <a:bodyPr/>
          <a:lstStyle/>
          <a:p>
            <a:pPr eaLnBrk="1" hangingPunct="1">
              <a:buFontTx/>
              <a:buNone/>
            </a:pPr>
            <a:r>
              <a:rPr lang="en-US" altLang="zh-CN" sz="3600" b="1">
                <a:solidFill>
                  <a:schemeClr val="accent2"/>
                </a:solidFill>
              </a:rPr>
              <a:t>3.2 </a:t>
            </a:r>
            <a:r>
              <a:rPr lang="zh-CN" altLang="en-US" sz="3600" b="1">
                <a:solidFill>
                  <a:schemeClr val="accent2"/>
                </a:solidFill>
              </a:rPr>
              <a:t>进程的描述</a:t>
            </a:r>
          </a:p>
          <a:p>
            <a:pPr eaLnBrk="1" hangingPunct="1">
              <a:buFontTx/>
              <a:buNone/>
            </a:pPr>
            <a:r>
              <a:rPr lang="en-US" altLang="zh-CN" b="1">
                <a:solidFill>
                  <a:srgbClr val="339933"/>
                </a:solidFill>
              </a:rPr>
              <a:t>3.2.3 </a:t>
            </a:r>
            <a:r>
              <a:rPr lang="zh-CN" altLang="en-US" b="1">
                <a:solidFill>
                  <a:srgbClr val="339933"/>
                </a:solidFill>
              </a:rPr>
              <a:t>进程上下文</a:t>
            </a:r>
          </a:p>
          <a:p>
            <a:pPr marL="835025" lvl="1" indent="-377825" eaLnBrk="1" hangingPunct="1">
              <a:buFontTx/>
              <a:buBlip>
                <a:blip r:embed="rId3"/>
              </a:buBlip>
            </a:pPr>
            <a:r>
              <a:rPr lang="zh-CN" altLang="en-US" b="1"/>
              <a:t>进程上下文结构</a:t>
            </a:r>
          </a:p>
        </p:txBody>
      </p:sp>
      <p:grpSp>
        <p:nvGrpSpPr>
          <p:cNvPr id="260099" name="Group 3">
            <a:extLst>
              <a:ext uri="{FF2B5EF4-FFF2-40B4-BE49-F238E27FC236}">
                <a16:creationId xmlns:a16="http://schemas.microsoft.com/office/drawing/2014/main" xmlns="" id="{2C7096E1-CDC6-4530-AC39-A1E221DFDB2A}"/>
              </a:ext>
            </a:extLst>
          </p:cNvPr>
          <p:cNvGrpSpPr>
            <a:grpSpLocks/>
          </p:cNvGrpSpPr>
          <p:nvPr/>
        </p:nvGrpSpPr>
        <p:grpSpPr bwMode="auto">
          <a:xfrm>
            <a:off x="1295400" y="3276600"/>
            <a:ext cx="6172200" cy="2743200"/>
            <a:chOff x="816" y="2064"/>
            <a:chExt cx="3888" cy="1728"/>
          </a:xfrm>
        </p:grpSpPr>
        <p:sp>
          <p:nvSpPr>
            <p:cNvPr id="62469" name="Rectangle 4">
              <a:extLst>
                <a:ext uri="{FF2B5EF4-FFF2-40B4-BE49-F238E27FC236}">
                  <a16:creationId xmlns:a16="http://schemas.microsoft.com/office/drawing/2014/main" xmlns="" id="{599357FE-9E72-4CC8-98DD-0CF9DE991591}"/>
                </a:ext>
              </a:extLst>
            </p:cNvPr>
            <p:cNvSpPr>
              <a:spLocks noChangeArrowheads="1"/>
            </p:cNvSpPr>
            <p:nvPr/>
          </p:nvSpPr>
          <p:spPr bwMode="auto">
            <a:xfrm>
              <a:off x="816" y="2064"/>
              <a:ext cx="720" cy="168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a:t>PCB</a:t>
              </a:r>
            </a:p>
          </p:txBody>
        </p:sp>
        <p:sp>
          <p:nvSpPr>
            <p:cNvPr id="62470" name="Rectangle 5">
              <a:extLst>
                <a:ext uri="{FF2B5EF4-FFF2-40B4-BE49-F238E27FC236}">
                  <a16:creationId xmlns:a16="http://schemas.microsoft.com/office/drawing/2014/main" xmlns="" id="{22FC6F8E-B182-4A94-A9AF-2DB4C9A6042F}"/>
                </a:ext>
              </a:extLst>
            </p:cNvPr>
            <p:cNvSpPr>
              <a:spLocks noChangeArrowheads="1"/>
            </p:cNvSpPr>
            <p:nvPr/>
          </p:nvSpPr>
          <p:spPr bwMode="auto">
            <a:xfrm>
              <a:off x="1968" y="2112"/>
              <a:ext cx="1008" cy="96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各种</a:t>
              </a:r>
            </a:p>
            <a:p>
              <a:pPr algn="ctr" eaLnBrk="1" hangingPunct="1">
                <a:spcBef>
                  <a:spcPct val="0"/>
                </a:spcBef>
                <a:buFontTx/>
                <a:buNone/>
              </a:pPr>
              <a:r>
                <a:rPr lang="zh-CN" altLang="en-US" sz="2400" b="1"/>
                <a:t>控制表</a:t>
              </a:r>
            </a:p>
            <a:p>
              <a:pPr algn="ctr" eaLnBrk="1" hangingPunct="1">
                <a:spcBef>
                  <a:spcPct val="0"/>
                </a:spcBef>
                <a:buFontTx/>
                <a:buNone/>
              </a:pPr>
              <a:r>
                <a:rPr lang="zh-CN" altLang="en-US" sz="2400" b="1"/>
                <a:t>指针</a:t>
              </a:r>
            </a:p>
          </p:txBody>
        </p:sp>
        <p:sp>
          <p:nvSpPr>
            <p:cNvPr id="62471" name="Rectangle 6">
              <a:extLst>
                <a:ext uri="{FF2B5EF4-FFF2-40B4-BE49-F238E27FC236}">
                  <a16:creationId xmlns:a16="http://schemas.microsoft.com/office/drawing/2014/main" xmlns="" id="{A6B4BDB3-BC52-46F3-B4C4-DCE4E552C2DF}"/>
                </a:ext>
              </a:extLst>
            </p:cNvPr>
            <p:cNvSpPr>
              <a:spLocks noChangeArrowheads="1"/>
            </p:cNvSpPr>
            <p:nvPr/>
          </p:nvSpPr>
          <p:spPr bwMode="auto">
            <a:xfrm>
              <a:off x="3696" y="3168"/>
              <a:ext cx="1008" cy="432"/>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栈区</a:t>
              </a:r>
            </a:p>
          </p:txBody>
        </p:sp>
        <p:sp>
          <p:nvSpPr>
            <p:cNvPr id="62472" name="Rectangle 7">
              <a:extLst>
                <a:ext uri="{FF2B5EF4-FFF2-40B4-BE49-F238E27FC236}">
                  <a16:creationId xmlns:a16="http://schemas.microsoft.com/office/drawing/2014/main" xmlns="" id="{16FB6121-B6C3-46A5-8038-4C6093DE4300}"/>
                </a:ext>
              </a:extLst>
            </p:cNvPr>
            <p:cNvSpPr>
              <a:spLocks noChangeArrowheads="1"/>
            </p:cNvSpPr>
            <p:nvPr/>
          </p:nvSpPr>
          <p:spPr bwMode="auto">
            <a:xfrm>
              <a:off x="3696" y="2640"/>
              <a:ext cx="1008" cy="432"/>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数据集</a:t>
              </a:r>
            </a:p>
          </p:txBody>
        </p:sp>
        <p:sp>
          <p:nvSpPr>
            <p:cNvPr id="62473" name="Rectangle 8">
              <a:extLst>
                <a:ext uri="{FF2B5EF4-FFF2-40B4-BE49-F238E27FC236}">
                  <a16:creationId xmlns:a16="http://schemas.microsoft.com/office/drawing/2014/main" xmlns="" id="{BFCE1BF3-1290-440D-B63B-4CC2A7AF00CF}"/>
                </a:ext>
              </a:extLst>
            </p:cNvPr>
            <p:cNvSpPr>
              <a:spLocks noChangeArrowheads="1"/>
            </p:cNvSpPr>
            <p:nvPr/>
          </p:nvSpPr>
          <p:spPr bwMode="auto">
            <a:xfrm>
              <a:off x="3648" y="2112"/>
              <a:ext cx="1056" cy="43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正文集</a:t>
              </a:r>
            </a:p>
          </p:txBody>
        </p:sp>
        <p:sp>
          <p:nvSpPr>
            <p:cNvPr id="62474" name="Rectangle 9">
              <a:extLst>
                <a:ext uri="{FF2B5EF4-FFF2-40B4-BE49-F238E27FC236}">
                  <a16:creationId xmlns:a16="http://schemas.microsoft.com/office/drawing/2014/main" xmlns="" id="{011FEB51-0B9E-41EB-BCAE-6680C4491323}"/>
                </a:ext>
              </a:extLst>
            </p:cNvPr>
            <p:cNvSpPr>
              <a:spLocks noChangeArrowheads="1"/>
            </p:cNvSpPr>
            <p:nvPr/>
          </p:nvSpPr>
          <p:spPr bwMode="auto">
            <a:xfrm>
              <a:off x="1920" y="3360"/>
              <a:ext cx="1200" cy="43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各种寄存器</a:t>
              </a:r>
            </a:p>
          </p:txBody>
        </p:sp>
        <p:sp>
          <p:nvSpPr>
            <p:cNvPr id="62475" name="Line 10">
              <a:extLst>
                <a:ext uri="{FF2B5EF4-FFF2-40B4-BE49-F238E27FC236}">
                  <a16:creationId xmlns:a16="http://schemas.microsoft.com/office/drawing/2014/main" xmlns="" id="{25157203-8340-4598-9BE3-9D3DD32743AD}"/>
                </a:ext>
              </a:extLst>
            </p:cNvPr>
            <p:cNvSpPr>
              <a:spLocks noChangeShapeType="1"/>
            </p:cNvSpPr>
            <p:nvPr/>
          </p:nvSpPr>
          <p:spPr bwMode="auto">
            <a:xfrm>
              <a:off x="1536" y="3552"/>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76" name="Line 11">
              <a:extLst>
                <a:ext uri="{FF2B5EF4-FFF2-40B4-BE49-F238E27FC236}">
                  <a16:creationId xmlns:a16="http://schemas.microsoft.com/office/drawing/2014/main" xmlns="" id="{02FC8028-F5DB-4313-B12A-65B252843D97}"/>
                </a:ext>
              </a:extLst>
            </p:cNvPr>
            <p:cNvSpPr>
              <a:spLocks noChangeShapeType="1"/>
            </p:cNvSpPr>
            <p:nvPr/>
          </p:nvSpPr>
          <p:spPr bwMode="auto">
            <a:xfrm>
              <a:off x="1536" y="2544"/>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77" name="Line 12">
              <a:extLst>
                <a:ext uri="{FF2B5EF4-FFF2-40B4-BE49-F238E27FC236}">
                  <a16:creationId xmlns:a16="http://schemas.microsoft.com/office/drawing/2014/main" xmlns="" id="{8350F760-0CCE-4A5A-A710-D1ED1D029D30}"/>
                </a:ext>
              </a:extLst>
            </p:cNvPr>
            <p:cNvSpPr>
              <a:spLocks noChangeShapeType="1"/>
            </p:cNvSpPr>
            <p:nvPr/>
          </p:nvSpPr>
          <p:spPr bwMode="auto">
            <a:xfrm>
              <a:off x="2976" y="2304"/>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78" name="Line 13">
              <a:extLst>
                <a:ext uri="{FF2B5EF4-FFF2-40B4-BE49-F238E27FC236}">
                  <a16:creationId xmlns:a16="http://schemas.microsoft.com/office/drawing/2014/main" xmlns="" id="{5480C7A2-5C91-4459-940A-C1592A900D66}"/>
                </a:ext>
              </a:extLst>
            </p:cNvPr>
            <p:cNvSpPr>
              <a:spLocks noChangeShapeType="1"/>
            </p:cNvSpPr>
            <p:nvPr/>
          </p:nvSpPr>
          <p:spPr bwMode="auto">
            <a:xfrm>
              <a:off x="2976" y="2736"/>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79" name="Line 14">
              <a:extLst>
                <a:ext uri="{FF2B5EF4-FFF2-40B4-BE49-F238E27FC236}">
                  <a16:creationId xmlns:a16="http://schemas.microsoft.com/office/drawing/2014/main" xmlns="" id="{27A9A848-3262-4A0A-B221-5AFF006DE72F}"/>
                </a:ext>
              </a:extLst>
            </p:cNvPr>
            <p:cNvSpPr>
              <a:spLocks noChangeShapeType="1"/>
            </p:cNvSpPr>
            <p:nvPr/>
          </p:nvSpPr>
          <p:spPr bwMode="auto">
            <a:xfrm>
              <a:off x="2976" y="297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0" name="Line 15">
              <a:extLst>
                <a:ext uri="{FF2B5EF4-FFF2-40B4-BE49-F238E27FC236}">
                  <a16:creationId xmlns:a16="http://schemas.microsoft.com/office/drawing/2014/main" xmlns="" id="{96344C88-66FF-4D59-8B4D-D67A59470FB9}"/>
                </a:ext>
              </a:extLst>
            </p:cNvPr>
            <p:cNvSpPr>
              <a:spLocks noChangeShapeType="1"/>
            </p:cNvSpPr>
            <p:nvPr/>
          </p:nvSpPr>
          <p:spPr bwMode="auto">
            <a:xfrm>
              <a:off x="3408" y="2976"/>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1" name="Line 16">
              <a:extLst>
                <a:ext uri="{FF2B5EF4-FFF2-40B4-BE49-F238E27FC236}">
                  <a16:creationId xmlns:a16="http://schemas.microsoft.com/office/drawing/2014/main" xmlns="" id="{3707A22E-0D26-4E29-9B73-2F1EB871DF50}"/>
                </a:ext>
              </a:extLst>
            </p:cNvPr>
            <p:cNvSpPr>
              <a:spLocks noChangeShapeType="1"/>
            </p:cNvSpPr>
            <p:nvPr/>
          </p:nvSpPr>
          <p:spPr bwMode="auto">
            <a:xfrm>
              <a:off x="3408" y="3408"/>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0113" name="Rectangle 17">
            <a:extLst>
              <a:ext uri="{FF2B5EF4-FFF2-40B4-BE49-F238E27FC236}">
                <a16:creationId xmlns:a16="http://schemas.microsoft.com/office/drawing/2014/main" xmlns="" id="{8D32ACB8-1BA8-4058-8AAD-493F1B4AE034}"/>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0"/>
                                  </p:stCondLst>
                                  <p:childTnLst>
                                    <p:set>
                                      <p:cBhvr>
                                        <p:cTn id="6" dur="1" fill="hold">
                                          <p:stCondLst>
                                            <p:cond delay="0"/>
                                          </p:stCondLst>
                                        </p:cTn>
                                        <p:tgtEl>
                                          <p:spTgt spid="260099"/>
                                        </p:tgtEl>
                                        <p:attrNameLst>
                                          <p:attrName>style.visibility</p:attrName>
                                        </p:attrNameLst>
                                      </p:cBhvr>
                                      <p:to>
                                        <p:strVal val="visible"/>
                                      </p:to>
                                    </p:set>
                                    <p:anim calcmode="lin" valueType="num">
                                      <p:cBhvr>
                                        <p:cTn id="7" dur="500" fill="hold"/>
                                        <p:tgtEl>
                                          <p:spTgt spid="260099"/>
                                        </p:tgtEl>
                                        <p:attrNameLst>
                                          <p:attrName>ppt_x</p:attrName>
                                        </p:attrNameLst>
                                      </p:cBhvr>
                                      <p:tavLst>
                                        <p:tav tm="0">
                                          <p:val>
                                            <p:strVal val="#ppt_x-#ppt_w/2"/>
                                          </p:val>
                                        </p:tav>
                                        <p:tav tm="100000">
                                          <p:val>
                                            <p:strVal val="#ppt_x"/>
                                          </p:val>
                                        </p:tav>
                                      </p:tavLst>
                                    </p:anim>
                                    <p:anim calcmode="lin" valueType="num">
                                      <p:cBhvr>
                                        <p:cTn id="8" dur="500" fill="hold"/>
                                        <p:tgtEl>
                                          <p:spTgt spid="260099"/>
                                        </p:tgtEl>
                                        <p:attrNameLst>
                                          <p:attrName>ppt_y</p:attrName>
                                        </p:attrNameLst>
                                      </p:cBhvr>
                                      <p:tavLst>
                                        <p:tav tm="0">
                                          <p:val>
                                            <p:strVal val="#ppt_y"/>
                                          </p:val>
                                        </p:tav>
                                        <p:tav tm="100000">
                                          <p:val>
                                            <p:strVal val="#ppt_y"/>
                                          </p:val>
                                        </p:tav>
                                      </p:tavLst>
                                    </p:anim>
                                    <p:anim calcmode="lin" valueType="num">
                                      <p:cBhvr>
                                        <p:cTn id="9" dur="500" fill="hold"/>
                                        <p:tgtEl>
                                          <p:spTgt spid="260099"/>
                                        </p:tgtEl>
                                        <p:attrNameLst>
                                          <p:attrName>ppt_w</p:attrName>
                                        </p:attrNameLst>
                                      </p:cBhvr>
                                      <p:tavLst>
                                        <p:tav tm="0">
                                          <p:val>
                                            <p:fltVal val="0"/>
                                          </p:val>
                                        </p:tav>
                                        <p:tav tm="100000">
                                          <p:val>
                                            <p:strVal val="#ppt_w"/>
                                          </p:val>
                                        </p:tav>
                                      </p:tavLst>
                                    </p:anim>
                                    <p:anim calcmode="lin" valueType="num">
                                      <p:cBhvr>
                                        <p:cTn id="10" dur="500" fill="hold"/>
                                        <p:tgtEl>
                                          <p:spTgt spid="2600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xmlns="" id="{8CAA3362-EDA4-4F4B-9CD4-8535F0B2A911}"/>
              </a:ext>
            </a:extLst>
          </p:cNvPr>
          <p:cNvSpPr>
            <a:spLocks noGrp="1" noChangeArrowheads="1"/>
          </p:cNvSpPr>
          <p:nvPr>
            <p:ph type="body" idx="1"/>
          </p:nvPr>
        </p:nvSpPr>
        <p:spPr>
          <a:xfrm>
            <a:off x="533400" y="1036714"/>
            <a:ext cx="8153400" cy="1231142"/>
          </a:xfrm>
        </p:spPr>
        <p:txBody>
          <a:bodyPr/>
          <a:lstStyle/>
          <a:p>
            <a:pPr eaLnBrk="1" hangingPunct="1">
              <a:buFontTx/>
              <a:buNone/>
            </a:pPr>
            <a:r>
              <a:rPr lang="en-US" altLang="zh-CN" sz="3600" b="1" dirty="0">
                <a:solidFill>
                  <a:schemeClr val="accent2"/>
                </a:solidFill>
              </a:rPr>
              <a:t>3.2 </a:t>
            </a:r>
            <a:r>
              <a:rPr lang="zh-CN" altLang="en-US" sz="3600" b="1" dirty="0">
                <a:solidFill>
                  <a:schemeClr val="accent2"/>
                </a:solidFill>
              </a:rPr>
              <a:t>进程的描述</a:t>
            </a:r>
          </a:p>
          <a:p>
            <a:pPr eaLnBrk="1" hangingPunct="1">
              <a:buNone/>
            </a:pPr>
            <a:r>
              <a:rPr lang="en-US" altLang="zh-CN" sz="2800" b="1" dirty="0">
                <a:solidFill>
                  <a:srgbClr val="339933"/>
                </a:solidFill>
              </a:rPr>
              <a:t>3.2.3 </a:t>
            </a:r>
            <a:r>
              <a:rPr lang="zh-CN" altLang="en-US" sz="2800" b="1" dirty="0">
                <a:solidFill>
                  <a:srgbClr val="339933"/>
                </a:solidFill>
              </a:rPr>
              <a:t>进程上下文</a:t>
            </a:r>
            <a:r>
              <a:rPr lang="en-US" altLang="zh-CN" sz="2800" b="1" dirty="0">
                <a:solidFill>
                  <a:srgbClr val="339933"/>
                </a:solidFill>
              </a:rPr>
              <a:t>-</a:t>
            </a:r>
            <a:r>
              <a:rPr lang="zh-CN" altLang="en-US" sz="2800" b="1" dirty="0">
                <a:solidFill>
                  <a:srgbClr val="339933"/>
                </a:solidFill>
              </a:rPr>
              <a:t>上下文切换</a:t>
            </a:r>
          </a:p>
          <a:p>
            <a:pPr eaLnBrk="1" hangingPunct="1">
              <a:buFontTx/>
              <a:buNone/>
            </a:pPr>
            <a:endParaRPr lang="zh-CN" altLang="en-US" sz="2800" b="1" dirty="0">
              <a:solidFill>
                <a:srgbClr val="339933"/>
              </a:solidFill>
            </a:endParaRPr>
          </a:p>
        </p:txBody>
      </p:sp>
      <p:sp>
        <p:nvSpPr>
          <p:cNvPr id="260113" name="Rectangle 17">
            <a:extLst>
              <a:ext uri="{FF2B5EF4-FFF2-40B4-BE49-F238E27FC236}">
                <a16:creationId xmlns:a16="http://schemas.microsoft.com/office/drawing/2014/main" xmlns="" id="{8D32ACB8-1BA8-4058-8AAD-493F1B4AE034}"/>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
        <p:nvSpPr>
          <p:cNvPr id="2" name="文本框 1">
            <a:extLst>
              <a:ext uri="{FF2B5EF4-FFF2-40B4-BE49-F238E27FC236}">
                <a16:creationId xmlns:a16="http://schemas.microsoft.com/office/drawing/2014/main" xmlns="" id="{28331185-E276-453C-95B2-581FA85345E2}"/>
              </a:ext>
            </a:extLst>
          </p:cNvPr>
          <p:cNvSpPr txBox="1"/>
          <p:nvPr/>
        </p:nvSpPr>
        <p:spPr>
          <a:xfrm>
            <a:off x="1835696" y="2225118"/>
            <a:ext cx="792088" cy="338554"/>
          </a:xfrm>
          <a:prstGeom prst="rect">
            <a:avLst/>
          </a:prstGeom>
          <a:noFill/>
        </p:spPr>
        <p:txBody>
          <a:bodyPr wrap="square" rtlCol="0">
            <a:spAutoFit/>
          </a:bodyPr>
          <a:lstStyle/>
          <a:p>
            <a:r>
              <a:rPr lang="zh-CN" altLang="en-US" sz="1600" b="1" dirty="0"/>
              <a:t>进程</a:t>
            </a:r>
            <a:r>
              <a:rPr lang="en-US" altLang="zh-CN" sz="1600" b="1" dirty="0"/>
              <a:t>1</a:t>
            </a:r>
            <a:endParaRPr lang="zh-CN" altLang="en-US" sz="1600" b="1" dirty="0"/>
          </a:p>
        </p:txBody>
      </p:sp>
      <p:sp>
        <p:nvSpPr>
          <p:cNvPr id="19" name="文本框 18">
            <a:extLst>
              <a:ext uri="{FF2B5EF4-FFF2-40B4-BE49-F238E27FC236}">
                <a16:creationId xmlns:a16="http://schemas.microsoft.com/office/drawing/2014/main" xmlns="" id="{37ADAD6E-12EB-42A1-81F1-427AE0C5B49F}"/>
              </a:ext>
            </a:extLst>
          </p:cNvPr>
          <p:cNvSpPr txBox="1"/>
          <p:nvPr/>
        </p:nvSpPr>
        <p:spPr>
          <a:xfrm>
            <a:off x="4099756" y="2225118"/>
            <a:ext cx="792088" cy="338554"/>
          </a:xfrm>
          <a:prstGeom prst="rect">
            <a:avLst/>
          </a:prstGeom>
          <a:noFill/>
        </p:spPr>
        <p:txBody>
          <a:bodyPr wrap="square" rtlCol="0">
            <a:spAutoFit/>
          </a:bodyPr>
          <a:lstStyle/>
          <a:p>
            <a:r>
              <a:rPr lang="zh-CN" altLang="en-US" sz="1600" b="1" dirty="0"/>
              <a:t>进程</a:t>
            </a:r>
            <a:r>
              <a:rPr lang="en-US" altLang="zh-CN" sz="1600" b="1" dirty="0"/>
              <a:t>2</a:t>
            </a:r>
            <a:endParaRPr lang="zh-CN" altLang="en-US" sz="1600" b="1" dirty="0"/>
          </a:p>
        </p:txBody>
      </p:sp>
      <p:sp>
        <p:nvSpPr>
          <p:cNvPr id="20" name="文本框 19">
            <a:extLst>
              <a:ext uri="{FF2B5EF4-FFF2-40B4-BE49-F238E27FC236}">
                <a16:creationId xmlns:a16="http://schemas.microsoft.com/office/drawing/2014/main" xmlns="" id="{E9D5E966-272D-43BC-B562-1418E2350F7F}"/>
              </a:ext>
            </a:extLst>
          </p:cNvPr>
          <p:cNvSpPr txBox="1"/>
          <p:nvPr/>
        </p:nvSpPr>
        <p:spPr>
          <a:xfrm>
            <a:off x="6363816" y="2225118"/>
            <a:ext cx="1376536" cy="338554"/>
          </a:xfrm>
          <a:prstGeom prst="rect">
            <a:avLst/>
          </a:prstGeom>
          <a:noFill/>
        </p:spPr>
        <p:txBody>
          <a:bodyPr wrap="square" rtlCol="0">
            <a:spAutoFit/>
          </a:bodyPr>
          <a:lstStyle/>
          <a:p>
            <a:r>
              <a:rPr lang="zh-CN" altLang="en-US" sz="1600" b="1" dirty="0"/>
              <a:t>操作系统</a:t>
            </a:r>
          </a:p>
        </p:txBody>
      </p:sp>
      <p:cxnSp>
        <p:nvCxnSpPr>
          <p:cNvPr id="4" name="直接箭头连接符 3">
            <a:extLst>
              <a:ext uri="{FF2B5EF4-FFF2-40B4-BE49-F238E27FC236}">
                <a16:creationId xmlns:a16="http://schemas.microsoft.com/office/drawing/2014/main" xmlns="" id="{E45090F4-3318-431C-A5C7-C5E065CCC055}"/>
              </a:ext>
            </a:extLst>
          </p:cNvPr>
          <p:cNvCxnSpPr>
            <a:stCxn id="2" idx="2"/>
          </p:cNvCxnSpPr>
          <p:nvPr/>
        </p:nvCxnSpPr>
        <p:spPr bwMode="auto">
          <a:xfrm>
            <a:off x="2231740" y="2563672"/>
            <a:ext cx="0" cy="505288"/>
          </a:xfrm>
          <a:prstGeom prst="straightConnector1">
            <a:avLst/>
          </a:prstGeom>
          <a:ln w="31750">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1" name="直接连接符 10">
            <a:extLst>
              <a:ext uri="{FF2B5EF4-FFF2-40B4-BE49-F238E27FC236}">
                <a16:creationId xmlns:a16="http://schemas.microsoft.com/office/drawing/2014/main" xmlns="" id="{17DF0A70-F365-4658-81B8-B70A7F842ED7}"/>
              </a:ext>
            </a:extLst>
          </p:cNvPr>
          <p:cNvCxnSpPr/>
          <p:nvPr/>
        </p:nvCxnSpPr>
        <p:spPr bwMode="auto">
          <a:xfrm>
            <a:off x="2231740" y="3068960"/>
            <a:ext cx="4716524" cy="0"/>
          </a:xfrm>
          <a:prstGeom prst="line">
            <a:avLst/>
          </a:prstGeom>
          <a:solidFill>
            <a:schemeClr val="accent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a:extLst>
              <a:ext uri="{FF2B5EF4-FFF2-40B4-BE49-F238E27FC236}">
                <a16:creationId xmlns:a16="http://schemas.microsoft.com/office/drawing/2014/main" xmlns="" id="{1759DF2A-03F9-4B89-AF63-4DED83E2388F}"/>
              </a:ext>
            </a:extLst>
          </p:cNvPr>
          <p:cNvSpPr/>
          <p:nvPr/>
        </p:nvSpPr>
        <p:spPr bwMode="auto">
          <a:xfrm>
            <a:off x="6084168" y="3368228"/>
            <a:ext cx="1728192" cy="33855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保存进程</a:t>
            </a: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上下文</a:t>
            </a:r>
          </a:p>
        </p:txBody>
      </p:sp>
      <p:sp>
        <p:nvSpPr>
          <p:cNvPr id="32" name="矩形 31">
            <a:extLst>
              <a:ext uri="{FF2B5EF4-FFF2-40B4-BE49-F238E27FC236}">
                <a16:creationId xmlns:a16="http://schemas.microsoft.com/office/drawing/2014/main" xmlns="" id="{02612734-D6E2-420A-AE03-16418F9A6B0C}"/>
              </a:ext>
            </a:extLst>
          </p:cNvPr>
          <p:cNvSpPr/>
          <p:nvPr/>
        </p:nvSpPr>
        <p:spPr bwMode="auto">
          <a:xfrm>
            <a:off x="6084168" y="4005064"/>
            <a:ext cx="1728192" cy="338554"/>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恢复进程</a:t>
            </a:r>
            <a:r>
              <a:rPr lang="en-US" altLang="zh-CN" sz="1600" dirty="0"/>
              <a:t>2</a:t>
            </a: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上下文</a:t>
            </a:r>
          </a:p>
        </p:txBody>
      </p:sp>
      <p:cxnSp>
        <p:nvCxnSpPr>
          <p:cNvPr id="14" name="直接连接符 13">
            <a:extLst>
              <a:ext uri="{FF2B5EF4-FFF2-40B4-BE49-F238E27FC236}">
                <a16:creationId xmlns:a16="http://schemas.microsoft.com/office/drawing/2014/main" xmlns="" id="{47583DDA-C38D-4BEE-AEEC-9774BFF07274}"/>
              </a:ext>
            </a:extLst>
          </p:cNvPr>
          <p:cNvCxnSpPr>
            <a:cxnSpLocks/>
          </p:cNvCxnSpPr>
          <p:nvPr/>
        </p:nvCxnSpPr>
        <p:spPr bwMode="auto">
          <a:xfrm>
            <a:off x="2231740" y="3068960"/>
            <a:ext cx="0" cy="360040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直接连接符 34">
            <a:extLst>
              <a:ext uri="{FF2B5EF4-FFF2-40B4-BE49-F238E27FC236}">
                <a16:creationId xmlns:a16="http://schemas.microsoft.com/office/drawing/2014/main" xmlns="" id="{8464AA66-4EBE-4AA0-A324-9A5B9002AFDE}"/>
              </a:ext>
            </a:extLst>
          </p:cNvPr>
          <p:cNvCxnSpPr>
            <a:cxnSpLocks/>
          </p:cNvCxnSpPr>
          <p:nvPr/>
        </p:nvCxnSpPr>
        <p:spPr bwMode="auto">
          <a:xfrm>
            <a:off x="4427984" y="2612149"/>
            <a:ext cx="0" cy="4129219"/>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 name="矩形 36">
            <a:extLst>
              <a:ext uri="{FF2B5EF4-FFF2-40B4-BE49-F238E27FC236}">
                <a16:creationId xmlns:a16="http://schemas.microsoft.com/office/drawing/2014/main" xmlns="" id="{B12F3CF2-0678-4B7F-BD27-0D80245BD668}"/>
              </a:ext>
            </a:extLst>
          </p:cNvPr>
          <p:cNvSpPr/>
          <p:nvPr/>
        </p:nvSpPr>
        <p:spPr bwMode="auto">
          <a:xfrm>
            <a:off x="6084168" y="5177445"/>
            <a:ext cx="1728192" cy="338554"/>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保存进程</a:t>
            </a: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上下文</a:t>
            </a:r>
          </a:p>
        </p:txBody>
      </p:sp>
      <p:sp>
        <p:nvSpPr>
          <p:cNvPr id="38" name="矩形 37">
            <a:extLst>
              <a:ext uri="{FF2B5EF4-FFF2-40B4-BE49-F238E27FC236}">
                <a16:creationId xmlns:a16="http://schemas.microsoft.com/office/drawing/2014/main" xmlns="" id="{5A6436D2-720C-4FEF-A6C2-B96F44579D04}"/>
              </a:ext>
            </a:extLst>
          </p:cNvPr>
          <p:cNvSpPr/>
          <p:nvPr/>
        </p:nvSpPr>
        <p:spPr bwMode="auto">
          <a:xfrm>
            <a:off x="6084168" y="5826750"/>
            <a:ext cx="1728192" cy="33855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恢复进程</a:t>
            </a:r>
            <a:r>
              <a:rPr lang="en-US" altLang="zh-CN" sz="1600"/>
              <a:t>1</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上下文</a:t>
            </a:r>
            <a:endPar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41" name="直接箭头连接符 40">
            <a:extLst>
              <a:ext uri="{FF2B5EF4-FFF2-40B4-BE49-F238E27FC236}">
                <a16:creationId xmlns:a16="http://schemas.microsoft.com/office/drawing/2014/main" xmlns="" id="{E11C96F0-A948-4822-92FC-A39379F36375}"/>
              </a:ext>
            </a:extLst>
          </p:cNvPr>
          <p:cNvCxnSpPr>
            <a:cxnSpLocks/>
            <a:endCxn id="12" idx="0"/>
          </p:cNvCxnSpPr>
          <p:nvPr/>
        </p:nvCxnSpPr>
        <p:spPr bwMode="auto">
          <a:xfrm>
            <a:off x="6948264" y="3068960"/>
            <a:ext cx="0" cy="299268"/>
          </a:xfrm>
          <a:prstGeom prst="straightConnector1">
            <a:avLst/>
          </a:prstGeom>
          <a:ln w="31750">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43" name="直接箭头连接符 42">
            <a:extLst>
              <a:ext uri="{FF2B5EF4-FFF2-40B4-BE49-F238E27FC236}">
                <a16:creationId xmlns:a16="http://schemas.microsoft.com/office/drawing/2014/main" xmlns="" id="{09C1E97D-0FFC-476F-8121-8FCC8D15AC23}"/>
              </a:ext>
            </a:extLst>
          </p:cNvPr>
          <p:cNvCxnSpPr>
            <a:cxnSpLocks/>
          </p:cNvCxnSpPr>
          <p:nvPr/>
        </p:nvCxnSpPr>
        <p:spPr bwMode="auto">
          <a:xfrm>
            <a:off x="6947088" y="3706782"/>
            <a:ext cx="0" cy="299268"/>
          </a:xfrm>
          <a:prstGeom prst="straightConnector1">
            <a:avLst/>
          </a:prstGeom>
          <a:ln w="31750">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45" name="直接连接符 44">
            <a:extLst>
              <a:ext uri="{FF2B5EF4-FFF2-40B4-BE49-F238E27FC236}">
                <a16:creationId xmlns:a16="http://schemas.microsoft.com/office/drawing/2014/main" xmlns="" id="{A91ACA74-525C-4115-84D2-D5CFC66956E0}"/>
              </a:ext>
            </a:extLst>
          </p:cNvPr>
          <p:cNvCxnSpPr>
            <a:endCxn id="32" idx="2"/>
          </p:cNvCxnSpPr>
          <p:nvPr/>
        </p:nvCxnSpPr>
        <p:spPr bwMode="auto">
          <a:xfrm flipV="1">
            <a:off x="4427984" y="4343618"/>
            <a:ext cx="2520280" cy="165502"/>
          </a:xfrm>
          <a:prstGeom prst="line">
            <a:avLst/>
          </a:prstGeom>
          <a:solidFill>
            <a:schemeClr val="accent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a:extLst>
              <a:ext uri="{FF2B5EF4-FFF2-40B4-BE49-F238E27FC236}">
                <a16:creationId xmlns:a16="http://schemas.microsoft.com/office/drawing/2014/main" xmlns="" id="{B59D2347-8122-414D-9B6B-D5141674B59D}"/>
              </a:ext>
            </a:extLst>
          </p:cNvPr>
          <p:cNvCxnSpPr>
            <a:cxnSpLocks/>
          </p:cNvCxnSpPr>
          <p:nvPr/>
        </p:nvCxnSpPr>
        <p:spPr bwMode="auto">
          <a:xfrm>
            <a:off x="4415472" y="4498960"/>
            <a:ext cx="0" cy="504056"/>
          </a:xfrm>
          <a:prstGeom prst="straightConnector1">
            <a:avLst/>
          </a:prstGeom>
          <a:ln w="31750">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50" name="直接箭头连接符 49">
            <a:extLst>
              <a:ext uri="{FF2B5EF4-FFF2-40B4-BE49-F238E27FC236}">
                <a16:creationId xmlns:a16="http://schemas.microsoft.com/office/drawing/2014/main" xmlns="" id="{34AC50C7-92F2-4575-AB44-09608156B026}"/>
              </a:ext>
            </a:extLst>
          </p:cNvPr>
          <p:cNvCxnSpPr>
            <a:cxnSpLocks/>
            <a:endCxn id="37" idx="0"/>
          </p:cNvCxnSpPr>
          <p:nvPr/>
        </p:nvCxnSpPr>
        <p:spPr bwMode="auto">
          <a:xfrm>
            <a:off x="4415472" y="5003016"/>
            <a:ext cx="2532792" cy="174429"/>
          </a:xfrm>
          <a:prstGeom prst="straightConnector1">
            <a:avLst/>
          </a:prstGeom>
          <a:ln w="31750">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53" name="直接箭头连接符 52">
            <a:extLst>
              <a:ext uri="{FF2B5EF4-FFF2-40B4-BE49-F238E27FC236}">
                <a16:creationId xmlns:a16="http://schemas.microsoft.com/office/drawing/2014/main" xmlns="" id="{D7E38BB1-A144-42A9-B939-820EB5425AF8}"/>
              </a:ext>
            </a:extLst>
          </p:cNvPr>
          <p:cNvCxnSpPr>
            <a:cxnSpLocks/>
          </p:cNvCxnSpPr>
          <p:nvPr/>
        </p:nvCxnSpPr>
        <p:spPr bwMode="auto">
          <a:xfrm>
            <a:off x="6944736" y="5515999"/>
            <a:ext cx="0" cy="299268"/>
          </a:xfrm>
          <a:prstGeom prst="straightConnector1">
            <a:avLst/>
          </a:prstGeom>
          <a:ln w="31750">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54" name="直接连接符 53">
            <a:extLst>
              <a:ext uri="{FF2B5EF4-FFF2-40B4-BE49-F238E27FC236}">
                <a16:creationId xmlns:a16="http://schemas.microsoft.com/office/drawing/2014/main" xmlns="" id="{9672CF94-EB91-4D4D-808D-5DFF1C37F87A}"/>
              </a:ext>
            </a:extLst>
          </p:cNvPr>
          <p:cNvCxnSpPr/>
          <p:nvPr/>
        </p:nvCxnSpPr>
        <p:spPr bwMode="auto">
          <a:xfrm flipV="1">
            <a:off x="2244252" y="6194922"/>
            <a:ext cx="4740304" cy="281133"/>
          </a:xfrm>
          <a:prstGeom prst="line">
            <a:avLst/>
          </a:prstGeom>
          <a:solidFill>
            <a:schemeClr val="accent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箭头连接符 55">
            <a:extLst>
              <a:ext uri="{FF2B5EF4-FFF2-40B4-BE49-F238E27FC236}">
                <a16:creationId xmlns:a16="http://schemas.microsoft.com/office/drawing/2014/main" xmlns="" id="{81F833D6-4A9F-432C-B013-4D9262AFD612}"/>
              </a:ext>
            </a:extLst>
          </p:cNvPr>
          <p:cNvCxnSpPr>
            <a:cxnSpLocks/>
          </p:cNvCxnSpPr>
          <p:nvPr/>
        </p:nvCxnSpPr>
        <p:spPr bwMode="auto">
          <a:xfrm>
            <a:off x="2244252" y="6472580"/>
            <a:ext cx="0" cy="299268"/>
          </a:xfrm>
          <a:prstGeom prst="straightConnector1">
            <a:avLst/>
          </a:prstGeom>
          <a:ln w="31750">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29" name="文本框 28">
            <a:extLst>
              <a:ext uri="{FF2B5EF4-FFF2-40B4-BE49-F238E27FC236}">
                <a16:creationId xmlns:a16="http://schemas.microsoft.com/office/drawing/2014/main" xmlns="" id="{21D575C1-DAD4-4B8F-A6D2-5CF4B9FDBAC0}"/>
              </a:ext>
            </a:extLst>
          </p:cNvPr>
          <p:cNvSpPr txBox="1"/>
          <p:nvPr/>
        </p:nvSpPr>
        <p:spPr>
          <a:xfrm>
            <a:off x="2825807" y="2582269"/>
            <a:ext cx="1471971" cy="461665"/>
          </a:xfrm>
          <a:prstGeom prst="rect">
            <a:avLst/>
          </a:prstGeom>
          <a:noFill/>
        </p:spPr>
        <p:txBody>
          <a:bodyPr wrap="square" rtlCol="0">
            <a:spAutoFit/>
          </a:bodyPr>
          <a:lstStyle/>
          <a:p>
            <a:r>
              <a:rPr lang="zh-CN" altLang="en-US" sz="2400" b="1" dirty="0">
                <a:solidFill>
                  <a:srgbClr val="FF0000"/>
                </a:solidFill>
              </a:rPr>
              <a:t>用户态</a:t>
            </a:r>
          </a:p>
        </p:txBody>
      </p:sp>
      <p:sp>
        <p:nvSpPr>
          <p:cNvPr id="59" name="文本框 58">
            <a:extLst>
              <a:ext uri="{FF2B5EF4-FFF2-40B4-BE49-F238E27FC236}">
                <a16:creationId xmlns:a16="http://schemas.microsoft.com/office/drawing/2014/main" xmlns="" id="{26806781-367A-4FA8-B3B8-07B53655E528}"/>
              </a:ext>
            </a:extLst>
          </p:cNvPr>
          <p:cNvSpPr txBox="1"/>
          <p:nvPr/>
        </p:nvSpPr>
        <p:spPr>
          <a:xfrm>
            <a:off x="6338612" y="2582269"/>
            <a:ext cx="1471971" cy="461665"/>
          </a:xfrm>
          <a:prstGeom prst="rect">
            <a:avLst/>
          </a:prstGeom>
          <a:noFill/>
        </p:spPr>
        <p:txBody>
          <a:bodyPr wrap="square" rtlCol="0">
            <a:spAutoFit/>
          </a:bodyPr>
          <a:lstStyle/>
          <a:p>
            <a:r>
              <a:rPr lang="zh-CN" altLang="en-US" sz="2400" b="1" dirty="0">
                <a:solidFill>
                  <a:srgbClr val="FF0000"/>
                </a:solidFill>
              </a:rPr>
              <a:t>内核态</a:t>
            </a:r>
          </a:p>
        </p:txBody>
      </p:sp>
      <p:sp>
        <p:nvSpPr>
          <p:cNvPr id="60" name="文本框 59">
            <a:extLst>
              <a:ext uri="{FF2B5EF4-FFF2-40B4-BE49-F238E27FC236}">
                <a16:creationId xmlns:a16="http://schemas.microsoft.com/office/drawing/2014/main" xmlns="" id="{FD95B942-BBEB-402B-B514-A191CFFA0788}"/>
              </a:ext>
            </a:extLst>
          </p:cNvPr>
          <p:cNvSpPr txBox="1"/>
          <p:nvPr/>
        </p:nvSpPr>
        <p:spPr>
          <a:xfrm>
            <a:off x="544784" y="2863063"/>
            <a:ext cx="1769966" cy="338554"/>
          </a:xfrm>
          <a:prstGeom prst="rect">
            <a:avLst/>
          </a:prstGeom>
          <a:noFill/>
        </p:spPr>
        <p:txBody>
          <a:bodyPr wrap="square" rtlCol="0">
            <a:spAutoFit/>
          </a:bodyPr>
          <a:lstStyle/>
          <a:p>
            <a:r>
              <a:rPr lang="zh-CN" altLang="en-US" sz="1600" b="1" dirty="0"/>
              <a:t>中断或系统调用</a:t>
            </a:r>
          </a:p>
        </p:txBody>
      </p:sp>
      <p:sp>
        <p:nvSpPr>
          <p:cNvPr id="61" name="文本框 60">
            <a:extLst>
              <a:ext uri="{FF2B5EF4-FFF2-40B4-BE49-F238E27FC236}">
                <a16:creationId xmlns:a16="http://schemas.microsoft.com/office/drawing/2014/main" xmlns="" id="{40155769-499B-4D66-BF3D-799E9F99E560}"/>
              </a:ext>
            </a:extLst>
          </p:cNvPr>
          <p:cNvSpPr txBox="1"/>
          <p:nvPr/>
        </p:nvSpPr>
        <p:spPr>
          <a:xfrm>
            <a:off x="2718013" y="4802271"/>
            <a:ext cx="1769966" cy="338554"/>
          </a:xfrm>
          <a:prstGeom prst="rect">
            <a:avLst/>
          </a:prstGeom>
          <a:noFill/>
        </p:spPr>
        <p:txBody>
          <a:bodyPr wrap="square" rtlCol="0">
            <a:spAutoFit/>
          </a:bodyPr>
          <a:lstStyle/>
          <a:p>
            <a:r>
              <a:rPr lang="zh-CN" altLang="en-US" sz="1600" b="1" dirty="0"/>
              <a:t>中断或系统调用</a:t>
            </a:r>
          </a:p>
        </p:txBody>
      </p:sp>
      <p:sp>
        <p:nvSpPr>
          <p:cNvPr id="30" name="文本框 29">
            <a:extLst>
              <a:ext uri="{FF2B5EF4-FFF2-40B4-BE49-F238E27FC236}">
                <a16:creationId xmlns:a16="http://schemas.microsoft.com/office/drawing/2014/main" xmlns="" id="{3A41EC1B-5149-4B4F-BE83-E77632065CFD}"/>
              </a:ext>
            </a:extLst>
          </p:cNvPr>
          <p:cNvSpPr txBox="1"/>
          <p:nvPr/>
        </p:nvSpPr>
        <p:spPr>
          <a:xfrm>
            <a:off x="60521" y="6194922"/>
            <a:ext cx="1883383" cy="584775"/>
          </a:xfrm>
          <a:prstGeom prst="rect">
            <a:avLst/>
          </a:prstGeom>
          <a:noFill/>
        </p:spPr>
        <p:txBody>
          <a:bodyPr wrap="square" rtlCol="0">
            <a:spAutoFit/>
          </a:bodyPr>
          <a:lstStyle/>
          <a:p>
            <a:r>
              <a:rPr lang="en-US" altLang="zh-CN" sz="1600" dirty="0"/>
              <a:t>《</a:t>
            </a:r>
            <a:r>
              <a:rPr lang="zh-CN" altLang="en-US" sz="1600" dirty="0"/>
              <a:t>现代操作系统</a:t>
            </a:r>
            <a:r>
              <a:rPr lang="en-US" altLang="zh-CN" sz="1600" dirty="0"/>
              <a:t>-</a:t>
            </a:r>
            <a:r>
              <a:rPr lang="zh-CN" altLang="en-US" sz="1600" dirty="0"/>
              <a:t>原理与实现</a:t>
            </a:r>
            <a:r>
              <a:rPr lang="en-US" altLang="zh-CN" sz="1600" dirty="0"/>
              <a:t>》</a:t>
            </a:r>
            <a:endParaRPr lang="zh-CN" altLang="en-US" sz="1600" dirty="0"/>
          </a:p>
        </p:txBody>
      </p:sp>
    </p:spTree>
    <p:extLst>
      <p:ext uri="{BB962C8B-B14F-4D97-AF65-F5344CB8AC3E}">
        <p14:creationId xmlns:p14="http://schemas.microsoft.com/office/powerpoint/2010/main" val="3507645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xmlns="" id="{4555DF44-2224-4622-8A9D-CF1FCF06493B}"/>
              </a:ext>
            </a:extLst>
          </p:cNvPr>
          <p:cNvSpPr>
            <a:spLocks noGrp="1" noChangeArrowheads="1"/>
          </p:cNvSpPr>
          <p:nvPr>
            <p:ph type="body" idx="1"/>
          </p:nvPr>
        </p:nvSpPr>
        <p:spPr>
          <a:xfrm>
            <a:off x="381000" y="1143000"/>
            <a:ext cx="8078788" cy="4230688"/>
          </a:xfrm>
        </p:spPr>
        <p:txBody>
          <a:bodyPr/>
          <a:lstStyle/>
          <a:p>
            <a:pPr eaLnBrk="1" hangingPunct="1">
              <a:lnSpc>
                <a:spcPct val="110000"/>
              </a:lnSpc>
              <a:buFontTx/>
              <a:buNone/>
            </a:pPr>
            <a:r>
              <a:rPr lang="en-US" altLang="zh-CN" sz="3600" b="1">
                <a:solidFill>
                  <a:schemeClr val="accent2"/>
                </a:solidFill>
              </a:rPr>
              <a:t>3.2 </a:t>
            </a:r>
            <a:r>
              <a:rPr lang="zh-CN" altLang="en-US" sz="3600" b="1">
                <a:solidFill>
                  <a:schemeClr val="accent2"/>
                </a:solidFill>
              </a:rPr>
              <a:t>进程的描述</a:t>
            </a:r>
          </a:p>
          <a:p>
            <a:pPr eaLnBrk="1" hangingPunct="1">
              <a:lnSpc>
                <a:spcPct val="110000"/>
              </a:lnSpc>
              <a:buFontTx/>
              <a:buNone/>
            </a:pPr>
            <a:r>
              <a:rPr lang="en-US" altLang="zh-CN" b="1">
                <a:solidFill>
                  <a:srgbClr val="339933"/>
                </a:solidFill>
              </a:rPr>
              <a:t>3.2.4 PCB</a:t>
            </a:r>
            <a:r>
              <a:rPr lang="zh-CN" altLang="en-US" b="1">
                <a:solidFill>
                  <a:srgbClr val="339933"/>
                </a:solidFill>
              </a:rPr>
              <a:t>的组织方式</a:t>
            </a:r>
          </a:p>
          <a:p>
            <a:pPr marL="641350" lvl="1" indent="-184150" eaLnBrk="1" hangingPunct="1">
              <a:lnSpc>
                <a:spcPct val="110000"/>
              </a:lnSpc>
              <a:buFontTx/>
              <a:buBlip>
                <a:blip r:embed="rId3"/>
              </a:buBlip>
            </a:pPr>
            <a:r>
              <a:rPr lang="zh-CN" altLang="en-US" sz="3200" b="1"/>
              <a:t> </a:t>
            </a:r>
            <a:r>
              <a:rPr lang="en-US" altLang="zh-CN" sz="3200" b="1"/>
              <a:t>PCB</a:t>
            </a:r>
            <a:r>
              <a:rPr lang="zh-CN" altLang="en-US" sz="3200" b="1"/>
              <a:t>表：</a:t>
            </a:r>
          </a:p>
          <a:p>
            <a:pPr marL="1146175" lvl="2" indent="-314325" eaLnBrk="1" hangingPunct="1">
              <a:lnSpc>
                <a:spcPct val="110000"/>
              </a:lnSpc>
              <a:buFontTx/>
              <a:buBlip>
                <a:blip r:embed="rId4"/>
              </a:buBlip>
            </a:pPr>
            <a:r>
              <a:rPr lang="zh-CN" altLang="en-US" sz="2800" b="1"/>
              <a:t>系统把所有</a:t>
            </a:r>
            <a:r>
              <a:rPr lang="en-US" altLang="zh-CN" sz="2800" b="1"/>
              <a:t>PCB</a:t>
            </a:r>
            <a:r>
              <a:rPr lang="zh-CN" altLang="en-US" sz="2800" b="1"/>
              <a:t>组织在一起，并把它们放在内存的固定区域，就构成了 </a:t>
            </a:r>
            <a:r>
              <a:rPr lang="en-US" altLang="zh-CN" sz="2800" b="1"/>
              <a:t>PCB</a:t>
            </a:r>
            <a:r>
              <a:rPr lang="zh-CN" altLang="en-US" sz="2800" b="1"/>
              <a:t>表；</a:t>
            </a:r>
          </a:p>
          <a:p>
            <a:pPr marL="1146175" lvl="2" indent="-314325" eaLnBrk="1" hangingPunct="1">
              <a:lnSpc>
                <a:spcPct val="110000"/>
              </a:lnSpc>
              <a:buFontTx/>
              <a:buBlip>
                <a:blip r:embed="rId4"/>
              </a:buBlip>
            </a:pPr>
            <a:r>
              <a:rPr lang="en-US" altLang="zh-CN" sz="2800" b="1"/>
              <a:t>PCB</a:t>
            </a:r>
            <a:r>
              <a:rPr lang="zh-CN" altLang="en-US" sz="2800" b="1"/>
              <a:t>表的大小决定了系统中最多可同时存在的进程个数，称为系统的并发度。</a:t>
            </a:r>
          </a:p>
        </p:txBody>
      </p:sp>
      <p:sp>
        <p:nvSpPr>
          <p:cNvPr id="262147" name="Rectangle 3">
            <a:extLst>
              <a:ext uri="{FF2B5EF4-FFF2-40B4-BE49-F238E27FC236}">
                <a16:creationId xmlns:a16="http://schemas.microsoft.com/office/drawing/2014/main" xmlns="" id="{8E61CF52-1EAE-467C-9715-14DF1A267E70}"/>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xmlns="" id="{D7CC837F-A080-477E-A776-2A302569118D}"/>
              </a:ext>
            </a:extLst>
          </p:cNvPr>
          <p:cNvSpPr>
            <a:spLocks noGrp="1" noChangeArrowheads="1"/>
          </p:cNvSpPr>
          <p:nvPr>
            <p:ph type="body" idx="1"/>
          </p:nvPr>
        </p:nvSpPr>
        <p:spPr>
          <a:xfrm>
            <a:off x="304800" y="1143000"/>
            <a:ext cx="8458200" cy="4800600"/>
          </a:xfrm>
        </p:spPr>
        <p:txBody>
          <a:bodyPr/>
          <a:lstStyle/>
          <a:p>
            <a:pPr eaLnBrk="1" hangingPunct="1">
              <a:lnSpc>
                <a:spcPct val="110000"/>
              </a:lnSpc>
              <a:buFontTx/>
              <a:buNone/>
            </a:pPr>
            <a:r>
              <a:rPr lang="en-US" altLang="zh-CN" sz="4000" b="1">
                <a:solidFill>
                  <a:schemeClr val="accent2"/>
                </a:solidFill>
              </a:rPr>
              <a:t>3.2 </a:t>
            </a:r>
            <a:r>
              <a:rPr lang="zh-CN" altLang="en-US" sz="4000" b="1">
                <a:solidFill>
                  <a:schemeClr val="accent2"/>
                </a:solidFill>
              </a:rPr>
              <a:t>进程的描述</a:t>
            </a:r>
          </a:p>
          <a:p>
            <a:pPr eaLnBrk="1" hangingPunct="1">
              <a:lnSpc>
                <a:spcPct val="110000"/>
              </a:lnSpc>
              <a:buFontTx/>
              <a:buNone/>
            </a:pPr>
            <a:r>
              <a:rPr lang="en-US" altLang="zh-CN" sz="3600" b="1">
                <a:solidFill>
                  <a:srgbClr val="339933"/>
                </a:solidFill>
              </a:rPr>
              <a:t>3.2.4 PCB</a:t>
            </a:r>
            <a:r>
              <a:rPr lang="zh-CN" altLang="en-US" sz="3600" b="1">
                <a:solidFill>
                  <a:srgbClr val="339933"/>
                </a:solidFill>
              </a:rPr>
              <a:t>的组织方式</a:t>
            </a:r>
          </a:p>
          <a:p>
            <a:pPr lvl="1" eaLnBrk="1" hangingPunct="1">
              <a:lnSpc>
                <a:spcPct val="110000"/>
              </a:lnSpc>
              <a:buFontTx/>
              <a:buBlip>
                <a:blip r:embed="rId3"/>
              </a:buBlip>
            </a:pPr>
            <a:r>
              <a:rPr lang="zh-CN" altLang="en-US" sz="3200" b="1"/>
              <a:t> 组织方式</a:t>
            </a:r>
          </a:p>
          <a:p>
            <a:pPr lvl="2" eaLnBrk="1" hangingPunct="1">
              <a:lnSpc>
                <a:spcPct val="110000"/>
              </a:lnSpc>
              <a:buFontTx/>
              <a:buBlip>
                <a:blip r:embed="rId4"/>
              </a:buBlip>
            </a:pPr>
            <a:r>
              <a:rPr lang="zh-CN" altLang="en-US" sz="2600" b="1">
                <a:solidFill>
                  <a:schemeClr val="accent2"/>
                </a:solidFill>
              </a:rPr>
              <a:t> </a:t>
            </a:r>
            <a:r>
              <a:rPr lang="zh-CN" altLang="en-US" sz="2800" b="1">
                <a:solidFill>
                  <a:schemeClr val="accent2"/>
                </a:solidFill>
              </a:rPr>
              <a:t>链表</a:t>
            </a:r>
            <a:endParaRPr lang="zh-CN" altLang="en-US" sz="2800" b="1"/>
          </a:p>
          <a:p>
            <a:pPr marL="1711325" lvl="3" indent="-339725" eaLnBrk="1" hangingPunct="1">
              <a:lnSpc>
                <a:spcPct val="110000"/>
              </a:lnSpc>
              <a:buFontTx/>
              <a:buBlip>
                <a:blip r:embed="rId5"/>
              </a:buBlip>
            </a:pPr>
            <a:r>
              <a:rPr lang="zh-CN" altLang="en-US" sz="2800" b="1"/>
              <a:t>同一状态的进程其</a:t>
            </a:r>
            <a:r>
              <a:rPr lang="en-US" altLang="zh-CN" sz="2800" b="1"/>
              <a:t>PCB</a:t>
            </a:r>
            <a:r>
              <a:rPr lang="zh-CN" altLang="en-US" sz="2800" b="1"/>
              <a:t>成一链表，多个状态对应多个不同的链表；</a:t>
            </a:r>
          </a:p>
          <a:p>
            <a:pPr marL="1711325" lvl="3" indent="-339725" eaLnBrk="1" hangingPunct="1">
              <a:lnSpc>
                <a:spcPct val="110000"/>
              </a:lnSpc>
              <a:buFontTx/>
              <a:buBlip>
                <a:blip r:embed="rId5"/>
              </a:buBlip>
            </a:pPr>
            <a:r>
              <a:rPr lang="zh-CN" altLang="en-US" sz="2800" b="1"/>
              <a:t>各状态的进程形成不同的链表：就绪链表、阻塞链表。</a:t>
            </a:r>
          </a:p>
        </p:txBody>
      </p:sp>
      <p:sp>
        <p:nvSpPr>
          <p:cNvPr id="264195" name="Rectangle 3">
            <a:extLst>
              <a:ext uri="{FF2B5EF4-FFF2-40B4-BE49-F238E27FC236}">
                <a16:creationId xmlns:a16="http://schemas.microsoft.com/office/drawing/2014/main" xmlns="" id="{79334C3B-2F44-4052-B5F2-97F5BFFA3A0A}"/>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a:extLst>
              <a:ext uri="{FF2B5EF4-FFF2-40B4-BE49-F238E27FC236}">
                <a16:creationId xmlns:a16="http://schemas.microsoft.com/office/drawing/2014/main" xmlns="" id="{B96EACBC-1BAE-4A5D-A356-09D40019799A}"/>
              </a:ext>
            </a:extLst>
          </p:cNvPr>
          <p:cNvSpPr>
            <a:spLocks noGrp="1" noChangeArrowheads="1"/>
          </p:cNvSpPr>
          <p:nvPr>
            <p:ph type="body" idx="1"/>
          </p:nvPr>
        </p:nvSpPr>
        <p:spPr>
          <a:xfrm>
            <a:off x="457200" y="1158875"/>
            <a:ext cx="8153400" cy="990600"/>
          </a:xfrm>
        </p:spPr>
        <p:txBody>
          <a:bodyPr/>
          <a:lstStyle/>
          <a:p>
            <a:pPr eaLnBrk="1" hangingPunct="1">
              <a:lnSpc>
                <a:spcPct val="90000"/>
              </a:lnSpc>
              <a:buFontTx/>
              <a:buNone/>
            </a:pPr>
            <a:r>
              <a:rPr lang="en-US" altLang="zh-CN" b="1">
                <a:solidFill>
                  <a:schemeClr val="accent2"/>
                </a:solidFill>
              </a:rPr>
              <a:t>3.2 </a:t>
            </a:r>
            <a:r>
              <a:rPr lang="zh-CN" altLang="en-US" b="1">
                <a:solidFill>
                  <a:schemeClr val="accent2"/>
                </a:solidFill>
              </a:rPr>
              <a:t>进程的描述</a:t>
            </a:r>
          </a:p>
          <a:p>
            <a:pPr eaLnBrk="1" hangingPunct="1">
              <a:lnSpc>
                <a:spcPct val="90000"/>
              </a:lnSpc>
              <a:buFontTx/>
              <a:buNone/>
            </a:pPr>
            <a:r>
              <a:rPr lang="en-US" altLang="zh-CN" sz="2800" b="1">
                <a:solidFill>
                  <a:srgbClr val="339933"/>
                </a:solidFill>
              </a:rPr>
              <a:t>3.2.4 PCB</a:t>
            </a:r>
            <a:r>
              <a:rPr lang="zh-CN" altLang="en-US" sz="2800" b="1">
                <a:solidFill>
                  <a:srgbClr val="339933"/>
                </a:solidFill>
              </a:rPr>
              <a:t>的组织方式</a:t>
            </a:r>
          </a:p>
        </p:txBody>
      </p:sp>
      <p:sp>
        <p:nvSpPr>
          <p:cNvPr id="2016339" name="Rectangle 83">
            <a:extLst>
              <a:ext uri="{FF2B5EF4-FFF2-40B4-BE49-F238E27FC236}">
                <a16:creationId xmlns:a16="http://schemas.microsoft.com/office/drawing/2014/main" xmlns="" id="{6565A41D-980F-4D02-A8A2-5B6760A89E9F}"/>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grpSp>
        <p:nvGrpSpPr>
          <p:cNvPr id="2016387" name="Group 131">
            <a:extLst>
              <a:ext uri="{FF2B5EF4-FFF2-40B4-BE49-F238E27FC236}">
                <a16:creationId xmlns:a16="http://schemas.microsoft.com/office/drawing/2014/main" xmlns="" id="{2EA56D08-7911-4842-834A-7454E54F0408}"/>
              </a:ext>
            </a:extLst>
          </p:cNvPr>
          <p:cNvGrpSpPr>
            <a:grpSpLocks/>
          </p:cNvGrpSpPr>
          <p:nvPr/>
        </p:nvGrpSpPr>
        <p:grpSpPr bwMode="auto">
          <a:xfrm>
            <a:off x="4932363" y="2062163"/>
            <a:ext cx="2087562" cy="4535487"/>
            <a:chOff x="3107" y="1299"/>
            <a:chExt cx="1315" cy="2857"/>
          </a:xfrm>
        </p:grpSpPr>
        <p:grpSp>
          <p:nvGrpSpPr>
            <p:cNvPr id="68631" name="Group 87">
              <a:extLst>
                <a:ext uri="{FF2B5EF4-FFF2-40B4-BE49-F238E27FC236}">
                  <a16:creationId xmlns:a16="http://schemas.microsoft.com/office/drawing/2014/main" xmlns="" id="{55B5BEC1-BCB1-45E9-8A49-F6819568430D}"/>
                </a:ext>
              </a:extLst>
            </p:cNvPr>
            <p:cNvGrpSpPr>
              <a:grpSpLocks/>
            </p:cNvGrpSpPr>
            <p:nvPr/>
          </p:nvGrpSpPr>
          <p:grpSpPr bwMode="auto">
            <a:xfrm>
              <a:off x="3107" y="1299"/>
              <a:ext cx="1315" cy="318"/>
              <a:chOff x="3334" y="1661"/>
              <a:chExt cx="1315" cy="318"/>
            </a:xfrm>
          </p:grpSpPr>
          <p:sp>
            <p:nvSpPr>
              <p:cNvPr id="68656" name="Rectangle 85">
                <a:extLst>
                  <a:ext uri="{FF2B5EF4-FFF2-40B4-BE49-F238E27FC236}">
                    <a16:creationId xmlns:a16="http://schemas.microsoft.com/office/drawing/2014/main" xmlns="" id="{581BAC48-39C7-4D69-9E0A-CE06E58B53A1}"/>
                  </a:ext>
                </a:extLst>
              </p:cNvPr>
              <p:cNvSpPr>
                <a:spLocks noChangeArrowheads="1"/>
              </p:cNvSpPr>
              <p:nvPr/>
            </p:nvSpPr>
            <p:spPr bwMode="auto">
              <a:xfrm>
                <a:off x="3334" y="1661"/>
                <a:ext cx="1315" cy="31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t>   PCB1        6</a:t>
                </a:r>
              </a:p>
            </p:txBody>
          </p:sp>
          <p:sp>
            <p:nvSpPr>
              <p:cNvPr id="68657" name="Line 86">
                <a:extLst>
                  <a:ext uri="{FF2B5EF4-FFF2-40B4-BE49-F238E27FC236}">
                    <a16:creationId xmlns:a16="http://schemas.microsoft.com/office/drawing/2014/main" xmlns="" id="{7D8215C9-F4FA-406C-9A73-4B0CE817FA9D}"/>
                  </a:ext>
                </a:extLst>
              </p:cNvPr>
              <p:cNvSpPr>
                <a:spLocks noChangeShapeType="1"/>
              </p:cNvSpPr>
              <p:nvPr/>
            </p:nvSpPr>
            <p:spPr bwMode="auto">
              <a:xfrm>
                <a:off x="4286" y="1661"/>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632" name="Group 88">
              <a:extLst>
                <a:ext uri="{FF2B5EF4-FFF2-40B4-BE49-F238E27FC236}">
                  <a16:creationId xmlns:a16="http://schemas.microsoft.com/office/drawing/2014/main" xmlns="" id="{6C826696-6F11-47B4-9D78-E640742276A0}"/>
                </a:ext>
              </a:extLst>
            </p:cNvPr>
            <p:cNvGrpSpPr>
              <a:grpSpLocks/>
            </p:cNvGrpSpPr>
            <p:nvPr/>
          </p:nvGrpSpPr>
          <p:grpSpPr bwMode="auto">
            <a:xfrm>
              <a:off x="3107" y="1616"/>
              <a:ext cx="1315" cy="318"/>
              <a:chOff x="3334" y="1661"/>
              <a:chExt cx="1315" cy="318"/>
            </a:xfrm>
          </p:grpSpPr>
          <p:sp>
            <p:nvSpPr>
              <p:cNvPr id="68654" name="Rectangle 89">
                <a:extLst>
                  <a:ext uri="{FF2B5EF4-FFF2-40B4-BE49-F238E27FC236}">
                    <a16:creationId xmlns:a16="http://schemas.microsoft.com/office/drawing/2014/main" xmlns="" id="{3B7D5BB6-7137-495E-BD41-6F6EAF2DB6D2}"/>
                  </a:ext>
                </a:extLst>
              </p:cNvPr>
              <p:cNvSpPr>
                <a:spLocks noChangeArrowheads="1"/>
              </p:cNvSpPr>
              <p:nvPr/>
            </p:nvSpPr>
            <p:spPr bwMode="auto">
              <a:xfrm>
                <a:off x="3334" y="1661"/>
                <a:ext cx="1315" cy="318"/>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t>   PCB2        7</a:t>
                </a:r>
              </a:p>
            </p:txBody>
          </p:sp>
          <p:sp>
            <p:nvSpPr>
              <p:cNvPr id="68655" name="Line 90">
                <a:extLst>
                  <a:ext uri="{FF2B5EF4-FFF2-40B4-BE49-F238E27FC236}">
                    <a16:creationId xmlns:a16="http://schemas.microsoft.com/office/drawing/2014/main" xmlns="" id="{7F0B87E8-7E4E-451B-82E3-E77350320BD3}"/>
                  </a:ext>
                </a:extLst>
              </p:cNvPr>
              <p:cNvSpPr>
                <a:spLocks noChangeShapeType="1"/>
              </p:cNvSpPr>
              <p:nvPr/>
            </p:nvSpPr>
            <p:spPr bwMode="auto">
              <a:xfrm>
                <a:off x="4286" y="1661"/>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633" name="Group 91">
              <a:extLst>
                <a:ext uri="{FF2B5EF4-FFF2-40B4-BE49-F238E27FC236}">
                  <a16:creationId xmlns:a16="http://schemas.microsoft.com/office/drawing/2014/main" xmlns="" id="{0172813E-F7BC-438F-A3D8-684D5B6A9686}"/>
                </a:ext>
              </a:extLst>
            </p:cNvPr>
            <p:cNvGrpSpPr>
              <a:grpSpLocks/>
            </p:cNvGrpSpPr>
            <p:nvPr/>
          </p:nvGrpSpPr>
          <p:grpSpPr bwMode="auto">
            <a:xfrm>
              <a:off x="3107" y="1934"/>
              <a:ext cx="1315" cy="318"/>
              <a:chOff x="3334" y="1661"/>
              <a:chExt cx="1315" cy="318"/>
            </a:xfrm>
          </p:grpSpPr>
          <p:sp>
            <p:nvSpPr>
              <p:cNvPr id="68652" name="Rectangle 92">
                <a:extLst>
                  <a:ext uri="{FF2B5EF4-FFF2-40B4-BE49-F238E27FC236}">
                    <a16:creationId xmlns:a16="http://schemas.microsoft.com/office/drawing/2014/main" xmlns="" id="{0AF07E90-3600-4B3D-9335-CC0FB9C88EA5}"/>
                  </a:ext>
                </a:extLst>
              </p:cNvPr>
              <p:cNvSpPr>
                <a:spLocks noChangeArrowheads="1"/>
              </p:cNvSpPr>
              <p:nvPr/>
            </p:nvSpPr>
            <p:spPr bwMode="auto">
              <a:xfrm>
                <a:off x="3334" y="1661"/>
                <a:ext cx="1315" cy="31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t>   PCB3       10</a:t>
                </a:r>
              </a:p>
            </p:txBody>
          </p:sp>
          <p:sp>
            <p:nvSpPr>
              <p:cNvPr id="68653" name="Line 93">
                <a:extLst>
                  <a:ext uri="{FF2B5EF4-FFF2-40B4-BE49-F238E27FC236}">
                    <a16:creationId xmlns:a16="http://schemas.microsoft.com/office/drawing/2014/main" xmlns="" id="{7D153F1B-8CBD-4D37-9441-E8BB87C6B9EB}"/>
                  </a:ext>
                </a:extLst>
              </p:cNvPr>
              <p:cNvSpPr>
                <a:spLocks noChangeShapeType="1"/>
              </p:cNvSpPr>
              <p:nvPr/>
            </p:nvSpPr>
            <p:spPr bwMode="auto">
              <a:xfrm>
                <a:off x="4286" y="1661"/>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634" name="Group 94">
              <a:extLst>
                <a:ext uri="{FF2B5EF4-FFF2-40B4-BE49-F238E27FC236}">
                  <a16:creationId xmlns:a16="http://schemas.microsoft.com/office/drawing/2014/main" xmlns="" id="{04BB957F-BA42-4887-8070-6C1872D0810B}"/>
                </a:ext>
              </a:extLst>
            </p:cNvPr>
            <p:cNvGrpSpPr>
              <a:grpSpLocks/>
            </p:cNvGrpSpPr>
            <p:nvPr/>
          </p:nvGrpSpPr>
          <p:grpSpPr bwMode="auto">
            <a:xfrm>
              <a:off x="3107" y="2252"/>
              <a:ext cx="1315" cy="318"/>
              <a:chOff x="3334" y="1661"/>
              <a:chExt cx="1315" cy="318"/>
            </a:xfrm>
          </p:grpSpPr>
          <p:sp>
            <p:nvSpPr>
              <p:cNvPr id="68650" name="Rectangle 95">
                <a:extLst>
                  <a:ext uri="{FF2B5EF4-FFF2-40B4-BE49-F238E27FC236}">
                    <a16:creationId xmlns:a16="http://schemas.microsoft.com/office/drawing/2014/main" xmlns="" id="{05BAE476-9534-430E-8265-C43B452829BC}"/>
                  </a:ext>
                </a:extLst>
              </p:cNvPr>
              <p:cNvSpPr>
                <a:spLocks noChangeArrowheads="1"/>
              </p:cNvSpPr>
              <p:nvPr/>
            </p:nvSpPr>
            <p:spPr bwMode="auto">
              <a:xfrm>
                <a:off x="3334" y="1661"/>
                <a:ext cx="1315" cy="31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t>   PCB4        </a:t>
                </a:r>
                <a:r>
                  <a:rPr lang="en-US" altLang="zh-CN" sz="2400" b="1">
                    <a:sym typeface="Symbol" panose="05050102010706020507" pitchFamily="18" charset="2"/>
                  </a:rPr>
                  <a:t></a:t>
                </a:r>
              </a:p>
            </p:txBody>
          </p:sp>
          <p:sp>
            <p:nvSpPr>
              <p:cNvPr id="68651" name="Line 96">
                <a:extLst>
                  <a:ext uri="{FF2B5EF4-FFF2-40B4-BE49-F238E27FC236}">
                    <a16:creationId xmlns:a16="http://schemas.microsoft.com/office/drawing/2014/main" xmlns="" id="{2FC88C5B-0F5C-40C4-9498-536B70F7B636}"/>
                  </a:ext>
                </a:extLst>
              </p:cNvPr>
              <p:cNvSpPr>
                <a:spLocks noChangeShapeType="1"/>
              </p:cNvSpPr>
              <p:nvPr/>
            </p:nvSpPr>
            <p:spPr bwMode="auto">
              <a:xfrm>
                <a:off x="4286" y="1661"/>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635" name="Group 97">
              <a:extLst>
                <a:ext uri="{FF2B5EF4-FFF2-40B4-BE49-F238E27FC236}">
                  <a16:creationId xmlns:a16="http://schemas.microsoft.com/office/drawing/2014/main" xmlns="" id="{FCB39AF4-5858-4FFA-815D-F621CDF77955}"/>
                </a:ext>
              </a:extLst>
            </p:cNvPr>
            <p:cNvGrpSpPr>
              <a:grpSpLocks/>
            </p:cNvGrpSpPr>
            <p:nvPr/>
          </p:nvGrpSpPr>
          <p:grpSpPr bwMode="auto">
            <a:xfrm>
              <a:off x="3107" y="2568"/>
              <a:ext cx="1315" cy="318"/>
              <a:chOff x="3334" y="1661"/>
              <a:chExt cx="1315" cy="318"/>
            </a:xfrm>
          </p:grpSpPr>
          <p:sp>
            <p:nvSpPr>
              <p:cNvPr id="68648" name="Rectangle 98">
                <a:extLst>
                  <a:ext uri="{FF2B5EF4-FFF2-40B4-BE49-F238E27FC236}">
                    <a16:creationId xmlns:a16="http://schemas.microsoft.com/office/drawing/2014/main" xmlns="" id="{577F6525-356D-49B3-8DB9-DE6712146AD1}"/>
                  </a:ext>
                </a:extLst>
              </p:cNvPr>
              <p:cNvSpPr>
                <a:spLocks noChangeArrowheads="1"/>
              </p:cNvSpPr>
              <p:nvPr/>
            </p:nvSpPr>
            <p:spPr bwMode="auto">
              <a:xfrm>
                <a:off x="3334" y="1661"/>
                <a:ext cx="1315" cy="31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t>   PCB5        </a:t>
                </a:r>
                <a:r>
                  <a:rPr lang="en-US" altLang="zh-CN" sz="2800" b="1">
                    <a:sym typeface="Symbol" panose="05050102010706020507" pitchFamily="18" charset="2"/>
                  </a:rPr>
                  <a:t></a:t>
                </a:r>
              </a:p>
            </p:txBody>
          </p:sp>
          <p:sp>
            <p:nvSpPr>
              <p:cNvPr id="68649" name="Line 99">
                <a:extLst>
                  <a:ext uri="{FF2B5EF4-FFF2-40B4-BE49-F238E27FC236}">
                    <a16:creationId xmlns:a16="http://schemas.microsoft.com/office/drawing/2014/main" xmlns="" id="{3E11EABB-522E-4141-B786-645ED66F32F0}"/>
                  </a:ext>
                </a:extLst>
              </p:cNvPr>
              <p:cNvSpPr>
                <a:spLocks noChangeShapeType="1"/>
              </p:cNvSpPr>
              <p:nvPr/>
            </p:nvSpPr>
            <p:spPr bwMode="auto">
              <a:xfrm>
                <a:off x="4286" y="1661"/>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636" name="Group 100">
              <a:extLst>
                <a:ext uri="{FF2B5EF4-FFF2-40B4-BE49-F238E27FC236}">
                  <a16:creationId xmlns:a16="http://schemas.microsoft.com/office/drawing/2014/main" xmlns="" id="{11C31AD0-ECB2-44DC-A88A-D4BD82B42460}"/>
                </a:ext>
              </a:extLst>
            </p:cNvPr>
            <p:cNvGrpSpPr>
              <a:grpSpLocks/>
            </p:cNvGrpSpPr>
            <p:nvPr/>
          </p:nvGrpSpPr>
          <p:grpSpPr bwMode="auto">
            <a:xfrm>
              <a:off x="3107" y="2885"/>
              <a:ext cx="1315" cy="318"/>
              <a:chOff x="3334" y="1661"/>
              <a:chExt cx="1315" cy="318"/>
            </a:xfrm>
          </p:grpSpPr>
          <p:sp>
            <p:nvSpPr>
              <p:cNvPr id="68646" name="Rectangle 101">
                <a:extLst>
                  <a:ext uri="{FF2B5EF4-FFF2-40B4-BE49-F238E27FC236}">
                    <a16:creationId xmlns:a16="http://schemas.microsoft.com/office/drawing/2014/main" xmlns="" id="{2CE701B2-223A-46AA-825E-BAF2B6A71E9D}"/>
                  </a:ext>
                </a:extLst>
              </p:cNvPr>
              <p:cNvSpPr>
                <a:spLocks noChangeArrowheads="1"/>
              </p:cNvSpPr>
              <p:nvPr/>
            </p:nvSpPr>
            <p:spPr bwMode="auto">
              <a:xfrm>
                <a:off x="3334" y="1661"/>
                <a:ext cx="1315" cy="31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t>   PCB6        5</a:t>
                </a:r>
              </a:p>
            </p:txBody>
          </p:sp>
          <p:sp>
            <p:nvSpPr>
              <p:cNvPr id="68647" name="Line 102">
                <a:extLst>
                  <a:ext uri="{FF2B5EF4-FFF2-40B4-BE49-F238E27FC236}">
                    <a16:creationId xmlns:a16="http://schemas.microsoft.com/office/drawing/2014/main" xmlns="" id="{FCAF2AB5-B65B-4865-8742-AD24B770E851}"/>
                  </a:ext>
                </a:extLst>
              </p:cNvPr>
              <p:cNvSpPr>
                <a:spLocks noChangeShapeType="1"/>
              </p:cNvSpPr>
              <p:nvPr/>
            </p:nvSpPr>
            <p:spPr bwMode="auto">
              <a:xfrm>
                <a:off x="4286" y="1661"/>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637" name="Group 103">
              <a:extLst>
                <a:ext uri="{FF2B5EF4-FFF2-40B4-BE49-F238E27FC236}">
                  <a16:creationId xmlns:a16="http://schemas.microsoft.com/office/drawing/2014/main" xmlns="" id="{9E134167-D90F-4CF5-B129-7B4164FC603B}"/>
                </a:ext>
              </a:extLst>
            </p:cNvPr>
            <p:cNvGrpSpPr>
              <a:grpSpLocks/>
            </p:cNvGrpSpPr>
            <p:nvPr/>
          </p:nvGrpSpPr>
          <p:grpSpPr bwMode="auto">
            <a:xfrm>
              <a:off x="3107" y="3203"/>
              <a:ext cx="1315" cy="318"/>
              <a:chOff x="3334" y="1661"/>
              <a:chExt cx="1315" cy="318"/>
            </a:xfrm>
          </p:grpSpPr>
          <p:sp>
            <p:nvSpPr>
              <p:cNvPr id="68644" name="Rectangle 104">
                <a:extLst>
                  <a:ext uri="{FF2B5EF4-FFF2-40B4-BE49-F238E27FC236}">
                    <a16:creationId xmlns:a16="http://schemas.microsoft.com/office/drawing/2014/main" xmlns="" id="{39101FF0-CBB4-4BD8-ABBC-3D14314A5093}"/>
                  </a:ext>
                </a:extLst>
              </p:cNvPr>
              <p:cNvSpPr>
                <a:spLocks noChangeArrowheads="1"/>
              </p:cNvSpPr>
              <p:nvPr/>
            </p:nvSpPr>
            <p:spPr bwMode="auto">
              <a:xfrm>
                <a:off x="3334" y="1661"/>
                <a:ext cx="1315" cy="318"/>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t>   PCB7        </a:t>
                </a:r>
              </a:p>
            </p:txBody>
          </p:sp>
          <p:sp>
            <p:nvSpPr>
              <p:cNvPr id="68645" name="Line 105">
                <a:extLst>
                  <a:ext uri="{FF2B5EF4-FFF2-40B4-BE49-F238E27FC236}">
                    <a16:creationId xmlns:a16="http://schemas.microsoft.com/office/drawing/2014/main" xmlns="" id="{EC4F7682-68ED-4072-84CA-A8B098EF12DE}"/>
                  </a:ext>
                </a:extLst>
              </p:cNvPr>
              <p:cNvSpPr>
                <a:spLocks noChangeShapeType="1"/>
              </p:cNvSpPr>
              <p:nvPr/>
            </p:nvSpPr>
            <p:spPr bwMode="auto">
              <a:xfrm>
                <a:off x="4286" y="1661"/>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638" name="Group 106">
              <a:extLst>
                <a:ext uri="{FF2B5EF4-FFF2-40B4-BE49-F238E27FC236}">
                  <a16:creationId xmlns:a16="http://schemas.microsoft.com/office/drawing/2014/main" xmlns="" id="{B8015BC4-A2FE-45E9-9481-CBBE0FADEB6E}"/>
                </a:ext>
              </a:extLst>
            </p:cNvPr>
            <p:cNvGrpSpPr>
              <a:grpSpLocks/>
            </p:cNvGrpSpPr>
            <p:nvPr/>
          </p:nvGrpSpPr>
          <p:grpSpPr bwMode="auto">
            <a:xfrm>
              <a:off x="3107" y="3521"/>
              <a:ext cx="1315" cy="318"/>
              <a:chOff x="3334" y="1661"/>
              <a:chExt cx="1315" cy="318"/>
            </a:xfrm>
          </p:grpSpPr>
          <p:sp>
            <p:nvSpPr>
              <p:cNvPr id="68642" name="Rectangle 107">
                <a:extLst>
                  <a:ext uri="{FF2B5EF4-FFF2-40B4-BE49-F238E27FC236}">
                    <a16:creationId xmlns:a16="http://schemas.microsoft.com/office/drawing/2014/main" xmlns="" id="{F5DC50BD-1BA1-4C2B-8EB0-F2D11D866F6F}"/>
                  </a:ext>
                </a:extLst>
              </p:cNvPr>
              <p:cNvSpPr>
                <a:spLocks noChangeArrowheads="1"/>
              </p:cNvSpPr>
              <p:nvPr/>
            </p:nvSpPr>
            <p:spPr bwMode="auto">
              <a:xfrm>
                <a:off x="3334" y="1661"/>
                <a:ext cx="1315" cy="318"/>
              </a:xfrm>
              <a:prstGeom prst="rect">
                <a:avLst/>
              </a:prstGeom>
              <a:gradFill rotWithShape="1">
                <a:gsLst>
                  <a:gs pos="0">
                    <a:srgbClr val="CCFFFF"/>
                  </a:gs>
                  <a:gs pos="100000">
                    <a:srgbClr val="FF9933"/>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t>   ……        </a:t>
                </a:r>
                <a:r>
                  <a:rPr lang="en-US" altLang="zh-CN" sz="2400" b="1">
                    <a:sym typeface="Symbol" panose="05050102010706020507" pitchFamily="18" charset="2"/>
                  </a:rPr>
                  <a:t> </a:t>
                </a:r>
              </a:p>
            </p:txBody>
          </p:sp>
          <p:sp>
            <p:nvSpPr>
              <p:cNvPr id="68643" name="Line 108">
                <a:extLst>
                  <a:ext uri="{FF2B5EF4-FFF2-40B4-BE49-F238E27FC236}">
                    <a16:creationId xmlns:a16="http://schemas.microsoft.com/office/drawing/2014/main" xmlns="" id="{8897AA94-6D6E-4841-8422-6898F33AFB58}"/>
                  </a:ext>
                </a:extLst>
              </p:cNvPr>
              <p:cNvSpPr>
                <a:spLocks noChangeShapeType="1"/>
              </p:cNvSpPr>
              <p:nvPr/>
            </p:nvSpPr>
            <p:spPr bwMode="auto">
              <a:xfrm>
                <a:off x="4286" y="1661"/>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639" name="Group 109">
              <a:extLst>
                <a:ext uri="{FF2B5EF4-FFF2-40B4-BE49-F238E27FC236}">
                  <a16:creationId xmlns:a16="http://schemas.microsoft.com/office/drawing/2014/main" xmlns="" id="{C70E938D-F90C-43FD-8A03-F516B01DD22C}"/>
                </a:ext>
              </a:extLst>
            </p:cNvPr>
            <p:cNvGrpSpPr>
              <a:grpSpLocks/>
            </p:cNvGrpSpPr>
            <p:nvPr/>
          </p:nvGrpSpPr>
          <p:grpSpPr bwMode="auto">
            <a:xfrm>
              <a:off x="3107" y="3838"/>
              <a:ext cx="1315" cy="318"/>
              <a:chOff x="3334" y="1661"/>
              <a:chExt cx="1315" cy="318"/>
            </a:xfrm>
          </p:grpSpPr>
          <p:sp>
            <p:nvSpPr>
              <p:cNvPr id="68640" name="Rectangle 110">
                <a:extLst>
                  <a:ext uri="{FF2B5EF4-FFF2-40B4-BE49-F238E27FC236}">
                    <a16:creationId xmlns:a16="http://schemas.microsoft.com/office/drawing/2014/main" xmlns="" id="{BCB39AF7-3C91-497B-8410-AF1ABC53CBB6}"/>
                  </a:ext>
                </a:extLst>
              </p:cNvPr>
              <p:cNvSpPr>
                <a:spLocks noChangeArrowheads="1"/>
              </p:cNvSpPr>
              <p:nvPr/>
            </p:nvSpPr>
            <p:spPr bwMode="auto">
              <a:xfrm>
                <a:off x="3334" y="1661"/>
                <a:ext cx="1315" cy="318"/>
              </a:xfrm>
              <a:prstGeom prst="rect">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t>   PCBn       </a:t>
                </a:r>
                <a:r>
                  <a:rPr lang="en-US" altLang="zh-CN" sz="2400" b="1">
                    <a:sym typeface="Symbol" panose="05050102010706020507" pitchFamily="18" charset="2"/>
                  </a:rPr>
                  <a:t>15</a:t>
                </a:r>
              </a:p>
            </p:txBody>
          </p:sp>
          <p:sp>
            <p:nvSpPr>
              <p:cNvPr id="68641" name="Line 111">
                <a:extLst>
                  <a:ext uri="{FF2B5EF4-FFF2-40B4-BE49-F238E27FC236}">
                    <a16:creationId xmlns:a16="http://schemas.microsoft.com/office/drawing/2014/main" xmlns="" id="{69CDF33F-EC20-4672-AD84-ECC8BA8492E9}"/>
                  </a:ext>
                </a:extLst>
              </p:cNvPr>
              <p:cNvSpPr>
                <a:spLocks noChangeShapeType="1"/>
              </p:cNvSpPr>
              <p:nvPr/>
            </p:nvSpPr>
            <p:spPr bwMode="auto">
              <a:xfrm>
                <a:off x="4286" y="1661"/>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68613" name="Rectangle 112">
            <a:extLst>
              <a:ext uri="{FF2B5EF4-FFF2-40B4-BE49-F238E27FC236}">
                <a16:creationId xmlns:a16="http://schemas.microsoft.com/office/drawing/2014/main" xmlns="" id="{72235541-0C4F-4358-8C87-25CD8B636A85}"/>
              </a:ext>
            </a:extLst>
          </p:cNvPr>
          <p:cNvSpPr>
            <a:spLocks noChangeArrowheads="1"/>
          </p:cNvSpPr>
          <p:nvPr/>
        </p:nvSpPr>
        <p:spPr bwMode="auto">
          <a:xfrm>
            <a:off x="2484438" y="2420938"/>
            <a:ext cx="1368425" cy="5032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空</a:t>
            </a:r>
            <a:r>
              <a:rPr lang="en-US" altLang="zh-CN" sz="2400" b="1"/>
              <a:t>PCB</a:t>
            </a:r>
          </a:p>
        </p:txBody>
      </p:sp>
      <p:sp>
        <p:nvSpPr>
          <p:cNvPr id="68614" name="Rectangle 116">
            <a:extLst>
              <a:ext uri="{FF2B5EF4-FFF2-40B4-BE49-F238E27FC236}">
                <a16:creationId xmlns:a16="http://schemas.microsoft.com/office/drawing/2014/main" xmlns="" id="{E6EB9804-454D-4B23-98F4-E47055B2F874}"/>
              </a:ext>
            </a:extLst>
          </p:cNvPr>
          <p:cNvSpPr>
            <a:spLocks noChangeArrowheads="1"/>
          </p:cNvSpPr>
          <p:nvPr/>
        </p:nvSpPr>
        <p:spPr bwMode="auto">
          <a:xfrm>
            <a:off x="2484438" y="3357563"/>
            <a:ext cx="1368425" cy="50323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运行态</a:t>
            </a:r>
          </a:p>
        </p:txBody>
      </p:sp>
      <p:sp>
        <p:nvSpPr>
          <p:cNvPr id="68615" name="Rectangle 118">
            <a:extLst>
              <a:ext uri="{FF2B5EF4-FFF2-40B4-BE49-F238E27FC236}">
                <a16:creationId xmlns:a16="http://schemas.microsoft.com/office/drawing/2014/main" xmlns="" id="{9B1F5021-330F-47EE-A79F-5660E39C199D}"/>
              </a:ext>
            </a:extLst>
          </p:cNvPr>
          <p:cNvSpPr>
            <a:spLocks noChangeArrowheads="1"/>
          </p:cNvSpPr>
          <p:nvPr/>
        </p:nvSpPr>
        <p:spPr bwMode="auto">
          <a:xfrm>
            <a:off x="2484438" y="4221163"/>
            <a:ext cx="1368425" cy="503237"/>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就绪态</a:t>
            </a:r>
          </a:p>
        </p:txBody>
      </p:sp>
      <p:sp>
        <p:nvSpPr>
          <p:cNvPr id="68616" name="Rectangle 123">
            <a:extLst>
              <a:ext uri="{FF2B5EF4-FFF2-40B4-BE49-F238E27FC236}">
                <a16:creationId xmlns:a16="http://schemas.microsoft.com/office/drawing/2014/main" xmlns="" id="{3E8130C9-A6B1-45DB-8C0F-4D5458421E0F}"/>
              </a:ext>
            </a:extLst>
          </p:cNvPr>
          <p:cNvSpPr>
            <a:spLocks noChangeArrowheads="1"/>
          </p:cNvSpPr>
          <p:nvPr/>
        </p:nvSpPr>
        <p:spPr bwMode="auto">
          <a:xfrm>
            <a:off x="2484438" y="5084763"/>
            <a:ext cx="1368425" cy="50323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等待</a:t>
            </a:r>
            <a:r>
              <a:rPr lang="en-US" altLang="zh-CN" sz="2400" b="1"/>
              <a:t>1</a:t>
            </a:r>
          </a:p>
        </p:txBody>
      </p:sp>
      <p:sp>
        <p:nvSpPr>
          <p:cNvPr id="68617" name="Rectangle 127">
            <a:extLst>
              <a:ext uri="{FF2B5EF4-FFF2-40B4-BE49-F238E27FC236}">
                <a16:creationId xmlns:a16="http://schemas.microsoft.com/office/drawing/2014/main" xmlns="" id="{7B4301E2-5EFB-4D1D-B635-160714A029C2}"/>
              </a:ext>
            </a:extLst>
          </p:cNvPr>
          <p:cNvSpPr>
            <a:spLocks noChangeArrowheads="1"/>
          </p:cNvSpPr>
          <p:nvPr/>
        </p:nvSpPr>
        <p:spPr bwMode="auto">
          <a:xfrm>
            <a:off x="2484438" y="5949950"/>
            <a:ext cx="1368425" cy="503238"/>
          </a:xfrm>
          <a:prstGeom prst="rect">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等待</a:t>
            </a:r>
            <a:r>
              <a:rPr lang="en-US" altLang="zh-CN" sz="2400" b="1"/>
              <a:t>2</a:t>
            </a:r>
          </a:p>
        </p:txBody>
      </p:sp>
      <p:grpSp>
        <p:nvGrpSpPr>
          <p:cNvPr id="2016386" name="Group 130">
            <a:extLst>
              <a:ext uri="{FF2B5EF4-FFF2-40B4-BE49-F238E27FC236}">
                <a16:creationId xmlns:a16="http://schemas.microsoft.com/office/drawing/2014/main" xmlns="" id="{A306BF75-11BB-4188-948C-0B66C2F86F64}"/>
              </a:ext>
            </a:extLst>
          </p:cNvPr>
          <p:cNvGrpSpPr>
            <a:grpSpLocks/>
          </p:cNvGrpSpPr>
          <p:nvPr/>
        </p:nvGrpSpPr>
        <p:grpSpPr bwMode="auto">
          <a:xfrm>
            <a:off x="3832225" y="2349500"/>
            <a:ext cx="1100138" cy="4032250"/>
            <a:chOff x="2414" y="1480"/>
            <a:chExt cx="693" cy="2540"/>
          </a:xfrm>
        </p:grpSpPr>
        <p:sp>
          <p:nvSpPr>
            <p:cNvPr id="68626" name="Line 113">
              <a:extLst>
                <a:ext uri="{FF2B5EF4-FFF2-40B4-BE49-F238E27FC236}">
                  <a16:creationId xmlns:a16="http://schemas.microsoft.com/office/drawing/2014/main" xmlns="" id="{A47D7E08-C400-4B3D-AB30-991B4533A45F}"/>
                </a:ext>
              </a:extLst>
            </p:cNvPr>
            <p:cNvSpPr>
              <a:spLocks noChangeShapeType="1"/>
            </p:cNvSpPr>
            <p:nvPr/>
          </p:nvSpPr>
          <p:spPr bwMode="auto">
            <a:xfrm>
              <a:off x="2426" y="1661"/>
              <a:ext cx="681"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7" name="Line 117">
              <a:extLst>
                <a:ext uri="{FF2B5EF4-FFF2-40B4-BE49-F238E27FC236}">
                  <a16:creationId xmlns:a16="http://schemas.microsoft.com/office/drawing/2014/main" xmlns="" id="{17CFD7AA-2F53-4BD1-BD07-5807F67917AA}"/>
                </a:ext>
              </a:extLst>
            </p:cNvPr>
            <p:cNvSpPr>
              <a:spLocks noChangeShapeType="1"/>
            </p:cNvSpPr>
            <p:nvPr/>
          </p:nvSpPr>
          <p:spPr bwMode="auto">
            <a:xfrm>
              <a:off x="2426" y="2251"/>
              <a:ext cx="681"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8" name="Line 119">
              <a:extLst>
                <a:ext uri="{FF2B5EF4-FFF2-40B4-BE49-F238E27FC236}">
                  <a16:creationId xmlns:a16="http://schemas.microsoft.com/office/drawing/2014/main" xmlns="" id="{C9C66E5D-A47B-4DB6-9261-0FC450CA0F81}"/>
                </a:ext>
              </a:extLst>
            </p:cNvPr>
            <p:cNvSpPr>
              <a:spLocks noChangeShapeType="1"/>
            </p:cNvSpPr>
            <p:nvPr/>
          </p:nvSpPr>
          <p:spPr bwMode="auto">
            <a:xfrm flipV="1">
              <a:off x="2414" y="1480"/>
              <a:ext cx="693" cy="19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9" name="Line 124">
              <a:extLst>
                <a:ext uri="{FF2B5EF4-FFF2-40B4-BE49-F238E27FC236}">
                  <a16:creationId xmlns:a16="http://schemas.microsoft.com/office/drawing/2014/main" xmlns="" id="{A5A6AB1D-FEEB-4B36-950C-BD480B5D9A13}"/>
                </a:ext>
              </a:extLst>
            </p:cNvPr>
            <p:cNvSpPr>
              <a:spLocks noChangeShapeType="1"/>
            </p:cNvSpPr>
            <p:nvPr/>
          </p:nvSpPr>
          <p:spPr bwMode="auto">
            <a:xfrm flipV="1">
              <a:off x="2426" y="1752"/>
              <a:ext cx="681" cy="1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0" name="Line 128">
              <a:extLst>
                <a:ext uri="{FF2B5EF4-FFF2-40B4-BE49-F238E27FC236}">
                  <a16:creationId xmlns:a16="http://schemas.microsoft.com/office/drawing/2014/main" xmlns="" id="{D52896CD-20D5-4A05-93F8-FA9E72C9D732}"/>
                </a:ext>
              </a:extLst>
            </p:cNvPr>
            <p:cNvSpPr>
              <a:spLocks noChangeShapeType="1"/>
            </p:cNvSpPr>
            <p:nvPr/>
          </p:nvSpPr>
          <p:spPr bwMode="auto">
            <a:xfrm>
              <a:off x="2426" y="3929"/>
              <a:ext cx="681"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16389" name="Group 133">
            <a:extLst>
              <a:ext uri="{FF2B5EF4-FFF2-40B4-BE49-F238E27FC236}">
                <a16:creationId xmlns:a16="http://schemas.microsoft.com/office/drawing/2014/main" xmlns="" id="{E4BC14CA-BE2F-4D57-BA02-2A69141B060B}"/>
              </a:ext>
            </a:extLst>
          </p:cNvPr>
          <p:cNvGrpSpPr>
            <a:grpSpLocks/>
          </p:cNvGrpSpPr>
          <p:nvPr/>
        </p:nvGrpSpPr>
        <p:grpSpPr bwMode="auto">
          <a:xfrm>
            <a:off x="7018338" y="2349500"/>
            <a:ext cx="506412" cy="4032250"/>
            <a:chOff x="4421" y="1480"/>
            <a:chExt cx="319" cy="2540"/>
          </a:xfrm>
        </p:grpSpPr>
        <p:sp>
          <p:nvSpPr>
            <p:cNvPr id="68620" name="Freeform 115">
              <a:extLst>
                <a:ext uri="{FF2B5EF4-FFF2-40B4-BE49-F238E27FC236}">
                  <a16:creationId xmlns:a16="http://schemas.microsoft.com/office/drawing/2014/main" xmlns="" id="{699A5738-A9E4-4BC8-B2FA-C3EE07081F2A}"/>
                </a:ext>
              </a:extLst>
            </p:cNvPr>
            <p:cNvSpPr>
              <a:spLocks/>
            </p:cNvSpPr>
            <p:nvPr/>
          </p:nvSpPr>
          <p:spPr bwMode="auto">
            <a:xfrm>
              <a:off x="4422" y="2115"/>
              <a:ext cx="318" cy="1587"/>
            </a:xfrm>
            <a:custGeom>
              <a:avLst/>
              <a:gdLst>
                <a:gd name="T0" fmla="*/ 0 w 318"/>
                <a:gd name="T1" fmla="*/ 0 h 1587"/>
                <a:gd name="T2" fmla="*/ 318 w 318"/>
                <a:gd name="T3" fmla="*/ 771 h 1587"/>
                <a:gd name="T4" fmla="*/ 0 w 318"/>
                <a:gd name="T5" fmla="*/ 1587 h 1587"/>
                <a:gd name="T6" fmla="*/ 0 60000 65536"/>
                <a:gd name="T7" fmla="*/ 0 60000 65536"/>
                <a:gd name="T8" fmla="*/ 0 60000 65536"/>
              </a:gdLst>
              <a:ahLst/>
              <a:cxnLst>
                <a:cxn ang="T6">
                  <a:pos x="T0" y="T1"/>
                </a:cxn>
                <a:cxn ang="T7">
                  <a:pos x="T2" y="T3"/>
                </a:cxn>
                <a:cxn ang="T8">
                  <a:pos x="T4" y="T5"/>
                </a:cxn>
              </a:cxnLst>
              <a:rect l="0" t="0" r="r" b="b"/>
              <a:pathLst>
                <a:path w="318" h="1587">
                  <a:moveTo>
                    <a:pt x="0" y="0"/>
                  </a:moveTo>
                  <a:cubicBezTo>
                    <a:pt x="159" y="253"/>
                    <a:pt x="318" y="507"/>
                    <a:pt x="318" y="771"/>
                  </a:cubicBezTo>
                  <a:cubicBezTo>
                    <a:pt x="318" y="1035"/>
                    <a:pt x="53" y="1451"/>
                    <a:pt x="0" y="1587"/>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1" name="Freeform 120">
              <a:extLst>
                <a:ext uri="{FF2B5EF4-FFF2-40B4-BE49-F238E27FC236}">
                  <a16:creationId xmlns:a16="http://schemas.microsoft.com/office/drawing/2014/main" xmlns="" id="{965C6A74-EE89-41D6-8931-5F98E419B256}"/>
                </a:ext>
              </a:extLst>
            </p:cNvPr>
            <p:cNvSpPr>
              <a:spLocks/>
            </p:cNvSpPr>
            <p:nvPr/>
          </p:nvSpPr>
          <p:spPr bwMode="auto">
            <a:xfrm>
              <a:off x="4422" y="1480"/>
              <a:ext cx="318" cy="1587"/>
            </a:xfrm>
            <a:custGeom>
              <a:avLst/>
              <a:gdLst>
                <a:gd name="T0" fmla="*/ 0 w 408"/>
                <a:gd name="T1" fmla="*/ 0 h 1587"/>
                <a:gd name="T2" fmla="*/ 248 w 408"/>
                <a:gd name="T3" fmla="*/ 725 h 1587"/>
                <a:gd name="T4" fmla="*/ 0 w 408"/>
                <a:gd name="T5" fmla="*/ 1587 h 1587"/>
                <a:gd name="T6" fmla="*/ 0 60000 65536"/>
                <a:gd name="T7" fmla="*/ 0 60000 65536"/>
                <a:gd name="T8" fmla="*/ 0 60000 65536"/>
              </a:gdLst>
              <a:ahLst/>
              <a:cxnLst>
                <a:cxn ang="T6">
                  <a:pos x="T0" y="T1"/>
                </a:cxn>
                <a:cxn ang="T7">
                  <a:pos x="T2" y="T3"/>
                </a:cxn>
                <a:cxn ang="T8">
                  <a:pos x="T4" y="T5"/>
                </a:cxn>
              </a:cxnLst>
              <a:rect l="0" t="0" r="r" b="b"/>
              <a:pathLst>
                <a:path w="408" h="1587">
                  <a:moveTo>
                    <a:pt x="0" y="0"/>
                  </a:moveTo>
                  <a:cubicBezTo>
                    <a:pt x="204" y="230"/>
                    <a:pt x="408" y="461"/>
                    <a:pt x="408" y="725"/>
                  </a:cubicBezTo>
                  <a:cubicBezTo>
                    <a:pt x="408" y="989"/>
                    <a:pt x="68" y="1443"/>
                    <a:pt x="0" y="1587"/>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2" name="Freeform 122">
              <a:extLst>
                <a:ext uri="{FF2B5EF4-FFF2-40B4-BE49-F238E27FC236}">
                  <a16:creationId xmlns:a16="http://schemas.microsoft.com/office/drawing/2014/main" xmlns="" id="{4F8968D3-9542-462C-BAAA-E2387E3A28CE}"/>
                </a:ext>
              </a:extLst>
            </p:cNvPr>
            <p:cNvSpPr>
              <a:spLocks/>
            </p:cNvSpPr>
            <p:nvPr/>
          </p:nvSpPr>
          <p:spPr bwMode="auto">
            <a:xfrm>
              <a:off x="4421" y="2704"/>
              <a:ext cx="137" cy="399"/>
            </a:xfrm>
            <a:custGeom>
              <a:avLst/>
              <a:gdLst>
                <a:gd name="T0" fmla="*/ 1 w 183"/>
                <a:gd name="T1" fmla="*/ 481 h 331"/>
                <a:gd name="T2" fmla="*/ 103 w 183"/>
                <a:gd name="T3" fmla="*/ 218 h 331"/>
                <a:gd name="T4" fmla="*/ 0 w 183"/>
                <a:gd name="T5" fmla="*/ 0 h 331"/>
                <a:gd name="T6" fmla="*/ 0 60000 65536"/>
                <a:gd name="T7" fmla="*/ 0 60000 65536"/>
                <a:gd name="T8" fmla="*/ 0 60000 65536"/>
              </a:gdLst>
              <a:ahLst/>
              <a:cxnLst>
                <a:cxn ang="T6">
                  <a:pos x="T0" y="T1"/>
                </a:cxn>
                <a:cxn ang="T7">
                  <a:pos x="T2" y="T3"/>
                </a:cxn>
                <a:cxn ang="T8">
                  <a:pos x="T4" y="T5"/>
                </a:cxn>
              </a:cxnLst>
              <a:rect l="0" t="0" r="r" b="b"/>
              <a:pathLst>
                <a:path w="183" h="331">
                  <a:moveTo>
                    <a:pt x="1" y="331"/>
                  </a:moveTo>
                  <a:cubicBezTo>
                    <a:pt x="92" y="268"/>
                    <a:pt x="183" y="205"/>
                    <a:pt x="183" y="150"/>
                  </a:cubicBezTo>
                  <a:cubicBezTo>
                    <a:pt x="183" y="95"/>
                    <a:pt x="30" y="23"/>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3" name="Freeform 125">
              <a:extLst>
                <a:ext uri="{FF2B5EF4-FFF2-40B4-BE49-F238E27FC236}">
                  <a16:creationId xmlns:a16="http://schemas.microsoft.com/office/drawing/2014/main" xmlns="" id="{2BD6649F-F342-4632-8BAE-B26297C8FFEC}"/>
                </a:ext>
              </a:extLst>
            </p:cNvPr>
            <p:cNvSpPr>
              <a:spLocks/>
            </p:cNvSpPr>
            <p:nvPr/>
          </p:nvSpPr>
          <p:spPr bwMode="auto">
            <a:xfrm>
              <a:off x="4422" y="1797"/>
              <a:ext cx="272" cy="1588"/>
            </a:xfrm>
            <a:custGeom>
              <a:avLst/>
              <a:gdLst>
                <a:gd name="T0" fmla="*/ 0 w 272"/>
                <a:gd name="T1" fmla="*/ 0 h 1588"/>
                <a:gd name="T2" fmla="*/ 272 w 272"/>
                <a:gd name="T3" fmla="*/ 681 h 1588"/>
                <a:gd name="T4" fmla="*/ 0 w 272"/>
                <a:gd name="T5" fmla="*/ 1588 h 1588"/>
                <a:gd name="T6" fmla="*/ 0 60000 65536"/>
                <a:gd name="T7" fmla="*/ 0 60000 65536"/>
                <a:gd name="T8" fmla="*/ 0 60000 65536"/>
              </a:gdLst>
              <a:ahLst/>
              <a:cxnLst>
                <a:cxn ang="T6">
                  <a:pos x="T0" y="T1"/>
                </a:cxn>
                <a:cxn ang="T7">
                  <a:pos x="T2" y="T3"/>
                </a:cxn>
                <a:cxn ang="T8">
                  <a:pos x="T4" y="T5"/>
                </a:cxn>
              </a:cxnLst>
              <a:rect l="0" t="0" r="r" b="b"/>
              <a:pathLst>
                <a:path w="272" h="1588">
                  <a:moveTo>
                    <a:pt x="0" y="0"/>
                  </a:moveTo>
                  <a:cubicBezTo>
                    <a:pt x="136" y="208"/>
                    <a:pt x="272" y="416"/>
                    <a:pt x="272" y="681"/>
                  </a:cubicBezTo>
                  <a:cubicBezTo>
                    <a:pt x="272" y="946"/>
                    <a:pt x="45" y="1437"/>
                    <a:pt x="0" y="158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4" name="Freeform 126">
              <a:extLst>
                <a:ext uri="{FF2B5EF4-FFF2-40B4-BE49-F238E27FC236}">
                  <a16:creationId xmlns:a16="http://schemas.microsoft.com/office/drawing/2014/main" xmlns="" id="{1A2F6158-09E4-449C-8F97-15106220AA55}"/>
                </a:ext>
              </a:extLst>
            </p:cNvPr>
            <p:cNvSpPr>
              <a:spLocks/>
            </p:cNvSpPr>
            <p:nvPr/>
          </p:nvSpPr>
          <p:spPr bwMode="auto">
            <a:xfrm>
              <a:off x="4422" y="3385"/>
              <a:ext cx="136" cy="363"/>
            </a:xfrm>
            <a:custGeom>
              <a:avLst/>
              <a:gdLst>
                <a:gd name="T0" fmla="*/ 0 w 136"/>
                <a:gd name="T1" fmla="*/ 0 h 363"/>
                <a:gd name="T2" fmla="*/ 136 w 136"/>
                <a:gd name="T3" fmla="*/ 181 h 363"/>
                <a:gd name="T4" fmla="*/ 0 w 136"/>
                <a:gd name="T5" fmla="*/ 363 h 363"/>
                <a:gd name="T6" fmla="*/ 0 60000 65536"/>
                <a:gd name="T7" fmla="*/ 0 60000 65536"/>
                <a:gd name="T8" fmla="*/ 0 60000 65536"/>
              </a:gdLst>
              <a:ahLst/>
              <a:cxnLst>
                <a:cxn ang="T6">
                  <a:pos x="T0" y="T1"/>
                </a:cxn>
                <a:cxn ang="T7">
                  <a:pos x="T2" y="T3"/>
                </a:cxn>
                <a:cxn ang="T8">
                  <a:pos x="T4" y="T5"/>
                </a:cxn>
              </a:cxnLst>
              <a:rect l="0" t="0" r="r" b="b"/>
              <a:pathLst>
                <a:path w="136" h="363">
                  <a:moveTo>
                    <a:pt x="0" y="0"/>
                  </a:moveTo>
                  <a:cubicBezTo>
                    <a:pt x="68" y="60"/>
                    <a:pt x="136" y="121"/>
                    <a:pt x="136" y="181"/>
                  </a:cubicBezTo>
                  <a:cubicBezTo>
                    <a:pt x="136" y="241"/>
                    <a:pt x="23" y="333"/>
                    <a:pt x="0" y="363"/>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5" name="Freeform 129">
              <a:extLst>
                <a:ext uri="{FF2B5EF4-FFF2-40B4-BE49-F238E27FC236}">
                  <a16:creationId xmlns:a16="http://schemas.microsoft.com/office/drawing/2014/main" xmlns="" id="{05119FB8-8929-4E07-9264-357240E71ADD}"/>
                </a:ext>
              </a:extLst>
            </p:cNvPr>
            <p:cNvSpPr>
              <a:spLocks/>
            </p:cNvSpPr>
            <p:nvPr/>
          </p:nvSpPr>
          <p:spPr bwMode="auto">
            <a:xfrm>
              <a:off x="4422" y="3748"/>
              <a:ext cx="136" cy="272"/>
            </a:xfrm>
            <a:custGeom>
              <a:avLst/>
              <a:gdLst>
                <a:gd name="T0" fmla="*/ 0 w 136"/>
                <a:gd name="T1" fmla="*/ 272 h 272"/>
                <a:gd name="T2" fmla="*/ 136 w 136"/>
                <a:gd name="T3" fmla="*/ 136 h 272"/>
                <a:gd name="T4" fmla="*/ 0 w 136"/>
                <a:gd name="T5" fmla="*/ 0 h 272"/>
                <a:gd name="T6" fmla="*/ 0 60000 65536"/>
                <a:gd name="T7" fmla="*/ 0 60000 65536"/>
                <a:gd name="T8" fmla="*/ 0 60000 65536"/>
              </a:gdLst>
              <a:ahLst/>
              <a:cxnLst>
                <a:cxn ang="T6">
                  <a:pos x="T0" y="T1"/>
                </a:cxn>
                <a:cxn ang="T7">
                  <a:pos x="T2" y="T3"/>
                </a:cxn>
                <a:cxn ang="T8">
                  <a:pos x="T4" y="T5"/>
                </a:cxn>
              </a:cxnLst>
              <a:rect l="0" t="0" r="r" b="b"/>
              <a:pathLst>
                <a:path w="136" h="272">
                  <a:moveTo>
                    <a:pt x="0" y="272"/>
                  </a:moveTo>
                  <a:cubicBezTo>
                    <a:pt x="68" y="226"/>
                    <a:pt x="136" y="181"/>
                    <a:pt x="136" y="136"/>
                  </a:cubicBezTo>
                  <a:cubicBezTo>
                    <a:pt x="136" y="91"/>
                    <a:pt x="23" y="23"/>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16386"/>
                                        </p:tgtEl>
                                        <p:attrNameLst>
                                          <p:attrName>style.visibility</p:attrName>
                                        </p:attrNameLst>
                                      </p:cBhvr>
                                      <p:to>
                                        <p:strVal val="visible"/>
                                      </p:to>
                                    </p:set>
                                    <p:animEffect transition="in" filter="wipe(left)">
                                      <p:cBhvr>
                                        <p:cTn id="7" dur="500"/>
                                        <p:tgtEl>
                                          <p:spTgt spid="2016386"/>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016387"/>
                                        </p:tgtEl>
                                        <p:attrNameLst>
                                          <p:attrName>style.visibility</p:attrName>
                                        </p:attrNameLst>
                                      </p:cBhvr>
                                      <p:to>
                                        <p:strVal val="visible"/>
                                      </p:to>
                                    </p:set>
                                    <p:animEffect transition="in" filter="wipe(up)">
                                      <p:cBhvr>
                                        <p:cTn id="11" dur="500"/>
                                        <p:tgtEl>
                                          <p:spTgt spid="2016387"/>
                                        </p:tgtEl>
                                      </p:cBhvr>
                                    </p:animEffect>
                                  </p:childTnLst>
                                </p:cTn>
                              </p:par>
                            </p:childTnLst>
                          </p:cTn>
                        </p:par>
                        <p:par>
                          <p:cTn id="12" fill="hold" nodeType="after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2016389"/>
                                        </p:tgtEl>
                                        <p:attrNameLst>
                                          <p:attrName>style.visibility</p:attrName>
                                        </p:attrNameLst>
                                      </p:cBhvr>
                                      <p:to>
                                        <p:strVal val="visible"/>
                                      </p:to>
                                    </p:set>
                                    <p:animEffect transition="in" filter="strips(downRight)">
                                      <p:cBhvr>
                                        <p:cTn id="15" dur="500"/>
                                        <p:tgtEl>
                                          <p:spTgt spid="20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xmlns="" id="{7127FC04-96F9-4C0B-A9C0-B26729C68F96}"/>
              </a:ext>
            </a:extLst>
          </p:cNvPr>
          <p:cNvSpPr>
            <a:spLocks noGrp="1" noChangeArrowheads="1"/>
          </p:cNvSpPr>
          <p:nvPr>
            <p:ph type="body" idx="1"/>
          </p:nvPr>
        </p:nvSpPr>
        <p:spPr>
          <a:xfrm>
            <a:off x="533400" y="1114425"/>
            <a:ext cx="8153400" cy="3200400"/>
          </a:xfrm>
        </p:spPr>
        <p:txBody>
          <a:bodyPr/>
          <a:lstStyle/>
          <a:p>
            <a:pPr eaLnBrk="1" hangingPunct="1">
              <a:lnSpc>
                <a:spcPct val="105000"/>
              </a:lnSpc>
              <a:spcBef>
                <a:spcPct val="10000"/>
              </a:spcBef>
              <a:buFontTx/>
              <a:buNone/>
            </a:pPr>
            <a:r>
              <a:rPr lang="en-US" altLang="zh-CN" b="1">
                <a:solidFill>
                  <a:schemeClr val="accent2"/>
                </a:solidFill>
              </a:rPr>
              <a:t>3.2 </a:t>
            </a:r>
            <a:r>
              <a:rPr lang="zh-CN" altLang="en-US" b="1">
                <a:solidFill>
                  <a:schemeClr val="accent2"/>
                </a:solidFill>
              </a:rPr>
              <a:t>进程的描述</a:t>
            </a:r>
          </a:p>
          <a:p>
            <a:pPr eaLnBrk="1" hangingPunct="1">
              <a:lnSpc>
                <a:spcPct val="105000"/>
              </a:lnSpc>
              <a:spcBef>
                <a:spcPct val="10000"/>
              </a:spcBef>
              <a:buFontTx/>
              <a:buNone/>
            </a:pPr>
            <a:r>
              <a:rPr lang="en-US" altLang="zh-CN" sz="3000" b="1">
                <a:solidFill>
                  <a:srgbClr val="339933"/>
                </a:solidFill>
              </a:rPr>
              <a:t>3.2.4 PCB</a:t>
            </a:r>
            <a:r>
              <a:rPr lang="zh-CN" altLang="en-US" sz="3000" b="1">
                <a:solidFill>
                  <a:srgbClr val="339933"/>
                </a:solidFill>
              </a:rPr>
              <a:t>的组织方式</a:t>
            </a:r>
            <a:endParaRPr lang="zh-CN" altLang="en-US" sz="3000" b="1"/>
          </a:p>
          <a:p>
            <a:pPr lvl="1" eaLnBrk="1" hangingPunct="1">
              <a:lnSpc>
                <a:spcPct val="105000"/>
              </a:lnSpc>
              <a:spcBef>
                <a:spcPct val="10000"/>
              </a:spcBef>
              <a:buFontTx/>
              <a:buBlip>
                <a:blip r:embed="rId3"/>
              </a:buBlip>
            </a:pPr>
            <a:r>
              <a:rPr lang="zh-CN" altLang="en-US" sz="2400" b="1">
                <a:solidFill>
                  <a:schemeClr val="accent2"/>
                </a:solidFill>
              </a:rPr>
              <a:t>  </a:t>
            </a:r>
            <a:r>
              <a:rPr lang="zh-CN" altLang="en-US" b="1"/>
              <a:t>索引表</a:t>
            </a:r>
          </a:p>
          <a:p>
            <a:pPr lvl="2" eaLnBrk="1" hangingPunct="1">
              <a:lnSpc>
                <a:spcPct val="105000"/>
              </a:lnSpc>
              <a:spcBef>
                <a:spcPct val="10000"/>
              </a:spcBef>
              <a:buFontTx/>
              <a:buBlip>
                <a:blip r:embed="rId4"/>
              </a:buBlip>
            </a:pPr>
            <a:r>
              <a:rPr lang="zh-CN" altLang="en-US" b="1"/>
              <a:t>同一状态的进程归入一个</a:t>
            </a:r>
            <a:r>
              <a:rPr lang="en-US" altLang="zh-CN" b="1"/>
              <a:t>index</a:t>
            </a:r>
            <a:r>
              <a:rPr lang="zh-CN" altLang="en-US" b="1"/>
              <a:t>表（由</a:t>
            </a:r>
            <a:r>
              <a:rPr lang="en-US" altLang="zh-CN" b="1"/>
              <a:t>index</a:t>
            </a:r>
            <a:r>
              <a:rPr lang="zh-CN" altLang="en-US" b="1"/>
              <a:t>指向</a:t>
            </a:r>
            <a:r>
              <a:rPr lang="en-US" altLang="zh-CN" b="1"/>
              <a:t>PCB</a:t>
            </a:r>
            <a:r>
              <a:rPr lang="zh-CN" altLang="en-US" b="1"/>
              <a:t>），多个状态对应多个不同的</a:t>
            </a:r>
            <a:r>
              <a:rPr lang="en-US" altLang="zh-CN" b="1"/>
              <a:t>index</a:t>
            </a:r>
            <a:r>
              <a:rPr lang="zh-CN" altLang="en-US" b="1"/>
              <a:t>表；</a:t>
            </a:r>
          </a:p>
          <a:p>
            <a:pPr lvl="2" eaLnBrk="1" hangingPunct="1">
              <a:lnSpc>
                <a:spcPct val="105000"/>
              </a:lnSpc>
              <a:spcBef>
                <a:spcPct val="10000"/>
              </a:spcBef>
              <a:buFontTx/>
              <a:buBlip>
                <a:blip r:embed="rId4"/>
              </a:buBlip>
            </a:pPr>
            <a:r>
              <a:rPr lang="zh-CN" altLang="en-US" b="1"/>
              <a:t>各状态的进行形成不同的索引表：就绪索引表、阻塞索引表。</a:t>
            </a:r>
          </a:p>
        </p:txBody>
      </p:sp>
      <p:sp>
        <p:nvSpPr>
          <p:cNvPr id="2018543" name="Rectangle 239">
            <a:extLst>
              <a:ext uri="{FF2B5EF4-FFF2-40B4-BE49-F238E27FC236}">
                <a16:creationId xmlns:a16="http://schemas.microsoft.com/office/drawing/2014/main" xmlns="" id="{EFABBFAC-7BA5-44C5-83BD-7372C1B653F9}"/>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grpSp>
        <p:nvGrpSpPr>
          <p:cNvPr id="2018591" name="Group 287">
            <a:extLst>
              <a:ext uri="{FF2B5EF4-FFF2-40B4-BE49-F238E27FC236}">
                <a16:creationId xmlns:a16="http://schemas.microsoft.com/office/drawing/2014/main" xmlns="" id="{59E4AFC5-C3C9-4622-8D80-C3349764CBC1}"/>
              </a:ext>
            </a:extLst>
          </p:cNvPr>
          <p:cNvGrpSpPr>
            <a:grpSpLocks/>
          </p:cNvGrpSpPr>
          <p:nvPr/>
        </p:nvGrpSpPr>
        <p:grpSpPr bwMode="auto">
          <a:xfrm>
            <a:off x="1127125" y="4365625"/>
            <a:ext cx="2508250" cy="2078038"/>
            <a:chOff x="484" y="2847"/>
            <a:chExt cx="1580" cy="1309"/>
          </a:xfrm>
        </p:grpSpPr>
        <p:grpSp>
          <p:nvGrpSpPr>
            <p:cNvPr id="70686" name="Group 255">
              <a:extLst>
                <a:ext uri="{FF2B5EF4-FFF2-40B4-BE49-F238E27FC236}">
                  <a16:creationId xmlns:a16="http://schemas.microsoft.com/office/drawing/2014/main" xmlns="" id="{9108E9F8-C302-492B-A465-BADACE5AB9DA}"/>
                </a:ext>
              </a:extLst>
            </p:cNvPr>
            <p:cNvGrpSpPr>
              <a:grpSpLocks/>
            </p:cNvGrpSpPr>
            <p:nvPr/>
          </p:nvGrpSpPr>
          <p:grpSpPr bwMode="auto">
            <a:xfrm>
              <a:off x="484" y="3023"/>
              <a:ext cx="1565" cy="1133"/>
              <a:chOff x="362" y="2931"/>
              <a:chExt cx="1565" cy="1133"/>
            </a:xfrm>
          </p:grpSpPr>
          <p:sp>
            <p:nvSpPr>
              <p:cNvPr id="70688" name="Rectangle 240">
                <a:extLst>
                  <a:ext uri="{FF2B5EF4-FFF2-40B4-BE49-F238E27FC236}">
                    <a16:creationId xmlns:a16="http://schemas.microsoft.com/office/drawing/2014/main" xmlns="" id="{E2C10550-9973-4D92-A473-D9FC516E3AB5}"/>
                  </a:ext>
                </a:extLst>
              </p:cNvPr>
              <p:cNvSpPr>
                <a:spLocks noChangeArrowheads="1"/>
              </p:cNvSpPr>
              <p:nvPr/>
            </p:nvSpPr>
            <p:spPr bwMode="auto">
              <a:xfrm>
                <a:off x="1201" y="2977"/>
                <a:ext cx="590" cy="181"/>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70689" name="Rectangle 241">
                <a:extLst>
                  <a:ext uri="{FF2B5EF4-FFF2-40B4-BE49-F238E27FC236}">
                    <a16:creationId xmlns:a16="http://schemas.microsoft.com/office/drawing/2014/main" xmlns="" id="{BC63D5B1-1AE8-43EC-9E6A-76C639DA1F71}"/>
                  </a:ext>
                </a:extLst>
              </p:cNvPr>
              <p:cNvSpPr>
                <a:spLocks noChangeArrowheads="1"/>
              </p:cNvSpPr>
              <p:nvPr/>
            </p:nvSpPr>
            <p:spPr bwMode="auto">
              <a:xfrm>
                <a:off x="1201" y="3158"/>
                <a:ext cx="590" cy="181"/>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70690" name="Freeform 242">
                <a:extLst>
                  <a:ext uri="{FF2B5EF4-FFF2-40B4-BE49-F238E27FC236}">
                    <a16:creationId xmlns:a16="http://schemas.microsoft.com/office/drawing/2014/main" xmlns="" id="{2DCAB9B4-AFDD-476D-A083-DC95DA1358F5}"/>
                  </a:ext>
                </a:extLst>
              </p:cNvPr>
              <p:cNvSpPr>
                <a:spLocks/>
              </p:cNvSpPr>
              <p:nvPr/>
            </p:nvSpPr>
            <p:spPr bwMode="auto">
              <a:xfrm>
                <a:off x="1791" y="3067"/>
                <a:ext cx="90" cy="182"/>
              </a:xfrm>
              <a:custGeom>
                <a:avLst/>
                <a:gdLst>
                  <a:gd name="T0" fmla="*/ 0 w 90"/>
                  <a:gd name="T1" fmla="*/ 0 h 182"/>
                  <a:gd name="T2" fmla="*/ 90 w 90"/>
                  <a:gd name="T3" fmla="*/ 91 h 182"/>
                  <a:gd name="T4" fmla="*/ 0 w 90"/>
                  <a:gd name="T5" fmla="*/ 182 h 182"/>
                  <a:gd name="T6" fmla="*/ 0 60000 65536"/>
                  <a:gd name="T7" fmla="*/ 0 60000 65536"/>
                  <a:gd name="T8" fmla="*/ 0 60000 65536"/>
                </a:gdLst>
                <a:ahLst/>
                <a:cxnLst>
                  <a:cxn ang="T6">
                    <a:pos x="T0" y="T1"/>
                  </a:cxn>
                  <a:cxn ang="T7">
                    <a:pos x="T2" y="T3"/>
                  </a:cxn>
                  <a:cxn ang="T8">
                    <a:pos x="T4" y="T5"/>
                  </a:cxn>
                </a:cxnLst>
                <a:rect l="0" t="0" r="r" b="b"/>
                <a:pathLst>
                  <a:path w="90" h="182">
                    <a:moveTo>
                      <a:pt x="0" y="0"/>
                    </a:moveTo>
                    <a:cubicBezTo>
                      <a:pt x="45" y="30"/>
                      <a:pt x="90" y="61"/>
                      <a:pt x="90" y="91"/>
                    </a:cubicBezTo>
                    <a:cubicBezTo>
                      <a:pt x="90" y="121"/>
                      <a:pt x="15" y="167"/>
                      <a:pt x="0" y="18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91" name="Rectangle 243">
                <a:extLst>
                  <a:ext uri="{FF2B5EF4-FFF2-40B4-BE49-F238E27FC236}">
                    <a16:creationId xmlns:a16="http://schemas.microsoft.com/office/drawing/2014/main" xmlns="" id="{592C6B44-F1B8-40FD-B401-01D39136DE14}"/>
                  </a:ext>
                </a:extLst>
              </p:cNvPr>
              <p:cNvSpPr>
                <a:spLocks noChangeArrowheads="1"/>
              </p:cNvSpPr>
              <p:nvPr/>
            </p:nvSpPr>
            <p:spPr bwMode="auto">
              <a:xfrm>
                <a:off x="1201" y="3339"/>
                <a:ext cx="590" cy="181"/>
              </a:xfrm>
              <a:prstGeom prst="rect">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70692" name="Rectangle 244">
                <a:extLst>
                  <a:ext uri="{FF2B5EF4-FFF2-40B4-BE49-F238E27FC236}">
                    <a16:creationId xmlns:a16="http://schemas.microsoft.com/office/drawing/2014/main" xmlns="" id="{98057E91-7679-463B-B58F-5602D43FB2BD}"/>
                  </a:ext>
                </a:extLst>
              </p:cNvPr>
              <p:cNvSpPr>
                <a:spLocks noChangeArrowheads="1"/>
              </p:cNvSpPr>
              <p:nvPr/>
            </p:nvSpPr>
            <p:spPr bwMode="auto">
              <a:xfrm>
                <a:off x="1201" y="3520"/>
                <a:ext cx="590" cy="181"/>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70693" name="Rectangle 245">
                <a:extLst>
                  <a:ext uri="{FF2B5EF4-FFF2-40B4-BE49-F238E27FC236}">
                    <a16:creationId xmlns:a16="http://schemas.microsoft.com/office/drawing/2014/main" xmlns="" id="{54FCD607-F52A-4D15-8BEE-1A1FF25EF0E7}"/>
                  </a:ext>
                </a:extLst>
              </p:cNvPr>
              <p:cNvSpPr>
                <a:spLocks noChangeArrowheads="1"/>
              </p:cNvSpPr>
              <p:nvPr/>
            </p:nvSpPr>
            <p:spPr bwMode="auto">
              <a:xfrm>
                <a:off x="1201" y="3702"/>
                <a:ext cx="590" cy="181"/>
              </a:xfrm>
              <a:prstGeom prst="rect">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70694" name="Rectangle 246">
                <a:extLst>
                  <a:ext uri="{FF2B5EF4-FFF2-40B4-BE49-F238E27FC236}">
                    <a16:creationId xmlns:a16="http://schemas.microsoft.com/office/drawing/2014/main" xmlns="" id="{4B430A54-EEEE-4BCC-ACFE-9A27BC24558D}"/>
                  </a:ext>
                </a:extLst>
              </p:cNvPr>
              <p:cNvSpPr>
                <a:spLocks noChangeArrowheads="1"/>
              </p:cNvSpPr>
              <p:nvPr/>
            </p:nvSpPr>
            <p:spPr bwMode="auto">
              <a:xfrm>
                <a:off x="1201" y="3883"/>
                <a:ext cx="590" cy="181"/>
              </a:xfrm>
              <a:prstGeom prst="rect">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70695" name="Freeform 248">
                <a:extLst>
                  <a:ext uri="{FF2B5EF4-FFF2-40B4-BE49-F238E27FC236}">
                    <a16:creationId xmlns:a16="http://schemas.microsoft.com/office/drawing/2014/main" xmlns="" id="{702E8CB7-7A5C-42C2-816F-48D124692625}"/>
                  </a:ext>
                </a:extLst>
              </p:cNvPr>
              <p:cNvSpPr>
                <a:spLocks/>
              </p:cNvSpPr>
              <p:nvPr/>
            </p:nvSpPr>
            <p:spPr bwMode="auto">
              <a:xfrm>
                <a:off x="1791" y="3249"/>
                <a:ext cx="90" cy="363"/>
              </a:xfrm>
              <a:custGeom>
                <a:avLst/>
                <a:gdLst>
                  <a:gd name="T0" fmla="*/ 0 w 90"/>
                  <a:gd name="T1" fmla="*/ 0 h 453"/>
                  <a:gd name="T2" fmla="*/ 90 w 90"/>
                  <a:gd name="T3" fmla="*/ 175 h 453"/>
                  <a:gd name="T4" fmla="*/ 0 w 90"/>
                  <a:gd name="T5" fmla="*/ 291 h 453"/>
                  <a:gd name="T6" fmla="*/ 0 60000 65536"/>
                  <a:gd name="T7" fmla="*/ 0 60000 65536"/>
                  <a:gd name="T8" fmla="*/ 0 60000 65536"/>
                </a:gdLst>
                <a:ahLst/>
                <a:cxnLst>
                  <a:cxn ang="T6">
                    <a:pos x="T0" y="T1"/>
                  </a:cxn>
                  <a:cxn ang="T7">
                    <a:pos x="T2" y="T3"/>
                  </a:cxn>
                  <a:cxn ang="T8">
                    <a:pos x="T4" y="T5"/>
                  </a:cxn>
                </a:cxnLst>
                <a:rect l="0" t="0" r="r" b="b"/>
                <a:pathLst>
                  <a:path w="90" h="453">
                    <a:moveTo>
                      <a:pt x="0" y="0"/>
                    </a:moveTo>
                    <a:cubicBezTo>
                      <a:pt x="45" y="98"/>
                      <a:pt x="90" y="197"/>
                      <a:pt x="90" y="272"/>
                    </a:cubicBezTo>
                    <a:cubicBezTo>
                      <a:pt x="90" y="347"/>
                      <a:pt x="15" y="423"/>
                      <a:pt x="0" y="453"/>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96" name="Freeform 249">
                <a:extLst>
                  <a:ext uri="{FF2B5EF4-FFF2-40B4-BE49-F238E27FC236}">
                    <a16:creationId xmlns:a16="http://schemas.microsoft.com/office/drawing/2014/main" xmlns="" id="{FB917C6D-3D88-4CDD-A1E6-AE2513E17559}"/>
                  </a:ext>
                </a:extLst>
              </p:cNvPr>
              <p:cNvSpPr>
                <a:spLocks/>
              </p:cNvSpPr>
              <p:nvPr/>
            </p:nvSpPr>
            <p:spPr bwMode="auto">
              <a:xfrm>
                <a:off x="1791" y="3430"/>
                <a:ext cx="136" cy="544"/>
              </a:xfrm>
              <a:custGeom>
                <a:avLst/>
                <a:gdLst>
                  <a:gd name="T0" fmla="*/ 0 w 151"/>
                  <a:gd name="T1" fmla="*/ 0 h 544"/>
                  <a:gd name="T2" fmla="*/ 73 w 151"/>
                  <a:gd name="T3" fmla="*/ 136 h 544"/>
                  <a:gd name="T4" fmla="*/ 110 w 151"/>
                  <a:gd name="T5" fmla="*/ 318 h 544"/>
                  <a:gd name="T6" fmla="*/ 0 w 151"/>
                  <a:gd name="T7" fmla="*/ 544 h 5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1" h="544">
                    <a:moveTo>
                      <a:pt x="0" y="0"/>
                    </a:moveTo>
                    <a:cubicBezTo>
                      <a:pt x="33" y="41"/>
                      <a:pt x="67" y="83"/>
                      <a:pt x="90" y="136"/>
                    </a:cubicBezTo>
                    <a:cubicBezTo>
                      <a:pt x="113" y="189"/>
                      <a:pt x="151" y="250"/>
                      <a:pt x="136" y="318"/>
                    </a:cubicBezTo>
                    <a:cubicBezTo>
                      <a:pt x="121" y="386"/>
                      <a:pt x="23" y="507"/>
                      <a:pt x="0" y="544"/>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97" name="Freeform 250">
                <a:extLst>
                  <a:ext uri="{FF2B5EF4-FFF2-40B4-BE49-F238E27FC236}">
                    <a16:creationId xmlns:a16="http://schemas.microsoft.com/office/drawing/2014/main" xmlns="" id="{8A2282DC-8592-4EE3-A635-89FFACDD6C79}"/>
                  </a:ext>
                </a:extLst>
              </p:cNvPr>
              <p:cNvSpPr>
                <a:spLocks/>
              </p:cNvSpPr>
              <p:nvPr/>
            </p:nvSpPr>
            <p:spPr bwMode="auto">
              <a:xfrm>
                <a:off x="1791" y="3793"/>
                <a:ext cx="90" cy="227"/>
              </a:xfrm>
              <a:custGeom>
                <a:avLst/>
                <a:gdLst>
                  <a:gd name="T0" fmla="*/ 0 w 90"/>
                  <a:gd name="T1" fmla="*/ 227 h 227"/>
                  <a:gd name="T2" fmla="*/ 90 w 90"/>
                  <a:gd name="T3" fmla="*/ 136 h 227"/>
                  <a:gd name="T4" fmla="*/ 0 w 90"/>
                  <a:gd name="T5" fmla="*/ 0 h 227"/>
                  <a:gd name="T6" fmla="*/ 0 60000 65536"/>
                  <a:gd name="T7" fmla="*/ 0 60000 65536"/>
                  <a:gd name="T8" fmla="*/ 0 60000 65536"/>
                </a:gdLst>
                <a:ahLst/>
                <a:cxnLst>
                  <a:cxn ang="T6">
                    <a:pos x="T0" y="T1"/>
                  </a:cxn>
                  <a:cxn ang="T7">
                    <a:pos x="T2" y="T3"/>
                  </a:cxn>
                  <a:cxn ang="T8">
                    <a:pos x="T4" y="T5"/>
                  </a:cxn>
                </a:cxnLst>
                <a:rect l="0" t="0" r="r" b="b"/>
                <a:pathLst>
                  <a:path w="90" h="227">
                    <a:moveTo>
                      <a:pt x="0" y="227"/>
                    </a:moveTo>
                    <a:cubicBezTo>
                      <a:pt x="45" y="200"/>
                      <a:pt x="90" y="174"/>
                      <a:pt x="90" y="136"/>
                    </a:cubicBezTo>
                    <a:cubicBezTo>
                      <a:pt x="90" y="98"/>
                      <a:pt x="15" y="23"/>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98" name="Text Box 251">
                <a:extLst>
                  <a:ext uri="{FF2B5EF4-FFF2-40B4-BE49-F238E27FC236}">
                    <a16:creationId xmlns:a16="http://schemas.microsoft.com/office/drawing/2014/main" xmlns="" id="{63527C95-6CA0-4FBE-8F3E-74E46624180E}"/>
                  </a:ext>
                </a:extLst>
              </p:cNvPr>
              <p:cNvSpPr txBox="1">
                <a:spLocks noChangeArrowheads="1"/>
              </p:cNvSpPr>
              <p:nvPr/>
            </p:nvSpPr>
            <p:spPr bwMode="auto">
              <a:xfrm>
                <a:off x="520" y="2931"/>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ready</a:t>
                </a:r>
              </a:p>
            </p:txBody>
          </p:sp>
          <p:sp>
            <p:nvSpPr>
              <p:cNvPr id="70699" name="Line 252">
                <a:extLst>
                  <a:ext uri="{FF2B5EF4-FFF2-40B4-BE49-F238E27FC236}">
                    <a16:creationId xmlns:a16="http://schemas.microsoft.com/office/drawing/2014/main" xmlns="" id="{9BBC7CEE-CB02-478A-923F-B9D5C03830E8}"/>
                  </a:ext>
                </a:extLst>
              </p:cNvPr>
              <p:cNvSpPr>
                <a:spLocks noChangeShapeType="1"/>
              </p:cNvSpPr>
              <p:nvPr/>
            </p:nvSpPr>
            <p:spPr bwMode="auto">
              <a:xfrm>
                <a:off x="974" y="3067"/>
                <a:ext cx="22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700" name="Text Box 253">
                <a:extLst>
                  <a:ext uri="{FF2B5EF4-FFF2-40B4-BE49-F238E27FC236}">
                    <a16:creationId xmlns:a16="http://schemas.microsoft.com/office/drawing/2014/main" xmlns="" id="{53710A4E-43AE-4F3D-9879-6A6921F91D42}"/>
                  </a:ext>
                </a:extLst>
              </p:cNvPr>
              <p:cNvSpPr txBox="1">
                <a:spLocks noChangeArrowheads="1"/>
              </p:cNvSpPr>
              <p:nvPr/>
            </p:nvSpPr>
            <p:spPr bwMode="auto">
              <a:xfrm>
                <a:off x="362" y="3296"/>
                <a:ext cx="6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blocked</a:t>
                </a:r>
              </a:p>
            </p:txBody>
          </p:sp>
          <p:sp>
            <p:nvSpPr>
              <p:cNvPr id="70701" name="Line 254">
                <a:extLst>
                  <a:ext uri="{FF2B5EF4-FFF2-40B4-BE49-F238E27FC236}">
                    <a16:creationId xmlns:a16="http://schemas.microsoft.com/office/drawing/2014/main" xmlns="" id="{254F8602-9AF4-46D8-A780-002C8AFFC935}"/>
                  </a:ext>
                </a:extLst>
              </p:cNvPr>
              <p:cNvSpPr>
                <a:spLocks noChangeShapeType="1"/>
              </p:cNvSpPr>
              <p:nvPr/>
            </p:nvSpPr>
            <p:spPr bwMode="auto">
              <a:xfrm>
                <a:off x="969" y="3432"/>
                <a:ext cx="22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0687" name="Text Box 277">
              <a:extLst>
                <a:ext uri="{FF2B5EF4-FFF2-40B4-BE49-F238E27FC236}">
                  <a16:creationId xmlns:a16="http://schemas.microsoft.com/office/drawing/2014/main" xmlns="" id="{AE63001B-5B74-4854-8640-4B24394523A1}"/>
                </a:ext>
              </a:extLst>
            </p:cNvPr>
            <p:cNvSpPr txBox="1">
              <a:spLocks noChangeArrowheads="1"/>
            </p:cNvSpPr>
            <p:nvPr/>
          </p:nvSpPr>
          <p:spPr bwMode="auto">
            <a:xfrm>
              <a:off x="1156" y="2847"/>
              <a:ext cx="9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PCB Table</a:t>
              </a:r>
            </a:p>
          </p:txBody>
        </p:sp>
      </p:grpSp>
      <p:grpSp>
        <p:nvGrpSpPr>
          <p:cNvPr id="2018590" name="Group 286">
            <a:extLst>
              <a:ext uri="{FF2B5EF4-FFF2-40B4-BE49-F238E27FC236}">
                <a16:creationId xmlns:a16="http://schemas.microsoft.com/office/drawing/2014/main" xmlns="" id="{3EE6F955-B3DB-43DC-9D7E-15F5EC2924D6}"/>
              </a:ext>
            </a:extLst>
          </p:cNvPr>
          <p:cNvGrpSpPr>
            <a:grpSpLocks/>
          </p:cNvGrpSpPr>
          <p:nvPr/>
        </p:nvGrpSpPr>
        <p:grpSpPr bwMode="auto">
          <a:xfrm>
            <a:off x="4303713" y="4268788"/>
            <a:ext cx="3725862" cy="2232025"/>
            <a:chOff x="2711" y="2689"/>
            <a:chExt cx="2347" cy="1406"/>
          </a:xfrm>
        </p:grpSpPr>
        <p:sp>
          <p:nvSpPr>
            <p:cNvPr id="70662" name="Rectangle 257">
              <a:extLst>
                <a:ext uri="{FF2B5EF4-FFF2-40B4-BE49-F238E27FC236}">
                  <a16:creationId xmlns:a16="http://schemas.microsoft.com/office/drawing/2014/main" xmlns="" id="{12F649BD-00E4-498B-9AA2-A13B0F778237}"/>
                </a:ext>
              </a:extLst>
            </p:cNvPr>
            <p:cNvSpPr>
              <a:spLocks noChangeArrowheads="1"/>
            </p:cNvSpPr>
            <p:nvPr/>
          </p:nvSpPr>
          <p:spPr bwMode="auto">
            <a:xfrm>
              <a:off x="4309" y="2932"/>
              <a:ext cx="590" cy="181"/>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70663" name="Rectangle 258">
              <a:extLst>
                <a:ext uri="{FF2B5EF4-FFF2-40B4-BE49-F238E27FC236}">
                  <a16:creationId xmlns:a16="http://schemas.microsoft.com/office/drawing/2014/main" xmlns="" id="{C5E3A45C-64FA-45D8-88BF-7F8B078A179F}"/>
                </a:ext>
              </a:extLst>
            </p:cNvPr>
            <p:cNvSpPr>
              <a:spLocks noChangeArrowheads="1"/>
            </p:cNvSpPr>
            <p:nvPr/>
          </p:nvSpPr>
          <p:spPr bwMode="auto">
            <a:xfrm>
              <a:off x="4309" y="3113"/>
              <a:ext cx="590" cy="181"/>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70664" name="Rectangle 260">
              <a:extLst>
                <a:ext uri="{FF2B5EF4-FFF2-40B4-BE49-F238E27FC236}">
                  <a16:creationId xmlns:a16="http://schemas.microsoft.com/office/drawing/2014/main" xmlns="" id="{D6F54EB6-4BCE-4603-9A65-1058957BBED8}"/>
                </a:ext>
              </a:extLst>
            </p:cNvPr>
            <p:cNvSpPr>
              <a:spLocks noChangeArrowheads="1"/>
            </p:cNvSpPr>
            <p:nvPr/>
          </p:nvSpPr>
          <p:spPr bwMode="auto">
            <a:xfrm>
              <a:off x="4309" y="3294"/>
              <a:ext cx="590" cy="181"/>
            </a:xfrm>
            <a:prstGeom prst="rect">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70665" name="Rectangle 261">
              <a:extLst>
                <a:ext uri="{FF2B5EF4-FFF2-40B4-BE49-F238E27FC236}">
                  <a16:creationId xmlns:a16="http://schemas.microsoft.com/office/drawing/2014/main" xmlns="" id="{7C2C9CF6-5227-468F-AA9B-2DBA417CC0D5}"/>
                </a:ext>
              </a:extLst>
            </p:cNvPr>
            <p:cNvSpPr>
              <a:spLocks noChangeArrowheads="1"/>
            </p:cNvSpPr>
            <p:nvPr/>
          </p:nvSpPr>
          <p:spPr bwMode="auto">
            <a:xfrm>
              <a:off x="4309" y="3475"/>
              <a:ext cx="590" cy="181"/>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70666" name="Rectangle 262">
              <a:extLst>
                <a:ext uri="{FF2B5EF4-FFF2-40B4-BE49-F238E27FC236}">
                  <a16:creationId xmlns:a16="http://schemas.microsoft.com/office/drawing/2014/main" xmlns="" id="{1B3C9C30-3105-4D97-B37A-F52E2E6F92CC}"/>
                </a:ext>
              </a:extLst>
            </p:cNvPr>
            <p:cNvSpPr>
              <a:spLocks noChangeArrowheads="1"/>
            </p:cNvSpPr>
            <p:nvPr/>
          </p:nvSpPr>
          <p:spPr bwMode="auto">
            <a:xfrm>
              <a:off x="4309" y="3657"/>
              <a:ext cx="590" cy="181"/>
            </a:xfrm>
            <a:prstGeom prst="rect">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70667" name="Rectangle 263">
              <a:extLst>
                <a:ext uri="{FF2B5EF4-FFF2-40B4-BE49-F238E27FC236}">
                  <a16:creationId xmlns:a16="http://schemas.microsoft.com/office/drawing/2014/main" xmlns="" id="{0AEDCEAD-398E-4550-960C-B4AEE3429106}"/>
                </a:ext>
              </a:extLst>
            </p:cNvPr>
            <p:cNvSpPr>
              <a:spLocks noChangeArrowheads="1"/>
            </p:cNvSpPr>
            <p:nvPr/>
          </p:nvSpPr>
          <p:spPr bwMode="auto">
            <a:xfrm>
              <a:off x="4309" y="3838"/>
              <a:ext cx="590" cy="181"/>
            </a:xfrm>
            <a:prstGeom prst="rect">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70668" name="Text Box 267">
              <a:extLst>
                <a:ext uri="{FF2B5EF4-FFF2-40B4-BE49-F238E27FC236}">
                  <a16:creationId xmlns:a16="http://schemas.microsoft.com/office/drawing/2014/main" xmlns="" id="{D22A4D50-416E-407E-91A7-00B9A11EC6CB}"/>
                </a:ext>
              </a:extLst>
            </p:cNvPr>
            <p:cNvSpPr txBox="1">
              <a:spLocks noChangeArrowheads="1"/>
            </p:cNvSpPr>
            <p:nvPr/>
          </p:nvSpPr>
          <p:spPr bwMode="auto">
            <a:xfrm>
              <a:off x="2869" y="3034"/>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ready</a:t>
              </a:r>
            </a:p>
          </p:txBody>
        </p:sp>
        <p:sp>
          <p:nvSpPr>
            <p:cNvPr id="70669" name="Line 268">
              <a:extLst>
                <a:ext uri="{FF2B5EF4-FFF2-40B4-BE49-F238E27FC236}">
                  <a16:creationId xmlns:a16="http://schemas.microsoft.com/office/drawing/2014/main" xmlns="" id="{EC585331-D18D-434B-827B-5C63ACE8EBDD}"/>
                </a:ext>
              </a:extLst>
            </p:cNvPr>
            <p:cNvSpPr>
              <a:spLocks noChangeShapeType="1"/>
            </p:cNvSpPr>
            <p:nvPr/>
          </p:nvSpPr>
          <p:spPr bwMode="auto">
            <a:xfrm>
              <a:off x="3323" y="3170"/>
              <a:ext cx="22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70" name="Text Box 269">
              <a:extLst>
                <a:ext uri="{FF2B5EF4-FFF2-40B4-BE49-F238E27FC236}">
                  <a16:creationId xmlns:a16="http://schemas.microsoft.com/office/drawing/2014/main" xmlns="" id="{DD8EDE63-CF7C-475C-9058-CDABCB9D49C4}"/>
                </a:ext>
              </a:extLst>
            </p:cNvPr>
            <p:cNvSpPr txBox="1">
              <a:spLocks noChangeArrowheads="1"/>
            </p:cNvSpPr>
            <p:nvPr/>
          </p:nvSpPr>
          <p:spPr bwMode="auto">
            <a:xfrm>
              <a:off x="2711" y="3669"/>
              <a:ext cx="6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blocked</a:t>
              </a:r>
            </a:p>
          </p:txBody>
        </p:sp>
        <p:sp>
          <p:nvSpPr>
            <p:cNvPr id="70671" name="Line 270">
              <a:extLst>
                <a:ext uri="{FF2B5EF4-FFF2-40B4-BE49-F238E27FC236}">
                  <a16:creationId xmlns:a16="http://schemas.microsoft.com/office/drawing/2014/main" xmlns="" id="{F8B2DFD6-D82E-4D6F-873A-D2CF1FD9F843}"/>
                </a:ext>
              </a:extLst>
            </p:cNvPr>
            <p:cNvSpPr>
              <a:spLocks noChangeShapeType="1"/>
            </p:cNvSpPr>
            <p:nvPr/>
          </p:nvSpPr>
          <p:spPr bwMode="auto">
            <a:xfrm>
              <a:off x="3318" y="3805"/>
              <a:ext cx="22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72" name="Rectangle 271">
              <a:extLst>
                <a:ext uri="{FF2B5EF4-FFF2-40B4-BE49-F238E27FC236}">
                  <a16:creationId xmlns:a16="http://schemas.microsoft.com/office/drawing/2014/main" xmlns="" id="{418D57CC-5131-40F1-ADB4-9D98570C32B1}"/>
                </a:ext>
              </a:extLst>
            </p:cNvPr>
            <p:cNvSpPr>
              <a:spLocks noChangeArrowheads="1"/>
            </p:cNvSpPr>
            <p:nvPr/>
          </p:nvSpPr>
          <p:spPr bwMode="auto">
            <a:xfrm>
              <a:off x="3560" y="2921"/>
              <a:ext cx="318" cy="181"/>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70673" name="Rectangle 272">
              <a:extLst>
                <a:ext uri="{FF2B5EF4-FFF2-40B4-BE49-F238E27FC236}">
                  <a16:creationId xmlns:a16="http://schemas.microsoft.com/office/drawing/2014/main" xmlns="" id="{D8522D23-D5CA-4CEC-880C-984C79BFE9CF}"/>
                </a:ext>
              </a:extLst>
            </p:cNvPr>
            <p:cNvSpPr>
              <a:spLocks noChangeArrowheads="1"/>
            </p:cNvSpPr>
            <p:nvPr/>
          </p:nvSpPr>
          <p:spPr bwMode="auto">
            <a:xfrm>
              <a:off x="3560" y="3103"/>
              <a:ext cx="318" cy="181"/>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70674" name="Rectangle 273">
              <a:extLst>
                <a:ext uri="{FF2B5EF4-FFF2-40B4-BE49-F238E27FC236}">
                  <a16:creationId xmlns:a16="http://schemas.microsoft.com/office/drawing/2014/main" xmlns="" id="{1E6E77AF-FF33-47C9-A457-80845A727B3A}"/>
                </a:ext>
              </a:extLst>
            </p:cNvPr>
            <p:cNvSpPr>
              <a:spLocks noChangeArrowheads="1"/>
            </p:cNvSpPr>
            <p:nvPr/>
          </p:nvSpPr>
          <p:spPr bwMode="auto">
            <a:xfrm>
              <a:off x="3560" y="3284"/>
              <a:ext cx="318" cy="181"/>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70675" name="Rectangle 274">
              <a:extLst>
                <a:ext uri="{FF2B5EF4-FFF2-40B4-BE49-F238E27FC236}">
                  <a16:creationId xmlns:a16="http://schemas.microsoft.com/office/drawing/2014/main" xmlns="" id="{25CFD04C-C271-4EC8-BB4F-00EA86818CD0}"/>
                </a:ext>
              </a:extLst>
            </p:cNvPr>
            <p:cNvSpPr>
              <a:spLocks noChangeArrowheads="1"/>
            </p:cNvSpPr>
            <p:nvPr/>
          </p:nvSpPr>
          <p:spPr bwMode="auto">
            <a:xfrm>
              <a:off x="3560" y="3556"/>
              <a:ext cx="318" cy="181"/>
            </a:xfrm>
            <a:prstGeom prst="rect">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70676" name="Rectangle 275">
              <a:extLst>
                <a:ext uri="{FF2B5EF4-FFF2-40B4-BE49-F238E27FC236}">
                  <a16:creationId xmlns:a16="http://schemas.microsoft.com/office/drawing/2014/main" xmlns="" id="{5810E44F-1FB9-4AF9-BC8E-0B8CD3D383C5}"/>
                </a:ext>
              </a:extLst>
            </p:cNvPr>
            <p:cNvSpPr>
              <a:spLocks noChangeArrowheads="1"/>
            </p:cNvSpPr>
            <p:nvPr/>
          </p:nvSpPr>
          <p:spPr bwMode="auto">
            <a:xfrm>
              <a:off x="3560" y="3733"/>
              <a:ext cx="318" cy="181"/>
            </a:xfrm>
            <a:prstGeom prst="rect">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70677" name="Rectangle 276">
              <a:extLst>
                <a:ext uri="{FF2B5EF4-FFF2-40B4-BE49-F238E27FC236}">
                  <a16:creationId xmlns:a16="http://schemas.microsoft.com/office/drawing/2014/main" xmlns="" id="{70EE253C-0661-4436-BE0F-6A21F4037175}"/>
                </a:ext>
              </a:extLst>
            </p:cNvPr>
            <p:cNvSpPr>
              <a:spLocks noChangeArrowheads="1"/>
            </p:cNvSpPr>
            <p:nvPr/>
          </p:nvSpPr>
          <p:spPr bwMode="auto">
            <a:xfrm>
              <a:off x="3560" y="3914"/>
              <a:ext cx="318" cy="181"/>
            </a:xfrm>
            <a:prstGeom prst="rect">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70678" name="Text Box 278">
              <a:extLst>
                <a:ext uri="{FF2B5EF4-FFF2-40B4-BE49-F238E27FC236}">
                  <a16:creationId xmlns:a16="http://schemas.microsoft.com/office/drawing/2014/main" xmlns="" id="{236C3CE7-9A20-4957-86F3-AB70691BF88C}"/>
                </a:ext>
              </a:extLst>
            </p:cNvPr>
            <p:cNvSpPr txBox="1">
              <a:spLocks noChangeArrowheads="1"/>
            </p:cNvSpPr>
            <p:nvPr/>
          </p:nvSpPr>
          <p:spPr bwMode="auto">
            <a:xfrm>
              <a:off x="4150" y="2689"/>
              <a:ext cx="9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PCB Table</a:t>
              </a:r>
            </a:p>
          </p:txBody>
        </p:sp>
        <p:sp>
          <p:nvSpPr>
            <p:cNvPr id="70679" name="Text Box 279">
              <a:extLst>
                <a:ext uri="{FF2B5EF4-FFF2-40B4-BE49-F238E27FC236}">
                  <a16:creationId xmlns:a16="http://schemas.microsoft.com/office/drawing/2014/main" xmlns="" id="{4B07A7BB-2FC4-4BE8-84C3-2306D71CEADF}"/>
                </a:ext>
              </a:extLst>
            </p:cNvPr>
            <p:cNvSpPr txBox="1">
              <a:spLocks noChangeArrowheads="1"/>
            </p:cNvSpPr>
            <p:nvPr/>
          </p:nvSpPr>
          <p:spPr bwMode="auto">
            <a:xfrm>
              <a:off x="3243" y="2694"/>
              <a:ext cx="9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PCB Index</a:t>
              </a:r>
            </a:p>
          </p:txBody>
        </p:sp>
        <p:sp>
          <p:nvSpPr>
            <p:cNvPr id="70680" name="Line 280">
              <a:extLst>
                <a:ext uri="{FF2B5EF4-FFF2-40B4-BE49-F238E27FC236}">
                  <a16:creationId xmlns:a16="http://schemas.microsoft.com/office/drawing/2014/main" xmlns="" id="{CF2C5191-4E1B-46BD-B7EC-941C971366D6}"/>
                </a:ext>
              </a:extLst>
            </p:cNvPr>
            <p:cNvSpPr>
              <a:spLocks noChangeShapeType="1"/>
            </p:cNvSpPr>
            <p:nvPr/>
          </p:nvSpPr>
          <p:spPr bwMode="auto">
            <a:xfrm>
              <a:off x="3757" y="3017"/>
              <a:ext cx="54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81" name="Line 281">
              <a:extLst>
                <a:ext uri="{FF2B5EF4-FFF2-40B4-BE49-F238E27FC236}">
                  <a16:creationId xmlns:a16="http://schemas.microsoft.com/office/drawing/2014/main" xmlns="" id="{FD828883-0DBB-4656-9C3A-88391E1C66E6}"/>
                </a:ext>
              </a:extLst>
            </p:cNvPr>
            <p:cNvSpPr>
              <a:spLocks noChangeShapeType="1"/>
            </p:cNvSpPr>
            <p:nvPr/>
          </p:nvSpPr>
          <p:spPr bwMode="auto">
            <a:xfrm>
              <a:off x="3757" y="3203"/>
              <a:ext cx="544"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82" name="Line 282">
              <a:extLst>
                <a:ext uri="{FF2B5EF4-FFF2-40B4-BE49-F238E27FC236}">
                  <a16:creationId xmlns:a16="http://schemas.microsoft.com/office/drawing/2014/main" xmlns="" id="{50B898BD-0AAA-4B4E-9625-0321F44B1912}"/>
                </a:ext>
              </a:extLst>
            </p:cNvPr>
            <p:cNvSpPr>
              <a:spLocks noChangeShapeType="1"/>
            </p:cNvSpPr>
            <p:nvPr/>
          </p:nvSpPr>
          <p:spPr bwMode="auto">
            <a:xfrm>
              <a:off x="3757" y="3385"/>
              <a:ext cx="544" cy="181"/>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83" name="Line 283">
              <a:extLst>
                <a:ext uri="{FF2B5EF4-FFF2-40B4-BE49-F238E27FC236}">
                  <a16:creationId xmlns:a16="http://schemas.microsoft.com/office/drawing/2014/main" xmlns="" id="{173AC5D3-BEB6-427B-992B-A6166565F236}"/>
                </a:ext>
              </a:extLst>
            </p:cNvPr>
            <p:cNvSpPr>
              <a:spLocks noChangeShapeType="1"/>
            </p:cNvSpPr>
            <p:nvPr/>
          </p:nvSpPr>
          <p:spPr bwMode="auto">
            <a:xfrm flipV="1">
              <a:off x="3802" y="3385"/>
              <a:ext cx="499" cy="272"/>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84" name="Line 284">
              <a:extLst>
                <a:ext uri="{FF2B5EF4-FFF2-40B4-BE49-F238E27FC236}">
                  <a16:creationId xmlns:a16="http://schemas.microsoft.com/office/drawing/2014/main" xmlns="" id="{1DF5F61F-DD19-42C3-982D-FB8CE2274CFB}"/>
                </a:ext>
              </a:extLst>
            </p:cNvPr>
            <p:cNvSpPr>
              <a:spLocks noChangeShapeType="1"/>
            </p:cNvSpPr>
            <p:nvPr/>
          </p:nvSpPr>
          <p:spPr bwMode="auto">
            <a:xfrm flipV="1">
              <a:off x="3762" y="3748"/>
              <a:ext cx="544" cy="9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85" name="Line 285">
              <a:extLst>
                <a:ext uri="{FF2B5EF4-FFF2-40B4-BE49-F238E27FC236}">
                  <a16:creationId xmlns:a16="http://schemas.microsoft.com/office/drawing/2014/main" xmlns="" id="{C036E489-9770-49A1-A160-ABDCBBC9D8A6}"/>
                </a:ext>
              </a:extLst>
            </p:cNvPr>
            <p:cNvSpPr>
              <a:spLocks noChangeShapeType="1"/>
            </p:cNvSpPr>
            <p:nvPr/>
          </p:nvSpPr>
          <p:spPr bwMode="auto">
            <a:xfrm flipV="1">
              <a:off x="3802" y="3929"/>
              <a:ext cx="499" cy="91"/>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18591"/>
                                        </p:tgtEl>
                                        <p:attrNameLst>
                                          <p:attrName>style.visibility</p:attrName>
                                        </p:attrNameLst>
                                      </p:cBhvr>
                                      <p:to>
                                        <p:strVal val="visible"/>
                                      </p:to>
                                    </p:set>
                                    <p:animEffect transition="in" filter="wipe(left)">
                                      <p:cBhvr>
                                        <p:cTn id="7" dur="500"/>
                                        <p:tgtEl>
                                          <p:spTgt spid="20185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18590"/>
                                        </p:tgtEl>
                                        <p:attrNameLst>
                                          <p:attrName>style.visibility</p:attrName>
                                        </p:attrNameLst>
                                      </p:cBhvr>
                                      <p:to>
                                        <p:strVal val="visible"/>
                                      </p:to>
                                    </p:set>
                                    <p:animEffect transition="in" filter="wipe(left)">
                                      <p:cBhvr>
                                        <p:cTn id="12" dur="500"/>
                                        <p:tgtEl>
                                          <p:spTgt spid="2018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xmlns="" id="{C4B5BC5E-3895-4C8D-8043-2BF016BA15B1}"/>
              </a:ext>
            </a:extLst>
          </p:cNvPr>
          <p:cNvSpPr>
            <a:spLocks noGrp="1" noChangeArrowheads="1"/>
          </p:cNvSpPr>
          <p:nvPr>
            <p:ph type="body" idx="1"/>
          </p:nvPr>
        </p:nvSpPr>
        <p:spPr>
          <a:xfrm>
            <a:off x="381000" y="1138238"/>
            <a:ext cx="8382000" cy="5562600"/>
          </a:xfrm>
        </p:spPr>
        <p:txBody>
          <a:bodyPr/>
          <a:lstStyle/>
          <a:p>
            <a:pPr eaLnBrk="1" hangingPunct="1">
              <a:buFontTx/>
              <a:buNone/>
            </a:pPr>
            <a:r>
              <a:rPr lang="en-US" altLang="zh-CN" b="1">
                <a:solidFill>
                  <a:schemeClr val="accent2"/>
                </a:solidFill>
              </a:rPr>
              <a:t>3.2 </a:t>
            </a:r>
            <a:r>
              <a:rPr lang="zh-CN" altLang="en-US" b="1">
                <a:solidFill>
                  <a:schemeClr val="accent2"/>
                </a:solidFill>
              </a:rPr>
              <a:t>进程的描述</a:t>
            </a:r>
          </a:p>
          <a:p>
            <a:pPr eaLnBrk="1" hangingPunct="1">
              <a:buFontTx/>
              <a:buNone/>
            </a:pPr>
            <a:r>
              <a:rPr lang="en-US" altLang="zh-CN" sz="3000" b="1">
                <a:solidFill>
                  <a:srgbClr val="339933"/>
                </a:solidFill>
              </a:rPr>
              <a:t>3.2.5  </a:t>
            </a:r>
            <a:r>
              <a:rPr lang="zh-CN" altLang="en-US" sz="3000" b="1">
                <a:solidFill>
                  <a:srgbClr val="339933"/>
                </a:solidFill>
              </a:rPr>
              <a:t>进程的状态及其转换</a:t>
            </a:r>
            <a:r>
              <a:rPr lang="en-US" altLang="zh-CN" sz="2800" b="1"/>
              <a:t>——</a:t>
            </a:r>
            <a:r>
              <a:rPr lang="zh-CN" altLang="en-US" sz="2400" b="1"/>
              <a:t>核心态和用户态</a:t>
            </a:r>
          </a:p>
          <a:p>
            <a:pPr eaLnBrk="1" hangingPunct="1">
              <a:buFontTx/>
              <a:buNone/>
            </a:pPr>
            <a:r>
              <a:rPr lang="zh-CN" altLang="en-US" sz="2600" b="1"/>
              <a:t>      进程的执行状态可分为</a:t>
            </a:r>
            <a:r>
              <a:rPr lang="zh-CN" altLang="en-US" sz="2600" b="1">
                <a:solidFill>
                  <a:srgbClr val="FF3300"/>
                </a:solidFill>
              </a:rPr>
              <a:t>用户执行状态</a:t>
            </a:r>
            <a:r>
              <a:rPr lang="zh-CN" altLang="en-US" sz="2600" b="1"/>
              <a:t>和</a:t>
            </a:r>
            <a:r>
              <a:rPr lang="zh-CN" altLang="en-US" sz="2600" b="1">
                <a:solidFill>
                  <a:srgbClr val="FF3300"/>
                </a:solidFill>
              </a:rPr>
              <a:t>系统执行状态</a:t>
            </a:r>
          </a:p>
          <a:p>
            <a:pPr lvl="1" eaLnBrk="1" hangingPunct="1">
              <a:buFontTx/>
              <a:buBlip>
                <a:blip r:embed="rId3"/>
              </a:buBlip>
            </a:pPr>
            <a:r>
              <a:rPr lang="zh-CN" altLang="en-US" sz="2600" b="1">
                <a:solidFill>
                  <a:srgbClr val="FF3300"/>
                </a:solidFill>
              </a:rPr>
              <a:t>用户执行状态，</a:t>
            </a:r>
            <a:r>
              <a:rPr lang="zh-CN" altLang="en-US" sz="2600" b="1"/>
              <a:t>又称</a:t>
            </a:r>
            <a:r>
              <a:rPr lang="zh-CN" altLang="en-US" sz="2600" b="1">
                <a:solidFill>
                  <a:srgbClr val="FF3300"/>
                </a:solidFill>
              </a:rPr>
              <a:t>用户态</a:t>
            </a:r>
            <a:r>
              <a:rPr lang="zh-CN" altLang="en-US" sz="2600" b="1"/>
              <a:t>，进程的用户程序段执行时，该程序处于用户态。用户态时不可直接访问受保护的</a:t>
            </a:r>
            <a:r>
              <a:rPr lang="en-US" altLang="zh-CN" sz="2600" b="1"/>
              <a:t>OS</a:t>
            </a:r>
            <a:r>
              <a:rPr lang="zh-CN" altLang="en-US" sz="2600" b="1"/>
              <a:t>代码；</a:t>
            </a:r>
          </a:p>
          <a:p>
            <a:pPr lvl="1" eaLnBrk="1" hangingPunct="1">
              <a:buFontTx/>
              <a:buBlip>
                <a:blip r:embed="rId3"/>
              </a:buBlip>
            </a:pPr>
            <a:r>
              <a:rPr lang="zh-CN" altLang="en-US" sz="2600" b="1">
                <a:solidFill>
                  <a:srgbClr val="FF3300"/>
                </a:solidFill>
              </a:rPr>
              <a:t>系统执行状态</a:t>
            </a:r>
            <a:r>
              <a:rPr lang="zh-CN" altLang="en-US" sz="2600" b="1"/>
              <a:t>，又称</a:t>
            </a:r>
            <a:r>
              <a:rPr lang="zh-CN" altLang="en-US" sz="2600" b="1">
                <a:solidFill>
                  <a:srgbClr val="FF3300"/>
                </a:solidFill>
              </a:rPr>
              <a:t>系统态，核心态，</a:t>
            </a:r>
            <a:r>
              <a:rPr lang="zh-CN" altLang="en-US" sz="2600" b="1"/>
              <a:t>进程的系统程序执行时，该进程处于系统态。核心态时可以执行</a:t>
            </a:r>
            <a:r>
              <a:rPr lang="en-US" altLang="zh-CN" sz="2600" b="1"/>
              <a:t>OS</a:t>
            </a:r>
            <a:r>
              <a:rPr lang="zh-CN" altLang="en-US" sz="2600" b="1"/>
              <a:t>代码，可以访问全部进程空间。</a:t>
            </a:r>
          </a:p>
          <a:p>
            <a:pPr lvl="1" eaLnBrk="1" hangingPunct="1">
              <a:buFontTx/>
              <a:buBlip>
                <a:blip r:embed="rId3"/>
              </a:buBlip>
            </a:pPr>
            <a:r>
              <a:rPr lang="zh-CN" altLang="en-US" sz="2600" b="1"/>
              <a:t>划分用户态和系统态的</a:t>
            </a:r>
            <a:r>
              <a:rPr lang="zh-CN" altLang="en-US" sz="2600" b="1">
                <a:solidFill>
                  <a:srgbClr val="FF3300"/>
                </a:solidFill>
              </a:rPr>
              <a:t>原因</a:t>
            </a:r>
            <a:r>
              <a:rPr lang="zh-CN" altLang="en-US" sz="2600" b="1"/>
              <a:t>：</a:t>
            </a:r>
          </a:p>
          <a:p>
            <a:pPr lvl="2" eaLnBrk="1" hangingPunct="1">
              <a:buFontTx/>
              <a:buBlip>
                <a:blip r:embed="rId4"/>
              </a:buBlip>
            </a:pPr>
            <a:r>
              <a:rPr lang="zh-CN" altLang="en-US" b="1"/>
              <a:t>把用户程序和系统程序分开，以利程序的</a:t>
            </a:r>
            <a:r>
              <a:rPr lang="zh-CN" altLang="en-US" b="1">
                <a:solidFill>
                  <a:schemeClr val="accent2"/>
                </a:solidFill>
              </a:rPr>
              <a:t>保护和共享</a:t>
            </a:r>
          </a:p>
          <a:p>
            <a:pPr lvl="2" eaLnBrk="1" hangingPunct="1">
              <a:buFontTx/>
              <a:buBlip>
                <a:blip r:embed="rId4"/>
              </a:buBlip>
            </a:pPr>
            <a:r>
              <a:rPr lang="zh-CN" altLang="en-US" b="1"/>
              <a:t>但增加了系统复杂度和系统开销</a:t>
            </a:r>
          </a:p>
        </p:txBody>
      </p:sp>
      <p:sp>
        <p:nvSpPr>
          <p:cNvPr id="270339" name="Rectangle 3">
            <a:extLst>
              <a:ext uri="{FF2B5EF4-FFF2-40B4-BE49-F238E27FC236}">
                <a16:creationId xmlns:a16="http://schemas.microsoft.com/office/drawing/2014/main" xmlns="" id="{D922F37C-C60D-47CA-87B0-320FB301A1E9}"/>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xmlns="" id="{1D6E6FC6-C71D-42FA-8FD7-E6FD7711C4DB}"/>
              </a:ext>
            </a:extLst>
          </p:cNvPr>
          <p:cNvSpPr>
            <a:spLocks noGrp="1" noChangeArrowheads="1"/>
          </p:cNvSpPr>
          <p:nvPr>
            <p:ph type="body" idx="1"/>
          </p:nvPr>
        </p:nvSpPr>
        <p:spPr>
          <a:xfrm>
            <a:off x="228600" y="1143000"/>
            <a:ext cx="8610600" cy="5486400"/>
          </a:xfrm>
        </p:spPr>
        <p:txBody>
          <a:bodyPr/>
          <a:lstStyle/>
          <a:p>
            <a:pPr eaLnBrk="1" hangingPunct="1">
              <a:buFontTx/>
              <a:buNone/>
            </a:pPr>
            <a:r>
              <a:rPr lang="en-US" altLang="zh-CN" b="1">
                <a:solidFill>
                  <a:schemeClr val="accent2"/>
                </a:solidFill>
              </a:rPr>
              <a:t>3.2 </a:t>
            </a:r>
            <a:r>
              <a:rPr lang="zh-CN" altLang="en-US" b="1">
                <a:solidFill>
                  <a:schemeClr val="accent2"/>
                </a:solidFill>
              </a:rPr>
              <a:t>进程的描述</a:t>
            </a:r>
          </a:p>
          <a:p>
            <a:pPr eaLnBrk="1" hangingPunct="1">
              <a:buFontTx/>
              <a:buNone/>
            </a:pPr>
            <a:r>
              <a:rPr lang="en-US" altLang="zh-CN" sz="3000" b="1">
                <a:solidFill>
                  <a:srgbClr val="339933"/>
                </a:solidFill>
              </a:rPr>
              <a:t>3.2.5 </a:t>
            </a:r>
            <a:r>
              <a:rPr lang="zh-CN" altLang="en-US" sz="3000" b="1">
                <a:solidFill>
                  <a:srgbClr val="339933"/>
                </a:solidFill>
              </a:rPr>
              <a:t>进程的状态及其转换</a:t>
            </a:r>
            <a:r>
              <a:rPr lang="en-US" altLang="zh-CN" sz="2800" b="1"/>
              <a:t>——</a:t>
            </a:r>
            <a:r>
              <a:rPr lang="zh-CN" altLang="en-US" sz="2400" b="1"/>
              <a:t>进程的三种基本状态</a:t>
            </a:r>
            <a:endParaRPr lang="zh-CN" altLang="en-US" sz="2800" b="1"/>
          </a:p>
          <a:p>
            <a:pPr lvl="1" eaLnBrk="1" hangingPunct="1">
              <a:buFontTx/>
              <a:buBlip>
                <a:blip r:embed="rId3"/>
              </a:buBlip>
            </a:pPr>
            <a:r>
              <a:rPr lang="zh-CN" altLang="en-US" sz="2600" b="1">
                <a:solidFill>
                  <a:srgbClr val="FF3300"/>
                </a:solidFill>
              </a:rPr>
              <a:t>就绪态（</a:t>
            </a:r>
            <a:r>
              <a:rPr lang="en-US" altLang="zh-CN" sz="2600" b="1">
                <a:solidFill>
                  <a:srgbClr val="FF3300"/>
                </a:solidFill>
              </a:rPr>
              <a:t>Ready</a:t>
            </a:r>
            <a:r>
              <a:rPr lang="zh-CN" altLang="en-US" sz="2600" b="1">
                <a:solidFill>
                  <a:srgbClr val="FF3300"/>
                </a:solidFill>
              </a:rPr>
              <a:t>）</a:t>
            </a:r>
            <a:r>
              <a:rPr lang="zh-CN" altLang="en-US" sz="2600" b="1"/>
              <a:t> ：一个进程已经具备运行条件，但由于无</a:t>
            </a:r>
            <a:r>
              <a:rPr lang="en-US" altLang="zh-CN" sz="2600" b="1"/>
              <a:t>CPU</a:t>
            </a:r>
            <a:r>
              <a:rPr lang="zh-CN" altLang="en-US" sz="2600" b="1"/>
              <a:t>暂时不能运行的状态。当调度给其</a:t>
            </a:r>
            <a:r>
              <a:rPr lang="en-US" altLang="zh-CN" sz="2600" b="1"/>
              <a:t>CPU</a:t>
            </a:r>
            <a:r>
              <a:rPr lang="zh-CN" altLang="en-US" sz="2600" b="1"/>
              <a:t>时，立即可以运行。“万事俱备，只欠东风”。位于“就绪队列”中</a:t>
            </a:r>
          </a:p>
          <a:p>
            <a:pPr lvl="1" eaLnBrk="1" hangingPunct="1">
              <a:buFontTx/>
              <a:buBlip>
                <a:blip r:embed="rId3"/>
              </a:buBlip>
            </a:pPr>
            <a:r>
              <a:rPr lang="zh-CN" altLang="en-US" sz="2600" b="1">
                <a:solidFill>
                  <a:srgbClr val="FF3300"/>
                </a:solidFill>
              </a:rPr>
              <a:t>执行态（</a:t>
            </a:r>
            <a:r>
              <a:rPr lang="en-US" altLang="zh-CN" sz="2600" b="1">
                <a:solidFill>
                  <a:srgbClr val="FF3300"/>
                </a:solidFill>
              </a:rPr>
              <a:t>Running</a:t>
            </a:r>
            <a:r>
              <a:rPr lang="zh-CN" altLang="en-US" sz="2600" b="1">
                <a:solidFill>
                  <a:srgbClr val="FF3300"/>
                </a:solidFill>
              </a:rPr>
              <a:t>）</a:t>
            </a:r>
            <a:r>
              <a:rPr lang="zh-CN" altLang="en-US" sz="2600" b="1"/>
              <a:t> ：进程占有了包括</a:t>
            </a:r>
            <a:r>
              <a:rPr lang="en-US" altLang="zh-CN" sz="2600" b="1"/>
              <a:t>CPU</a:t>
            </a:r>
            <a:r>
              <a:rPr lang="zh-CN" altLang="en-US" sz="2600" b="1"/>
              <a:t>在内的全部资源，并在</a:t>
            </a:r>
            <a:r>
              <a:rPr lang="en-US" altLang="zh-CN" sz="2600" b="1"/>
              <a:t>CPU</a:t>
            </a:r>
            <a:r>
              <a:rPr lang="zh-CN" altLang="en-US" sz="2600" b="1"/>
              <a:t>上运行</a:t>
            </a:r>
          </a:p>
          <a:p>
            <a:pPr lvl="1" eaLnBrk="1" hangingPunct="1">
              <a:buFontTx/>
              <a:buBlip>
                <a:blip r:embed="rId3"/>
              </a:buBlip>
            </a:pPr>
            <a:r>
              <a:rPr lang="zh-CN" altLang="en-US" sz="2600" b="1">
                <a:solidFill>
                  <a:srgbClr val="FF3300"/>
                </a:solidFill>
              </a:rPr>
              <a:t>等待态（</a:t>
            </a:r>
            <a:r>
              <a:rPr lang="en-US" altLang="zh-CN" sz="2600" b="1">
                <a:solidFill>
                  <a:srgbClr val="FF3300"/>
                </a:solidFill>
              </a:rPr>
              <a:t>Blocked</a:t>
            </a:r>
            <a:r>
              <a:rPr lang="zh-CN" altLang="en-US" sz="2600" b="1">
                <a:solidFill>
                  <a:srgbClr val="FF3300"/>
                </a:solidFill>
              </a:rPr>
              <a:t>）</a:t>
            </a:r>
            <a:r>
              <a:rPr lang="zh-CN" altLang="en-US" sz="2600" b="1"/>
              <a:t> ：阻塞态、挂起态、封锁态、冻结态、睡眠态。指进程因等待某种事件的发生而暂时不能运行的状态（即使</a:t>
            </a:r>
            <a:r>
              <a:rPr lang="en-US" altLang="zh-CN" sz="2600" b="1"/>
              <a:t>CPU</a:t>
            </a:r>
            <a:r>
              <a:rPr lang="zh-CN" altLang="en-US" sz="2600" b="1"/>
              <a:t>空闲，该进程也不可运行）。处于等待态的进程位于等待队列中</a:t>
            </a:r>
            <a:r>
              <a:rPr lang="zh-CN" altLang="en-US" sz="2400" b="1"/>
              <a:t>	</a:t>
            </a:r>
            <a:endParaRPr lang="zh-CN" altLang="en-US" sz="2000" b="1"/>
          </a:p>
        </p:txBody>
      </p:sp>
      <p:sp>
        <p:nvSpPr>
          <p:cNvPr id="272387" name="AutoShape 3">
            <a:extLst>
              <a:ext uri="{FF2B5EF4-FFF2-40B4-BE49-F238E27FC236}">
                <a16:creationId xmlns:a16="http://schemas.microsoft.com/office/drawing/2014/main" xmlns="" id="{351B8094-E403-4AE7-936F-DD198FF17E4B}"/>
              </a:ext>
            </a:extLst>
          </p:cNvPr>
          <p:cNvSpPr>
            <a:spLocks noChangeArrowheads="1"/>
          </p:cNvSpPr>
          <p:nvPr/>
        </p:nvSpPr>
        <p:spPr bwMode="auto">
          <a:xfrm>
            <a:off x="4648200" y="3505200"/>
            <a:ext cx="4114800" cy="2133600"/>
          </a:xfrm>
          <a:prstGeom prst="irregularSeal2">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FFFF00"/>
                </a:solidFill>
              </a:rPr>
              <a:t>不同系统设置的</a:t>
            </a:r>
          </a:p>
          <a:p>
            <a:pPr algn="ctr" eaLnBrk="1" hangingPunct="1">
              <a:spcBef>
                <a:spcPct val="0"/>
              </a:spcBef>
              <a:buFontTx/>
              <a:buNone/>
            </a:pPr>
            <a:r>
              <a:rPr lang="zh-CN" altLang="en-US" sz="2400" b="1">
                <a:solidFill>
                  <a:srgbClr val="FFFF00"/>
                </a:solidFill>
              </a:rPr>
              <a:t>进程状态数目不同</a:t>
            </a:r>
          </a:p>
        </p:txBody>
      </p:sp>
      <p:sp>
        <p:nvSpPr>
          <p:cNvPr id="272388" name="Rectangle 4">
            <a:extLst>
              <a:ext uri="{FF2B5EF4-FFF2-40B4-BE49-F238E27FC236}">
                <a16:creationId xmlns:a16="http://schemas.microsoft.com/office/drawing/2014/main" xmlns="" id="{D5D7C4AF-5E17-49CF-BA38-69A9B62E2E66}"/>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2387"/>
                                        </p:tgtEl>
                                        <p:attrNameLst>
                                          <p:attrName>style.visibility</p:attrName>
                                        </p:attrNameLst>
                                      </p:cBhvr>
                                      <p:to>
                                        <p:strVal val="visible"/>
                                      </p:to>
                                    </p:set>
                                    <p:animEffect transition="in" filter="box(out)">
                                      <p:cBhvr>
                                        <p:cTn id="7" dur="500"/>
                                        <p:tgtEl>
                                          <p:spTgt spid="272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4435" name="Group 3">
            <a:extLst>
              <a:ext uri="{FF2B5EF4-FFF2-40B4-BE49-F238E27FC236}">
                <a16:creationId xmlns:a16="http://schemas.microsoft.com/office/drawing/2014/main" xmlns="" id="{0F9F65CB-D779-47BA-913D-0835515E7DF5}"/>
              </a:ext>
            </a:extLst>
          </p:cNvPr>
          <p:cNvGrpSpPr>
            <a:grpSpLocks/>
          </p:cNvGrpSpPr>
          <p:nvPr/>
        </p:nvGrpSpPr>
        <p:grpSpPr bwMode="auto">
          <a:xfrm>
            <a:off x="2057400" y="2657475"/>
            <a:ext cx="5314950" cy="3429000"/>
            <a:chOff x="1296" y="1674"/>
            <a:chExt cx="3348" cy="2160"/>
          </a:xfrm>
        </p:grpSpPr>
        <p:sp>
          <p:nvSpPr>
            <p:cNvPr id="274436" name="Oval 4">
              <a:extLst>
                <a:ext uri="{FF2B5EF4-FFF2-40B4-BE49-F238E27FC236}">
                  <a16:creationId xmlns:a16="http://schemas.microsoft.com/office/drawing/2014/main" xmlns="" id="{562B9286-BD38-4B23-8174-E727CE3D8C1B}"/>
                </a:ext>
              </a:extLst>
            </p:cNvPr>
            <p:cNvSpPr>
              <a:spLocks noChangeArrowheads="1"/>
            </p:cNvSpPr>
            <p:nvPr/>
          </p:nvSpPr>
          <p:spPr bwMode="auto">
            <a:xfrm>
              <a:off x="1296" y="3258"/>
              <a:ext cx="912" cy="576"/>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en-US"/>
            </a:p>
          </p:txBody>
        </p:sp>
        <p:sp>
          <p:nvSpPr>
            <p:cNvPr id="274437" name="Oval 5">
              <a:extLst>
                <a:ext uri="{FF2B5EF4-FFF2-40B4-BE49-F238E27FC236}">
                  <a16:creationId xmlns:a16="http://schemas.microsoft.com/office/drawing/2014/main" xmlns="" id="{EA4F4BCC-E0D7-4F51-B5E1-292C1B32656E}"/>
                </a:ext>
              </a:extLst>
            </p:cNvPr>
            <p:cNvSpPr>
              <a:spLocks noChangeArrowheads="1"/>
            </p:cNvSpPr>
            <p:nvPr/>
          </p:nvSpPr>
          <p:spPr bwMode="auto">
            <a:xfrm>
              <a:off x="2448" y="1674"/>
              <a:ext cx="1008" cy="624"/>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a:p>
          </p:txBody>
        </p:sp>
        <p:sp>
          <p:nvSpPr>
            <p:cNvPr id="274438" name="Oval 6">
              <a:extLst>
                <a:ext uri="{FF2B5EF4-FFF2-40B4-BE49-F238E27FC236}">
                  <a16:creationId xmlns:a16="http://schemas.microsoft.com/office/drawing/2014/main" xmlns="" id="{795FDDF7-EE8B-4111-8444-1E1819A12428}"/>
                </a:ext>
              </a:extLst>
            </p:cNvPr>
            <p:cNvSpPr>
              <a:spLocks noChangeArrowheads="1"/>
            </p:cNvSpPr>
            <p:nvPr/>
          </p:nvSpPr>
          <p:spPr bwMode="auto">
            <a:xfrm>
              <a:off x="3648" y="3162"/>
              <a:ext cx="960" cy="672"/>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extLs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en-US"/>
            </a:p>
          </p:txBody>
        </p:sp>
        <p:sp>
          <p:nvSpPr>
            <p:cNvPr id="76827" name="Text Box 7">
              <a:extLst>
                <a:ext uri="{FF2B5EF4-FFF2-40B4-BE49-F238E27FC236}">
                  <a16:creationId xmlns:a16="http://schemas.microsoft.com/office/drawing/2014/main" xmlns="" id="{3A7BFFBC-66F9-4610-905C-AAA07236CC2B}"/>
                </a:ext>
              </a:extLst>
            </p:cNvPr>
            <p:cNvSpPr txBox="1">
              <a:spLocks noChangeArrowheads="1"/>
            </p:cNvSpPr>
            <p:nvPr/>
          </p:nvSpPr>
          <p:spPr bwMode="auto">
            <a:xfrm>
              <a:off x="2505" y="1725"/>
              <a:ext cx="960" cy="426"/>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18185E"/>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2400" b="1">
                  <a:solidFill>
                    <a:schemeClr val="bg1"/>
                  </a:solidFill>
                </a:rPr>
                <a:t>运行</a:t>
              </a:r>
            </a:p>
            <a:p>
              <a:pPr algn="ctr" eaLnBrk="1" hangingPunct="1">
                <a:lnSpc>
                  <a:spcPct val="80000"/>
                </a:lnSpc>
                <a:spcBef>
                  <a:spcPct val="0"/>
                </a:spcBef>
                <a:buFontTx/>
                <a:buNone/>
              </a:pPr>
              <a:r>
                <a:rPr lang="en-US" altLang="zh-CN" sz="2400" b="1">
                  <a:solidFill>
                    <a:schemeClr val="bg1"/>
                  </a:solidFill>
                </a:rPr>
                <a:t>Running</a:t>
              </a:r>
            </a:p>
          </p:txBody>
        </p:sp>
        <p:sp>
          <p:nvSpPr>
            <p:cNvPr id="76828" name="Text Box 8">
              <a:extLst>
                <a:ext uri="{FF2B5EF4-FFF2-40B4-BE49-F238E27FC236}">
                  <a16:creationId xmlns:a16="http://schemas.microsoft.com/office/drawing/2014/main" xmlns="" id="{341991CB-EFDE-4591-9FAD-B60BD3FD6948}"/>
                </a:ext>
              </a:extLst>
            </p:cNvPr>
            <p:cNvSpPr txBox="1">
              <a:spLocks noChangeArrowheads="1"/>
            </p:cNvSpPr>
            <p:nvPr/>
          </p:nvSpPr>
          <p:spPr bwMode="auto">
            <a:xfrm>
              <a:off x="1410" y="3295"/>
              <a:ext cx="768"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2400" b="1">
                  <a:solidFill>
                    <a:schemeClr val="bg1"/>
                  </a:solidFill>
                </a:rPr>
                <a:t>就绪</a:t>
              </a:r>
            </a:p>
            <a:p>
              <a:pPr algn="ctr" eaLnBrk="1" hangingPunct="1">
                <a:lnSpc>
                  <a:spcPct val="80000"/>
                </a:lnSpc>
                <a:spcBef>
                  <a:spcPct val="0"/>
                </a:spcBef>
                <a:buFontTx/>
                <a:buNone/>
              </a:pPr>
              <a:r>
                <a:rPr lang="en-US" altLang="zh-CN" sz="2400" b="1">
                  <a:solidFill>
                    <a:schemeClr val="bg1"/>
                  </a:solidFill>
                </a:rPr>
                <a:t>Ready</a:t>
              </a:r>
            </a:p>
          </p:txBody>
        </p:sp>
        <p:sp>
          <p:nvSpPr>
            <p:cNvPr id="76829" name="Text Box 9">
              <a:extLst>
                <a:ext uri="{FF2B5EF4-FFF2-40B4-BE49-F238E27FC236}">
                  <a16:creationId xmlns:a16="http://schemas.microsoft.com/office/drawing/2014/main" xmlns="" id="{3FF00B23-CE95-403F-9F63-F163B9E8F918}"/>
                </a:ext>
              </a:extLst>
            </p:cNvPr>
            <p:cNvSpPr txBox="1">
              <a:spLocks noChangeArrowheads="1"/>
            </p:cNvSpPr>
            <p:nvPr/>
          </p:nvSpPr>
          <p:spPr bwMode="auto">
            <a:xfrm>
              <a:off x="3684" y="3264"/>
              <a:ext cx="960"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2400" b="1">
                  <a:solidFill>
                    <a:schemeClr val="bg1"/>
                  </a:solidFill>
                </a:rPr>
                <a:t>等待</a:t>
              </a:r>
            </a:p>
            <a:p>
              <a:pPr algn="ctr" eaLnBrk="1" hangingPunct="1">
                <a:lnSpc>
                  <a:spcPct val="80000"/>
                </a:lnSpc>
                <a:spcBef>
                  <a:spcPct val="0"/>
                </a:spcBef>
                <a:buFontTx/>
                <a:buNone/>
              </a:pPr>
              <a:r>
                <a:rPr lang="en-US" altLang="zh-CN" sz="2400" b="1">
                  <a:solidFill>
                    <a:schemeClr val="bg1"/>
                  </a:solidFill>
                </a:rPr>
                <a:t>Blocked</a:t>
              </a:r>
            </a:p>
          </p:txBody>
        </p:sp>
      </p:grpSp>
      <p:grpSp>
        <p:nvGrpSpPr>
          <p:cNvPr id="274442" name="Group 10">
            <a:extLst>
              <a:ext uri="{FF2B5EF4-FFF2-40B4-BE49-F238E27FC236}">
                <a16:creationId xmlns:a16="http://schemas.microsoft.com/office/drawing/2014/main" xmlns="" id="{AF832CD7-2E01-47B2-A8BC-D6096EAB5428}"/>
              </a:ext>
            </a:extLst>
          </p:cNvPr>
          <p:cNvGrpSpPr>
            <a:grpSpLocks/>
          </p:cNvGrpSpPr>
          <p:nvPr/>
        </p:nvGrpSpPr>
        <p:grpSpPr bwMode="auto">
          <a:xfrm>
            <a:off x="2700338" y="3314700"/>
            <a:ext cx="1414462" cy="1843088"/>
            <a:chOff x="1728" y="2106"/>
            <a:chExt cx="864" cy="1104"/>
          </a:xfrm>
        </p:grpSpPr>
        <p:sp>
          <p:nvSpPr>
            <p:cNvPr id="76821" name="Line 11">
              <a:extLst>
                <a:ext uri="{FF2B5EF4-FFF2-40B4-BE49-F238E27FC236}">
                  <a16:creationId xmlns:a16="http://schemas.microsoft.com/office/drawing/2014/main" xmlns="" id="{4A9C10DD-CCFC-4346-A495-B4B244F52591}"/>
                </a:ext>
              </a:extLst>
            </p:cNvPr>
            <p:cNvSpPr>
              <a:spLocks noChangeShapeType="1"/>
            </p:cNvSpPr>
            <p:nvPr/>
          </p:nvSpPr>
          <p:spPr bwMode="auto">
            <a:xfrm flipV="1">
              <a:off x="1728" y="2202"/>
              <a:ext cx="864" cy="1008"/>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2" name="Text Box 12">
              <a:extLst>
                <a:ext uri="{FF2B5EF4-FFF2-40B4-BE49-F238E27FC236}">
                  <a16:creationId xmlns:a16="http://schemas.microsoft.com/office/drawing/2014/main" xmlns="" id="{EF1BD38D-ED8B-4B7E-A182-5ABD9712FD4E}"/>
                </a:ext>
              </a:extLst>
            </p:cNvPr>
            <p:cNvSpPr txBox="1">
              <a:spLocks noChangeArrowheads="1"/>
            </p:cNvSpPr>
            <p:nvPr/>
          </p:nvSpPr>
          <p:spPr bwMode="auto">
            <a:xfrm>
              <a:off x="2112" y="2106"/>
              <a:ext cx="334"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3333FF"/>
                  </a:solidFill>
                  <a:sym typeface="Wingdings 2" panose="05020102010507070707" pitchFamily="82" charset="2"/>
                </a:rPr>
                <a:t></a:t>
              </a:r>
              <a:endParaRPr lang="en-US" altLang="zh-CN" b="1">
                <a:solidFill>
                  <a:srgbClr val="3333FF"/>
                </a:solidFill>
              </a:endParaRPr>
            </a:p>
          </p:txBody>
        </p:sp>
        <p:sp>
          <p:nvSpPr>
            <p:cNvPr id="76823" name="Rectangle 13">
              <a:extLst>
                <a:ext uri="{FF2B5EF4-FFF2-40B4-BE49-F238E27FC236}">
                  <a16:creationId xmlns:a16="http://schemas.microsoft.com/office/drawing/2014/main" xmlns="" id="{67AEBFF4-2D5E-488C-800A-FB61CF44070E}"/>
                </a:ext>
              </a:extLst>
            </p:cNvPr>
            <p:cNvSpPr>
              <a:spLocks noChangeArrowheads="1"/>
            </p:cNvSpPr>
            <p:nvPr/>
          </p:nvSpPr>
          <p:spPr bwMode="auto">
            <a:xfrm rot="-2827293">
              <a:off x="1548" y="2637"/>
              <a:ext cx="6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000000"/>
                  </a:solidFill>
                </a:rPr>
                <a:t>Dispatch</a:t>
              </a:r>
            </a:p>
          </p:txBody>
        </p:sp>
      </p:grpSp>
      <p:grpSp>
        <p:nvGrpSpPr>
          <p:cNvPr id="274446" name="Group 14">
            <a:extLst>
              <a:ext uri="{FF2B5EF4-FFF2-40B4-BE49-F238E27FC236}">
                <a16:creationId xmlns:a16="http://schemas.microsoft.com/office/drawing/2014/main" xmlns="" id="{BC76D878-B15D-41E3-955A-9C9F758228E5}"/>
              </a:ext>
            </a:extLst>
          </p:cNvPr>
          <p:cNvGrpSpPr>
            <a:grpSpLocks/>
          </p:cNvGrpSpPr>
          <p:nvPr/>
        </p:nvGrpSpPr>
        <p:grpSpPr bwMode="auto">
          <a:xfrm>
            <a:off x="3059113" y="3562350"/>
            <a:ext cx="1687512" cy="1666875"/>
            <a:chOff x="1920" y="2298"/>
            <a:chExt cx="982" cy="960"/>
          </a:xfrm>
        </p:grpSpPr>
        <p:sp>
          <p:nvSpPr>
            <p:cNvPr id="76818" name="Line 15">
              <a:extLst>
                <a:ext uri="{FF2B5EF4-FFF2-40B4-BE49-F238E27FC236}">
                  <a16:creationId xmlns:a16="http://schemas.microsoft.com/office/drawing/2014/main" xmlns="" id="{F2249901-DFB7-4120-ABDF-D8FC2579F8FB}"/>
                </a:ext>
              </a:extLst>
            </p:cNvPr>
            <p:cNvSpPr>
              <a:spLocks noChangeShapeType="1"/>
            </p:cNvSpPr>
            <p:nvPr/>
          </p:nvSpPr>
          <p:spPr bwMode="auto">
            <a:xfrm flipH="1">
              <a:off x="1920" y="2298"/>
              <a:ext cx="768" cy="96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9" name="Text Box 16">
              <a:extLst>
                <a:ext uri="{FF2B5EF4-FFF2-40B4-BE49-F238E27FC236}">
                  <a16:creationId xmlns:a16="http://schemas.microsoft.com/office/drawing/2014/main" xmlns="" id="{3619B104-F016-4BF3-BBBB-B0E11CDB905D}"/>
                </a:ext>
              </a:extLst>
            </p:cNvPr>
            <p:cNvSpPr txBox="1">
              <a:spLocks noChangeArrowheads="1"/>
            </p:cNvSpPr>
            <p:nvPr/>
          </p:nvSpPr>
          <p:spPr bwMode="auto">
            <a:xfrm>
              <a:off x="2584" y="2298"/>
              <a:ext cx="318"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3333FF"/>
                  </a:solidFill>
                  <a:sym typeface="Wingdings 2" panose="05020102010507070707" pitchFamily="82" charset="2"/>
                </a:rPr>
                <a:t></a:t>
              </a:r>
              <a:endParaRPr lang="en-US" altLang="zh-CN" b="1">
                <a:solidFill>
                  <a:srgbClr val="3333FF"/>
                </a:solidFill>
              </a:endParaRPr>
            </a:p>
          </p:txBody>
        </p:sp>
        <p:sp>
          <p:nvSpPr>
            <p:cNvPr id="76820" name="Rectangle 17">
              <a:extLst>
                <a:ext uri="{FF2B5EF4-FFF2-40B4-BE49-F238E27FC236}">
                  <a16:creationId xmlns:a16="http://schemas.microsoft.com/office/drawing/2014/main" xmlns="" id="{3A4AB2BE-AEB3-4FD1-A44A-31E29329A9D1}"/>
                </a:ext>
              </a:extLst>
            </p:cNvPr>
            <p:cNvSpPr>
              <a:spLocks noChangeArrowheads="1"/>
            </p:cNvSpPr>
            <p:nvPr/>
          </p:nvSpPr>
          <p:spPr bwMode="auto">
            <a:xfrm rot="-3123189">
              <a:off x="2037" y="2771"/>
              <a:ext cx="6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000000"/>
                  </a:solidFill>
                </a:rPr>
                <a:t>Timeout</a:t>
              </a:r>
            </a:p>
          </p:txBody>
        </p:sp>
      </p:grpSp>
      <p:grpSp>
        <p:nvGrpSpPr>
          <p:cNvPr id="274450" name="Group 18">
            <a:extLst>
              <a:ext uri="{FF2B5EF4-FFF2-40B4-BE49-F238E27FC236}">
                <a16:creationId xmlns:a16="http://schemas.microsoft.com/office/drawing/2014/main" xmlns="" id="{2166E09F-0F19-4EDB-9F5A-0FD212B85BC6}"/>
              </a:ext>
            </a:extLst>
          </p:cNvPr>
          <p:cNvGrpSpPr>
            <a:grpSpLocks/>
          </p:cNvGrpSpPr>
          <p:nvPr/>
        </p:nvGrpSpPr>
        <p:grpSpPr bwMode="auto">
          <a:xfrm>
            <a:off x="5076825" y="3444875"/>
            <a:ext cx="1338263" cy="1589088"/>
            <a:chOff x="3216" y="2202"/>
            <a:chExt cx="816" cy="912"/>
          </a:xfrm>
        </p:grpSpPr>
        <p:sp>
          <p:nvSpPr>
            <p:cNvPr id="76814" name="Line 19">
              <a:extLst>
                <a:ext uri="{FF2B5EF4-FFF2-40B4-BE49-F238E27FC236}">
                  <a16:creationId xmlns:a16="http://schemas.microsoft.com/office/drawing/2014/main" xmlns="" id="{AEDE6A85-623B-463C-A775-2534C2EDEBDE}"/>
                </a:ext>
              </a:extLst>
            </p:cNvPr>
            <p:cNvSpPr>
              <a:spLocks noChangeShapeType="1"/>
            </p:cNvSpPr>
            <p:nvPr/>
          </p:nvSpPr>
          <p:spPr bwMode="auto">
            <a:xfrm>
              <a:off x="3360" y="2202"/>
              <a:ext cx="672" cy="91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5" name="Text Box 20">
              <a:extLst>
                <a:ext uri="{FF2B5EF4-FFF2-40B4-BE49-F238E27FC236}">
                  <a16:creationId xmlns:a16="http://schemas.microsoft.com/office/drawing/2014/main" xmlns="" id="{9B6DFB19-D3BD-456E-A448-81263189FCE2}"/>
                </a:ext>
              </a:extLst>
            </p:cNvPr>
            <p:cNvSpPr txBox="1">
              <a:spLocks noChangeArrowheads="1"/>
            </p:cNvSpPr>
            <p:nvPr/>
          </p:nvSpPr>
          <p:spPr bwMode="auto">
            <a:xfrm>
              <a:off x="3216" y="2202"/>
              <a:ext cx="333"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3333FF"/>
                  </a:solidFill>
                  <a:sym typeface="Wingdings 2" panose="05020102010507070707" pitchFamily="82" charset="2"/>
                </a:rPr>
                <a:t></a:t>
              </a:r>
              <a:endParaRPr lang="en-US" altLang="zh-CN" b="1">
                <a:solidFill>
                  <a:srgbClr val="3333FF"/>
                </a:solidFill>
              </a:endParaRPr>
            </a:p>
          </p:txBody>
        </p:sp>
        <p:sp>
          <p:nvSpPr>
            <p:cNvPr id="76816" name="Rectangle 21">
              <a:extLst>
                <a:ext uri="{FF2B5EF4-FFF2-40B4-BE49-F238E27FC236}">
                  <a16:creationId xmlns:a16="http://schemas.microsoft.com/office/drawing/2014/main" xmlns="" id="{948D4DDA-BC10-4241-AC56-7988C8593B47}"/>
                </a:ext>
              </a:extLst>
            </p:cNvPr>
            <p:cNvSpPr>
              <a:spLocks noChangeArrowheads="1"/>
            </p:cNvSpPr>
            <p:nvPr/>
          </p:nvSpPr>
          <p:spPr bwMode="auto">
            <a:xfrm rot="3130818">
              <a:off x="3638" y="2458"/>
              <a:ext cx="43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000000"/>
                  </a:solidFill>
                </a:rPr>
                <a:t>Event</a:t>
              </a:r>
            </a:p>
          </p:txBody>
        </p:sp>
        <p:sp>
          <p:nvSpPr>
            <p:cNvPr id="76817" name="Rectangle 22">
              <a:extLst>
                <a:ext uri="{FF2B5EF4-FFF2-40B4-BE49-F238E27FC236}">
                  <a16:creationId xmlns:a16="http://schemas.microsoft.com/office/drawing/2014/main" xmlns="" id="{5186CFE2-E010-488D-8802-047FCB4214B8}"/>
                </a:ext>
              </a:extLst>
            </p:cNvPr>
            <p:cNvSpPr>
              <a:spLocks noChangeArrowheads="1"/>
            </p:cNvSpPr>
            <p:nvPr/>
          </p:nvSpPr>
          <p:spPr bwMode="auto">
            <a:xfrm rot="3140292">
              <a:off x="3390" y="2613"/>
              <a:ext cx="369"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000000"/>
                  </a:solidFill>
                </a:rPr>
                <a:t>Wait</a:t>
              </a:r>
            </a:p>
          </p:txBody>
        </p:sp>
      </p:grpSp>
      <p:grpSp>
        <p:nvGrpSpPr>
          <p:cNvPr id="274455" name="Group 23">
            <a:extLst>
              <a:ext uri="{FF2B5EF4-FFF2-40B4-BE49-F238E27FC236}">
                <a16:creationId xmlns:a16="http://schemas.microsoft.com/office/drawing/2014/main" xmlns="" id="{C43B9AF7-4F7E-447D-8862-5F0C06B2BB88}"/>
              </a:ext>
            </a:extLst>
          </p:cNvPr>
          <p:cNvGrpSpPr>
            <a:grpSpLocks/>
          </p:cNvGrpSpPr>
          <p:nvPr/>
        </p:nvGrpSpPr>
        <p:grpSpPr bwMode="auto">
          <a:xfrm>
            <a:off x="3492500" y="5019675"/>
            <a:ext cx="2303463" cy="1050925"/>
            <a:chOff x="2256" y="3162"/>
            <a:chExt cx="1344" cy="662"/>
          </a:xfrm>
        </p:grpSpPr>
        <p:sp>
          <p:nvSpPr>
            <p:cNvPr id="76810" name="Line 24">
              <a:extLst>
                <a:ext uri="{FF2B5EF4-FFF2-40B4-BE49-F238E27FC236}">
                  <a16:creationId xmlns:a16="http://schemas.microsoft.com/office/drawing/2014/main" xmlns="" id="{300DD9B6-A66A-4586-94C5-583D2458A267}"/>
                </a:ext>
              </a:extLst>
            </p:cNvPr>
            <p:cNvSpPr>
              <a:spLocks noChangeShapeType="1"/>
            </p:cNvSpPr>
            <p:nvPr/>
          </p:nvSpPr>
          <p:spPr bwMode="auto">
            <a:xfrm flipH="1">
              <a:off x="2256" y="3594"/>
              <a:ext cx="1344" cy="1"/>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1" name="Text Box 25">
              <a:extLst>
                <a:ext uri="{FF2B5EF4-FFF2-40B4-BE49-F238E27FC236}">
                  <a16:creationId xmlns:a16="http://schemas.microsoft.com/office/drawing/2014/main" xmlns="" id="{F923B4DA-4AB9-4945-93BD-2D06CD0E1844}"/>
                </a:ext>
              </a:extLst>
            </p:cNvPr>
            <p:cNvSpPr txBox="1">
              <a:spLocks noChangeArrowheads="1"/>
            </p:cNvSpPr>
            <p:nvPr/>
          </p:nvSpPr>
          <p:spPr bwMode="auto">
            <a:xfrm>
              <a:off x="2304" y="3162"/>
              <a:ext cx="31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3333FF"/>
                  </a:solidFill>
                  <a:sym typeface="Wingdings 2" panose="05020102010507070707" pitchFamily="82" charset="2"/>
                </a:rPr>
                <a:t></a:t>
              </a:r>
              <a:endParaRPr lang="en-US" altLang="zh-CN" b="1">
                <a:solidFill>
                  <a:srgbClr val="3333FF"/>
                </a:solidFill>
              </a:endParaRPr>
            </a:p>
          </p:txBody>
        </p:sp>
        <p:sp>
          <p:nvSpPr>
            <p:cNvPr id="76812" name="Rectangle 26">
              <a:extLst>
                <a:ext uri="{FF2B5EF4-FFF2-40B4-BE49-F238E27FC236}">
                  <a16:creationId xmlns:a16="http://schemas.microsoft.com/office/drawing/2014/main" xmlns="" id="{D7E6EB67-2857-43BA-8ACA-2023531A2653}"/>
                </a:ext>
              </a:extLst>
            </p:cNvPr>
            <p:cNvSpPr>
              <a:spLocks noChangeArrowheads="1"/>
            </p:cNvSpPr>
            <p:nvPr/>
          </p:nvSpPr>
          <p:spPr bwMode="auto">
            <a:xfrm rot="-74827">
              <a:off x="2688" y="3306"/>
              <a:ext cx="4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000000"/>
                  </a:solidFill>
                </a:rPr>
                <a:t>Event</a:t>
              </a:r>
            </a:p>
          </p:txBody>
        </p:sp>
        <p:sp>
          <p:nvSpPr>
            <p:cNvPr id="76813" name="Rectangle 27">
              <a:extLst>
                <a:ext uri="{FF2B5EF4-FFF2-40B4-BE49-F238E27FC236}">
                  <a16:creationId xmlns:a16="http://schemas.microsoft.com/office/drawing/2014/main" xmlns="" id="{C4ADCCDE-1AED-40FC-B57B-EC6F539A48EB}"/>
                </a:ext>
              </a:extLst>
            </p:cNvPr>
            <p:cNvSpPr>
              <a:spLocks noChangeArrowheads="1"/>
            </p:cNvSpPr>
            <p:nvPr/>
          </p:nvSpPr>
          <p:spPr bwMode="auto">
            <a:xfrm rot="-73958">
              <a:off x="2640" y="3594"/>
              <a:ext cx="54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000000"/>
                  </a:solidFill>
                </a:rPr>
                <a:t>Occurs</a:t>
              </a:r>
            </a:p>
          </p:txBody>
        </p:sp>
      </p:grpSp>
      <p:sp>
        <p:nvSpPr>
          <p:cNvPr id="76807" name="Rectangle 28">
            <a:extLst>
              <a:ext uri="{FF2B5EF4-FFF2-40B4-BE49-F238E27FC236}">
                <a16:creationId xmlns:a16="http://schemas.microsoft.com/office/drawing/2014/main" xmlns="" id="{C86CE0D7-3B91-4100-87E8-670C5D25B412}"/>
              </a:ext>
            </a:extLst>
          </p:cNvPr>
          <p:cNvSpPr>
            <a:spLocks noGrp="1" noChangeArrowheads="1"/>
          </p:cNvSpPr>
          <p:nvPr>
            <p:ph type="body" idx="1"/>
          </p:nvPr>
        </p:nvSpPr>
        <p:spPr>
          <a:xfrm>
            <a:off x="228600" y="1143000"/>
            <a:ext cx="8686800" cy="1295400"/>
          </a:xfrm>
        </p:spPr>
        <p:txBody>
          <a:bodyPr/>
          <a:lstStyle/>
          <a:p>
            <a:pPr eaLnBrk="1" hangingPunct="1">
              <a:buFontTx/>
              <a:buNone/>
            </a:pPr>
            <a:r>
              <a:rPr lang="en-US" altLang="zh-CN" b="1">
                <a:solidFill>
                  <a:schemeClr val="accent2"/>
                </a:solidFill>
              </a:rPr>
              <a:t>3.2 </a:t>
            </a:r>
            <a:r>
              <a:rPr lang="zh-CN" altLang="en-US" b="1">
                <a:solidFill>
                  <a:schemeClr val="accent2"/>
                </a:solidFill>
              </a:rPr>
              <a:t>进程的描述</a:t>
            </a:r>
          </a:p>
          <a:p>
            <a:pPr eaLnBrk="1" hangingPunct="1">
              <a:buFontTx/>
              <a:buNone/>
            </a:pPr>
            <a:r>
              <a:rPr lang="en-US" altLang="zh-CN" sz="2800" b="1">
                <a:solidFill>
                  <a:srgbClr val="339933"/>
                </a:solidFill>
              </a:rPr>
              <a:t>3.2.5 </a:t>
            </a:r>
            <a:r>
              <a:rPr lang="zh-CN" altLang="en-US" sz="2800" b="1">
                <a:solidFill>
                  <a:srgbClr val="339933"/>
                </a:solidFill>
              </a:rPr>
              <a:t>进程的状态及其转换</a:t>
            </a:r>
            <a:r>
              <a:rPr lang="en-US" altLang="zh-CN" sz="2400" b="1"/>
              <a:t>——</a:t>
            </a:r>
            <a:r>
              <a:rPr lang="zh-CN" altLang="en-US" sz="2400" b="1"/>
              <a:t>进程的三种基本状态</a:t>
            </a:r>
          </a:p>
        </p:txBody>
      </p:sp>
      <p:sp>
        <p:nvSpPr>
          <p:cNvPr id="76808" name="Text Box 29">
            <a:extLst>
              <a:ext uri="{FF2B5EF4-FFF2-40B4-BE49-F238E27FC236}">
                <a16:creationId xmlns:a16="http://schemas.microsoft.com/office/drawing/2014/main" xmlns="" id="{FDE0987B-D9AE-469C-9610-D97426D240BE}"/>
              </a:ext>
            </a:extLst>
          </p:cNvPr>
          <p:cNvSpPr txBox="1">
            <a:spLocks noChangeArrowheads="1"/>
          </p:cNvSpPr>
          <p:nvPr/>
        </p:nvSpPr>
        <p:spPr bwMode="auto">
          <a:xfrm>
            <a:off x="3081338" y="6224588"/>
            <a:ext cx="350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FF3300"/>
                </a:solidFill>
              </a:rPr>
              <a:t>基本状态间的转换</a:t>
            </a:r>
          </a:p>
        </p:txBody>
      </p:sp>
      <p:sp>
        <p:nvSpPr>
          <p:cNvPr id="274462" name="Rectangle 30">
            <a:extLst>
              <a:ext uri="{FF2B5EF4-FFF2-40B4-BE49-F238E27FC236}">
                <a16:creationId xmlns:a16="http://schemas.microsoft.com/office/drawing/2014/main" xmlns="" id="{715A5654-87FA-4975-9BF5-D6E7AC3D9190}"/>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74435"/>
                                        </p:tgtEl>
                                        <p:attrNameLst>
                                          <p:attrName>style.visibility</p:attrName>
                                        </p:attrNameLst>
                                      </p:cBhvr>
                                      <p:to>
                                        <p:strVal val="visible"/>
                                      </p:to>
                                    </p:set>
                                    <p:animEffect transition="in" filter="dissolve">
                                      <p:cBhvr>
                                        <p:cTn id="7" dur="500"/>
                                        <p:tgtEl>
                                          <p:spTgt spid="274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274442"/>
                                        </p:tgtEl>
                                        <p:attrNameLst>
                                          <p:attrName>style.visibility</p:attrName>
                                        </p:attrNameLst>
                                      </p:cBhvr>
                                      <p:to>
                                        <p:strVal val="visible"/>
                                      </p:to>
                                    </p:set>
                                    <p:animEffect transition="in" filter="strips(upRight)">
                                      <p:cBhvr>
                                        <p:cTn id="12" dur="500"/>
                                        <p:tgtEl>
                                          <p:spTgt spid="2744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274446"/>
                                        </p:tgtEl>
                                        <p:attrNameLst>
                                          <p:attrName>style.visibility</p:attrName>
                                        </p:attrNameLst>
                                      </p:cBhvr>
                                      <p:to>
                                        <p:strVal val="visible"/>
                                      </p:to>
                                    </p:set>
                                    <p:animEffect transition="in" filter="strips(downLeft)">
                                      <p:cBhvr>
                                        <p:cTn id="17" dur="500"/>
                                        <p:tgtEl>
                                          <p:spTgt spid="2744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74450"/>
                                        </p:tgtEl>
                                        <p:attrNameLst>
                                          <p:attrName>style.visibility</p:attrName>
                                        </p:attrNameLst>
                                      </p:cBhvr>
                                      <p:to>
                                        <p:strVal val="visible"/>
                                      </p:to>
                                    </p:set>
                                    <p:animEffect transition="in" filter="strips(downRight)">
                                      <p:cBhvr>
                                        <p:cTn id="22" dur="500"/>
                                        <p:tgtEl>
                                          <p:spTgt spid="2744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2" fill="hold" nodeType="clickEffect">
                                  <p:stCondLst>
                                    <p:cond delay="0"/>
                                  </p:stCondLst>
                                  <p:childTnLst>
                                    <p:set>
                                      <p:cBhvr>
                                        <p:cTn id="26" dur="1" fill="hold">
                                          <p:stCondLst>
                                            <p:cond delay="0"/>
                                          </p:stCondLst>
                                        </p:cTn>
                                        <p:tgtEl>
                                          <p:spTgt spid="274455"/>
                                        </p:tgtEl>
                                        <p:attrNameLst>
                                          <p:attrName>style.visibility</p:attrName>
                                        </p:attrNameLst>
                                      </p:cBhvr>
                                      <p:to>
                                        <p:strVal val="visible"/>
                                      </p:to>
                                    </p:set>
                                    <p:anim calcmode="lin" valueType="num">
                                      <p:cBhvr>
                                        <p:cTn id="27" dur="500" fill="hold"/>
                                        <p:tgtEl>
                                          <p:spTgt spid="274455"/>
                                        </p:tgtEl>
                                        <p:attrNameLst>
                                          <p:attrName>ppt_x</p:attrName>
                                        </p:attrNameLst>
                                      </p:cBhvr>
                                      <p:tavLst>
                                        <p:tav tm="0">
                                          <p:val>
                                            <p:strVal val="#ppt_x+#ppt_w/2"/>
                                          </p:val>
                                        </p:tav>
                                        <p:tav tm="100000">
                                          <p:val>
                                            <p:strVal val="#ppt_x"/>
                                          </p:val>
                                        </p:tav>
                                      </p:tavLst>
                                    </p:anim>
                                    <p:anim calcmode="lin" valueType="num">
                                      <p:cBhvr>
                                        <p:cTn id="28" dur="500" fill="hold"/>
                                        <p:tgtEl>
                                          <p:spTgt spid="274455"/>
                                        </p:tgtEl>
                                        <p:attrNameLst>
                                          <p:attrName>ppt_y</p:attrName>
                                        </p:attrNameLst>
                                      </p:cBhvr>
                                      <p:tavLst>
                                        <p:tav tm="0">
                                          <p:val>
                                            <p:strVal val="#ppt_y"/>
                                          </p:val>
                                        </p:tav>
                                        <p:tav tm="100000">
                                          <p:val>
                                            <p:strVal val="#ppt_y"/>
                                          </p:val>
                                        </p:tav>
                                      </p:tavLst>
                                    </p:anim>
                                    <p:anim calcmode="lin" valueType="num">
                                      <p:cBhvr>
                                        <p:cTn id="29" dur="500" fill="hold"/>
                                        <p:tgtEl>
                                          <p:spTgt spid="274455"/>
                                        </p:tgtEl>
                                        <p:attrNameLst>
                                          <p:attrName>ppt_w</p:attrName>
                                        </p:attrNameLst>
                                      </p:cBhvr>
                                      <p:tavLst>
                                        <p:tav tm="0">
                                          <p:val>
                                            <p:fltVal val="0"/>
                                          </p:val>
                                        </p:tav>
                                        <p:tav tm="100000">
                                          <p:val>
                                            <p:strVal val="#ppt_w"/>
                                          </p:val>
                                        </p:tav>
                                      </p:tavLst>
                                    </p:anim>
                                    <p:anim calcmode="lin" valueType="num">
                                      <p:cBhvr>
                                        <p:cTn id="30" dur="500" fill="hold"/>
                                        <p:tgtEl>
                                          <p:spTgt spid="2744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B63D2717-D205-4682-A837-55E22690A0E3}"/>
              </a:ext>
            </a:extLst>
          </p:cNvPr>
          <p:cNvSpPr>
            <a:spLocks noGrp="1" noChangeArrowheads="1"/>
          </p:cNvSpPr>
          <p:nvPr>
            <p:ph type="body" idx="1"/>
          </p:nvPr>
        </p:nvSpPr>
        <p:spPr>
          <a:xfrm>
            <a:off x="304800" y="1143000"/>
            <a:ext cx="8382000" cy="5105400"/>
          </a:xfrm>
        </p:spPr>
        <p:txBody>
          <a:bodyPr/>
          <a:lstStyle/>
          <a:p>
            <a:pPr eaLnBrk="1" hangingPunct="1">
              <a:lnSpc>
                <a:spcPct val="110000"/>
              </a:lnSpc>
              <a:buFontTx/>
              <a:buNone/>
            </a:pPr>
            <a:r>
              <a:rPr lang="en-US" altLang="zh-CN" sz="3600" b="1">
                <a:solidFill>
                  <a:schemeClr val="accent2"/>
                </a:solidFill>
              </a:rPr>
              <a:t>3.1 </a:t>
            </a:r>
            <a:r>
              <a:rPr lang="zh-CN" altLang="en-US" sz="3600" b="1">
                <a:solidFill>
                  <a:schemeClr val="accent2"/>
                </a:solidFill>
              </a:rPr>
              <a:t>概述</a:t>
            </a:r>
          </a:p>
          <a:p>
            <a:pPr eaLnBrk="1" hangingPunct="1">
              <a:lnSpc>
                <a:spcPct val="110000"/>
              </a:lnSpc>
              <a:buFontTx/>
              <a:buNone/>
            </a:pPr>
            <a:r>
              <a:rPr lang="en-US" altLang="zh-CN" b="1">
                <a:solidFill>
                  <a:srgbClr val="339933"/>
                </a:solidFill>
              </a:rPr>
              <a:t>3.1.1 </a:t>
            </a:r>
            <a:r>
              <a:rPr lang="zh-CN" altLang="en-US" b="1">
                <a:solidFill>
                  <a:srgbClr val="339933"/>
                </a:solidFill>
              </a:rPr>
              <a:t>程序的顺序执行和并发执行</a:t>
            </a:r>
          </a:p>
          <a:p>
            <a:pPr eaLnBrk="1" hangingPunct="1">
              <a:lnSpc>
                <a:spcPct val="110000"/>
              </a:lnSpc>
              <a:buFontTx/>
              <a:buNone/>
            </a:pPr>
            <a:r>
              <a:rPr lang="zh-CN" altLang="en-US" b="1"/>
              <a:t>    </a:t>
            </a:r>
            <a:r>
              <a:rPr lang="zh-CN" altLang="en-US" sz="2800" b="1"/>
              <a:t>程序的执行有两种方式：顺序执行和并发执行。</a:t>
            </a:r>
          </a:p>
          <a:p>
            <a:pPr marL="835025" lvl="1" indent="-377825" eaLnBrk="1" hangingPunct="1">
              <a:lnSpc>
                <a:spcPct val="110000"/>
              </a:lnSpc>
              <a:buFontTx/>
              <a:buBlip>
                <a:blip r:embed="rId3"/>
              </a:buBlip>
            </a:pPr>
            <a:r>
              <a:rPr lang="zh-CN" altLang="en-US" sz="3200" b="1">
                <a:solidFill>
                  <a:srgbClr val="FF3300"/>
                </a:solidFill>
              </a:rPr>
              <a:t>顺序执行</a:t>
            </a:r>
            <a:r>
              <a:rPr lang="zh-CN" altLang="en-US" sz="3200" b="1"/>
              <a:t>是</a:t>
            </a:r>
            <a:r>
              <a:rPr lang="zh-CN" altLang="en-US" sz="3200" b="1">
                <a:solidFill>
                  <a:srgbClr val="FF3300"/>
                </a:solidFill>
              </a:rPr>
              <a:t>单道</a:t>
            </a:r>
            <a:r>
              <a:rPr lang="zh-CN" altLang="en-US" sz="3200" b="1"/>
              <a:t>批处理系统的执行方式，也用于</a:t>
            </a:r>
            <a:r>
              <a:rPr lang="zh-CN" altLang="en-US" sz="3200" b="1">
                <a:solidFill>
                  <a:srgbClr val="FF3300"/>
                </a:solidFill>
              </a:rPr>
              <a:t>简单的单片机</a:t>
            </a:r>
            <a:r>
              <a:rPr lang="zh-CN" altLang="en-US" sz="3200" b="1"/>
              <a:t>系统</a:t>
            </a:r>
          </a:p>
          <a:p>
            <a:pPr marL="835025" lvl="1" indent="-377825" eaLnBrk="1" hangingPunct="1">
              <a:lnSpc>
                <a:spcPct val="110000"/>
              </a:lnSpc>
              <a:buFontTx/>
              <a:buBlip>
                <a:blip r:embed="rId3"/>
              </a:buBlip>
            </a:pPr>
            <a:r>
              <a:rPr lang="zh-CN" altLang="en-US" sz="3200" b="1"/>
              <a:t>现在的操作系统多为</a:t>
            </a:r>
            <a:r>
              <a:rPr lang="zh-CN" altLang="en-US" sz="3200" b="1">
                <a:solidFill>
                  <a:srgbClr val="FF3300"/>
                </a:solidFill>
              </a:rPr>
              <a:t>并发执行</a:t>
            </a:r>
            <a:r>
              <a:rPr lang="zh-CN" altLang="en-US" sz="3200" b="1"/>
              <a:t>，具有许多新的特征。引入并发执行的目的是为了提高</a:t>
            </a:r>
            <a:r>
              <a:rPr lang="zh-CN" altLang="en-US" sz="3200" b="1">
                <a:solidFill>
                  <a:srgbClr val="FF3300"/>
                </a:solidFill>
              </a:rPr>
              <a:t>资源利用率</a:t>
            </a:r>
            <a:endParaRPr lang="zh-CN" altLang="en-US" sz="3200" b="1">
              <a:solidFill>
                <a:srgbClr val="339933"/>
              </a:solidFill>
            </a:endParaRPr>
          </a:p>
        </p:txBody>
      </p:sp>
      <p:sp>
        <p:nvSpPr>
          <p:cNvPr id="208899" name="Rectangle 3">
            <a:extLst>
              <a:ext uri="{FF2B5EF4-FFF2-40B4-BE49-F238E27FC236}">
                <a16:creationId xmlns:a16="http://schemas.microsoft.com/office/drawing/2014/main" xmlns="" id="{6DEF3E4B-E9F1-4CD7-870F-57B6B5824136}"/>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xmlns="" id="{01335252-B6E5-4D40-A60C-8713EEDD1F27}"/>
              </a:ext>
            </a:extLst>
          </p:cNvPr>
          <p:cNvSpPr>
            <a:spLocks noGrp="1" noChangeArrowheads="1"/>
          </p:cNvSpPr>
          <p:nvPr>
            <p:ph type="body" idx="1"/>
          </p:nvPr>
        </p:nvSpPr>
        <p:spPr>
          <a:xfrm>
            <a:off x="228600" y="1138238"/>
            <a:ext cx="8686800" cy="5562600"/>
          </a:xfrm>
        </p:spPr>
        <p:txBody>
          <a:bodyPr/>
          <a:lstStyle/>
          <a:p>
            <a:pPr eaLnBrk="1" hangingPunct="1">
              <a:spcBef>
                <a:spcPct val="15000"/>
              </a:spcBef>
              <a:buFontTx/>
              <a:buNone/>
            </a:pPr>
            <a:r>
              <a:rPr lang="en-US" altLang="zh-CN" b="1">
                <a:solidFill>
                  <a:schemeClr val="accent2"/>
                </a:solidFill>
              </a:rPr>
              <a:t>3.2 </a:t>
            </a:r>
            <a:r>
              <a:rPr lang="zh-CN" altLang="en-US" b="1">
                <a:solidFill>
                  <a:schemeClr val="accent2"/>
                </a:solidFill>
              </a:rPr>
              <a:t>进程的描述</a:t>
            </a:r>
          </a:p>
          <a:p>
            <a:pPr eaLnBrk="1" hangingPunct="1">
              <a:spcBef>
                <a:spcPct val="15000"/>
              </a:spcBef>
              <a:buFontTx/>
              <a:buNone/>
            </a:pPr>
            <a:r>
              <a:rPr lang="en-US" altLang="zh-CN" sz="2800" b="1">
                <a:solidFill>
                  <a:srgbClr val="339933"/>
                </a:solidFill>
              </a:rPr>
              <a:t>3.2.5 </a:t>
            </a:r>
            <a:r>
              <a:rPr lang="zh-CN" altLang="en-US" sz="2800" b="1">
                <a:solidFill>
                  <a:srgbClr val="339933"/>
                </a:solidFill>
              </a:rPr>
              <a:t>进程的状态及其转换</a:t>
            </a:r>
            <a:r>
              <a:rPr lang="en-US" altLang="zh-CN" sz="2800" b="1">
                <a:solidFill>
                  <a:srgbClr val="339933"/>
                </a:solidFill>
              </a:rPr>
              <a:t>——</a:t>
            </a:r>
            <a:r>
              <a:rPr lang="zh-CN" altLang="en-US" sz="2400" b="1"/>
              <a:t>进程的三种基本状态</a:t>
            </a:r>
            <a:endParaRPr lang="zh-CN" altLang="en-US" sz="2800" b="1"/>
          </a:p>
          <a:p>
            <a:pPr eaLnBrk="1" hangingPunct="1">
              <a:spcBef>
                <a:spcPct val="15000"/>
              </a:spcBef>
              <a:buFontTx/>
              <a:buNone/>
            </a:pPr>
            <a:r>
              <a:rPr lang="zh-CN" altLang="en-US" sz="2400" b="1"/>
              <a:t>    </a:t>
            </a:r>
            <a:r>
              <a:rPr lang="zh-CN" altLang="en-US" sz="2600" b="1"/>
              <a:t>在进程运行过程中，由于进程自身进展情况及外界环境的变化，这三种基本状态可以依据</a:t>
            </a:r>
            <a:r>
              <a:rPr lang="zh-CN" altLang="en-US" sz="2600" b="1">
                <a:solidFill>
                  <a:srgbClr val="FF3300"/>
                </a:solidFill>
              </a:rPr>
              <a:t>一定的条件相互转换</a:t>
            </a:r>
          </a:p>
          <a:p>
            <a:pPr lvl="1" eaLnBrk="1" hangingPunct="1">
              <a:spcBef>
                <a:spcPct val="15000"/>
              </a:spcBef>
              <a:buFontTx/>
              <a:buBlip>
                <a:blip r:embed="rId3"/>
              </a:buBlip>
            </a:pPr>
            <a:r>
              <a:rPr lang="zh-CN" altLang="en-US" sz="2600" b="1">
                <a:solidFill>
                  <a:schemeClr val="accent2"/>
                </a:solidFill>
                <a:sym typeface="Wingdings 2" panose="05020102010507070707" pitchFamily="82" charset="2"/>
              </a:rPr>
              <a:t> </a:t>
            </a:r>
            <a:r>
              <a:rPr lang="zh-CN" altLang="en-US" sz="2600" b="1">
                <a:solidFill>
                  <a:srgbClr val="FF3300"/>
                </a:solidFill>
              </a:rPr>
              <a:t>就绪</a:t>
            </a:r>
            <a:r>
              <a:rPr lang="zh-CN" altLang="en-US" sz="2600" b="1">
                <a:solidFill>
                  <a:srgbClr val="FF3300"/>
                </a:solidFill>
                <a:sym typeface="Wingdings" panose="05000000000000000000" pitchFamily="2" charset="2"/>
              </a:rPr>
              <a:t></a:t>
            </a:r>
            <a:r>
              <a:rPr lang="zh-CN" altLang="en-US" sz="2600" b="1">
                <a:solidFill>
                  <a:srgbClr val="FF3300"/>
                </a:solidFill>
              </a:rPr>
              <a:t>运行：</a:t>
            </a:r>
            <a:r>
              <a:rPr lang="zh-CN" altLang="en-US" sz="2600" b="1"/>
              <a:t>调度程序选择一个新的进程运行</a:t>
            </a:r>
          </a:p>
          <a:p>
            <a:pPr lvl="1" eaLnBrk="1" hangingPunct="1">
              <a:spcBef>
                <a:spcPct val="15000"/>
              </a:spcBef>
              <a:buFontTx/>
              <a:buBlip>
                <a:blip r:embed="rId3"/>
              </a:buBlip>
            </a:pPr>
            <a:r>
              <a:rPr lang="zh-CN" altLang="en-US" sz="2600" b="1">
                <a:solidFill>
                  <a:srgbClr val="FFFF00"/>
                </a:solidFill>
              </a:rPr>
              <a:t> </a:t>
            </a:r>
            <a:r>
              <a:rPr lang="zh-CN" altLang="en-US" sz="2600" b="1">
                <a:solidFill>
                  <a:srgbClr val="FF3300"/>
                </a:solidFill>
              </a:rPr>
              <a:t>运行</a:t>
            </a:r>
            <a:r>
              <a:rPr lang="zh-CN" altLang="en-US" sz="2600" b="1">
                <a:solidFill>
                  <a:srgbClr val="FF3300"/>
                </a:solidFill>
                <a:sym typeface="Wingdings" panose="05000000000000000000" pitchFamily="2" charset="2"/>
              </a:rPr>
              <a:t></a:t>
            </a:r>
            <a:r>
              <a:rPr lang="zh-CN" altLang="en-US" sz="2600" b="1">
                <a:solidFill>
                  <a:srgbClr val="FF3300"/>
                </a:solidFill>
              </a:rPr>
              <a:t>就绪：</a:t>
            </a:r>
          </a:p>
          <a:p>
            <a:pPr lvl="2" eaLnBrk="1" hangingPunct="1">
              <a:spcBef>
                <a:spcPct val="15000"/>
              </a:spcBef>
              <a:buFontTx/>
              <a:buBlip>
                <a:blip r:embed="rId4"/>
              </a:buBlip>
            </a:pPr>
            <a:r>
              <a:rPr lang="zh-CN" altLang="en-US" b="1"/>
              <a:t>运行进程用完了时间片</a:t>
            </a:r>
          </a:p>
          <a:p>
            <a:pPr lvl="2" eaLnBrk="1" hangingPunct="1">
              <a:spcBef>
                <a:spcPct val="15000"/>
              </a:spcBef>
              <a:buFontTx/>
              <a:buBlip>
                <a:blip r:embed="rId4"/>
              </a:buBlip>
            </a:pPr>
            <a:r>
              <a:rPr lang="zh-CN" altLang="en-US" b="1"/>
              <a:t>运行进程被中断，因为一高优先级进程处于就绪状态</a:t>
            </a:r>
          </a:p>
          <a:p>
            <a:pPr lvl="1" eaLnBrk="1" hangingPunct="1">
              <a:spcBef>
                <a:spcPct val="15000"/>
              </a:spcBef>
              <a:buFontTx/>
              <a:buBlip>
                <a:blip r:embed="rId3"/>
              </a:buBlip>
            </a:pPr>
            <a:r>
              <a:rPr lang="zh-CN" altLang="en-US" sz="2600" b="1">
                <a:solidFill>
                  <a:srgbClr val="FFFF00"/>
                </a:solidFill>
              </a:rPr>
              <a:t> </a:t>
            </a:r>
            <a:r>
              <a:rPr lang="zh-CN" altLang="en-US" sz="2600" b="1">
                <a:solidFill>
                  <a:srgbClr val="FF3300"/>
                </a:solidFill>
              </a:rPr>
              <a:t>运行</a:t>
            </a:r>
            <a:r>
              <a:rPr lang="zh-CN" altLang="en-US" sz="2600" b="1">
                <a:solidFill>
                  <a:srgbClr val="FF3300"/>
                </a:solidFill>
                <a:sym typeface="Wingdings" panose="05000000000000000000" pitchFamily="2" charset="2"/>
              </a:rPr>
              <a:t></a:t>
            </a:r>
            <a:r>
              <a:rPr lang="zh-CN" altLang="en-US" sz="2600" b="1">
                <a:solidFill>
                  <a:srgbClr val="FF3300"/>
                </a:solidFill>
              </a:rPr>
              <a:t>等待：</a:t>
            </a:r>
            <a:r>
              <a:rPr lang="zh-CN" altLang="en-US" sz="2600" b="1"/>
              <a:t>当一进程等待某一事件的发生时，如</a:t>
            </a:r>
          </a:p>
          <a:p>
            <a:pPr lvl="2" eaLnBrk="1" hangingPunct="1">
              <a:spcBef>
                <a:spcPct val="15000"/>
              </a:spcBef>
              <a:buFontTx/>
              <a:buBlip>
                <a:blip r:embed="rId4"/>
              </a:buBlip>
            </a:pPr>
            <a:r>
              <a:rPr lang="zh-CN" altLang="en-US" b="1"/>
              <a:t> 请求系统服务</a:t>
            </a:r>
          </a:p>
          <a:p>
            <a:pPr lvl="2" eaLnBrk="1" hangingPunct="1">
              <a:spcBef>
                <a:spcPct val="15000"/>
              </a:spcBef>
              <a:buFontTx/>
              <a:buBlip>
                <a:blip r:embed="rId4"/>
              </a:buBlip>
            </a:pPr>
            <a:r>
              <a:rPr lang="zh-CN" altLang="en-US" b="1"/>
              <a:t> 无新工作可做</a:t>
            </a:r>
          </a:p>
          <a:p>
            <a:pPr lvl="1" eaLnBrk="1" hangingPunct="1">
              <a:spcBef>
                <a:spcPct val="15000"/>
              </a:spcBef>
              <a:buFontTx/>
              <a:buBlip>
                <a:blip r:embed="rId3"/>
              </a:buBlip>
            </a:pPr>
            <a:r>
              <a:rPr lang="zh-CN" altLang="en-US" sz="2600" b="1">
                <a:solidFill>
                  <a:schemeClr val="accent2"/>
                </a:solidFill>
              </a:rPr>
              <a:t> </a:t>
            </a:r>
            <a:r>
              <a:rPr lang="zh-CN" altLang="en-US" sz="2600" b="1">
                <a:solidFill>
                  <a:srgbClr val="FF3300"/>
                </a:solidFill>
              </a:rPr>
              <a:t>等待</a:t>
            </a:r>
            <a:r>
              <a:rPr lang="zh-CN" altLang="en-US" sz="2600" b="1">
                <a:solidFill>
                  <a:srgbClr val="FF3300"/>
                </a:solidFill>
                <a:sym typeface="Wingdings" panose="05000000000000000000" pitchFamily="2" charset="2"/>
              </a:rPr>
              <a:t></a:t>
            </a:r>
            <a:r>
              <a:rPr lang="zh-CN" altLang="en-US" sz="2600" b="1">
                <a:solidFill>
                  <a:srgbClr val="FF3300"/>
                </a:solidFill>
              </a:rPr>
              <a:t>就绪：</a:t>
            </a:r>
            <a:r>
              <a:rPr lang="zh-CN" altLang="en-US" sz="2600" b="1"/>
              <a:t>当所等待的事件发生时</a:t>
            </a:r>
          </a:p>
        </p:txBody>
      </p:sp>
      <p:sp>
        <p:nvSpPr>
          <p:cNvPr id="78851" name="Text Box 3">
            <a:extLst>
              <a:ext uri="{FF2B5EF4-FFF2-40B4-BE49-F238E27FC236}">
                <a16:creationId xmlns:a16="http://schemas.microsoft.com/office/drawing/2014/main" xmlns="" id="{CFEE8FA4-97B9-449A-94DA-F03E85356901}"/>
              </a:ext>
            </a:extLst>
          </p:cNvPr>
          <p:cNvSpPr txBox="1">
            <a:spLocks noChangeArrowheads="1"/>
          </p:cNvSpPr>
          <p:nvPr/>
        </p:nvSpPr>
        <p:spPr bwMode="auto">
          <a:xfrm>
            <a:off x="3657600" y="5156200"/>
            <a:ext cx="4419600"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5000"/>
              </a:spcBef>
              <a:buFontTx/>
              <a:buBlip>
                <a:blip r:embed="rId4"/>
              </a:buBlip>
            </a:pPr>
            <a:r>
              <a:rPr lang="en-US" altLang="zh-CN" sz="2400" b="1"/>
              <a:t> </a:t>
            </a:r>
            <a:r>
              <a:rPr lang="zh-CN" altLang="en-US" sz="2400" b="1"/>
              <a:t>初始化</a:t>
            </a:r>
            <a:r>
              <a:rPr lang="en-US" altLang="zh-CN" sz="2400" b="1"/>
              <a:t>I/O </a:t>
            </a:r>
            <a:r>
              <a:rPr lang="zh-CN" altLang="en-US" sz="2400" b="1"/>
              <a:t>且必须等待结果</a:t>
            </a:r>
          </a:p>
          <a:p>
            <a:pPr eaLnBrk="1" hangingPunct="1">
              <a:spcBef>
                <a:spcPct val="15000"/>
              </a:spcBef>
              <a:buFontTx/>
              <a:buBlip>
                <a:blip r:embed="rId4"/>
              </a:buBlip>
            </a:pPr>
            <a:r>
              <a:rPr lang="zh-CN" altLang="en-US" sz="2400" b="1"/>
              <a:t> 等待某一进程提供输入 </a:t>
            </a:r>
            <a:r>
              <a:rPr lang="en-US" altLang="zh-CN" sz="2400" b="1"/>
              <a:t>(IPC)</a:t>
            </a:r>
          </a:p>
        </p:txBody>
      </p:sp>
      <p:sp>
        <p:nvSpPr>
          <p:cNvPr id="276484" name="Rectangle 4">
            <a:extLst>
              <a:ext uri="{FF2B5EF4-FFF2-40B4-BE49-F238E27FC236}">
                <a16:creationId xmlns:a16="http://schemas.microsoft.com/office/drawing/2014/main" xmlns="" id="{39F1DA98-ED22-4B52-9844-DAE3DCC59ADD}"/>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pic>
        <p:nvPicPr>
          <p:cNvPr id="2" name="图片 1">
            <a:extLst>
              <a:ext uri="{FF2B5EF4-FFF2-40B4-BE49-F238E27FC236}">
                <a16:creationId xmlns:a16="http://schemas.microsoft.com/office/drawing/2014/main" xmlns="" id="{32DFBE40-F5E9-4616-851B-0274C96FD882}"/>
              </a:ext>
            </a:extLst>
          </p:cNvPr>
          <p:cNvPicPr>
            <a:picLocks noChangeAspect="1"/>
          </p:cNvPicPr>
          <p:nvPr/>
        </p:nvPicPr>
        <p:blipFill>
          <a:blip r:embed="rId5"/>
          <a:stretch>
            <a:fillRect/>
          </a:stretch>
        </p:blipFill>
        <p:spPr>
          <a:xfrm>
            <a:off x="6516216" y="78106"/>
            <a:ext cx="2543174" cy="168116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xmlns="" id="{55F83923-9769-4EB4-8FAC-AAF61B63543B}"/>
              </a:ext>
            </a:extLst>
          </p:cNvPr>
          <p:cNvSpPr>
            <a:spLocks noGrp="1" noChangeArrowheads="1"/>
          </p:cNvSpPr>
          <p:nvPr>
            <p:ph type="body" idx="1"/>
          </p:nvPr>
        </p:nvSpPr>
        <p:spPr>
          <a:xfrm>
            <a:off x="304800" y="1143000"/>
            <a:ext cx="8382000" cy="5486400"/>
          </a:xfrm>
        </p:spPr>
        <p:txBody>
          <a:bodyPr/>
          <a:lstStyle/>
          <a:p>
            <a:pPr eaLnBrk="1" hangingPunct="1">
              <a:spcBef>
                <a:spcPct val="0"/>
              </a:spcBef>
              <a:buFontTx/>
              <a:buNone/>
            </a:pPr>
            <a:r>
              <a:rPr lang="en-US" altLang="zh-CN" b="1">
                <a:solidFill>
                  <a:schemeClr val="accent2"/>
                </a:solidFill>
              </a:rPr>
              <a:t>3.2 </a:t>
            </a:r>
            <a:r>
              <a:rPr lang="zh-CN" altLang="en-US" b="1">
                <a:solidFill>
                  <a:schemeClr val="accent2"/>
                </a:solidFill>
              </a:rPr>
              <a:t>进程的描述</a:t>
            </a:r>
          </a:p>
          <a:p>
            <a:pPr eaLnBrk="1" hangingPunct="1">
              <a:spcBef>
                <a:spcPct val="0"/>
              </a:spcBef>
              <a:buFontTx/>
              <a:buNone/>
            </a:pPr>
            <a:r>
              <a:rPr lang="en-US" altLang="zh-CN" sz="2800" b="1">
                <a:solidFill>
                  <a:srgbClr val="339933"/>
                </a:solidFill>
              </a:rPr>
              <a:t>3.2.5 </a:t>
            </a:r>
            <a:r>
              <a:rPr lang="zh-CN" altLang="en-US" sz="2800" b="1">
                <a:solidFill>
                  <a:srgbClr val="339933"/>
                </a:solidFill>
              </a:rPr>
              <a:t>进程的状态及其转换</a:t>
            </a:r>
            <a:r>
              <a:rPr lang="en-US" altLang="zh-CN" sz="2800" b="1"/>
              <a:t>——</a:t>
            </a:r>
            <a:r>
              <a:rPr lang="zh-CN" altLang="en-US" sz="2800" b="1"/>
              <a:t>其它状态</a:t>
            </a:r>
          </a:p>
          <a:p>
            <a:pPr lvl="1" eaLnBrk="1" hangingPunct="1">
              <a:spcBef>
                <a:spcPct val="0"/>
              </a:spcBef>
              <a:buFontTx/>
              <a:buBlip>
                <a:blip r:embed="rId3"/>
              </a:buBlip>
            </a:pPr>
            <a:r>
              <a:rPr lang="zh-CN" altLang="en-US" sz="2600" b="1">
                <a:solidFill>
                  <a:srgbClr val="FF3300"/>
                </a:solidFill>
              </a:rPr>
              <a:t>创建状态：</a:t>
            </a:r>
            <a:r>
              <a:rPr lang="zh-CN" altLang="en-US" sz="2600" b="1">
                <a:solidFill>
                  <a:schemeClr val="tx2"/>
                </a:solidFill>
              </a:rPr>
              <a:t>创建</a:t>
            </a:r>
            <a:r>
              <a:rPr lang="en-US" altLang="zh-CN" sz="2600" b="1">
                <a:solidFill>
                  <a:schemeClr val="tx2"/>
                </a:solidFill>
              </a:rPr>
              <a:t>(new)</a:t>
            </a:r>
            <a:r>
              <a:rPr lang="zh-CN" altLang="en-US" sz="2600" b="1">
                <a:solidFill>
                  <a:schemeClr val="tx2"/>
                </a:solidFill>
              </a:rPr>
              <a:t>状态</a:t>
            </a:r>
          </a:p>
          <a:p>
            <a:pPr lvl="2" eaLnBrk="1" hangingPunct="1">
              <a:spcBef>
                <a:spcPct val="0"/>
              </a:spcBef>
              <a:buFontTx/>
              <a:buBlip>
                <a:blip r:embed="rId4"/>
              </a:buBlip>
            </a:pPr>
            <a:r>
              <a:rPr lang="zh-CN" altLang="en-US" sz="2600" b="1"/>
              <a:t> </a:t>
            </a:r>
            <a:r>
              <a:rPr lang="en-US" altLang="zh-CN" sz="2600" b="1">
                <a:solidFill>
                  <a:srgbClr val="339933"/>
                </a:solidFill>
              </a:rPr>
              <a:t>OS </a:t>
            </a:r>
            <a:r>
              <a:rPr lang="zh-CN" altLang="en-US" sz="2600" b="1">
                <a:solidFill>
                  <a:srgbClr val="339933"/>
                </a:solidFill>
              </a:rPr>
              <a:t>已完成为创建一进程所必要的工作</a:t>
            </a:r>
          </a:p>
          <a:p>
            <a:pPr lvl="3" eaLnBrk="1" hangingPunct="1">
              <a:spcBef>
                <a:spcPct val="0"/>
              </a:spcBef>
              <a:buFontTx/>
              <a:buBlip>
                <a:blip r:embed="rId5"/>
              </a:buBlip>
            </a:pPr>
            <a:r>
              <a:rPr lang="zh-CN" altLang="en-US" sz="2400" b="1"/>
              <a:t>已构造了进程标识符；</a:t>
            </a:r>
          </a:p>
          <a:p>
            <a:pPr lvl="3" eaLnBrk="1" hangingPunct="1">
              <a:spcBef>
                <a:spcPct val="0"/>
              </a:spcBef>
              <a:buFontTx/>
              <a:buBlip>
                <a:blip r:embed="rId5"/>
              </a:buBlip>
            </a:pPr>
            <a:r>
              <a:rPr lang="zh-CN" altLang="en-US" sz="2400" b="1"/>
              <a:t>已创建了管理进程所需的表格。</a:t>
            </a:r>
          </a:p>
          <a:p>
            <a:pPr lvl="2" eaLnBrk="1" hangingPunct="1">
              <a:spcBef>
                <a:spcPct val="0"/>
              </a:spcBef>
              <a:buFontTx/>
              <a:buBlip>
                <a:blip r:embed="rId4"/>
              </a:buBlip>
            </a:pPr>
            <a:r>
              <a:rPr lang="zh-CN" altLang="en-US" sz="2600" b="1"/>
              <a:t> </a:t>
            </a:r>
            <a:r>
              <a:rPr lang="zh-CN" altLang="en-US" sz="2600" b="1">
                <a:solidFill>
                  <a:srgbClr val="339933"/>
                </a:solidFill>
              </a:rPr>
              <a:t>但还没有允许执行该进程 </a:t>
            </a:r>
            <a:r>
              <a:rPr lang="en-US" altLang="zh-CN" sz="2600" b="1">
                <a:solidFill>
                  <a:srgbClr val="339933"/>
                </a:solidFill>
              </a:rPr>
              <a:t>(</a:t>
            </a:r>
            <a:r>
              <a:rPr lang="zh-CN" altLang="en-US" sz="2600" b="1">
                <a:solidFill>
                  <a:srgbClr val="339933"/>
                </a:solidFill>
              </a:rPr>
              <a:t>尚未同意</a:t>
            </a:r>
            <a:r>
              <a:rPr lang="en-US" altLang="zh-CN" sz="2600" b="1">
                <a:solidFill>
                  <a:srgbClr val="339933"/>
                </a:solidFill>
              </a:rPr>
              <a:t>)</a:t>
            </a:r>
          </a:p>
          <a:p>
            <a:pPr lvl="3" eaLnBrk="1" hangingPunct="1">
              <a:spcBef>
                <a:spcPct val="0"/>
              </a:spcBef>
              <a:buFontTx/>
              <a:buBlip>
                <a:blip r:embed="rId5"/>
              </a:buBlip>
            </a:pPr>
            <a:r>
              <a:rPr lang="zh-CN" altLang="en-US" sz="2400" b="1"/>
              <a:t>因为资源有限，</a:t>
            </a:r>
            <a:r>
              <a:rPr lang="en-US" altLang="zh-CN" sz="2400" b="1"/>
              <a:t>OS</a:t>
            </a:r>
            <a:r>
              <a:rPr lang="zh-CN" altLang="en-US" sz="2400" b="1"/>
              <a:t>所需的关于该进程的信息保存在主存中的进程表中，但进程自身还未进入主存，也没有为与这个程序相关的数据分配空间，程序保留在</a:t>
            </a:r>
            <a:r>
              <a:rPr lang="zh-CN" altLang="en-US" sz="2400" b="1">
                <a:solidFill>
                  <a:schemeClr val="accent2"/>
                </a:solidFill>
              </a:rPr>
              <a:t>辅存</a:t>
            </a:r>
            <a:r>
              <a:rPr lang="zh-CN" altLang="en-US" sz="2400" b="1"/>
              <a:t>中；</a:t>
            </a:r>
          </a:p>
          <a:p>
            <a:pPr lvl="3" eaLnBrk="1" hangingPunct="1">
              <a:spcBef>
                <a:spcPct val="0"/>
              </a:spcBef>
              <a:buFontTx/>
              <a:buBlip>
                <a:blip r:embed="rId5"/>
              </a:buBlip>
            </a:pPr>
            <a:r>
              <a:rPr lang="zh-CN" altLang="en-US" sz="2400" b="1"/>
              <a:t>在批处理系统中，提交新作业；为新登陆用户创建进程；请求打印的进程创建打印进程，请求进程可以继续处理其他事情。</a:t>
            </a:r>
          </a:p>
        </p:txBody>
      </p:sp>
      <p:sp>
        <p:nvSpPr>
          <p:cNvPr id="278531" name="Rectangle 3">
            <a:extLst>
              <a:ext uri="{FF2B5EF4-FFF2-40B4-BE49-F238E27FC236}">
                <a16:creationId xmlns:a16="http://schemas.microsoft.com/office/drawing/2014/main" xmlns="" id="{BF0BA199-6372-4B62-9145-FBA4463EE163}"/>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xmlns="" id="{032DA4C2-A133-43BD-A093-A56D82ACF196}"/>
              </a:ext>
            </a:extLst>
          </p:cNvPr>
          <p:cNvSpPr>
            <a:spLocks noGrp="1" noChangeArrowheads="1"/>
          </p:cNvSpPr>
          <p:nvPr>
            <p:ph type="body" idx="1"/>
          </p:nvPr>
        </p:nvSpPr>
        <p:spPr>
          <a:xfrm>
            <a:off x="381000" y="1133475"/>
            <a:ext cx="8458200" cy="5267325"/>
          </a:xfrm>
        </p:spPr>
        <p:txBody>
          <a:bodyPr/>
          <a:lstStyle/>
          <a:p>
            <a:pPr eaLnBrk="1" hangingPunct="1">
              <a:lnSpc>
                <a:spcPct val="110000"/>
              </a:lnSpc>
              <a:buFontTx/>
              <a:buNone/>
            </a:pPr>
            <a:r>
              <a:rPr lang="en-US" altLang="zh-CN" sz="3600" b="1" dirty="0">
                <a:solidFill>
                  <a:schemeClr val="accent2"/>
                </a:solidFill>
              </a:rPr>
              <a:t>3.2 </a:t>
            </a:r>
            <a:r>
              <a:rPr lang="zh-CN" altLang="en-US" sz="3600" b="1" dirty="0">
                <a:solidFill>
                  <a:schemeClr val="accent2"/>
                </a:solidFill>
              </a:rPr>
              <a:t>进程的描述</a:t>
            </a:r>
          </a:p>
          <a:p>
            <a:pPr eaLnBrk="1" hangingPunct="1">
              <a:lnSpc>
                <a:spcPct val="110000"/>
              </a:lnSpc>
              <a:buFontTx/>
              <a:buNone/>
            </a:pPr>
            <a:r>
              <a:rPr lang="en-US" altLang="zh-CN" b="1" dirty="0">
                <a:solidFill>
                  <a:srgbClr val="339933"/>
                </a:solidFill>
              </a:rPr>
              <a:t>3.2.5 </a:t>
            </a:r>
            <a:r>
              <a:rPr lang="zh-CN" altLang="en-US" b="1" dirty="0">
                <a:solidFill>
                  <a:srgbClr val="339933"/>
                </a:solidFill>
              </a:rPr>
              <a:t>进程的状态及其转换</a:t>
            </a:r>
            <a:r>
              <a:rPr lang="en-US" altLang="zh-CN" sz="2800" b="1" dirty="0"/>
              <a:t>——</a:t>
            </a:r>
            <a:r>
              <a:rPr lang="zh-CN" altLang="en-US" sz="2800" b="1" dirty="0"/>
              <a:t>其它状态</a:t>
            </a:r>
          </a:p>
          <a:p>
            <a:pPr lvl="1" eaLnBrk="1" hangingPunct="1">
              <a:lnSpc>
                <a:spcPct val="110000"/>
              </a:lnSpc>
              <a:buFontTx/>
              <a:buBlip>
                <a:blip r:embed="rId3"/>
              </a:buBlip>
            </a:pPr>
            <a:r>
              <a:rPr lang="zh-CN" altLang="en-US" b="1" dirty="0">
                <a:solidFill>
                  <a:srgbClr val="FF3300"/>
                </a:solidFill>
              </a:rPr>
              <a:t>终止状态（</a:t>
            </a:r>
            <a:r>
              <a:rPr lang="en-US" altLang="zh-CN" b="1" dirty="0">
                <a:solidFill>
                  <a:srgbClr val="FF3300"/>
                </a:solidFill>
              </a:rPr>
              <a:t>Exit</a:t>
            </a:r>
            <a:r>
              <a:rPr lang="zh-CN" altLang="en-US" b="1" dirty="0">
                <a:solidFill>
                  <a:srgbClr val="FF3300"/>
                </a:solidFill>
              </a:rPr>
              <a:t>）</a:t>
            </a:r>
          </a:p>
          <a:p>
            <a:pPr lvl="2" eaLnBrk="1" hangingPunct="1">
              <a:lnSpc>
                <a:spcPct val="110000"/>
              </a:lnSpc>
              <a:buFontTx/>
              <a:buBlip>
                <a:blip r:embed="rId4"/>
              </a:buBlip>
            </a:pPr>
            <a:r>
              <a:rPr lang="zh-CN" altLang="en-US" sz="2800" b="1" dirty="0"/>
              <a:t>终止后进程移入该状态</a:t>
            </a:r>
          </a:p>
          <a:p>
            <a:pPr lvl="2" eaLnBrk="1" hangingPunct="1">
              <a:lnSpc>
                <a:spcPct val="110000"/>
              </a:lnSpc>
              <a:buFontTx/>
              <a:buBlip>
                <a:blip r:embed="rId4"/>
              </a:buBlip>
            </a:pPr>
            <a:r>
              <a:rPr lang="zh-CN" altLang="en-US" sz="2800" b="1" dirty="0"/>
              <a:t>它不再有执行资格</a:t>
            </a:r>
          </a:p>
          <a:p>
            <a:pPr lvl="2" eaLnBrk="1" hangingPunct="1">
              <a:lnSpc>
                <a:spcPct val="110000"/>
              </a:lnSpc>
              <a:buFontTx/>
              <a:buBlip>
                <a:blip r:embed="rId4"/>
              </a:buBlip>
            </a:pPr>
            <a:r>
              <a:rPr lang="zh-CN" altLang="en-US" sz="2800" b="1" dirty="0"/>
              <a:t>表格和其它信息暂时保留</a:t>
            </a:r>
          </a:p>
          <a:p>
            <a:pPr lvl="2" eaLnBrk="1" hangingPunct="1">
              <a:lnSpc>
                <a:spcPct val="110000"/>
              </a:lnSpc>
              <a:buFontTx/>
              <a:buBlip>
                <a:blip r:embed="rId4"/>
              </a:buBlip>
            </a:pPr>
            <a:r>
              <a:rPr lang="zh-CN" altLang="en-US" sz="2800" b="1" dirty="0"/>
              <a:t>实用程序为了分析性能和利用率，可能要提取程序的历史信息</a:t>
            </a:r>
          </a:p>
        </p:txBody>
      </p:sp>
      <p:sp>
        <p:nvSpPr>
          <p:cNvPr id="280579" name="Rectangle 3">
            <a:extLst>
              <a:ext uri="{FF2B5EF4-FFF2-40B4-BE49-F238E27FC236}">
                <a16:creationId xmlns:a16="http://schemas.microsoft.com/office/drawing/2014/main" xmlns="" id="{41A0C20E-DAFE-4EDB-BDFE-D410EB15540B}"/>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xmlns="" id="{76C5E07C-B640-4D2E-8ED8-DDF31120D7B3}"/>
              </a:ext>
            </a:extLst>
          </p:cNvPr>
          <p:cNvSpPr>
            <a:spLocks noGrp="1" noChangeArrowheads="1"/>
          </p:cNvSpPr>
          <p:nvPr>
            <p:ph type="body" idx="1"/>
          </p:nvPr>
        </p:nvSpPr>
        <p:spPr>
          <a:xfrm>
            <a:off x="444500" y="1122363"/>
            <a:ext cx="8304213" cy="5386387"/>
          </a:xfrm>
        </p:spPr>
        <p:txBody>
          <a:bodyPr/>
          <a:lstStyle/>
          <a:p>
            <a:pPr eaLnBrk="1" hangingPunct="1">
              <a:lnSpc>
                <a:spcPct val="110000"/>
              </a:lnSpc>
              <a:buFontTx/>
              <a:buNone/>
            </a:pPr>
            <a:r>
              <a:rPr lang="en-US" altLang="zh-CN" sz="3600" b="1">
                <a:solidFill>
                  <a:schemeClr val="accent2"/>
                </a:solidFill>
              </a:rPr>
              <a:t>3.2 </a:t>
            </a:r>
            <a:r>
              <a:rPr lang="zh-CN" altLang="en-US" sz="3600" b="1">
                <a:solidFill>
                  <a:schemeClr val="accent2"/>
                </a:solidFill>
              </a:rPr>
              <a:t>进程的描述</a:t>
            </a:r>
          </a:p>
          <a:p>
            <a:pPr eaLnBrk="1" hangingPunct="1">
              <a:lnSpc>
                <a:spcPct val="110000"/>
              </a:lnSpc>
              <a:buFontTx/>
              <a:buNone/>
            </a:pPr>
            <a:r>
              <a:rPr lang="en-US" altLang="zh-CN" b="1">
                <a:solidFill>
                  <a:srgbClr val="339933"/>
                </a:solidFill>
              </a:rPr>
              <a:t>3.2.5 </a:t>
            </a:r>
            <a:r>
              <a:rPr lang="zh-CN" altLang="en-US" b="1">
                <a:solidFill>
                  <a:srgbClr val="339933"/>
                </a:solidFill>
              </a:rPr>
              <a:t>进程的状态及其转换</a:t>
            </a:r>
            <a:r>
              <a:rPr lang="en-US" altLang="zh-CN" sz="2800" b="1"/>
              <a:t>——</a:t>
            </a:r>
            <a:r>
              <a:rPr lang="zh-CN" altLang="en-US" sz="2800" b="1"/>
              <a:t>其它状态</a:t>
            </a:r>
            <a:endParaRPr lang="zh-CN" altLang="en-US" b="1"/>
          </a:p>
          <a:p>
            <a:pPr lvl="1" eaLnBrk="1" hangingPunct="1">
              <a:lnSpc>
                <a:spcPct val="110000"/>
              </a:lnSpc>
              <a:buFontTx/>
              <a:buBlip>
                <a:blip r:embed="rId3"/>
              </a:buBlip>
            </a:pPr>
            <a:r>
              <a:rPr lang="zh-CN" altLang="en-US" sz="3000" b="1">
                <a:solidFill>
                  <a:srgbClr val="FF3300"/>
                </a:solidFill>
              </a:rPr>
              <a:t>导致</a:t>
            </a:r>
            <a:r>
              <a:rPr lang="zh-CN" altLang="en-US" sz="3000" b="1">
                <a:solidFill>
                  <a:schemeClr val="accent2"/>
                </a:solidFill>
              </a:rPr>
              <a:t>进程创建</a:t>
            </a:r>
            <a:r>
              <a:rPr lang="zh-CN" altLang="en-US" sz="3000" b="1">
                <a:solidFill>
                  <a:srgbClr val="FF3300"/>
                </a:solidFill>
              </a:rPr>
              <a:t>的原因</a:t>
            </a:r>
          </a:p>
          <a:p>
            <a:pPr lvl="2" eaLnBrk="1" hangingPunct="1">
              <a:lnSpc>
                <a:spcPct val="110000"/>
              </a:lnSpc>
              <a:buFontTx/>
              <a:buBlip>
                <a:blip r:embed="rId4"/>
              </a:buBlip>
            </a:pPr>
            <a:r>
              <a:rPr lang="zh-CN" altLang="en-US" sz="2600" b="1"/>
              <a:t>批处理环境中，选择一新作业即将进入内存执行</a:t>
            </a:r>
          </a:p>
          <a:p>
            <a:pPr lvl="2" eaLnBrk="1" hangingPunct="1">
              <a:lnSpc>
                <a:spcPct val="110000"/>
              </a:lnSpc>
              <a:buFontTx/>
              <a:buBlip>
                <a:blip r:embed="rId4"/>
              </a:buBlip>
            </a:pPr>
            <a:r>
              <a:rPr lang="zh-CN" altLang="en-US" sz="2600" b="1"/>
              <a:t>交互环境中，新用户登录到系统</a:t>
            </a:r>
          </a:p>
          <a:p>
            <a:pPr lvl="2" eaLnBrk="1" hangingPunct="1">
              <a:lnSpc>
                <a:spcPct val="110000"/>
              </a:lnSpc>
              <a:buFontTx/>
              <a:buBlip>
                <a:blip r:embed="rId4"/>
              </a:buBlip>
            </a:pPr>
            <a:r>
              <a:rPr lang="zh-CN" altLang="en-US" sz="2600" b="1"/>
              <a:t>操作系统因提供一项服务而创建。如：用户请求打印一个文件，</a:t>
            </a:r>
            <a:r>
              <a:rPr lang="en-US" altLang="zh-CN" sz="2600" b="1"/>
              <a:t>OS</a:t>
            </a:r>
            <a:r>
              <a:rPr lang="zh-CN" altLang="en-US" sz="2600" b="1"/>
              <a:t>可创建严格管理打印的进程，使请求进程可继续执行，与完成打印任务的时间无关</a:t>
            </a:r>
          </a:p>
          <a:p>
            <a:pPr lvl="2" eaLnBrk="1" hangingPunct="1">
              <a:lnSpc>
                <a:spcPct val="110000"/>
              </a:lnSpc>
              <a:buFontTx/>
              <a:buBlip>
                <a:blip r:embed="rId4"/>
              </a:buBlip>
            </a:pPr>
            <a:r>
              <a:rPr lang="zh-CN" altLang="en-US" sz="2600" b="1"/>
              <a:t>由现有进程生成，父进程</a:t>
            </a:r>
            <a:r>
              <a:rPr lang="en-US" altLang="zh-CN" sz="2600" b="1"/>
              <a:t>----</a:t>
            </a:r>
            <a:r>
              <a:rPr lang="zh-CN" altLang="en-US" sz="2600" b="1"/>
              <a:t>子进程</a:t>
            </a:r>
          </a:p>
        </p:txBody>
      </p:sp>
      <p:sp>
        <p:nvSpPr>
          <p:cNvPr id="282627" name="Rectangle 3">
            <a:extLst>
              <a:ext uri="{FF2B5EF4-FFF2-40B4-BE49-F238E27FC236}">
                <a16:creationId xmlns:a16="http://schemas.microsoft.com/office/drawing/2014/main" xmlns="" id="{AD4C21B6-253B-4E85-BDE0-9DE1DDE6071F}"/>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xmlns="" id="{6FBB5F7B-63F4-4A51-B142-6460AA9F45B7}"/>
              </a:ext>
            </a:extLst>
          </p:cNvPr>
          <p:cNvSpPr>
            <a:spLocks noGrp="1" noChangeArrowheads="1"/>
          </p:cNvSpPr>
          <p:nvPr>
            <p:ph type="body" idx="1"/>
          </p:nvPr>
        </p:nvSpPr>
        <p:spPr>
          <a:xfrm>
            <a:off x="228600" y="1139825"/>
            <a:ext cx="8716963" cy="5457825"/>
          </a:xfrm>
        </p:spPr>
        <p:txBody>
          <a:bodyPr/>
          <a:lstStyle/>
          <a:p>
            <a:pPr eaLnBrk="1" hangingPunct="1">
              <a:lnSpc>
                <a:spcPct val="110000"/>
              </a:lnSpc>
              <a:buFontTx/>
              <a:buNone/>
            </a:pPr>
            <a:r>
              <a:rPr lang="en-US" altLang="zh-CN" b="1" dirty="0">
                <a:solidFill>
                  <a:schemeClr val="accent2"/>
                </a:solidFill>
              </a:rPr>
              <a:t>3.2 </a:t>
            </a:r>
            <a:r>
              <a:rPr lang="zh-CN" altLang="en-US" b="1" dirty="0">
                <a:solidFill>
                  <a:schemeClr val="accent2"/>
                </a:solidFill>
              </a:rPr>
              <a:t>进程的描述</a:t>
            </a:r>
          </a:p>
          <a:p>
            <a:pPr eaLnBrk="1" hangingPunct="1">
              <a:lnSpc>
                <a:spcPct val="110000"/>
              </a:lnSpc>
              <a:buFontTx/>
              <a:buNone/>
            </a:pPr>
            <a:r>
              <a:rPr lang="en-US" altLang="zh-CN" sz="2800" b="1" dirty="0">
                <a:solidFill>
                  <a:srgbClr val="339933"/>
                </a:solidFill>
              </a:rPr>
              <a:t>3.2.5 </a:t>
            </a:r>
            <a:r>
              <a:rPr lang="zh-CN" altLang="en-US" sz="2800" b="1" dirty="0">
                <a:solidFill>
                  <a:srgbClr val="339933"/>
                </a:solidFill>
              </a:rPr>
              <a:t>进程的状态及其转换</a:t>
            </a:r>
            <a:r>
              <a:rPr lang="en-US" altLang="zh-CN" sz="2400" b="1" dirty="0"/>
              <a:t>——</a:t>
            </a:r>
            <a:r>
              <a:rPr lang="zh-CN" altLang="en-US" sz="2400" b="1" dirty="0"/>
              <a:t>其它状态</a:t>
            </a:r>
          </a:p>
          <a:p>
            <a:pPr lvl="1" eaLnBrk="1" hangingPunct="1">
              <a:lnSpc>
                <a:spcPct val="110000"/>
              </a:lnSpc>
              <a:buFontTx/>
              <a:buBlip>
                <a:blip r:embed="rId3"/>
              </a:buBlip>
            </a:pPr>
            <a:r>
              <a:rPr lang="zh-CN" altLang="en-US" sz="2600" b="1" dirty="0">
                <a:solidFill>
                  <a:srgbClr val="FF3300"/>
                </a:solidFill>
              </a:rPr>
              <a:t>导致</a:t>
            </a:r>
            <a:r>
              <a:rPr lang="zh-CN" altLang="en-US" sz="2600" b="1" dirty="0">
                <a:solidFill>
                  <a:schemeClr val="accent2"/>
                </a:solidFill>
              </a:rPr>
              <a:t>终止进程</a:t>
            </a:r>
            <a:r>
              <a:rPr lang="zh-CN" altLang="en-US" sz="2600" b="1" dirty="0">
                <a:solidFill>
                  <a:srgbClr val="FF3300"/>
                </a:solidFill>
              </a:rPr>
              <a:t>的原因</a:t>
            </a:r>
          </a:p>
          <a:p>
            <a:pPr lvl="2" eaLnBrk="1" hangingPunct="1">
              <a:lnSpc>
                <a:spcPct val="110000"/>
              </a:lnSpc>
              <a:buFontTx/>
              <a:buBlip>
                <a:blip r:embed="rId4"/>
              </a:buBlip>
            </a:pPr>
            <a:r>
              <a:rPr lang="zh-CN" altLang="en-US" sz="2600" b="1" dirty="0"/>
              <a:t>含一个</a:t>
            </a:r>
            <a:r>
              <a:rPr lang="en-US" altLang="zh-CN" sz="2600" b="1" dirty="0"/>
              <a:t>HALT</a:t>
            </a:r>
            <a:r>
              <a:rPr lang="zh-CN" altLang="en-US" sz="2600" b="1" dirty="0"/>
              <a:t>指令或用于终止的</a:t>
            </a:r>
            <a:r>
              <a:rPr lang="en-US" altLang="zh-CN" sz="2600" b="1" dirty="0"/>
              <a:t>OS</a:t>
            </a:r>
            <a:r>
              <a:rPr lang="zh-CN" altLang="en-US" sz="2600" b="1" dirty="0"/>
              <a:t>显式服务调用</a:t>
            </a:r>
          </a:p>
          <a:p>
            <a:pPr lvl="2" eaLnBrk="1" hangingPunct="1">
              <a:lnSpc>
                <a:spcPct val="110000"/>
              </a:lnSpc>
              <a:buFontTx/>
              <a:buBlip>
                <a:blip r:embed="rId4"/>
              </a:buBlip>
            </a:pPr>
            <a:r>
              <a:rPr lang="zh-CN" altLang="en-US" sz="2600" b="1" dirty="0"/>
              <a:t>分时系统中，用户的行为可指示终止，如：用户退出系统或关闭自己的终端，该用户的进程将被终止</a:t>
            </a:r>
          </a:p>
          <a:p>
            <a:pPr lvl="2" eaLnBrk="1" hangingPunct="1">
              <a:lnSpc>
                <a:spcPct val="110000"/>
              </a:lnSpc>
              <a:buFontTx/>
              <a:buBlip>
                <a:blip r:embed="rId4"/>
              </a:buBlip>
            </a:pPr>
            <a:r>
              <a:rPr lang="en-US" altLang="zh-CN" sz="2600" b="1" dirty="0"/>
              <a:t>PC</a:t>
            </a:r>
            <a:r>
              <a:rPr lang="zh-CN" altLang="en-US" sz="2600" b="1" dirty="0"/>
              <a:t>机环境中，用户结束一应用程序</a:t>
            </a:r>
          </a:p>
          <a:p>
            <a:pPr lvl="2" eaLnBrk="1" hangingPunct="1">
              <a:lnSpc>
                <a:spcPct val="110000"/>
              </a:lnSpc>
              <a:buFontTx/>
              <a:buBlip>
                <a:blip r:embed="rId4"/>
              </a:buBlip>
            </a:pPr>
            <a:r>
              <a:rPr lang="zh-CN" altLang="en-US" sz="2600" b="1" dirty="0"/>
              <a:t>出现某些错误时，如，</a:t>
            </a:r>
            <a:r>
              <a:rPr lang="en-US" altLang="zh-CN" sz="2600" b="1" dirty="0"/>
              <a:t>I/O</a:t>
            </a:r>
            <a:r>
              <a:rPr lang="zh-CN" altLang="en-US" sz="2600" b="1" dirty="0"/>
              <a:t>失败，无效指令等</a:t>
            </a:r>
          </a:p>
          <a:p>
            <a:pPr lvl="2" eaLnBrk="1" hangingPunct="1">
              <a:lnSpc>
                <a:spcPct val="110000"/>
              </a:lnSpc>
              <a:buFontTx/>
              <a:buBlip>
                <a:blip r:embed="rId4"/>
              </a:buBlip>
            </a:pPr>
            <a:r>
              <a:rPr lang="zh-CN" altLang="en-US" sz="2600" b="1" dirty="0"/>
              <a:t>父进程可请求它的某个子进程终止</a:t>
            </a:r>
          </a:p>
          <a:p>
            <a:pPr lvl="2" eaLnBrk="1" hangingPunct="1">
              <a:lnSpc>
                <a:spcPct val="110000"/>
              </a:lnSpc>
              <a:buFontTx/>
              <a:buBlip>
                <a:blip r:embed="rId4"/>
              </a:buBlip>
            </a:pPr>
            <a:r>
              <a:rPr lang="zh-CN" altLang="en-US" sz="2600" b="1" dirty="0"/>
              <a:t>父进程终止，</a:t>
            </a:r>
            <a:r>
              <a:rPr lang="en-US" altLang="zh-CN" sz="2600" b="1" dirty="0"/>
              <a:t>OS</a:t>
            </a:r>
            <a:r>
              <a:rPr lang="zh-CN" altLang="en-US" sz="2600" b="1" dirty="0"/>
              <a:t>自动终止所有后代进程</a:t>
            </a:r>
            <a:endParaRPr lang="zh-CN" altLang="en-US" sz="2600" b="1" dirty="0">
              <a:solidFill>
                <a:srgbClr val="FF3300"/>
              </a:solidFill>
            </a:endParaRPr>
          </a:p>
        </p:txBody>
      </p:sp>
      <p:sp>
        <p:nvSpPr>
          <p:cNvPr id="284675" name="Rectangle 3">
            <a:extLst>
              <a:ext uri="{FF2B5EF4-FFF2-40B4-BE49-F238E27FC236}">
                <a16:creationId xmlns:a16="http://schemas.microsoft.com/office/drawing/2014/main" xmlns="" id="{7506621A-17E8-485D-9D6A-11AC0F15C508}"/>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a:extLst>
              <a:ext uri="{FF2B5EF4-FFF2-40B4-BE49-F238E27FC236}">
                <a16:creationId xmlns:a16="http://schemas.microsoft.com/office/drawing/2014/main" xmlns="" id="{5D10C643-721D-4AF5-9C00-F4E865E77CFD}"/>
              </a:ext>
            </a:extLst>
          </p:cNvPr>
          <p:cNvSpPr>
            <a:spLocks noGrp="1" noChangeArrowheads="1"/>
          </p:cNvSpPr>
          <p:nvPr>
            <p:ph type="body" idx="1"/>
          </p:nvPr>
        </p:nvSpPr>
        <p:spPr>
          <a:xfrm>
            <a:off x="457200" y="1143000"/>
            <a:ext cx="8229600" cy="1371600"/>
          </a:xfrm>
        </p:spPr>
        <p:txBody>
          <a:bodyPr/>
          <a:lstStyle/>
          <a:p>
            <a:pPr eaLnBrk="1" hangingPunct="1">
              <a:buFontTx/>
              <a:buNone/>
            </a:pPr>
            <a:r>
              <a:rPr lang="en-US" altLang="zh-CN" sz="3600" b="1">
                <a:solidFill>
                  <a:schemeClr val="accent2"/>
                </a:solidFill>
              </a:rPr>
              <a:t>3.2 </a:t>
            </a:r>
            <a:r>
              <a:rPr lang="zh-CN" altLang="en-US" sz="3600" b="1">
                <a:solidFill>
                  <a:schemeClr val="accent2"/>
                </a:solidFill>
              </a:rPr>
              <a:t>进程的描述</a:t>
            </a:r>
          </a:p>
          <a:p>
            <a:pPr eaLnBrk="1" hangingPunct="1">
              <a:buFontTx/>
              <a:buNone/>
            </a:pPr>
            <a:r>
              <a:rPr lang="en-US" altLang="zh-CN" b="1">
                <a:solidFill>
                  <a:srgbClr val="339933"/>
                </a:solidFill>
              </a:rPr>
              <a:t>3.2.5 </a:t>
            </a:r>
            <a:r>
              <a:rPr lang="zh-CN" altLang="en-US" b="1">
                <a:solidFill>
                  <a:srgbClr val="339933"/>
                </a:solidFill>
              </a:rPr>
              <a:t>进程的状态及其转换</a:t>
            </a:r>
            <a:r>
              <a:rPr lang="en-US" altLang="zh-CN" sz="2400" b="1"/>
              <a:t>——</a:t>
            </a:r>
            <a:r>
              <a:rPr lang="zh-CN" altLang="en-US" sz="2400" b="1"/>
              <a:t>五状态进程模型</a:t>
            </a:r>
            <a:endParaRPr lang="zh-CN" altLang="en-US" sz="2800" b="1"/>
          </a:p>
        </p:txBody>
      </p:sp>
      <p:grpSp>
        <p:nvGrpSpPr>
          <p:cNvPr id="2" name="组合 1"/>
          <p:cNvGrpSpPr/>
          <p:nvPr/>
        </p:nvGrpSpPr>
        <p:grpSpPr>
          <a:xfrm>
            <a:off x="261938" y="2579688"/>
            <a:ext cx="8729662" cy="3684587"/>
            <a:chOff x="261938" y="2579688"/>
            <a:chExt cx="8729662" cy="3684587"/>
          </a:xfrm>
        </p:grpSpPr>
        <p:sp>
          <p:nvSpPr>
            <p:cNvPr id="286722" name="Freeform 2" descr="白色大理石">
              <a:extLst>
                <a:ext uri="{FF2B5EF4-FFF2-40B4-BE49-F238E27FC236}">
                  <a16:creationId xmlns:a16="http://schemas.microsoft.com/office/drawing/2014/main" xmlns="" id="{8994C198-EE0C-4249-8F24-183539E53709}"/>
                </a:ext>
              </a:extLst>
            </p:cNvPr>
            <p:cNvSpPr>
              <a:spLocks/>
            </p:cNvSpPr>
            <p:nvPr/>
          </p:nvSpPr>
          <p:spPr bwMode="auto">
            <a:xfrm>
              <a:off x="2339975" y="2579688"/>
              <a:ext cx="4572000" cy="3684587"/>
            </a:xfrm>
            <a:custGeom>
              <a:avLst/>
              <a:gdLst>
                <a:gd name="T0" fmla="*/ 113407825 w 2880"/>
                <a:gd name="T1" fmla="*/ 2147483646 h 2321"/>
                <a:gd name="T2" fmla="*/ 113407825 w 2880"/>
                <a:gd name="T3" fmla="*/ 1028223610 h 2321"/>
                <a:gd name="T4" fmla="*/ 798890325 w 2880"/>
                <a:gd name="T5" fmla="*/ 342741203 h 2321"/>
                <a:gd name="T6" fmla="*/ 1943041263 w 2880"/>
                <a:gd name="T7" fmla="*/ 113406222 h 2321"/>
                <a:gd name="T8" fmla="*/ 2147483646 w 2880"/>
                <a:gd name="T9" fmla="*/ 113406222 h 2321"/>
                <a:gd name="T10" fmla="*/ 2147483646 w 2880"/>
                <a:gd name="T11" fmla="*/ 798888629 h 2321"/>
                <a:gd name="T12" fmla="*/ 2147483646 w 2880"/>
                <a:gd name="T13" fmla="*/ 1370964814 h 2321"/>
                <a:gd name="T14" fmla="*/ 2147483646 w 2880"/>
                <a:gd name="T15" fmla="*/ 2147483646 h 2321"/>
                <a:gd name="T16" fmla="*/ 2147483646 w 2880"/>
                <a:gd name="T17" fmla="*/ 2147483646 h 2321"/>
                <a:gd name="T18" fmla="*/ 456149075 w 2880"/>
                <a:gd name="T19" fmla="*/ 2147483646 h 2321"/>
                <a:gd name="T20" fmla="*/ 113407825 w 2880"/>
                <a:gd name="T21" fmla="*/ 2147483646 h 2321"/>
                <a:gd name="T22" fmla="*/ 113407825 w 2880"/>
                <a:gd name="T23" fmla="*/ 2147483646 h 23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80" h="2321">
                  <a:moveTo>
                    <a:pt x="45" y="1225"/>
                  </a:moveTo>
                  <a:cubicBezTo>
                    <a:pt x="45" y="998"/>
                    <a:pt x="0" y="589"/>
                    <a:pt x="45" y="408"/>
                  </a:cubicBezTo>
                  <a:cubicBezTo>
                    <a:pt x="90" y="227"/>
                    <a:pt x="196" y="196"/>
                    <a:pt x="317" y="136"/>
                  </a:cubicBezTo>
                  <a:cubicBezTo>
                    <a:pt x="438" y="76"/>
                    <a:pt x="423" y="60"/>
                    <a:pt x="771" y="45"/>
                  </a:cubicBezTo>
                  <a:cubicBezTo>
                    <a:pt x="1119" y="30"/>
                    <a:pt x="2064" y="0"/>
                    <a:pt x="2404" y="45"/>
                  </a:cubicBezTo>
                  <a:cubicBezTo>
                    <a:pt x="2744" y="90"/>
                    <a:pt x="2744" y="234"/>
                    <a:pt x="2812" y="317"/>
                  </a:cubicBezTo>
                  <a:cubicBezTo>
                    <a:pt x="2880" y="400"/>
                    <a:pt x="2880" y="438"/>
                    <a:pt x="2812" y="544"/>
                  </a:cubicBezTo>
                  <a:cubicBezTo>
                    <a:pt x="2744" y="650"/>
                    <a:pt x="2729" y="688"/>
                    <a:pt x="2404" y="953"/>
                  </a:cubicBezTo>
                  <a:cubicBezTo>
                    <a:pt x="2079" y="1218"/>
                    <a:pt x="1232" y="1943"/>
                    <a:pt x="862" y="2132"/>
                  </a:cubicBezTo>
                  <a:cubicBezTo>
                    <a:pt x="492" y="2321"/>
                    <a:pt x="317" y="2147"/>
                    <a:pt x="181" y="2087"/>
                  </a:cubicBezTo>
                  <a:cubicBezTo>
                    <a:pt x="45" y="2027"/>
                    <a:pt x="68" y="1920"/>
                    <a:pt x="45" y="1769"/>
                  </a:cubicBezTo>
                  <a:cubicBezTo>
                    <a:pt x="22" y="1618"/>
                    <a:pt x="45" y="1452"/>
                    <a:pt x="45" y="1225"/>
                  </a:cubicBezTo>
                  <a:close/>
                </a:path>
              </a:pathLst>
            </a:custGeom>
            <a:blipFill dpi="0" rotWithShape="1">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86724" name="Group 4">
              <a:extLst>
                <a:ext uri="{FF2B5EF4-FFF2-40B4-BE49-F238E27FC236}">
                  <a16:creationId xmlns:a16="http://schemas.microsoft.com/office/drawing/2014/main" xmlns="" id="{F3A8A91B-E4E2-4C4D-819F-CF668C44D144}"/>
                </a:ext>
              </a:extLst>
            </p:cNvPr>
            <p:cNvGrpSpPr>
              <a:grpSpLocks/>
            </p:cNvGrpSpPr>
            <p:nvPr/>
          </p:nvGrpSpPr>
          <p:grpSpPr bwMode="auto">
            <a:xfrm>
              <a:off x="261938" y="2976563"/>
              <a:ext cx="8729662" cy="2820987"/>
              <a:chOff x="144" y="2063"/>
              <a:chExt cx="5499" cy="1777"/>
            </a:xfrm>
          </p:grpSpPr>
          <p:sp>
            <p:nvSpPr>
              <p:cNvPr id="89118" name="Freeform 5">
                <a:extLst>
                  <a:ext uri="{FF2B5EF4-FFF2-40B4-BE49-F238E27FC236}">
                    <a16:creationId xmlns:a16="http://schemas.microsoft.com/office/drawing/2014/main" xmlns="" id="{173637AA-EA9B-4467-864E-3373ADC10A56}"/>
                  </a:ext>
                </a:extLst>
              </p:cNvPr>
              <p:cNvSpPr>
                <a:spLocks/>
              </p:cNvSpPr>
              <p:nvPr/>
            </p:nvSpPr>
            <p:spPr bwMode="auto">
              <a:xfrm>
                <a:off x="3239" y="2063"/>
                <a:ext cx="868" cy="458"/>
              </a:xfrm>
              <a:custGeom>
                <a:avLst/>
                <a:gdLst>
                  <a:gd name="T0" fmla="*/ 0 w 739"/>
                  <a:gd name="T1" fmla="*/ 229 h 458"/>
                  <a:gd name="T2" fmla="*/ 2 w 739"/>
                  <a:gd name="T3" fmla="*/ 201 h 458"/>
                  <a:gd name="T4" fmla="*/ 14 w 739"/>
                  <a:gd name="T5" fmla="*/ 174 h 458"/>
                  <a:gd name="T6" fmla="*/ 33 w 739"/>
                  <a:gd name="T7" fmla="*/ 148 h 458"/>
                  <a:gd name="T8" fmla="*/ 58 w 739"/>
                  <a:gd name="T9" fmla="*/ 122 h 458"/>
                  <a:gd name="T10" fmla="*/ 89 w 739"/>
                  <a:gd name="T11" fmla="*/ 99 h 458"/>
                  <a:gd name="T12" fmla="*/ 128 w 739"/>
                  <a:gd name="T13" fmla="*/ 78 h 458"/>
                  <a:gd name="T14" fmla="*/ 171 w 739"/>
                  <a:gd name="T15" fmla="*/ 58 h 458"/>
                  <a:gd name="T16" fmla="*/ 220 w 739"/>
                  <a:gd name="T17" fmla="*/ 41 h 458"/>
                  <a:gd name="T18" fmla="*/ 271 w 739"/>
                  <a:gd name="T19" fmla="*/ 26 h 458"/>
                  <a:gd name="T20" fmla="*/ 329 w 739"/>
                  <a:gd name="T21" fmla="*/ 15 h 458"/>
                  <a:gd name="T22" fmla="*/ 386 w 739"/>
                  <a:gd name="T23" fmla="*/ 6 h 458"/>
                  <a:gd name="T24" fmla="*/ 448 w 739"/>
                  <a:gd name="T25" fmla="*/ 1 h 458"/>
                  <a:gd name="T26" fmla="*/ 509 w 739"/>
                  <a:gd name="T27" fmla="*/ 0 h 458"/>
                  <a:gd name="T28" fmla="*/ 571 w 739"/>
                  <a:gd name="T29" fmla="*/ 1 h 458"/>
                  <a:gd name="T30" fmla="*/ 631 w 739"/>
                  <a:gd name="T31" fmla="*/ 6 h 458"/>
                  <a:gd name="T32" fmla="*/ 689 w 739"/>
                  <a:gd name="T33" fmla="*/ 15 h 458"/>
                  <a:gd name="T34" fmla="*/ 745 w 739"/>
                  <a:gd name="T35" fmla="*/ 26 h 458"/>
                  <a:gd name="T36" fmla="*/ 798 w 739"/>
                  <a:gd name="T37" fmla="*/ 41 h 458"/>
                  <a:gd name="T38" fmla="*/ 846 w 739"/>
                  <a:gd name="T39" fmla="*/ 58 h 458"/>
                  <a:gd name="T40" fmla="*/ 891 w 739"/>
                  <a:gd name="T41" fmla="*/ 78 h 458"/>
                  <a:gd name="T42" fmla="*/ 928 w 739"/>
                  <a:gd name="T43" fmla="*/ 99 h 458"/>
                  <a:gd name="T44" fmla="*/ 958 w 739"/>
                  <a:gd name="T45" fmla="*/ 122 h 458"/>
                  <a:gd name="T46" fmla="*/ 983 w 739"/>
                  <a:gd name="T47" fmla="*/ 148 h 458"/>
                  <a:gd name="T48" fmla="*/ 1003 w 739"/>
                  <a:gd name="T49" fmla="*/ 174 h 458"/>
                  <a:gd name="T50" fmla="*/ 1015 w 739"/>
                  <a:gd name="T51" fmla="*/ 201 h 458"/>
                  <a:gd name="T52" fmla="*/ 1020 w 739"/>
                  <a:gd name="T53" fmla="*/ 229 h 458"/>
                  <a:gd name="T54" fmla="*/ 1015 w 739"/>
                  <a:gd name="T55" fmla="*/ 256 h 458"/>
                  <a:gd name="T56" fmla="*/ 1003 w 739"/>
                  <a:gd name="T57" fmla="*/ 284 h 458"/>
                  <a:gd name="T58" fmla="*/ 983 w 739"/>
                  <a:gd name="T59" fmla="*/ 310 h 458"/>
                  <a:gd name="T60" fmla="*/ 958 w 739"/>
                  <a:gd name="T61" fmla="*/ 336 h 458"/>
                  <a:gd name="T62" fmla="*/ 928 w 739"/>
                  <a:gd name="T63" fmla="*/ 359 h 458"/>
                  <a:gd name="T64" fmla="*/ 891 w 739"/>
                  <a:gd name="T65" fmla="*/ 382 h 458"/>
                  <a:gd name="T66" fmla="*/ 846 w 739"/>
                  <a:gd name="T67" fmla="*/ 400 h 458"/>
                  <a:gd name="T68" fmla="*/ 798 w 739"/>
                  <a:gd name="T69" fmla="*/ 418 h 458"/>
                  <a:gd name="T70" fmla="*/ 745 w 739"/>
                  <a:gd name="T71" fmla="*/ 432 h 458"/>
                  <a:gd name="T72" fmla="*/ 689 w 739"/>
                  <a:gd name="T73" fmla="*/ 443 h 458"/>
                  <a:gd name="T74" fmla="*/ 631 w 739"/>
                  <a:gd name="T75" fmla="*/ 452 h 458"/>
                  <a:gd name="T76" fmla="*/ 571 w 739"/>
                  <a:gd name="T77" fmla="*/ 457 h 458"/>
                  <a:gd name="T78" fmla="*/ 509 w 739"/>
                  <a:gd name="T79" fmla="*/ 458 h 458"/>
                  <a:gd name="T80" fmla="*/ 448 w 739"/>
                  <a:gd name="T81" fmla="*/ 457 h 458"/>
                  <a:gd name="T82" fmla="*/ 386 w 739"/>
                  <a:gd name="T83" fmla="*/ 452 h 458"/>
                  <a:gd name="T84" fmla="*/ 329 w 739"/>
                  <a:gd name="T85" fmla="*/ 443 h 458"/>
                  <a:gd name="T86" fmla="*/ 271 w 739"/>
                  <a:gd name="T87" fmla="*/ 432 h 458"/>
                  <a:gd name="T88" fmla="*/ 220 w 739"/>
                  <a:gd name="T89" fmla="*/ 418 h 458"/>
                  <a:gd name="T90" fmla="*/ 171 w 739"/>
                  <a:gd name="T91" fmla="*/ 400 h 458"/>
                  <a:gd name="T92" fmla="*/ 128 w 739"/>
                  <a:gd name="T93" fmla="*/ 382 h 458"/>
                  <a:gd name="T94" fmla="*/ 89 w 739"/>
                  <a:gd name="T95" fmla="*/ 359 h 458"/>
                  <a:gd name="T96" fmla="*/ 58 w 739"/>
                  <a:gd name="T97" fmla="*/ 336 h 458"/>
                  <a:gd name="T98" fmla="*/ 33 w 739"/>
                  <a:gd name="T99" fmla="*/ 310 h 458"/>
                  <a:gd name="T100" fmla="*/ 14 w 739"/>
                  <a:gd name="T101" fmla="*/ 284 h 458"/>
                  <a:gd name="T102" fmla="*/ 2 w 739"/>
                  <a:gd name="T103" fmla="*/ 256 h 458"/>
                  <a:gd name="T104" fmla="*/ 0 w 739"/>
                  <a:gd name="T105" fmla="*/ 229 h 45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9" h="458">
                    <a:moveTo>
                      <a:pt x="0" y="229"/>
                    </a:moveTo>
                    <a:lnTo>
                      <a:pt x="2" y="201"/>
                    </a:lnTo>
                    <a:lnTo>
                      <a:pt x="10" y="174"/>
                    </a:lnTo>
                    <a:lnTo>
                      <a:pt x="24" y="148"/>
                    </a:lnTo>
                    <a:lnTo>
                      <a:pt x="42" y="122"/>
                    </a:lnTo>
                    <a:lnTo>
                      <a:pt x="65" y="99"/>
                    </a:lnTo>
                    <a:lnTo>
                      <a:pt x="93" y="78"/>
                    </a:lnTo>
                    <a:lnTo>
                      <a:pt x="124" y="58"/>
                    </a:lnTo>
                    <a:lnTo>
                      <a:pt x="159" y="41"/>
                    </a:lnTo>
                    <a:lnTo>
                      <a:pt x="197" y="26"/>
                    </a:lnTo>
                    <a:lnTo>
                      <a:pt x="238" y="15"/>
                    </a:lnTo>
                    <a:lnTo>
                      <a:pt x="280" y="6"/>
                    </a:lnTo>
                    <a:lnTo>
                      <a:pt x="324" y="1"/>
                    </a:lnTo>
                    <a:lnTo>
                      <a:pt x="369" y="0"/>
                    </a:lnTo>
                    <a:lnTo>
                      <a:pt x="414" y="1"/>
                    </a:lnTo>
                    <a:lnTo>
                      <a:pt x="457" y="6"/>
                    </a:lnTo>
                    <a:lnTo>
                      <a:pt x="500" y="15"/>
                    </a:lnTo>
                    <a:lnTo>
                      <a:pt x="540" y="26"/>
                    </a:lnTo>
                    <a:lnTo>
                      <a:pt x="578" y="41"/>
                    </a:lnTo>
                    <a:lnTo>
                      <a:pt x="613" y="58"/>
                    </a:lnTo>
                    <a:lnTo>
                      <a:pt x="646" y="78"/>
                    </a:lnTo>
                    <a:lnTo>
                      <a:pt x="673" y="99"/>
                    </a:lnTo>
                    <a:lnTo>
                      <a:pt x="695" y="122"/>
                    </a:lnTo>
                    <a:lnTo>
                      <a:pt x="713" y="148"/>
                    </a:lnTo>
                    <a:lnTo>
                      <a:pt x="727" y="174"/>
                    </a:lnTo>
                    <a:lnTo>
                      <a:pt x="736" y="201"/>
                    </a:lnTo>
                    <a:lnTo>
                      <a:pt x="739" y="229"/>
                    </a:lnTo>
                    <a:lnTo>
                      <a:pt x="736" y="256"/>
                    </a:lnTo>
                    <a:lnTo>
                      <a:pt x="727" y="284"/>
                    </a:lnTo>
                    <a:lnTo>
                      <a:pt x="713" y="310"/>
                    </a:lnTo>
                    <a:lnTo>
                      <a:pt x="695" y="336"/>
                    </a:lnTo>
                    <a:lnTo>
                      <a:pt x="673" y="359"/>
                    </a:lnTo>
                    <a:lnTo>
                      <a:pt x="646" y="382"/>
                    </a:lnTo>
                    <a:lnTo>
                      <a:pt x="613" y="400"/>
                    </a:lnTo>
                    <a:lnTo>
                      <a:pt x="578" y="418"/>
                    </a:lnTo>
                    <a:lnTo>
                      <a:pt x="540" y="432"/>
                    </a:lnTo>
                    <a:lnTo>
                      <a:pt x="500" y="443"/>
                    </a:lnTo>
                    <a:lnTo>
                      <a:pt x="457" y="452"/>
                    </a:lnTo>
                    <a:lnTo>
                      <a:pt x="414" y="457"/>
                    </a:lnTo>
                    <a:lnTo>
                      <a:pt x="369" y="458"/>
                    </a:lnTo>
                    <a:lnTo>
                      <a:pt x="324" y="457"/>
                    </a:lnTo>
                    <a:lnTo>
                      <a:pt x="280" y="452"/>
                    </a:lnTo>
                    <a:lnTo>
                      <a:pt x="238" y="443"/>
                    </a:lnTo>
                    <a:lnTo>
                      <a:pt x="197" y="432"/>
                    </a:lnTo>
                    <a:lnTo>
                      <a:pt x="159" y="418"/>
                    </a:lnTo>
                    <a:lnTo>
                      <a:pt x="124" y="400"/>
                    </a:lnTo>
                    <a:lnTo>
                      <a:pt x="93" y="382"/>
                    </a:lnTo>
                    <a:lnTo>
                      <a:pt x="65" y="359"/>
                    </a:lnTo>
                    <a:lnTo>
                      <a:pt x="42" y="336"/>
                    </a:lnTo>
                    <a:lnTo>
                      <a:pt x="24" y="310"/>
                    </a:lnTo>
                    <a:lnTo>
                      <a:pt x="10" y="284"/>
                    </a:lnTo>
                    <a:lnTo>
                      <a:pt x="2" y="256"/>
                    </a:lnTo>
                    <a:lnTo>
                      <a:pt x="0" y="229"/>
                    </a:lnTo>
                    <a:close/>
                  </a:path>
                </a:pathLst>
              </a:custGeom>
              <a:gradFill rotWithShape="1">
                <a:gsLst>
                  <a:gs pos="0">
                    <a:srgbClr val="FFFF00"/>
                  </a:gs>
                  <a:gs pos="100000">
                    <a:srgbClr val="767600"/>
                  </a:gs>
                </a:gsLst>
                <a:path path="rect">
                  <a:fillToRect l="50000" t="50000" r="50000" b="50000"/>
                </a:path>
              </a:gradFill>
              <a:ln>
                <a:noFill/>
              </a:ln>
              <a:effectLst/>
              <a:extLst>
                <a:ext uri="{91240B29-F687-4F45-9708-019B960494DF}">
                  <a14:hiddenLine xmlns:a14="http://schemas.microsoft.com/office/drawing/2010/main" w="1270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9119" name="Rectangle 6">
                <a:extLst>
                  <a:ext uri="{FF2B5EF4-FFF2-40B4-BE49-F238E27FC236}">
                    <a16:creationId xmlns:a16="http://schemas.microsoft.com/office/drawing/2014/main" xmlns="" id="{86C2FA0F-7F12-4093-BDFB-C27DE67157AB}"/>
                  </a:ext>
                </a:extLst>
              </p:cNvPr>
              <p:cNvSpPr>
                <a:spLocks noChangeArrowheads="1"/>
              </p:cNvSpPr>
              <p:nvPr/>
            </p:nvSpPr>
            <p:spPr bwMode="auto">
              <a:xfrm>
                <a:off x="3335" y="2150"/>
                <a:ext cx="716" cy="23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000000"/>
                    </a:solidFill>
                  </a:rPr>
                  <a:t>Running</a:t>
                </a:r>
              </a:p>
            </p:txBody>
          </p:sp>
          <p:sp>
            <p:nvSpPr>
              <p:cNvPr id="89120" name="Freeform 7">
                <a:extLst>
                  <a:ext uri="{FF2B5EF4-FFF2-40B4-BE49-F238E27FC236}">
                    <a16:creationId xmlns:a16="http://schemas.microsoft.com/office/drawing/2014/main" xmlns="" id="{B9520FF6-403B-4999-B182-470BE702B05A}"/>
                  </a:ext>
                </a:extLst>
              </p:cNvPr>
              <p:cNvSpPr>
                <a:spLocks/>
              </p:cNvSpPr>
              <p:nvPr/>
            </p:nvSpPr>
            <p:spPr bwMode="auto">
              <a:xfrm>
                <a:off x="144" y="2063"/>
                <a:ext cx="738" cy="458"/>
              </a:xfrm>
              <a:custGeom>
                <a:avLst/>
                <a:gdLst>
                  <a:gd name="T0" fmla="*/ 0 w 738"/>
                  <a:gd name="T1" fmla="*/ 229 h 458"/>
                  <a:gd name="T2" fmla="*/ 3 w 738"/>
                  <a:gd name="T3" fmla="*/ 201 h 458"/>
                  <a:gd name="T4" fmla="*/ 11 w 738"/>
                  <a:gd name="T5" fmla="*/ 174 h 458"/>
                  <a:gd name="T6" fmla="*/ 24 w 738"/>
                  <a:gd name="T7" fmla="*/ 148 h 458"/>
                  <a:gd name="T8" fmla="*/ 42 w 738"/>
                  <a:gd name="T9" fmla="*/ 122 h 458"/>
                  <a:gd name="T10" fmla="*/ 66 w 738"/>
                  <a:gd name="T11" fmla="*/ 99 h 458"/>
                  <a:gd name="T12" fmla="*/ 93 w 738"/>
                  <a:gd name="T13" fmla="*/ 78 h 458"/>
                  <a:gd name="T14" fmla="*/ 125 w 738"/>
                  <a:gd name="T15" fmla="*/ 58 h 458"/>
                  <a:gd name="T16" fmla="*/ 160 w 738"/>
                  <a:gd name="T17" fmla="*/ 41 h 458"/>
                  <a:gd name="T18" fmla="*/ 198 w 738"/>
                  <a:gd name="T19" fmla="*/ 26 h 458"/>
                  <a:gd name="T20" fmla="*/ 239 w 738"/>
                  <a:gd name="T21" fmla="*/ 15 h 458"/>
                  <a:gd name="T22" fmla="*/ 281 w 738"/>
                  <a:gd name="T23" fmla="*/ 6 h 458"/>
                  <a:gd name="T24" fmla="*/ 325 w 738"/>
                  <a:gd name="T25" fmla="*/ 1 h 458"/>
                  <a:gd name="T26" fmla="*/ 370 w 738"/>
                  <a:gd name="T27" fmla="*/ 0 h 458"/>
                  <a:gd name="T28" fmla="*/ 415 w 738"/>
                  <a:gd name="T29" fmla="*/ 1 h 458"/>
                  <a:gd name="T30" fmla="*/ 459 w 738"/>
                  <a:gd name="T31" fmla="*/ 6 h 458"/>
                  <a:gd name="T32" fmla="*/ 501 w 738"/>
                  <a:gd name="T33" fmla="*/ 15 h 458"/>
                  <a:gd name="T34" fmla="*/ 542 w 738"/>
                  <a:gd name="T35" fmla="*/ 26 h 458"/>
                  <a:gd name="T36" fmla="*/ 579 w 738"/>
                  <a:gd name="T37" fmla="*/ 41 h 458"/>
                  <a:gd name="T38" fmla="*/ 615 w 738"/>
                  <a:gd name="T39" fmla="*/ 58 h 458"/>
                  <a:gd name="T40" fmla="*/ 646 w 738"/>
                  <a:gd name="T41" fmla="*/ 78 h 458"/>
                  <a:gd name="T42" fmla="*/ 674 w 738"/>
                  <a:gd name="T43" fmla="*/ 99 h 458"/>
                  <a:gd name="T44" fmla="*/ 696 w 738"/>
                  <a:gd name="T45" fmla="*/ 122 h 458"/>
                  <a:gd name="T46" fmla="*/ 714 w 738"/>
                  <a:gd name="T47" fmla="*/ 148 h 458"/>
                  <a:gd name="T48" fmla="*/ 729 w 738"/>
                  <a:gd name="T49" fmla="*/ 174 h 458"/>
                  <a:gd name="T50" fmla="*/ 736 w 738"/>
                  <a:gd name="T51" fmla="*/ 201 h 458"/>
                  <a:gd name="T52" fmla="*/ 738 w 738"/>
                  <a:gd name="T53" fmla="*/ 229 h 458"/>
                  <a:gd name="T54" fmla="*/ 736 w 738"/>
                  <a:gd name="T55" fmla="*/ 256 h 458"/>
                  <a:gd name="T56" fmla="*/ 729 w 738"/>
                  <a:gd name="T57" fmla="*/ 284 h 458"/>
                  <a:gd name="T58" fmla="*/ 714 w 738"/>
                  <a:gd name="T59" fmla="*/ 310 h 458"/>
                  <a:gd name="T60" fmla="*/ 696 w 738"/>
                  <a:gd name="T61" fmla="*/ 336 h 458"/>
                  <a:gd name="T62" fmla="*/ 674 w 738"/>
                  <a:gd name="T63" fmla="*/ 359 h 458"/>
                  <a:gd name="T64" fmla="*/ 646 w 738"/>
                  <a:gd name="T65" fmla="*/ 382 h 458"/>
                  <a:gd name="T66" fmla="*/ 615 w 738"/>
                  <a:gd name="T67" fmla="*/ 400 h 458"/>
                  <a:gd name="T68" fmla="*/ 579 w 738"/>
                  <a:gd name="T69" fmla="*/ 418 h 458"/>
                  <a:gd name="T70" fmla="*/ 542 w 738"/>
                  <a:gd name="T71" fmla="*/ 432 h 458"/>
                  <a:gd name="T72" fmla="*/ 501 w 738"/>
                  <a:gd name="T73" fmla="*/ 443 h 458"/>
                  <a:gd name="T74" fmla="*/ 459 w 738"/>
                  <a:gd name="T75" fmla="*/ 452 h 458"/>
                  <a:gd name="T76" fmla="*/ 415 w 738"/>
                  <a:gd name="T77" fmla="*/ 457 h 458"/>
                  <a:gd name="T78" fmla="*/ 370 w 738"/>
                  <a:gd name="T79" fmla="*/ 458 h 458"/>
                  <a:gd name="T80" fmla="*/ 325 w 738"/>
                  <a:gd name="T81" fmla="*/ 457 h 458"/>
                  <a:gd name="T82" fmla="*/ 281 w 738"/>
                  <a:gd name="T83" fmla="*/ 452 h 458"/>
                  <a:gd name="T84" fmla="*/ 239 w 738"/>
                  <a:gd name="T85" fmla="*/ 443 h 458"/>
                  <a:gd name="T86" fmla="*/ 198 w 738"/>
                  <a:gd name="T87" fmla="*/ 432 h 458"/>
                  <a:gd name="T88" fmla="*/ 160 w 738"/>
                  <a:gd name="T89" fmla="*/ 418 h 458"/>
                  <a:gd name="T90" fmla="*/ 125 w 738"/>
                  <a:gd name="T91" fmla="*/ 400 h 458"/>
                  <a:gd name="T92" fmla="*/ 93 w 738"/>
                  <a:gd name="T93" fmla="*/ 382 h 458"/>
                  <a:gd name="T94" fmla="*/ 66 w 738"/>
                  <a:gd name="T95" fmla="*/ 359 h 458"/>
                  <a:gd name="T96" fmla="*/ 42 w 738"/>
                  <a:gd name="T97" fmla="*/ 336 h 458"/>
                  <a:gd name="T98" fmla="*/ 24 w 738"/>
                  <a:gd name="T99" fmla="*/ 310 h 458"/>
                  <a:gd name="T100" fmla="*/ 11 w 738"/>
                  <a:gd name="T101" fmla="*/ 284 h 458"/>
                  <a:gd name="T102" fmla="*/ 3 w 738"/>
                  <a:gd name="T103" fmla="*/ 256 h 458"/>
                  <a:gd name="T104" fmla="*/ 0 w 738"/>
                  <a:gd name="T105" fmla="*/ 229 h 45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58">
                    <a:moveTo>
                      <a:pt x="0" y="229"/>
                    </a:moveTo>
                    <a:lnTo>
                      <a:pt x="3" y="201"/>
                    </a:lnTo>
                    <a:lnTo>
                      <a:pt x="11" y="174"/>
                    </a:lnTo>
                    <a:lnTo>
                      <a:pt x="24" y="148"/>
                    </a:lnTo>
                    <a:lnTo>
                      <a:pt x="42" y="122"/>
                    </a:lnTo>
                    <a:lnTo>
                      <a:pt x="66" y="99"/>
                    </a:lnTo>
                    <a:lnTo>
                      <a:pt x="93" y="78"/>
                    </a:lnTo>
                    <a:lnTo>
                      <a:pt x="125" y="58"/>
                    </a:lnTo>
                    <a:lnTo>
                      <a:pt x="160" y="41"/>
                    </a:lnTo>
                    <a:lnTo>
                      <a:pt x="198" y="26"/>
                    </a:lnTo>
                    <a:lnTo>
                      <a:pt x="239" y="15"/>
                    </a:lnTo>
                    <a:lnTo>
                      <a:pt x="281" y="6"/>
                    </a:lnTo>
                    <a:lnTo>
                      <a:pt x="325" y="1"/>
                    </a:lnTo>
                    <a:lnTo>
                      <a:pt x="370" y="0"/>
                    </a:lnTo>
                    <a:lnTo>
                      <a:pt x="415" y="1"/>
                    </a:lnTo>
                    <a:lnTo>
                      <a:pt x="459" y="6"/>
                    </a:lnTo>
                    <a:lnTo>
                      <a:pt x="501" y="15"/>
                    </a:lnTo>
                    <a:lnTo>
                      <a:pt x="542" y="26"/>
                    </a:lnTo>
                    <a:lnTo>
                      <a:pt x="579" y="41"/>
                    </a:lnTo>
                    <a:lnTo>
                      <a:pt x="615" y="58"/>
                    </a:lnTo>
                    <a:lnTo>
                      <a:pt x="646" y="78"/>
                    </a:lnTo>
                    <a:lnTo>
                      <a:pt x="674" y="99"/>
                    </a:lnTo>
                    <a:lnTo>
                      <a:pt x="696" y="122"/>
                    </a:lnTo>
                    <a:lnTo>
                      <a:pt x="714" y="148"/>
                    </a:lnTo>
                    <a:lnTo>
                      <a:pt x="729" y="174"/>
                    </a:lnTo>
                    <a:lnTo>
                      <a:pt x="736" y="201"/>
                    </a:lnTo>
                    <a:lnTo>
                      <a:pt x="738" y="229"/>
                    </a:lnTo>
                    <a:lnTo>
                      <a:pt x="736" y="256"/>
                    </a:lnTo>
                    <a:lnTo>
                      <a:pt x="729" y="284"/>
                    </a:lnTo>
                    <a:lnTo>
                      <a:pt x="714" y="310"/>
                    </a:lnTo>
                    <a:lnTo>
                      <a:pt x="696" y="336"/>
                    </a:lnTo>
                    <a:lnTo>
                      <a:pt x="674" y="359"/>
                    </a:lnTo>
                    <a:lnTo>
                      <a:pt x="646" y="382"/>
                    </a:lnTo>
                    <a:lnTo>
                      <a:pt x="615" y="400"/>
                    </a:lnTo>
                    <a:lnTo>
                      <a:pt x="579" y="418"/>
                    </a:lnTo>
                    <a:lnTo>
                      <a:pt x="542" y="432"/>
                    </a:lnTo>
                    <a:lnTo>
                      <a:pt x="501" y="443"/>
                    </a:lnTo>
                    <a:lnTo>
                      <a:pt x="459" y="452"/>
                    </a:lnTo>
                    <a:lnTo>
                      <a:pt x="415" y="457"/>
                    </a:lnTo>
                    <a:lnTo>
                      <a:pt x="370" y="458"/>
                    </a:lnTo>
                    <a:lnTo>
                      <a:pt x="325" y="457"/>
                    </a:lnTo>
                    <a:lnTo>
                      <a:pt x="281" y="452"/>
                    </a:lnTo>
                    <a:lnTo>
                      <a:pt x="239" y="443"/>
                    </a:lnTo>
                    <a:lnTo>
                      <a:pt x="198" y="432"/>
                    </a:lnTo>
                    <a:lnTo>
                      <a:pt x="160" y="418"/>
                    </a:lnTo>
                    <a:lnTo>
                      <a:pt x="125" y="400"/>
                    </a:lnTo>
                    <a:lnTo>
                      <a:pt x="93" y="382"/>
                    </a:lnTo>
                    <a:lnTo>
                      <a:pt x="66" y="359"/>
                    </a:lnTo>
                    <a:lnTo>
                      <a:pt x="42" y="336"/>
                    </a:lnTo>
                    <a:lnTo>
                      <a:pt x="24" y="310"/>
                    </a:lnTo>
                    <a:lnTo>
                      <a:pt x="11" y="284"/>
                    </a:lnTo>
                    <a:lnTo>
                      <a:pt x="3" y="256"/>
                    </a:lnTo>
                    <a:lnTo>
                      <a:pt x="0" y="229"/>
                    </a:lnTo>
                    <a:close/>
                  </a:path>
                </a:pathLst>
              </a:custGeom>
              <a:gradFill rotWithShape="1">
                <a:gsLst>
                  <a:gs pos="0">
                    <a:srgbClr val="FFFF00"/>
                  </a:gs>
                  <a:gs pos="100000">
                    <a:srgbClr val="767600"/>
                  </a:gs>
                </a:gsLst>
                <a:path path="rect">
                  <a:fillToRect l="50000" t="50000" r="50000" b="50000"/>
                </a:path>
              </a:gradFill>
              <a:ln>
                <a:noFill/>
              </a:ln>
              <a:effectLst/>
              <a:extLst>
                <a:ext uri="{91240B29-F687-4F45-9708-019B960494DF}">
                  <a14:hiddenLine xmlns:a14="http://schemas.microsoft.com/office/drawing/2010/main" w="1270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9121" name="Rectangle 8">
                <a:extLst>
                  <a:ext uri="{FF2B5EF4-FFF2-40B4-BE49-F238E27FC236}">
                    <a16:creationId xmlns:a16="http://schemas.microsoft.com/office/drawing/2014/main" xmlns="" id="{28592632-8631-4E23-AC6A-9DC2FBC92B39}"/>
                  </a:ext>
                </a:extLst>
              </p:cNvPr>
              <p:cNvSpPr>
                <a:spLocks noChangeArrowheads="1"/>
              </p:cNvSpPr>
              <p:nvPr/>
            </p:nvSpPr>
            <p:spPr bwMode="auto">
              <a:xfrm>
                <a:off x="354" y="2171"/>
                <a:ext cx="363" cy="23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000000"/>
                    </a:solidFill>
                  </a:rPr>
                  <a:t>New</a:t>
                </a:r>
              </a:p>
            </p:txBody>
          </p:sp>
          <p:sp>
            <p:nvSpPr>
              <p:cNvPr id="89122" name="Freeform 9">
                <a:extLst>
                  <a:ext uri="{FF2B5EF4-FFF2-40B4-BE49-F238E27FC236}">
                    <a16:creationId xmlns:a16="http://schemas.microsoft.com/office/drawing/2014/main" xmlns="" id="{BE7943C6-B2D9-4536-BC2F-8FEA0B22D610}"/>
                  </a:ext>
                </a:extLst>
              </p:cNvPr>
              <p:cNvSpPr>
                <a:spLocks/>
              </p:cNvSpPr>
              <p:nvPr/>
            </p:nvSpPr>
            <p:spPr bwMode="auto">
              <a:xfrm>
                <a:off x="4905" y="2063"/>
                <a:ext cx="738" cy="458"/>
              </a:xfrm>
              <a:custGeom>
                <a:avLst/>
                <a:gdLst>
                  <a:gd name="T0" fmla="*/ 0 w 738"/>
                  <a:gd name="T1" fmla="*/ 229 h 458"/>
                  <a:gd name="T2" fmla="*/ 3 w 738"/>
                  <a:gd name="T3" fmla="*/ 201 h 458"/>
                  <a:gd name="T4" fmla="*/ 10 w 738"/>
                  <a:gd name="T5" fmla="*/ 174 h 458"/>
                  <a:gd name="T6" fmla="*/ 24 w 738"/>
                  <a:gd name="T7" fmla="*/ 148 h 458"/>
                  <a:gd name="T8" fmla="*/ 42 w 738"/>
                  <a:gd name="T9" fmla="*/ 122 h 458"/>
                  <a:gd name="T10" fmla="*/ 65 w 738"/>
                  <a:gd name="T11" fmla="*/ 99 h 458"/>
                  <a:gd name="T12" fmla="*/ 93 w 738"/>
                  <a:gd name="T13" fmla="*/ 78 h 458"/>
                  <a:gd name="T14" fmla="*/ 124 w 738"/>
                  <a:gd name="T15" fmla="*/ 58 h 458"/>
                  <a:gd name="T16" fmla="*/ 159 w 738"/>
                  <a:gd name="T17" fmla="*/ 41 h 458"/>
                  <a:gd name="T18" fmla="*/ 197 w 738"/>
                  <a:gd name="T19" fmla="*/ 26 h 458"/>
                  <a:gd name="T20" fmla="*/ 238 w 738"/>
                  <a:gd name="T21" fmla="*/ 15 h 458"/>
                  <a:gd name="T22" fmla="*/ 280 w 738"/>
                  <a:gd name="T23" fmla="*/ 6 h 458"/>
                  <a:gd name="T24" fmla="*/ 324 w 738"/>
                  <a:gd name="T25" fmla="*/ 1 h 458"/>
                  <a:gd name="T26" fmla="*/ 369 w 738"/>
                  <a:gd name="T27" fmla="*/ 0 h 458"/>
                  <a:gd name="T28" fmla="*/ 414 w 738"/>
                  <a:gd name="T29" fmla="*/ 1 h 458"/>
                  <a:gd name="T30" fmla="*/ 457 w 738"/>
                  <a:gd name="T31" fmla="*/ 6 h 458"/>
                  <a:gd name="T32" fmla="*/ 499 w 738"/>
                  <a:gd name="T33" fmla="*/ 15 h 458"/>
                  <a:gd name="T34" fmla="*/ 540 w 738"/>
                  <a:gd name="T35" fmla="*/ 26 h 458"/>
                  <a:gd name="T36" fmla="*/ 578 w 738"/>
                  <a:gd name="T37" fmla="*/ 41 h 458"/>
                  <a:gd name="T38" fmla="*/ 613 w 738"/>
                  <a:gd name="T39" fmla="*/ 58 h 458"/>
                  <a:gd name="T40" fmla="*/ 646 w 738"/>
                  <a:gd name="T41" fmla="*/ 78 h 458"/>
                  <a:gd name="T42" fmla="*/ 672 w 738"/>
                  <a:gd name="T43" fmla="*/ 99 h 458"/>
                  <a:gd name="T44" fmla="*/ 696 w 738"/>
                  <a:gd name="T45" fmla="*/ 122 h 458"/>
                  <a:gd name="T46" fmla="*/ 715 w 738"/>
                  <a:gd name="T47" fmla="*/ 148 h 458"/>
                  <a:gd name="T48" fmla="*/ 727 w 738"/>
                  <a:gd name="T49" fmla="*/ 174 h 458"/>
                  <a:gd name="T50" fmla="*/ 736 w 738"/>
                  <a:gd name="T51" fmla="*/ 201 h 458"/>
                  <a:gd name="T52" fmla="*/ 738 w 738"/>
                  <a:gd name="T53" fmla="*/ 229 h 458"/>
                  <a:gd name="T54" fmla="*/ 736 w 738"/>
                  <a:gd name="T55" fmla="*/ 256 h 458"/>
                  <a:gd name="T56" fmla="*/ 727 w 738"/>
                  <a:gd name="T57" fmla="*/ 284 h 458"/>
                  <a:gd name="T58" fmla="*/ 715 w 738"/>
                  <a:gd name="T59" fmla="*/ 310 h 458"/>
                  <a:gd name="T60" fmla="*/ 696 w 738"/>
                  <a:gd name="T61" fmla="*/ 336 h 458"/>
                  <a:gd name="T62" fmla="*/ 672 w 738"/>
                  <a:gd name="T63" fmla="*/ 359 h 458"/>
                  <a:gd name="T64" fmla="*/ 646 w 738"/>
                  <a:gd name="T65" fmla="*/ 382 h 458"/>
                  <a:gd name="T66" fmla="*/ 613 w 738"/>
                  <a:gd name="T67" fmla="*/ 400 h 458"/>
                  <a:gd name="T68" fmla="*/ 578 w 738"/>
                  <a:gd name="T69" fmla="*/ 418 h 458"/>
                  <a:gd name="T70" fmla="*/ 540 w 738"/>
                  <a:gd name="T71" fmla="*/ 432 h 458"/>
                  <a:gd name="T72" fmla="*/ 499 w 738"/>
                  <a:gd name="T73" fmla="*/ 443 h 458"/>
                  <a:gd name="T74" fmla="*/ 457 w 738"/>
                  <a:gd name="T75" fmla="*/ 452 h 458"/>
                  <a:gd name="T76" fmla="*/ 414 w 738"/>
                  <a:gd name="T77" fmla="*/ 457 h 458"/>
                  <a:gd name="T78" fmla="*/ 369 w 738"/>
                  <a:gd name="T79" fmla="*/ 458 h 458"/>
                  <a:gd name="T80" fmla="*/ 324 w 738"/>
                  <a:gd name="T81" fmla="*/ 457 h 458"/>
                  <a:gd name="T82" fmla="*/ 280 w 738"/>
                  <a:gd name="T83" fmla="*/ 452 h 458"/>
                  <a:gd name="T84" fmla="*/ 238 w 738"/>
                  <a:gd name="T85" fmla="*/ 443 h 458"/>
                  <a:gd name="T86" fmla="*/ 197 w 738"/>
                  <a:gd name="T87" fmla="*/ 432 h 458"/>
                  <a:gd name="T88" fmla="*/ 159 w 738"/>
                  <a:gd name="T89" fmla="*/ 418 h 458"/>
                  <a:gd name="T90" fmla="*/ 124 w 738"/>
                  <a:gd name="T91" fmla="*/ 400 h 458"/>
                  <a:gd name="T92" fmla="*/ 93 w 738"/>
                  <a:gd name="T93" fmla="*/ 382 h 458"/>
                  <a:gd name="T94" fmla="*/ 65 w 738"/>
                  <a:gd name="T95" fmla="*/ 359 h 458"/>
                  <a:gd name="T96" fmla="*/ 42 w 738"/>
                  <a:gd name="T97" fmla="*/ 336 h 458"/>
                  <a:gd name="T98" fmla="*/ 24 w 738"/>
                  <a:gd name="T99" fmla="*/ 310 h 458"/>
                  <a:gd name="T100" fmla="*/ 10 w 738"/>
                  <a:gd name="T101" fmla="*/ 284 h 458"/>
                  <a:gd name="T102" fmla="*/ 3 w 738"/>
                  <a:gd name="T103" fmla="*/ 256 h 458"/>
                  <a:gd name="T104" fmla="*/ 0 w 738"/>
                  <a:gd name="T105" fmla="*/ 229 h 45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58">
                    <a:moveTo>
                      <a:pt x="0" y="229"/>
                    </a:moveTo>
                    <a:lnTo>
                      <a:pt x="3" y="201"/>
                    </a:lnTo>
                    <a:lnTo>
                      <a:pt x="10" y="174"/>
                    </a:lnTo>
                    <a:lnTo>
                      <a:pt x="24" y="148"/>
                    </a:lnTo>
                    <a:lnTo>
                      <a:pt x="42" y="122"/>
                    </a:lnTo>
                    <a:lnTo>
                      <a:pt x="65" y="99"/>
                    </a:lnTo>
                    <a:lnTo>
                      <a:pt x="93" y="78"/>
                    </a:lnTo>
                    <a:lnTo>
                      <a:pt x="124" y="58"/>
                    </a:lnTo>
                    <a:lnTo>
                      <a:pt x="159" y="41"/>
                    </a:lnTo>
                    <a:lnTo>
                      <a:pt x="197" y="26"/>
                    </a:lnTo>
                    <a:lnTo>
                      <a:pt x="238" y="15"/>
                    </a:lnTo>
                    <a:lnTo>
                      <a:pt x="280" y="6"/>
                    </a:lnTo>
                    <a:lnTo>
                      <a:pt x="324" y="1"/>
                    </a:lnTo>
                    <a:lnTo>
                      <a:pt x="369" y="0"/>
                    </a:lnTo>
                    <a:lnTo>
                      <a:pt x="414" y="1"/>
                    </a:lnTo>
                    <a:lnTo>
                      <a:pt x="457" y="6"/>
                    </a:lnTo>
                    <a:lnTo>
                      <a:pt x="499" y="15"/>
                    </a:lnTo>
                    <a:lnTo>
                      <a:pt x="540" y="26"/>
                    </a:lnTo>
                    <a:lnTo>
                      <a:pt x="578" y="41"/>
                    </a:lnTo>
                    <a:lnTo>
                      <a:pt x="613" y="58"/>
                    </a:lnTo>
                    <a:lnTo>
                      <a:pt x="646" y="78"/>
                    </a:lnTo>
                    <a:lnTo>
                      <a:pt x="672" y="99"/>
                    </a:lnTo>
                    <a:lnTo>
                      <a:pt x="696" y="122"/>
                    </a:lnTo>
                    <a:lnTo>
                      <a:pt x="715" y="148"/>
                    </a:lnTo>
                    <a:lnTo>
                      <a:pt x="727" y="174"/>
                    </a:lnTo>
                    <a:lnTo>
                      <a:pt x="736" y="201"/>
                    </a:lnTo>
                    <a:lnTo>
                      <a:pt x="738" y="229"/>
                    </a:lnTo>
                    <a:lnTo>
                      <a:pt x="736" y="256"/>
                    </a:lnTo>
                    <a:lnTo>
                      <a:pt x="727" y="284"/>
                    </a:lnTo>
                    <a:lnTo>
                      <a:pt x="715" y="310"/>
                    </a:lnTo>
                    <a:lnTo>
                      <a:pt x="696" y="336"/>
                    </a:lnTo>
                    <a:lnTo>
                      <a:pt x="672" y="359"/>
                    </a:lnTo>
                    <a:lnTo>
                      <a:pt x="646" y="382"/>
                    </a:lnTo>
                    <a:lnTo>
                      <a:pt x="613" y="400"/>
                    </a:lnTo>
                    <a:lnTo>
                      <a:pt x="578" y="418"/>
                    </a:lnTo>
                    <a:lnTo>
                      <a:pt x="540" y="432"/>
                    </a:lnTo>
                    <a:lnTo>
                      <a:pt x="499" y="443"/>
                    </a:lnTo>
                    <a:lnTo>
                      <a:pt x="457" y="452"/>
                    </a:lnTo>
                    <a:lnTo>
                      <a:pt x="414" y="457"/>
                    </a:lnTo>
                    <a:lnTo>
                      <a:pt x="369" y="458"/>
                    </a:lnTo>
                    <a:lnTo>
                      <a:pt x="324" y="457"/>
                    </a:lnTo>
                    <a:lnTo>
                      <a:pt x="280" y="452"/>
                    </a:lnTo>
                    <a:lnTo>
                      <a:pt x="238" y="443"/>
                    </a:lnTo>
                    <a:lnTo>
                      <a:pt x="197" y="432"/>
                    </a:lnTo>
                    <a:lnTo>
                      <a:pt x="159" y="418"/>
                    </a:lnTo>
                    <a:lnTo>
                      <a:pt x="124" y="400"/>
                    </a:lnTo>
                    <a:lnTo>
                      <a:pt x="93" y="382"/>
                    </a:lnTo>
                    <a:lnTo>
                      <a:pt x="65" y="359"/>
                    </a:lnTo>
                    <a:lnTo>
                      <a:pt x="42" y="336"/>
                    </a:lnTo>
                    <a:lnTo>
                      <a:pt x="24" y="310"/>
                    </a:lnTo>
                    <a:lnTo>
                      <a:pt x="10" y="284"/>
                    </a:lnTo>
                    <a:lnTo>
                      <a:pt x="3" y="256"/>
                    </a:lnTo>
                    <a:lnTo>
                      <a:pt x="0" y="229"/>
                    </a:lnTo>
                    <a:close/>
                  </a:path>
                </a:pathLst>
              </a:custGeom>
              <a:gradFill rotWithShape="1">
                <a:gsLst>
                  <a:gs pos="0">
                    <a:srgbClr val="FFFF00"/>
                  </a:gs>
                  <a:gs pos="100000">
                    <a:srgbClr val="767600"/>
                  </a:gs>
                </a:gsLst>
                <a:path path="rect">
                  <a:fillToRect l="50000" t="50000" r="50000" b="50000"/>
                </a:path>
              </a:gradFill>
              <a:ln>
                <a:noFill/>
              </a:ln>
              <a:effectLst/>
              <a:extLst>
                <a:ext uri="{91240B29-F687-4F45-9708-019B960494DF}">
                  <a14:hiddenLine xmlns:a14="http://schemas.microsoft.com/office/drawing/2010/main" w="1270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9123" name="Rectangle 10">
                <a:extLst>
                  <a:ext uri="{FF2B5EF4-FFF2-40B4-BE49-F238E27FC236}">
                    <a16:creationId xmlns:a16="http://schemas.microsoft.com/office/drawing/2014/main" xmlns="" id="{37E3468D-7B60-4C87-A9DC-AF5BD396BD85}"/>
                  </a:ext>
                </a:extLst>
              </p:cNvPr>
              <p:cNvSpPr>
                <a:spLocks noChangeArrowheads="1"/>
              </p:cNvSpPr>
              <p:nvPr/>
            </p:nvSpPr>
            <p:spPr bwMode="auto">
              <a:xfrm>
                <a:off x="5115" y="2162"/>
                <a:ext cx="341" cy="23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000000"/>
                    </a:solidFill>
                  </a:rPr>
                  <a:t>Exit</a:t>
                </a:r>
              </a:p>
            </p:txBody>
          </p:sp>
          <p:sp>
            <p:nvSpPr>
              <p:cNvPr id="89124" name="Freeform 11">
                <a:extLst>
                  <a:ext uri="{FF2B5EF4-FFF2-40B4-BE49-F238E27FC236}">
                    <a16:creationId xmlns:a16="http://schemas.microsoft.com/office/drawing/2014/main" xmlns="" id="{5051E9A8-0BD8-4BC4-B347-EA2AADF7F500}"/>
                  </a:ext>
                </a:extLst>
              </p:cNvPr>
              <p:cNvSpPr>
                <a:spLocks/>
              </p:cNvSpPr>
              <p:nvPr/>
            </p:nvSpPr>
            <p:spPr bwMode="auto">
              <a:xfrm>
                <a:off x="1691" y="2063"/>
                <a:ext cx="738" cy="458"/>
              </a:xfrm>
              <a:custGeom>
                <a:avLst/>
                <a:gdLst>
                  <a:gd name="T0" fmla="*/ 0 w 738"/>
                  <a:gd name="T1" fmla="*/ 229 h 458"/>
                  <a:gd name="T2" fmla="*/ 3 w 738"/>
                  <a:gd name="T3" fmla="*/ 201 h 458"/>
                  <a:gd name="T4" fmla="*/ 11 w 738"/>
                  <a:gd name="T5" fmla="*/ 174 h 458"/>
                  <a:gd name="T6" fmla="*/ 25 w 738"/>
                  <a:gd name="T7" fmla="*/ 148 h 458"/>
                  <a:gd name="T8" fmla="*/ 44 w 738"/>
                  <a:gd name="T9" fmla="*/ 122 h 458"/>
                  <a:gd name="T10" fmla="*/ 66 w 738"/>
                  <a:gd name="T11" fmla="*/ 99 h 458"/>
                  <a:gd name="T12" fmla="*/ 93 w 738"/>
                  <a:gd name="T13" fmla="*/ 78 h 458"/>
                  <a:gd name="T14" fmla="*/ 125 w 738"/>
                  <a:gd name="T15" fmla="*/ 58 h 458"/>
                  <a:gd name="T16" fmla="*/ 160 w 738"/>
                  <a:gd name="T17" fmla="*/ 41 h 458"/>
                  <a:gd name="T18" fmla="*/ 198 w 738"/>
                  <a:gd name="T19" fmla="*/ 26 h 458"/>
                  <a:gd name="T20" fmla="*/ 239 w 738"/>
                  <a:gd name="T21" fmla="*/ 15 h 458"/>
                  <a:gd name="T22" fmla="*/ 281 w 738"/>
                  <a:gd name="T23" fmla="*/ 6 h 458"/>
                  <a:gd name="T24" fmla="*/ 325 w 738"/>
                  <a:gd name="T25" fmla="*/ 1 h 458"/>
                  <a:gd name="T26" fmla="*/ 370 w 738"/>
                  <a:gd name="T27" fmla="*/ 0 h 458"/>
                  <a:gd name="T28" fmla="*/ 415 w 738"/>
                  <a:gd name="T29" fmla="*/ 1 h 458"/>
                  <a:gd name="T30" fmla="*/ 458 w 738"/>
                  <a:gd name="T31" fmla="*/ 6 h 458"/>
                  <a:gd name="T32" fmla="*/ 501 w 738"/>
                  <a:gd name="T33" fmla="*/ 15 h 458"/>
                  <a:gd name="T34" fmla="*/ 541 w 738"/>
                  <a:gd name="T35" fmla="*/ 26 h 458"/>
                  <a:gd name="T36" fmla="*/ 579 w 738"/>
                  <a:gd name="T37" fmla="*/ 41 h 458"/>
                  <a:gd name="T38" fmla="*/ 615 w 738"/>
                  <a:gd name="T39" fmla="*/ 58 h 458"/>
                  <a:gd name="T40" fmla="*/ 645 w 738"/>
                  <a:gd name="T41" fmla="*/ 78 h 458"/>
                  <a:gd name="T42" fmla="*/ 674 w 738"/>
                  <a:gd name="T43" fmla="*/ 99 h 458"/>
                  <a:gd name="T44" fmla="*/ 696 w 738"/>
                  <a:gd name="T45" fmla="*/ 122 h 458"/>
                  <a:gd name="T46" fmla="*/ 714 w 738"/>
                  <a:gd name="T47" fmla="*/ 148 h 458"/>
                  <a:gd name="T48" fmla="*/ 728 w 738"/>
                  <a:gd name="T49" fmla="*/ 174 h 458"/>
                  <a:gd name="T50" fmla="*/ 737 w 738"/>
                  <a:gd name="T51" fmla="*/ 201 h 458"/>
                  <a:gd name="T52" fmla="*/ 738 w 738"/>
                  <a:gd name="T53" fmla="*/ 229 h 458"/>
                  <a:gd name="T54" fmla="*/ 737 w 738"/>
                  <a:gd name="T55" fmla="*/ 256 h 458"/>
                  <a:gd name="T56" fmla="*/ 728 w 738"/>
                  <a:gd name="T57" fmla="*/ 284 h 458"/>
                  <a:gd name="T58" fmla="*/ 714 w 738"/>
                  <a:gd name="T59" fmla="*/ 310 h 458"/>
                  <a:gd name="T60" fmla="*/ 696 w 738"/>
                  <a:gd name="T61" fmla="*/ 336 h 458"/>
                  <a:gd name="T62" fmla="*/ 674 w 738"/>
                  <a:gd name="T63" fmla="*/ 359 h 458"/>
                  <a:gd name="T64" fmla="*/ 645 w 738"/>
                  <a:gd name="T65" fmla="*/ 382 h 458"/>
                  <a:gd name="T66" fmla="*/ 615 w 738"/>
                  <a:gd name="T67" fmla="*/ 400 h 458"/>
                  <a:gd name="T68" fmla="*/ 579 w 738"/>
                  <a:gd name="T69" fmla="*/ 418 h 458"/>
                  <a:gd name="T70" fmla="*/ 541 w 738"/>
                  <a:gd name="T71" fmla="*/ 432 h 458"/>
                  <a:gd name="T72" fmla="*/ 501 w 738"/>
                  <a:gd name="T73" fmla="*/ 443 h 458"/>
                  <a:gd name="T74" fmla="*/ 458 w 738"/>
                  <a:gd name="T75" fmla="*/ 452 h 458"/>
                  <a:gd name="T76" fmla="*/ 415 w 738"/>
                  <a:gd name="T77" fmla="*/ 457 h 458"/>
                  <a:gd name="T78" fmla="*/ 370 w 738"/>
                  <a:gd name="T79" fmla="*/ 458 h 458"/>
                  <a:gd name="T80" fmla="*/ 325 w 738"/>
                  <a:gd name="T81" fmla="*/ 457 h 458"/>
                  <a:gd name="T82" fmla="*/ 281 w 738"/>
                  <a:gd name="T83" fmla="*/ 452 h 458"/>
                  <a:gd name="T84" fmla="*/ 239 w 738"/>
                  <a:gd name="T85" fmla="*/ 443 h 458"/>
                  <a:gd name="T86" fmla="*/ 198 w 738"/>
                  <a:gd name="T87" fmla="*/ 432 h 458"/>
                  <a:gd name="T88" fmla="*/ 160 w 738"/>
                  <a:gd name="T89" fmla="*/ 418 h 458"/>
                  <a:gd name="T90" fmla="*/ 125 w 738"/>
                  <a:gd name="T91" fmla="*/ 400 h 458"/>
                  <a:gd name="T92" fmla="*/ 93 w 738"/>
                  <a:gd name="T93" fmla="*/ 382 h 458"/>
                  <a:gd name="T94" fmla="*/ 66 w 738"/>
                  <a:gd name="T95" fmla="*/ 359 h 458"/>
                  <a:gd name="T96" fmla="*/ 44 w 738"/>
                  <a:gd name="T97" fmla="*/ 336 h 458"/>
                  <a:gd name="T98" fmla="*/ 25 w 738"/>
                  <a:gd name="T99" fmla="*/ 310 h 458"/>
                  <a:gd name="T100" fmla="*/ 11 w 738"/>
                  <a:gd name="T101" fmla="*/ 284 h 458"/>
                  <a:gd name="T102" fmla="*/ 3 w 738"/>
                  <a:gd name="T103" fmla="*/ 256 h 458"/>
                  <a:gd name="T104" fmla="*/ 0 w 738"/>
                  <a:gd name="T105" fmla="*/ 229 h 45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58">
                    <a:moveTo>
                      <a:pt x="0" y="229"/>
                    </a:moveTo>
                    <a:lnTo>
                      <a:pt x="3" y="201"/>
                    </a:lnTo>
                    <a:lnTo>
                      <a:pt x="11" y="174"/>
                    </a:lnTo>
                    <a:lnTo>
                      <a:pt x="25" y="148"/>
                    </a:lnTo>
                    <a:lnTo>
                      <a:pt x="44" y="122"/>
                    </a:lnTo>
                    <a:lnTo>
                      <a:pt x="66" y="99"/>
                    </a:lnTo>
                    <a:lnTo>
                      <a:pt x="93" y="78"/>
                    </a:lnTo>
                    <a:lnTo>
                      <a:pt x="125" y="58"/>
                    </a:lnTo>
                    <a:lnTo>
                      <a:pt x="160" y="41"/>
                    </a:lnTo>
                    <a:lnTo>
                      <a:pt x="198" y="26"/>
                    </a:lnTo>
                    <a:lnTo>
                      <a:pt x="239" y="15"/>
                    </a:lnTo>
                    <a:lnTo>
                      <a:pt x="281" y="6"/>
                    </a:lnTo>
                    <a:lnTo>
                      <a:pt x="325" y="1"/>
                    </a:lnTo>
                    <a:lnTo>
                      <a:pt x="370" y="0"/>
                    </a:lnTo>
                    <a:lnTo>
                      <a:pt x="415" y="1"/>
                    </a:lnTo>
                    <a:lnTo>
                      <a:pt x="458" y="6"/>
                    </a:lnTo>
                    <a:lnTo>
                      <a:pt x="501" y="15"/>
                    </a:lnTo>
                    <a:lnTo>
                      <a:pt x="541" y="26"/>
                    </a:lnTo>
                    <a:lnTo>
                      <a:pt x="579" y="41"/>
                    </a:lnTo>
                    <a:lnTo>
                      <a:pt x="615" y="58"/>
                    </a:lnTo>
                    <a:lnTo>
                      <a:pt x="645" y="78"/>
                    </a:lnTo>
                    <a:lnTo>
                      <a:pt x="674" y="99"/>
                    </a:lnTo>
                    <a:lnTo>
                      <a:pt x="696" y="122"/>
                    </a:lnTo>
                    <a:lnTo>
                      <a:pt x="714" y="148"/>
                    </a:lnTo>
                    <a:lnTo>
                      <a:pt x="728" y="174"/>
                    </a:lnTo>
                    <a:lnTo>
                      <a:pt x="737" y="201"/>
                    </a:lnTo>
                    <a:lnTo>
                      <a:pt x="738" y="229"/>
                    </a:lnTo>
                    <a:lnTo>
                      <a:pt x="737" y="256"/>
                    </a:lnTo>
                    <a:lnTo>
                      <a:pt x="728" y="284"/>
                    </a:lnTo>
                    <a:lnTo>
                      <a:pt x="714" y="310"/>
                    </a:lnTo>
                    <a:lnTo>
                      <a:pt x="696" y="336"/>
                    </a:lnTo>
                    <a:lnTo>
                      <a:pt x="674" y="359"/>
                    </a:lnTo>
                    <a:lnTo>
                      <a:pt x="645" y="382"/>
                    </a:lnTo>
                    <a:lnTo>
                      <a:pt x="615" y="400"/>
                    </a:lnTo>
                    <a:lnTo>
                      <a:pt x="579" y="418"/>
                    </a:lnTo>
                    <a:lnTo>
                      <a:pt x="541" y="432"/>
                    </a:lnTo>
                    <a:lnTo>
                      <a:pt x="501" y="443"/>
                    </a:lnTo>
                    <a:lnTo>
                      <a:pt x="458" y="452"/>
                    </a:lnTo>
                    <a:lnTo>
                      <a:pt x="415" y="457"/>
                    </a:lnTo>
                    <a:lnTo>
                      <a:pt x="370" y="458"/>
                    </a:lnTo>
                    <a:lnTo>
                      <a:pt x="325" y="457"/>
                    </a:lnTo>
                    <a:lnTo>
                      <a:pt x="281" y="452"/>
                    </a:lnTo>
                    <a:lnTo>
                      <a:pt x="239" y="443"/>
                    </a:lnTo>
                    <a:lnTo>
                      <a:pt x="198" y="432"/>
                    </a:lnTo>
                    <a:lnTo>
                      <a:pt x="160" y="418"/>
                    </a:lnTo>
                    <a:lnTo>
                      <a:pt x="125" y="400"/>
                    </a:lnTo>
                    <a:lnTo>
                      <a:pt x="93" y="382"/>
                    </a:lnTo>
                    <a:lnTo>
                      <a:pt x="66" y="359"/>
                    </a:lnTo>
                    <a:lnTo>
                      <a:pt x="44" y="336"/>
                    </a:lnTo>
                    <a:lnTo>
                      <a:pt x="25" y="310"/>
                    </a:lnTo>
                    <a:lnTo>
                      <a:pt x="11" y="284"/>
                    </a:lnTo>
                    <a:lnTo>
                      <a:pt x="3" y="256"/>
                    </a:lnTo>
                    <a:lnTo>
                      <a:pt x="0" y="229"/>
                    </a:lnTo>
                    <a:close/>
                  </a:path>
                </a:pathLst>
              </a:custGeom>
              <a:gradFill rotWithShape="1">
                <a:gsLst>
                  <a:gs pos="0">
                    <a:srgbClr val="FFFF00"/>
                  </a:gs>
                  <a:gs pos="100000">
                    <a:srgbClr val="767600"/>
                  </a:gs>
                </a:gsLst>
                <a:path path="rect">
                  <a:fillToRect l="50000" t="50000" r="50000" b="50000"/>
                </a:path>
              </a:gradFill>
              <a:ln>
                <a:noFill/>
              </a:ln>
              <a:effectLst/>
              <a:extLst>
                <a:ext uri="{91240B29-F687-4F45-9708-019B960494DF}">
                  <a14:hiddenLine xmlns:a14="http://schemas.microsoft.com/office/drawing/2010/main" w="1270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9125" name="Rectangle 12">
                <a:extLst>
                  <a:ext uri="{FF2B5EF4-FFF2-40B4-BE49-F238E27FC236}">
                    <a16:creationId xmlns:a16="http://schemas.microsoft.com/office/drawing/2014/main" xmlns="" id="{9466DF32-0E58-4DA5-957D-78DD5E00C87B}"/>
                  </a:ext>
                </a:extLst>
              </p:cNvPr>
              <p:cNvSpPr>
                <a:spLocks noChangeArrowheads="1"/>
              </p:cNvSpPr>
              <p:nvPr/>
            </p:nvSpPr>
            <p:spPr bwMode="auto">
              <a:xfrm>
                <a:off x="1824" y="2149"/>
                <a:ext cx="523" cy="23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000000"/>
                    </a:solidFill>
                  </a:rPr>
                  <a:t>Ready</a:t>
                </a:r>
                <a:endParaRPr lang="en-US" altLang="zh-CN" sz="2400" b="1" dirty="0"/>
              </a:p>
            </p:txBody>
          </p:sp>
          <p:sp>
            <p:nvSpPr>
              <p:cNvPr id="89126" name="Freeform 13">
                <a:extLst>
                  <a:ext uri="{FF2B5EF4-FFF2-40B4-BE49-F238E27FC236}">
                    <a16:creationId xmlns:a16="http://schemas.microsoft.com/office/drawing/2014/main" xmlns="" id="{403E4F95-4160-4AC4-94CD-749A46A75E8B}"/>
                  </a:ext>
                </a:extLst>
              </p:cNvPr>
              <p:cNvSpPr>
                <a:spLocks/>
              </p:cNvSpPr>
              <p:nvPr/>
            </p:nvSpPr>
            <p:spPr bwMode="auto">
              <a:xfrm>
                <a:off x="1611" y="3382"/>
                <a:ext cx="818" cy="458"/>
              </a:xfrm>
              <a:custGeom>
                <a:avLst/>
                <a:gdLst>
                  <a:gd name="T0" fmla="*/ 0 w 738"/>
                  <a:gd name="T1" fmla="*/ 229 h 458"/>
                  <a:gd name="T2" fmla="*/ 3 w 738"/>
                  <a:gd name="T3" fmla="*/ 201 h 458"/>
                  <a:gd name="T4" fmla="*/ 13 w 738"/>
                  <a:gd name="T5" fmla="*/ 174 h 458"/>
                  <a:gd name="T6" fmla="*/ 31 w 738"/>
                  <a:gd name="T7" fmla="*/ 146 h 458"/>
                  <a:gd name="T8" fmla="*/ 54 w 738"/>
                  <a:gd name="T9" fmla="*/ 122 h 458"/>
                  <a:gd name="T10" fmla="*/ 81 w 738"/>
                  <a:gd name="T11" fmla="*/ 97 h 458"/>
                  <a:gd name="T12" fmla="*/ 114 w 738"/>
                  <a:gd name="T13" fmla="*/ 76 h 458"/>
                  <a:gd name="T14" fmla="*/ 154 w 738"/>
                  <a:gd name="T15" fmla="*/ 56 h 458"/>
                  <a:gd name="T16" fmla="*/ 196 w 738"/>
                  <a:gd name="T17" fmla="*/ 39 h 458"/>
                  <a:gd name="T18" fmla="*/ 243 w 738"/>
                  <a:gd name="T19" fmla="*/ 26 h 458"/>
                  <a:gd name="T20" fmla="*/ 294 w 738"/>
                  <a:gd name="T21" fmla="*/ 13 h 458"/>
                  <a:gd name="T22" fmla="*/ 345 w 738"/>
                  <a:gd name="T23" fmla="*/ 6 h 458"/>
                  <a:gd name="T24" fmla="*/ 399 w 738"/>
                  <a:gd name="T25" fmla="*/ 1 h 458"/>
                  <a:gd name="T26" fmla="*/ 454 w 738"/>
                  <a:gd name="T27" fmla="*/ 0 h 458"/>
                  <a:gd name="T28" fmla="*/ 510 w 738"/>
                  <a:gd name="T29" fmla="*/ 1 h 458"/>
                  <a:gd name="T30" fmla="*/ 563 w 738"/>
                  <a:gd name="T31" fmla="*/ 6 h 458"/>
                  <a:gd name="T32" fmla="*/ 615 w 738"/>
                  <a:gd name="T33" fmla="*/ 13 h 458"/>
                  <a:gd name="T34" fmla="*/ 665 w 738"/>
                  <a:gd name="T35" fmla="*/ 26 h 458"/>
                  <a:gd name="T36" fmla="*/ 712 w 738"/>
                  <a:gd name="T37" fmla="*/ 39 h 458"/>
                  <a:gd name="T38" fmla="*/ 756 w 738"/>
                  <a:gd name="T39" fmla="*/ 56 h 458"/>
                  <a:gd name="T40" fmla="*/ 793 w 738"/>
                  <a:gd name="T41" fmla="*/ 76 h 458"/>
                  <a:gd name="T42" fmla="*/ 828 w 738"/>
                  <a:gd name="T43" fmla="*/ 97 h 458"/>
                  <a:gd name="T44" fmla="*/ 855 w 738"/>
                  <a:gd name="T45" fmla="*/ 122 h 458"/>
                  <a:gd name="T46" fmla="*/ 877 w 738"/>
                  <a:gd name="T47" fmla="*/ 146 h 458"/>
                  <a:gd name="T48" fmla="*/ 894 w 738"/>
                  <a:gd name="T49" fmla="*/ 174 h 458"/>
                  <a:gd name="T50" fmla="*/ 906 w 738"/>
                  <a:gd name="T51" fmla="*/ 201 h 458"/>
                  <a:gd name="T52" fmla="*/ 907 w 738"/>
                  <a:gd name="T53" fmla="*/ 229 h 458"/>
                  <a:gd name="T54" fmla="*/ 906 w 738"/>
                  <a:gd name="T55" fmla="*/ 256 h 458"/>
                  <a:gd name="T56" fmla="*/ 894 w 738"/>
                  <a:gd name="T57" fmla="*/ 284 h 458"/>
                  <a:gd name="T58" fmla="*/ 877 w 738"/>
                  <a:gd name="T59" fmla="*/ 310 h 458"/>
                  <a:gd name="T60" fmla="*/ 855 w 738"/>
                  <a:gd name="T61" fmla="*/ 334 h 458"/>
                  <a:gd name="T62" fmla="*/ 828 w 738"/>
                  <a:gd name="T63" fmla="*/ 359 h 458"/>
                  <a:gd name="T64" fmla="*/ 793 w 738"/>
                  <a:gd name="T65" fmla="*/ 380 h 458"/>
                  <a:gd name="T66" fmla="*/ 756 w 738"/>
                  <a:gd name="T67" fmla="*/ 400 h 458"/>
                  <a:gd name="T68" fmla="*/ 712 w 738"/>
                  <a:gd name="T69" fmla="*/ 417 h 458"/>
                  <a:gd name="T70" fmla="*/ 665 w 738"/>
                  <a:gd name="T71" fmla="*/ 431 h 458"/>
                  <a:gd name="T72" fmla="*/ 615 w 738"/>
                  <a:gd name="T73" fmla="*/ 443 h 458"/>
                  <a:gd name="T74" fmla="*/ 563 w 738"/>
                  <a:gd name="T75" fmla="*/ 450 h 458"/>
                  <a:gd name="T76" fmla="*/ 510 w 738"/>
                  <a:gd name="T77" fmla="*/ 457 h 458"/>
                  <a:gd name="T78" fmla="*/ 454 w 738"/>
                  <a:gd name="T79" fmla="*/ 458 h 458"/>
                  <a:gd name="T80" fmla="*/ 399 w 738"/>
                  <a:gd name="T81" fmla="*/ 457 h 458"/>
                  <a:gd name="T82" fmla="*/ 345 w 738"/>
                  <a:gd name="T83" fmla="*/ 450 h 458"/>
                  <a:gd name="T84" fmla="*/ 294 w 738"/>
                  <a:gd name="T85" fmla="*/ 443 h 458"/>
                  <a:gd name="T86" fmla="*/ 243 w 738"/>
                  <a:gd name="T87" fmla="*/ 431 h 458"/>
                  <a:gd name="T88" fmla="*/ 196 w 738"/>
                  <a:gd name="T89" fmla="*/ 417 h 458"/>
                  <a:gd name="T90" fmla="*/ 154 w 738"/>
                  <a:gd name="T91" fmla="*/ 400 h 458"/>
                  <a:gd name="T92" fmla="*/ 114 w 738"/>
                  <a:gd name="T93" fmla="*/ 380 h 458"/>
                  <a:gd name="T94" fmla="*/ 81 w 738"/>
                  <a:gd name="T95" fmla="*/ 359 h 458"/>
                  <a:gd name="T96" fmla="*/ 54 w 738"/>
                  <a:gd name="T97" fmla="*/ 334 h 458"/>
                  <a:gd name="T98" fmla="*/ 31 w 738"/>
                  <a:gd name="T99" fmla="*/ 310 h 458"/>
                  <a:gd name="T100" fmla="*/ 13 w 738"/>
                  <a:gd name="T101" fmla="*/ 284 h 458"/>
                  <a:gd name="T102" fmla="*/ 3 w 738"/>
                  <a:gd name="T103" fmla="*/ 256 h 458"/>
                  <a:gd name="T104" fmla="*/ 0 w 738"/>
                  <a:gd name="T105" fmla="*/ 229 h 45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58">
                    <a:moveTo>
                      <a:pt x="0" y="229"/>
                    </a:moveTo>
                    <a:lnTo>
                      <a:pt x="3" y="201"/>
                    </a:lnTo>
                    <a:lnTo>
                      <a:pt x="11" y="174"/>
                    </a:lnTo>
                    <a:lnTo>
                      <a:pt x="25" y="146"/>
                    </a:lnTo>
                    <a:lnTo>
                      <a:pt x="44" y="122"/>
                    </a:lnTo>
                    <a:lnTo>
                      <a:pt x="66" y="97"/>
                    </a:lnTo>
                    <a:lnTo>
                      <a:pt x="93" y="76"/>
                    </a:lnTo>
                    <a:lnTo>
                      <a:pt x="125" y="56"/>
                    </a:lnTo>
                    <a:lnTo>
                      <a:pt x="160" y="39"/>
                    </a:lnTo>
                    <a:lnTo>
                      <a:pt x="198" y="26"/>
                    </a:lnTo>
                    <a:lnTo>
                      <a:pt x="239" y="13"/>
                    </a:lnTo>
                    <a:lnTo>
                      <a:pt x="281" y="6"/>
                    </a:lnTo>
                    <a:lnTo>
                      <a:pt x="325" y="1"/>
                    </a:lnTo>
                    <a:lnTo>
                      <a:pt x="370" y="0"/>
                    </a:lnTo>
                    <a:lnTo>
                      <a:pt x="415" y="1"/>
                    </a:lnTo>
                    <a:lnTo>
                      <a:pt x="458" y="6"/>
                    </a:lnTo>
                    <a:lnTo>
                      <a:pt x="501" y="13"/>
                    </a:lnTo>
                    <a:lnTo>
                      <a:pt x="541" y="26"/>
                    </a:lnTo>
                    <a:lnTo>
                      <a:pt x="579" y="39"/>
                    </a:lnTo>
                    <a:lnTo>
                      <a:pt x="615" y="56"/>
                    </a:lnTo>
                    <a:lnTo>
                      <a:pt x="645" y="76"/>
                    </a:lnTo>
                    <a:lnTo>
                      <a:pt x="674" y="97"/>
                    </a:lnTo>
                    <a:lnTo>
                      <a:pt x="696" y="122"/>
                    </a:lnTo>
                    <a:lnTo>
                      <a:pt x="714" y="146"/>
                    </a:lnTo>
                    <a:lnTo>
                      <a:pt x="728" y="174"/>
                    </a:lnTo>
                    <a:lnTo>
                      <a:pt x="737" y="201"/>
                    </a:lnTo>
                    <a:lnTo>
                      <a:pt x="738" y="229"/>
                    </a:lnTo>
                    <a:lnTo>
                      <a:pt x="737" y="256"/>
                    </a:lnTo>
                    <a:lnTo>
                      <a:pt x="728" y="284"/>
                    </a:lnTo>
                    <a:lnTo>
                      <a:pt x="714" y="310"/>
                    </a:lnTo>
                    <a:lnTo>
                      <a:pt x="696" y="334"/>
                    </a:lnTo>
                    <a:lnTo>
                      <a:pt x="674" y="359"/>
                    </a:lnTo>
                    <a:lnTo>
                      <a:pt x="645" y="380"/>
                    </a:lnTo>
                    <a:lnTo>
                      <a:pt x="615" y="400"/>
                    </a:lnTo>
                    <a:lnTo>
                      <a:pt x="579" y="417"/>
                    </a:lnTo>
                    <a:lnTo>
                      <a:pt x="541" y="431"/>
                    </a:lnTo>
                    <a:lnTo>
                      <a:pt x="501" y="443"/>
                    </a:lnTo>
                    <a:lnTo>
                      <a:pt x="458" y="450"/>
                    </a:lnTo>
                    <a:lnTo>
                      <a:pt x="415" y="457"/>
                    </a:lnTo>
                    <a:lnTo>
                      <a:pt x="370" y="458"/>
                    </a:lnTo>
                    <a:lnTo>
                      <a:pt x="325" y="457"/>
                    </a:lnTo>
                    <a:lnTo>
                      <a:pt x="281" y="450"/>
                    </a:lnTo>
                    <a:lnTo>
                      <a:pt x="239" y="443"/>
                    </a:lnTo>
                    <a:lnTo>
                      <a:pt x="198" y="431"/>
                    </a:lnTo>
                    <a:lnTo>
                      <a:pt x="160" y="417"/>
                    </a:lnTo>
                    <a:lnTo>
                      <a:pt x="125" y="400"/>
                    </a:lnTo>
                    <a:lnTo>
                      <a:pt x="93" y="380"/>
                    </a:lnTo>
                    <a:lnTo>
                      <a:pt x="66" y="359"/>
                    </a:lnTo>
                    <a:lnTo>
                      <a:pt x="44" y="334"/>
                    </a:lnTo>
                    <a:lnTo>
                      <a:pt x="25" y="310"/>
                    </a:lnTo>
                    <a:lnTo>
                      <a:pt x="11" y="284"/>
                    </a:lnTo>
                    <a:lnTo>
                      <a:pt x="3" y="256"/>
                    </a:lnTo>
                    <a:lnTo>
                      <a:pt x="0" y="229"/>
                    </a:lnTo>
                    <a:close/>
                  </a:path>
                </a:pathLst>
              </a:custGeom>
              <a:gradFill rotWithShape="1">
                <a:gsLst>
                  <a:gs pos="0">
                    <a:srgbClr val="FFFF00"/>
                  </a:gs>
                  <a:gs pos="100000">
                    <a:srgbClr val="767600"/>
                  </a:gs>
                </a:gsLst>
                <a:path path="rect">
                  <a:fillToRect l="50000" t="50000" r="50000" b="50000"/>
                </a:path>
              </a:gradFill>
              <a:ln>
                <a:noFill/>
              </a:ln>
              <a:effectLst/>
              <a:extLst>
                <a:ext uri="{91240B29-F687-4F45-9708-019B960494DF}">
                  <a14:hiddenLine xmlns:a14="http://schemas.microsoft.com/office/drawing/2010/main" w="1270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9127" name="Rectangle 14">
                <a:extLst>
                  <a:ext uri="{FF2B5EF4-FFF2-40B4-BE49-F238E27FC236}">
                    <a16:creationId xmlns:a16="http://schemas.microsoft.com/office/drawing/2014/main" xmlns="" id="{0CAF2287-59C6-4092-9695-80D5A19A8B57}"/>
                  </a:ext>
                </a:extLst>
              </p:cNvPr>
              <p:cNvSpPr>
                <a:spLocks noChangeArrowheads="1"/>
              </p:cNvSpPr>
              <p:nvPr/>
            </p:nvSpPr>
            <p:spPr bwMode="auto">
              <a:xfrm>
                <a:off x="1695" y="3493"/>
                <a:ext cx="661" cy="23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000000"/>
                    </a:solidFill>
                  </a:rPr>
                  <a:t>Blocked</a:t>
                </a:r>
              </a:p>
            </p:txBody>
          </p:sp>
        </p:grpSp>
        <p:grpSp>
          <p:nvGrpSpPr>
            <p:cNvPr id="286735" name="Group 15">
              <a:extLst>
                <a:ext uri="{FF2B5EF4-FFF2-40B4-BE49-F238E27FC236}">
                  <a16:creationId xmlns:a16="http://schemas.microsoft.com/office/drawing/2014/main" xmlns="" id="{F8F79833-20B0-4224-B65D-914A2BBDE786}"/>
                </a:ext>
              </a:extLst>
            </p:cNvPr>
            <p:cNvGrpSpPr>
              <a:grpSpLocks/>
            </p:cNvGrpSpPr>
            <p:nvPr/>
          </p:nvGrpSpPr>
          <p:grpSpPr bwMode="auto">
            <a:xfrm>
              <a:off x="290513" y="3721100"/>
              <a:ext cx="581025" cy="1219200"/>
              <a:chOff x="162" y="2532"/>
              <a:chExt cx="366" cy="768"/>
            </a:xfrm>
          </p:grpSpPr>
          <p:sp>
            <p:nvSpPr>
              <p:cNvPr id="89116" name="Rectangle 16">
                <a:extLst>
                  <a:ext uri="{FF2B5EF4-FFF2-40B4-BE49-F238E27FC236}">
                    <a16:creationId xmlns:a16="http://schemas.microsoft.com/office/drawing/2014/main" xmlns="" id="{CC857923-94F6-49C6-B8B3-6690EAD895B2}"/>
                  </a:ext>
                </a:extLst>
              </p:cNvPr>
              <p:cNvSpPr>
                <a:spLocks noChangeArrowheads="1"/>
              </p:cNvSpPr>
              <p:nvPr/>
            </p:nvSpPr>
            <p:spPr bwMode="auto">
              <a:xfrm rot="-3840000">
                <a:off x="201" y="2863"/>
                <a:ext cx="462" cy="192"/>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Create</a:t>
                </a:r>
              </a:p>
            </p:txBody>
          </p:sp>
          <p:sp>
            <p:nvSpPr>
              <p:cNvPr id="89117" name="Line 17">
                <a:extLst>
                  <a:ext uri="{FF2B5EF4-FFF2-40B4-BE49-F238E27FC236}">
                    <a16:creationId xmlns:a16="http://schemas.microsoft.com/office/drawing/2014/main" xmlns="" id="{D7A47555-F709-4C66-A6D3-9D65C9948622}"/>
                  </a:ext>
                </a:extLst>
              </p:cNvPr>
              <p:cNvSpPr>
                <a:spLocks noChangeShapeType="1"/>
              </p:cNvSpPr>
              <p:nvPr/>
            </p:nvSpPr>
            <p:spPr bwMode="auto">
              <a:xfrm flipV="1">
                <a:off x="162" y="2532"/>
                <a:ext cx="336" cy="7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6738" name="Group 18">
              <a:extLst>
                <a:ext uri="{FF2B5EF4-FFF2-40B4-BE49-F238E27FC236}">
                  <a16:creationId xmlns:a16="http://schemas.microsoft.com/office/drawing/2014/main" xmlns="" id="{99874DF2-CE21-440A-8664-930A142421F4}"/>
                </a:ext>
              </a:extLst>
            </p:cNvPr>
            <p:cNvGrpSpPr>
              <a:grpSpLocks/>
            </p:cNvGrpSpPr>
            <p:nvPr/>
          </p:nvGrpSpPr>
          <p:grpSpPr bwMode="auto">
            <a:xfrm>
              <a:off x="1403350" y="2913063"/>
              <a:ext cx="1296988" cy="393700"/>
              <a:chOff x="912" y="2023"/>
              <a:chExt cx="768" cy="248"/>
            </a:xfrm>
          </p:grpSpPr>
          <p:sp>
            <p:nvSpPr>
              <p:cNvPr id="89114" name="Rectangle 19">
                <a:extLst>
                  <a:ext uri="{FF2B5EF4-FFF2-40B4-BE49-F238E27FC236}">
                    <a16:creationId xmlns:a16="http://schemas.microsoft.com/office/drawing/2014/main" xmlns="" id="{5ACD52DD-90A4-4E2E-9063-442D5004BAEE}"/>
                  </a:ext>
                </a:extLst>
              </p:cNvPr>
              <p:cNvSpPr>
                <a:spLocks noChangeArrowheads="1"/>
              </p:cNvSpPr>
              <p:nvPr/>
            </p:nvSpPr>
            <p:spPr bwMode="auto">
              <a:xfrm>
                <a:off x="1035" y="2023"/>
                <a:ext cx="409" cy="192"/>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Admit</a:t>
                </a:r>
              </a:p>
            </p:txBody>
          </p:sp>
          <p:sp>
            <p:nvSpPr>
              <p:cNvPr id="89115" name="Line 20">
                <a:extLst>
                  <a:ext uri="{FF2B5EF4-FFF2-40B4-BE49-F238E27FC236}">
                    <a16:creationId xmlns:a16="http://schemas.microsoft.com/office/drawing/2014/main" xmlns="" id="{1477740E-9ECD-4E55-BAA6-4834B67B464E}"/>
                  </a:ext>
                </a:extLst>
              </p:cNvPr>
              <p:cNvSpPr>
                <a:spLocks noChangeShapeType="1"/>
              </p:cNvSpPr>
              <p:nvPr/>
            </p:nvSpPr>
            <p:spPr bwMode="auto">
              <a:xfrm>
                <a:off x="912" y="2271"/>
                <a:ext cx="76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6741" name="Group 21">
              <a:extLst>
                <a:ext uri="{FF2B5EF4-FFF2-40B4-BE49-F238E27FC236}">
                  <a16:creationId xmlns:a16="http://schemas.microsoft.com/office/drawing/2014/main" xmlns="" id="{EBAA245A-E8FF-4F44-983F-1A916F977530}"/>
                </a:ext>
              </a:extLst>
            </p:cNvPr>
            <p:cNvGrpSpPr>
              <a:grpSpLocks/>
            </p:cNvGrpSpPr>
            <p:nvPr/>
          </p:nvGrpSpPr>
          <p:grpSpPr bwMode="auto">
            <a:xfrm>
              <a:off x="3851275" y="2868613"/>
              <a:ext cx="1366838" cy="319087"/>
              <a:chOff x="2448" y="1995"/>
              <a:chExt cx="818" cy="201"/>
            </a:xfrm>
          </p:grpSpPr>
          <p:sp>
            <p:nvSpPr>
              <p:cNvPr id="89112" name="Rectangle 22">
                <a:extLst>
                  <a:ext uri="{FF2B5EF4-FFF2-40B4-BE49-F238E27FC236}">
                    <a16:creationId xmlns:a16="http://schemas.microsoft.com/office/drawing/2014/main" xmlns="" id="{DD434151-EBD0-43FF-AC89-2C14253900A1}"/>
                  </a:ext>
                </a:extLst>
              </p:cNvPr>
              <p:cNvSpPr>
                <a:spLocks noChangeArrowheads="1"/>
              </p:cNvSpPr>
              <p:nvPr/>
            </p:nvSpPr>
            <p:spPr bwMode="auto">
              <a:xfrm>
                <a:off x="2546" y="1995"/>
                <a:ext cx="574" cy="192"/>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Dispatch</a:t>
                </a:r>
              </a:p>
            </p:txBody>
          </p:sp>
          <p:sp>
            <p:nvSpPr>
              <p:cNvPr id="89113" name="Line 23">
                <a:extLst>
                  <a:ext uri="{FF2B5EF4-FFF2-40B4-BE49-F238E27FC236}">
                    <a16:creationId xmlns:a16="http://schemas.microsoft.com/office/drawing/2014/main" xmlns="" id="{1C6CAE8E-9F64-49FF-89B8-B406C6A328F7}"/>
                  </a:ext>
                </a:extLst>
              </p:cNvPr>
              <p:cNvSpPr>
                <a:spLocks noChangeShapeType="1"/>
              </p:cNvSpPr>
              <p:nvPr/>
            </p:nvSpPr>
            <p:spPr bwMode="auto">
              <a:xfrm>
                <a:off x="2448" y="2196"/>
                <a:ext cx="81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6744" name="Group 24">
              <a:extLst>
                <a:ext uri="{FF2B5EF4-FFF2-40B4-BE49-F238E27FC236}">
                  <a16:creationId xmlns:a16="http://schemas.microsoft.com/office/drawing/2014/main" xmlns="" id="{15F98E83-FCDB-4232-A3BF-5C247948361D}"/>
                </a:ext>
              </a:extLst>
            </p:cNvPr>
            <p:cNvGrpSpPr>
              <a:grpSpLocks/>
            </p:cNvGrpSpPr>
            <p:nvPr/>
          </p:nvGrpSpPr>
          <p:grpSpPr bwMode="auto">
            <a:xfrm>
              <a:off x="3903663" y="3344863"/>
              <a:ext cx="1300162" cy="304800"/>
              <a:chOff x="2448" y="2295"/>
              <a:chExt cx="768" cy="192"/>
            </a:xfrm>
          </p:grpSpPr>
          <p:sp>
            <p:nvSpPr>
              <p:cNvPr id="89110" name="Rectangle 25">
                <a:extLst>
                  <a:ext uri="{FF2B5EF4-FFF2-40B4-BE49-F238E27FC236}">
                    <a16:creationId xmlns:a16="http://schemas.microsoft.com/office/drawing/2014/main" xmlns="" id="{4F366365-5B3C-4B7B-A39B-D8E90EBF87A7}"/>
                  </a:ext>
                </a:extLst>
              </p:cNvPr>
              <p:cNvSpPr>
                <a:spLocks noChangeArrowheads="1"/>
              </p:cNvSpPr>
              <p:nvPr/>
            </p:nvSpPr>
            <p:spPr bwMode="auto">
              <a:xfrm>
                <a:off x="2591" y="2295"/>
                <a:ext cx="541" cy="192"/>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Timeout</a:t>
                </a:r>
              </a:p>
            </p:txBody>
          </p:sp>
          <p:sp>
            <p:nvSpPr>
              <p:cNvPr id="89111" name="Line 26">
                <a:extLst>
                  <a:ext uri="{FF2B5EF4-FFF2-40B4-BE49-F238E27FC236}">
                    <a16:creationId xmlns:a16="http://schemas.microsoft.com/office/drawing/2014/main" xmlns="" id="{B32B2B7D-1215-4D0A-BED7-F24FA253AD65}"/>
                  </a:ext>
                </a:extLst>
              </p:cNvPr>
              <p:cNvSpPr>
                <a:spLocks noChangeShapeType="1"/>
              </p:cNvSpPr>
              <p:nvPr/>
            </p:nvSpPr>
            <p:spPr bwMode="auto">
              <a:xfrm flipH="1">
                <a:off x="2448" y="2307"/>
                <a:ext cx="76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6747" name="Group 27">
              <a:extLst>
                <a:ext uri="{FF2B5EF4-FFF2-40B4-BE49-F238E27FC236}">
                  <a16:creationId xmlns:a16="http://schemas.microsoft.com/office/drawing/2014/main" xmlns="" id="{84AAE7D1-75A2-4B03-9C6D-F3D3D70E5275}"/>
                </a:ext>
              </a:extLst>
            </p:cNvPr>
            <p:cNvGrpSpPr>
              <a:grpSpLocks/>
            </p:cNvGrpSpPr>
            <p:nvPr/>
          </p:nvGrpSpPr>
          <p:grpSpPr bwMode="auto">
            <a:xfrm>
              <a:off x="6516688" y="2984500"/>
              <a:ext cx="1303337" cy="331788"/>
              <a:chOff x="4137" y="2068"/>
              <a:chExt cx="768" cy="209"/>
            </a:xfrm>
          </p:grpSpPr>
          <p:sp>
            <p:nvSpPr>
              <p:cNvPr id="89108" name="Rectangle 28">
                <a:extLst>
                  <a:ext uri="{FF2B5EF4-FFF2-40B4-BE49-F238E27FC236}">
                    <a16:creationId xmlns:a16="http://schemas.microsoft.com/office/drawing/2014/main" xmlns="" id="{01F07816-E1BA-4ADA-967F-428352707C15}"/>
                  </a:ext>
                </a:extLst>
              </p:cNvPr>
              <p:cNvSpPr>
                <a:spLocks noChangeArrowheads="1"/>
              </p:cNvSpPr>
              <p:nvPr/>
            </p:nvSpPr>
            <p:spPr bwMode="auto">
              <a:xfrm>
                <a:off x="4219" y="2068"/>
                <a:ext cx="482" cy="192"/>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Release</a:t>
                </a:r>
              </a:p>
            </p:txBody>
          </p:sp>
          <p:sp>
            <p:nvSpPr>
              <p:cNvPr id="89109" name="Line 29">
                <a:extLst>
                  <a:ext uri="{FF2B5EF4-FFF2-40B4-BE49-F238E27FC236}">
                    <a16:creationId xmlns:a16="http://schemas.microsoft.com/office/drawing/2014/main" xmlns="" id="{06EC379A-5A3B-4B44-8238-B62579F1261B}"/>
                  </a:ext>
                </a:extLst>
              </p:cNvPr>
              <p:cNvSpPr>
                <a:spLocks noChangeShapeType="1"/>
              </p:cNvSpPr>
              <p:nvPr/>
            </p:nvSpPr>
            <p:spPr bwMode="auto">
              <a:xfrm>
                <a:off x="4137" y="2277"/>
                <a:ext cx="76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6750" name="Group 30">
              <a:extLst>
                <a:ext uri="{FF2B5EF4-FFF2-40B4-BE49-F238E27FC236}">
                  <a16:creationId xmlns:a16="http://schemas.microsoft.com/office/drawing/2014/main" xmlns="" id="{29C9872C-96CE-4A45-8A83-832514F36DD4}"/>
                </a:ext>
              </a:extLst>
            </p:cNvPr>
            <p:cNvGrpSpPr>
              <a:grpSpLocks/>
            </p:cNvGrpSpPr>
            <p:nvPr/>
          </p:nvGrpSpPr>
          <p:grpSpPr bwMode="auto">
            <a:xfrm>
              <a:off x="3779838" y="3692525"/>
              <a:ext cx="1868487" cy="1536700"/>
              <a:chOff x="2433" y="2514"/>
              <a:chExt cx="1104" cy="960"/>
            </a:xfrm>
          </p:grpSpPr>
          <p:sp>
            <p:nvSpPr>
              <p:cNvPr id="89105" name="Rectangle 31">
                <a:extLst>
                  <a:ext uri="{FF2B5EF4-FFF2-40B4-BE49-F238E27FC236}">
                    <a16:creationId xmlns:a16="http://schemas.microsoft.com/office/drawing/2014/main" xmlns="" id="{BAFB3A64-1D22-47B4-ABD3-487FEEC3FD09}"/>
                  </a:ext>
                </a:extLst>
              </p:cNvPr>
              <p:cNvSpPr>
                <a:spLocks noChangeArrowheads="1"/>
              </p:cNvSpPr>
              <p:nvPr/>
            </p:nvSpPr>
            <p:spPr bwMode="auto">
              <a:xfrm rot="-2460000">
                <a:off x="2680" y="2866"/>
                <a:ext cx="375" cy="19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Event</a:t>
                </a:r>
              </a:p>
            </p:txBody>
          </p:sp>
          <p:sp>
            <p:nvSpPr>
              <p:cNvPr id="89106" name="Rectangle 32">
                <a:extLst>
                  <a:ext uri="{FF2B5EF4-FFF2-40B4-BE49-F238E27FC236}">
                    <a16:creationId xmlns:a16="http://schemas.microsoft.com/office/drawing/2014/main" xmlns="" id="{EF37FAD4-BEAC-412E-8C92-55CD68022577}"/>
                  </a:ext>
                </a:extLst>
              </p:cNvPr>
              <p:cNvSpPr>
                <a:spLocks noChangeArrowheads="1"/>
              </p:cNvSpPr>
              <p:nvPr/>
            </p:nvSpPr>
            <p:spPr bwMode="auto">
              <a:xfrm rot="-2460000">
                <a:off x="2881" y="3035"/>
                <a:ext cx="316" cy="19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Wait</a:t>
                </a:r>
              </a:p>
            </p:txBody>
          </p:sp>
          <p:sp>
            <p:nvSpPr>
              <p:cNvPr id="89107" name="Line 33">
                <a:extLst>
                  <a:ext uri="{FF2B5EF4-FFF2-40B4-BE49-F238E27FC236}">
                    <a16:creationId xmlns:a16="http://schemas.microsoft.com/office/drawing/2014/main" xmlns="" id="{9B61120A-AD7B-4854-A607-B41F4D94CA23}"/>
                  </a:ext>
                </a:extLst>
              </p:cNvPr>
              <p:cNvSpPr>
                <a:spLocks noChangeShapeType="1"/>
              </p:cNvSpPr>
              <p:nvPr/>
            </p:nvSpPr>
            <p:spPr bwMode="auto">
              <a:xfrm flipH="1">
                <a:off x="2433" y="2514"/>
                <a:ext cx="1104" cy="9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6754" name="Group 34">
              <a:extLst>
                <a:ext uri="{FF2B5EF4-FFF2-40B4-BE49-F238E27FC236}">
                  <a16:creationId xmlns:a16="http://schemas.microsoft.com/office/drawing/2014/main" xmlns="" id="{AA68ED31-D350-45A2-9A10-D716CE1CE891}"/>
                </a:ext>
              </a:extLst>
            </p:cNvPr>
            <p:cNvGrpSpPr>
              <a:grpSpLocks/>
            </p:cNvGrpSpPr>
            <p:nvPr/>
          </p:nvGrpSpPr>
          <p:grpSpPr bwMode="auto">
            <a:xfrm>
              <a:off x="3016250" y="3683000"/>
              <a:ext cx="566738" cy="1401763"/>
              <a:chOff x="1879" y="2508"/>
              <a:chExt cx="357" cy="843"/>
            </a:xfrm>
          </p:grpSpPr>
          <p:sp>
            <p:nvSpPr>
              <p:cNvPr id="89102" name="Rectangle 35">
                <a:extLst>
                  <a:ext uri="{FF2B5EF4-FFF2-40B4-BE49-F238E27FC236}">
                    <a16:creationId xmlns:a16="http://schemas.microsoft.com/office/drawing/2014/main" xmlns="" id="{EA6F8624-041B-4147-BFFF-39AF07B0D8DC}"/>
                  </a:ext>
                </a:extLst>
              </p:cNvPr>
              <p:cNvSpPr>
                <a:spLocks noChangeArrowheads="1"/>
              </p:cNvSpPr>
              <p:nvPr/>
            </p:nvSpPr>
            <p:spPr bwMode="auto">
              <a:xfrm rot="-5400000">
                <a:off x="1784" y="2864"/>
                <a:ext cx="382" cy="192"/>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Event</a:t>
                </a:r>
              </a:p>
            </p:txBody>
          </p:sp>
          <p:sp>
            <p:nvSpPr>
              <p:cNvPr id="89103" name="Rectangle 36">
                <a:extLst>
                  <a:ext uri="{FF2B5EF4-FFF2-40B4-BE49-F238E27FC236}">
                    <a16:creationId xmlns:a16="http://schemas.microsoft.com/office/drawing/2014/main" xmlns="" id="{CB3E39F6-379D-4829-B868-B921DD2E8067}"/>
                  </a:ext>
                </a:extLst>
              </p:cNvPr>
              <p:cNvSpPr>
                <a:spLocks noChangeArrowheads="1"/>
              </p:cNvSpPr>
              <p:nvPr/>
            </p:nvSpPr>
            <p:spPr bwMode="auto">
              <a:xfrm rot="-5400000">
                <a:off x="1907" y="2887"/>
                <a:ext cx="465" cy="192"/>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Occurs</a:t>
                </a:r>
              </a:p>
            </p:txBody>
          </p:sp>
          <p:sp>
            <p:nvSpPr>
              <p:cNvPr id="89104" name="Line 37">
                <a:extLst>
                  <a:ext uri="{FF2B5EF4-FFF2-40B4-BE49-F238E27FC236}">
                    <a16:creationId xmlns:a16="http://schemas.microsoft.com/office/drawing/2014/main" xmlns="" id="{F3B14F71-EA15-47DD-B642-B4EC5127D2AE}"/>
                  </a:ext>
                </a:extLst>
              </p:cNvPr>
              <p:cNvSpPr>
                <a:spLocks noChangeShapeType="1"/>
              </p:cNvSpPr>
              <p:nvPr/>
            </p:nvSpPr>
            <p:spPr bwMode="auto">
              <a:xfrm flipV="1">
                <a:off x="2064" y="2508"/>
                <a:ext cx="0" cy="84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pic>
        <p:nvPicPr>
          <p:cNvPr id="89100" name="Picture 38" descr="GIRL02">
            <a:extLst>
              <a:ext uri="{FF2B5EF4-FFF2-40B4-BE49-F238E27FC236}">
                <a16:creationId xmlns:a16="http://schemas.microsoft.com/office/drawing/2014/main" xmlns="" id="{1E79E130-2AFB-4917-B4BD-A66B044D72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502150"/>
            <a:ext cx="15065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9" name="Rectangle 39">
            <a:extLst>
              <a:ext uri="{FF2B5EF4-FFF2-40B4-BE49-F238E27FC236}">
                <a16:creationId xmlns:a16="http://schemas.microsoft.com/office/drawing/2014/main" xmlns="" id="{93D1D306-D35C-49B0-90F8-F67539DB1C80}"/>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xmlns="" id="{6FBB5F7B-63F4-4A51-B142-6460AA9F45B7}"/>
              </a:ext>
            </a:extLst>
          </p:cNvPr>
          <p:cNvSpPr>
            <a:spLocks noGrp="1" noChangeArrowheads="1"/>
          </p:cNvSpPr>
          <p:nvPr>
            <p:ph type="body" idx="1"/>
          </p:nvPr>
        </p:nvSpPr>
        <p:spPr>
          <a:xfrm>
            <a:off x="228600" y="1139825"/>
            <a:ext cx="8716963" cy="5457825"/>
          </a:xfrm>
        </p:spPr>
        <p:txBody>
          <a:bodyPr/>
          <a:lstStyle/>
          <a:p>
            <a:pPr eaLnBrk="1" hangingPunct="1">
              <a:lnSpc>
                <a:spcPct val="110000"/>
              </a:lnSpc>
              <a:buFontTx/>
              <a:buNone/>
            </a:pPr>
            <a:r>
              <a:rPr lang="en-US" altLang="zh-CN" b="1" dirty="0">
                <a:solidFill>
                  <a:schemeClr val="accent2"/>
                </a:solidFill>
              </a:rPr>
              <a:t>3.2 </a:t>
            </a:r>
            <a:r>
              <a:rPr lang="zh-CN" altLang="en-US" b="1" dirty="0">
                <a:solidFill>
                  <a:schemeClr val="accent2"/>
                </a:solidFill>
              </a:rPr>
              <a:t>进程的描述</a:t>
            </a:r>
          </a:p>
          <a:p>
            <a:pPr eaLnBrk="1" hangingPunct="1">
              <a:lnSpc>
                <a:spcPct val="110000"/>
              </a:lnSpc>
              <a:buFontTx/>
              <a:buNone/>
            </a:pPr>
            <a:r>
              <a:rPr lang="en-US" altLang="zh-CN" sz="2800" b="1" dirty="0">
                <a:solidFill>
                  <a:srgbClr val="339933"/>
                </a:solidFill>
              </a:rPr>
              <a:t>3.2.5 </a:t>
            </a:r>
            <a:r>
              <a:rPr lang="zh-CN" altLang="en-US" sz="2800" b="1" dirty="0">
                <a:solidFill>
                  <a:srgbClr val="339933"/>
                </a:solidFill>
              </a:rPr>
              <a:t>进程的状态及其转换</a:t>
            </a:r>
            <a:endParaRPr lang="en-US" altLang="zh-CN" sz="2600" b="1" dirty="0">
              <a:solidFill>
                <a:srgbClr val="339933"/>
              </a:solidFill>
            </a:endParaRPr>
          </a:p>
          <a:p>
            <a:pPr eaLnBrk="1" hangingPunct="1">
              <a:lnSpc>
                <a:spcPct val="110000"/>
              </a:lnSpc>
              <a:buFontTx/>
              <a:buNone/>
            </a:pPr>
            <a:r>
              <a:rPr lang="en-US" altLang="zh-CN" sz="2600" b="1" dirty="0"/>
              <a:t>          </a:t>
            </a:r>
            <a:r>
              <a:rPr lang="en-US" altLang="zh-CN" sz="2000" b="1" dirty="0"/>
              <a:t># include &lt;</a:t>
            </a:r>
            <a:r>
              <a:rPr lang="en-US" altLang="zh-CN" sz="2000" b="1" dirty="0" err="1"/>
              <a:t>stdio.h</a:t>
            </a:r>
            <a:r>
              <a:rPr lang="en-US" altLang="zh-CN" sz="2000" b="1" dirty="0"/>
              <a:t>&gt;</a:t>
            </a:r>
          </a:p>
          <a:p>
            <a:pPr eaLnBrk="1" hangingPunct="1">
              <a:lnSpc>
                <a:spcPct val="110000"/>
              </a:lnSpc>
              <a:buFontTx/>
              <a:buNone/>
            </a:pPr>
            <a:r>
              <a:rPr lang="en-US" altLang="zh-CN" sz="2000" b="1" dirty="0"/>
              <a:t>             # define LEN 10</a:t>
            </a:r>
          </a:p>
          <a:p>
            <a:pPr eaLnBrk="1" hangingPunct="1">
              <a:lnSpc>
                <a:spcPct val="110000"/>
              </a:lnSpc>
              <a:buFontTx/>
              <a:buNone/>
            </a:pPr>
            <a:r>
              <a:rPr lang="en-US" altLang="zh-CN" sz="2000" b="1" dirty="0"/>
              <a:t>              int main (int </a:t>
            </a:r>
            <a:r>
              <a:rPr lang="en-US" altLang="zh-CN" sz="2000" b="1" dirty="0" err="1"/>
              <a:t>argc</a:t>
            </a:r>
            <a:r>
              <a:rPr lang="en-US" altLang="zh-CN" sz="2000" b="1" dirty="0"/>
              <a:t>, char *</a:t>
            </a:r>
            <a:r>
              <a:rPr lang="en-US" altLang="zh-CN" sz="2000" b="1" dirty="0" err="1"/>
              <a:t>argv</a:t>
            </a:r>
            <a:r>
              <a:rPr lang="en-US" altLang="zh-CN" sz="2000" b="1" dirty="0"/>
              <a:t>[])</a:t>
            </a:r>
          </a:p>
          <a:p>
            <a:pPr eaLnBrk="1" hangingPunct="1">
              <a:lnSpc>
                <a:spcPct val="110000"/>
              </a:lnSpc>
              <a:buFontTx/>
              <a:buNone/>
            </a:pPr>
            <a:r>
              <a:rPr lang="en-US" altLang="zh-CN" sz="2000" b="1" dirty="0"/>
              <a:t>              {</a:t>
            </a:r>
          </a:p>
          <a:p>
            <a:pPr eaLnBrk="1" hangingPunct="1">
              <a:lnSpc>
                <a:spcPct val="110000"/>
              </a:lnSpc>
              <a:buFontTx/>
              <a:buNone/>
            </a:pPr>
            <a:r>
              <a:rPr lang="en-US" altLang="zh-CN" sz="2000" b="1" dirty="0"/>
              <a:t>                    char name[LEN] = {0};</a:t>
            </a:r>
          </a:p>
          <a:p>
            <a:pPr eaLnBrk="1" hangingPunct="1">
              <a:lnSpc>
                <a:spcPct val="110000"/>
              </a:lnSpc>
              <a:buFontTx/>
              <a:buNone/>
            </a:pPr>
            <a:r>
              <a:rPr lang="en-US" altLang="zh-CN" sz="2000" b="1" dirty="0"/>
              <a:t>                    </a:t>
            </a:r>
            <a:r>
              <a:rPr lang="en-US" altLang="zh-CN" sz="2000" b="1" dirty="0" err="1"/>
              <a:t>fgets</a:t>
            </a:r>
            <a:r>
              <a:rPr lang="en-US" altLang="zh-CN" sz="2000" b="1" dirty="0"/>
              <a:t>(name, LEN, stdin);</a:t>
            </a:r>
          </a:p>
          <a:p>
            <a:pPr eaLnBrk="1" hangingPunct="1">
              <a:lnSpc>
                <a:spcPct val="110000"/>
              </a:lnSpc>
              <a:buFontTx/>
              <a:buNone/>
            </a:pPr>
            <a:r>
              <a:rPr lang="en-US" altLang="zh-CN" sz="2000" b="1" dirty="0"/>
              <a:t>                    </a:t>
            </a:r>
            <a:r>
              <a:rPr lang="en-US" altLang="zh-CN" sz="2000" b="1" dirty="0" err="1"/>
              <a:t>printf</a:t>
            </a:r>
            <a:r>
              <a:rPr lang="en-US" altLang="zh-CN" sz="2000" b="1" dirty="0"/>
              <a:t> (“Hello %s\n”, name);</a:t>
            </a:r>
          </a:p>
          <a:p>
            <a:pPr eaLnBrk="1" hangingPunct="1">
              <a:lnSpc>
                <a:spcPct val="110000"/>
              </a:lnSpc>
              <a:buFontTx/>
              <a:buNone/>
            </a:pPr>
            <a:r>
              <a:rPr lang="en-US" altLang="zh-CN" sz="2000" b="1" dirty="0"/>
              <a:t>                    return 0;</a:t>
            </a:r>
          </a:p>
          <a:p>
            <a:pPr eaLnBrk="1" hangingPunct="1">
              <a:lnSpc>
                <a:spcPct val="110000"/>
              </a:lnSpc>
              <a:buFontTx/>
              <a:buNone/>
            </a:pPr>
            <a:r>
              <a:rPr lang="en-US" altLang="zh-CN" sz="2000" b="1" dirty="0"/>
              <a:t>               }</a:t>
            </a:r>
            <a:endParaRPr lang="zh-CN" altLang="en-US" sz="2400" b="1" dirty="0"/>
          </a:p>
        </p:txBody>
      </p:sp>
      <p:sp>
        <p:nvSpPr>
          <p:cNvPr id="284675" name="Rectangle 3">
            <a:extLst>
              <a:ext uri="{FF2B5EF4-FFF2-40B4-BE49-F238E27FC236}">
                <a16:creationId xmlns:a16="http://schemas.microsoft.com/office/drawing/2014/main" xmlns="" id="{7506621A-17E8-485D-9D6A-11AC0F15C508}"/>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grpSp>
        <p:nvGrpSpPr>
          <p:cNvPr id="4" name="组合 3"/>
          <p:cNvGrpSpPr/>
          <p:nvPr/>
        </p:nvGrpSpPr>
        <p:grpSpPr>
          <a:xfrm>
            <a:off x="4427984" y="1268760"/>
            <a:ext cx="4635624" cy="1626220"/>
            <a:chOff x="261938" y="2579688"/>
            <a:chExt cx="8729662" cy="3684587"/>
          </a:xfrm>
        </p:grpSpPr>
        <p:sp>
          <p:nvSpPr>
            <p:cNvPr id="5" name="Freeform 2" descr="白色大理石">
              <a:extLst>
                <a:ext uri="{FF2B5EF4-FFF2-40B4-BE49-F238E27FC236}">
                  <a16:creationId xmlns:a16="http://schemas.microsoft.com/office/drawing/2014/main" xmlns="" id="{8994C198-EE0C-4249-8F24-183539E53709}"/>
                </a:ext>
              </a:extLst>
            </p:cNvPr>
            <p:cNvSpPr>
              <a:spLocks/>
            </p:cNvSpPr>
            <p:nvPr/>
          </p:nvSpPr>
          <p:spPr bwMode="auto">
            <a:xfrm>
              <a:off x="2339975" y="2579688"/>
              <a:ext cx="4572000" cy="3684587"/>
            </a:xfrm>
            <a:custGeom>
              <a:avLst/>
              <a:gdLst>
                <a:gd name="T0" fmla="*/ 113407825 w 2880"/>
                <a:gd name="T1" fmla="*/ 2147483646 h 2321"/>
                <a:gd name="T2" fmla="*/ 113407825 w 2880"/>
                <a:gd name="T3" fmla="*/ 1028223610 h 2321"/>
                <a:gd name="T4" fmla="*/ 798890325 w 2880"/>
                <a:gd name="T5" fmla="*/ 342741203 h 2321"/>
                <a:gd name="T6" fmla="*/ 1943041263 w 2880"/>
                <a:gd name="T7" fmla="*/ 113406222 h 2321"/>
                <a:gd name="T8" fmla="*/ 2147483646 w 2880"/>
                <a:gd name="T9" fmla="*/ 113406222 h 2321"/>
                <a:gd name="T10" fmla="*/ 2147483646 w 2880"/>
                <a:gd name="T11" fmla="*/ 798888629 h 2321"/>
                <a:gd name="T12" fmla="*/ 2147483646 w 2880"/>
                <a:gd name="T13" fmla="*/ 1370964814 h 2321"/>
                <a:gd name="T14" fmla="*/ 2147483646 w 2880"/>
                <a:gd name="T15" fmla="*/ 2147483646 h 2321"/>
                <a:gd name="T16" fmla="*/ 2147483646 w 2880"/>
                <a:gd name="T17" fmla="*/ 2147483646 h 2321"/>
                <a:gd name="T18" fmla="*/ 456149075 w 2880"/>
                <a:gd name="T19" fmla="*/ 2147483646 h 2321"/>
                <a:gd name="T20" fmla="*/ 113407825 w 2880"/>
                <a:gd name="T21" fmla="*/ 2147483646 h 2321"/>
                <a:gd name="T22" fmla="*/ 113407825 w 2880"/>
                <a:gd name="T23" fmla="*/ 2147483646 h 23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80" h="2321">
                  <a:moveTo>
                    <a:pt x="45" y="1225"/>
                  </a:moveTo>
                  <a:cubicBezTo>
                    <a:pt x="45" y="998"/>
                    <a:pt x="0" y="589"/>
                    <a:pt x="45" y="408"/>
                  </a:cubicBezTo>
                  <a:cubicBezTo>
                    <a:pt x="90" y="227"/>
                    <a:pt x="196" y="196"/>
                    <a:pt x="317" y="136"/>
                  </a:cubicBezTo>
                  <a:cubicBezTo>
                    <a:pt x="438" y="76"/>
                    <a:pt x="423" y="60"/>
                    <a:pt x="771" y="45"/>
                  </a:cubicBezTo>
                  <a:cubicBezTo>
                    <a:pt x="1119" y="30"/>
                    <a:pt x="2064" y="0"/>
                    <a:pt x="2404" y="45"/>
                  </a:cubicBezTo>
                  <a:cubicBezTo>
                    <a:pt x="2744" y="90"/>
                    <a:pt x="2744" y="234"/>
                    <a:pt x="2812" y="317"/>
                  </a:cubicBezTo>
                  <a:cubicBezTo>
                    <a:pt x="2880" y="400"/>
                    <a:pt x="2880" y="438"/>
                    <a:pt x="2812" y="544"/>
                  </a:cubicBezTo>
                  <a:cubicBezTo>
                    <a:pt x="2744" y="650"/>
                    <a:pt x="2729" y="688"/>
                    <a:pt x="2404" y="953"/>
                  </a:cubicBezTo>
                  <a:cubicBezTo>
                    <a:pt x="2079" y="1218"/>
                    <a:pt x="1232" y="1943"/>
                    <a:pt x="862" y="2132"/>
                  </a:cubicBezTo>
                  <a:cubicBezTo>
                    <a:pt x="492" y="2321"/>
                    <a:pt x="317" y="2147"/>
                    <a:pt x="181" y="2087"/>
                  </a:cubicBezTo>
                  <a:cubicBezTo>
                    <a:pt x="45" y="2027"/>
                    <a:pt x="68" y="1920"/>
                    <a:pt x="45" y="1769"/>
                  </a:cubicBezTo>
                  <a:cubicBezTo>
                    <a:pt x="22" y="1618"/>
                    <a:pt x="45" y="1452"/>
                    <a:pt x="45" y="1225"/>
                  </a:cubicBezTo>
                  <a:close/>
                </a:path>
              </a:pathLst>
            </a:custGeom>
            <a:blipFill dpi="0" rotWithShape="1">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grpSp>
          <p:nvGrpSpPr>
            <p:cNvPr id="6" name="Group 4">
              <a:extLst>
                <a:ext uri="{FF2B5EF4-FFF2-40B4-BE49-F238E27FC236}">
                  <a16:creationId xmlns:a16="http://schemas.microsoft.com/office/drawing/2014/main" xmlns="" id="{F3A8A91B-E4E2-4C4D-819F-CF668C44D144}"/>
                </a:ext>
              </a:extLst>
            </p:cNvPr>
            <p:cNvGrpSpPr>
              <a:grpSpLocks/>
            </p:cNvGrpSpPr>
            <p:nvPr/>
          </p:nvGrpSpPr>
          <p:grpSpPr bwMode="auto">
            <a:xfrm>
              <a:off x="261938" y="2976563"/>
              <a:ext cx="8729662" cy="2820987"/>
              <a:chOff x="144" y="2063"/>
              <a:chExt cx="5499" cy="1777"/>
            </a:xfrm>
          </p:grpSpPr>
          <p:sp>
            <p:nvSpPr>
              <p:cNvPr id="30" name="Freeform 5">
                <a:extLst>
                  <a:ext uri="{FF2B5EF4-FFF2-40B4-BE49-F238E27FC236}">
                    <a16:creationId xmlns:a16="http://schemas.microsoft.com/office/drawing/2014/main" xmlns="" id="{173637AA-EA9B-4467-864E-3373ADC10A56}"/>
                  </a:ext>
                </a:extLst>
              </p:cNvPr>
              <p:cNvSpPr>
                <a:spLocks/>
              </p:cNvSpPr>
              <p:nvPr/>
            </p:nvSpPr>
            <p:spPr bwMode="auto">
              <a:xfrm>
                <a:off x="3239" y="2063"/>
                <a:ext cx="868" cy="458"/>
              </a:xfrm>
              <a:custGeom>
                <a:avLst/>
                <a:gdLst>
                  <a:gd name="T0" fmla="*/ 0 w 739"/>
                  <a:gd name="T1" fmla="*/ 229 h 458"/>
                  <a:gd name="T2" fmla="*/ 2 w 739"/>
                  <a:gd name="T3" fmla="*/ 201 h 458"/>
                  <a:gd name="T4" fmla="*/ 14 w 739"/>
                  <a:gd name="T5" fmla="*/ 174 h 458"/>
                  <a:gd name="T6" fmla="*/ 33 w 739"/>
                  <a:gd name="T7" fmla="*/ 148 h 458"/>
                  <a:gd name="T8" fmla="*/ 58 w 739"/>
                  <a:gd name="T9" fmla="*/ 122 h 458"/>
                  <a:gd name="T10" fmla="*/ 89 w 739"/>
                  <a:gd name="T11" fmla="*/ 99 h 458"/>
                  <a:gd name="T12" fmla="*/ 128 w 739"/>
                  <a:gd name="T13" fmla="*/ 78 h 458"/>
                  <a:gd name="T14" fmla="*/ 171 w 739"/>
                  <a:gd name="T15" fmla="*/ 58 h 458"/>
                  <a:gd name="T16" fmla="*/ 220 w 739"/>
                  <a:gd name="T17" fmla="*/ 41 h 458"/>
                  <a:gd name="T18" fmla="*/ 271 w 739"/>
                  <a:gd name="T19" fmla="*/ 26 h 458"/>
                  <a:gd name="T20" fmla="*/ 329 w 739"/>
                  <a:gd name="T21" fmla="*/ 15 h 458"/>
                  <a:gd name="T22" fmla="*/ 386 w 739"/>
                  <a:gd name="T23" fmla="*/ 6 h 458"/>
                  <a:gd name="T24" fmla="*/ 448 w 739"/>
                  <a:gd name="T25" fmla="*/ 1 h 458"/>
                  <a:gd name="T26" fmla="*/ 509 w 739"/>
                  <a:gd name="T27" fmla="*/ 0 h 458"/>
                  <a:gd name="T28" fmla="*/ 571 w 739"/>
                  <a:gd name="T29" fmla="*/ 1 h 458"/>
                  <a:gd name="T30" fmla="*/ 631 w 739"/>
                  <a:gd name="T31" fmla="*/ 6 h 458"/>
                  <a:gd name="T32" fmla="*/ 689 w 739"/>
                  <a:gd name="T33" fmla="*/ 15 h 458"/>
                  <a:gd name="T34" fmla="*/ 745 w 739"/>
                  <a:gd name="T35" fmla="*/ 26 h 458"/>
                  <a:gd name="T36" fmla="*/ 798 w 739"/>
                  <a:gd name="T37" fmla="*/ 41 h 458"/>
                  <a:gd name="T38" fmla="*/ 846 w 739"/>
                  <a:gd name="T39" fmla="*/ 58 h 458"/>
                  <a:gd name="T40" fmla="*/ 891 w 739"/>
                  <a:gd name="T41" fmla="*/ 78 h 458"/>
                  <a:gd name="T42" fmla="*/ 928 w 739"/>
                  <a:gd name="T43" fmla="*/ 99 h 458"/>
                  <a:gd name="T44" fmla="*/ 958 w 739"/>
                  <a:gd name="T45" fmla="*/ 122 h 458"/>
                  <a:gd name="T46" fmla="*/ 983 w 739"/>
                  <a:gd name="T47" fmla="*/ 148 h 458"/>
                  <a:gd name="T48" fmla="*/ 1003 w 739"/>
                  <a:gd name="T49" fmla="*/ 174 h 458"/>
                  <a:gd name="T50" fmla="*/ 1015 w 739"/>
                  <a:gd name="T51" fmla="*/ 201 h 458"/>
                  <a:gd name="T52" fmla="*/ 1020 w 739"/>
                  <a:gd name="T53" fmla="*/ 229 h 458"/>
                  <a:gd name="T54" fmla="*/ 1015 w 739"/>
                  <a:gd name="T55" fmla="*/ 256 h 458"/>
                  <a:gd name="T56" fmla="*/ 1003 w 739"/>
                  <a:gd name="T57" fmla="*/ 284 h 458"/>
                  <a:gd name="T58" fmla="*/ 983 w 739"/>
                  <a:gd name="T59" fmla="*/ 310 h 458"/>
                  <a:gd name="T60" fmla="*/ 958 w 739"/>
                  <a:gd name="T61" fmla="*/ 336 h 458"/>
                  <a:gd name="T62" fmla="*/ 928 w 739"/>
                  <a:gd name="T63" fmla="*/ 359 h 458"/>
                  <a:gd name="T64" fmla="*/ 891 w 739"/>
                  <a:gd name="T65" fmla="*/ 382 h 458"/>
                  <a:gd name="T66" fmla="*/ 846 w 739"/>
                  <a:gd name="T67" fmla="*/ 400 h 458"/>
                  <a:gd name="T68" fmla="*/ 798 w 739"/>
                  <a:gd name="T69" fmla="*/ 418 h 458"/>
                  <a:gd name="T70" fmla="*/ 745 w 739"/>
                  <a:gd name="T71" fmla="*/ 432 h 458"/>
                  <a:gd name="T72" fmla="*/ 689 w 739"/>
                  <a:gd name="T73" fmla="*/ 443 h 458"/>
                  <a:gd name="T74" fmla="*/ 631 w 739"/>
                  <a:gd name="T75" fmla="*/ 452 h 458"/>
                  <a:gd name="T76" fmla="*/ 571 w 739"/>
                  <a:gd name="T77" fmla="*/ 457 h 458"/>
                  <a:gd name="T78" fmla="*/ 509 w 739"/>
                  <a:gd name="T79" fmla="*/ 458 h 458"/>
                  <a:gd name="T80" fmla="*/ 448 w 739"/>
                  <a:gd name="T81" fmla="*/ 457 h 458"/>
                  <a:gd name="T82" fmla="*/ 386 w 739"/>
                  <a:gd name="T83" fmla="*/ 452 h 458"/>
                  <a:gd name="T84" fmla="*/ 329 w 739"/>
                  <a:gd name="T85" fmla="*/ 443 h 458"/>
                  <a:gd name="T86" fmla="*/ 271 w 739"/>
                  <a:gd name="T87" fmla="*/ 432 h 458"/>
                  <a:gd name="T88" fmla="*/ 220 w 739"/>
                  <a:gd name="T89" fmla="*/ 418 h 458"/>
                  <a:gd name="T90" fmla="*/ 171 w 739"/>
                  <a:gd name="T91" fmla="*/ 400 h 458"/>
                  <a:gd name="T92" fmla="*/ 128 w 739"/>
                  <a:gd name="T93" fmla="*/ 382 h 458"/>
                  <a:gd name="T94" fmla="*/ 89 w 739"/>
                  <a:gd name="T95" fmla="*/ 359 h 458"/>
                  <a:gd name="T96" fmla="*/ 58 w 739"/>
                  <a:gd name="T97" fmla="*/ 336 h 458"/>
                  <a:gd name="T98" fmla="*/ 33 w 739"/>
                  <a:gd name="T99" fmla="*/ 310 h 458"/>
                  <a:gd name="T100" fmla="*/ 14 w 739"/>
                  <a:gd name="T101" fmla="*/ 284 h 458"/>
                  <a:gd name="T102" fmla="*/ 2 w 739"/>
                  <a:gd name="T103" fmla="*/ 256 h 458"/>
                  <a:gd name="T104" fmla="*/ 0 w 739"/>
                  <a:gd name="T105" fmla="*/ 229 h 45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9" h="458">
                    <a:moveTo>
                      <a:pt x="0" y="229"/>
                    </a:moveTo>
                    <a:lnTo>
                      <a:pt x="2" y="201"/>
                    </a:lnTo>
                    <a:lnTo>
                      <a:pt x="10" y="174"/>
                    </a:lnTo>
                    <a:lnTo>
                      <a:pt x="24" y="148"/>
                    </a:lnTo>
                    <a:lnTo>
                      <a:pt x="42" y="122"/>
                    </a:lnTo>
                    <a:lnTo>
                      <a:pt x="65" y="99"/>
                    </a:lnTo>
                    <a:lnTo>
                      <a:pt x="93" y="78"/>
                    </a:lnTo>
                    <a:lnTo>
                      <a:pt x="124" y="58"/>
                    </a:lnTo>
                    <a:lnTo>
                      <a:pt x="159" y="41"/>
                    </a:lnTo>
                    <a:lnTo>
                      <a:pt x="197" y="26"/>
                    </a:lnTo>
                    <a:lnTo>
                      <a:pt x="238" y="15"/>
                    </a:lnTo>
                    <a:lnTo>
                      <a:pt x="280" y="6"/>
                    </a:lnTo>
                    <a:lnTo>
                      <a:pt x="324" y="1"/>
                    </a:lnTo>
                    <a:lnTo>
                      <a:pt x="369" y="0"/>
                    </a:lnTo>
                    <a:lnTo>
                      <a:pt x="414" y="1"/>
                    </a:lnTo>
                    <a:lnTo>
                      <a:pt x="457" y="6"/>
                    </a:lnTo>
                    <a:lnTo>
                      <a:pt x="500" y="15"/>
                    </a:lnTo>
                    <a:lnTo>
                      <a:pt x="540" y="26"/>
                    </a:lnTo>
                    <a:lnTo>
                      <a:pt x="578" y="41"/>
                    </a:lnTo>
                    <a:lnTo>
                      <a:pt x="613" y="58"/>
                    </a:lnTo>
                    <a:lnTo>
                      <a:pt x="646" y="78"/>
                    </a:lnTo>
                    <a:lnTo>
                      <a:pt x="673" y="99"/>
                    </a:lnTo>
                    <a:lnTo>
                      <a:pt x="695" y="122"/>
                    </a:lnTo>
                    <a:lnTo>
                      <a:pt x="713" y="148"/>
                    </a:lnTo>
                    <a:lnTo>
                      <a:pt x="727" y="174"/>
                    </a:lnTo>
                    <a:lnTo>
                      <a:pt x="736" y="201"/>
                    </a:lnTo>
                    <a:lnTo>
                      <a:pt x="739" y="229"/>
                    </a:lnTo>
                    <a:lnTo>
                      <a:pt x="736" y="256"/>
                    </a:lnTo>
                    <a:lnTo>
                      <a:pt x="727" y="284"/>
                    </a:lnTo>
                    <a:lnTo>
                      <a:pt x="713" y="310"/>
                    </a:lnTo>
                    <a:lnTo>
                      <a:pt x="695" y="336"/>
                    </a:lnTo>
                    <a:lnTo>
                      <a:pt x="673" y="359"/>
                    </a:lnTo>
                    <a:lnTo>
                      <a:pt x="646" y="382"/>
                    </a:lnTo>
                    <a:lnTo>
                      <a:pt x="613" y="400"/>
                    </a:lnTo>
                    <a:lnTo>
                      <a:pt x="578" y="418"/>
                    </a:lnTo>
                    <a:lnTo>
                      <a:pt x="540" y="432"/>
                    </a:lnTo>
                    <a:lnTo>
                      <a:pt x="500" y="443"/>
                    </a:lnTo>
                    <a:lnTo>
                      <a:pt x="457" y="452"/>
                    </a:lnTo>
                    <a:lnTo>
                      <a:pt x="414" y="457"/>
                    </a:lnTo>
                    <a:lnTo>
                      <a:pt x="369" y="458"/>
                    </a:lnTo>
                    <a:lnTo>
                      <a:pt x="324" y="457"/>
                    </a:lnTo>
                    <a:lnTo>
                      <a:pt x="280" y="452"/>
                    </a:lnTo>
                    <a:lnTo>
                      <a:pt x="238" y="443"/>
                    </a:lnTo>
                    <a:lnTo>
                      <a:pt x="197" y="432"/>
                    </a:lnTo>
                    <a:lnTo>
                      <a:pt x="159" y="418"/>
                    </a:lnTo>
                    <a:lnTo>
                      <a:pt x="124" y="400"/>
                    </a:lnTo>
                    <a:lnTo>
                      <a:pt x="93" y="382"/>
                    </a:lnTo>
                    <a:lnTo>
                      <a:pt x="65" y="359"/>
                    </a:lnTo>
                    <a:lnTo>
                      <a:pt x="42" y="336"/>
                    </a:lnTo>
                    <a:lnTo>
                      <a:pt x="24" y="310"/>
                    </a:lnTo>
                    <a:lnTo>
                      <a:pt x="10" y="284"/>
                    </a:lnTo>
                    <a:lnTo>
                      <a:pt x="2" y="256"/>
                    </a:lnTo>
                    <a:lnTo>
                      <a:pt x="0" y="229"/>
                    </a:lnTo>
                    <a:close/>
                  </a:path>
                </a:pathLst>
              </a:custGeom>
              <a:gradFill rotWithShape="1">
                <a:gsLst>
                  <a:gs pos="0">
                    <a:srgbClr val="FFFF00"/>
                  </a:gs>
                  <a:gs pos="100000">
                    <a:srgbClr val="767600"/>
                  </a:gs>
                </a:gsLst>
                <a:path path="rect">
                  <a:fillToRect l="50000" t="50000" r="50000" b="50000"/>
                </a:path>
              </a:gradFill>
              <a:ln>
                <a:noFill/>
              </a:ln>
              <a:effectLst/>
              <a:extLst>
                <a:ext uri="{91240B29-F687-4F45-9708-019B960494DF}">
                  <a14:hiddenLine xmlns:a14="http://schemas.microsoft.com/office/drawing/2010/main" w="1270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a:p>
            </p:txBody>
          </p:sp>
          <p:sp>
            <p:nvSpPr>
              <p:cNvPr id="31" name="Rectangle 6">
                <a:extLst>
                  <a:ext uri="{FF2B5EF4-FFF2-40B4-BE49-F238E27FC236}">
                    <a16:creationId xmlns:a16="http://schemas.microsoft.com/office/drawing/2014/main" xmlns="" id="{86C2FA0F-7F12-4093-BDFB-C27DE67157AB}"/>
                  </a:ext>
                </a:extLst>
              </p:cNvPr>
              <p:cNvSpPr>
                <a:spLocks noChangeArrowheads="1"/>
              </p:cNvSpPr>
              <p:nvPr/>
            </p:nvSpPr>
            <p:spPr bwMode="auto">
              <a:xfrm>
                <a:off x="3335" y="2150"/>
                <a:ext cx="624" cy="24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100" b="1">
                    <a:solidFill>
                      <a:srgbClr val="000000"/>
                    </a:solidFill>
                  </a:rPr>
                  <a:t>Running</a:t>
                </a:r>
              </a:p>
            </p:txBody>
          </p:sp>
          <p:sp>
            <p:nvSpPr>
              <p:cNvPr id="32" name="Freeform 7">
                <a:extLst>
                  <a:ext uri="{FF2B5EF4-FFF2-40B4-BE49-F238E27FC236}">
                    <a16:creationId xmlns:a16="http://schemas.microsoft.com/office/drawing/2014/main" xmlns="" id="{B9520FF6-403B-4999-B182-470BE702B05A}"/>
                  </a:ext>
                </a:extLst>
              </p:cNvPr>
              <p:cNvSpPr>
                <a:spLocks/>
              </p:cNvSpPr>
              <p:nvPr/>
            </p:nvSpPr>
            <p:spPr bwMode="auto">
              <a:xfrm>
                <a:off x="144" y="2063"/>
                <a:ext cx="738" cy="458"/>
              </a:xfrm>
              <a:custGeom>
                <a:avLst/>
                <a:gdLst>
                  <a:gd name="T0" fmla="*/ 0 w 738"/>
                  <a:gd name="T1" fmla="*/ 229 h 458"/>
                  <a:gd name="T2" fmla="*/ 3 w 738"/>
                  <a:gd name="T3" fmla="*/ 201 h 458"/>
                  <a:gd name="T4" fmla="*/ 11 w 738"/>
                  <a:gd name="T5" fmla="*/ 174 h 458"/>
                  <a:gd name="T6" fmla="*/ 24 w 738"/>
                  <a:gd name="T7" fmla="*/ 148 h 458"/>
                  <a:gd name="T8" fmla="*/ 42 w 738"/>
                  <a:gd name="T9" fmla="*/ 122 h 458"/>
                  <a:gd name="T10" fmla="*/ 66 w 738"/>
                  <a:gd name="T11" fmla="*/ 99 h 458"/>
                  <a:gd name="T12" fmla="*/ 93 w 738"/>
                  <a:gd name="T13" fmla="*/ 78 h 458"/>
                  <a:gd name="T14" fmla="*/ 125 w 738"/>
                  <a:gd name="T15" fmla="*/ 58 h 458"/>
                  <a:gd name="T16" fmla="*/ 160 w 738"/>
                  <a:gd name="T17" fmla="*/ 41 h 458"/>
                  <a:gd name="T18" fmla="*/ 198 w 738"/>
                  <a:gd name="T19" fmla="*/ 26 h 458"/>
                  <a:gd name="T20" fmla="*/ 239 w 738"/>
                  <a:gd name="T21" fmla="*/ 15 h 458"/>
                  <a:gd name="T22" fmla="*/ 281 w 738"/>
                  <a:gd name="T23" fmla="*/ 6 h 458"/>
                  <a:gd name="T24" fmla="*/ 325 w 738"/>
                  <a:gd name="T25" fmla="*/ 1 h 458"/>
                  <a:gd name="T26" fmla="*/ 370 w 738"/>
                  <a:gd name="T27" fmla="*/ 0 h 458"/>
                  <a:gd name="T28" fmla="*/ 415 w 738"/>
                  <a:gd name="T29" fmla="*/ 1 h 458"/>
                  <a:gd name="T30" fmla="*/ 459 w 738"/>
                  <a:gd name="T31" fmla="*/ 6 h 458"/>
                  <a:gd name="T32" fmla="*/ 501 w 738"/>
                  <a:gd name="T33" fmla="*/ 15 h 458"/>
                  <a:gd name="T34" fmla="*/ 542 w 738"/>
                  <a:gd name="T35" fmla="*/ 26 h 458"/>
                  <a:gd name="T36" fmla="*/ 579 w 738"/>
                  <a:gd name="T37" fmla="*/ 41 h 458"/>
                  <a:gd name="T38" fmla="*/ 615 w 738"/>
                  <a:gd name="T39" fmla="*/ 58 h 458"/>
                  <a:gd name="T40" fmla="*/ 646 w 738"/>
                  <a:gd name="T41" fmla="*/ 78 h 458"/>
                  <a:gd name="T42" fmla="*/ 674 w 738"/>
                  <a:gd name="T43" fmla="*/ 99 h 458"/>
                  <a:gd name="T44" fmla="*/ 696 w 738"/>
                  <a:gd name="T45" fmla="*/ 122 h 458"/>
                  <a:gd name="T46" fmla="*/ 714 w 738"/>
                  <a:gd name="T47" fmla="*/ 148 h 458"/>
                  <a:gd name="T48" fmla="*/ 729 w 738"/>
                  <a:gd name="T49" fmla="*/ 174 h 458"/>
                  <a:gd name="T50" fmla="*/ 736 w 738"/>
                  <a:gd name="T51" fmla="*/ 201 h 458"/>
                  <a:gd name="T52" fmla="*/ 738 w 738"/>
                  <a:gd name="T53" fmla="*/ 229 h 458"/>
                  <a:gd name="T54" fmla="*/ 736 w 738"/>
                  <a:gd name="T55" fmla="*/ 256 h 458"/>
                  <a:gd name="T56" fmla="*/ 729 w 738"/>
                  <a:gd name="T57" fmla="*/ 284 h 458"/>
                  <a:gd name="T58" fmla="*/ 714 w 738"/>
                  <a:gd name="T59" fmla="*/ 310 h 458"/>
                  <a:gd name="T60" fmla="*/ 696 w 738"/>
                  <a:gd name="T61" fmla="*/ 336 h 458"/>
                  <a:gd name="T62" fmla="*/ 674 w 738"/>
                  <a:gd name="T63" fmla="*/ 359 h 458"/>
                  <a:gd name="T64" fmla="*/ 646 w 738"/>
                  <a:gd name="T65" fmla="*/ 382 h 458"/>
                  <a:gd name="T66" fmla="*/ 615 w 738"/>
                  <a:gd name="T67" fmla="*/ 400 h 458"/>
                  <a:gd name="T68" fmla="*/ 579 w 738"/>
                  <a:gd name="T69" fmla="*/ 418 h 458"/>
                  <a:gd name="T70" fmla="*/ 542 w 738"/>
                  <a:gd name="T71" fmla="*/ 432 h 458"/>
                  <a:gd name="T72" fmla="*/ 501 w 738"/>
                  <a:gd name="T73" fmla="*/ 443 h 458"/>
                  <a:gd name="T74" fmla="*/ 459 w 738"/>
                  <a:gd name="T75" fmla="*/ 452 h 458"/>
                  <a:gd name="T76" fmla="*/ 415 w 738"/>
                  <a:gd name="T77" fmla="*/ 457 h 458"/>
                  <a:gd name="T78" fmla="*/ 370 w 738"/>
                  <a:gd name="T79" fmla="*/ 458 h 458"/>
                  <a:gd name="T80" fmla="*/ 325 w 738"/>
                  <a:gd name="T81" fmla="*/ 457 h 458"/>
                  <a:gd name="T82" fmla="*/ 281 w 738"/>
                  <a:gd name="T83" fmla="*/ 452 h 458"/>
                  <a:gd name="T84" fmla="*/ 239 w 738"/>
                  <a:gd name="T85" fmla="*/ 443 h 458"/>
                  <a:gd name="T86" fmla="*/ 198 w 738"/>
                  <a:gd name="T87" fmla="*/ 432 h 458"/>
                  <a:gd name="T88" fmla="*/ 160 w 738"/>
                  <a:gd name="T89" fmla="*/ 418 h 458"/>
                  <a:gd name="T90" fmla="*/ 125 w 738"/>
                  <a:gd name="T91" fmla="*/ 400 h 458"/>
                  <a:gd name="T92" fmla="*/ 93 w 738"/>
                  <a:gd name="T93" fmla="*/ 382 h 458"/>
                  <a:gd name="T94" fmla="*/ 66 w 738"/>
                  <a:gd name="T95" fmla="*/ 359 h 458"/>
                  <a:gd name="T96" fmla="*/ 42 w 738"/>
                  <a:gd name="T97" fmla="*/ 336 h 458"/>
                  <a:gd name="T98" fmla="*/ 24 w 738"/>
                  <a:gd name="T99" fmla="*/ 310 h 458"/>
                  <a:gd name="T100" fmla="*/ 11 w 738"/>
                  <a:gd name="T101" fmla="*/ 284 h 458"/>
                  <a:gd name="T102" fmla="*/ 3 w 738"/>
                  <a:gd name="T103" fmla="*/ 256 h 458"/>
                  <a:gd name="T104" fmla="*/ 0 w 738"/>
                  <a:gd name="T105" fmla="*/ 229 h 45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58">
                    <a:moveTo>
                      <a:pt x="0" y="229"/>
                    </a:moveTo>
                    <a:lnTo>
                      <a:pt x="3" y="201"/>
                    </a:lnTo>
                    <a:lnTo>
                      <a:pt x="11" y="174"/>
                    </a:lnTo>
                    <a:lnTo>
                      <a:pt x="24" y="148"/>
                    </a:lnTo>
                    <a:lnTo>
                      <a:pt x="42" y="122"/>
                    </a:lnTo>
                    <a:lnTo>
                      <a:pt x="66" y="99"/>
                    </a:lnTo>
                    <a:lnTo>
                      <a:pt x="93" y="78"/>
                    </a:lnTo>
                    <a:lnTo>
                      <a:pt x="125" y="58"/>
                    </a:lnTo>
                    <a:lnTo>
                      <a:pt x="160" y="41"/>
                    </a:lnTo>
                    <a:lnTo>
                      <a:pt x="198" y="26"/>
                    </a:lnTo>
                    <a:lnTo>
                      <a:pt x="239" y="15"/>
                    </a:lnTo>
                    <a:lnTo>
                      <a:pt x="281" y="6"/>
                    </a:lnTo>
                    <a:lnTo>
                      <a:pt x="325" y="1"/>
                    </a:lnTo>
                    <a:lnTo>
                      <a:pt x="370" y="0"/>
                    </a:lnTo>
                    <a:lnTo>
                      <a:pt x="415" y="1"/>
                    </a:lnTo>
                    <a:lnTo>
                      <a:pt x="459" y="6"/>
                    </a:lnTo>
                    <a:lnTo>
                      <a:pt x="501" y="15"/>
                    </a:lnTo>
                    <a:lnTo>
                      <a:pt x="542" y="26"/>
                    </a:lnTo>
                    <a:lnTo>
                      <a:pt x="579" y="41"/>
                    </a:lnTo>
                    <a:lnTo>
                      <a:pt x="615" y="58"/>
                    </a:lnTo>
                    <a:lnTo>
                      <a:pt x="646" y="78"/>
                    </a:lnTo>
                    <a:lnTo>
                      <a:pt x="674" y="99"/>
                    </a:lnTo>
                    <a:lnTo>
                      <a:pt x="696" y="122"/>
                    </a:lnTo>
                    <a:lnTo>
                      <a:pt x="714" y="148"/>
                    </a:lnTo>
                    <a:lnTo>
                      <a:pt x="729" y="174"/>
                    </a:lnTo>
                    <a:lnTo>
                      <a:pt x="736" y="201"/>
                    </a:lnTo>
                    <a:lnTo>
                      <a:pt x="738" y="229"/>
                    </a:lnTo>
                    <a:lnTo>
                      <a:pt x="736" y="256"/>
                    </a:lnTo>
                    <a:lnTo>
                      <a:pt x="729" y="284"/>
                    </a:lnTo>
                    <a:lnTo>
                      <a:pt x="714" y="310"/>
                    </a:lnTo>
                    <a:lnTo>
                      <a:pt x="696" y="336"/>
                    </a:lnTo>
                    <a:lnTo>
                      <a:pt x="674" y="359"/>
                    </a:lnTo>
                    <a:lnTo>
                      <a:pt x="646" y="382"/>
                    </a:lnTo>
                    <a:lnTo>
                      <a:pt x="615" y="400"/>
                    </a:lnTo>
                    <a:lnTo>
                      <a:pt x="579" y="418"/>
                    </a:lnTo>
                    <a:lnTo>
                      <a:pt x="542" y="432"/>
                    </a:lnTo>
                    <a:lnTo>
                      <a:pt x="501" y="443"/>
                    </a:lnTo>
                    <a:lnTo>
                      <a:pt x="459" y="452"/>
                    </a:lnTo>
                    <a:lnTo>
                      <a:pt x="415" y="457"/>
                    </a:lnTo>
                    <a:lnTo>
                      <a:pt x="370" y="458"/>
                    </a:lnTo>
                    <a:lnTo>
                      <a:pt x="325" y="457"/>
                    </a:lnTo>
                    <a:lnTo>
                      <a:pt x="281" y="452"/>
                    </a:lnTo>
                    <a:lnTo>
                      <a:pt x="239" y="443"/>
                    </a:lnTo>
                    <a:lnTo>
                      <a:pt x="198" y="432"/>
                    </a:lnTo>
                    <a:lnTo>
                      <a:pt x="160" y="418"/>
                    </a:lnTo>
                    <a:lnTo>
                      <a:pt x="125" y="400"/>
                    </a:lnTo>
                    <a:lnTo>
                      <a:pt x="93" y="382"/>
                    </a:lnTo>
                    <a:lnTo>
                      <a:pt x="66" y="359"/>
                    </a:lnTo>
                    <a:lnTo>
                      <a:pt x="42" y="336"/>
                    </a:lnTo>
                    <a:lnTo>
                      <a:pt x="24" y="310"/>
                    </a:lnTo>
                    <a:lnTo>
                      <a:pt x="11" y="284"/>
                    </a:lnTo>
                    <a:lnTo>
                      <a:pt x="3" y="256"/>
                    </a:lnTo>
                    <a:lnTo>
                      <a:pt x="0" y="229"/>
                    </a:lnTo>
                    <a:close/>
                  </a:path>
                </a:pathLst>
              </a:custGeom>
              <a:gradFill rotWithShape="1">
                <a:gsLst>
                  <a:gs pos="0">
                    <a:srgbClr val="FFFF00"/>
                  </a:gs>
                  <a:gs pos="100000">
                    <a:srgbClr val="767600"/>
                  </a:gs>
                </a:gsLst>
                <a:path path="rect">
                  <a:fillToRect l="50000" t="50000" r="50000" b="50000"/>
                </a:path>
              </a:gradFill>
              <a:ln>
                <a:noFill/>
              </a:ln>
              <a:effectLst/>
              <a:extLst>
                <a:ext uri="{91240B29-F687-4F45-9708-019B960494DF}">
                  <a14:hiddenLine xmlns:a14="http://schemas.microsoft.com/office/drawing/2010/main" w="1270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a:p>
            </p:txBody>
          </p:sp>
          <p:sp>
            <p:nvSpPr>
              <p:cNvPr id="33" name="Rectangle 8">
                <a:extLst>
                  <a:ext uri="{FF2B5EF4-FFF2-40B4-BE49-F238E27FC236}">
                    <a16:creationId xmlns:a16="http://schemas.microsoft.com/office/drawing/2014/main" xmlns="" id="{28592632-8631-4E23-AC6A-9DC2FBC92B39}"/>
                  </a:ext>
                </a:extLst>
              </p:cNvPr>
              <p:cNvSpPr>
                <a:spLocks noChangeArrowheads="1"/>
              </p:cNvSpPr>
              <p:nvPr/>
            </p:nvSpPr>
            <p:spPr bwMode="auto">
              <a:xfrm>
                <a:off x="354" y="2171"/>
                <a:ext cx="318" cy="24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100" b="1">
                    <a:solidFill>
                      <a:srgbClr val="000000"/>
                    </a:solidFill>
                  </a:rPr>
                  <a:t>New</a:t>
                </a:r>
              </a:p>
            </p:txBody>
          </p:sp>
          <p:sp>
            <p:nvSpPr>
              <p:cNvPr id="34" name="Freeform 9">
                <a:extLst>
                  <a:ext uri="{FF2B5EF4-FFF2-40B4-BE49-F238E27FC236}">
                    <a16:creationId xmlns:a16="http://schemas.microsoft.com/office/drawing/2014/main" xmlns="" id="{BE7943C6-B2D9-4536-BC2F-8FEA0B22D610}"/>
                  </a:ext>
                </a:extLst>
              </p:cNvPr>
              <p:cNvSpPr>
                <a:spLocks/>
              </p:cNvSpPr>
              <p:nvPr/>
            </p:nvSpPr>
            <p:spPr bwMode="auto">
              <a:xfrm>
                <a:off x="4905" y="2063"/>
                <a:ext cx="738" cy="458"/>
              </a:xfrm>
              <a:custGeom>
                <a:avLst/>
                <a:gdLst>
                  <a:gd name="T0" fmla="*/ 0 w 738"/>
                  <a:gd name="T1" fmla="*/ 229 h 458"/>
                  <a:gd name="T2" fmla="*/ 3 w 738"/>
                  <a:gd name="T3" fmla="*/ 201 h 458"/>
                  <a:gd name="T4" fmla="*/ 10 w 738"/>
                  <a:gd name="T5" fmla="*/ 174 h 458"/>
                  <a:gd name="T6" fmla="*/ 24 w 738"/>
                  <a:gd name="T7" fmla="*/ 148 h 458"/>
                  <a:gd name="T8" fmla="*/ 42 w 738"/>
                  <a:gd name="T9" fmla="*/ 122 h 458"/>
                  <a:gd name="T10" fmla="*/ 65 w 738"/>
                  <a:gd name="T11" fmla="*/ 99 h 458"/>
                  <a:gd name="T12" fmla="*/ 93 w 738"/>
                  <a:gd name="T13" fmla="*/ 78 h 458"/>
                  <a:gd name="T14" fmla="*/ 124 w 738"/>
                  <a:gd name="T15" fmla="*/ 58 h 458"/>
                  <a:gd name="T16" fmla="*/ 159 w 738"/>
                  <a:gd name="T17" fmla="*/ 41 h 458"/>
                  <a:gd name="T18" fmla="*/ 197 w 738"/>
                  <a:gd name="T19" fmla="*/ 26 h 458"/>
                  <a:gd name="T20" fmla="*/ 238 w 738"/>
                  <a:gd name="T21" fmla="*/ 15 h 458"/>
                  <a:gd name="T22" fmla="*/ 280 w 738"/>
                  <a:gd name="T23" fmla="*/ 6 h 458"/>
                  <a:gd name="T24" fmla="*/ 324 w 738"/>
                  <a:gd name="T25" fmla="*/ 1 h 458"/>
                  <a:gd name="T26" fmla="*/ 369 w 738"/>
                  <a:gd name="T27" fmla="*/ 0 h 458"/>
                  <a:gd name="T28" fmla="*/ 414 w 738"/>
                  <a:gd name="T29" fmla="*/ 1 h 458"/>
                  <a:gd name="T30" fmla="*/ 457 w 738"/>
                  <a:gd name="T31" fmla="*/ 6 h 458"/>
                  <a:gd name="T32" fmla="*/ 499 w 738"/>
                  <a:gd name="T33" fmla="*/ 15 h 458"/>
                  <a:gd name="T34" fmla="*/ 540 w 738"/>
                  <a:gd name="T35" fmla="*/ 26 h 458"/>
                  <a:gd name="T36" fmla="*/ 578 w 738"/>
                  <a:gd name="T37" fmla="*/ 41 h 458"/>
                  <a:gd name="T38" fmla="*/ 613 w 738"/>
                  <a:gd name="T39" fmla="*/ 58 h 458"/>
                  <a:gd name="T40" fmla="*/ 646 w 738"/>
                  <a:gd name="T41" fmla="*/ 78 h 458"/>
                  <a:gd name="T42" fmla="*/ 672 w 738"/>
                  <a:gd name="T43" fmla="*/ 99 h 458"/>
                  <a:gd name="T44" fmla="*/ 696 w 738"/>
                  <a:gd name="T45" fmla="*/ 122 h 458"/>
                  <a:gd name="T46" fmla="*/ 715 w 738"/>
                  <a:gd name="T47" fmla="*/ 148 h 458"/>
                  <a:gd name="T48" fmla="*/ 727 w 738"/>
                  <a:gd name="T49" fmla="*/ 174 h 458"/>
                  <a:gd name="T50" fmla="*/ 736 w 738"/>
                  <a:gd name="T51" fmla="*/ 201 h 458"/>
                  <a:gd name="T52" fmla="*/ 738 w 738"/>
                  <a:gd name="T53" fmla="*/ 229 h 458"/>
                  <a:gd name="T54" fmla="*/ 736 w 738"/>
                  <a:gd name="T55" fmla="*/ 256 h 458"/>
                  <a:gd name="T56" fmla="*/ 727 w 738"/>
                  <a:gd name="T57" fmla="*/ 284 h 458"/>
                  <a:gd name="T58" fmla="*/ 715 w 738"/>
                  <a:gd name="T59" fmla="*/ 310 h 458"/>
                  <a:gd name="T60" fmla="*/ 696 w 738"/>
                  <a:gd name="T61" fmla="*/ 336 h 458"/>
                  <a:gd name="T62" fmla="*/ 672 w 738"/>
                  <a:gd name="T63" fmla="*/ 359 h 458"/>
                  <a:gd name="T64" fmla="*/ 646 w 738"/>
                  <a:gd name="T65" fmla="*/ 382 h 458"/>
                  <a:gd name="T66" fmla="*/ 613 w 738"/>
                  <a:gd name="T67" fmla="*/ 400 h 458"/>
                  <a:gd name="T68" fmla="*/ 578 w 738"/>
                  <a:gd name="T69" fmla="*/ 418 h 458"/>
                  <a:gd name="T70" fmla="*/ 540 w 738"/>
                  <a:gd name="T71" fmla="*/ 432 h 458"/>
                  <a:gd name="T72" fmla="*/ 499 w 738"/>
                  <a:gd name="T73" fmla="*/ 443 h 458"/>
                  <a:gd name="T74" fmla="*/ 457 w 738"/>
                  <a:gd name="T75" fmla="*/ 452 h 458"/>
                  <a:gd name="T76" fmla="*/ 414 w 738"/>
                  <a:gd name="T77" fmla="*/ 457 h 458"/>
                  <a:gd name="T78" fmla="*/ 369 w 738"/>
                  <a:gd name="T79" fmla="*/ 458 h 458"/>
                  <a:gd name="T80" fmla="*/ 324 w 738"/>
                  <a:gd name="T81" fmla="*/ 457 h 458"/>
                  <a:gd name="T82" fmla="*/ 280 w 738"/>
                  <a:gd name="T83" fmla="*/ 452 h 458"/>
                  <a:gd name="T84" fmla="*/ 238 w 738"/>
                  <a:gd name="T85" fmla="*/ 443 h 458"/>
                  <a:gd name="T86" fmla="*/ 197 w 738"/>
                  <a:gd name="T87" fmla="*/ 432 h 458"/>
                  <a:gd name="T88" fmla="*/ 159 w 738"/>
                  <a:gd name="T89" fmla="*/ 418 h 458"/>
                  <a:gd name="T90" fmla="*/ 124 w 738"/>
                  <a:gd name="T91" fmla="*/ 400 h 458"/>
                  <a:gd name="T92" fmla="*/ 93 w 738"/>
                  <a:gd name="T93" fmla="*/ 382 h 458"/>
                  <a:gd name="T94" fmla="*/ 65 w 738"/>
                  <a:gd name="T95" fmla="*/ 359 h 458"/>
                  <a:gd name="T96" fmla="*/ 42 w 738"/>
                  <a:gd name="T97" fmla="*/ 336 h 458"/>
                  <a:gd name="T98" fmla="*/ 24 w 738"/>
                  <a:gd name="T99" fmla="*/ 310 h 458"/>
                  <a:gd name="T100" fmla="*/ 10 w 738"/>
                  <a:gd name="T101" fmla="*/ 284 h 458"/>
                  <a:gd name="T102" fmla="*/ 3 w 738"/>
                  <a:gd name="T103" fmla="*/ 256 h 458"/>
                  <a:gd name="T104" fmla="*/ 0 w 738"/>
                  <a:gd name="T105" fmla="*/ 229 h 45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58">
                    <a:moveTo>
                      <a:pt x="0" y="229"/>
                    </a:moveTo>
                    <a:lnTo>
                      <a:pt x="3" y="201"/>
                    </a:lnTo>
                    <a:lnTo>
                      <a:pt x="10" y="174"/>
                    </a:lnTo>
                    <a:lnTo>
                      <a:pt x="24" y="148"/>
                    </a:lnTo>
                    <a:lnTo>
                      <a:pt x="42" y="122"/>
                    </a:lnTo>
                    <a:lnTo>
                      <a:pt x="65" y="99"/>
                    </a:lnTo>
                    <a:lnTo>
                      <a:pt x="93" y="78"/>
                    </a:lnTo>
                    <a:lnTo>
                      <a:pt x="124" y="58"/>
                    </a:lnTo>
                    <a:lnTo>
                      <a:pt x="159" y="41"/>
                    </a:lnTo>
                    <a:lnTo>
                      <a:pt x="197" y="26"/>
                    </a:lnTo>
                    <a:lnTo>
                      <a:pt x="238" y="15"/>
                    </a:lnTo>
                    <a:lnTo>
                      <a:pt x="280" y="6"/>
                    </a:lnTo>
                    <a:lnTo>
                      <a:pt x="324" y="1"/>
                    </a:lnTo>
                    <a:lnTo>
                      <a:pt x="369" y="0"/>
                    </a:lnTo>
                    <a:lnTo>
                      <a:pt x="414" y="1"/>
                    </a:lnTo>
                    <a:lnTo>
                      <a:pt x="457" y="6"/>
                    </a:lnTo>
                    <a:lnTo>
                      <a:pt x="499" y="15"/>
                    </a:lnTo>
                    <a:lnTo>
                      <a:pt x="540" y="26"/>
                    </a:lnTo>
                    <a:lnTo>
                      <a:pt x="578" y="41"/>
                    </a:lnTo>
                    <a:lnTo>
                      <a:pt x="613" y="58"/>
                    </a:lnTo>
                    <a:lnTo>
                      <a:pt x="646" y="78"/>
                    </a:lnTo>
                    <a:lnTo>
                      <a:pt x="672" y="99"/>
                    </a:lnTo>
                    <a:lnTo>
                      <a:pt x="696" y="122"/>
                    </a:lnTo>
                    <a:lnTo>
                      <a:pt x="715" y="148"/>
                    </a:lnTo>
                    <a:lnTo>
                      <a:pt x="727" y="174"/>
                    </a:lnTo>
                    <a:lnTo>
                      <a:pt x="736" y="201"/>
                    </a:lnTo>
                    <a:lnTo>
                      <a:pt x="738" y="229"/>
                    </a:lnTo>
                    <a:lnTo>
                      <a:pt x="736" y="256"/>
                    </a:lnTo>
                    <a:lnTo>
                      <a:pt x="727" y="284"/>
                    </a:lnTo>
                    <a:lnTo>
                      <a:pt x="715" y="310"/>
                    </a:lnTo>
                    <a:lnTo>
                      <a:pt x="696" y="336"/>
                    </a:lnTo>
                    <a:lnTo>
                      <a:pt x="672" y="359"/>
                    </a:lnTo>
                    <a:lnTo>
                      <a:pt x="646" y="382"/>
                    </a:lnTo>
                    <a:lnTo>
                      <a:pt x="613" y="400"/>
                    </a:lnTo>
                    <a:lnTo>
                      <a:pt x="578" y="418"/>
                    </a:lnTo>
                    <a:lnTo>
                      <a:pt x="540" y="432"/>
                    </a:lnTo>
                    <a:lnTo>
                      <a:pt x="499" y="443"/>
                    </a:lnTo>
                    <a:lnTo>
                      <a:pt x="457" y="452"/>
                    </a:lnTo>
                    <a:lnTo>
                      <a:pt x="414" y="457"/>
                    </a:lnTo>
                    <a:lnTo>
                      <a:pt x="369" y="458"/>
                    </a:lnTo>
                    <a:lnTo>
                      <a:pt x="324" y="457"/>
                    </a:lnTo>
                    <a:lnTo>
                      <a:pt x="280" y="452"/>
                    </a:lnTo>
                    <a:lnTo>
                      <a:pt x="238" y="443"/>
                    </a:lnTo>
                    <a:lnTo>
                      <a:pt x="197" y="432"/>
                    </a:lnTo>
                    <a:lnTo>
                      <a:pt x="159" y="418"/>
                    </a:lnTo>
                    <a:lnTo>
                      <a:pt x="124" y="400"/>
                    </a:lnTo>
                    <a:lnTo>
                      <a:pt x="93" y="382"/>
                    </a:lnTo>
                    <a:lnTo>
                      <a:pt x="65" y="359"/>
                    </a:lnTo>
                    <a:lnTo>
                      <a:pt x="42" y="336"/>
                    </a:lnTo>
                    <a:lnTo>
                      <a:pt x="24" y="310"/>
                    </a:lnTo>
                    <a:lnTo>
                      <a:pt x="10" y="284"/>
                    </a:lnTo>
                    <a:lnTo>
                      <a:pt x="3" y="256"/>
                    </a:lnTo>
                    <a:lnTo>
                      <a:pt x="0" y="229"/>
                    </a:lnTo>
                    <a:close/>
                  </a:path>
                </a:pathLst>
              </a:custGeom>
              <a:gradFill rotWithShape="1">
                <a:gsLst>
                  <a:gs pos="0">
                    <a:srgbClr val="FFFF00"/>
                  </a:gs>
                  <a:gs pos="100000">
                    <a:srgbClr val="767600"/>
                  </a:gs>
                </a:gsLst>
                <a:path path="rect">
                  <a:fillToRect l="50000" t="50000" r="50000" b="50000"/>
                </a:path>
              </a:gradFill>
              <a:ln>
                <a:noFill/>
              </a:ln>
              <a:effectLst/>
              <a:extLst>
                <a:ext uri="{91240B29-F687-4F45-9708-019B960494DF}">
                  <a14:hiddenLine xmlns:a14="http://schemas.microsoft.com/office/drawing/2010/main" w="1270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a:p>
            </p:txBody>
          </p:sp>
          <p:sp>
            <p:nvSpPr>
              <p:cNvPr id="35" name="Rectangle 10">
                <a:extLst>
                  <a:ext uri="{FF2B5EF4-FFF2-40B4-BE49-F238E27FC236}">
                    <a16:creationId xmlns:a16="http://schemas.microsoft.com/office/drawing/2014/main" xmlns="" id="{37E3468D-7B60-4C87-A9DC-AF5BD396BD85}"/>
                  </a:ext>
                </a:extLst>
              </p:cNvPr>
              <p:cNvSpPr>
                <a:spLocks noChangeArrowheads="1"/>
              </p:cNvSpPr>
              <p:nvPr/>
            </p:nvSpPr>
            <p:spPr bwMode="auto">
              <a:xfrm>
                <a:off x="5115" y="2162"/>
                <a:ext cx="297" cy="24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100" b="1">
                    <a:solidFill>
                      <a:srgbClr val="000000"/>
                    </a:solidFill>
                  </a:rPr>
                  <a:t>Exit</a:t>
                </a:r>
              </a:p>
            </p:txBody>
          </p:sp>
          <p:sp>
            <p:nvSpPr>
              <p:cNvPr id="36" name="Freeform 11">
                <a:extLst>
                  <a:ext uri="{FF2B5EF4-FFF2-40B4-BE49-F238E27FC236}">
                    <a16:creationId xmlns:a16="http://schemas.microsoft.com/office/drawing/2014/main" xmlns="" id="{5051E9A8-0BD8-4BC4-B347-EA2AADF7F500}"/>
                  </a:ext>
                </a:extLst>
              </p:cNvPr>
              <p:cNvSpPr>
                <a:spLocks/>
              </p:cNvSpPr>
              <p:nvPr/>
            </p:nvSpPr>
            <p:spPr bwMode="auto">
              <a:xfrm>
                <a:off x="1691" y="2063"/>
                <a:ext cx="738" cy="458"/>
              </a:xfrm>
              <a:custGeom>
                <a:avLst/>
                <a:gdLst>
                  <a:gd name="T0" fmla="*/ 0 w 738"/>
                  <a:gd name="T1" fmla="*/ 229 h 458"/>
                  <a:gd name="T2" fmla="*/ 3 w 738"/>
                  <a:gd name="T3" fmla="*/ 201 h 458"/>
                  <a:gd name="T4" fmla="*/ 11 w 738"/>
                  <a:gd name="T5" fmla="*/ 174 h 458"/>
                  <a:gd name="T6" fmla="*/ 25 w 738"/>
                  <a:gd name="T7" fmla="*/ 148 h 458"/>
                  <a:gd name="T8" fmla="*/ 44 w 738"/>
                  <a:gd name="T9" fmla="*/ 122 h 458"/>
                  <a:gd name="T10" fmla="*/ 66 w 738"/>
                  <a:gd name="T11" fmla="*/ 99 h 458"/>
                  <a:gd name="T12" fmla="*/ 93 w 738"/>
                  <a:gd name="T13" fmla="*/ 78 h 458"/>
                  <a:gd name="T14" fmla="*/ 125 w 738"/>
                  <a:gd name="T15" fmla="*/ 58 h 458"/>
                  <a:gd name="T16" fmla="*/ 160 w 738"/>
                  <a:gd name="T17" fmla="*/ 41 h 458"/>
                  <a:gd name="T18" fmla="*/ 198 w 738"/>
                  <a:gd name="T19" fmla="*/ 26 h 458"/>
                  <a:gd name="T20" fmla="*/ 239 w 738"/>
                  <a:gd name="T21" fmla="*/ 15 h 458"/>
                  <a:gd name="T22" fmla="*/ 281 w 738"/>
                  <a:gd name="T23" fmla="*/ 6 h 458"/>
                  <a:gd name="T24" fmla="*/ 325 w 738"/>
                  <a:gd name="T25" fmla="*/ 1 h 458"/>
                  <a:gd name="T26" fmla="*/ 370 w 738"/>
                  <a:gd name="T27" fmla="*/ 0 h 458"/>
                  <a:gd name="T28" fmla="*/ 415 w 738"/>
                  <a:gd name="T29" fmla="*/ 1 h 458"/>
                  <a:gd name="T30" fmla="*/ 458 w 738"/>
                  <a:gd name="T31" fmla="*/ 6 h 458"/>
                  <a:gd name="T32" fmla="*/ 501 w 738"/>
                  <a:gd name="T33" fmla="*/ 15 h 458"/>
                  <a:gd name="T34" fmla="*/ 541 w 738"/>
                  <a:gd name="T35" fmla="*/ 26 h 458"/>
                  <a:gd name="T36" fmla="*/ 579 w 738"/>
                  <a:gd name="T37" fmla="*/ 41 h 458"/>
                  <a:gd name="T38" fmla="*/ 615 w 738"/>
                  <a:gd name="T39" fmla="*/ 58 h 458"/>
                  <a:gd name="T40" fmla="*/ 645 w 738"/>
                  <a:gd name="T41" fmla="*/ 78 h 458"/>
                  <a:gd name="T42" fmla="*/ 674 w 738"/>
                  <a:gd name="T43" fmla="*/ 99 h 458"/>
                  <a:gd name="T44" fmla="*/ 696 w 738"/>
                  <a:gd name="T45" fmla="*/ 122 h 458"/>
                  <a:gd name="T46" fmla="*/ 714 w 738"/>
                  <a:gd name="T47" fmla="*/ 148 h 458"/>
                  <a:gd name="T48" fmla="*/ 728 w 738"/>
                  <a:gd name="T49" fmla="*/ 174 h 458"/>
                  <a:gd name="T50" fmla="*/ 737 w 738"/>
                  <a:gd name="T51" fmla="*/ 201 h 458"/>
                  <a:gd name="T52" fmla="*/ 738 w 738"/>
                  <a:gd name="T53" fmla="*/ 229 h 458"/>
                  <a:gd name="T54" fmla="*/ 737 w 738"/>
                  <a:gd name="T55" fmla="*/ 256 h 458"/>
                  <a:gd name="T56" fmla="*/ 728 w 738"/>
                  <a:gd name="T57" fmla="*/ 284 h 458"/>
                  <a:gd name="T58" fmla="*/ 714 w 738"/>
                  <a:gd name="T59" fmla="*/ 310 h 458"/>
                  <a:gd name="T60" fmla="*/ 696 w 738"/>
                  <a:gd name="T61" fmla="*/ 336 h 458"/>
                  <a:gd name="T62" fmla="*/ 674 w 738"/>
                  <a:gd name="T63" fmla="*/ 359 h 458"/>
                  <a:gd name="T64" fmla="*/ 645 w 738"/>
                  <a:gd name="T65" fmla="*/ 382 h 458"/>
                  <a:gd name="T66" fmla="*/ 615 w 738"/>
                  <a:gd name="T67" fmla="*/ 400 h 458"/>
                  <a:gd name="T68" fmla="*/ 579 w 738"/>
                  <a:gd name="T69" fmla="*/ 418 h 458"/>
                  <a:gd name="T70" fmla="*/ 541 w 738"/>
                  <a:gd name="T71" fmla="*/ 432 h 458"/>
                  <a:gd name="T72" fmla="*/ 501 w 738"/>
                  <a:gd name="T73" fmla="*/ 443 h 458"/>
                  <a:gd name="T74" fmla="*/ 458 w 738"/>
                  <a:gd name="T75" fmla="*/ 452 h 458"/>
                  <a:gd name="T76" fmla="*/ 415 w 738"/>
                  <a:gd name="T77" fmla="*/ 457 h 458"/>
                  <a:gd name="T78" fmla="*/ 370 w 738"/>
                  <a:gd name="T79" fmla="*/ 458 h 458"/>
                  <a:gd name="T80" fmla="*/ 325 w 738"/>
                  <a:gd name="T81" fmla="*/ 457 h 458"/>
                  <a:gd name="T82" fmla="*/ 281 w 738"/>
                  <a:gd name="T83" fmla="*/ 452 h 458"/>
                  <a:gd name="T84" fmla="*/ 239 w 738"/>
                  <a:gd name="T85" fmla="*/ 443 h 458"/>
                  <a:gd name="T86" fmla="*/ 198 w 738"/>
                  <a:gd name="T87" fmla="*/ 432 h 458"/>
                  <a:gd name="T88" fmla="*/ 160 w 738"/>
                  <a:gd name="T89" fmla="*/ 418 h 458"/>
                  <a:gd name="T90" fmla="*/ 125 w 738"/>
                  <a:gd name="T91" fmla="*/ 400 h 458"/>
                  <a:gd name="T92" fmla="*/ 93 w 738"/>
                  <a:gd name="T93" fmla="*/ 382 h 458"/>
                  <a:gd name="T94" fmla="*/ 66 w 738"/>
                  <a:gd name="T95" fmla="*/ 359 h 458"/>
                  <a:gd name="T96" fmla="*/ 44 w 738"/>
                  <a:gd name="T97" fmla="*/ 336 h 458"/>
                  <a:gd name="T98" fmla="*/ 25 w 738"/>
                  <a:gd name="T99" fmla="*/ 310 h 458"/>
                  <a:gd name="T100" fmla="*/ 11 w 738"/>
                  <a:gd name="T101" fmla="*/ 284 h 458"/>
                  <a:gd name="T102" fmla="*/ 3 w 738"/>
                  <a:gd name="T103" fmla="*/ 256 h 458"/>
                  <a:gd name="T104" fmla="*/ 0 w 738"/>
                  <a:gd name="T105" fmla="*/ 229 h 45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58">
                    <a:moveTo>
                      <a:pt x="0" y="229"/>
                    </a:moveTo>
                    <a:lnTo>
                      <a:pt x="3" y="201"/>
                    </a:lnTo>
                    <a:lnTo>
                      <a:pt x="11" y="174"/>
                    </a:lnTo>
                    <a:lnTo>
                      <a:pt x="25" y="148"/>
                    </a:lnTo>
                    <a:lnTo>
                      <a:pt x="44" y="122"/>
                    </a:lnTo>
                    <a:lnTo>
                      <a:pt x="66" y="99"/>
                    </a:lnTo>
                    <a:lnTo>
                      <a:pt x="93" y="78"/>
                    </a:lnTo>
                    <a:lnTo>
                      <a:pt x="125" y="58"/>
                    </a:lnTo>
                    <a:lnTo>
                      <a:pt x="160" y="41"/>
                    </a:lnTo>
                    <a:lnTo>
                      <a:pt x="198" y="26"/>
                    </a:lnTo>
                    <a:lnTo>
                      <a:pt x="239" y="15"/>
                    </a:lnTo>
                    <a:lnTo>
                      <a:pt x="281" y="6"/>
                    </a:lnTo>
                    <a:lnTo>
                      <a:pt x="325" y="1"/>
                    </a:lnTo>
                    <a:lnTo>
                      <a:pt x="370" y="0"/>
                    </a:lnTo>
                    <a:lnTo>
                      <a:pt x="415" y="1"/>
                    </a:lnTo>
                    <a:lnTo>
                      <a:pt x="458" y="6"/>
                    </a:lnTo>
                    <a:lnTo>
                      <a:pt x="501" y="15"/>
                    </a:lnTo>
                    <a:lnTo>
                      <a:pt x="541" y="26"/>
                    </a:lnTo>
                    <a:lnTo>
                      <a:pt x="579" y="41"/>
                    </a:lnTo>
                    <a:lnTo>
                      <a:pt x="615" y="58"/>
                    </a:lnTo>
                    <a:lnTo>
                      <a:pt x="645" y="78"/>
                    </a:lnTo>
                    <a:lnTo>
                      <a:pt x="674" y="99"/>
                    </a:lnTo>
                    <a:lnTo>
                      <a:pt x="696" y="122"/>
                    </a:lnTo>
                    <a:lnTo>
                      <a:pt x="714" y="148"/>
                    </a:lnTo>
                    <a:lnTo>
                      <a:pt x="728" y="174"/>
                    </a:lnTo>
                    <a:lnTo>
                      <a:pt x="737" y="201"/>
                    </a:lnTo>
                    <a:lnTo>
                      <a:pt x="738" y="229"/>
                    </a:lnTo>
                    <a:lnTo>
                      <a:pt x="737" y="256"/>
                    </a:lnTo>
                    <a:lnTo>
                      <a:pt x="728" y="284"/>
                    </a:lnTo>
                    <a:lnTo>
                      <a:pt x="714" y="310"/>
                    </a:lnTo>
                    <a:lnTo>
                      <a:pt x="696" y="336"/>
                    </a:lnTo>
                    <a:lnTo>
                      <a:pt x="674" y="359"/>
                    </a:lnTo>
                    <a:lnTo>
                      <a:pt x="645" y="382"/>
                    </a:lnTo>
                    <a:lnTo>
                      <a:pt x="615" y="400"/>
                    </a:lnTo>
                    <a:lnTo>
                      <a:pt x="579" y="418"/>
                    </a:lnTo>
                    <a:lnTo>
                      <a:pt x="541" y="432"/>
                    </a:lnTo>
                    <a:lnTo>
                      <a:pt x="501" y="443"/>
                    </a:lnTo>
                    <a:lnTo>
                      <a:pt x="458" y="452"/>
                    </a:lnTo>
                    <a:lnTo>
                      <a:pt x="415" y="457"/>
                    </a:lnTo>
                    <a:lnTo>
                      <a:pt x="370" y="458"/>
                    </a:lnTo>
                    <a:lnTo>
                      <a:pt x="325" y="457"/>
                    </a:lnTo>
                    <a:lnTo>
                      <a:pt x="281" y="452"/>
                    </a:lnTo>
                    <a:lnTo>
                      <a:pt x="239" y="443"/>
                    </a:lnTo>
                    <a:lnTo>
                      <a:pt x="198" y="432"/>
                    </a:lnTo>
                    <a:lnTo>
                      <a:pt x="160" y="418"/>
                    </a:lnTo>
                    <a:lnTo>
                      <a:pt x="125" y="400"/>
                    </a:lnTo>
                    <a:lnTo>
                      <a:pt x="93" y="382"/>
                    </a:lnTo>
                    <a:lnTo>
                      <a:pt x="66" y="359"/>
                    </a:lnTo>
                    <a:lnTo>
                      <a:pt x="44" y="336"/>
                    </a:lnTo>
                    <a:lnTo>
                      <a:pt x="25" y="310"/>
                    </a:lnTo>
                    <a:lnTo>
                      <a:pt x="11" y="284"/>
                    </a:lnTo>
                    <a:lnTo>
                      <a:pt x="3" y="256"/>
                    </a:lnTo>
                    <a:lnTo>
                      <a:pt x="0" y="229"/>
                    </a:lnTo>
                    <a:close/>
                  </a:path>
                </a:pathLst>
              </a:custGeom>
              <a:gradFill rotWithShape="1">
                <a:gsLst>
                  <a:gs pos="0">
                    <a:srgbClr val="FFFF00"/>
                  </a:gs>
                  <a:gs pos="100000">
                    <a:srgbClr val="767600"/>
                  </a:gs>
                </a:gsLst>
                <a:path path="rect">
                  <a:fillToRect l="50000" t="50000" r="50000" b="50000"/>
                </a:path>
              </a:gradFill>
              <a:ln>
                <a:noFill/>
              </a:ln>
              <a:effectLst/>
              <a:extLst>
                <a:ext uri="{91240B29-F687-4F45-9708-019B960494DF}">
                  <a14:hiddenLine xmlns:a14="http://schemas.microsoft.com/office/drawing/2010/main" w="1270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a:p>
            </p:txBody>
          </p:sp>
          <p:sp>
            <p:nvSpPr>
              <p:cNvPr id="37" name="Rectangle 12">
                <a:extLst>
                  <a:ext uri="{FF2B5EF4-FFF2-40B4-BE49-F238E27FC236}">
                    <a16:creationId xmlns:a16="http://schemas.microsoft.com/office/drawing/2014/main" xmlns="" id="{9466DF32-0E58-4DA5-957D-78DD5E00C87B}"/>
                  </a:ext>
                </a:extLst>
              </p:cNvPr>
              <p:cNvSpPr>
                <a:spLocks noChangeArrowheads="1"/>
              </p:cNvSpPr>
              <p:nvPr/>
            </p:nvSpPr>
            <p:spPr bwMode="auto">
              <a:xfrm>
                <a:off x="1824" y="2149"/>
                <a:ext cx="456" cy="24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100" b="1" dirty="0">
                    <a:solidFill>
                      <a:srgbClr val="000000"/>
                    </a:solidFill>
                  </a:rPr>
                  <a:t>Ready</a:t>
                </a:r>
                <a:endParaRPr lang="en-US" altLang="zh-CN" sz="1100" b="1" dirty="0"/>
              </a:p>
            </p:txBody>
          </p:sp>
          <p:sp>
            <p:nvSpPr>
              <p:cNvPr id="38" name="Freeform 13">
                <a:extLst>
                  <a:ext uri="{FF2B5EF4-FFF2-40B4-BE49-F238E27FC236}">
                    <a16:creationId xmlns:a16="http://schemas.microsoft.com/office/drawing/2014/main" xmlns="" id="{403E4F95-4160-4AC4-94CD-749A46A75E8B}"/>
                  </a:ext>
                </a:extLst>
              </p:cNvPr>
              <p:cNvSpPr>
                <a:spLocks/>
              </p:cNvSpPr>
              <p:nvPr/>
            </p:nvSpPr>
            <p:spPr bwMode="auto">
              <a:xfrm>
                <a:off x="1611" y="3382"/>
                <a:ext cx="818" cy="458"/>
              </a:xfrm>
              <a:custGeom>
                <a:avLst/>
                <a:gdLst>
                  <a:gd name="T0" fmla="*/ 0 w 738"/>
                  <a:gd name="T1" fmla="*/ 229 h 458"/>
                  <a:gd name="T2" fmla="*/ 3 w 738"/>
                  <a:gd name="T3" fmla="*/ 201 h 458"/>
                  <a:gd name="T4" fmla="*/ 13 w 738"/>
                  <a:gd name="T5" fmla="*/ 174 h 458"/>
                  <a:gd name="T6" fmla="*/ 31 w 738"/>
                  <a:gd name="T7" fmla="*/ 146 h 458"/>
                  <a:gd name="T8" fmla="*/ 54 w 738"/>
                  <a:gd name="T9" fmla="*/ 122 h 458"/>
                  <a:gd name="T10" fmla="*/ 81 w 738"/>
                  <a:gd name="T11" fmla="*/ 97 h 458"/>
                  <a:gd name="T12" fmla="*/ 114 w 738"/>
                  <a:gd name="T13" fmla="*/ 76 h 458"/>
                  <a:gd name="T14" fmla="*/ 154 w 738"/>
                  <a:gd name="T15" fmla="*/ 56 h 458"/>
                  <a:gd name="T16" fmla="*/ 196 w 738"/>
                  <a:gd name="T17" fmla="*/ 39 h 458"/>
                  <a:gd name="T18" fmla="*/ 243 w 738"/>
                  <a:gd name="T19" fmla="*/ 26 h 458"/>
                  <a:gd name="T20" fmla="*/ 294 w 738"/>
                  <a:gd name="T21" fmla="*/ 13 h 458"/>
                  <a:gd name="T22" fmla="*/ 345 w 738"/>
                  <a:gd name="T23" fmla="*/ 6 h 458"/>
                  <a:gd name="T24" fmla="*/ 399 w 738"/>
                  <a:gd name="T25" fmla="*/ 1 h 458"/>
                  <a:gd name="T26" fmla="*/ 454 w 738"/>
                  <a:gd name="T27" fmla="*/ 0 h 458"/>
                  <a:gd name="T28" fmla="*/ 510 w 738"/>
                  <a:gd name="T29" fmla="*/ 1 h 458"/>
                  <a:gd name="T30" fmla="*/ 563 w 738"/>
                  <a:gd name="T31" fmla="*/ 6 h 458"/>
                  <a:gd name="T32" fmla="*/ 615 w 738"/>
                  <a:gd name="T33" fmla="*/ 13 h 458"/>
                  <a:gd name="T34" fmla="*/ 665 w 738"/>
                  <a:gd name="T35" fmla="*/ 26 h 458"/>
                  <a:gd name="T36" fmla="*/ 712 w 738"/>
                  <a:gd name="T37" fmla="*/ 39 h 458"/>
                  <a:gd name="T38" fmla="*/ 756 w 738"/>
                  <a:gd name="T39" fmla="*/ 56 h 458"/>
                  <a:gd name="T40" fmla="*/ 793 w 738"/>
                  <a:gd name="T41" fmla="*/ 76 h 458"/>
                  <a:gd name="T42" fmla="*/ 828 w 738"/>
                  <a:gd name="T43" fmla="*/ 97 h 458"/>
                  <a:gd name="T44" fmla="*/ 855 w 738"/>
                  <a:gd name="T45" fmla="*/ 122 h 458"/>
                  <a:gd name="T46" fmla="*/ 877 w 738"/>
                  <a:gd name="T47" fmla="*/ 146 h 458"/>
                  <a:gd name="T48" fmla="*/ 894 w 738"/>
                  <a:gd name="T49" fmla="*/ 174 h 458"/>
                  <a:gd name="T50" fmla="*/ 906 w 738"/>
                  <a:gd name="T51" fmla="*/ 201 h 458"/>
                  <a:gd name="T52" fmla="*/ 907 w 738"/>
                  <a:gd name="T53" fmla="*/ 229 h 458"/>
                  <a:gd name="T54" fmla="*/ 906 w 738"/>
                  <a:gd name="T55" fmla="*/ 256 h 458"/>
                  <a:gd name="T56" fmla="*/ 894 w 738"/>
                  <a:gd name="T57" fmla="*/ 284 h 458"/>
                  <a:gd name="T58" fmla="*/ 877 w 738"/>
                  <a:gd name="T59" fmla="*/ 310 h 458"/>
                  <a:gd name="T60" fmla="*/ 855 w 738"/>
                  <a:gd name="T61" fmla="*/ 334 h 458"/>
                  <a:gd name="T62" fmla="*/ 828 w 738"/>
                  <a:gd name="T63" fmla="*/ 359 h 458"/>
                  <a:gd name="T64" fmla="*/ 793 w 738"/>
                  <a:gd name="T65" fmla="*/ 380 h 458"/>
                  <a:gd name="T66" fmla="*/ 756 w 738"/>
                  <a:gd name="T67" fmla="*/ 400 h 458"/>
                  <a:gd name="T68" fmla="*/ 712 w 738"/>
                  <a:gd name="T69" fmla="*/ 417 h 458"/>
                  <a:gd name="T70" fmla="*/ 665 w 738"/>
                  <a:gd name="T71" fmla="*/ 431 h 458"/>
                  <a:gd name="T72" fmla="*/ 615 w 738"/>
                  <a:gd name="T73" fmla="*/ 443 h 458"/>
                  <a:gd name="T74" fmla="*/ 563 w 738"/>
                  <a:gd name="T75" fmla="*/ 450 h 458"/>
                  <a:gd name="T76" fmla="*/ 510 w 738"/>
                  <a:gd name="T77" fmla="*/ 457 h 458"/>
                  <a:gd name="T78" fmla="*/ 454 w 738"/>
                  <a:gd name="T79" fmla="*/ 458 h 458"/>
                  <a:gd name="T80" fmla="*/ 399 w 738"/>
                  <a:gd name="T81" fmla="*/ 457 h 458"/>
                  <a:gd name="T82" fmla="*/ 345 w 738"/>
                  <a:gd name="T83" fmla="*/ 450 h 458"/>
                  <a:gd name="T84" fmla="*/ 294 w 738"/>
                  <a:gd name="T85" fmla="*/ 443 h 458"/>
                  <a:gd name="T86" fmla="*/ 243 w 738"/>
                  <a:gd name="T87" fmla="*/ 431 h 458"/>
                  <a:gd name="T88" fmla="*/ 196 w 738"/>
                  <a:gd name="T89" fmla="*/ 417 h 458"/>
                  <a:gd name="T90" fmla="*/ 154 w 738"/>
                  <a:gd name="T91" fmla="*/ 400 h 458"/>
                  <a:gd name="T92" fmla="*/ 114 w 738"/>
                  <a:gd name="T93" fmla="*/ 380 h 458"/>
                  <a:gd name="T94" fmla="*/ 81 w 738"/>
                  <a:gd name="T95" fmla="*/ 359 h 458"/>
                  <a:gd name="T96" fmla="*/ 54 w 738"/>
                  <a:gd name="T97" fmla="*/ 334 h 458"/>
                  <a:gd name="T98" fmla="*/ 31 w 738"/>
                  <a:gd name="T99" fmla="*/ 310 h 458"/>
                  <a:gd name="T100" fmla="*/ 13 w 738"/>
                  <a:gd name="T101" fmla="*/ 284 h 458"/>
                  <a:gd name="T102" fmla="*/ 3 w 738"/>
                  <a:gd name="T103" fmla="*/ 256 h 458"/>
                  <a:gd name="T104" fmla="*/ 0 w 738"/>
                  <a:gd name="T105" fmla="*/ 229 h 45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58">
                    <a:moveTo>
                      <a:pt x="0" y="229"/>
                    </a:moveTo>
                    <a:lnTo>
                      <a:pt x="3" y="201"/>
                    </a:lnTo>
                    <a:lnTo>
                      <a:pt x="11" y="174"/>
                    </a:lnTo>
                    <a:lnTo>
                      <a:pt x="25" y="146"/>
                    </a:lnTo>
                    <a:lnTo>
                      <a:pt x="44" y="122"/>
                    </a:lnTo>
                    <a:lnTo>
                      <a:pt x="66" y="97"/>
                    </a:lnTo>
                    <a:lnTo>
                      <a:pt x="93" y="76"/>
                    </a:lnTo>
                    <a:lnTo>
                      <a:pt x="125" y="56"/>
                    </a:lnTo>
                    <a:lnTo>
                      <a:pt x="160" y="39"/>
                    </a:lnTo>
                    <a:lnTo>
                      <a:pt x="198" y="26"/>
                    </a:lnTo>
                    <a:lnTo>
                      <a:pt x="239" y="13"/>
                    </a:lnTo>
                    <a:lnTo>
                      <a:pt x="281" y="6"/>
                    </a:lnTo>
                    <a:lnTo>
                      <a:pt x="325" y="1"/>
                    </a:lnTo>
                    <a:lnTo>
                      <a:pt x="370" y="0"/>
                    </a:lnTo>
                    <a:lnTo>
                      <a:pt x="415" y="1"/>
                    </a:lnTo>
                    <a:lnTo>
                      <a:pt x="458" y="6"/>
                    </a:lnTo>
                    <a:lnTo>
                      <a:pt x="501" y="13"/>
                    </a:lnTo>
                    <a:lnTo>
                      <a:pt x="541" y="26"/>
                    </a:lnTo>
                    <a:lnTo>
                      <a:pt x="579" y="39"/>
                    </a:lnTo>
                    <a:lnTo>
                      <a:pt x="615" y="56"/>
                    </a:lnTo>
                    <a:lnTo>
                      <a:pt x="645" y="76"/>
                    </a:lnTo>
                    <a:lnTo>
                      <a:pt x="674" y="97"/>
                    </a:lnTo>
                    <a:lnTo>
                      <a:pt x="696" y="122"/>
                    </a:lnTo>
                    <a:lnTo>
                      <a:pt x="714" y="146"/>
                    </a:lnTo>
                    <a:lnTo>
                      <a:pt x="728" y="174"/>
                    </a:lnTo>
                    <a:lnTo>
                      <a:pt x="737" y="201"/>
                    </a:lnTo>
                    <a:lnTo>
                      <a:pt x="738" y="229"/>
                    </a:lnTo>
                    <a:lnTo>
                      <a:pt x="737" y="256"/>
                    </a:lnTo>
                    <a:lnTo>
                      <a:pt x="728" y="284"/>
                    </a:lnTo>
                    <a:lnTo>
                      <a:pt x="714" y="310"/>
                    </a:lnTo>
                    <a:lnTo>
                      <a:pt x="696" y="334"/>
                    </a:lnTo>
                    <a:lnTo>
                      <a:pt x="674" y="359"/>
                    </a:lnTo>
                    <a:lnTo>
                      <a:pt x="645" y="380"/>
                    </a:lnTo>
                    <a:lnTo>
                      <a:pt x="615" y="400"/>
                    </a:lnTo>
                    <a:lnTo>
                      <a:pt x="579" y="417"/>
                    </a:lnTo>
                    <a:lnTo>
                      <a:pt x="541" y="431"/>
                    </a:lnTo>
                    <a:lnTo>
                      <a:pt x="501" y="443"/>
                    </a:lnTo>
                    <a:lnTo>
                      <a:pt x="458" y="450"/>
                    </a:lnTo>
                    <a:lnTo>
                      <a:pt x="415" y="457"/>
                    </a:lnTo>
                    <a:lnTo>
                      <a:pt x="370" y="458"/>
                    </a:lnTo>
                    <a:lnTo>
                      <a:pt x="325" y="457"/>
                    </a:lnTo>
                    <a:lnTo>
                      <a:pt x="281" y="450"/>
                    </a:lnTo>
                    <a:lnTo>
                      <a:pt x="239" y="443"/>
                    </a:lnTo>
                    <a:lnTo>
                      <a:pt x="198" y="431"/>
                    </a:lnTo>
                    <a:lnTo>
                      <a:pt x="160" y="417"/>
                    </a:lnTo>
                    <a:lnTo>
                      <a:pt x="125" y="400"/>
                    </a:lnTo>
                    <a:lnTo>
                      <a:pt x="93" y="380"/>
                    </a:lnTo>
                    <a:lnTo>
                      <a:pt x="66" y="359"/>
                    </a:lnTo>
                    <a:lnTo>
                      <a:pt x="44" y="334"/>
                    </a:lnTo>
                    <a:lnTo>
                      <a:pt x="25" y="310"/>
                    </a:lnTo>
                    <a:lnTo>
                      <a:pt x="11" y="284"/>
                    </a:lnTo>
                    <a:lnTo>
                      <a:pt x="3" y="256"/>
                    </a:lnTo>
                    <a:lnTo>
                      <a:pt x="0" y="229"/>
                    </a:lnTo>
                    <a:close/>
                  </a:path>
                </a:pathLst>
              </a:custGeom>
              <a:gradFill rotWithShape="1">
                <a:gsLst>
                  <a:gs pos="0">
                    <a:srgbClr val="FFFF00"/>
                  </a:gs>
                  <a:gs pos="100000">
                    <a:srgbClr val="767600"/>
                  </a:gs>
                </a:gsLst>
                <a:path path="rect">
                  <a:fillToRect l="50000" t="50000" r="50000" b="50000"/>
                </a:path>
              </a:gradFill>
              <a:ln>
                <a:noFill/>
              </a:ln>
              <a:effectLst/>
              <a:extLst>
                <a:ext uri="{91240B29-F687-4F45-9708-019B960494DF}">
                  <a14:hiddenLine xmlns:a14="http://schemas.microsoft.com/office/drawing/2010/main" w="1270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a:p>
            </p:txBody>
          </p:sp>
          <p:sp>
            <p:nvSpPr>
              <p:cNvPr id="39" name="Rectangle 14">
                <a:extLst>
                  <a:ext uri="{FF2B5EF4-FFF2-40B4-BE49-F238E27FC236}">
                    <a16:creationId xmlns:a16="http://schemas.microsoft.com/office/drawing/2014/main" xmlns="" id="{0CAF2287-59C6-4092-9695-80D5A19A8B57}"/>
                  </a:ext>
                </a:extLst>
              </p:cNvPr>
              <p:cNvSpPr>
                <a:spLocks noChangeArrowheads="1"/>
              </p:cNvSpPr>
              <p:nvPr/>
            </p:nvSpPr>
            <p:spPr bwMode="auto">
              <a:xfrm>
                <a:off x="1695" y="3493"/>
                <a:ext cx="576" cy="242"/>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100" b="1">
                    <a:solidFill>
                      <a:srgbClr val="000000"/>
                    </a:solidFill>
                  </a:rPr>
                  <a:t>Blocked</a:t>
                </a:r>
              </a:p>
            </p:txBody>
          </p:sp>
        </p:grpSp>
        <p:grpSp>
          <p:nvGrpSpPr>
            <p:cNvPr id="7" name="Group 15">
              <a:extLst>
                <a:ext uri="{FF2B5EF4-FFF2-40B4-BE49-F238E27FC236}">
                  <a16:creationId xmlns:a16="http://schemas.microsoft.com/office/drawing/2014/main" xmlns="" id="{F8F79833-20B0-4224-B65D-914A2BBDE786}"/>
                </a:ext>
              </a:extLst>
            </p:cNvPr>
            <p:cNvGrpSpPr>
              <a:grpSpLocks/>
            </p:cNvGrpSpPr>
            <p:nvPr/>
          </p:nvGrpSpPr>
          <p:grpSpPr bwMode="auto">
            <a:xfrm>
              <a:off x="290513" y="3721100"/>
              <a:ext cx="587376" cy="1219200"/>
              <a:chOff x="162" y="2532"/>
              <a:chExt cx="370" cy="768"/>
            </a:xfrm>
          </p:grpSpPr>
          <p:sp>
            <p:nvSpPr>
              <p:cNvPr id="28" name="Rectangle 16">
                <a:extLst>
                  <a:ext uri="{FF2B5EF4-FFF2-40B4-BE49-F238E27FC236}">
                    <a16:creationId xmlns:a16="http://schemas.microsoft.com/office/drawing/2014/main" xmlns="" id="{CC857923-94F6-49C6-B8B3-6690EAD895B2}"/>
                  </a:ext>
                </a:extLst>
              </p:cNvPr>
              <p:cNvSpPr>
                <a:spLocks noChangeArrowheads="1"/>
              </p:cNvSpPr>
              <p:nvPr/>
            </p:nvSpPr>
            <p:spPr bwMode="auto">
              <a:xfrm rot="17760000">
                <a:off x="141" y="2859"/>
                <a:ext cx="581" cy="201"/>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100" b="1">
                    <a:solidFill>
                      <a:srgbClr val="000000"/>
                    </a:solidFill>
                  </a:rPr>
                  <a:t>Create</a:t>
                </a:r>
              </a:p>
            </p:txBody>
          </p:sp>
          <p:sp>
            <p:nvSpPr>
              <p:cNvPr id="29" name="Line 17">
                <a:extLst>
                  <a:ext uri="{FF2B5EF4-FFF2-40B4-BE49-F238E27FC236}">
                    <a16:creationId xmlns:a16="http://schemas.microsoft.com/office/drawing/2014/main" xmlns="" id="{D7A47555-F709-4C66-A6D3-9D65C9948622}"/>
                  </a:ext>
                </a:extLst>
              </p:cNvPr>
              <p:cNvSpPr>
                <a:spLocks noChangeShapeType="1"/>
              </p:cNvSpPr>
              <p:nvPr/>
            </p:nvSpPr>
            <p:spPr bwMode="auto">
              <a:xfrm flipV="1">
                <a:off x="162" y="2532"/>
                <a:ext cx="336" cy="7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grpSp>
        <p:grpSp>
          <p:nvGrpSpPr>
            <p:cNvPr id="8" name="Group 18">
              <a:extLst>
                <a:ext uri="{FF2B5EF4-FFF2-40B4-BE49-F238E27FC236}">
                  <a16:creationId xmlns:a16="http://schemas.microsoft.com/office/drawing/2014/main" xmlns="" id="{99874DF2-CE21-440A-8664-930A142421F4}"/>
                </a:ext>
              </a:extLst>
            </p:cNvPr>
            <p:cNvGrpSpPr>
              <a:grpSpLocks/>
            </p:cNvGrpSpPr>
            <p:nvPr/>
          </p:nvGrpSpPr>
          <p:grpSpPr bwMode="auto">
            <a:xfrm>
              <a:off x="1403350" y="2913063"/>
              <a:ext cx="1296988" cy="393700"/>
              <a:chOff x="912" y="2023"/>
              <a:chExt cx="768" cy="248"/>
            </a:xfrm>
          </p:grpSpPr>
          <p:sp>
            <p:nvSpPr>
              <p:cNvPr id="26" name="Rectangle 19">
                <a:extLst>
                  <a:ext uri="{FF2B5EF4-FFF2-40B4-BE49-F238E27FC236}">
                    <a16:creationId xmlns:a16="http://schemas.microsoft.com/office/drawing/2014/main" xmlns="" id="{5ACD52DD-90A4-4E2E-9063-442D5004BAEE}"/>
                  </a:ext>
                </a:extLst>
              </p:cNvPr>
              <p:cNvSpPr>
                <a:spLocks noChangeArrowheads="1"/>
              </p:cNvSpPr>
              <p:nvPr/>
            </p:nvSpPr>
            <p:spPr bwMode="auto">
              <a:xfrm>
                <a:off x="1035" y="2023"/>
                <a:ext cx="427" cy="242"/>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100" b="1">
                    <a:solidFill>
                      <a:srgbClr val="000000"/>
                    </a:solidFill>
                  </a:rPr>
                  <a:t>Admit</a:t>
                </a:r>
              </a:p>
            </p:txBody>
          </p:sp>
          <p:sp>
            <p:nvSpPr>
              <p:cNvPr id="27" name="Line 20">
                <a:extLst>
                  <a:ext uri="{FF2B5EF4-FFF2-40B4-BE49-F238E27FC236}">
                    <a16:creationId xmlns:a16="http://schemas.microsoft.com/office/drawing/2014/main" xmlns="" id="{1477740E-9ECD-4E55-BAA6-4834B67B464E}"/>
                  </a:ext>
                </a:extLst>
              </p:cNvPr>
              <p:cNvSpPr>
                <a:spLocks noChangeShapeType="1"/>
              </p:cNvSpPr>
              <p:nvPr/>
            </p:nvSpPr>
            <p:spPr bwMode="auto">
              <a:xfrm>
                <a:off x="912" y="2271"/>
                <a:ext cx="76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grpSp>
        <p:grpSp>
          <p:nvGrpSpPr>
            <p:cNvPr id="9" name="Group 21">
              <a:extLst>
                <a:ext uri="{FF2B5EF4-FFF2-40B4-BE49-F238E27FC236}">
                  <a16:creationId xmlns:a16="http://schemas.microsoft.com/office/drawing/2014/main" xmlns="" id="{EBAA245A-E8FF-4F44-983F-1A916F977530}"/>
                </a:ext>
              </a:extLst>
            </p:cNvPr>
            <p:cNvGrpSpPr>
              <a:grpSpLocks/>
            </p:cNvGrpSpPr>
            <p:nvPr/>
          </p:nvGrpSpPr>
          <p:grpSpPr bwMode="auto">
            <a:xfrm>
              <a:off x="3851275" y="2868610"/>
              <a:ext cx="1366838" cy="384174"/>
              <a:chOff x="2448" y="1995"/>
              <a:chExt cx="818" cy="242"/>
            </a:xfrm>
          </p:grpSpPr>
          <p:sp>
            <p:nvSpPr>
              <p:cNvPr id="24" name="Rectangle 22">
                <a:extLst>
                  <a:ext uri="{FF2B5EF4-FFF2-40B4-BE49-F238E27FC236}">
                    <a16:creationId xmlns:a16="http://schemas.microsoft.com/office/drawing/2014/main" xmlns="" id="{DD434151-EBD0-43FF-AC89-2C14253900A1}"/>
                  </a:ext>
                </a:extLst>
              </p:cNvPr>
              <p:cNvSpPr>
                <a:spLocks noChangeArrowheads="1"/>
              </p:cNvSpPr>
              <p:nvPr/>
            </p:nvSpPr>
            <p:spPr bwMode="auto">
              <a:xfrm>
                <a:off x="2546" y="1995"/>
                <a:ext cx="600" cy="242"/>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100" b="1">
                    <a:solidFill>
                      <a:srgbClr val="000000"/>
                    </a:solidFill>
                  </a:rPr>
                  <a:t>Dispatch</a:t>
                </a:r>
              </a:p>
            </p:txBody>
          </p:sp>
          <p:sp>
            <p:nvSpPr>
              <p:cNvPr id="25" name="Line 23">
                <a:extLst>
                  <a:ext uri="{FF2B5EF4-FFF2-40B4-BE49-F238E27FC236}">
                    <a16:creationId xmlns:a16="http://schemas.microsoft.com/office/drawing/2014/main" xmlns="" id="{1C6CAE8E-9F64-49FF-89B8-B406C6A328F7}"/>
                  </a:ext>
                </a:extLst>
              </p:cNvPr>
              <p:cNvSpPr>
                <a:spLocks noChangeShapeType="1"/>
              </p:cNvSpPr>
              <p:nvPr/>
            </p:nvSpPr>
            <p:spPr bwMode="auto">
              <a:xfrm>
                <a:off x="2448" y="2196"/>
                <a:ext cx="81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grpSp>
        <p:grpSp>
          <p:nvGrpSpPr>
            <p:cNvPr id="10" name="Group 24">
              <a:extLst>
                <a:ext uri="{FF2B5EF4-FFF2-40B4-BE49-F238E27FC236}">
                  <a16:creationId xmlns:a16="http://schemas.microsoft.com/office/drawing/2014/main" xmlns="" id="{15F98E83-FCDB-4232-A3BF-5C247948361D}"/>
                </a:ext>
              </a:extLst>
            </p:cNvPr>
            <p:cNvGrpSpPr>
              <a:grpSpLocks/>
            </p:cNvGrpSpPr>
            <p:nvPr/>
          </p:nvGrpSpPr>
          <p:grpSpPr bwMode="auto">
            <a:xfrm>
              <a:off x="3903663" y="3344863"/>
              <a:ext cx="1300162" cy="384175"/>
              <a:chOff x="2448" y="2295"/>
              <a:chExt cx="768" cy="242"/>
            </a:xfrm>
          </p:grpSpPr>
          <p:sp>
            <p:nvSpPr>
              <p:cNvPr id="22" name="Rectangle 25">
                <a:extLst>
                  <a:ext uri="{FF2B5EF4-FFF2-40B4-BE49-F238E27FC236}">
                    <a16:creationId xmlns:a16="http://schemas.microsoft.com/office/drawing/2014/main" xmlns="" id="{4F366365-5B3C-4B7B-A39B-D8E90EBF87A7}"/>
                  </a:ext>
                </a:extLst>
              </p:cNvPr>
              <p:cNvSpPr>
                <a:spLocks noChangeArrowheads="1"/>
              </p:cNvSpPr>
              <p:nvPr/>
            </p:nvSpPr>
            <p:spPr bwMode="auto">
              <a:xfrm>
                <a:off x="2591" y="2295"/>
                <a:ext cx="565" cy="242"/>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100" b="1">
                    <a:solidFill>
                      <a:srgbClr val="000000"/>
                    </a:solidFill>
                  </a:rPr>
                  <a:t>Timeout</a:t>
                </a:r>
              </a:p>
            </p:txBody>
          </p:sp>
          <p:sp>
            <p:nvSpPr>
              <p:cNvPr id="23" name="Line 26">
                <a:extLst>
                  <a:ext uri="{FF2B5EF4-FFF2-40B4-BE49-F238E27FC236}">
                    <a16:creationId xmlns:a16="http://schemas.microsoft.com/office/drawing/2014/main" xmlns="" id="{B32B2B7D-1215-4D0A-BED7-F24FA253AD65}"/>
                  </a:ext>
                </a:extLst>
              </p:cNvPr>
              <p:cNvSpPr>
                <a:spLocks noChangeShapeType="1"/>
              </p:cNvSpPr>
              <p:nvPr/>
            </p:nvSpPr>
            <p:spPr bwMode="auto">
              <a:xfrm flipH="1">
                <a:off x="2448" y="2307"/>
                <a:ext cx="76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grpSp>
        <p:grpSp>
          <p:nvGrpSpPr>
            <p:cNvPr id="11" name="Group 27">
              <a:extLst>
                <a:ext uri="{FF2B5EF4-FFF2-40B4-BE49-F238E27FC236}">
                  <a16:creationId xmlns:a16="http://schemas.microsoft.com/office/drawing/2014/main" xmlns="" id="{84AAE7D1-75A2-4B03-9C6D-F3D3D70E5275}"/>
                </a:ext>
              </a:extLst>
            </p:cNvPr>
            <p:cNvGrpSpPr>
              <a:grpSpLocks/>
            </p:cNvGrpSpPr>
            <p:nvPr/>
          </p:nvGrpSpPr>
          <p:grpSpPr bwMode="auto">
            <a:xfrm>
              <a:off x="6516688" y="2984504"/>
              <a:ext cx="1303337" cy="384176"/>
              <a:chOff x="4137" y="2068"/>
              <a:chExt cx="768" cy="242"/>
            </a:xfrm>
          </p:grpSpPr>
          <p:sp>
            <p:nvSpPr>
              <p:cNvPr id="20" name="Rectangle 28">
                <a:extLst>
                  <a:ext uri="{FF2B5EF4-FFF2-40B4-BE49-F238E27FC236}">
                    <a16:creationId xmlns:a16="http://schemas.microsoft.com/office/drawing/2014/main" xmlns="" id="{01F07816-E1BA-4ADA-967F-428352707C15}"/>
                  </a:ext>
                </a:extLst>
              </p:cNvPr>
              <p:cNvSpPr>
                <a:spLocks noChangeArrowheads="1"/>
              </p:cNvSpPr>
              <p:nvPr/>
            </p:nvSpPr>
            <p:spPr bwMode="auto">
              <a:xfrm>
                <a:off x="4219" y="2068"/>
                <a:ext cx="503" cy="242"/>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100" b="1">
                    <a:solidFill>
                      <a:srgbClr val="000000"/>
                    </a:solidFill>
                  </a:rPr>
                  <a:t>Release</a:t>
                </a:r>
              </a:p>
            </p:txBody>
          </p:sp>
          <p:sp>
            <p:nvSpPr>
              <p:cNvPr id="21" name="Line 29">
                <a:extLst>
                  <a:ext uri="{FF2B5EF4-FFF2-40B4-BE49-F238E27FC236}">
                    <a16:creationId xmlns:a16="http://schemas.microsoft.com/office/drawing/2014/main" xmlns="" id="{06EC379A-5A3B-4B44-8238-B62579F1261B}"/>
                  </a:ext>
                </a:extLst>
              </p:cNvPr>
              <p:cNvSpPr>
                <a:spLocks noChangeShapeType="1"/>
              </p:cNvSpPr>
              <p:nvPr/>
            </p:nvSpPr>
            <p:spPr bwMode="auto">
              <a:xfrm>
                <a:off x="4137" y="2277"/>
                <a:ext cx="76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grpSp>
        <p:grpSp>
          <p:nvGrpSpPr>
            <p:cNvPr id="12" name="Group 30">
              <a:extLst>
                <a:ext uri="{FF2B5EF4-FFF2-40B4-BE49-F238E27FC236}">
                  <a16:creationId xmlns:a16="http://schemas.microsoft.com/office/drawing/2014/main" xmlns="" id="{29C9872C-96CE-4A45-8A83-832514F36DD4}"/>
                </a:ext>
              </a:extLst>
            </p:cNvPr>
            <p:cNvGrpSpPr>
              <a:grpSpLocks/>
            </p:cNvGrpSpPr>
            <p:nvPr/>
          </p:nvGrpSpPr>
          <p:grpSpPr bwMode="auto">
            <a:xfrm>
              <a:off x="3779838" y="3692525"/>
              <a:ext cx="1868487" cy="1536700"/>
              <a:chOff x="2433" y="2514"/>
              <a:chExt cx="1104" cy="960"/>
            </a:xfrm>
          </p:grpSpPr>
          <p:sp>
            <p:nvSpPr>
              <p:cNvPr id="17" name="Rectangle 31">
                <a:extLst>
                  <a:ext uri="{FF2B5EF4-FFF2-40B4-BE49-F238E27FC236}">
                    <a16:creationId xmlns:a16="http://schemas.microsoft.com/office/drawing/2014/main" xmlns="" id="{BAFB3A64-1D22-47B4-ABD3-487FEEC3FD09}"/>
                  </a:ext>
                </a:extLst>
              </p:cNvPr>
              <p:cNvSpPr>
                <a:spLocks noChangeArrowheads="1"/>
              </p:cNvSpPr>
              <p:nvPr/>
            </p:nvSpPr>
            <p:spPr bwMode="auto">
              <a:xfrm rot="19140000">
                <a:off x="2671" y="2841"/>
                <a:ext cx="392" cy="24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100" b="1">
                    <a:solidFill>
                      <a:srgbClr val="000000"/>
                    </a:solidFill>
                  </a:rPr>
                  <a:t>Event</a:t>
                </a:r>
              </a:p>
            </p:txBody>
          </p:sp>
          <p:sp>
            <p:nvSpPr>
              <p:cNvPr id="18" name="Rectangle 32">
                <a:extLst>
                  <a:ext uri="{FF2B5EF4-FFF2-40B4-BE49-F238E27FC236}">
                    <a16:creationId xmlns:a16="http://schemas.microsoft.com/office/drawing/2014/main" xmlns="" id="{EF37FAD4-BEAC-412E-8C92-55CD68022577}"/>
                  </a:ext>
                </a:extLst>
              </p:cNvPr>
              <p:cNvSpPr>
                <a:spLocks noChangeArrowheads="1"/>
              </p:cNvSpPr>
              <p:nvPr/>
            </p:nvSpPr>
            <p:spPr bwMode="auto">
              <a:xfrm rot="19140000">
                <a:off x="2874" y="3010"/>
                <a:ext cx="330" cy="24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100" b="1">
                    <a:solidFill>
                      <a:srgbClr val="000000"/>
                    </a:solidFill>
                  </a:rPr>
                  <a:t>Wait</a:t>
                </a:r>
              </a:p>
            </p:txBody>
          </p:sp>
          <p:sp>
            <p:nvSpPr>
              <p:cNvPr id="19" name="Line 33">
                <a:extLst>
                  <a:ext uri="{FF2B5EF4-FFF2-40B4-BE49-F238E27FC236}">
                    <a16:creationId xmlns:a16="http://schemas.microsoft.com/office/drawing/2014/main" xmlns="" id="{9B61120A-AD7B-4854-A607-B41F4D94CA23}"/>
                  </a:ext>
                </a:extLst>
              </p:cNvPr>
              <p:cNvSpPr>
                <a:spLocks noChangeShapeType="1"/>
              </p:cNvSpPr>
              <p:nvPr/>
            </p:nvSpPr>
            <p:spPr bwMode="auto">
              <a:xfrm flipH="1">
                <a:off x="2433" y="2514"/>
                <a:ext cx="1104" cy="9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grpSp>
        <p:grpSp>
          <p:nvGrpSpPr>
            <p:cNvPr id="13" name="Group 34">
              <a:extLst>
                <a:ext uri="{FF2B5EF4-FFF2-40B4-BE49-F238E27FC236}">
                  <a16:creationId xmlns:a16="http://schemas.microsoft.com/office/drawing/2014/main" xmlns="" id="{AA68ED31-D350-45A2-9A10-D716CE1CE891}"/>
                </a:ext>
              </a:extLst>
            </p:cNvPr>
            <p:cNvGrpSpPr>
              <a:grpSpLocks/>
            </p:cNvGrpSpPr>
            <p:nvPr/>
          </p:nvGrpSpPr>
          <p:grpSpPr bwMode="auto">
            <a:xfrm>
              <a:off x="3009906" y="3683000"/>
              <a:ext cx="579439" cy="1401763"/>
              <a:chOff x="1875" y="2508"/>
              <a:chExt cx="365" cy="843"/>
            </a:xfrm>
          </p:grpSpPr>
          <p:sp>
            <p:nvSpPr>
              <p:cNvPr id="14" name="Rectangle 35">
                <a:extLst>
                  <a:ext uri="{FF2B5EF4-FFF2-40B4-BE49-F238E27FC236}">
                    <a16:creationId xmlns:a16="http://schemas.microsoft.com/office/drawing/2014/main" xmlns="" id="{EA6F8624-041B-4147-BFFF-39AF07B0D8DC}"/>
                  </a:ext>
                </a:extLst>
              </p:cNvPr>
              <p:cNvSpPr>
                <a:spLocks noChangeArrowheads="1"/>
              </p:cNvSpPr>
              <p:nvPr/>
            </p:nvSpPr>
            <p:spPr bwMode="auto">
              <a:xfrm rot="16200000">
                <a:off x="1735" y="2860"/>
                <a:ext cx="481" cy="201"/>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100" b="1">
                    <a:solidFill>
                      <a:srgbClr val="000000"/>
                    </a:solidFill>
                  </a:rPr>
                  <a:t>Event</a:t>
                </a:r>
              </a:p>
            </p:txBody>
          </p:sp>
          <p:sp>
            <p:nvSpPr>
              <p:cNvPr id="15" name="Rectangle 36">
                <a:extLst>
                  <a:ext uri="{FF2B5EF4-FFF2-40B4-BE49-F238E27FC236}">
                    <a16:creationId xmlns:a16="http://schemas.microsoft.com/office/drawing/2014/main" xmlns="" id="{CB3E39F6-379D-4829-B868-B921DD2E8067}"/>
                  </a:ext>
                </a:extLst>
              </p:cNvPr>
              <p:cNvSpPr>
                <a:spLocks noChangeArrowheads="1"/>
              </p:cNvSpPr>
              <p:nvPr/>
            </p:nvSpPr>
            <p:spPr bwMode="auto">
              <a:xfrm rot="16200000">
                <a:off x="1847" y="2883"/>
                <a:ext cx="585" cy="201"/>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100" b="1">
                    <a:solidFill>
                      <a:srgbClr val="000000"/>
                    </a:solidFill>
                  </a:rPr>
                  <a:t>Occurs</a:t>
                </a:r>
              </a:p>
            </p:txBody>
          </p:sp>
          <p:sp>
            <p:nvSpPr>
              <p:cNvPr id="16" name="Line 37">
                <a:extLst>
                  <a:ext uri="{FF2B5EF4-FFF2-40B4-BE49-F238E27FC236}">
                    <a16:creationId xmlns:a16="http://schemas.microsoft.com/office/drawing/2014/main" xmlns="" id="{F3B14F71-EA15-47DD-B642-B4EC5127D2AE}"/>
                  </a:ext>
                </a:extLst>
              </p:cNvPr>
              <p:cNvSpPr>
                <a:spLocks noChangeShapeType="1"/>
              </p:cNvSpPr>
              <p:nvPr/>
            </p:nvSpPr>
            <p:spPr bwMode="auto">
              <a:xfrm flipV="1">
                <a:off x="2064" y="2508"/>
                <a:ext cx="0" cy="84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p>
            </p:txBody>
          </p:sp>
        </p:grpSp>
      </p:grpSp>
    </p:spTree>
    <p:extLst>
      <p:ext uri="{BB962C8B-B14F-4D97-AF65-F5344CB8AC3E}">
        <p14:creationId xmlns:p14="http://schemas.microsoft.com/office/powerpoint/2010/main" val="4024691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xmlns="" id="{5202A0F6-BA96-4A99-9D51-7402E5E8B8A6}"/>
              </a:ext>
            </a:extLst>
          </p:cNvPr>
          <p:cNvSpPr>
            <a:spLocks noChangeArrowheads="1"/>
          </p:cNvSpPr>
          <p:nvPr/>
        </p:nvSpPr>
        <p:spPr bwMode="auto">
          <a:xfrm>
            <a:off x="2455863" y="5568950"/>
            <a:ext cx="1727200" cy="576263"/>
          </a:xfrm>
          <a:prstGeom prst="rect">
            <a:avLst/>
          </a:prstGeom>
          <a:solidFill>
            <a:schemeClr val="accent2"/>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91139" name="Rectangle 3">
            <a:extLst>
              <a:ext uri="{FF2B5EF4-FFF2-40B4-BE49-F238E27FC236}">
                <a16:creationId xmlns:a16="http://schemas.microsoft.com/office/drawing/2014/main" xmlns="" id="{8AAE39DB-A475-42C3-AF43-FB4ED3AE2C65}"/>
              </a:ext>
            </a:extLst>
          </p:cNvPr>
          <p:cNvSpPr>
            <a:spLocks noChangeArrowheads="1"/>
          </p:cNvSpPr>
          <p:nvPr/>
        </p:nvSpPr>
        <p:spPr bwMode="auto">
          <a:xfrm>
            <a:off x="2728913" y="3308350"/>
            <a:ext cx="1728787" cy="576263"/>
          </a:xfrm>
          <a:prstGeom prst="rect">
            <a:avLst/>
          </a:prstGeom>
          <a:solidFill>
            <a:srgbClr val="33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91140" name="Rectangle 4">
            <a:extLst>
              <a:ext uri="{FF2B5EF4-FFF2-40B4-BE49-F238E27FC236}">
                <a16:creationId xmlns:a16="http://schemas.microsoft.com/office/drawing/2014/main" xmlns="" id="{F6376083-712D-4991-880B-184CA4BC1662}"/>
              </a:ext>
            </a:extLst>
          </p:cNvPr>
          <p:cNvSpPr>
            <a:spLocks noGrp="1" noChangeArrowheads="1"/>
          </p:cNvSpPr>
          <p:nvPr>
            <p:ph type="body" idx="1"/>
          </p:nvPr>
        </p:nvSpPr>
        <p:spPr>
          <a:xfrm>
            <a:off x="381000" y="1127125"/>
            <a:ext cx="8077200" cy="1676400"/>
          </a:xfrm>
        </p:spPr>
        <p:txBody>
          <a:bodyPr/>
          <a:lstStyle/>
          <a:p>
            <a:pPr eaLnBrk="1" hangingPunct="1">
              <a:buFontTx/>
              <a:buNone/>
            </a:pPr>
            <a:r>
              <a:rPr lang="en-US" altLang="zh-CN" b="1">
                <a:solidFill>
                  <a:schemeClr val="accent2"/>
                </a:solidFill>
              </a:rPr>
              <a:t>3.2 </a:t>
            </a:r>
            <a:r>
              <a:rPr lang="zh-CN" altLang="en-US" b="1">
                <a:solidFill>
                  <a:schemeClr val="accent2"/>
                </a:solidFill>
              </a:rPr>
              <a:t>进程的描述</a:t>
            </a:r>
          </a:p>
          <a:p>
            <a:pPr eaLnBrk="1" hangingPunct="1">
              <a:buFontTx/>
              <a:buNone/>
            </a:pPr>
            <a:r>
              <a:rPr lang="en-US" altLang="zh-CN" sz="2800" b="1">
                <a:solidFill>
                  <a:srgbClr val="339933"/>
                </a:solidFill>
              </a:rPr>
              <a:t>3.2.5 </a:t>
            </a:r>
            <a:r>
              <a:rPr lang="zh-CN" altLang="en-US" sz="2800" b="1">
                <a:solidFill>
                  <a:srgbClr val="339933"/>
                </a:solidFill>
              </a:rPr>
              <a:t>进程的状态及其转换</a:t>
            </a:r>
            <a:r>
              <a:rPr lang="en-US" altLang="zh-CN" sz="2800" b="1"/>
              <a:t>——</a:t>
            </a:r>
            <a:r>
              <a:rPr lang="zh-CN" altLang="en-US" sz="2400" b="1"/>
              <a:t>五状态进程模型</a:t>
            </a:r>
            <a:endParaRPr lang="zh-CN" altLang="en-US" sz="2800" b="1"/>
          </a:p>
          <a:p>
            <a:pPr lvl="1" eaLnBrk="1" hangingPunct="1">
              <a:buFontTx/>
              <a:buBlip>
                <a:blip r:embed="rId3"/>
              </a:buBlip>
            </a:pPr>
            <a:r>
              <a:rPr lang="zh-CN" altLang="en-US" sz="2600" b="1"/>
              <a:t>五状态进程模型（单队列结构）</a:t>
            </a:r>
          </a:p>
        </p:txBody>
      </p:sp>
      <p:grpSp>
        <p:nvGrpSpPr>
          <p:cNvPr id="91141" name="Group 5">
            <a:extLst>
              <a:ext uri="{FF2B5EF4-FFF2-40B4-BE49-F238E27FC236}">
                <a16:creationId xmlns:a16="http://schemas.microsoft.com/office/drawing/2014/main" xmlns="" id="{601A948D-F3CC-4A9A-B550-33EB1012D995}"/>
              </a:ext>
            </a:extLst>
          </p:cNvPr>
          <p:cNvGrpSpPr>
            <a:grpSpLocks/>
          </p:cNvGrpSpPr>
          <p:nvPr/>
        </p:nvGrpSpPr>
        <p:grpSpPr bwMode="auto">
          <a:xfrm>
            <a:off x="528638" y="2914650"/>
            <a:ext cx="7970837" cy="3660775"/>
            <a:chOff x="237" y="1575"/>
            <a:chExt cx="5408" cy="2733"/>
          </a:xfrm>
        </p:grpSpPr>
        <p:sp>
          <p:nvSpPr>
            <p:cNvPr id="91143" name="Freeform 6">
              <a:extLst>
                <a:ext uri="{FF2B5EF4-FFF2-40B4-BE49-F238E27FC236}">
                  <a16:creationId xmlns:a16="http://schemas.microsoft.com/office/drawing/2014/main" xmlns="" id="{ED2C8923-FF74-4E83-AC85-7EAC26128054}"/>
                </a:ext>
              </a:extLst>
            </p:cNvPr>
            <p:cNvSpPr>
              <a:spLocks/>
            </p:cNvSpPr>
            <p:nvPr/>
          </p:nvSpPr>
          <p:spPr bwMode="auto">
            <a:xfrm>
              <a:off x="4758" y="1643"/>
              <a:ext cx="104" cy="690"/>
            </a:xfrm>
            <a:custGeom>
              <a:avLst/>
              <a:gdLst>
                <a:gd name="T0" fmla="*/ 0 w 104"/>
                <a:gd name="T1" fmla="*/ 690 h 690"/>
                <a:gd name="T2" fmla="*/ 0 w 104"/>
                <a:gd name="T3" fmla="*/ 104 h 690"/>
                <a:gd name="T4" fmla="*/ 104 w 104"/>
                <a:gd name="T5" fmla="*/ 0 h 690"/>
                <a:gd name="T6" fmla="*/ 104 w 104"/>
                <a:gd name="T7" fmla="*/ 586 h 690"/>
                <a:gd name="T8" fmla="*/ 0 w 104"/>
                <a:gd name="T9" fmla="*/ 690 h 6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690">
                  <a:moveTo>
                    <a:pt x="0" y="690"/>
                  </a:moveTo>
                  <a:lnTo>
                    <a:pt x="0" y="104"/>
                  </a:lnTo>
                  <a:lnTo>
                    <a:pt x="104" y="0"/>
                  </a:lnTo>
                  <a:lnTo>
                    <a:pt x="104" y="586"/>
                  </a:lnTo>
                  <a:lnTo>
                    <a:pt x="0" y="690"/>
                  </a:lnTo>
                  <a:close/>
                </a:path>
              </a:pathLst>
            </a:custGeom>
            <a:solidFill>
              <a:srgbClr val="E0E0E0"/>
            </a:solidFill>
            <a:ln w="28575" cmpd="sng">
              <a:solidFill>
                <a:srgbClr val="000000"/>
              </a:solidFill>
              <a:round/>
              <a:headEnd/>
              <a:tailEnd/>
            </a:ln>
          </p:spPr>
          <p:txBody>
            <a:bodyPr/>
            <a:lstStyle/>
            <a:p>
              <a:endParaRPr lang="zh-CN" altLang="en-US"/>
            </a:p>
          </p:txBody>
        </p:sp>
        <p:sp>
          <p:nvSpPr>
            <p:cNvPr id="91144" name="Freeform 7">
              <a:extLst>
                <a:ext uri="{FF2B5EF4-FFF2-40B4-BE49-F238E27FC236}">
                  <a16:creationId xmlns:a16="http://schemas.microsoft.com/office/drawing/2014/main" xmlns="" id="{DEE0D9EF-8749-4FC2-90A2-B9DD5BC25F6A}"/>
                </a:ext>
              </a:extLst>
            </p:cNvPr>
            <p:cNvSpPr>
              <a:spLocks/>
            </p:cNvSpPr>
            <p:nvPr/>
          </p:nvSpPr>
          <p:spPr bwMode="auto">
            <a:xfrm>
              <a:off x="3978" y="1643"/>
              <a:ext cx="884" cy="104"/>
            </a:xfrm>
            <a:custGeom>
              <a:avLst/>
              <a:gdLst>
                <a:gd name="T0" fmla="*/ 780 w 884"/>
                <a:gd name="T1" fmla="*/ 104 h 104"/>
                <a:gd name="T2" fmla="*/ 0 w 884"/>
                <a:gd name="T3" fmla="*/ 104 h 104"/>
                <a:gd name="T4" fmla="*/ 104 w 884"/>
                <a:gd name="T5" fmla="*/ 0 h 104"/>
                <a:gd name="T6" fmla="*/ 884 w 884"/>
                <a:gd name="T7" fmla="*/ 0 h 104"/>
                <a:gd name="T8" fmla="*/ 780 w 884"/>
                <a:gd name="T9" fmla="*/ 104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4" h="104">
                  <a:moveTo>
                    <a:pt x="780" y="104"/>
                  </a:moveTo>
                  <a:lnTo>
                    <a:pt x="0" y="104"/>
                  </a:lnTo>
                  <a:lnTo>
                    <a:pt x="104" y="0"/>
                  </a:lnTo>
                  <a:lnTo>
                    <a:pt x="884" y="0"/>
                  </a:lnTo>
                  <a:lnTo>
                    <a:pt x="780" y="104"/>
                  </a:lnTo>
                  <a:close/>
                </a:path>
              </a:pathLst>
            </a:custGeom>
            <a:solidFill>
              <a:srgbClr val="979797"/>
            </a:solidFill>
            <a:ln w="28575" cmpd="sng">
              <a:solidFill>
                <a:srgbClr val="000000"/>
              </a:solidFill>
              <a:round/>
              <a:headEnd/>
              <a:tailEnd/>
            </a:ln>
          </p:spPr>
          <p:txBody>
            <a:bodyPr/>
            <a:lstStyle/>
            <a:p>
              <a:endParaRPr lang="zh-CN" altLang="en-US"/>
            </a:p>
          </p:txBody>
        </p:sp>
        <p:sp>
          <p:nvSpPr>
            <p:cNvPr id="91145" name="Rectangle 8">
              <a:extLst>
                <a:ext uri="{FF2B5EF4-FFF2-40B4-BE49-F238E27FC236}">
                  <a16:creationId xmlns:a16="http://schemas.microsoft.com/office/drawing/2014/main" xmlns="" id="{73A0F55C-2E38-4A90-B3FB-EC4BD3501C43}"/>
                </a:ext>
              </a:extLst>
            </p:cNvPr>
            <p:cNvSpPr>
              <a:spLocks noChangeArrowheads="1"/>
            </p:cNvSpPr>
            <p:nvPr/>
          </p:nvSpPr>
          <p:spPr bwMode="auto">
            <a:xfrm>
              <a:off x="3978" y="1747"/>
              <a:ext cx="780" cy="586"/>
            </a:xfrm>
            <a:prstGeom prst="rect">
              <a:avLst/>
            </a:prstGeom>
            <a:solidFill>
              <a:srgbClr val="C3C3C3"/>
            </a:solidFill>
            <a:ln w="2857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grpSp>
          <p:nvGrpSpPr>
            <p:cNvPr id="91146" name="Group 9">
              <a:extLst>
                <a:ext uri="{FF2B5EF4-FFF2-40B4-BE49-F238E27FC236}">
                  <a16:creationId xmlns:a16="http://schemas.microsoft.com/office/drawing/2014/main" xmlns="" id="{C42099ED-BB4A-431B-8587-C35CDD258ADC}"/>
                </a:ext>
              </a:extLst>
            </p:cNvPr>
            <p:cNvGrpSpPr>
              <a:grpSpLocks/>
            </p:cNvGrpSpPr>
            <p:nvPr/>
          </p:nvGrpSpPr>
          <p:grpSpPr bwMode="auto">
            <a:xfrm>
              <a:off x="1539" y="3558"/>
              <a:ext cx="1507" cy="441"/>
              <a:chOff x="1542" y="3241"/>
              <a:chExt cx="1507" cy="441"/>
            </a:xfrm>
          </p:grpSpPr>
          <p:sp>
            <p:nvSpPr>
              <p:cNvPr id="91190" name="Line 10">
                <a:extLst>
                  <a:ext uri="{FF2B5EF4-FFF2-40B4-BE49-F238E27FC236}">
                    <a16:creationId xmlns:a16="http://schemas.microsoft.com/office/drawing/2014/main" xmlns="" id="{02915621-CE8F-45DA-B3FA-8E162E1C3634}"/>
                  </a:ext>
                </a:extLst>
              </p:cNvPr>
              <p:cNvSpPr>
                <a:spLocks noChangeShapeType="1"/>
              </p:cNvSpPr>
              <p:nvPr/>
            </p:nvSpPr>
            <p:spPr bwMode="auto">
              <a:xfrm>
                <a:off x="1547" y="3241"/>
                <a:ext cx="150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91" name="Line 11">
                <a:extLst>
                  <a:ext uri="{FF2B5EF4-FFF2-40B4-BE49-F238E27FC236}">
                    <a16:creationId xmlns:a16="http://schemas.microsoft.com/office/drawing/2014/main" xmlns="" id="{A6E4A044-5BF3-4564-BB58-D28B76A5F504}"/>
                  </a:ext>
                </a:extLst>
              </p:cNvPr>
              <p:cNvSpPr>
                <a:spLocks noChangeShapeType="1"/>
              </p:cNvSpPr>
              <p:nvPr/>
            </p:nvSpPr>
            <p:spPr bwMode="auto">
              <a:xfrm>
                <a:off x="154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92" name="Line 12">
                <a:extLst>
                  <a:ext uri="{FF2B5EF4-FFF2-40B4-BE49-F238E27FC236}">
                    <a16:creationId xmlns:a16="http://schemas.microsoft.com/office/drawing/2014/main" xmlns="" id="{1207E3E1-6691-4D98-9AF2-D4E59BDC4273}"/>
                  </a:ext>
                </a:extLst>
              </p:cNvPr>
              <p:cNvSpPr>
                <a:spLocks noChangeShapeType="1"/>
              </p:cNvSpPr>
              <p:nvPr/>
            </p:nvSpPr>
            <p:spPr bwMode="auto">
              <a:xfrm>
                <a:off x="1547" y="3681"/>
                <a:ext cx="150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93" name="Line 13">
                <a:extLst>
                  <a:ext uri="{FF2B5EF4-FFF2-40B4-BE49-F238E27FC236}">
                    <a16:creationId xmlns:a16="http://schemas.microsoft.com/office/drawing/2014/main" xmlns="" id="{95C77CF6-F426-49D6-8BC5-48D838170A2A}"/>
                  </a:ext>
                </a:extLst>
              </p:cNvPr>
              <p:cNvSpPr>
                <a:spLocks noChangeShapeType="1"/>
              </p:cNvSpPr>
              <p:nvPr/>
            </p:nvSpPr>
            <p:spPr bwMode="auto">
              <a:xfrm>
                <a:off x="1737"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94" name="Line 14">
                <a:extLst>
                  <a:ext uri="{FF2B5EF4-FFF2-40B4-BE49-F238E27FC236}">
                    <a16:creationId xmlns:a16="http://schemas.microsoft.com/office/drawing/2014/main" xmlns="" id="{30DDC58D-952C-4885-A09B-F9156F486C35}"/>
                  </a:ext>
                </a:extLst>
              </p:cNvPr>
              <p:cNvSpPr>
                <a:spLocks noChangeShapeType="1"/>
              </p:cNvSpPr>
              <p:nvPr/>
            </p:nvSpPr>
            <p:spPr bwMode="auto">
              <a:xfrm>
                <a:off x="193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95" name="Line 15">
                <a:extLst>
                  <a:ext uri="{FF2B5EF4-FFF2-40B4-BE49-F238E27FC236}">
                    <a16:creationId xmlns:a16="http://schemas.microsoft.com/office/drawing/2014/main" xmlns="" id="{367455E0-E4D1-46E3-BCFA-EB2A7E0CC78A}"/>
                  </a:ext>
                </a:extLst>
              </p:cNvPr>
              <p:cNvSpPr>
                <a:spLocks noChangeShapeType="1"/>
              </p:cNvSpPr>
              <p:nvPr/>
            </p:nvSpPr>
            <p:spPr bwMode="auto">
              <a:xfrm>
                <a:off x="2127"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96" name="Line 16">
                <a:extLst>
                  <a:ext uri="{FF2B5EF4-FFF2-40B4-BE49-F238E27FC236}">
                    <a16:creationId xmlns:a16="http://schemas.microsoft.com/office/drawing/2014/main" xmlns="" id="{54DBB115-40BE-4C08-A3DB-051799F1867F}"/>
                  </a:ext>
                </a:extLst>
              </p:cNvPr>
              <p:cNvSpPr>
                <a:spLocks noChangeShapeType="1"/>
              </p:cNvSpPr>
              <p:nvPr/>
            </p:nvSpPr>
            <p:spPr bwMode="auto">
              <a:xfrm>
                <a:off x="232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97" name="Line 17">
                <a:extLst>
                  <a:ext uri="{FF2B5EF4-FFF2-40B4-BE49-F238E27FC236}">
                    <a16:creationId xmlns:a16="http://schemas.microsoft.com/office/drawing/2014/main" xmlns="" id="{186A1DD4-4F67-4A48-B173-5353E22B92D9}"/>
                  </a:ext>
                </a:extLst>
              </p:cNvPr>
              <p:cNvSpPr>
                <a:spLocks noChangeShapeType="1"/>
              </p:cNvSpPr>
              <p:nvPr/>
            </p:nvSpPr>
            <p:spPr bwMode="auto">
              <a:xfrm>
                <a:off x="2517"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98" name="Line 18">
                <a:extLst>
                  <a:ext uri="{FF2B5EF4-FFF2-40B4-BE49-F238E27FC236}">
                    <a16:creationId xmlns:a16="http://schemas.microsoft.com/office/drawing/2014/main" xmlns="" id="{7AFA7476-90A5-4A19-B931-AB6F38E8D50E}"/>
                  </a:ext>
                </a:extLst>
              </p:cNvPr>
              <p:cNvSpPr>
                <a:spLocks noChangeShapeType="1"/>
              </p:cNvSpPr>
              <p:nvPr/>
            </p:nvSpPr>
            <p:spPr bwMode="auto">
              <a:xfrm>
                <a:off x="2712" y="3246"/>
                <a:ext cx="1" cy="4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1147" name="Group 19">
              <a:extLst>
                <a:ext uri="{FF2B5EF4-FFF2-40B4-BE49-F238E27FC236}">
                  <a16:creationId xmlns:a16="http://schemas.microsoft.com/office/drawing/2014/main" xmlns="" id="{88559DEF-4E82-49B3-BBA3-9B6DBA70BE69}"/>
                </a:ext>
              </a:extLst>
            </p:cNvPr>
            <p:cNvGrpSpPr>
              <a:grpSpLocks/>
            </p:cNvGrpSpPr>
            <p:nvPr/>
          </p:nvGrpSpPr>
          <p:grpSpPr bwMode="auto">
            <a:xfrm>
              <a:off x="1392" y="1855"/>
              <a:ext cx="1518" cy="447"/>
              <a:chOff x="1395" y="1538"/>
              <a:chExt cx="1518" cy="447"/>
            </a:xfrm>
          </p:grpSpPr>
          <p:sp>
            <p:nvSpPr>
              <p:cNvPr id="91181" name="Line 20">
                <a:extLst>
                  <a:ext uri="{FF2B5EF4-FFF2-40B4-BE49-F238E27FC236}">
                    <a16:creationId xmlns:a16="http://schemas.microsoft.com/office/drawing/2014/main" xmlns="" id="{C95A5185-A800-41B8-9982-6357FE2C9975}"/>
                  </a:ext>
                </a:extLst>
              </p:cNvPr>
              <p:cNvSpPr>
                <a:spLocks noChangeShapeType="1"/>
              </p:cNvSpPr>
              <p:nvPr/>
            </p:nvSpPr>
            <p:spPr bwMode="auto">
              <a:xfrm flipH="1">
                <a:off x="1395" y="1981"/>
                <a:ext cx="151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2" name="Line 21">
                <a:extLst>
                  <a:ext uri="{FF2B5EF4-FFF2-40B4-BE49-F238E27FC236}">
                    <a16:creationId xmlns:a16="http://schemas.microsoft.com/office/drawing/2014/main" xmlns="" id="{2D141B6F-1844-43B5-9CA9-7F20F563DF3E}"/>
                  </a:ext>
                </a:extLst>
              </p:cNvPr>
              <p:cNvSpPr>
                <a:spLocks noChangeShapeType="1"/>
              </p:cNvSpPr>
              <p:nvPr/>
            </p:nvSpPr>
            <p:spPr bwMode="auto">
              <a:xfrm flipV="1">
                <a:off x="2909" y="1538"/>
                <a:ext cx="1" cy="4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3" name="Line 22">
                <a:extLst>
                  <a:ext uri="{FF2B5EF4-FFF2-40B4-BE49-F238E27FC236}">
                    <a16:creationId xmlns:a16="http://schemas.microsoft.com/office/drawing/2014/main" xmlns="" id="{383E405C-4633-4A37-9B36-D85CD8CD82AA}"/>
                  </a:ext>
                </a:extLst>
              </p:cNvPr>
              <p:cNvSpPr>
                <a:spLocks noChangeShapeType="1"/>
              </p:cNvSpPr>
              <p:nvPr/>
            </p:nvSpPr>
            <p:spPr bwMode="auto">
              <a:xfrm flipH="1">
                <a:off x="1395" y="1541"/>
                <a:ext cx="151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4" name="Line 23">
                <a:extLst>
                  <a:ext uri="{FF2B5EF4-FFF2-40B4-BE49-F238E27FC236}">
                    <a16:creationId xmlns:a16="http://schemas.microsoft.com/office/drawing/2014/main" xmlns="" id="{28433573-4DDB-40A5-B170-F51186B83E43}"/>
                  </a:ext>
                </a:extLst>
              </p:cNvPr>
              <p:cNvSpPr>
                <a:spLocks noChangeShapeType="1"/>
              </p:cNvSpPr>
              <p:nvPr/>
            </p:nvSpPr>
            <p:spPr bwMode="auto">
              <a:xfrm flipV="1">
                <a:off x="2714" y="1538"/>
                <a:ext cx="1" cy="4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5" name="Line 24">
                <a:extLst>
                  <a:ext uri="{FF2B5EF4-FFF2-40B4-BE49-F238E27FC236}">
                    <a16:creationId xmlns:a16="http://schemas.microsoft.com/office/drawing/2014/main" xmlns="" id="{75D3EDBD-7F21-4596-9872-2F4B2F526C5B}"/>
                  </a:ext>
                </a:extLst>
              </p:cNvPr>
              <p:cNvSpPr>
                <a:spLocks noChangeShapeType="1"/>
              </p:cNvSpPr>
              <p:nvPr/>
            </p:nvSpPr>
            <p:spPr bwMode="auto">
              <a:xfrm flipV="1">
                <a:off x="2519" y="1538"/>
                <a:ext cx="1" cy="4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6" name="Line 25">
                <a:extLst>
                  <a:ext uri="{FF2B5EF4-FFF2-40B4-BE49-F238E27FC236}">
                    <a16:creationId xmlns:a16="http://schemas.microsoft.com/office/drawing/2014/main" xmlns="" id="{F134CD93-0A1B-4912-8D7B-0510E1D3B701}"/>
                  </a:ext>
                </a:extLst>
              </p:cNvPr>
              <p:cNvSpPr>
                <a:spLocks noChangeShapeType="1"/>
              </p:cNvSpPr>
              <p:nvPr/>
            </p:nvSpPr>
            <p:spPr bwMode="auto">
              <a:xfrm flipV="1">
                <a:off x="2324" y="1538"/>
                <a:ext cx="1" cy="4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7" name="Line 26">
                <a:extLst>
                  <a:ext uri="{FF2B5EF4-FFF2-40B4-BE49-F238E27FC236}">
                    <a16:creationId xmlns:a16="http://schemas.microsoft.com/office/drawing/2014/main" xmlns="" id="{82F923AB-F085-4280-BAC9-90106D55ED08}"/>
                  </a:ext>
                </a:extLst>
              </p:cNvPr>
              <p:cNvSpPr>
                <a:spLocks noChangeShapeType="1"/>
              </p:cNvSpPr>
              <p:nvPr/>
            </p:nvSpPr>
            <p:spPr bwMode="auto">
              <a:xfrm flipV="1">
                <a:off x="2129" y="1538"/>
                <a:ext cx="1" cy="4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8" name="Line 27">
                <a:extLst>
                  <a:ext uri="{FF2B5EF4-FFF2-40B4-BE49-F238E27FC236}">
                    <a16:creationId xmlns:a16="http://schemas.microsoft.com/office/drawing/2014/main" xmlns="" id="{0FE57DFF-B0C6-4AA4-BD68-AA23B498AAD4}"/>
                  </a:ext>
                </a:extLst>
              </p:cNvPr>
              <p:cNvSpPr>
                <a:spLocks noChangeShapeType="1"/>
              </p:cNvSpPr>
              <p:nvPr/>
            </p:nvSpPr>
            <p:spPr bwMode="auto">
              <a:xfrm flipV="1">
                <a:off x="1934" y="1538"/>
                <a:ext cx="1" cy="4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9" name="Line 28">
                <a:extLst>
                  <a:ext uri="{FF2B5EF4-FFF2-40B4-BE49-F238E27FC236}">
                    <a16:creationId xmlns:a16="http://schemas.microsoft.com/office/drawing/2014/main" xmlns="" id="{D7261976-11C1-4243-8292-92773F057E77}"/>
                  </a:ext>
                </a:extLst>
              </p:cNvPr>
              <p:cNvSpPr>
                <a:spLocks noChangeShapeType="1"/>
              </p:cNvSpPr>
              <p:nvPr/>
            </p:nvSpPr>
            <p:spPr bwMode="auto">
              <a:xfrm flipV="1">
                <a:off x="1739" y="1538"/>
                <a:ext cx="1" cy="4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1148" name="Line 29">
              <a:extLst>
                <a:ext uri="{FF2B5EF4-FFF2-40B4-BE49-F238E27FC236}">
                  <a16:creationId xmlns:a16="http://schemas.microsoft.com/office/drawing/2014/main" xmlns="" id="{F185BDE6-E127-4D02-9F24-16A2B5C891E5}"/>
                </a:ext>
              </a:extLst>
            </p:cNvPr>
            <p:cNvSpPr>
              <a:spLocks noChangeShapeType="1"/>
            </p:cNvSpPr>
            <p:nvPr/>
          </p:nvSpPr>
          <p:spPr bwMode="auto">
            <a:xfrm>
              <a:off x="276" y="2092"/>
              <a:ext cx="92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9" name="Freeform 30">
              <a:extLst>
                <a:ext uri="{FF2B5EF4-FFF2-40B4-BE49-F238E27FC236}">
                  <a16:creationId xmlns:a16="http://schemas.microsoft.com/office/drawing/2014/main" xmlns="" id="{AC5C2EDE-D6F7-4BEB-B762-FA7ED2DA3C0B}"/>
                </a:ext>
              </a:extLst>
            </p:cNvPr>
            <p:cNvSpPr>
              <a:spLocks/>
            </p:cNvSpPr>
            <p:nvPr/>
          </p:nvSpPr>
          <p:spPr bwMode="auto">
            <a:xfrm>
              <a:off x="1174" y="2059"/>
              <a:ext cx="68" cy="68"/>
            </a:xfrm>
            <a:custGeom>
              <a:avLst/>
              <a:gdLst>
                <a:gd name="T0" fmla="*/ 0 w 68"/>
                <a:gd name="T1" fmla="*/ 68 h 68"/>
                <a:gd name="T2" fmla="*/ 68 w 68"/>
                <a:gd name="T3" fmla="*/ 33 h 68"/>
                <a:gd name="T4" fmla="*/ 0 w 68"/>
                <a:gd name="T5" fmla="*/ 0 h 68"/>
                <a:gd name="T6" fmla="*/ 21 w 68"/>
                <a:gd name="T7" fmla="*/ 33 h 68"/>
                <a:gd name="T8" fmla="*/ 0 w 68"/>
                <a:gd name="T9" fmla="*/ 68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68">
                  <a:moveTo>
                    <a:pt x="0" y="68"/>
                  </a:moveTo>
                  <a:lnTo>
                    <a:pt x="68" y="33"/>
                  </a:lnTo>
                  <a:lnTo>
                    <a:pt x="0" y="0"/>
                  </a:lnTo>
                  <a:lnTo>
                    <a:pt x="21" y="33"/>
                  </a:lnTo>
                  <a:lnTo>
                    <a:pt x="0" y="68"/>
                  </a:lnTo>
                  <a:close/>
                </a:path>
              </a:pathLst>
            </a:custGeom>
            <a:solidFill>
              <a:srgbClr val="000000"/>
            </a:solidFill>
            <a:ln w="28575" cmpd="sng">
              <a:solidFill>
                <a:srgbClr val="000000"/>
              </a:solidFill>
              <a:round/>
              <a:headEnd/>
              <a:tailEnd/>
            </a:ln>
          </p:spPr>
          <p:txBody>
            <a:bodyPr/>
            <a:lstStyle/>
            <a:p>
              <a:endParaRPr lang="zh-CN" altLang="en-US"/>
            </a:p>
          </p:txBody>
        </p:sp>
        <p:sp>
          <p:nvSpPr>
            <p:cNvPr id="91150" name="Line 31">
              <a:extLst>
                <a:ext uri="{FF2B5EF4-FFF2-40B4-BE49-F238E27FC236}">
                  <a16:creationId xmlns:a16="http://schemas.microsoft.com/office/drawing/2014/main" xmlns="" id="{B8802ACB-D35C-4970-AEA3-3F978D7C4D81}"/>
                </a:ext>
              </a:extLst>
            </p:cNvPr>
            <p:cNvSpPr>
              <a:spLocks noChangeShapeType="1"/>
            </p:cNvSpPr>
            <p:nvPr/>
          </p:nvSpPr>
          <p:spPr bwMode="auto">
            <a:xfrm>
              <a:off x="2911" y="2053"/>
              <a:ext cx="101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1" name="Freeform 32">
              <a:extLst>
                <a:ext uri="{FF2B5EF4-FFF2-40B4-BE49-F238E27FC236}">
                  <a16:creationId xmlns:a16="http://schemas.microsoft.com/office/drawing/2014/main" xmlns="" id="{BF1D20AA-647C-4470-8579-D30F3CE850E4}"/>
                </a:ext>
              </a:extLst>
            </p:cNvPr>
            <p:cNvSpPr>
              <a:spLocks/>
            </p:cNvSpPr>
            <p:nvPr/>
          </p:nvSpPr>
          <p:spPr bwMode="auto">
            <a:xfrm>
              <a:off x="3885" y="2025"/>
              <a:ext cx="68" cy="68"/>
            </a:xfrm>
            <a:custGeom>
              <a:avLst/>
              <a:gdLst>
                <a:gd name="T0" fmla="*/ 0 w 68"/>
                <a:gd name="T1" fmla="*/ 68 h 68"/>
                <a:gd name="T2" fmla="*/ 68 w 68"/>
                <a:gd name="T3" fmla="*/ 33 h 68"/>
                <a:gd name="T4" fmla="*/ 0 w 68"/>
                <a:gd name="T5" fmla="*/ 0 h 68"/>
                <a:gd name="T6" fmla="*/ 21 w 68"/>
                <a:gd name="T7" fmla="*/ 33 h 68"/>
                <a:gd name="T8" fmla="*/ 0 w 68"/>
                <a:gd name="T9" fmla="*/ 68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68">
                  <a:moveTo>
                    <a:pt x="0" y="68"/>
                  </a:moveTo>
                  <a:lnTo>
                    <a:pt x="68" y="33"/>
                  </a:lnTo>
                  <a:lnTo>
                    <a:pt x="0" y="0"/>
                  </a:lnTo>
                  <a:lnTo>
                    <a:pt x="21" y="33"/>
                  </a:lnTo>
                  <a:lnTo>
                    <a:pt x="0" y="68"/>
                  </a:lnTo>
                  <a:close/>
                </a:path>
              </a:pathLst>
            </a:custGeom>
            <a:solidFill>
              <a:srgbClr val="000000"/>
            </a:solidFill>
            <a:ln w="28575" cmpd="sng">
              <a:solidFill>
                <a:srgbClr val="000000"/>
              </a:solidFill>
              <a:round/>
              <a:headEnd/>
              <a:tailEnd/>
            </a:ln>
          </p:spPr>
          <p:txBody>
            <a:bodyPr/>
            <a:lstStyle/>
            <a:p>
              <a:endParaRPr lang="zh-CN" altLang="en-US"/>
            </a:p>
          </p:txBody>
        </p:sp>
        <p:grpSp>
          <p:nvGrpSpPr>
            <p:cNvPr id="91152" name="Group 33">
              <a:extLst>
                <a:ext uri="{FF2B5EF4-FFF2-40B4-BE49-F238E27FC236}">
                  <a16:creationId xmlns:a16="http://schemas.microsoft.com/office/drawing/2014/main" xmlns="" id="{4BB887DF-1040-4D88-8036-588F92A0709A}"/>
                </a:ext>
              </a:extLst>
            </p:cNvPr>
            <p:cNvGrpSpPr>
              <a:grpSpLocks/>
            </p:cNvGrpSpPr>
            <p:nvPr/>
          </p:nvGrpSpPr>
          <p:grpSpPr bwMode="auto">
            <a:xfrm>
              <a:off x="4845" y="1949"/>
              <a:ext cx="800" cy="84"/>
              <a:chOff x="4960" y="1644"/>
              <a:chExt cx="625" cy="68"/>
            </a:xfrm>
          </p:grpSpPr>
          <p:sp>
            <p:nvSpPr>
              <p:cNvPr id="91179" name="Line 34">
                <a:extLst>
                  <a:ext uri="{FF2B5EF4-FFF2-40B4-BE49-F238E27FC236}">
                    <a16:creationId xmlns:a16="http://schemas.microsoft.com/office/drawing/2014/main" xmlns="" id="{50E5EF75-EBCC-44FB-8970-9D8217153A35}"/>
                  </a:ext>
                </a:extLst>
              </p:cNvPr>
              <p:cNvSpPr>
                <a:spLocks noChangeShapeType="1"/>
              </p:cNvSpPr>
              <p:nvPr/>
            </p:nvSpPr>
            <p:spPr bwMode="auto">
              <a:xfrm>
                <a:off x="4960" y="1678"/>
                <a:ext cx="58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80" name="Freeform 35">
                <a:extLst>
                  <a:ext uri="{FF2B5EF4-FFF2-40B4-BE49-F238E27FC236}">
                    <a16:creationId xmlns:a16="http://schemas.microsoft.com/office/drawing/2014/main" xmlns="" id="{32CD413D-4647-4532-A121-8315B45DCA4D}"/>
                  </a:ext>
                </a:extLst>
              </p:cNvPr>
              <p:cNvSpPr>
                <a:spLocks/>
              </p:cNvSpPr>
              <p:nvPr/>
            </p:nvSpPr>
            <p:spPr bwMode="auto">
              <a:xfrm>
                <a:off x="5517" y="1644"/>
                <a:ext cx="68" cy="68"/>
              </a:xfrm>
              <a:custGeom>
                <a:avLst/>
                <a:gdLst>
                  <a:gd name="T0" fmla="*/ 0 w 68"/>
                  <a:gd name="T1" fmla="*/ 68 h 68"/>
                  <a:gd name="T2" fmla="*/ 68 w 68"/>
                  <a:gd name="T3" fmla="*/ 34 h 68"/>
                  <a:gd name="T4" fmla="*/ 0 w 68"/>
                  <a:gd name="T5" fmla="*/ 0 h 68"/>
                  <a:gd name="T6" fmla="*/ 21 w 68"/>
                  <a:gd name="T7" fmla="*/ 34 h 68"/>
                  <a:gd name="T8" fmla="*/ 0 w 68"/>
                  <a:gd name="T9" fmla="*/ 68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68">
                    <a:moveTo>
                      <a:pt x="0" y="68"/>
                    </a:moveTo>
                    <a:lnTo>
                      <a:pt x="68" y="34"/>
                    </a:lnTo>
                    <a:lnTo>
                      <a:pt x="0" y="0"/>
                    </a:lnTo>
                    <a:lnTo>
                      <a:pt x="21" y="34"/>
                    </a:lnTo>
                    <a:lnTo>
                      <a:pt x="0" y="68"/>
                    </a:lnTo>
                    <a:close/>
                  </a:path>
                </a:pathLst>
              </a:custGeom>
              <a:solidFill>
                <a:srgbClr val="000000"/>
              </a:solidFill>
              <a:ln w="28575" cmpd="sng">
                <a:solidFill>
                  <a:srgbClr val="000000"/>
                </a:solidFill>
                <a:round/>
                <a:headEnd/>
                <a:tailEnd/>
              </a:ln>
            </p:spPr>
            <p:txBody>
              <a:bodyPr/>
              <a:lstStyle/>
              <a:p>
                <a:endParaRPr lang="zh-CN" altLang="en-US"/>
              </a:p>
            </p:txBody>
          </p:sp>
        </p:grpSp>
        <p:sp>
          <p:nvSpPr>
            <p:cNvPr id="91153" name="Line 36">
              <a:extLst>
                <a:ext uri="{FF2B5EF4-FFF2-40B4-BE49-F238E27FC236}">
                  <a16:creationId xmlns:a16="http://schemas.microsoft.com/office/drawing/2014/main" xmlns="" id="{011F52B1-AA6F-46C7-A2A9-BBED6E4641EA}"/>
                </a:ext>
              </a:extLst>
            </p:cNvPr>
            <p:cNvSpPr>
              <a:spLocks noChangeShapeType="1"/>
            </p:cNvSpPr>
            <p:nvPr/>
          </p:nvSpPr>
          <p:spPr bwMode="auto">
            <a:xfrm flipH="1">
              <a:off x="853" y="3802"/>
              <a:ext cx="69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4" name="Line 37">
              <a:extLst>
                <a:ext uri="{FF2B5EF4-FFF2-40B4-BE49-F238E27FC236}">
                  <a16:creationId xmlns:a16="http://schemas.microsoft.com/office/drawing/2014/main" xmlns="" id="{53B875CA-AF34-44F4-9295-616D27F65767}"/>
                </a:ext>
              </a:extLst>
            </p:cNvPr>
            <p:cNvSpPr>
              <a:spLocks noChangeShapeType="1"/>
            </p:cNvSpPr>
            <p:nvPr/>
          </p:nvSpPr>
          <p:spPr bwMode="auto">
            <a:xfrm flipV="1">
              <a:off x="856" y="2134"/>
              <a:ext cx="1" cy="16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5" name="Freeform 38">
              <a:extLst>
                <a:ext uri="{FF2B5EF4-FFF2-40B4-BE49-F238E27FC236}">
                  <a16:creationId xmlns:a16="http://schemas.microsoft.com/office/drawing/2014/main" xmlns="" id="{FC16B3F7-A58D-4356-A919-3D2D869EEE95}"/>
                </a:ext>
              </a:extLst>
            </p:cNvPr>
            <p:cNvSpPr>
              <a:spLocks/>
            </p:cNvSpPr>
            <p:nvPr/>
          </p:nvSpPr>
          <p:spPr bwMode="auto">
            <a:xfrm>
              <a:off x="822" y="2089"/>
              <a:ext cx="68" cy="68"/>
            </a:xfrm>
            <a:custGeom>
              <a:avLst/>
              <a:gdLst>
                <a:gd name="T0" fmla="*/ 68 w 68"/>
                <a:gd name="T1" fmla="*/ 68 h 68"/>
                <a:gd name="T2" fmla="*/ 34 w 68"/>
                <a:gd name="T3" fmla="*/ 0 h 68"/>
                <a:gd name="T4" fmla="*/ 0 w 68"/>
                <a:gd name="T5" fmla="*/ 68 h 68"/>
                <a:gd name="T6" fmla="*/ 34 w 68"/>
                <a:gd name="T7" fmla="*/ 47 h 68"/>
                <a:gd name="T8" fmla="*/ 68 w 68"/>
                <a:gd name="T9" fmla="*/ 68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68">
                  <a:moveTo>
                    <a:pt x="68" y="68"/>
                  </a:moveTo>
                  <a:lnTo>
                    <a:pt x="34" y="0"/>
                  </a:lnTo>
                  <a:lnTo>
                    <a:pt x="0" y="68"/>
                  </a:lnTo>
                  <a:lnTo>
                    <a:pt x="34" y="47"/>
                  </a:lnTo>
                  <a:lnTo>
                    <a:pt x="68" y="68"/>
                  </a:lnTo>
                  <a:close/>
                </a:path>
              </a:pathLst>
            </a:custGeom>
            <a:solidFill>
              <a:srgbClr val="000000"/>
            </a:solidFill>
            <a:ln w="28575" cmpd="sng">
              <a:solidFill>
                <a:srgbClr val="000000"/>
              </a:solidFill>
              <a:round/>
              <a:headEnd/>
              <a:tailEnd/>
            </a:ln>
          </p:spPr>
          <p:txBody>
            <a:bodyPr/>
            <a:lstStyle/>
            <a:p>
              <a:endParaRPr lang="zh-CN" altLang="en-US"/>
            </a:p>
          </p:txBody>
        </p:sp>
        <p:sp>
          <p:nvSpPr>
            <p:cNvPr id="91156" name="Line 39">
              <a:extLst>
                <a:ext uri="{FF2B5EF4-FFF2-40B4-BE49-F238E27FC236}">
                  <a16:creationId xmlns:a16="http://schemas.microsoft.com/office/drawing/2014/main" xmlns="" id="{AEEEE065-E4C3-4FD2-900B-CECEDB5FD58E}"/>
                </a:ext>
              </a:extLst>
            </p:cNvPr>
            <p:cNvSpPr>
              <a:spLocks noChangeShapeType="1"/>
            </p:cNvSpPr>
            <p:nvPr/>
          </p:nvSpPr>
          <p:spPr bwMode="auto">
            <a:xfrm>
              <a:off x="4908" y="2236"/>
              <a:ext cx="47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7" name="Line 40">
              <a:extLst>
                <a:ext uri="{FF2B5EF4-FFF2-40B4-BE49-F238E27FC236}">
                  <a16:creationId xmlns:a16="http://schemas.microsoft.com/office/drawing/2014/main" xmlns="" id="{1666C43F-B719-44FA-A2D5-67D82C6E9E92}"/>
                </a:ext>
              </a:extLst>
            </p:cNvPr>
            <p:cNvSpPr>
              <a:spLocks noChangeShapeType="1"/>
            </p:cNvSpPr>
            <p:nvPr/>
          </p:nvSpPr>
          <p:spPr bwMode="auto">
            <a:xfrm>
              <a:off x="5391" y="2195"/>
              <a:ext cx="1" cy="160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8" name="Line 41">
              <a:extLst>
                <a:ext uri="{FF2B5EF4-FFF2-40B4-BE49-F238E27FC236}">
                  <a16:creationId xmlns:a16="http://schemas.microsoft.com/office/drawing/2014/main" xmlns="" id="{64982DD7-2E97-4DD7-AF5A-D9DBAB6AE8EF}"/>
                </a:ext>
              </a:extLst>
            </p:cNvPr>
            <p:cNvSpPr>
              <a:spLocks noChangeShapeType="1"/>
            </p:cNvSpPr>
            <p:nvPr/>
          </p:nvSpPr>
          <p:spPr bwMode="auto">
            <a:xfrm flipH="1">
              <a:off x="3336" y="3802"/>
              <a:ext cx="205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9" name="Freeform 42">
              <a:extLst>
                <a:ext uri="{FF2B5EF4-FFF2-40B4-BE49-F238E27FC236}">
                  <a16:creationId xmlns:a16="http://schemas.microsoft.com/office/drawing/2014/main" xmlns="" id="{F3B68811-D7AD-442B-B03C-38CCE94713EC}"/>
                </a:ext>
              </a:extLst>
            </p:cNvPr>
            <p:cNvSpPr>
              <a:spLocks/>
            </p:cNvSpPr>
            <p:nvPr/>
          </p:nvSpPr>
          <p:spPr bwMode="auto">
            <a:xfrm>
              <a:off x="3291" y="3768"/>
              <a:ext cx="68" cy="68"/>
            </a:xfrm>
            <a:custGeom>
              <a:avLst/>
              <a:gdLst>
                <a:gd name="T0" fmla="*/ 68 w 68"/>
                <a:gd name="T1" fmla="*/ 0 h 68"/>
                <a:gd name="T2" fmla="*/ 0 w 68"/>
                <a:gd name="T3" fmla="*/ 34 h 68"/>
                <a:gd name="T4" fmla="*/ 68 w 68"/>
                <a:gd name="T5" fmla="*/ 68 h 68"/>
                <a:gd name="T6" fmla="*/ 47 w 68"/>
                <a:gd name="T7" fmla="*/ 34 h 68"/>
                <a:gd name="T8" fmla="*/ 68 w 68"/>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68">
                  <a:moveTo>
                    <a:pt x="68" y="0"/>
                  </a:moveTo>
                  <a:lnTo>
                    <a:pt x="0" y="34"/>
                  </a:lnTo>
                  <a:lnTo>
                    <a:pt x="68" y="68"/>
                  </a:lnTo>
                  <a:lnTo>
                    <a:pt x="47" y="34"/>
                  </a:lnTo>
                  <a:lnTo>
                    <a:pt x="68" y="0"/>
                  </a:lnTo>
                  <a:close/>
                </a:path>
              </a:pathLst>
            </a:custGeom>
            <a:solidFill>
              <a:srgbClr val="000000"/>
            </a:solidFill>
            <a:ln w="28575" cmpd="sng">
              <a:solidFill>
                <a:srgbClr val="000000"/>
              </a:solidFill>
              <a:round/>
              <a:headEnd/>
              <a:tailEnd/>
            </a:ln>
          </p:spPr>
          <p:txBody>
            <a:bodyPr/>
            <a:lstStyle/>
            <a:p>
              <a:endParaRPr lang="zh-CN" altLang="en-US"/>
            </a:p>
          </p:txBody>
        </p:sp>
        <p:sp>
          <p:nvSpPr>
            <p:cNvPr id="91160" name="Line 43">
              <a:extLst>
                <a:ext uri="{FF2B5EF4-FFF2-40B4-BE49-F238E27FC236}">
                  <a16:creationId xmlns:a16="http://schemas.microsoft.com/office/drawing/2014/main" xmlns="" id="{0DF0A5F7-783C-4C2C-B1D2-B2D28B0FAC1F}"/>
                </a:ext>
              </a:extLst>
            </p:cNvPr>
            <p:cNvSpPr>
              <a:spLocks noChangeShapeType="1"/>
            </p:cNvSpPr>
            <p:nvPr/>
          </p:nvSpPr>
          <p:spPr bwMode="auto">
            <a:xfrm flipH="1">
              <a:off x="898" y="3020"/>
              <a:ext cx="449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61" name="Freeform 44">
              <a:extLst>
                <a:ext uri="{FF2B5EF4-FFF2-40B4-BE49-F238E27FC236}">
                  <a16:creationId xmlns:a16="http://schemas.microsoft.com/office/drawing/2014/main" xmlns="" id="{27CA5EE5-09E0-46C2-A8CD-5393CCD1F440}"/>
                </a:ext>
              </a:extLst>
            </p:cNvPr>
            <p:cNvSpPr>
              <a:spLocks/>
            </p:cNvSpPr>
            <p:nvPr/>
          </p:nvSpPr>
          <p:spPr bwMode="auto">
            <a:xfrm>
              <a:off x="853" y="2986"/>
              <a:ext cx="68" cy="68"/>
            </a:xfrm>
            <a:custGeom>
              <a:avLst/>
              <a:gdLst>
                <a:gd name="T0" fmla="*/ 68 w 68"/>
                <a:gd name="T1" fmla="*/ 0 h 68"/>
                <a:gd name="T2" fmla="*/ 0 w 68"/>
                <a:gd name="T3" fmla="*/ 34 h 68"/>
                <a:gd name="T4" fmla="*/ 68 w 68"/>
                <a:gd name="T5" fmla="*/ 68 h 68"/>
                <a:gd name="T6" fmla="*/ 47 w 68"/>
                <a:gd name="T7" fmla="*/ 34 h 68"/>
                <a:gd name="T8" fmla="*/ 68 w 68"/>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68">
                  <a:moveTo>
                    <a:pt x="68" y="0"/>
                  </a:moveTo>
                  <a:lnTo>
                    <a:pt x="0" y="34"/>
                  </a:lnTo>
                  <a:lnTo>
                    <a:pt x="68" y="68"/>
                  </a:lnTo>
                  <a:lnTo>
                    <a:pt x="47" y="34"/>
                  </a:lnTo>
                  <a:lnTo>
                    <a:pt x="68" y="0"/>
                  </a:lnTo>
                  <a:close/>
                </a:path>
              </a:pathLst>
            </a:custGeom>
            <a:solidFill>
              <a:srgbClr val="000000"/>
            </a:solidFill>
            <a:ln w="28575" cmpd="sng">
              <a:solidFill>
                <a:srgbClr val="000000"/>
              </a:solidFill>
              <a:round/>
              <a:headEnd/>
              <a:tailEnd/>
            </a:ln>
          </p:spPr>
          <p:txBody>
            <a:bodyPr/>
            <a:lstStyle/>
            <a:p>
              <a:endParaRPr lang="zh-CN" altLang="en-US"/>
            </a:p>
          </p:txBody>
        </p:sp>
        <p:sp>
          <p:nvSpPr>
            <p:cNvPr id="91162" name="Rectangle 45">
              <a:extLst>
                <a:ext uri="{FF2B5EF4-FFF2-40B4-BE49-F238E27FC236}">
                  <a16:creationId xmlns:a16="http://schemas.microsoft.com/office/drawing/2014/main" xmlns="" id="{6B8776B1-15D1-4956-BD00-F42FB5A9A675}"/>
                </a:ext>
              </a:extLst>
            </p:cNvPr>
            <p:cNvSpPr>
              <a:spLocks noChangeArrowheads="1"/>
            </p:cNvSpPr>
            <p:nvPr/>
          </p:nvSpPr>
          <p:spPr bwMode="auto">
            <a:xfrm>
              <a:off x="285" y="1767"/>
              <a:ext cx="46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FF3300"/>
                  </a:solidFill>
                </a:rPr>
                <a:t>Admit</a:t>
              </a:r>
            </a:p>
          </p:txBody>
        </p:sp>
        <p:sp>
          <p:nvSpPr>
            <p:cNvPr id="91163" name="Rectangle 46">
              <a:extLst>
                <a:ext uri="{FF2B5EF4-FFF2-40B4-BE49-F238E27FC236}">
                  <a16:creationId xmlns:a16="http://schemas.microsoft.com/office/drawing/2014/main" xmlns="" id="{C973739C-F1D8-4392-B404-63E4CB8E0653}"/>
                </a:ext>
              </a:extLst>
            </p:cNvPr>
            <p:cNvSpPr>
              <a:spLocks noChangeArrowheads="1"/>
            </p:cNvSpPr>
            <p:nvPr/>
          </p:nvSpPr>
          <p:spPr bwMode="auto">
            <a:xfrm>
              <a:off x="1197" y="1575"/>
              <a:ext cx="181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339933"/>
                  </a:solidFill>
                </a:rPr>
                <a:t>Ready Queue  </a:t>
              </a:r>
              <a:r>
                <a:rPr lang="zh-CN" altLang="en-US" sz="2000" b="1">
                  <a:solidFill>
                    <a:srgbClr val="339933"/>
                  </a:solidFill>
                </a:rPr>
                <a:t>就绪队列</a:t>
              </a:r>
              <a:r>
                <a:rPr lang="zh-CN" altLang="en-US" sz="2000" b="1">
                  <a:solidFill>
                    <a:srgbClr val="FF3300"/>
                  </a:solidFill>
                </a:rPr>
                <a:t> </a:t>
              </a:r>
            </a:p>
          </p:txBody>
        </p:sp>
        <p:sp>
          <p:nvSpPr>
            <p:cNvPr id="91164" name="Rectangle 47">
              <a:extLst>
                <a:ext uri="{FF2B5EF4-FFF2-40B4-BE49-F238E27FC236}">
                  <a16:creationId xmlns:a16="http://schemas.microsoft.com/office/drawing/2014/main" xmlns="" id="{C5631652-EDDC-429D-B221-29696B39DB98}"/>
                </a:ext>
              </a:extLst>
            </p:cNvPr>
            <p:cNvSpPr>
              <a:spLocks noChangeArrowheads="1"/>
            </p:cNvSpPr>
            <p:nvPr/>
          </p:nvSpPr>
          <p:spPr bwMode="auto">
            <a:xfrm>
              <a:off x="3101" y="1785"/>
              <a:ext cx="65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dirty="0">
                  <a:solidFill>
                    <a:srgbClr val="FF3300"/>
                  </a:solidFill>
                </a:rPr>
                <a:t>Dispatch</a:t>
              </a:r>
            </a:p>
          </p:txBody>
        </p:sp>
        <p:sp>
          <p:nvSpPr>
            <p:cNvPr id="91165" name="Rectangle 48">
              <a:extLst>
                <a:ext uri="{FF2B5EF4-FFF2-40B4-BE49-F238E27FC236}">
                  <a16:creationId xmlns:a16="http://schemas.microsoft.com/office/drawing/2014/main" xmlns="" id="{FBE72716-0D3E-418E-AB8B-CAE282109D4C}"/>
                </a:ext>
              </a:extLst>
            </p:cNvPr>
            <p:cNvSpPr>
              <a:spLocks noChangeArrowheads="1"/>
            </p:cNvSpPr>
            <p:nvPr/>
          </p:nvSpPr>
          <p:spPr bwMode="auto">
            <a:xfrm>
              <a:off x="2653" y="2752"/>
              <a:ext cx="111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FF3300"/>
                  </a:solidFill>
                </a:rPr>
                <a:t>Time-out  </a:t>
              </a:r>
              <a:r>
                <a:rPr lang="zh-CN" altLang="en-US" sz="2000" b="1">
                  <a:solidFill>
                    <a:srgbClr val="FF3300"/>
                  </a:solidFill>
                </a:rPr>
                <a:t>超时</a:t>
              </a:r>
            </a:p>
          </p:txBody>
        </p:sp>
        <p:sp>
          <p:nvSpPr>
            <p:cNvPr id="91166" name="Rectangle 49">
              <a:extLst>
                <a:ext uri="{FF2B5EF4-FFF2-40B4-BE49-F238E27FC236}">
                  <a16:creationId xmlns:a16="http://schemas.microsoft.com/office/drawing/2014/main" xmlns="" id="{C95763C2-3EA6-4365-8933-3EDFE53853F9}"/>
                </a:ext>
              </a:extLst>
            </p:cNvPr>
            <p:cNvSpPr>
              <a:spLocks noChangeArrowheads="1"/>
            </p:cNvSpPr>
            <p:nvPr/>
          </p:nvSpPr>
          <p:spPr bwMode="auto">
            <a:xfrm>
              <a:off x="3741" y="3580"/>
              <a:ext cx="83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FF3300"/>
                  </a:solidFill>
                </a:rPr>
                <a:t>Event Wait</a:t>
              </a:r>
            </a:p>
          </p:txBody>
        </p:sp>
        <p:sp>
          <p:nvSpPr>
            <p:cNvPr id="91167" name="Rectangle 50">
              <a:extLst>
                <a:ext uri="{FF2B5EF4-FFF2-40B4-BE49-F238E27FC236}">
                  <a16:creationId xmlns:a16="http://schemas.microsoft.com/office/drawing/2014/main" xmlns="" id="{FB5C8E10-F2B4-4595-82ED-B589B862B90E}"/>
                </a:ext>
              </a:extLst>
            </p:cNvPr>
            <p:cNvSpPr>
              <a:spLocks noChangeArrowheads="1"/>
            </p:cNvSpPr>
            <p:nvPr/>
          </p:nvSpPr>
          <p:spPr bwMode="auto">
            <a:xfrm>
              <a:off x="4941" y="1726"/>
              <a:ext cx="5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FF3300"/>
                  </a:solidFill>
                </a:rPr>
                <a:t>Release</a:t>
              </a:r>
            </a:p>
          </p:txBody>
        </p:sp>
        <p:sp>
          <p:nvSpPr>
            <p:cNvPr id="91168" name="Rectangle 51">
              <a:extLst>
                <a:ext uri="{FF2B5EF4-FFF2-40B4-BE49-F238E27FC236}">
                  <a16:creationId xmlns:a16="http://schemas.microsoft.com/office/drawing/2014/main" xmlns="" id="{A00EC368-D927-4194-984D-70BD1B4B0D27}"/>
                </a:ext>
              </a:extLst>
            </p:cNvPr>
            <p:cNvSpPr>
              <a:spLocks noChangeArrowheads="1"/>
            </p:cNvSpPr>
            <p:nvPr/>
          </p:nvSpPr>
          <p:spPr bwMode="auto">
            <a:xfrm>
              <a:off x="4215" y="1822"/>
              <a:ext cx="35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FF3300"/>
                  </a:solidFill>
                </a:rPr>
                <a:t>CPU</a:t>
              </a:r>
            </a:p>
          </p:txBody>
        </p:sp>
        <p:sp>
          <p:nvSpPr>
            <p:cNvPr id="91169" name="Rectangle 52">
              <a:extLst>
                <a:ext uri="{FF2B5EF4-FFF2-40B4-BE49-F238E27FC236}">
                  <a16:creationId xmlns:a16="http://schemas.microsoft.com/office/drawing/2014/main" xmlns="" id="{B9DCF63F-562D-48F8-9B6B-595276C181AA}"/>
                </a:ext>
              </a:extLst>
            </p:cNvPr>
            <p:cNvSpPr>
              <a:spLocks noChangeArrowheads="1"/>
            </p:cNvSpPr>
            <p:nvPr/>
          </p:nvSpPr>
          <p:spPr bwMode="auto">
            <a:xfrm>
              <a:off x="1389" y="4080"/>
              <a:ext cx="1895"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chemeClr val="accent2"/>
                  </a:solidFill>
                </a:rPr>
                <a:t>Blocked Queue  </a:t>
              </a:r>
              <a:r>
                <a:rPr lang="zh-CN" altLang="en-US" sz="2000" b="1">
                  <a:solidFill>
                    <a:schemeClr val="accent2"/>
                  </a:solidFill>
                </a:rPr>
                <a:t>等待队列</a:t>
              </a:r>
            </a:p>
          </p:txBody>
        </p:sp>
        <p:sp>
          <p:nvSpPr>
            <p:cNvPr id="91170" name="Rectangle 53">
              <a:extLst>
                <a:ext uri="{FF2B5EF4-FFF2-40B4-BE49-F238E27FC236}">
                  <a16:creationId xmlns:a16="http://schemas.microsoft.com/office/drawing/2014/main" xmlns="" id="{D0FFF1F5-610A-4ABF-970F-641E2ABCB9F3}"/>
                </a:ext>
              </a:extLst>
            </p:cNvPr>
            <p:cNvSpPr>
              <a:spLocks noChangeArrowheads="1"/>
            </p:cNvSpPr>
            <p:nvPr/>
          </p:nvSpPr>
          <p:spPr bwMode="auto">
            <a:xfrm>
              <a:off x="285" y="3101"/>
              <a:ext cx="43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FF3300"/>
                  </a:solidFill>
                </a:rPr>
                <a:t>Event</a:t>
              </a:r>
            </a:p>
          </p:txBody>
        </p:sp>
        <p:sp>
          <p:nvSpPr>
            <p:cNvPr id="91171" name="Rectangle 54">
              <a:extLst>
                <a:ext uri="{FF2B5EF4-FFF2-40B4-BE49-F238E27FC236}">
                  <a16:creationId xmlns:a16="http://schemas.microsoft.com/office/drawing/2014/main" xmlns="" id="{256D4558-F478-4E2B-8E38-769079ED90EF}"/>
                </a:ext>
              </a:extLst>
            </p:cNvPr>
            <p:cNvSpPr>
              <a:spLocks noChangeArrowheads="1"/>
            </p:cNvSpPr>
            <p:nvPr/>
          </p:nvSpPr>
          <p:spPr bwMode="auto">
            <a:xfrm>
              <a:off x="237" y="3325"/>
              <a:ext cx="52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FF3300"/>
                  </a:solidFill>
                </a:rPr>
                <a:t>Occurs</a:t>
              </a:r>
            </a:p>
          </p:txBody>
        </p:sp>
        <p:sp>
          <p:nvSpPr>
            <p:cNvPr id="91172" name="Text Box 55">
              <a:extLst>
                <a:ext uri="{FF2B5EF4-FFF2-40B4-BE49-F238E27FC236}">
                  <a16:creationId xmlns:a16="http://schemas.microsoft.com/office/drawing/2014/main" xmlns="" id="{796DB53C-819E-4126-86E1-7E8D5941B5F7}"/>
                </a:ext>
              </a:extLst>
            </p:cNvPr>
            <p:cNvSpPr txBox="1">
              <a:spLocks noChangeArrowheads="1"/>
            </p:cNvSpPr>
            <p:nvPr/>
          </p:nvSpPr>
          <p:spPr bwMode="auto">
            <a:xfrm>
              <a:off x="1423" y="3885"/>
              <a:ext cx="125"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000" b="1">
                <a:solidFill>
                  <a:srgbClr val="FF3300"/>
                </a:solidFill>
              </a:endParaRPr>
            </a:p>
          </p:txBody>
        </p:sp>
        <p:sp>
          <p:nvSpPr>
            <p:cNvPr id="91173" name="Rectangle 56">
              <a:extLst>
                <a:ext uri="{FF2B5EF4-FFF2-40B4-BE49-F238E27FC236}">
                  <a16:creationId xmlns:a16="http://schemas.microsoft.com/office/drawing/2014/main" xmlns="" id="{80ADEA1D-3AA4-4A1D-8548-FB53C500DC80}"/>
                </a:ext>
              </a:extLst>
            </p:cNvPr>
            <p:cNvSpPr>
              <a:spLocks noChangeArrowheads="1"/>
            </p:cNvSpPr>
            <p:nvPr/>
          </p:nvSpPr>
          <p:spPr bwMode="auto">
            <a:xfrm>
              <a:off x="381" y="2142"/>
              <a:ext cx="34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solidFill>
                    <a:srgbClr val="FF3300"/>
                  </a:solidFill>
                </a:rPr>
                <a:t>提交</a:t>
              </a:r>
            </a:p>
          </p:txBody>
        </p:sp>
        <p:sp>
          <p:nvSpPr>
            <p:cNvPr id="91174" name="Rectangle 57">
              <a:extLst>
                <a:ext uri="{FF2B5EF4-FFF2-40B4-BE49-F238E27FC236}">
                  <a16:creationId xmlns:a16="http://schemas.microsoft.com/office/drawing/2014/main" xmlns="" id="{43B577CB-BA37-47F2-9D1F-A7BDEEACF508}"/>
                </a:ext>
              </a:extLst>
            </p:cNvPr>
            <p:cNvSpPr>
              <a:spLocks noChangeArrowheads="1"/>
            </p:cNvSpPr>
            <p:nvPr/>
          </p:nvSpPr>
          <p:spPr bwMode="auto">
            <a:xfrm>
              <a:off x="3261" y="2104"/>
              <a:ext cx="34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solidFill>
                    <a:srgbClr val="FF3300"/>
                  </a:solidFill>
                </a:rPr>
                <a:t>调度</a:t>
              </a:r>
            </a:p>
          </p:txBody>
        </p:sp>
        <p:sp>
          <p:nvSpPr>
            <p:cNvPr id="91175" name="Rectangle 58">
              <a:extLst>
                <a:ext uri="{FF2B5EF4-FFF2-40B4-BE49-F238E27FC236}">
                  <a16:creationId xmlns:a16="http://schemas.microsoft.com/office/drawing/2014/main" xmlns="" id="{C4384D58-1E7B-48D8-BC30-CD63C8727DA9}"/>
                </a:ext>
              </a:extLst>
            </p:cNvPr>
            <p:cNvSpPr>
              <a:spLocks noChangeArrowheads="1"/>
            </p:cNvSpPr>
            <p:nvPr/>
          </p:nvSpPr>
          <p:spPr bwMode="auto">
            <a:xfrm>
              <a:off x="4040" y="2053"/>
              <a:ext cx="71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FF3300"/>
                  </a:solidFill>
                </a:rPr>
                <a:t>Processor</a:t>
              </a:r>
            </a:p>
          </p:txBody>
        </p:sp>
        <p:sp>
          <p:nvSpPr>
            <p:cNvPr id="91176" name="Rectangle 59">
              <a:extLst>
                <a:ext uri="{FF2B5EF4-FFF2-40B4-BE49-F238E27FC236}">
                  <a16:creationId xmlns:a16="http://schemas.microsoft.com/office/drawing/2014/main" xmlns="" id="{44D9D53C-9398-4BAC-BDB5-24D0D8E9533A}"/>
                </a:ext>
              </a:extLst>
            </p:cNvPr>
            <p:cNvSpPr>
              <a:spLocks noChangeArrowheads="1"/>
            </p:cNvSpPr>
            <p:nvPr/>
          </p:nvSpPr>
          <p:spPr bwMode="auto">
            <a:xfrm>
              <a:off x="5038" y="2005"/>
              <a:ext cx="34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solidFill>
                    <a:srgbClr val="FF3300"/>
                  </a:solidFill>
                </a:rPr>
                <a:t>释放</a:t>
              </a:r>
            </a:p>
          </p:txBody>
        </p:sp>
        <p:sp>
          <p:nvSpPr>
            <p:cNvPr id="91177" name="Rectangle 60">
              <a:extLst>
                <a:ext uri="{FF2B5EF4-FFF2-40B4-BE49-F238E27FC236}">
                  <a16:creationId xmlns:a16="http://schemas.microsoft.com/office/drawing/2014/main" xmlns="" id="{162CCD81-5E34-4CE2-AEEF-A68B207E2741}"/>
                </a:ext>
              </a:extLst>
            </p:cNvPr>
            <p:cNvSpPr>
              <a:spLocks noChangeArrowheads="1"/>
            </p:cNvSpPr>
            <p:nvPr/>
          </p:nvSpPr>
          <p:spPr bwMode="auto">
            <a:xfrm>
              <a:off x="3741" y="3869"/>
              <a:ext cx="69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solidFill>
                    <a:srgbClr val="FF3300"/>
                  </a:solidFill>
                </a:rPr>
                <a:t>等待事件</a:t>
              </a:r>
            </a:p>
          </p:txBody>
        </p:sp>
        <p:sp>
          <p:nvSpPr>
            <p:cNvPr id="91178" name="Text Box 61">
              <a:extLst>
                <a:ext uri="{FF2B5EF4-FFF2-40B4-BE49-F238E27FC236}">
                  <a16:creationId xmlns:a16="http://schemas.microsoft.com/office/drawing/2014/main" xmlns="" id="{DC711493-FD2F-4415-ABB2-D0E003E64EDD}"/>
                </a:ext>
              </a:extLst>
            </p:cNvPr>
            <p:cNvSpPr txBox="1">
              <a:spLocks noChangeArrowheads="1"/>
            </p:cNvSpPr>
            <p:nvPr/>
          </p:nvSpPr>
          <p:spPr bwMode="auto">
            <a:xfrm>
              <a:off x="285" y="3533"/>
              <a:ext cx="528"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solidFill>
                    <a:srgbClr val="FF3300"/>
                  </a:solidFill>
                </a:rPr>
                <a:t>事件发生</a:t>
              </a:r>
            </a:p>
          </p:txBody>
        </p:sp>
      </p:grpSp>
      <p:sp>
        <p:nvSpPr>
          <p:cNvPr id="288830" name="Rectangle 62">
            <a:extLst>
              <a:ext uri="{FF2B5EF4-FFF2-40B4-BE49-F238E27FC236}">
                <a16:creationId xmlns:a16="http://schemas.microsoft.com/office/drawing/2014/main" xmlns="" id="{BFCDF0C1-7772-4C57-8E89-D5F78D752DF7}"/>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xmlns="" id="{23778A7F-8FA8-4EFE-B096-99C1FC4F9A78}"/>
              </a:ext>
            </a:extLst>
          </p:cNvPr>
          <p:cNvSpPr>
            <a:spLocks noChangeArrowheads="1"/>
          </p:cNvSpPr>
          <p:nvPr/>
        </p:nvSpPr>
        <p:spPr bwMode="auto">
          <a:xfrm>
            <a:off x="2627313" y="5811838"/>
            <a:ext cx="1512887" cy="50323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93187" name="Rectangle 3">
            <a:extLst>
              <a:ext uri="{FF2B5EF4-FFF2-40B4-BE49-F238E27FC236}">
                <a16:creationId xmlns:a16="http://schemas.microsoft.com/office/drawing/2014/main" xmlns="" id="{9BC10F08-672E-410D-9115-3DCD168CC91B}"/>
              </a:ext>
            </a:extLst>
          </p:cNvPr>
          <p:cNvSpPr>
            <a:spLocks noChangeArrowheads="1"/>
          </p:cNvSpPr>
          <p:nvPr/>
        </p:nvSpPr>
        <p:spPr bwMode="auto">
          <a:xfrm>
            <a:off x="2627313" y="4702175"/>
            <a:ext cx="1512887" cy="50323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93188" name="Rectangle 4">
            <a:extLst>
              <a:ext uri="{FF2B5EF4-FFF2-40B4-BE49-F238E27FC236}">
                <a16:creationId xmlns:a16="http://schemas.microsoft.com/office/drawing/2014/main" xmlns="" id="{796D51C8-D68B-4E36-9AC6-E924B519DC9B}"/>
              </a:ext>
            </a:extLst>
          </p:cNvPr>
          <p:cNvSpPr>
            <a:spLocks noChangeArrowheads="1"/>
          </p:cNvSpPr>
          <p:nvPr/>
        </p:nvSpPr>
        <p:spPr bwMode="auto">
          <a:xfrm>
            <a:off x="3044825" y="3232150"/>
            <a:ext cx="1512888" cy="539750"/>
          </a:xfrm>
          <a:prstGeom prst="rect">
            <a:avLst/>
          </a:prstGeom>
          <a:solidFill>
            <a:srgbClr val="33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93189" name="Rectangle 5">
            <a:extLst>
              <a:ext uri="{FF2B5EF4-FFF2-40B4-BE49-F238E27FC236}">
                <a16:creationId xmlns:a16="http://schemas.microsoft.com/office/drawing/2014/main" xmlns="" id="{0DF39770-11FB-44FA-911D-E7531084FDB9}"/>
              </a:ext>
            </a:extLst>
          </p:cNvPr>
          <p:cNvSpPr>
            <a:spLocks noGrp="1" noChangeArrowheads="1"/>
          </p:cNvSpPr>
          <p:nvPr>
            <p:ph type="body" idx="1"/>
          </p:nvPr>
        </p:nvSpPr>
        <p:spPr>
          <a:xfrm>
            <a:off x="381000" y="1125538"/>
            <a:ext cx="8077200" cy="1676400"/>
          </a:xfrm>
        </p:spPr>
        <p:txBody>
          <a:bodyPr/>
          <a:lstStyle/>
          <a:p>
            <a:pPr eaLnBrk="1" hangingPunct="1">
              <a:buFontTx/>
              <a:buNone/>
            </a:pPr>
            <a:r>
              <a:rPr lang="en-US" altLang="zh-CN" b="1">
                <a:solidFill>
                  <a:schemeClr val="accent2"/>
                </a:solidFill>
              </a:rPr>
              <a:t>3.2 </a:t>
            </a:r>
            <a:r>
              <a:rPr lang="zh-CN" altLang="en-US" b="1">
                <a:solidFill>
                  <a:schemeClr val="accent2"/>
                </a:solidFill>
              </a:rPr>
              <a:t>进程的描述</a:t>
            </a:r>
          </a:p>
          <a:p>
            <a:pPr eaLnBrk="1" hangingPunct="1">
              <a:buFontTx/>
              <a:buNone/>
            </a:pPr>
            <a:r>
              <a:rPr lang="en-US" altLang="zh-CN" sz="2800" b="1">
                <a:solidFill>
                  <a:srgbClr val="339933"/>
                </a:solidFill>
              </a:rPr>
              <a:t>3.2.5 </a:t>
            </a:r>
            <a:r>
              <a:rPr lang="zh-CN" altLang="en-US" sz="2800" b="1">
                <a:solidFill>
                  <a:srgbClr val="339933"/>
                </a:solidFill>
              </a:rPr>
              <a:t>进程的状态及其转换</a:t>
            </a:r>
            <a:r>
              <a:rPr lang="en-US" altLang="zh-CN" sz="2800" b="1"/>
              <a:t>——</a:t>
            </a:r>
            <a:r>
              <a:rPr lang="zh-CN" altLang="en-US" sz="2400" b="1"/>
              <a:t>五状态进程模型</a:t>
            </a:r>
            <a:endParaRPr lang="zh-CN" altLang="en-US" sz="2800" b="1"/>
          </a:p>
          <a:p>
            <a:pPr lvl="1" eaLnBrk="1" hangingPunct="1">
              <a:buFontTx/>
              <a:buBlip>
                <a:blip r:embed="rId3"/>
              </a:buBlip>
            </a:pPr>
            <a:r>
              <a:rPr lang="zh-CN" altLang="en-US" sz="2600" b="1"/>
              <a:t>五状态进程模型（多队列结构）</a:t>
            </a:r>
          </a:p>
        </p:txBody>
      </p:sp>
      <p:grpSp>
        <p:nvGrpSpPr>
          <p:cNvPr id="93190" name="Group 6">
            <a:extLst>
              <a:ext uri="{FF2B5EF4-FFF2-40B4-BE49-F238E27FC236}">
                <a16:creationId xmlns:a16="http://schemas.microsoft.com/office/drawing/2014/main" xmlns="" id="{3B9D4B07-6884-46D0-B119-E4CD333B49F2}"/>
              </a:ext>
            </a:extLst>
          </p:cNvPr>
          <p:cNvGrpSpPr>
            <a:grpSpLocks/>
          </p:cNvGrpSpPr>
          <p:nvPr/>
        </p:nvGrpSpPr>
        <p:grpSpPr bwMode="auto">
          <a:xfrm>
            <a:off x="957263" y="2849563"/>
            <a:ext cx="6804025" cy="3900487"/>
            <a:chOff x="273" y="960"/>
            <a:chExt cx="5309" cy="3322"/>
          </a:xfrm>
        </p:grpSpPr>
        <p:grpSp>
          <p:nvGrpSpPr>
            <p:cNvPr id="93192" name="Group 7">
              <a:extLst>
                <a:ext uri="{FF2B5EF4-FFF2-40B4-BE49-F238E27FC236}">
                  <a16:creationId xmlns:a16="http://schemas.microsoft.com/office/drawing/2014/main" xmlns="" id="{3E4B4656-0A19-4BC9-A28A-96E1742EE03F}"/>
                </a:ext>
              </a:extLst>
            </p:cNvPr>
            <p:cNvGrpSpPr>
              <a:grpSpLocks/>
            </p:cNvGrpSpPr>
            <p:nvPr/>
          </p:nvGrpSpPr>
          <p:grpSpPr bwMode="auto">
            <a:xfrm>
              <a:off x="1574" y="1280"/>
              <a:ext cx="1504" cy="455"/>
              <a:chOff x="1574" y="1201"/>
              <a:chExt cx="1504" cy="455"/>
            </a:xfrm>
          </p:grpSpPr>
          <p:sp>
            <p:nvSpPr>
              <p:cNvPr id="93252" name="Line 8">
                <a:extLst>
                  <a:ext uri="{FF2B5EF4-FFF2-40B4-BE49-F238E27FC236}">
                    <a16:creationId xmlns:a16="http://schemas.microsoft.com/office/drawing/2014/main" xmlns="" id="{4EE9693B-D090-47EA-900F-56014C3177BD}"/>
                  </a:ext>
                </a:extLst>
              </p:cNvPr>
              <p:cNvSpPr>
                <a:spLocks noChangeShapeType="1"/>
              </p:cNvSpPr>
              <p:nvPr/>
            </p:nvSpPr>
            <p:spPr bwMode="auto">
              <a:xfrm flipH="1">
                <a:off x="1574" y="1652"/>
                <a:ext cx="150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53" name="Line 9">
                <a:extLst>
                  <a:ext uri="{FF2B5EF4-FFF2-40B4-BE49-F238E27FC236}">
                    <a16:creationId xmlns:a16="http://schemas.microsoft.com/office/drawing/2014/main" xmlns="" id="{6C2907E8-5469-4DF3-B5F5-897325B5B2D7}"/>
                  </a:ext>
                </a:extLst>
              </p:cNvPr>
              <p:cNvSpPr>
                <a:spLocks noChangeShapeType="1"/>
              </p:cNvSpPr>
              <p:nvPr/>
            </p:nvSpPr>
            <p:spPr bwMode="auto">
              <a:xfrm flipV="1">
                <a:off x="3074" y="1201"/>
                <a:ext cx="1" cy="45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54" name="Line 10">
                <a:extLst>
                  <a:ext uri="{FF2B5EF4-FFF2-40B4-BE49-F238E27FC236}">
                    <a16:creationId xmlns:a16="http://schemas.microsoft.com/office/drawing/2014/main" xmlns="" id="{E03B84DE-BD0C-4C43-B22F-0E2BF8511873}"/>
                  </a:ext>
                </a:extLst>
              </p:cNvPr>
              <p:cNvSpPr>
                <a:spLocks noChangeShapeType="1"/>
              </p:cNvSpPr>
              <p:nvPr/>
            </p:nvSpPr>
            <p:spPr bwMode="auto">
              <a:xfrm flipH="1">
                <a:off x="1574" y="1204"/>
                <a:ext cx="150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55" name="Line 11">
                <a:extLst>
                  <a:ext uri="{FF2B5EF4-FFF2-40B4-BE49-F238E27FC236}">
                    <a16:creationId xmlns:a16="http://schemas.microsoft.com/office/drawing/2014/main" xmlns="" id="{2DC27F99-B6B6-4070-B1F4-502CAC956013}"/>
                  </a:ext>
                </a:extLst>
              </p:cNvPr>
              <p:cNvSpPr>
                <a:spLocks noChangeShapeType="1"/>
              </p:cNvSpPr>
              <p:nvPr/>
            </p:nvSpPr>
            <p:spPr bwMode="auto">
              <a:xfrm flipV="1">
                <a:off x="2881" y="1201"/>
                <a:ext cx="1" cy="45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56" name="Line 12">
                <a:extLst>
                  <a:ext uri="{FF2B5EF4-FFF2-40B4-BE49-F238E27FC236}">
                    <a16:creationId xmlns:a16="http://schemas.microsoft.com/office/drawing/2014/main" xmlns="" id="{95E7D3B6-D048-4C58-BB24-1B733C70DE87}"/>
                  </a:ext>
                </a:extLst>
              </p:cNvPr>
              <p:cNvSpPr>
                <a:spLocks noChangeShapeType="1"/>
              </p:cNvSpPr>
              <p:nvPr/>
            </p:nvSpPr>
            <p:spPr bwMode="auto">
              <a:xfrm flipV="1">
                <a:off x="2688" y="1201"/>
                <a:ext cx="1" cy="45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57" name="Line 13">
                <a:extLst>
                  <a:ext uri="{FF2B5EF4-FFF2-40B4-BE49-F238E27FC236}">
                    <a16:creationId xmlns:a16="http://schemas.microsoft.com/office/drawing/2014/main" xmlns="" id="{33041BCC-D9BF-4679-ACF3-4EC466B97A3A}"/>
                  </a:ext>
                </a:extLst>
              </p:cNvPr>
              <p:cNvSpPr>
                <a:spLocks noChangeShapeType="1"/>
              </p:cNvSpPr>
              <p:nvPr/>
            </p:nvSpPr>
            <p:spPr bwMode="auto">
              <a:xfrm flipV="1">
                <a:off x="2495" y="1201"/>
                <a:ext cx="1" cy="45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58" name="Line 14">
                <a:extLst>
                  <a:ext uri="{FF2B5EF4-FFF2-40B4-BE49-F238E27FC236}">
                    <a16:creationId xmlns:a16="http://schemas.microsoft.com/office/drawing/2014/main" xmlns="" id="{03F44D51-5E7F-4806-9C2B-2F7E30CA0354}"/>
                  </a:ext>
                </a:extLst>
              </p:cNvPr>
              <p:cNvSpPr>
                <a:spLocks noChangeShapeType="1"/>
              </p:cNvSpPr>
              <p:nvPr/>
            </p:nvSpPr>
            <p:spPr bwMode="auto">
              <a:xfrm flipV="1">
                <a:off x="2302" y="1201"/>
                <a:ext cx="1" cy="45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59" name="Line 15">
                <a:extLst>
                  <a:ext uri="{FF2B5EF4-FFF2-40B4-BE49-F238E27FC236}">
                    <a16:creationId xmlns:a16="http://schemas.microsoft.com/office/drawing/2014/main" xmlns="" id="{47A05359-FB26-44DB-938F-CC83CD3FD19A}"/>
                  </a:ext>
                </a:extLst>
              </p:cNvPr>
              <p:cNvSpPr>
                <a:spLocks noChangeShapeType="1"/>
              </p:cNvSpPr>
              <p:nvPr/>
            </p:nvSpPr>
            <p:spPr bwMode="auto">
              <a:xfrm flipV="1">
                <a:off x="2108" y="1201"/>
                <a:ext cx="1" cy="45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60" name="Line 16">
                <a:extLst>
                  <a:ext uri="{FF2B5EF4-FFF2-40B4-BE49-F238E27FC236}">
                    <a16:creationId xmlns:a16="http://schemas.microsoft.com/office/drawing/2014/main" xmlns="" id="{CF2EA625-EB8E-45ED-B9D4-7C47EE8CD954}"/>
                  </a:ext>
                </a:extLst>
              </p:cNvPr>
              <p:cNvSpPr>
                <a:spLocks noChangeShapeType="1"/>
              </p:cNvSpPr>
              <p:nvPr/>
            </p:nvSpPr>
            <p:spPr bwMode="auto">
              <a:xfrm flipV="1">
                <a:off x="1915" y="1201"/>
                <a:ext cx="1" cy="45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193" name="Line 17">
              <a:extLst>
                <a:ext uri="{FF2B5EF4-FFF2-40B4-BE49-F238E27FC236}">
                  <a16:creationId xmlns:a16="http://schemas.microsoft.com/office/drawing/2014/main" xmlns="" id="{8E1A3984-A96A-4FCD-974E-AF87F1EAA429}"/>
                </a:ext>
              </a:extLst>
            </p:cNvPr>
            <p:cNvSpPr>
              <a:spLocks noChangeShapeType="1"/>
            </p:cNvSpPr>
            <p:nvPr/>
          </p:nvSpPr>
          <p:spPr bwMode="auto">
            <a:xfrm>
              <a:off x="3079" y="1482"/>
              <a:ext cx="101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4" name="Line 18">
              <a:extLst>
                <a:ext uri="{FF2B5EF4-FFF2-40B4-BE49-F238E27FC236}">
                  <a16:creationId xmlns:a16="http://schemas.microsoft.com/office/drawing/2014/main" xmlns="" id="{71E392DB-FDD2-4F17-BD84-A6747E9FC6C3}"/>
                </a:ext>
              </a:extLst>
            </p:cNvPr>
            <p:cNvSpPr>
              <a:spLocks noChangeShapeType="1"/>
            </p:cNvSpPr>
            <p:nvPr/>
          </p:nvSpPr>
          <p:spPr bwMode="auto">
            <a:xfrm>
              <a:off x="4963" y="1432"/>
              <a:ext cx="57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5" name="Freeform 19">
              <a:extLst>
                <a:ext uri="{FF2B5EF4-FFF2-40B4-BE49-F238E27FC236}">
                  <a16:creationId xmlns:a16="http://schemas.microsoft.com/office/drawing/2014/main" xmlns="" id="{4EA3CD5F-4B51-4106-B320-F9B9C9FE1C58}"/>
                </a:ext>
              </a:extLst>
            </p:cNvPr>
            <p:cNvSpPr>
              <a:spLocks/>
            </p:cNvSpPr>
            <p:nvPr/>
          </p:nvSpPr>
          <p:spPr bwMode="auto">
            <a:xfrm>
              <a:off x="5514" y="1398"/>
              <a:ext cx="68" cy="69"/>
            </a:xfrm>
            <a:custGeom>
              <a:avLst/>
              <a:gdLst>
                <a:gd name="T0" fmla="*/ 0 w 68"/>
                <a:gd name="T1" fmla="*/ 69 h 69"/>
                <a:gd name="T2" fmla="*/ 68 w 68"/>
                <a:gd name="T3" fmla="*/ 34 h 69"/>
                <a:gd name="T4" fmla="*/ 0 w 68"/>
                <a:gd name="T5" fmla="*/ 0 h 69"/>
                <a:gd name="T6" fmla="*/ 21 w 68"/>
                <a:gd name="T7" fmla="*/ 34 h 69"/>
                <a:gd name="T8" fmla="*/ 0 w 68"/>
                <a:gd name="T9" fmla="*/ 69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69">
                  <a:moveTo>
                    <a:pt x="0" y="69"/>
                  </a:moveTo>
                  <a:lnTo>
                    <a:pt x="68" y="34"/>
                  </a:lnTo>
                  <a:lnTo>
                    <a:pt x="0" y="0"/>
                  </a:lnTo>
                  <a:lnTo>
                    <a:pt x="21" y="34"/>
                  </a:lnTo>
                  <a:lnTo>
                    <a:pt x="0" y="69"/>
                  </a:lnTo>
                  <a:close/>
                </a:path>
              </a:pathLst>
            </a:custGeom>
            <a:solidFill>
              <a:srgbClr val="000000"/>
            </a:solidFill>
            <a:ln w="28575" cmpd="sng">
              <a:solidFill>
                <a:srgbClr val="000000"/>
              </a:solidFill>
              <a:round/>
              <a:headEnd/>
              <a:tailEnd/>
            </a:ln>
          </p:spPr>
          <p:txBody>
            <a:bodyPr/>
            <a:lstStyle/>
            <a:p>
              <a:endParaRPr lang="zh-CN" altLang="en-US"/>
            </a:p>
          </p:txBody>
        </p:sp>
        <p:sp>
          <p:nvSpPr>
            <p:cNvPr id="93196" name="Line 20">
              <a:extLst>
                <a:ext uri="{FF2B5EF4-FFF2-40B4-BE49-F238E27FC236}">
                  <a16:creationId xmlns:a16="http://schemas.microsoft.com/office/drawing/2014/main" xmlns="" id="{4AC2C1F8-457E-4617-A56E-53C030238E45}"/>
                </a:ext>
              </a:extLst>
            </p:cNvPr>
            <p:cNvSpPr>
              <a:spLocks noChangeShapeType="1"/>
            </p:cNvSpPr>
            <p:nvPr/>
          </p:nvSpPr>
          <p:spPr bwMode="auto">
            <a:xfrm flipV="1">
              <a:off x="901" y="1574"/>
              <a:ext cx="1" cy="170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3197" name="Group 21">
              <a:extLst>
                <a:ext uri="{FF2B5EF4-FFF2-40B4-BE49-F238E27FC236}">
                  <a16:creationId xmlns:a16="http://schemas.microsoft.com/office/drawing/2014/main" xmlns="" id="{475808C6-56BA-4FA6-80CF-CA7BCA87E811}"/>
                </a:ext>
              </a:extLst>
            </p:cNvPr>
            <p:cNvGrpSpPr>
              <a:grpSpLocks/>
            </p:cNvGrpSpPr>
            <p:nvPr/>
          </p:nvGrpSpPr>
          <p:grpSpPr bwMode="auto">
            <a:xfrm>
              <a:off x="327" y="1471"/>
              <a:ext cx="956" cy="100"/>
              <a:chOff x="327" y="1419"/>
              <a:chExt cx="956" cy="100"/>
            </a:xfrm>
          </p:grpSpPr>
          <p:sp>
            <p:nvSpPr>
              <p:cNvPr id="93249" name="Line 22">
                <a:extLst>
                  <a:ext uri="{FF2B5EF4-FFF2-40B4-BE49-F238E27FC236}">
                    <a16:creationId xmlns:a16="http://schemas.microsoft.com/office/drawing/2014/main" xmlns="" id="{5B1025C4-ED46-4D30-8474-65575155129A}"/>
                  </a:ext>
                </a:extLst>
              </p:cNvPr>
              <p:cNvSpPr>
                <a:spLocks noChangeShapeType="1"/>
              </p:cNvSpPr>
              <p:nvPr/>
            </p:nvSpPr>
            <p:spPr bwMode="auto">
              <a:xfrm>
                <a:off x="327" y="1453"/>
                <a:ext cx="91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50" name="Freeform 23">
                <a:extLst>
                  <a:ext uri="{FF2B5EF4-FFF2-40B4-BE49-F238E27FC236}">
                    <a16:creationId xmlns:a16="http://schemas.microsoft.com/office/drawing/2014/main" xmlns="" id="{594D0E82-B009-46D0-87CD-E6574CADE25F}"/>
                  </a:ext>
                </a:extLst>
              </p:cNvPr>
              <p:cNvSpPr>
                <a:spLocks/>
              </p:cNvSpPr>
              <p:nvPr/>
            </p:nvSpPr>
            <p:spPr bwMode="auto">
              <a:xfrm>
                <a:off x="1216" y="1419"/>
                <a:ext cx="67" cy="69"/>
              </a:xfrm>
              <a:custGeom>
                <a:avLst/>
                <a:gdLst>
                  <a:gd name="T0" fmla="*/ 0 w 67"/>
                  <a:gd name="T1" fmla="*/ 69 h 69"/>
                  <a:gd name="T2" fmla="*/ 67 w 67"/>
                  <a:gd name="T3" fmla="*/ 34 h 69"/>
                  <a:gd name="T4" fmla="*/ 0 w 67"/>
                  <a:gd name="T5" fmla="*/ 0 h 69"/>
                  <a:gd name="T6" fmla="*/ 21 w 67"/>
                  <a:gd name="T7" fmla="*/ 34 h 69"/>
                  <a:gd name="T8" fmla="*/ 0 w 67"/>
                  <a:gd name="T9" fmla="*/ 69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69">
                    <a:moveTo>
                      <a:pt x="0" y="69"/>
                    </a:moveTo>
                    <a:lnTo>
                      <a:pt x="67" y="34"/>
                    </a:lnTo>
                    <a:lnTo>
                      <a:pt x="0" y="0"/>
                    </a:lnTo>
                    <a:lnTo>
                      <a:pt x="21" y="34"/>
                    </a:lnTo>
                    <a:lnTo>
                      <a:pt x="0" y="69"/>
                    </a:lnTo>
                    <a:close/>
                  </a:path>
                </a:pathLst>
              </a:custGeom>
              <a:solidFill>
                <a:srgbClr val="000000"/>
              </a:solidFill>
              <a:ln w="28575" cmpd="sng">
                <a:solidFill>
                  <a:srgbClr val="000000"/>
                </a:solidFill>
                <a:round/>
                <a:headEnd/>
                <a:tailEnd/>
              </a:ln>
            </p:spPr>
            <p:txBody>
              <a:bodyPr/>
              <a:lstStyle/>
              <a:p>
                <a:endParaRPr lang="zh-CN" altLang="en-US"/>
              </a:p>
            </p:txBody>
          </p:sp>
          <p:sp>
            <p:nvSpPr>
              <p:cNvPr id="93251" name="Freeform 24">
                <a:extLst>
                  <a:ext uri="{FF2B5EF4-FFF2-40B4-BE49-F238E27FC236}">
                    <a16:creationId xmlns:a16="http://schemas.microsoft.com/office/drawing/2014/main" xmlns="" id="{F6DF4DE7-4DC6-4089-9C0F-8B0122B73251}"/>
                  </a:ext>
                </a:extLst>
              </p:cNvPr>
              <p:cNvSpPr>
                <a:spLocks/>
              </p:cNvSpPr>
              <p:nvPr/>
            </p:nvSpPr>
            <p:spPr bwMode="auto">
              <a:xfrm>
                <a:off x="868" y="1450"/>
                <a:ext cx="67" cy="69"/>
              </a:xfrm>
              <a:custGeom>
                <a:avLst/>
                <a:gdLst>
                  <a:gd name="T0" fmla="*/ 67 w 67"/>
                  <a:gd name="T1" fmla="*/ 69 h 69"/>
                  <a:gd name="T2" fmla="*/ 33 w 67"/>
                  <a:gd name="T3" fmla="*/ 0 h 69"/>
                  <a:gd name="T4" fmla="*/ 0 w 67"/>
                  <a:gd name="T5" fmla="*/ 69 h 69"/>
                  <a:gd name="T6" fmla="*/ 33 w 67"/>
                  <a:gd name="T7" fmla="*/ 47 h 69"/>
                  <a:gd name="T8" fmla="*/ 67 w 67"/>
                  <a:gd name="T9" fmla="*/ 69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69">
                    <a:moveTo>
                      <a:pt x="67" y="69"/>
                    </a:moveTo>
                    <a:lnTo>
                      <a:pt x="33" y="0"/>
                    </a:lnTo>
                    <a:lnTo>
                      <a:pt x="0" y="69"/>
                    </a:lnTo>
                    <a:lnTo>
                      <a:pt x="33" y="47"/>
                    </a:lnTo>
                    <a:lnTo>
                      <a:pt x="67" y="69"/>
                    </a:lnTo>
                    <a:close/>
                  </a:path>
                </a:pathLst>
              </a:custGeom>
              <a:solidFill>
                <a:srgbClr val="000000"/>
              </a:solidFill>
              <a:ln w="28575" cmpd="sng">
                <a:solidFill>
                  <a:srgbClr val="000000"/>
                </a:solidFill>
                <a:round/>
                <a:headEnd/>
                <a:tailEnd/>
              </a:ln>
            </p:spPr>
            <p:txBody>
              <a:bodyPr/>
              <a:lstStyle/>
              <a:p>
                <a:endParaRPr lang="zh-CN" altLang="en-US"/>
              </a:p>
            </p:txBody>
          </p:sp>
        </p:grpSp>
        <p:sp>
          <p:nvSpPr>
            <p:cNvPr id="93198" name="Line 25">
              <a:extLst>
                <a:ext uri="{FF2B5EF4-FFF2-40B4-BE49-F238E27FC236}">
                  <a16:creationId xmlns:a16="http://schemas.microsoft.com/office/drawing/2014/main" xmlns="" id="{B002A2F9-CB1E-4895-908D-A8643772E11D}"/>
                </a:ext>
              </a:extLst>
            </p:cNvPr>
            <p:cNvSpPr>
              <a:spLocks noChangeShapeType="1"/>
            </p:cNvSpPr>
            <p:nvPr/>
          </p:nvSpPr>
          <p:spPr bwMode="auto">
            <a:xfrm>
              <a:off x="4915" y="1631"/>
              <a:ext cx="47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9" name="Line 26">
              <a:extLst>
                <a:ext uri="{FF2B5EF4-FFF2-40B4-BE49-F238E27FC236}">
                  <a16:creationId xmlns:a16="http://schemas.microsoft.com/office/drawing/2014/main" xmlns="" id="{EE1D4D91-9718-43D1-8A33-CD0DA2C9650E}"/>
                </a:ext>
              </a:extLst>
            </p:cNvPr>
            <p:cNvSpPr>
              <a:spLocks noChangeShapeType="1"/>
            </p:cNvSpPr>
            <p:nvPr/>
          </p:nvSpPr>
          <p:spPr bwMode="auto">
            <a:xfrm>
              <a:off x="5393" y="1637"/>
              <a:ext cx="1" cy="163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0" name="Line 27">
              <a:extLst>
                <a:ext uri="{FF2B5EF4-FFF2-40B4-BE49-F238E27FC236}">
                  <a16:creationId xmlns:a16="http://schemas.microsoft.com/office/drawing/2014/main" xmlns="" id="{80B4139C-15D8-4820-BAD9-A429472633CD}"/>
                </a:ext>
              </a:extLst>
            </p:cNvPr>
            <p:cNvSpPr>
              <a:spLocks noChangeShapeType="1"/>
            </p:cNvSpPr>
            <p:nvPr/>
          </p:nvSpPr>
          <p:spPr bwMode="auto">
            <a:xfrm flipH="1">
              <a:off x="942" y="2179"/>
              <a:ext cx="445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1" name="Freeform 28">
              <a:extLst>
                <a:ext uri="{FF2B5EF4-FFF2-40B4-BE49-F238E27FC236}">
                  <a16:creationId xmlns:a16="http://schemas.microsoft.com/office/drawing/2014/main" xmlns="" id="{1B0988ED-8A4C-4E57-AD4D-DF174ADEBBCA}"/>
                </a:ext>
              </a:extLst>
            </p:cNvPr>
            <p:cNvSpPr>
              <a:spLocks/>
            </p:cNvSpPr>
            <p:nvPr/>
          </p:nvSpPr>
          <p:spPr bwMode="auto">
            <a:xfrm>
              <a:off x="898" y="2144"/>
              <a:ext cx="67" cy="70"/>
            </a:xfrm>
            <a:custGeom>
              <a:avLst/>
              <a:gdLst>
                <a:gd name="T0" fmla="*/ 67 w 67"/>
                <a:gd name="T1" fmla="*/ 0 h 70"/>
                <a:gd name="T2" fmla="*/ 0 w 67"/>
                <a:gd name="T3" fmla="*/ 35 h 70"/>
                <a:gd name="T4" fmla="*/ 67 w 67"/>
                <a:gd name="T5" fmla="*/ 70 h 70"/>
                <a:gd name="T6" fmla="*/ 46 w 67"/>
                <a:gd name="T7" fmla="*/ 35 h 70"/>
                <a:gd name="T8" fmla="*/ 67 w 67"/>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70">
                  <a:moveTo>
                    <a:pt x="67" y="0"/>
                  </a:moveTo>
                  <a:lnTo>
                    <a:pt x="0" y="35"/>
                  </a:lnTo>
                  <a:lnTo>
                    <a:pt x="67" y="70"/>
                  </a:lnTo>
                  <a:lnTo>
                    <a:pt x="46" y="35"/>
                  </a:lnTo>
                  <a:lnTo>
                    <a:pt x="67" y="0"/>
                  </a:lnTo>
                  <a:close/>
                </a:path>
              </a:pathLst>
            </a:custGeom>
            <a:solidFill>
              <a:srgbClr val="000000"/>
            </a:solidFill>
            <a:ln w="28575" cmpd="sng">
              <a:solidFill>
                <a:srgbClr val="000000"/>
              </a:solidFill>
              <a:round/>
              <a:headEnd/>
              <a:tailEnd/>
            </a:ln>
          </p:spPr>
          <p:txBody>
            <a:bodyPr/>
            <a:lstStyle/>
            <a:p>
              <a:endParaRPr lang="zh-CN" altLang="en-US"/>
            </a:p>
          </p:txBody>
        </p:sp>
        <p:sp>
          <p:nvSpPr>
            <p:cNvPr id="93202" name="Rectangle 29">
              <a:extLst>
                <a:ext uri="{FF2B5EF4-FFF2-40B4-BE49-F238E27FC236}">
                  <a16:creationId xmlns:a16="http://schemas.microsoft.com/office/drawing/2014/main" xmlns="" id="{BA4C27EC-C6F4-4DE7-95CD-435BF65345B2}"/>
                </a:ext>
              </a:extLst>
            </p:cNvPr>
            <p:cNvSpPr>
              <a:spLocks noChangeArrowheads="1"/>
            </p:cNvSpPr>
            <p:nvPr/>
          </p:nvSpPr>
          <p:spPr bwMode="auto">
            <a:xfrm>
              <a:off x="418" y="1257"/>
              <a:ext cx="975"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FF3300"/>
                  </a:solidFill>
                </a:rPr>
                <a:t>Admit</a:t>
              </a:r>
            </a:p>
          </p:txBody>
        </p:sp>
        <p:sp>
          <p:nvSpPr>
            <p:cNvPr id="93203" name="Rectangle 30">
              <a:extLst>
                <a:ext uri="{FF2B5EF4-FFF2-40B4-BE49-F238E27FC236}">
                  <a16:creationId xmlns:a16="http://schemas.microsoft.com/office/drawing/2014/main" xmlns="" id="{58172AA4-7B1D-46B6-8CD2-25E2C0D785B8}"/>
                </a:ext>
              </a:extLst>
            </p:cNvPr>
            <p:cNvSpPr>
              <a:spLocks noChangeArrowheads="1"/>
            </p:cNvSpPr>
            <p:nvPr/>
          </p:nvSpPr>
          <p:spPr bwMode="auto">
            <a:xfrm>
              <a:off x="1771" y="960"/>
              <a:ext cx="1025"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339933"/>
                  </a:solidFill>
                </a:rPr>
                <a:t>Ready Queue</a:t>
              </a:r>
            </a:p>
          </p:txBody>
        </p:sp>
        <p:sp>
          <p:nvSpPr>
            <p:cNvPr id="93204" name="Rectangle 31">
              <a:extLst>
                <a:ext uri="{FF2B5EF4-FFF2-40B4-BE49-F238E27FC236}">
                  <a16:creationId xmlns:a16="http://schemas.microsoft.com/office/drawing/2014/main" xmlns="" id="{38A74103-6016-45EA-BB88-C87CD3BBCFE4}"/>
                </a:ext>
              </a:extLst>
            </p:cNvPr>
            <p:cNvSpPr>
              <a:spLocks noChangeArrowheads="1"/>
            </p:cNvSpPr>
            <p:nvPr/>
          </p:nvSpPr>
          <p:spPr bwMode="auto">
            <a:xfrm>
              <a:off x="3268" y="1209"/>
              <a:ext cx="67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FF3300"/>
                  </a:solidFill>
                </a:rPr>
                <a:t>Dispatch</a:t>
              </a:r>
            </a:p>
          </p:txBody>
        </p:sp>
        <p:sp>
          <p:nvSpPr>
            <p:cNvPr id="93205" name="Rectangle 32">
              <a:extLst>
                <a:ext uri="{FF2B5EF4-FFF2-40B4-BE49-F238E27FC236}">
                  <a16:creationId xmlns:a16="http://schemas.microsoft.com/office/drawing/2014/main" xmlns="" id="{B22753A1-A7AA-4961-A779-A64DA6C72DB5}"/>
                </a:ext>
              </a:extLst>
            </p:cNvPr>
            <p:cNvSpPr>
              <a:spLocks noChangeArrowheads="1"/>
            </p:cNvSpPr>
            <p:nvPr/>
          </p:nvSpPr>
          <p:spPr bwMode="auto">
            <a:xfrm>
              <a:off x="3123" y="1956"/>
              <a:ext cx="70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FF3300"/>
                  </a:solidFill>
                </a:rPr>
                <a:t>Time-out</a:t>
              </a:r>
            </a:p>
          </p:txBody>
        </p:sp>
        <p:sp>
          <p:nvSpPr>
            <p:cNvPr id="93206" name="Rectangle 33">
              <a:extLst>
                <a:ext uri="{FF2B5EF4-FFF2-40B4-BE49-F238E27FC236}">
                  <a16:creationId xmlns:a16="http://schemas.microsoft.com/office/drawing/2014/main" xmlns="" id="{689CF0E4-C03D-471E-8FBE-5F44C321A1FD}"/>
                </a:ext>
              </a:extLst>
            </p:cNvPr>
            <p:cNvSpPr>
              <a:spLocks noChangeArrowheads="1"/>
            </p:cNvSpPr>
            <p:nvPr/>
          </p:nvSpPr>
          <p:spPr bwMode="auto">
            <a:xfrm>
              <a:off x="5006" y="1159"/>
              <a:ext cx="575"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FF3300"/>
                  </a:solidFill>
                </a:rPr>
                <a:t>Release</a:t>
              </a:r>
            </a:p>
          </p:txBody>
        </p:sp>
        <p:grpSp>
          <p:nvGrpSpPr>
            <p:cNvPr id="93207" name="Group 34">
              <a:extLst>
                <a:ext uri="{FF2B5EF4-FFF2-40B4-BE49-F238E27FC236}">
                  <a16:creationId xmlns:a16="http://schemas.microsoft.com/office/drawing/2014/main" xmlns="" id="{C1BA6AFF-12DC-4B8F-BB8B-4B7F0BB3343D}"/>
                </a:ext>
              </a:extLst>
            </p:cNvPr>
            <p:cNvGrpSpPr>
              <a:grpSpLocks/>
            </p:cNvGrpSpPr>
            <p:nvPr/>
          </p:nvGrpSpPr>
          <p:grpSpPr bwMode="auto">
            <a:xfrm>
              <a:off x="4136" y="1077"/>
              <a:ext cx="875" cy="703"/>
              <a:chOff x="4136" y="998"/>
              <a:chExt cx="875" cy="703"/>
            </a:xfrm>
          </p:grpSpPr>
          <p:sp>
            <p:nvSpPr>
              <p:cNvPr id="93246" name="Freeform 35">
                <a:extLst>
                  <a:ext uri="{FF2B5EF4-FFF2-40B4-BE49-F238E27FC236}">
                    <a16:creationId xmlns:a16="http://schemas.microsoft.com/office/drawing/2014/main" xmlns="" id="{DB37D6BA-3B7F-4FF9-96FE-F28D1D919370}"/>
                  </a:ext>
                </a:extLst>
              </p:cNvPr>
              <p:cNvSpPr>
                <a:spLocks/>
              </p:cNvSpPr>
              <p:nvPr/>
            </p:nvSpPr>
            <p:spPr bwMode="auto">
              <a:xfrm>
                <a:off x="4908" y="998"/>
                <a:ext cx="103" cy="703"/>
              </a:xfrm>
              <a:custGeom>
                <a:avLst/>
                <a:gdLst>
                  <a:gd name="T0" fmla="*/ 0 w 103"/>
                  <a:gd name="T1" fmla="*/ 703 h 703"/>
                  <a:gd name="T2" fmla="*/ 0 w 103"/>
                  <a:gd name="T3" fmla="*/ 106 h 703"/>
                  <a:gd name="T4" fmla="*/ 103 w 103"/>
                  <a:gd name="T5" fmla="*/ 0 h 703"/>
                  <a:gd name="T6" fmla="*/ 103 w 103"/>
                  <a:gd name="T7" fmla="*/ 597 h 703"/>
                  <a:gd name="T8" fmla="*/ 0 w 103"/>
                  <a:gd name="T9" fmla="*/ 703 h 7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 h="703">
                    <a:moveTo>
                      <a:pt x="0" y="703"/>
                    </a:moveTo>
                    <a:lnTo>
                      <a:pt x="0" y="106"/>
                    </a:lnTo>
                    <a:lnTo>
                      <a:pt x="103" y="0"/>
                    </a:lnTo>
                    <a:lnTo>
                      <a:pt x="103" y="597"/>
                    </a:lnTo>
                    <a:lnTo>
                      <a:pt x="0" y="703"/>
                    </a:lnTo>
                    <a:close/>
                  </a:path>
                </a:pathLst>
              </a:custGeom>
              <a:solidFill>
                <a:srgbClr val="E0E0E0"/>
              </a:solidFill>
              <a:ln w="28575" cmpd="sng">
                <a:solidFill>
                  <a:schemeClr val="tx1"/>
                </a:solidFill>
                <a:round/>
                <a:headEnd/>
                <a:tailEnd/>
              </a:ln>
            </p:spPr>
            <p:txBody>
              <a:bodyPr/>
              <a:lstStyle/>
              <a:p>
                <a:endParaRPr lang="zh-CN" altLang="en-US"/>
              </a:p>
            </p:txBody>
          </p:sp>
          <p:sp>
            <p:nvSpPr>
              <p:cNvPr id="93247" name="Freeform 36">
                <a:extLst>
                  <a:ext uri="{FF2B5EF4-FFF2-40B4-BE49-F238E27FC236}">
                    <a16:creationId xmlns:a16="http://schemas.microsoft.com/office/drawing/2014/main" xmlns="" id="{A227AB98-D00F-4FC8-A6E9-D2B2802E1F91}"/>
                  </a:ext>
                </a:extLst>
              </p:cNvPr>
              <p:cNvSpPr>
                <a:spLocks/>
              </p:cNvSpPr>
              <p:nvPr/>
            </p:nvSpPr>
            <p:spPr bwMode="auto">
              <a:xfrm>
                <a:off x="4136" y="998"/>
                <a:ext cx="875" cy="106"/>
              </a:xfrm>
              <a:custGeom>
                <a:avLst/>
                <a:gdLst>
                  <a:gd name="T0" fmla="*/ 772 w 875"/>
                  <a:gd name="T1" fmla="*/ 106 h 106"/>
                  <a:gd name="T2" fmla="*/ 0 w 875"/>
                  <a:gd name="T3" fmla="*/ 106 h 106"/>
                  <a:gd name="T4" fmla="*/ 102 w 875"/>
                  <a:gd name="T5" fmla="*/ 0 h 106"/>
                  <a:gd name="T6" fmla="*/ 875 w 875"/>
                  <a:gd name="T7" fmla="*/ 0 h 106"/>
                  <a:gd name="T8" fmla="*/ 772 w 875"/>
                  <a:gd name="T9" fmla="*/ 106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5" h="106">
                    <a:moveTo>
                      <a:pt x="772" y="106"/>
                    </a:moveTo>
                    <a:lnTo>
                      <a:pt x="0" y="106"/>
                    </a:lnTo>
                    <a:lnTo>
                      <a:pt x="102" y="0"/>
                    </a:lnTo>
                    <a:lnTo>
                      <a:pt x="875" y="0"/>
                    </a:lnTo>
                    <a:lnTo>
                      <a:pt x="772" y="106"/>
                    </a:lnTo>
                    <a:close/>
                  </a:path>
                </a:pathLst>
              </a:custGeom>
              <a:solidFill>
                <a:srgbClr val="979797"/>
              </a:solidFill>
              <a:ln w="28575" cmpd="sng">
                <a:solidFill>
                  <a:schemeClr val="tx1"/>
                </a:solidFill>
                <a:round/>
                <a:headEnd/>
                <a:tailEnd/>
              </a:ln>
            </p:spPr>
            <p:txBody>
              <a:bodyPr/>
              <a:lstStyle/>
              <a:p>
                <a:endParaRPr lang="zh-CN" altLang="en-US"/>
              </a:p>
            </p:txBody>
          </p:sp>
          <p:sp>
            <p:nvSpPr>
              <p:cNvPr id="93248" name="Rectangle 37">
                <a:extLst>
                  <a:ext uri="{FF2B5EF4-FFF2-40B4-BE49-F238E27FC236}">
                    <a16:creationId xmlns:a16="http://schemas.microsoft.com/office/drawing/2014/main" xmlns="" id="{884D5E45-0216-420A-99A8-08E33874A5A8}"/>
                  </a:ext>
                </a:extLst>
              </p:cNvPr>
              <p:cNvSpPr>
                <a:spLocks noChangeArrowheads="1"/>
              </p:cNvSpPr>
              <p:nvPr/>
            </p:nvSpPr>
            <p:spPr bwMode="auto">
              <a:xfrm>
                <a:off x="4136" y="1104"/>
                <a:ext cx="772" cy="597"/>
              </a:xfrm>
              <a:prstGeom prst="rect">
                <a:avLst/>
              </a:prstGeom>
              <a:solidFill>
                <a:srgbClr val="C3C3C3"/>
              </a:solidFill>
              <a:ln w="2857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grpSp>
        <p:sp>
          <p:nvSpPr>
            <p:cNvPr id="93208" name="Freeform 38">
              <a:extLst>
                <a:ext uri="{FF2B5EF4-FFF2-40B4-BE49-F238E27FC236}">
                  <a16:creationId xmlns:a16="http://schemas.microsoft.com/office/drawing/2014/main" xmlns="" id="{D8147FB7-2696-41D6-810B-245736E615C4}"/>
                </a:ext>
              </a:extLst>
            </p:cNvPr>
            <p:cNvSpPr>
              <a:spLocks/>
            </p:cNvSpPr>
            <p:nvPr/>
          </p:nvSpPr>
          <p:spPr bwMode="auto">
            <a:xfrm>
              <a:off x="4065" y="1448"/>
              <a:ext cx="68" cy="69"/>
            </a:xfrm>
            <a:custGeom>
              <a:avLst/>
              <a:gdLst>
                <a:gd name="T0" fmla="*/ 0 w 68"/>
                <a:gd name="T1" fmla="*/ 69 h 69"/>
                <a:gd name="T2" fmla="*/ 68 w 68"/>
                <a:gd name="T3" fmla="*/ 34 h 69"/>
                <a:gd name="T4" fmla="*/ 0 w 68"/>
                <a:gd name="T5" fmla="*/ 0 h 69"/>
                <a:gd name="T6" fmla="*/ 22 w 68"/>
                <a:gd name="T7" fmla="*/ 34 h 69"/>
                <a:gd name="T8" fmla="*/ 0 w 68"/>
                <a:gd name="T9" fmla="*/ 69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69">
                  <a:moveTo>
                    <a:pt x="0" y="69"/>
                  </a:moveTo>
                  <a:lnTo>
                    <a:pt x="68" y="34"/>
                  </a:lnTo>
                  <a:lnTo>
                    <a:pt x="0" y="0"/>
                  </a:lnTo>
                  <a:lnTo>
                    <a:pt x="22" y="34"/>
                  </a:lnTo>
                  <a:lnTo>
                    <a:pt x="0" y="69"/>
                  </a:lnTo>
                  <a:close/>
                </a:path>
              </a:pathLst>
            </a:custGeom>
            <a:solidFill>
              <a:srgbClr val="000000"/>
            </a:solidFill>
            <a:ln w="28575" cmpd="sng">
              <a:solidFill>
                <a:srgbClr val="000000"/>
              </a:solidFill>
              <a:round/>
              <a:headEnd/>
              <a:tailEnd/>
            </a:ln>
          </p:spPr>
          <p:txBody>
            <a:bodyPr/>
            <a:lstStyle/>
            <a:p>
              <a:endParaRPr lang="zh-CN" altLang="en-US"/>
            </a:p>
          </p:txBody>
        </p:sp>
        <p:sp>
          <p:nvSpPr>
            <p:cNvPr id="93209" name="Rectangle 39">
              <a:extLst>
                <a:ext uri="{FF2B5EF4-FFF2-40B4-BE49-F238E27FC236}">
                  <a16:creationId xmlns:a16="http://schemas.microsoft.com/office/drawing/2014/main" xmlns="" id="{F488B47C-0EB7-43DF-8A4A-D77C3C535309}"/>
                </a:ext>
              </a:extLst>
            </p:cNvPr>
            <p:cNvSpPr>
              <a:spLocks noChangeArrowheads="1"/>
            </p:cNvSpPr>
            <p:nvPr/>
          </p:nvSpPr>
          <p:spPr bwMode="auto">
            <a:xfrm>
              <a:off x="4128" y="1358"/>
              <a:ext cx="74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FF3300"/>
                  </a:solidFill>
                </a:rPr>
                <a:t>Processor</a:t>
              </a:r>
            </a:p>
          </p:txBody>
        </p:sp>
        <p:grpSp>
          <p:nvGrpSpPr>
            <p:cNvPr id="93210" name="Group 40">
              <a:extLst>
                <a:ext uri="{FF2B5EF4-FFF2-40B4-BE49-F238E27FC236}">
                  <a16:creationId xmlns:a16="http://schemas.microsoft.com/office/drawing/2014/main" xmlns="" id="{4E96354F-55AB-4256-8520-2F0275D96AB5}"/>
                </a:ext>
              </a:extLst>
            </p:cNvPr>
            <p:cNvGrpSpPr>
              <a:grpSpLocks/>
            </p:cNvGrpSpPr>
            <p:nvPr/>
          </p:nvGrpSpPr>
          <p:grpSpPr bwMode="auto">
            <a:xfrm>
              <a:off x="1577" y="2528"/>
              <a:ext cx="1493" cy="449"/>
              <a:chOff x="1577" y="2449"/>
              <a:chExt cx="1493" cy="449"/>
            </a:xfrm>
          </p:grpSpPr>
          <p:sp>
            <p:nvSpPr>
              <p:cNvPr id="93237" name="Line 41">
                <a:extLst>
                  <a:ext uri="{FF2B5EF4-FFF2-40B4-BE49-F238E27FC236}">
                    <a16:creationId xmlns:a16="http://schemas.microsoft.com/office/drawing/2014/main" xmlns="" id="{50A620A7-3B20-43CF-92CD-347C02B4EB63}"/>
                  </a:ext>
                </a:extLst>
              </p:cNvPr>
              <p:cNvSpPr>
                <a:spLocks noChangeShapeType="1"/>
              </p:cNvSpPr>
              <p:nvPr/>
            </p:nvSpPr>
            <p:spPr bwMode="auto">
              <a:xfrm>
                <a:off x="1582" y="2449"/>
                <a:ext cx="148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8" name="Line 42">
                <a:extLst>
                  <a:ext uri="{FF2B5EF4-FFF2-40B4-BE49-F238E27FC236}">
                    <a16:creationId xmlns:a16="http://schemas.microsoft.com/office/drawing/2014/main" xmlns="" id="{B6A71ED6-0337-40C5-9244-AED75D0AE38F}"/>
                  </a:ext>
                </a:extLst>
              </p:cNvPr>
              <p:cNvSpPr>
                <a:spLocks noChangeShapeType="1"/>
              </p:cNvSpPr>
              <p:nvPr/>
            </p:nvSpPr>
            <p:spPr bwMode="auto">
              <a:xfrm>
                <a:off x="1577" y="2454"/>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9" name="Line 43">
                <a:extLst>
                  <a:ext uri="{FF2B5EF4-FFF2-40B4-BE49-F238E27FC236}">
                    <a16:creationId xmlns:a16="http://schemas.microsoft.com/office/drawing/2014/main" xmlns="" id="{394C8F58-A957-4207-BB1F-AFBADB7F8D9E}"/>
                  </a:ext>
                </a:extLst>
              </p:cNvPr>
              <p:cNvSpPr>
                <a:spLocks noChangeShapeType="1"/>
              </p:cNvSpPr>
              <p:nvPr/>
            </p:nvSpPr>
            <p:spPr bwMode="auto">
              <a:xfrm>
                <a:off x="1582" y="2897"/>
                <a:ext cx="148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0" name="Line 44">
                <a:extLst>
                  <a:ext uri="{FF2B5EF4-FFF2-40B4-BE49-F238E27FC236}">
                    <a16:creationId xmlns:a16="http://schemas.microsoft.com/office/drawing/2014/main" xmlns="" id="{1FC0255D-53EA-4A6E-9B8C-86776C4ECEC8}"/>
                  </a:ext>
                </a:extLst>
              </p:cNvPr>
              <p:cNvSpPr>
                <a:spLocks noChangeShapeType="1"/>
              </p:cNvSpPr>
              <p:nvPr/>
            </p:nvSpPr>
            <p:spPr bwMode="auto">
              <a:xfrm>
                <a:off x="1770" y="2454"/>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1" name="Line 45">
                <a:extLst>
                  <a:ext uri="{FF2B5EF4-FFF2-40B4-BE49-F238E27FC236}">
                    <a16:creationId xmlns:a16="http://schemas.microsoft.com/office/drawing/2014/main" xmlns="" id="{590BA201-726F-4B3F-8AAA-69439F4A6C50}"/>
                  </a:ext>
                </a:extLst>
              </p:cNvPr>
              <p:cNvSpPr>
                <a:spLocks noChangeShapeType="1"/>
              </p:cNvSpPr>
              <p:nvPr/>
            </p:nvSpPr>
            <p:spPr bwMode="auto">
              <a:xfrm>
                <a:off x="1964" y="2454"/>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2" name="Line 46">
                <a:extLst>
                  <a:ext uri="{FF2B5EF4-FFF2-40B4-BE49-F238E27FC236}">
                    <a16:creationId xmlns:a16="http://schemas.microsoft.com/office/drawing/2014/main" xmlns="" id="{D2F4E8B9-D596-4CD5-A884-0DCC0EE45985}"/>
                  </a:ext>
                </a:extLst>
              </p:cNvPr>
              <p:cNvSpPr>
                <a:spLocks noChangeShapeType="1"/>
              </p:cNvSpPr>
              <p:nvPr/>
            </p:nvSpPr>
            <p:spPr bwMode="auto">
              <a:xfrm>
                <a:off x="2157" y="2454"/>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3" name="Line 47">
                <a:extLst>
                  <a:ext uri="{FF2B5EF4-FFF2-40B4-BE49-F238E27FC236}">
                    <a16:creationId xmlns:a16="http://schemas.microsoft.com/office/drawing/2014/main" xmlns="" id="{A05F10EB-9EE8-4BE8-B4BA-0B166ECFE160}"/>
                  </a:ext>
                </a:extLst>
              </p:cNvPr>
              <p:cNvSpPr>
                <a:spLocks noChangeShapeType="1"/>
              </p:cNvSpPr>
              <p:nvPr/>
            </p:nvSpPr>
            <p:spPr bwMode="auto">
              <a:xfrm>
                <a:off x="2350" y="2454"/>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4" name="Line 48">
                <a:extLst>
                  <a:ext uri="{FF2B5EF4-FFF2-40B4-BE49-F238E27FC236}">
                    <a16:creationId xmlns:a16="http://schemas.microsoft.com/office/drawing/2014/main" xmlns="" id="{41E0FFC3-9A0C-4DC5-AD2C-D9F3A2081583}"/>
                  </a:ext>
                </a:extLst>
              </p:cNvPr>
              <p:cNvSpPr>
                <a:spLocks noChangeShapeType="1"/>
              </p:cNvSpPr>
              <p:nvPr/>
            </p:nvSpPr>
            <p:spPr bwMode="auto">
              <a:xfrm>
                <a:off x="2543" y="2454"/>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5" name="Line 49">
                <a:extLst>
                  <a:ext uri="{FF2B5EF4-FFF2-40B4-BE49-F238E27FC236}">
                    <a16:creationId xmlns:a16="http://schemas.microsoft.com/office/drawing/2014/main" xmlns="" id="{1CEE3752-6BBC-4E9C-9E70-B2C2BDCEC55E}"/>
                  </a:ext>
                </a:extLst>
              </p:cNvPr>
              <p:cNvSpPr>
                <a:spLocks noChangeShapeType="1"/>
              </p:cNvSpPr>
              <p:nvPr/>
            </p:nvSpPr>
            <p:spPr bwMode="auto">
              <a:xfrm>
                <a:off x="2736" y="2454"/>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211" name="Line 50">
              <a:extLst>
                <a:ext uri="{FF2B5EF4-FFF2-40B4-BE49-F238E27FC236}">
                  <a16:creationId xmlns:a16="http://schemas.microsoft.com/office/drawing/2014/main" xmlns="" id="{B4E3C29D-6BDB-4415-BA59-E75EF5161196}"/>
                </a:ext>
              </a:extLst>
            </p:cNvPr>
            <p:cNvSpPr>
              <a:spLocks noChangeShapeType="1"/>
            </p:cNvSpPr>
            <p:nvPr/>
          </p:nvSpPr>
          <p:spPr bwMode="auto">
            <a:xfrm flipH="1">
              <a:off x="898" y="2727"/>
              <a:ext cx="68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2" name="Line 51">
              <a:extLst>
                <a:ext uri="{FF2B5EF4-FFF2-40B4-BE49-F238E27FC236}">
                  <a16:creationId xmlns:a16="http://schemas.microsoft.com/office/drawing/2014/main" xmlns="" id="{E0162FDE-6BAB-44E5-B1E8-D09F2278A62B}"/>
                </a:ext>
              </a:extLst>
            </p:cNvPr>
            <p:cNvSpPr>
              <a:spLocks noChangeShapeType="1"/>
            </p:cNvSpPr>
            <p:nvPr/>
          </p:nvSpPr>
          <p:spPr bwMode="auto">
            <a:xfrm flipH="1">
              <a:off x="3357" y="2727"/>
              <a:ext cx="204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3" name="Freeform 52">
              <a:extLst>
                <a:ext uri="{FF2B5EF4-FFF2-40B4-BE49-F238E27FC236}">
                  <a16:creationId xmlns:a16="http://schemas.microsoft.com/office/drawing/2014/main" xmlns="" id="{E0C025D6-72FF-4B44-9C65-445B0A7B82CD}"/>
                </a:ext>
              </a:extLst>
            </p:cNvPr>
            <p:cNvSpPr>
              <a:spLocks/>
            </p:cNvSpPr>
            <p:nvPr/>
          </p:nvSpPr>
          <p:spPr bwMode="auto">
            <a:xfrm>
              <a:off x="3313" y="2692"/>
              <a:ext cx="67" cy="69"/>
            </a:xfrm>
            <a:custGeom>
              <a:avLst/>
              <a:gdLst>
                <a:gd name="T0" fmla="*/ 67 w 67"/>
                <a:gd name="T1" fmla="*/ 0 h 69"/>
                <a:gd name="T2" fmla="*/ 0 w 67"/>
                <a:gd name="T3" fmla="*/ 35 h 69"/>
                <a:gd name="T4" fmla="*/ 67 w 67"/>
                <a:gd name="T5" fmla="*/ 69 h 69"/>
                <a:gd name="T6" fmla="*/ 46 w 67"/>
                <a:gd name="T7" fmla="*/ 35 h 69"/>
                <a:gd name="T8" fmla="*/ 67 w 67"/>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69">
                  <a:moveTo>
                    <a:pt x="67" y="0"/>
                  </a:moveTo>
                  <a:lnTo>
                    <a:pt x="0" y="35"/>
                  </a:lnTo>
                  <a:lnTo>
                    <a:pt x="67" y="69"/>
                  </a:lnTo>
                  <a:lnTo>
                    <a:pt x="46" y="35"/>
                  </a:lnTo>
                  <a:lnTo>
                    <a:pt x="67" y="0"/>
                  </a:lnTo>
                  <a:close/>
                </a:path>
              </a:pathLst>
            </a:custGeom>
            <a:solidFill>
              <a:srgbClr val="000000"/>
            </a:solidFill>
            <a:ln w="28575" cmpd="sng">
              <a:solidFill>
                <a:srgbClr val="000000"/>
              </a:solidFill>
              <a:round/>
              <a:headEnd/>
              <a:tailEnd/>
            </a:ln>
          </p:spPr>
          <p:txBody>
            <a:bodyPr/>
            <a:lstStyle/>
            <a:p>
              <a:endParaRPr lang="zh-CN" altLang="en-US"/>
            </a:p>
          </p:txBody>
        </p:sp>
        <p:sp>
          <p:nvSpPr>
            <p:cNvPr id="93214" name="Rectangle 53">
              <a:extLst>
                <a:ext uri="{FF2B5EF4-FFF2-40B4-BE49-F238E27FC236}">
                  <a16:creationId xmlns:a16="http://schemas.microsoft.com/office/drawing/2014/main" xmlns="" id="{EC6C1D58-5F68-452B-A6E8-44360FAF85B5}"/>
                </a:ext>
              </a:extLst>
            </p:cNvPr>
            <p:cNvSpPr>
              <a:spLocks noChangeArrowheads="1"/>
            </p:cNvSpPr>
            <p:nvPr/>
          </p:nvSpPr>
          <p:spPr bwMode="auto">
            <a:xfrm>
              <a:off x="3695" y="2480"/>
              <a:ext cx="104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FF3300"/>
                  </a:solidFill>
                </a:rPr>
                <a:t>Event  1 Wait</a:t>
              </a:r>
            </a:p>
          </p:txBody>
        </p:sp>
        <p:sp>
          <p:nvSpPr>
            <p:cNvPr id="93215" name="Rectangle 54">
              <a:extLst>
                <a:ext uri="{FF2B5EF4-FFF2-40B4-BE49-F238E27FC236}">
                  <a16:creationId xmlns:a16="http://schemas.microsoft.com/office/drawing/2014/main" xmlns="" id="{BCA82645-5C96-4B34-AFC6-DE79FE8929BB}"/>
                </a:ext>
              </a:extLst>
            </p:cNvPr>
            <p:cNvSpPr>
              <a:spLocks noChangeArrowheads="1"/>
            </p:cNvSpPr>
            <p:nvPr/>
          </p:nvSpPr>
          <p:spPr bwMode="auto">
            <a:xfrm>
              <a:off x="1722" y="3102"/>
              <a:ext cx="11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chemeClr val="accent2"/>
                  </a:solidFill>
                </a:rPr>
                <a:t>Event 1 Queue</a:t>
              </a:r>
            </a:p>
          </p:txBody>
        </p:sp>
        <p:sp>
          <p:nvSpPr>
            <p:cNvPr id="93216" name="Rectangle 55">
              <a:extLst>
                <a:ext uri="{FF2B5EF4-FFF2-40B4-BE49-F238E27FC236}">
                  <a16:creationId xmlns:a16="http://schemas.microsoft.com/office/drawing/2014/main" xmlns="" id="{CEEE0704-2163-43C1-BD5B-3D797D72AA48}"/>
                </a:ext>
              </a:extLst>
            </p:cNvPr>
            <p:cNvSpPr>
              <a:spLocks noChangeArrowheads="1"/>
            </p:cNvSpPr>
            <p:nvPr/>
          </p:nvSpPr>
          <p:spPr bwMode="auto">
            <a:xfrm>
              <a:off x="273" y="2603"/>
              <a:ext cx="58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FF3300"/>
                  </a:solidFill>
                </a:rPr>
                <a:t>Event 1</a:t>
              </a:r>
            </a:p>
          </p:txBody>
        </p:sp>
        <p:sp>
          <p:nvSpPr>
            <p:cNvPr id="93217" name="Rectangle 56">
              <a:extLst>
                <a:ext uri="{FF2B5EF4-FFF2-40B4-BE49-F238E27FC236}">
                  <a16:creationId xmlns:a16="http://schemas.microsoft.com/office/drawing/2014/main" xmlns="" id="{8E504194-F732-4F79-8FC3-75FEF1F9085A}"/>
                </a:ext>
              </a:extLst>
            </p:cNvPr>
            <p:cNvSpPr>
              <a:spLocks noChangeArrowheads="1"/>
            </p:cNvSpPr>
            <p:nvPr/>
          </p:nvSpPr>
          <p:spPr bwMode="auto">
            <a:xfrm>
              <a:off x="273" y="2783"/>
              <a:ext cx="5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FF3300"/>
                  </a:solidFill>
                </a:rPr>
                <a:t>Occurs</a:t>
              </a:r>
            </a:p>
          </p:txBody>
        </p:sp>
        <p:grpSp>
          <p:nvGrpSpPr>
            <p:cNvPr id="93218" name="Group 57">
              <a:extLst>
                <a:ext uri="{FF2B5EF4-FFF2-40B4-BE49-F238E27FC236}">
                  <a16:creationId xmlns:a16="http://schemas.microsoft.com/office/drawing/2014/main" xmlns="" id="{C347AF9E-C535-46D1-B48F-0A0E27E25416}"/>
                </a:ext>
              </a:extLst>
            </p:cNvPr>
            <p:cNvGrpSpPr>
              <a:grpSpLocks/>
            </p:cNvGrpSpPr>
            <p:nvPr/>
          </p:nvGrpSpPr>
          <p:grpSpPr bwMode="auto">
            <a:xfrm>
              <a:off x="1577" y="3474"/>
              <a:ext cx="1493" cy="450"/>
              <a:chOff x="1577" y="3395"/>
              <a:chExt cx="1493" cy="450"/>
            </a:xfrm>
          </p:grpSpPr>
          <p:sp>
            <p:nvSpPr>
              <p:cNvPr id="93228" name="Line 58">
                <a:extLst>
                  <a:ext uri="{FF2B5EF4-FFF2-40B4-BE49-F238E27FC236}">
                    <a16:creationId xmlns:a16="http://schemas.microsoft.com/office/drawing/2014/main" xmlns="" id="{51743FBD-53CD-48A3-A9BA-1998BAFF5CFA}"/>
                  </a:ext>
                </a:extLst>
              </p:cNvPr>
              <p:cNvSpPr>
                <a:spLocks noChangeShapeType="1"/>
              </p:cNvSpPr>
              <p:nvPr/>
            </p:nvSpPr>
            <p:spPr bwMode="auto">
              <a:xfrm>
                <a:off x="1582" y="3395"/>
                <a:ext cx="148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9" name="Line 59">
                <a:extLst>
                  <a:ext uri="{FF2B5EF4-FFF2-40B4-BE49-F238E27FC236}">
                    <a16:creationId xmlns:a16="http://schemas.microsoft.com/office/drawing/2014/main" xmlns="" id="{56458B86-B627-4149-BC2F-CD6BB7A66159}"/>
                  </a:ext>
                </a:extLst>
              </p:cNvPr>
              <p:cNvSpPr>
                <a:spLocks noChangeShapeType="1"/>
              </p:cNvSpPr>
              <p:nvPr/>
            </p:nvSpPr>
            <p:spPr bwMode="auto">
              <a:xfrm>
                <a:off x="1577" y="3401"/>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0" name="Line 60">
                <a:extLst>
                  <a:ext uri="{FF2B5EF4-FFF2-40B4-BE49-F238E27FC236}">
                    <a16:creationId xmlns:a16="http://schemas.microsoft.com/office/drawing/2014/main" xmlns="" id="{0AC772BE-66D1-41C7-A8D1-E47149B65E97}"/>
                  </a:ext>
                </a:extLst>
              </p:cNvPr>
              <p:cNvSpPr>
                <a:spLocks noChangeShapeType="1"/>
              </p:cNvSpPr>
              <p:nvPr/>
            </p:nvSpPr>
            <p:spPr bwMode="auto">
              <a:xfrm>
                <a:off x="1582" y="3844"/>
                <a:ext cx="148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1" name="Line 61">
                <a:extLst>
                  <a:ext uri="{FF2B5EF4-FFF2-40B4-BE49-F238E27FC236}">
                    <a16:creationId xmlns:a16="http://schemas.microsoft.com/office/drawing/2014/main" xmlns="" id="{C71F9875-52FD-47B5-9AE2-9FA68E00B991}"/>
                  </a:ext>
                </a:extLst>
              </p:cNvPr>
              <p:cNvSpPr>
                <a:spLocks noChangeShapeType="1"/>
              </p:cNvSpPr>
              <p:nvPr/>
            </p:nvSpPr>
            <p:spPr bwMode="auto">
              <a:xfrm>
                <a:off x="1770" y="3401"/>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2" name="Line 62">
                <a:extLst>
                  <a:ext uri="{FF2B5EF4-FFF2-40B4-BE49-F238E27FC236}">
                    <a16:creationId xmlns:a16="http://schemas.microsoft.com/office/drawing/2014/main" xmlns="" id="{247A0F07-ACBE-4CD1-89E8-64D2C2427255}"/>
                  </a:ext>
                </a:extLst>
              </p:cNvPr>
              <p:cNvSpPr>
                <a:spLocks noChangeShapeType="1"/>
              </p:cNvSpPr>
              <p:nvPr/>
            </p:nvSpPr>
            <p:spPr bwMode="auto">
              <a:xfrm>
                <a:off x="1964" y="3401"/>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3" name="Line 63">
                <a:extLst>
                  <a:ext uri="{FF2B5EF4-FFF2-40B4-BE49-F238E27FC236}">
                    <a16:creationId xmlns:a16="http://schemas.microsoft.com/office/drawing/2014/main" xmlns="" id="{C3596BE6-85F8-4778-91E4-12D518740A40}"/>
                  </a:ext>
                </a:extLst>
              </p:cNvPr>
              <p:cNvSpPr>
                <a:spLocks noChangeShapeType="1"/>
              </p:cNvSpPr>
              <p:nvPr/>
            </p:nvSpPr>
            <p:spPr bwMode="auto">
              <a:xfrm>
                <a:off x="2157" y="3401"/>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4" name="Line 64">
                <a:extLst>
                  <a:ext uri="{FF2B5EF4-FFF2-40B4-BE49-F238E27FC236}">
                    <a16:creationId xmlns:a16="http://schemas.microsoft.com/office/drawing/2014/main" xmlns="" id="{AA4D7B0F-2F7E-4053-A4D8-AB595541B25C}"/>
                  </a:ext>
                </a:extLst>
              </p:cNvPr>
              <p:cNvSpPr>
                <a:spLocks noChangeShapeType="1"/>
              </p:cNvSpPr>
              <p:nvPr/>
            </p:nvSpPr>
            <p:spPr bwMode="auto">
              <a:xfrm>
                <a:off x="2350" y="3401"/>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5" name="Line 65">
                <a:extLst>
                  <a:ext uri="{FF2B5EF4-FFF2-40B4-BE49-F238E27FC236}">
                    <a16:creationId xmlns:a16="http://schemas.microsoft.com/office/drawing/2014/main" xmlns="" id="{9BD7C8E8-A1DE-4BB5-BE7A-9B07E3526615}"/>
                  </a:ext>
                </a:extLst>
              </p:cNvPr>
              <p:cNvSpPr>
                <a:spLocks noChangeShapeType="1"/>
              </p:cNvSpPr>
              <p:nvPr/>
            </p:nvSpPr>
            <p:spPr bwMode="auto">
              <a:xfrm>
                <a:off x="2543" y="3401"/>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6" name="Line 66">
                <a:extLst>
                  <a:ext uri="{FF2B5EF4-FFF2-40B4-BE49-F238E27FC236}">
                    <a16:creationId xmlns:a16="http://schemas.microsoft.com/office/drawing/2014/main" xmlns="" id="{E89FC0CF-A161-4138-A15F-16F6589EF23E}"/>
                  </a:ext>
                </a:extLst>
              </p:cNvPr>
              <p:cNvSpPr>
                <a:spLocks noChangeShapeType="1"/>
              </p:cNvSpPr>
              <p:nvPr/>
            </p:nvSpPr>
            <p:spPr bwMode="auto">
              <a:xfrm>
                <a:off x="2736" y="3401"/>
                <a:ext cx="1" cy="4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219" name="Line 67">
              <a:extLst>
                <a:ext uri="{FF2B5EF4-FFF2-40B4-BE49-F238E27FC236}">
                  <a16:creationId xmlns:a16="http://schemas.microsoft.com/office/drawing/2014/main" xmlns="" id="{07D49B78-64B8-4896-A2C4-DF7C9FF9A57B}"/>
                </a:ext>
              </a:extLst>
            </p:cNvPr>
            <p:cNvSpPr>
              <a:spLocks noChangeShapeType="1"/>
            </p:cNvSpPr>
            <p:nvPr/>
          </p:nvSpPr>
          <p:spPr bwMode="auto">
            <a:xfrm flipH="1">
              <a:off x="898" y="3674"/>
              <a:ext cx="68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0" name="Line 68">
              <a:extLst>
                <a:ext uri="{FF2B5EF4-FFF2-40B4-BE49-F238E27FC236}">
                  <a16:creationId xmlns:a16="http://schemas.microsoft.com/office/drawing/2014/main" xmlns="" id="{28611517-90C4-47A2-B92E-5DE059A5EAD6}"/>
                </a:ext>
              </a:extLst>
            </p:cNvPr>
            <p:cNvSpPr>
              <a:spLocks noChangeShapeType="1"/>
            </p:cNvSpPr>
            <p:nvPr/>
          </p:nvSpPr>
          <p:spPr bwMode="auto">
            <a:xfrm flipH="1">
              <a:off x="3357" y="3674"/>
              <a:ext cx="204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1" name="Freeform 69">
              <a:extLst>
                <a:ext uri="{FF2B5EF4-FFF2-40B4-BE49-F238E27FC236}">
                  <a16:creationId xmlns:a16="http://schemas.microsoft.com/office/drawing/2014/main" xmlns="" id="{7FD07F9F-8419-47D0-959A-0D809BCE4814}"/>
                </a:ext>
              </a:extLst>
            </p:cNvPr>
            <p:cNvSpPr>
              <a:spLocks/>
            </p:cNvSpPr>
            <p:nvPr/>
          </p:nvSpPr>
          <p:spPr bwMode="auto">
            <a:xfrm>
              <a:off x="3313" y="3638"/>
              <a:ext cx="67" cy="70"/>
            </a:xfrm>
            <a:custGeom>
              <a:avLst/>
              <a:gdLst>
                <a:gd name="T0" fmla="*/ 67 w 67"/>
                <a:gd name="T1" fmla="*/ 0 h 70"/>
                <a:gd name="T2" fmla="*/ 0 w 67"/>
                <a:gd name="T3" fmla="*/ 36 h 70"/>
                <a:gd name="T4" fmla="*/ 67 w 67"/>
                <a:gd name="T5" fmla="*/ 70 h 70"/>
                <a:gd name="T6" fmla="*/ 46 w 67"/>
                <a:gd name="T7" fmla="*/ 36 h 70"/>
                <a:gd name="T8" fmla="*/ 67 w 67"/>
                <a:gd name="T9" fmla="*/ 0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70">
                  <a:moveTo>
                    <a:pt x="67" y="0"/>
                  </a:moveTo>
                  <a:lnTo>
                    <a:pt x="0" y="36"/>
                  </a:lnTo>
                  <a:lnTo>
                    <a:pt x="67" y="70"/>
                  </a:lnTo>
                  <a:lnTo>
                    <a:pt x="46" y="36"/>
                  </a:lnTo>
                  <a:lnTo>
                    <a:pt x="67" y="0"/>
                  </a:lnTo>
                  <a:close/>
                </a:path>
              </a:pathLst>
            </a:custGeom>
            <a:solidFill>
              <a:srgbClr val="000000"/>
            </a:solidFill>
            <a:ln w="28575" cmpd="sng">
              <a:solidFill>
                <a:srgbClr val="000000"/>
              </a:solidFill>
              <a:round/>
              <a:headEnd/>
              <a:tailEnd/>
            </a:ln>
          </p:spPr>
          <p:txBody>
            <a:bodyPr/>
            <a:lstStyle/>
            <a:p>
              <a:endParaRPr lang="zh-CN" altLang="en-US"/>
            </a:p>
          </p:txBody>
        </p:sp>
        <p:sp>
          <p:nvSpPr>
            <p:cNvPr id="93222" name="Rectangle 70">
              <a:extLst>
                <a:ext uri="{FF2B5EF4-FFF2-40B4-BE49-F238E27FC236}">
                  <a16:creationId xmlns:a16="http://schemas.microsoft.com/office/drawing/2014/main" xmlns="" id="{FF3B3C1B-AB4A-4FF6-A0A0-34EF48760FCD}"/>
                </a:ext>
              </a:extLst>
            </p:cNvPr>
            <p:cNvSpPr>
              <a:spLocks noChangeArrowheads="1"/>
            </p:cNvSpPr>
            <p:nvPr/>
          </p:nvSpPr>
          <p:spPr bwMode="auto">
            <a:xfrm>
              <a:off x="3745" y="3391"/>
              <a:ext cx="1045"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FF3300"/>
                  </a:solidFill>
                </a:rPr>
                <a:t>Event  2 Wait</a:t>
              </a:r>
            </a:p>
          </p:txBody>
        </p:sp>
        <p:sp>
          <p:nvSpPr>
            <p:cNvPr id="93223" name="Rectangle 71">
              <a:extLst>
                <a:ext uri="{FF2B5EF4-FFF2-40B4-BE49-F238E27FC236}">
                  <a16:creationId xmlns:a16="http://schemas.microsoft.com/office/drawing/2014/main" xmlns="" id="{88A1C00E-ACF1-405A-959A-07DCA6ADE53F}"/>
                </a:ext>
              </a:extLst>
            </p:cNvPr>
            <p:cNvSpPr>
              <a:spLocks noChangeArrowheads="1"/>
            </p:cNvSpPr>
            <p:nvPr/>
          </p:nvSpPr>
          <p:spPr bwMode="auto">
            <a:xfrm>
              <a:off x="1722" y="4048"/>
              <a:ext cx="11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chemeClr val="accent2"/>
                  </a:solidFill>
                </a:rPr>
                <a:t>Event 2 Queue</a:t>
              </a:r>
            </a:p>
          </p:txBody>
        </p:sp>
        <p:sp>
          <p:nvSpPr>
            <p:cNvPr id="93224" name="Rectangle 72">
              <a:extLst>
                <a:ext uri="{FF2B5EF4-FFF2-40B4-BE49-F238E27FC236}">
                  <a16:creationId xmlns:a16="http://schemas.microsoft.com/office/drawing/2014/main" xmlns="" id="{E01094E4-05DF-4A5A-9410-BF15A69DD9A0}"/>
                </a:ext>
              </a:extLst>
            </p:cNvPr>
            <p:cNvSpPr>
              <a:spLocks noChangeArrowheads="1"/>
            </p:cNvSpPr>
            <p:nvPr/>
          </p:nvSpPr>
          <p:spPr bwMode="auto">
            <a:xfrm>
              <a:off x="273" y="3549"/>
              <a:ext cx="58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FF3300"/>
                  </a:solidFill>
                </a:rPr>
                <a:t>Event 2</a:t>
              </a:r>
            </a:p>
          </p:txBody>
        </p:sp>
        <p:sp>
          <p:nvSpPr>
            <p:cNvPr id="93225" name="Rectangle 73">
              <a:extLst>
                <a:ext uri="{FF2B5EF4-FFF2-40B4-BE49-F238E27FC236}">
                  <a16:creationId xmlns:a16="http://schemas.microsoft.com/office/drawing/2014/main" xmlns="" id="{4397C432-1D06-467E-B314-269E0A9C2E4A}"/>
                </a:ext>
              </a:extLst>
            </p:cNvPr>
            <p:cNvSpPr>
              <a:spLocks noChangeArrowheads="1"/>
            </p:cNvSpPr>
            <p:nvPr/>
          </p:nvSpPr>
          <p:spPr bwMode="auto">
            <a:xfrm>
              <a:off x="273" y="3730"/>
              <a:ext cx="545"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solidFill>
                    <a:srgbClr val="FF3300"/>
                  </a:solidFill>
                </a:rPr>
                <a:t>Occurs</a:t>
              </a:r>
            </a:p>
          </p:txBody>
        </p:sp>
        <p:sp>
          <p:nvSpPr>
            <p:cNvPr id="93226" name="Line 74">
              <a:extLst>
                <a:ext uri="{FF2B5EF4-FFF2-40B4-BE49-F238E27FC236}">
                  <a16:creationId xmlns:a16="http://schemas.microsoft.com/office/drawing/2014/main" xmlns="" id="{D810C8A1-6C37-4333-9677-862EC281FCBE}"/>
                </a:ext>
              </a:extLst>
            </p:cNvPr>
            <p:cNvSpPr>
              <a:spLocks noChangeShapeType="1"/>
            </p:cNvSpPr>
            <p:nvPr/>
          </p:nvSpPr>
          <p:spPr bwMode="auto">
            <a:xfrm>
              <a:off x="901" y="3280"/>
              <a:ext cx="1" cy="38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7" name="Line 75">
              <a:extLst>
                <a:ext uri="{FF2B5EF4-FFF2-40B4-BE49-F238E27FC236}">
                  <a16:creationId xmlns:a16="http://schemas.microsoft.com/office/drawing/2014/main" xmlns="" id="{F67757CC-F710-4337-B8EB-94FB55DB98A1}"/>
                </a:ext>
              </a:extLst>
            </p:cNvPr>
            <p:cNvSpPr>
              <a:spLocks noChangeShapeType="1"/>
            </p:cNvSpPr>
            <p:nvPr/>
          </p:nvSpPr>
          <p:spPr bwMode="auto">
            <a:xfrm>
              <a:off x="5393" y="3280"/>
              <a:ext cx="1" cy="38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0892" name="Rectangle 76">
            <a:extLst>
              <a:ext uri="{FF2B5EF4-FFF2-40B4-BE49-F238E27FC236}">
                <a16:creationId xmlns:a16="http://schemas.microsoft.com/office/drawing/2014/main" xmlns="" id="{8DB7691E-BE3B-4477-9A98-5C1F897789F0}"/>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xmlns="" id="{826DCCF5-2E99-4C1A-B149-CCE9C3EAAAD1}"/>
              </a:ext>
            </a:extLst>
          </p:cNvPr>
          <p:cNvSpPr>
            <a:spLocks noGrp="1" noChangeArrowheads="1"/>
          </p:cNvSpPr>
          <p:nvPr>
            <p:ph type="body" idx="1"/>
          </p:nvPr>
        </p:nvSpPr>
        <p:spPr>
          <a:xfrm>
            <a:off x="228600" y="1135063"/>
            <a:ext cx="8686800" cy="5334000"/>
          </a:xfrm>
        </p:spPr>
        <p:txBody>
          <a:bodyPr/>
          <a:lstStyle/>
          <a:p>
            <a:pPr eaLnBrk="1" hangingPunct="1">
              <a:lnSpc>
                <a:spcPct val="105000"/>
              </a:lnSpc>
              <a:buFontTx/>
              <a:buNone/>
            </a:pPr>
            <a:r>
              <a:rPr lang="en-US" altLang="zh-CN" b="1">
                <a:solidFill>
                  <a:schemeClr val="accent2"/>
                </a:solidFill>
              </a:rPr>
              <a:t>3.2 </a:t>
            </a:r>
            <a:r>
              <a:rPr lang="zh-CN" altLang="en-US" b="1">
                <a:solidFill>
                  <a:schemeClr val="accent2"/>
                </a:solidFill>
              </a:rPr>
              <a:t>进程的描述</a:t>
            </a:r>
          </a:p>
          <a:p>
            <a:pPr eaLnBrk="1" hangingPunct="1">
              <a:lnSpc>
                <a:spcPct val="105000"/>
              </a:lnSpc>
              <a:buFontTx/>
              <a:buNone/>
            </a:pPr>
            <a:r>
              <a:rPr lang="en-US" altLang="zh-CN" sz="3000" b="1">
                <a:solidFill>
                  <a:srgbClr val="339933"/>
                </a:solidFill>
              </a:rPr>
              <a:t>3.2.5 </a:t>
            </a:r>
            <a:r>
              <a:rPr lang="zh-CN" altLang="en-US" sz="3000" b="1">
                <a:solidFill>
                  <a:srgbClr val="339933"/>
                </a:solidFill>
              </a:rPr>
              <a:t>进程的状态及其转换</a:t>
            </a:r>
            <a:r>
              <a:rPr lang="en-US" altLang="zh-CN" sz="2400" b="1"/>
              <a:t>——</a:t>
            </a:r>
            <a:r>
              <a:rPr lang="zh-CN" altLang="en-US" sz="2400" b="1"/>
              <a:t>挂起进程模型</a:t>
            </a:r>
          </a:p>
          <a:p>
            <a:pPr eaLnBrk="1" hangingPunct="1">
              <a:lnSpc>
                <a:spcPct val="105000"/>
              </a:lnSpc>
              <a:buFontTx/>
              <a:buNone/>
            </a:pPr>
            <a:r>
              <a:rPr lang="zh-CN" altLang="en-US" sz="2000" b="1"/>
              <a:t>      </a:t>
            </a:r>
            <a:r>
              <a:rPr lang="zh-CN" altLang="en-US" sz="2600" b="1"/>
              <a:t>由于进程优先级的引入，一些低优先级进程可能</a:t>
            </a:r>
            <a:r>
              <a:rPr lang="zh-CN" altLang="en-US" sz="2600" b="1">
                <a:solidFill>
                  <a:schemeClr val="accent2"/>
                </a:solidFill>
              </a:rPr>
              <a:t>等待较长时间</a:t>
            </a:r>
            <a:r>
              <a:rPr lang="zh-CN" altLang="en-US" sz="2600" b="1"/>
              <a:t>，从而被</a:t>
            </a:r>
            <a:r>
              <a:rPr lang="zh-CN" altLang="en-US" sz="2600" b="1">
                <a:solidFill>
                  <a:schemeClr val="accent2"/>
                </a:solidFill>
              </a:rPr>
              <a:t>对换至外存</a:t>
            </a:r>
            <a:r>
              <a:rPr lang="zh-CN" altLang="en-US" sz="2600" b="1"/>
              <a:t>。</a:t>
            </a:r>
            <a:r>
              <a:rPr lang="zh-CN" altLang="en-US" sz="2600" b="1">
                <a:solidFill>
                  <a:srgbClr val="FF3300"/>
                </a:solidFill>
              </a:rPr>
              <a:t>目的</a:t>
            </a:r>
            <a:r>
              <a:rPr lang="zh-CN" altLang="en-US" sz="2600" b="1"/>
              <a:t>是：</a:t>
            </a:r>
          </a:p>
          <a:p>
            <a:pPr lvl="1" eaLnBrk="1" hangingPunct="1">
              <a:lnSpc>
                <a:spcPct val="105000"/>
              </a:lnSpc>
              <a:buFontTx/>
              <a:buBlip>
                <a:blip r:embed="rId3"/>
              </a:buBlip>
            </a:pPr>
            <a:r>
              <a:rPr lang="zh-CN" altLang="en-US" sz="2600" b="1">
                <a:solidFill>
                  <a:srgbClr val="339933"/>
                </a:solidFill>
              </a:rPr>
              <a:t>提高处理机效率：</a:t>
            </a:r>
            <a:r>
              <a:rPr lang="zh-CN" altLang="en-US" sz="2600" b="1">
                <a:solidFill>
                  <a:schemeClr val="accent2"/>
                </a:solidFill>
              </a:rPr>
              <a:t>就绪进程表为空</a:t>
            </a:r>
            <a:r>
              <a:rPr lang="zh-CN" altLang="en-US" sz="2600" b="1"/>
              <a:t>时，</a:t>
            </a:r>
            <a:r>
              <a:rPr lang="en-US" altLang="zh-CN" sz="2600" b="1"/>
              <a:t>OS</a:t>
            </a:r>
            <a:r>
              <a:rPr lang="zh-CN" altLang="en-US" sz="2600" b="1"/>
              <a:t>将阻塞进程从内存中“驱逐”到磁盘的“挂起队列”，再从该队列选另一进程进入内存，或接受一个新进程的请求。</a:t>
            </a:r>
          </a:p>
          <a:p>
            <a:pPr lvl="1" eaLnBrk="1" hangingPunct="1">
              <a:lnSpc>
                <a:spcPct val="105000"/>
              </a:lnSpc>
              <a:buFontTx/>
              <a:buBlip>
                <a:blip r:embed="rId3"/>
              </a:buBlip>
            </a:pPr>
            <a:r>
              <a:rPr lang="zh-CN" altLang="en-US" sz="2600" b="1">
                <a:solidFill>
                  <a:srgbClr val="339933"/>
                </a:solidFill>
              </a:rPr>
              <a:t>为运行进程提供足够内存：</a:t>
            </a:r>
            <a:r>
              <a:rPr lang="zh-CN" altLang="en-US" sz="2600" b="1"/>
              <a:t>资源紧张时，暂停某些进程，如：</a:t>
            </a:r>
            <a:r>
              <a:rPr lang="en-US" altLang="zh-CN" sz="2600" b="1"/>
              <a:t>CPU</a:t>
            </a:r>
            <a:r>
              <a:rPr lang="zh-CN" altLang="en-US" sz="2600" b="1"/>
              <a:t>繁忙（或实时任务执行），内存紧张</a:t>
            </a:r>
          </a:p>
          <a:p>
            <a:pPr lvl="1" eaLnBrk="1" hangingPunct="1">
              <a:lnSpc>
                <a:spcPct val="105000"/>
              </a:lnSpc>
              <a:buFontTx/>
              <a:buBlip>
                <a:blip r:embed="rId3"/>
              </a:buBlip>
            </a:pPr>
            <a:r>
              <a:rPr lang="zh-CN" altLang="en-US" sz="2600" b="1">
                <a:solidFill>
                  <a:srgbClr val="339933"/>
                </a:solidFill>
              </a:rPr>
              <a:t>用于调试：</a:t>
            </a:r>
            <a:r>
              <a:rPr lang="zh-CN" altLang="en-US" sz="2600" b="1"/>
              <a:t>在调试时，挂起</a:t>
            </a:r>
            <a:r>
              <a:rPr lang="zh-CN" altLang="en-US" sz="2600" b="1">
                <a:solidFill>
                  <a:schemeClr val="accent2"/>
                </a:solidFill>
              </a:rPr>
              <a:t>被调试进程</a:t>
            </a:r>
            <a:r>
              <a:rPr lang="zh-CN" altLang="en-US" sz="2600" b="1"/>
              <a:t>（从而对其地址空间进行读写）</a:t>
            </a:r>
          </a:p>
        </p:txBody>
      </p:sp>
      <p:sp>
        <p:nvSpPr>
          <p:cNvPr id="292867" name="Rectangle 3">
            <a:extLst>
              <a:ext uri="{FF2B5EF4-FFF2-40B4-BE49-F238E27FC236}">
                <a16:creationId xmlns:a16="http://schemas.microsoft.com/office/drawing/2014/main" xmlns="" id="{C5F3674C-8776-4DF6-871F-8E16A2C0C94C}"/>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742E95B3-57B1-492E-B9C3-DBC8CAFE7B2F}"/>
              </a:ext>
            </a:extLst>
          </p:cNvPr>
          <p:cNvSpPr>
            <a:spLocks noGrp="1" noChangeArrowheads="1"/>
          </p:cNvSpPr>
          <p:nvPr>
            <p:ph type="body" idx="1"/>
          </p:nvPr>
        </p:nvSpPr>
        <p:spPr>
          <a:xfrm>
            <a:off x="381000" y="1295400"/>
            <a:ext cx="8458200" cy="4572000"/>
          </a:xfrm>
        </p:spPr>
        <p:txBody>
          <a:bodyPr/>
          <a:lstStyle/>
          <a:p>
            <a:pPr eaLnBrk="1" hangingPunct="1">
              <a:lnSpc>
                <a:spcPct val="115000"/>
              </a:lnSpc>
              <a:spcBef>
                <a:spcPct val="25000"/>
              </a:spcBef>
              <a:buFontTx/>
              <a:buNone/>
            </a:pPr>
            <a:r>
              <a:rPr lang="en-US" altLang="zh-CN" sz="4000" b="1">
                <a:solidFill>
                  <a:schemeClr val="accent2"/>
                </a:solidFill>
              </a:rPr>
              <a:t>3.1 </a:t>
            </a:r>
            <a:r>
              <a:rPr lang="zh-CN" altLang="en-US" sz="4000" b="1">
                <a:solidFill>
                  <a:schemeClr val="accent2"/>
                </a:solidFill>
              </a:rPr>
              <a:t>概述</a:t>
            </a:r>
          </a:p>
          <a:p>
            <a:pPr eaLnBrk="1" hangingPunct="1">
              <a:lnSpc>
                <a:spcPct val="115000"/>
              </a:lnSpc>
              <a:spcBef>
                <a:spcPct val="25000"/>
              </a:spcBef>
              <a:buFontTx/>
              <a:buNone/>
            </a:pPr>
            <a:r>
              <a:rPr lang="en-US" altLang="zh-CN" sz="3600" b="1">
                <a:solidFill>
                  <a:srgbClr val="339933"/>
                </a:solidFill>
              </a:rPr>
              <a:t>3.1.1 </a:t>
            </a:r>
            <a:r>
              <a:rPr lang="zh-CN" altLang="en-US" sz="3600" b="1">
                <a:solidFill>
                  <a:srgbClr val="339933"/>
                </a:solidFill>
              </a:rPr>
              <a:t>程序的顺序执行和并发执行</a:t>
            </a:r>
            <a:r>
              <a:rPr lang="en-US" altLang="zh-CN" sz="3600" b="1">
                <a:solidFill>
                  <a:srgbClr val="339933"/>
                </a:solidFill>
              </a:rPr>
              <a:t>——</a:t>
            </a:r>
            <a:r>
              <a:rPr lang="zh-CN" altLang="en-US" b="1"/>
              <a:t>程序的顺序执行</a:t>
            </a:r>
          </a:p>
          <a:p>
            <a:pPr marL="939800" lvl="1" indent="-482600" eaLnBrk="1" hangingPunct="1">
              <a:lnSpc>
                <a:spcPct val="115000"/>
              </a:lnSpc>
              <a:spcBef>
                <a:spcPct val="25000"/>
              </a:spcBef>
              <a:buFontTx/>
              <a:buBlip>
                <a:blip r:embed="rId3"/>
              </a:buBlip>
            </a:pPr>
            <a:r>
              <a:rPr lang="zh-CN" altLang="en-US" b="1">
                <a:solidFill>
                  <a:srgbClr val="FF3300"/>
                </a:solidFill>
              </a:rPr>
              <a:t>程序</a:t>
            </a:r>
            <a:r>
              <a:rPr lang="zh-CN" altLang="en-US" b="1"/>
              <a:t>：完成所要求的功能时，所应采取的顺序步骤，是执行指令的有序集合。</a:t>
            </a:r>
          </a:p>
          <a:p>
            <a:pPr marL="939800" lvl="1" indent="-482600" eaLnBrk="1" hangingPunct="1">
              <a:lnSpc>
                <a:spcPct val="115000"/>
              </a:lnSpc>
              <a:spcBef>
                <a:spcPct val="25000"/>
              </a:spcBef>
              <a:buFontTx/>
              <a:buBlip>
                <a:blip r:embed="rId3"/>
              </a:buBlip>
            </a:pPr>
            <a:r>
              <a:rPr lang="zh-CN" altLang="en-US" b="1">
                <a:solidFill>
                  <a:srgbClr val="FF3300"/>
                </a:solidFill>
              </a:rPr>
              <a:t>程序的顺序执行</a:t>
            </a:r>
            <a:r>
              <a:rPr lang="zh-CN" altLang="en-US" b="1"/>
              <a:t>：具有独立功能的程序</a:t>
            </a:r>
            <a:r>
              <a:rPr lang="zh-CN" altLang="en-US" b="1">
                <a:solidFill>
                  <a:schemeClr val="accent2"/>
                </a:solidFill>
              </a:rPr>
              <a:t>独占</a:t>
            </a:r>
            <a:r>
              <a:rPr lang="en-US" altLang="zh-CN" b="1">
                <a:solidFill>
                  <a:schemeClr val="accent2"/>
                </a:solidFill>
              </a:rPr>
              <a:t>CPU</a:t>
            </a:r>
            <a:r>
              <a:rPr lang="zh-CN" altLang="en-US" b="1"/>
              <a:t>直至得到最终结果的过程。</a:t>
            </a:r>
          </a:p>
        </p:txBody>
      </p:sp>
      <p:sp>
        <p:nvSpPr>
          <p:cNvPr id="210947" name="Rectangle 3">
            <a:extLst>
              <a:ext uri="{FF2B5EF4-FFF2-40B4-BE49-F238E27FC236}">
                <a16:creationId xmlns:a16="http://schemas.microsoft.com/office/drawing/2014/main" xmlns="" id="{C09AF2A0-DCA4-4E55-9144-557E74F9FF20}"/>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Freeform 2" descr="水滴">
            <a:extLst>
              <a:ext uri="{FF2B5EF4-FFF2-40B4-BE49-F238E27FC236}">
                <a16:creationId xmlns:a16="http://schemas.microsoft.com/office/drawing/2014/main" xmlns="" id="{7FABADAD-1187-448D-A847-E7BE52107FA0}"/>
              </a:ext>
            </a:extLst>
          </p:cNvPr>
          <p:cNvSpPr>
            <a:spLocks/>
          </p:cNvSpPr>
          <p:nvPr/>
        </p:nvSpPr>
        <p:spPr bwMode="auto">
          <a:xfrm>
            <a:off x="2397125" y="2840038"/>
            <a:ext cx="4572000" cy="3684587"/>
          </a:xfrm>
          <a:custGeom>
            <a:avLst/>
            <a:gdLst>
              <a:gd name="T0" fmla="*/ 113407825 w 2880"/>
              <a:gd name="T1" fmla="*/ 2147483646 h 2321"/>
              <a:gd name="T2" fmla="*/ 113407825 w 2880"/>
              <a:gd name="T3" fmla="*/ 1028223610 h 2321"/>
              <a:gd name="T4" fmla="*/ 798890325 w 2880"/>
              <a:gd name="T5" fmla="*/ 342741203 h 2321"/>
              <a:gd name="T6" fmla="*/ 1943041263 w 2880"/>
              <a:gd name="T7" fmla="*/ 113406222 h 2321"/>
              <a:gd name="T8" fmla="*/ 2147483646 w 2880"/>
              <a:gd name="T9" fmla="*/ 113406222 h 2321"/>
              <a:gd name="T10" fmla="*/ 2147483646 w 2880"/>
              <a:gd name="T11" fmla="*/ 798888629 h 2321"/>
              <a:gd name="T12" fmla="*/ 2147483646 w 2880"/>
              <a:gd name="T13" fmla="*/ 1370964814 h 2321"/>
              <a:gd name="T14" fmla="*/ 2147483646 w 2880"/>
              <a:gd name="T15" fmla="*/ 2147483646 h 2321"/>
              <a:gd name="T16" fmla="*/ 2147483646 w 2880"/>
              <a:gd name="T17" fmla="*/ 2147483646 h 2321"/>
              <a:gd name="T18" fmla="*/ 456149075 w 2880"/>
              <a:gd name="T19" fmla="*/ 2147483646 h 2321"/>
              <a:gd name="T20" fmla="*/ 113407825 w 2880"/>
              <a:gd name="T21" fmla="*/ 2147483646 h 2321"/>
              <a:gd name="T22" fmla="*/ 113407825 w 2880"/>
              <a:gd name="T23" fmla="*/ 2147483646 h 23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80" h="2321">
                <a:moveTo>
                  <a:pt x="45" y="1225"/>
                </a:moveTo>
                <a:cubicBezTo>
                  <a:pt x="45" y="998"/>
                  <a:pt x="0" y="589"/>
                  <a:pt x="45" y="408"/>
                </a:cubicBezTo>
                <a:cubicBezTo>
                  <a:pt x="90" y="227"/>
                  <a:pt x="196" y="196"/>
                  <a:pt x="317" y="136"/>
                </a:cubicBezTo>
                <a:cubicBezTo>
                  <a:pt x="438" y="76"/>
                  <a:pt x="423" y="60"/>
                  <a:pt x="771" y="45"/>
                </a:cubicBezTo>
                <a:cubicBezTo>
                  <a:pt x="1119" y="30"/>
                  <a:pt x="2064" y="0"/>
                  <a:pt x="2404" y="45"/>
                </a:cubicBezTo>
                <a:cubicBezTo>
                  <a:pt x="2744" y="90"/>
                  <a:pt x="2744" y="234"/>
                  <a:pt x="2812" y="317"/>
                </a:cubicBezTo>
                <a:cubicBezTo>
                  <a:pt x="2880" y="400"/>
                  <a:pt x="2880" y="438"/>
                  <a:pt x="2812" y="544"/>
                </a:cubicBezTo>
                <a:cubicBezTo>
                  <a:pt x="2744" y="650"/>
                  <a:pt x="2729" y="688"/>
                  <a:pt x="2404" y="953"/>
                </a:cubicBezTo>
                <a:cubicBezTo>
                  <a:pt x="2079" y="1218"/>
                  <a:pt x="1232" y="1943"/>
                  <a:pt x="862" y="2132"/>
                </a:cubicBezTo>
                <a:cubicBezTo>
                  <a:pt x="492" y="2321"/>
                  <a:pt x="317" y="2147"/>
                  <a:pt x="181" y="2087"/>
                </a:cubicBezTo>
                <a:cubicBezTo>
                  <a:pt x="45" y="2027"/>
                  <a:pt x="68" y="1920"/>
                  <a:pt x="45" y="1769"/>
                </a:cubicBezTo>
                <a:cubicBezTo>
                  <a:pt x="22" y="1618"/>
                  <a:pt x="45" y="1452"/>
                  <a:pt x="45" y="1225"/>
                </a:cubicBezTo>
                <a:close/>
              </a:path>
            </a:pathLst>
          </a:custGeom>
          <a:blipFill dpi="0" rotWithShape="1">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283" name="Rectangle 3">
            <a:extLst>
              <a:ext uri="{FF2B5EF4-FFF2-40B4-BE49-F238E27FC236}">
                <a16:creationId xmlns:a16="http://schemas.microsoft.com/office/drawing/2014/main" xmlns="" id="{BB832F0D-583F-48C4-B43B-4890DD3A6514}"/>
              </a:ext>
            </a:extLst>
          </p:cNvPr>
          <p:cNvSpPr>
            <a:spLocks noGrp="1" noChangeArrowheads="1"/>
          </p:cNvSpPr>
          <p:nvPr>
            <p:ph type="body" idx="1"/>
          </p:nvPr>
        </p:nvSpPr>
        <p:spPr>
          <a:xfrm>
            <a:off x="457200" y="1139825"/>
            <a:ext cx="8153400" cy="1524000"/>
          </a:xfrm>
        </p:spPr>
        <p:txBody>
          <a:bodyPr/>
          <a:lstStyle/>
          <a:p>
            <a:pPr eaLnBrk="1" hangingPunct="1">
              <a:lnSpc>
                <a:spcPct val="90000"/>
              </a:lnSpc>
              <a:buFontTx/>
              <a:buNone/>
            </a:pPr>
            <a:r>
              <a:rPr lang="en-US" altLang="zh-CN" b="1">
                <a:solidFill>
                  <a:schemeClr val="accent2"/>
                </a:solidFill>
              </a:rPr>
              <a:t>3.2 </a:t>
            </a:r>
            <a:r>
              <a:rPr lang="zh-CN" altLang="en-US" b="1">
                <a:solidFill>
                  <a:schemeClr val="accent2"/>
                </a:solidFill>
              </a:rPr>
              <a:t>进程的描述</a:t>
            </a:r>
          </a:p>
          <a:p>
            <a:pPr eaLnBrk="1" hangingPunct="1">
              <a:lnSpc>
                <a:spcPct val="90000"/>
              </a:lnSpc>
              <a:buFontTx/>
              <a:buNone/>
            </a:pPr>
            <a:r>
              <a:rPr lang="en-US" altLang="zh-CN" sz="3000" b="1">
                <a:solidFill>
                  <a:srgbClr val="339933"/>
                </a:solidFill>
              </a:rPr>
              <a:t>3.2.5 </a:t>
            </a:r>
            <a:r>
              <a:rPr lang="zh-CN" altLang="en-US" sz="3000" b="1">
                <a:solidFill>
                  <a:srgbClr val="339933"/>
                </a:solidFill>
              </a:rPr>
              <a:t>进程的状态及其转换</a:t>
            </a:r>
            <a:r>
              <a:rPr lang="en-US" altLang="zh-CN" sz="2400" b="1"/>
              <a:t>——</a:t>
            </a:r>
            <a:r>
              <a:rPr lang="zh-CN" altLang="en-US" sz="2400" b="1"/>
              <a:t>挂起进程模型</a:t>
            </a:r>
          </a:p>
          <a:p>
            <a:pPr lvl="1" eaLnBrk="1" hangingPunct="1">
              <a:lnSpc>
                <a:spcPct val="90000"/>
              </a:lnSpc>
              <a:buFontTx/>
              <a:buBlip>
                <a:blip r:embed="rId4"/>
              </a:buBlip>
            </a:pPr>
            <a:r>
              <a:rPr lang="zh-CN" altLang="en-US" b="1"/>
              <a:t>单挂起进程模型</a:t>
            </a:r>
          </a:p>
        </p:txBody>
      </p:sp>
      <p:grpSp>
        <p:nvGrpSpPr>
          <p:cNvPr id="294916" name="Group 4">
            <a:extLst>
              <a:ext uri="{FF2B5EF4-FFF2-40B4-BE49-F238E27FC236}">
                <a16:creationId xmlns:a16="http://schemas.microsoft.com/office/drawing/2014/main" xmlns="" id="{0A3584D0-3471-4FA6-9D36-4E4082A089C1}"/>
              </a:ext>
            </a:extLst>
          </p:cNvPr>
          <p:cNvGrpSpPr>
            <a:grpSpLocks/>
          </p:cNvGrpSpPr>
          <p:nvPr/>
        </p:nvGrpSpPr>
        <p:grpSpPr bwMode="auto">
          <a:xfrm>
            <a:off x="261938" y="3117850"/>
            <a:ext cx="8615362" cy="3094038"/>
            <a:chOff x="165" y="1873"/>
            <a:chExt cx="5427" cy="1949"/>
          </a:xfrm>
        </p:grpSpPr>
        <p:sp>
          <p:nvSpPr>
            <p:cNvPr id="97312" name="Freeform 5">
              <a:extLst>
                <a:ext uri="{FF2B5EF4-FFF2-40B4-BE49-F238E27FC236}">
                  <a16:creationId xmlns:a16="http://schemas.microsoft.com/office/drawing/2014/main" xmlns="" id="{81C6E6A3-AADA-4F31-8BBC-E1740B8B9270}"/>
                </a:ext>
              </a:extLst>
            </p:cNvPr>
            <p:cNvSpPr>
              <a:spLocks/>
            </p:cNvSpPr>
            <p:nvPr/>
          </p:nvSpPr>
          <p:spPr bwMode="auto">
            <a:xfrm>
              <a:off x="3287" y="1873"/>
              <a:ext cx="745" cy="503"/>
            </a:xfrm>
            <a:custGeom>
              <a:avLst/>
              <a:gdLst>
                <a:gd name="T0" fmla="*/ 0 w 745"/>
                <a:gd name="T1" fmla="*/ 251 h 503"/>
                <a:gd name="T2" fmla="*/ 2 w 745"/>
                <a:gd name="T3" fmla="*/ 221 h 503"/>
                <a:gd name="T4" fmla="*/ 10 w 745"/>
                <a:gd name="T5" fmla="*/ 191 h 503"/>
                <a:gd name="T6" fmla="*/ 24 w 745"/>
                <a:gd name="T7" fmla="*/ 162 h 503"/>
                <a:gd name="T8" fmla="*/ 43 w 745"/>
                <a:gd name="T9" fmla="*/ 134 h 503"/>
                <a:gd name="T10" fmla="*/ 65 w 745"/>
                <a:gd name="T11" fmla="*/ 109 h 503"/>
                <a:gd name="T12" fmla="*/ 94 w 745"/>
                <a:gd name="T13" fmla="*/ 85 h 503"/>
                <a:gd name="T14" fmla="*/ 125 w 745"/>
                <a:gd name="T15" fmla="*/ 63 h 503"/>
                <a:gd name="T16" fmla="*/ 160 w 745"/>
                <a:gd name="T17" fmla="*/ 45 h 503"/>
                <a:gd name="T18" fmla="*/ 199 w 745"/>
                <a:gd name="T19" fmla="*/ 28 h 503"/>
                <a:gd name="T20" fmla="*/ 240 w 745"/>
                <a:gd name="T21" fmla="*/ 16 h 503"/>
                <a:gd name="T22" fmla="*/ 282 w 745"/>
                <a:gd name="T23" fmla="*/ 6 h 503"/>
                <a:gd name="T24" fmla="*/ 326 w 745"/>
                <a:gd name="T25" fmla="*/ 1 h 503"/>
                <a:gd name="T26" fmla="*/ 372 w 745"/>
                <a:gd name="T27" fmla="*/ 0 h 503"/>
                <a:gd name="T28" fmla="*/ 417 w 745"/>
                <a:gd name="T29" fmla="*/ 1 h 503"/>
                <a:gd name="T30" fmla="*/ 461 w 745"/>
                <a:gd name="T31" fmla="*/ 6 h 503"/>
                <a:gd name="T32" fmla="*/ 504 w 745"/>
                <a:gd name="T33" fmla="*/ 16 h 503"/>
                <a:gd name="T34" fmla="*/ 545 w 745"/>
                <a:gd name="T35" fmla="*/ 28 h 503"/>
                <a:gd name="T36" fmla="*/ 583 w 745"/>
                <a:gd name="T37" fmla="*/ 45 h 503"/>
                <a:gd name="T38" fmla="*/ 619 w 745"/>
                <a:gd name="T39" fmla="*/ 63 h 503"/>
                <a:gd name="T40" fmla="*/ 651 w 745"/>
                <a:gd name="T41" fmla="*/ 85 h 503"/>
                <a:gd name="T42" fmla="*/ 678 w 745"/>
                <a:gd name="T43" fmla="*/ 109 h 503"/>
                <a:gd name="T44" fmla="*/ 701 w 745"/>
                <a:gd name="T45" fmla="*/ 134 h 503"/>
                <a:gd name="T46" fmla="*/ 719 w 745"/>
                <a:gd name="T47" fmla="*/ 162 h 503"/>
                <a:gd name="T48" fmla="*/ 733 w 745"/>
                <a:gd name="T49" fmla="*/ 191 h 503"/>
                <a:gd name="T50" fmla="*/ 742 w 745"/>
                <a:gd name="T51" fmla="*/ 221 h 503"/>
                <a:gd name="T52" fmla="*/ 745 w 745"/>
                <a:gd name="T53" fmla="*/ 251 h 503"/>
                <a:gd name="T54" fmla="*/ 742 w 745"/>
                <a:gd name="T55" fmla="*/ 281 h 503"/>
                <a:gd name="T56" fmla="*/ 733 w 745"/>
                <a:gd name="T57" fmla="*/ 311 h 503"/>
                <a:gd name="T58" fmla="*/ 719 w 745"/>
                <a:gd name="T59" fmla="*/ 340 h 503"/>
                <a:gd name="T60" fmla="*/ 701 w 745"/>
                <a:gd name="T61" fmla="*/ 368 h 503"/>
                <a:gd name="T62" fmla="*/ 678 w 745"/>
                <a:gd name="T63" fmla="*/ 394 h 503"/>
                <a:gd name="T64" fmla="*/ 651 w 745"/>
                <a:gd name="T65" fmla="*/ 419 h 503"/>
                <a:gd name="T66" fmla="*/ 619 w 745"/>
                <a:gd name="T67" fmla="*/ 439 h 503"/>
                <a:gd name="T68" fmla="*/ 583 w 745"/>
                <a:gd name="T69" fmla="*/ 459 h 503"/>
                <a:gd name="T70" fmla="*/ 545 w 745"/>
                <a:gd name="T71" fmla="*/ 474 h 503"/>
                <a:gd name="T72" fmla="*/ 504 w 745"/>
                <a:gd name="T73" fmla="*/ 486 h 503"/>
                <a:gd name="T74" fmla="*/ 461 w 745"/>
                <a:gd name="T75" fmla="*/ 496 h 503"/>
                <a:gd name="T76" fmla="*/ 417 w 745"/>
                <a:gd name="T77" fmla="*/ 501 h 503"/>
                <a:gd name="T78" fmla="*/ 372 w 745"/>
                <a:gd name="T79" fmla="*/ 503 h 503"/>
                <a:gd name="T80" fmla="*/ 326 w 745"/>
                <a:gd name="T81" fmla="*/ 501 h 503"/>
                <a:gd name="T82" fmla="*/ 282 w 745"/>
                <a:gd name="T83" fmla="*/ 496 h 503"/>
                <a:gd name="T84" fmla="*/ 240 w 745"/>
                <a:gd name="T85" fmla="*/ 486 h 503"/>
                <a:gd name="T86" fmla="*/ 199 w 745"/>
                <a:gd name="T87" fmla="*/ 474 h 503"/>
                <a:gd name="T88" fmla="*/ 160 w 745"/>
                <a:gd name="T89" fmla="*/ 459 h 503"/>
                <a:gd name="T90" fmla="*/ 125 w 745"/>
                <a:gd name="T91" fmla="*/ 439 h 503"/>
                <a:gd name="T92" fmla="*/ 94 w 745"/>
                <a:gd name="T93" fmla="*/ 419 h 503"/>
                <a:gd name="T94" fmla="*/ 65 w 745"/>
                <a:gd name="T95" fmla="*/ 394 h 503"/>
                <a:gd name="T96" fmla="*/ 43 w 745"/>
                <a:gd name="T97" fmla="*/ 368 h 503"/>
                <a:gd name="T98" fmla="*/ 24 w 745"/>
                <a:gd name="T99" fmla="*/ 340 h 503"/>
                <a:gd name="T100" fmla="*/ 10 w 745"/>
                <a:gd name="T101" fmla="*/ 311 h 503"/>
                <a:gd name="T102" fmla="*/ 2 w 745"/>
                <a:gd name="T103" fmla="*/ 281 h 503"/>
                <a:gd name="T104" fmla="*/ 0 w 745"/>
                <a:gd name="T105" fmla="*/ 251 h 5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503">
                  <a:moveTo>
                    <a:pt x="0" y="251"/>
                  </a:moveTo>
                  <a:lnTo>
                    <a:pt x="2" y="221"/>
                  </a:lnTo>
                  <a:lnTo>
                    <a:pt x="10" y="191"/>
                  </a:lnTo>
                  <a:lnTo>
                    <a:pt x="24" y="162"/>
                  </a:lnTo>
                  <a:lnTo>
                    <a:pt x="43" y="134"/>
                  </a:lnTo>
                  <a:lnTo>
                    <a:pt x="65" y="109"/>
                  </a:lnTo>
                  <a:lnTo>
                    <a:pt x="94" y="85"/>
                  </a:lnTo>
                  <a:lnTo>
                    <a:pt x="125" y="63"/>
                  </a:lnTo>
                  <a:lnTo>
                    <a:pt x="160" y="45"/>
                  </a:lnTo>
                  <a:lnTo>
                    <a:pt x="199" y="28"/>
                  </a:lnTo>
                  <a:lnTo>
                    <a:pt x="240" y="16"/>
                  </a:lnTo>
                  <a:lnTo>
                    <a:pt x="282" y="6"/>
                  </a:lnTo>
                  <a:lnTo>
                    <a:pt x="326" y="1"/>
                  </a:lnTo>
                  <a:lnTo>
                    <a:pt x="372" y="0"/>
                  </a:lnTo>
                  <a:lnTo>
                    <a:pt x="417" y="1"/>
                  </a:lnTo>
                  <a:lnTo>
                    <a:pt x="461" y="6"/>
                  </a:lnTo>
                  <a:lnTo>
                    <a:pt x="504" y="16"/>
                  </a:lnTo>
                  <a:lnTo>
                    <a:pt x="545" y="28"/>
                  </a:lnTo>
                  <a:lnTo>
                    <a:pt x="583" y="45"/>
                  </a:lnTo>
                  <a:lnTo>
                    <a:pt x="619" y="63"/>
                  </a:lnTo>
                  <a:lnTo>
                    <a:pt x="651" y="85"/>
                  </a:lnTo>
                  <a:lnTo>
                    <a:pt x="678" y="109"/>
                  </a:lnTo>
                  <a:lnTo>
                    <a:pt x="701" y="134"/>
                  </a:lnTo>
                  <a:lnTo>
                    <a:pt x="719" y="162"/>
                  </a:lnTo>
                  <a:lnTo>
                    <a:pt x="733" y="191"/>
                  </a:lnTo>
                  <a:lnTo>
                    <a:pt x="742" y="221"/>
                  </a:lnTo>
                  <a:lnTo>
                    <a:pt x="745" y="251"/>
                  </a:lnTo>
                  <a:lnTo>
                    <a:pt x="742" y="281"/>
                  </a:lnTo>
                  <a:lnTo>
                    <a:pt x="733" y="311"/>
                  </a:lnTo>
                  <a:lnTo>
                    <a:pt x="719" y="340"/>
                  </a:lnTo>
                  <a:lnTo>
                    <a:pt x="701" y="368"/>
                  </a:lnTo>
                  <a:lnTo>
                    <a:pt x="678" y="394"/>
                  </a:lnTo>
                  <a:lnTo>
                    <a:pt x="651" y="419"/>
                  </a:lnTo>
                  <a:lnTo>
                    <a:pt x="619" y="439"/>
                  </a:lnTo>
                  <a:lnTo>
                    <a:pt x="583" y="459"/>
                  </a:lnTo>
                  <a:lnTo>
                    <a:pt x="545" y="474"/>
                  </a:lnTo>
                  <a:lnTo>
                    <a:pt x="504" y="486"/>
                  </a:lnTo>
                  <a:lnTo>
                    <a:pt x="461" y="496"/>
                  </a:lnTo>
                  <a:lnTo>
                    <a:pt x="417" y="501"/>
                  </a:lnTo>
                  <a:lnTo>
                    <a:pt x="372" y="503"/>
                  </a:lnTo>
                  <a:lnTo>
                    <a:pt x="326" y="501"/>
                  </a:lnTo>
                  <a:lnTo>
                    <a:pt x="282" y="496"/>
                  </a:lnTo>
                  <a:lnTo>
                    <a:pt x="240" y="486"/>
                  </a:lnTo>
                  <a:lnTo>
                    <a:pt x="199" y="474"/>
                  </a:lnTo>
                  <a:lnTo>
                    <a:pt x="160" y="459"/>
                  </a:lnTo>
                  <a:lnTo>
                    <a:pt x="125" y="439"/>
                  </a:lnTo>
                  <a:lnTo>
                    <a:pt x="94" y="419"/>
                  </a:lnTo>
                  <a:lnTo>
                    <a:pt x="65" y="394"/>
                  </a:lnTo>
                  <a:lnTo>
                    <a:pt x="43" y="368"/>
                  </a:lnTo>
                  <a:lnTo>
                    <a:pt x="24" y="340"/>
                  </a:lnTo>
                  <a:lnTo>
                    <a:pt x="10" y="311"/>
                  </a:lnTo>
                  <a:lnTo>
                    <a:pt x="2" y="281"/>
                  </a:lnTo>
                  <a:lnTo>
                    <a:pt x="0" y="251"/>
                  </a:lnTo>
                  <a:close/>
                </a:path>
              </a:pathLst>
            </a:custGeom>
            <a:gradFill rotWithShape="1">
              <a:gsLst>
                <a:gs pos="0">
                  <a:schemeClr val="bg1"/>
                </a:gs>
                <a:gs pos="100000">
                  <a:srgbClr val="6600FF"/>
                </a:gs>
              </a:gsLst>
              <a:path path="rect">
                <a:fillToRect l="50000" t="50000" r="50000" b="50000"/>
              </a:path>
            </a:gradFill>
            <a:ln>
              <a:noFill/>
            </a:ln>
            <a:effectLst/>
            <a:extLst>
              <a:ext uri="{91240B29-F687-4F45-9708-019B960494DF}">
                <a14:hiddenLine xmlns:a14="http://schemas.microsoft.com/office/drawing/2010/main" w="14288">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313" name="Rectangle 6">
              <a:extLst>
                <a:ext uri="{FF2B5EF4-FFF2-40B4-BE49-F238E27FC236}">
                  <a16:creationId xmlns:a16="http://schemas.microsoft.com/office/drawing/2014/main" xmlns="" id="{BCA44B71-D026-4258-84BD-3CB44B29D042}"/>
                </a:ext>
              </a:extLst>
            </p:cNvPr>
            <p:cNvSpPr>
              <a:spLocks noChangeArrowheads="1"/>
            </p:cNvSpPr>
            <p:nvPr/>
          </p:nvSpPr>
          <p:spPr bwMode="auto">
            <a:xfrm>
              <a:off x="3411" y="2030"/>
              <a:ext cx="5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Running</a:t>
              </a:r>
              <a:endParaRPr lang="en-US" altLang="zh-CN" sz="2000" b="1"/>
            </a:p>
          </p:txBody>
        </p:sp>
        <p:sp>
          <p:nvSpPr>
            <p:cNvPr id="97314" name="Freeform 7">
              <a:extLst>
                <a:ext uri="{FF2B5EF4-FFF2-40B4-BE49-F238E27FC236}">
                  <a16:creationId xmlns:a16="http://schemas.microsoft.com/office/drawing/2014/main" xmlns="" id="{0BB9B55D-9A26-4379-824E-2A978268A8DF}"/>
                </a:ext>
              </a:extLst>
            </p:cNvPr>
            <p:cNvSpPr>
              <a:spLocks/>
            </p:cNvSpPr>
            <p:nvPr/>
          </p:nvSpPr>
          <p:spPr bwMode="auto">
            <a:xfrm>
              <a:off x="165" y="1873"/>
              <a:ext cx="745" cy="503"/>
            </a:xfrm>
            <a:custGeom>
              <a:avLst/>
              <a:gdLst>
                <a:gd name="T0" fmla="*/ 0 w 745"/>
                <a:gd name="T1" fmla="*/ 251 h 503"/>
                <a:gd name="T2" fmla="*/ 3 w 745"/>
                <a:gd name="T3" fmla="*/ 221 h 503"/>
                <a:gd name="T4" fmla="*/ 12 w 745"/>
                <a:gd name="T5" fmla="*/ 191 h 503"/>
                <a:gd name="T6" fmla="*/ 24 w 745"/>
                <a:gd name="T7" fmla="*/ 162 h 503"/>
                <a:gd name="T8" fmla="*/ 43 w 745"/>
                <a:gd name="T9" fmla="*/ 134 h 503"/>
                <a:gd name="T10" fmla="*/ 67 w 745"/>
                <a:gd name="T11" fmla="*/ 109 h 503"/>
                <a:gd name="T12" fmla="*/ 94 w 745"/>
                <a:gd name="T13" fmla="*/ 85 h 503"/>
                <a:gd name="T14" fmla="*/ 127 w 745"/>
                <a:gd name="T15" fmla="*/ 63 h 503"/>
                <a:gd name="T16" fmla="*/ 162 w 745"/>
                <a:gd name="T17" fmla="*/ 45 h 503"/>
                <a:gd name="T18" fmla="*/ 200 w 745"/>
                <a:gd name="T19" fmla="*/ 28 h 503"/>
                <a:gd name="T20" fmla="*/ 241 w 745"/>
                <a:gd name="T21" fmla="*/ 16 h 503"/>
                <a:gd name="T22" fmla="*/ 284 w 745"/>
                <a:gd name="T23" fmla="*/ 6 h 503"/>
                <a:gd name="T24" fmla="*/ 328 w 745"/>
                <a:gd name="T25" fmla="*/ 1 h 503"/>
                <a:gd name="T26" fmla="*/ 373 w 745"/>
                <a:gd name="T27" fmla="*/ 0 h 503"/>
                <a:gd name="T28" fmla="*/ 419 w 745"/>
                <a:gd name="T29" fmla="*/ 1 h 503"/>
                <a:gd name="T30" fmla="*/ 463 w 745"/>
                <a:gd name="T31" fmla="*/ 6 h 503"/>
                <a:gd name="T32" fmla="*/ 505 w 745"/>
                <a:gd name="T33" fmla="*/ 16 h 503"/>
                <a:gd name="T34" fmla="*/ 546 w 745"/>
                <a:gd name="T35" fmla="*/ 28 h 503"/>
                <a:gd name="T36" fmla="*/ 585 w 745"/>
                <a:gd name="T37" fmla="*/ 45 h 503"/>
                <a:gd name="T38" fmla="*/ 620 w 745"/>
                <a:gd name="T39" fmla="*/ 63 h 503"/>
                <a:gd name="T40" fmla="*/ 651 w 745"/>
                <a:gd name="T41" fmla="*/ 85 h 503"/>
                <a:gd name="T42" fmla="*/ 680 w 745"/>
                <a:gd name="T43" fmla="*/ 109 h 503"/>
                <a:gd name="T44" fmla="*/ 702 w 745"/>
                <a:gd name="T45" fmla="*/ 134 h 503"/>
                <a:gd name="T46" fmla="*/ 721 w 745"/>
                <a:gd name="T47" fmla="*/ 162 h 503"/>
                <a:gd name="T48" fmla="*/ 735 w 745"/>
                <a:gd name="T49" fmla="*/ 191 h 503"/>
                <a:gd name="T50" fmla="*/ 742 w 745"/>
                <a:gd name="T51" fmla="*/ 221 h 503"/>
                <a:gd name="T52" fmla="*/ 745 w 745"/>
                <a:gd name="T53" fmla="*/ 251 h 503"/>
                <a:gd name="T54" fmla="*/ 742 w 745"/>
                <a:gd name="T55" fmla="*/ 281 h 503"/>
                <a:gd name="T56" fmla="*/ 735 w 745"/>
                <a:gd name="T57" fmla="*/ 311 h 503"/>
                <a:gd name="T58" fmla="*/ 721 w 745"/>
                <a:gd name="T59" fmla="*/ 340 h 503"/>
                <a:gd name="T60" fmla="*/ 702 w 745"/>
                <a:gd name="T61" fmla="*/ 368 h 503"/>
                <a:gd name="T62" fmla="*/ 680 w 745"/>
                <a:gd name="T63" fmla="*/ 394 h 503"/>
                <a:gd name="T64" fmla="*/ 651 w 745"/>
                <a:gd name="T65" fmla="*/ 419 h 503"/>
                <a:gd name="T66" fmla="*/ 620 w 745"/>
                <a:gd name="T67" fmla="*/ 439 h 503"/>
                <a:gd name="T68" fmla="*/ 585 w 745"/>
                <a:gd name="T69" fmla="*/ 459 h 503"/>
                <a:gd name="T70" fmla="*/ 546 w 745"/>
                <a:gd name="T71" fmla="*/ 474 h 503"/>
                <a:gd name="T72" fmla="*/ 505 w 745"/>
                <a:gd name="T73" fmla="*/ 486 h 503"/>
                <a:gd name="T74" fmla="*/ 463 w 745"/>
                <a:gd name="T75" fmla="*/ 496 h 503"/>
                <a:gd name="T76" fmla="*/ 419 w 745"/>
                <a:gd name="T77" fmla="*/ 501 h 503"/>
                <a:gd name="T78" fmla="*/ 373 w 745"/>
                <a:gd name="T79" fmla="*/ 503 h 503"/>
                <a:gd name="T80" fmla="*/ 328 w 745"/>
                <a:gd name="T81" fmla="*/ 501 h 503"/>
                <a:gd name="T82" fmla="*/ 284 w 745"/>
                <a:gd name="T83" fmla="*/ 496 h 503"/>
                <a:gd name="T84" fmla="*/ 241 w 745"/>
                <a:gd name="T85" fmla="*/ 486 h 503"/>
                <a:gd name="T86" fmla="*/ 200 w 745"/>
                <a:gd name="T87" fmla="*/ 474 h 503"/>
                <a:gd name="T88" fmla="*/ 162 w 745"/>
                <a:gd name="T89" fmla="*/ 459 h 503"/>
                <a:gd name="T90" fmla="*/ 127 w 745"/>
                <a:gd name="T91" fmla="*/ 439 h 503"/>
                <a:gd name="T92" fmla="*/ 94 w 745"/>
                <a:gd name="T93" fmla="*/ 419 h 503"/>
                <a:gd name="T94" fmla="*/ 67 w 745"/>
                <a:gd name="T95" fmla="*/ 394 h 503"/>
                <a:gd name="T96" fmla="*/ 43 w 745"/>
                <a:gd name="T97" fmla="*/ 368 h 503"/>
                <a:gd name="T98" fmla="*/ 24 w 745"/>
                <a:gd name="T99" fmla="*/ 340 h 503"/>
                <a:gd name="T100" fmla="*/ 12 w 745"/>
                <a:gd name="T101" fmla="*/ 311 h 503"/>
                <a:gd name="T102" fmla="*/ 3 w 745"/>
                <a:gd name="T103" fmla="*/ 281 h 503"/>
                <a:gd name="T104" fmla="*/ 0 w 745"/>
                <a:gd name="T105" fmla="*/ 251 h 5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503">
                  <a:moveTo>
                    <a:pt x="0" y="251"/>
                  </a:moveTo>
                  <a:lnTo>
                    <a:pt x="3" y="221"/>
                  </a:lnTo>
                  <a:lnTo>
                    <a:pt x="12" y="191"/>
                  </a:lnTo>
                  <a:lnTo>
                    <a:pt x="24" y="162"/>
                  </a:lnTo>
                  <a:lnTo>
                    <a:pt x="43" y="134"/>
                  </a:lnTo>
                  <a:lnTo>
                    <a:pt x="67" y="109"/>
                  </a:lnTo>
                  <a:lnTo>
                    <a:pt x="94" y="85"/>
                  </a:lnTo>
                  <a:lnTo>
                    <a:pt x="127" y="63"/>
                  </a:lnTo>
                  <a:lnTo>
                    <a:pt x="162" y="45"/>
                  </a:lnTo>
                  <a:lnTo>
                    <a:pt x="200" y="28"/>
                  </a:lnTo>
                  <a:lnTo>
                    <a:pt x="241" y="16"/>
                  </a:lnTo>
                  <a:lnTo>
                    <a:pt x="284" y="6"/>
                  </a:lnTo>
                  <a:lnTo>
                    <a:pt x="328" y="1"/>
                  </a:lnTo>
                  <a:lnTo>
                    <a:pt x="373" y="0"/>
                  </a:lnTo>
                  <a:lnTo>
                    <a:pt x="419" y="1"/>
                  </a:lnTo>
                  <a:lnTo>
                    <a:pt x="463" y="6"/>
                  </a:lnTo>
                  <a:lnTo>
                    <a:pt x="505" y="16"/>
                  </a:lnTo>
                  <a:lnTo>
                    <a:pt x="546" y="28"/>
                  </a:lnTo>
                  <a:lnTo>
                    <a:pt x="585" y="45"/>
                  </a:lnTo>
                  <a:lnTo>
                    <a:pt x="620" y="63"/>
                  </a:lnTo>
                  <a:lnTo>
                    <a:pt x="651" y="85"/>
                  </a:lnTo>
                  <a:lnTo>
                    <a:pt x="680" y="109"/>
                  </a:lnTo>
                  <a:lnTo>
                    <a:pt x="702" y="134"/>
                  </a:lnTo>
                  <a:lnTo>
                    <a:pt x="721" y="162"/>
                  </a:lnTo>
                  <a:lnTo>
                    <a:pt x="735" y="191"/>
                  </a:lnTo>
                  <a:lnTo>
                    <a:pt x="742" y="221"/>
                  </a:lnTo>
                  <a:lnTo>
                    <a:pt x="745" y="251"/>
                  </a:lnTo>
                  <a:lnTo>
                    <a:pt x="742" y="281"/>
                  </a:lnTo>
                  <a:lnTo>
                    <a:pt x="735" y="311"/>
                  </a:lnTo>
                  <a:lnTo>
                    <a:pt x="721" y="340"/>
                  </a:lnTo>
                  <a:lnTo>
                    <a:pt x="702" y="368"/>
                  </a:lnTo>
                  <a:lnTo>
                    <a:pt x="680" y="394"/>
                  </a:lnTo>
                  <a:lnTo>
                    <a:pt x="651" y="419"/>
                  </a:lnTo>
                  <a:lnTo>
                    <a:pt x="620" y="439"/>
                  </a:lnTo>
                  <a:lnTo>
                    <a:pt x="585" y="459"/>
                  </a:lnTo>
                  <a:lnTo>
                    <a:pt x="546" y="474"/>
                  </a:lnTo>
                  <a:lnTo>
                    <a:pt x="505" y="486"/>
                  </a:lnTo>
                  <a:lnTo>
                    <a:pt x="463" y="496"/>
                  </a:lnTo>
                  <a:lnTo>
                    <a:pt x="419" y="501"/>
                  </a:lnTo>
                  <a:lnTo>
                    <a:pt x="373" y="503"/>
                  </a:lnTo>
                  <a:lnTo>
                    <a:pt x="328" y="501"/>
                  </a:lnTo>
                  <a:lnTo>
                    <a:pt x="284" y="496"/>
                  </a:lnTo>
                  <a:lnTo>
                    <a:pt x="241" y="486"/>
                  </a:lnTo>
                  <a:lnTo>
                    <a:pt x="200" y="474"/>
                  </a:lnTo>
                  <a:lnTo>
                    <a:pt x="162" y="459"/>
                  </a:lnTo>
                  <a:lnTo>
                    <a:pt x="127" y="439"/>
                  </a:lnTo>
                  <a:lnTo>
                    <a:pt x="94" y="419"/>
                  </a:lnTo>
                  <a:lnTo>
                    <a:pt x="67" y="394"/>
                  </a:lnTo>
                  <a:lnTo>
                    <a:pt x="43" y="368"/>
                  </a:lnTo>
                  <a:lnTo>
                    <a:pt x="24" y="340"/>
                  </a:lnTo>
                  <a:lnTo>
                    <a:pt x="12" y="311"/>
                  </a:lnTo>
                  <a:lnTo>
                    <a:pt x="3" y="281"/>
                  </a:lnTo>
                  <a:lnTo>
                    <a:pt x="0" y="251"/>
                  </a:lnTo>
                  <a:close/>
                </a:path>
              </a:pathLst>
            </a:custGeom>
            <a:gradFill rotWithShape="1">
              <a:gsLst>
                <a:gs pos="0">
                  <a:schemeClr val="bg1"/>
                </a:gs>
                <a:gs pos="100000">
                  <a:srgbClr val="6600FF"/>
                </a:gs>
              </a:gsLst>
              <a:path path="rect">
                <a:fillToRect l="50000" t="50000" r="50000" b="50000"/>
              </a:path>
            </a:gradFill>
            <a:ln>
              <a:noFill/>
            </a:ln>
            <a:effectLst/>
            <a:extLst>
              <a:ext uri="{91240B29-F687-4F45-9708-019B960494DF}">
                <a14:hiddenLine xmlns:a14="http://schemas.microsoft.com/office/drawing/2010/main" w="14288">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315" name="Rectangle 8">
              <a:extLst>
                <a:ext uri="{FF2B5EF4-FFF2-40B4-BE49-F238E27FC236}">
                  <a16:creationId xmlns:a16="http://schemas.microsoft.com/office/drawing/2014/main" xmlns="" id="{2CB352AB-66C0-44CF-A358-C2F90F749FF5}"/>
                </a:ext>
              </a:extLst>
            </p:cNvPr>
            <p:cNvSpPr>
              <a:spLocks noChangeArrowheads="1"/>
            </p:cNvSpPr>
            <p:nvPr/>
          </p:nvSpPr>
          <p:spPr bwMode="auto">
            <a:xfrm>
              <a:off x="432" y="2030"/>
              <a:ext cx="3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New</a:t>
              </a:r>
              <a:endParaRPr lang="en-US" altLang="zh-CN" sz="2000" b="1"/>
            </a:p>
          </p:txBody>
        </p:sp>
        <p:sp>
          <p:nvSpPr>
            <p:cNvPr id="97316" name="Freeform 9">
              <a:extLst>
                <a:ext uri="{FF2B5EF4-FFF2-40B4-BE49-F238E27FC236}">
                  <a16:creationId xmlns:a16="http://schemas.microsoft.com/office/drawing/2014/main" xmlns="" id="{D1597DB6-F63E-446B-BDE0-C3E8A3868215}"/>
                </a:ext>
              </a:extLst>
            </p:cNvPr>
            <p:cNvSpPr>
              <a:spLocks/>
            </p:cNvSpPr>
            <p:nvPr/>
          </p:nvSpPr>
          <p:spPr bwMode="auto">
            <a:xfrm>
              <a:off x="4847" y="1873"/>
              <a:ext cx="745" cy="503"/>
            </a:xfrm>
            <a:custGeom>
              <a:avLst/>
              <a:gdLst>
                <a:gd name="T0" fmla="*/ 0 w 745"/>
                <a:gd name="T1" fmla="*/ 251 h 503"/>
                <a:gd name="T2" fmla="*/ 3 w 745"/>
                <a:gd name="T3" fmla="*/ 221 h 503"/>
                <a:gd name="T4" fmla="*/ 10 w 745"/>
                <a:gd name="T5" fmla="*/ 191 h 503"/>
                <a:gd name="T6" fmla="*/ 24 w 745"/>
                <a:gd name="T7" fmla="*/ 162 h 503"/>
                <a:gd name="T8" fmla="*/ 43 w 745"/>
                <a:gd name="T9" fmla="*/ 134 h 503"/>
                <a:gd name="T10" fmla="*/ 66 w 745"/>
                <a:gd name="T11" fmla="*/ 109 h 503"/>
                <a:gd name="T12" fmla="*/ 94 w 745"/>
                <a:gd name="T13" fmla="*/ 85 h 503"/>
                <a:gd name="T14" fmla="*/ 125 w 745"/>
                <a:gd name="T15" fmla="*/ 63 h 503"/>
                <a:gd name="T16" fmla="*/ 161 w 745"/>
                <a:gd name="T17" fmla="*/ 45 h 503"/>
                <a:gd name="T18" fmla="*/ 199 w 745"/>
                <a:gd name="T19" fmla="*/ 28 h 503"/>
                <a:gd name="T20" fmla="*/ 240 w 745"/>
                <a:gd name="T21" fmla="*/ 16 h 503"/>
                <a:gd name="T22" fmla="*/ 283 w 745"/>
                <a:gd name="T23" fmla="*/ 6 h 503"/>
                <a:gd name="T24" fmla="*/ 327 w 745"/>
                <a:gd name="T25" fmla="*/ 1 h 503"/>
                <a:gd name="T26" fmla="*/ 372 w 745"/>
                <a:gd name="T27" fmla="*/ 0 h 503"/>
                <a:gd name="T28" fmla="*/ 417 w 745"/>
                <a:gd name="T29" fmla="*/ 1 h 503"/>
                <a:gd name="T30" fmla="*/ 461 w 745"/>
                <a:gd name="T31" fmla="*/ 6 h 503"/>
                <a:gd name="T32" fmla="*/ 504 w 745"/>
                <a:gd name="T33" fmla="*/ 16 h 503"/>
                <a:gd name="T34" fmla="*/ 545 w 745"/>
                <a:gd name="T35" fmla="*/ 28 h 503"/>
                <a:gd name="T36" fmla="*/ 583 w 745"/>
                <a:gd name="T37" fmla="*/ 45 h 503"/>
                <a:gd name="T38" fmla="*/ 619 w 745"/>
                <a:gd name="T39" fmla="*/ 63 h 503"/>
                <a:gd name="T40" fmla="*/ 651 w 745"/>
                <a:gd name="T41" fmla="*/ 85 h 503"/>
                <a:gd name="T42" fmla="*/ 678 w 745"/>
                <a:gd name="T43" fmla="*/ 109 h 503"/>
                <a:gd name="T44" fmla="*/ 702 w 745"/>
                <a:gd name="T45" fmla="*/ 134 h 503"/>
                <a:gd name="T46" fmla="*/ 721 w 745"/>
                <a:gd name="T47" fmla="*/ 162 h 503"/>
                <a:gd name="T48" fmla="*/ 734 w 745"/>
                <a:gd name="T49" fmla="*/ 191 h 503"/>
                <a:gd name="T50" fmla="*/ 742 w 745"/>
                <a:gd name="T51" fmla="*/ 221 h 503"/>
                <a:gd name="T52" fmla="*/ 745 w 745"/>
                <a:gd name="T53" fmla="*/ 251 h 503"/>
                <a:gd name="T54" fmla="*/ 742 w 745"/>
                <a:gd name="T55" fmla="*/ 281 h 503"/>
                <a:gd name="T56" fmla="*/ 734 w 745"/>
                <a:gd name="T57" fmla="*/ 311 h 503"/>
                <a:gd name="T58" fmla="*/ 721 w 745"/>
                <a:gd name="T59" fmla="*/ 340 h 503"/>
                <a:gd name="T60" fmla="*/ 702 w 745"/>
                <a:gd name="T61" fmla="*/ 368 h 503"/>
                <a:gd name="T62" fmla="*/ 678 w 745"/>
                <a:gd name="T63" fmla="*/ 394 h 503"/>
                <a:gd name="T64" fmla="*/ 651 w 745"/>
                <a:gd name="T65" fmla="*/ 419 h 503"/>
                <a:gd name="T66" fmla="*/ 619 w 745"/>
                <a:gd name="T67" fmla="*/ 439 h 503"/>
                <a:gd name="T68" fmla="*/ 583 w 745"/>
                <a:gd name="T69" fmla="*/ 459 h 503"/>
                <a:gd name="T70" fmla="*/ 545 w 745"/>
                <a:gd name="T71" fmla="*/ 474 h 503"/>
                <a:gd name="T72" fmla="*/ 504 w 745"/>
                <a:gd name="T73" fmla="*/ 486 h 503"/>
                <a:gd name="T74" fmla="*/ 461 w 745"/>
                <a:gd name="T75" fmla="*/ 496 h 503"/>
                <a:gd name="T76" fmla="*/ 417 w 745"/>
                <a:gd name="T77" fmla="*/ 501 h 503"/>
                <a:gd name="T78" fmla="*/ 372 w 745"/>
                <a:gd name="T79" fmla="*/ 503 h 503"/>
                <a:gd name="T80" fmla="*/ 327 w 745"/>
                <a:gd name="T81" fmla="*/ 501 h 503"/>
                <a:gd name="T82" fmla="*/ 283 w 745"/>
                <a:gd name="T83" fmla="*/ 496 h 503"/>
                <a:gd name="T84" fmla="*/ 240 w 745"/>
                <a:gd name="T85" fmla="*/ 486 h 503"/>
                <a:gd name="T86" fmla="*/ 199 w 745"/>
                <a:gd name="T87" fmla="*/ 474 h 503"/>
                <a:gd name="T88" fmla="*/ 161 w 745"/>
                <a:gd name="T89" fmla="*/ 459 h 503"/>
                <a:gd name="T90" fmla="*/ 125 w 745"/>
                <a:gd name="T91" fmla="*/ 439 h 503"/>
                <a:gd name="T92" fmla="*/ 94 w 745"/>
                <a:gd name="T93" fmla="*/ 419 h 503"/>
                <a:gd name="T94" fmla="*/ 66 w 745"/>
                <a:gd name="T95" fmla="*/ 394 h 503"/>
                <a:gd name="T96" fmla="*/ 43 w 745"/>
                <a:gd name="T97" fmla="*/ 368 h 503"/>
                <a:gd name="T98" fmla="*/ 24 w 745"/>
                <a:gd name="T99" fmla="*/ 340 h 503"/>
                <a:gd name="T100" fmla="*/ 10 w 745"/>
                <a:gd name="T101" fmla="*/ 311 h 503"/>
                <a:gd name="T102" fmla="*/ 3 w 745"/>
                <a:gd name="T103" fmla="*/ 281 h 503"/>
                <a:gd name="T104" fmla="*/ 0 w 745"/>
                <a:gd name="T105" fmla="*/ 251 h 5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503">
                  <a:moveTo>
                    <a:pt x="0" y="251"/>
                  </a:moveTo>
                  <a:lnTo>
                    <a:pt x="3" y="221"/>
                  </a:lnTo>
                  <a:lnTo>
                    <a:pt x="10" y="191"/>
                  </a:lnTo>
                  <a:lnTo>
                    <a:pt x="24" y="162"/>
                  </a:lnTo>
                  <a:lnTo>
                    <a:pt x="43" y="134"/>
                  </a:lnTo>
                  <a:lnTo>
                    <a:pt x="66" y="109"/>
                  </a:lnTo>
                  <a:lnTo>
                    <a:pt x="94" y="85"/>
                  </a:lnTo>
                  <a:lnTo>
                    <a:pt x="125" y="63"/>
                  </a:lnTo>
                  <a:lnTo>
                    <a:pt x="161" y="45"/>
                  </a:lnTo>
                  <a:lnTo>
                    <a:pt x="199" y="28"/>
                  </a:lnTo>
                  <a:lnTo>
                    <a:pt x="240" y="16"/>
                  </a:lnTo>
                  <a:lnTo>
                    <a:pt x="283" y="6"/>
                  </a:lnTo>
                  <a:lnTo>
                    <a:pt x="327" y="1"/>
                  </a:lnTo>
                  <a:lnTo>
                    <a:pt x="372" y="0"/>
                  </a:lnTo>
                  <a:lnTo>
                    <a:pt x="417" y="1"/>
                  </a:lnTo>
                  <a:lnTo>
                    <a:pt x="461" y="6"/>
                  </a:lnTo>
                  <a:lnTo>
                    <a:pt x="504" y="16"/>
                  </a:lnTo>
                  <a:lnTo>
                    <a:pt x="545" y="28"/>
                  </a:lnTo>
                  <a:lnTo>
                    <a:pt x="583" y="45"/>
                  </a:lnTo>
                  <a:lnTo>
                    <a:pt x="619" y="63"/>
                  </a:lnTo>
                  <a:lnTo>
                    <a:pt x="651" y="85"/>
                  </a:lnTo>
                  <a:lnTo>
                    <a:pt x="678" y="109"/>
                  </a:lnTo>
                  <a:lnTo>
                    <a:pt x="702" y="134"/>
                  </a:lnTo>
                  <a:lnTo>
                    <a:pt x="721" y="162"/>
                  </a:lnTo>
                  <a:lnTo>
                    <a:pt x="734" y="191"/>
                  </a:lnTo>
                  <a:lnTo>
                    <a:pt x="742" y="221"/>
                  </a:lnTo>
                  <a:lnTo>
                    <a:pt x="745" y="251"/>
                  </a:lnTo>
                  <a:lnTo>
                    <a:pt x="742" y="281"/>
                  </a:lnTo>
                  <a:lnTo>
                    <a:pt x="734" y="311"/>
                  </a:lnTo>
                  <a:lnTo>
                    <a:pt x="721" y="340"/>
                  </a:lnTo>
                  <a:lnTo>
                    <a:pt x="702" y="368"/>
                  </a:lnTo>
                  <a:lnTo>
                    <a:pt x="678" y="394"/>
                  </a:lnTo>
                  <a:lnTo>
                    <a:pt x="651" y="419"/>
                  </a:lnTo>
                  <a:lnTo>
                    <a:pt x="619" y="439"/>
                  </a:lnTo>
                  <a:lnTo>
                    <a:pt x="583" y="459"/>
                  </a:lnTo>
                  <a:lnTo>
                    <a:pt x="545" y="474"/>
                  </a:lnTo>
                  <a:lnTo>
                    <a:pt x="504" y="486"/>
                  </a:lnTo>
                  <a:lnTo>
                    <a:pt x="461" y="496"/>
                  </a:lnTo>
                  <a:lnTo>
                    <a:pt x="417" y="501"/>
                  </a:lnTo>
                  <a:lnTo>
                    <a:pt x="372" y="503"/>
                  </a:lnTo>
                  <a:lnTo>
                    <a:pt x="327" y="501"/>
                  </a:lnTo>
                  <a:lnTo>
                    <a:pt x="283" y="496"/>
                  </a:lnTo>
                  <a:lnTo>
                    <a:pt x="240" y="486"/>
                  </a:lnTo>
                  <a:lnTo>
                    <a:pt x="199" y="474"/>
                  </a:lnTo>
                  <a:lnTo>
                    <a:pt x="161" y="459"/>
                  </a:lnTo>
                  <a:lnTo>
                    <a:pt x="125" y="439"/>
                  </a:lnTo>
                  <a:lnTo>
                    <a:pt x="94" y="419"/>
                  </a:lnTo>
                  <a:lnTo>
                    <a:pt x="66" y="394"/>
                  </a:lnTo>
                  <a:lnTo>
                    <a:pt x="43" y="368"/>
                  </a:lnTo>
                  <a:lnTo>
                    <a:pt x="24" y="340"/>
                  </a:lnTo>
                  <a:lnTo>
                    <a:pt x="10" y="311"/>
                  </a:lnTo>
                  <a:lnTo>
                    <a:pt x="3" y="281"/>
                  </a:lnTo>
                  <a:lnTo>
                    <a:pt x="0" y="251"/>
                  </a:lnTo>
                  <a:close/>
                </a:path>
              </a:pathLst>
            </a:custGeom>
            <a:gradFill rotWithShape="1">
              <a:gsLst>
                <a:gs pos="0">
                  <a:schemeClr val="bg1"/>
                </a:gs>
                <a:gs pos="100000">
                  <a:srgbClr val="6600FF"/>
                </a:gs>
              </a:gsLst>
              <a:path path="rect">
                <a:fillToRect l="50000" t="50000" r="50000" b="50000"/>
              </a:path>
            </a:gradFill>
            <a:ln>
              <a:noFill/>
            </a:ln>
            <a:effectLst/>
            <a:extLst>
              <a:ext uri="{91240B29-F687-4F45-9708-019B960494DF}">
                <a14:hiddenLine xmlns:a14="http://schemas.microsoft.com/office/drawing/2010/main" w="14288">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317" name="Rectangle 10">
              <a:extLst>
                <a:ext uri="{FF2B5EF4-FFF2-40B4-BE49-F238E27FC236}">
                  <a16:creationId xmlns:a16="http://schemas.microsoft.com/office/drawing/2014/main" xmlns="" id="{CF73F1FF-F6E6-4E05-BE5B-23F21CB730B5}"/>
                </a:ext>
              </a:extLst>
            </p:cNvPr>
            <p:cNvSpPr>
              <a:spLocks noChangeArrowheads="1"/>
            </p:cNvSpPr>
            <p:nvPr/>
          </p:nvSpPr>
          <p:spPr bwMode="auto">
            <a:xfrm>
              <a:off x="5077" y="2030"/>
              <a:ext cx="2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Exit</a:t>
              </a:r>
              <a:endParaRPr lang="en-US" altLang="zh-CN" sz="2000" b="1"/>
            </a:p>
          </p:txBody>
        </p:sp>
        <p:sp>
          <p:nvSpPr>
            <p:cNvPr id="97318" name="Freeform 11">
              <a:extLst>
                <a:ext uri="{FF2B5EF4-FFF2-40B4-BE49-F238E27FC236}">
                  <a16:creationId xmlns:a16="http://schemas.microsoft.com/office/drawing/2014/main" xmlns="" id="{9B4B6993-50B6-4698-AD9A-DE772FB421FC}"/>
                </a:ext>
              </a:extLst>
            </p:cNvPr>
            <p:cNvSpPr>
              <a:spLocks/>
            </p:cNvSpPr>
            <p:nvPr/>
          </p:nvSpPr>
          <p:spPr bwMode="auto">
            <a:xfrm>
              <a:off x="1726" y="1873"/>
              <a:ext cx="744" cy="503"/>
            </a:xfrm>
            <a:custGeom>
              <a:avLst/>
              <a:gdLst>
                <a:gd name="T0" fmla="*/ 0 w 744"/>
                <a:gd name="T1" fmla="*/ 251 h 503"/>
                <a:gd name="T2" fmla="*/ 2 w 744"/>
                <a:gd name="T3" fmla="*/ 221 h 503"/>
                <a:gd name="T4" fmla="*/ 11 w 744"/>
                <a:gd name="T5" fmla="*/ 191 h 503"/>
                <a:gd name="T6" fmla="*/ 25 w 744"/>
                <a:gd name="T7" fmla="*/ 162 h 503"/>
                <a:gd name="T8" fmla="*/ 43 w 744"/>
                <a:gd name="T9" fmla="*/ 134 h 503"/>
                <a:gd name="T10" fmla="*/ 66 w 744"/>
                <a:gd name="T11" fmla="*/ 109 h 503"/>
                <a:gd name="T12" fmla="*/ 93 w 744"/>
                <a:gd name="T13" fmla="*/ 85 h 503"/>
                <a:gd name="T14" fmla="*/ 126 w 744"/>
                <a:gd name="T15" fmla="*/ 63 h 503"/>
                <a:gd name="T16" fmla="*/ 161 w 744"/>
                <a:gd name="T17" fmla="*/ 45 h 503"/>
                <a:gd name="T18" fmla="*/ 200 w 744"/>
                <a:gd name="T19" fmla="*/ 28 h 503"/>
                <a:gd name="T20" fmla="*/ 241 w 744"/>
                <a:gd name="T21" fmla="*/ 16 h 503"/>
                <a:gd name="T22" fmla="*/ 283 w 744"/>
                <a:gd name="T23" fmla="*/ 6 h 503"/>
                <a:gd name="T24" fmla="*/ 327 w 744"/>
                <a:gd name="T25" fmla="*/ 1 h 503"/>
                <a:gd name="T26" fmla="*/ 373 w 744"/>
                <a:gd name="T27" fmla="*/ 0 h 503"/>
                <a:gd name="T28" fmla="*/ 418 w 744"/>
                <a:gd name="T29" fmla="*/ 1 h 503"/>
                <a:gd name="T30" fmla="*/ 462 w 744"/>
                <a:gd name="T31" fmla="*/ 6 h 503"/>
                <a:gd name="T32" fmla="*/ 504 w 744"/>
                <a:gd name="T33" fmla="*/ 16 h 503"/>
                <a:gd name="T34" fmla="*/ 546 w 744"/>
                <a:gd name="T35" fmla="*/ 28 h 503"/>
                <a:gd name="T36" fmla="*/ 584 w 744"/>
                <a:gd name="T37" fmla="*/ 45 h 503"/>
                <a:gd name="T38" fmla="*/ 619 w 744"/>
                <a:gd name="T39" fmla="*/ 63 h 503"/>
                <a:gd name="T40" fmla="*/ 651 w 744"/>
                <a:gd name="T41" fmla="*/ 85 h 503"/>
                <a:gd name="T42" fmla="*/ 679 w 744"/>
                <a:gd name="T43" fmla="*/ 109 h 503"/>
                <a:gd name="T44" fmla="*/ 702 w 744"/>
                <a:gd name="T45" fmla="*/ 134 h 503"/>
                <a:gd name="T46" fmla="*/ 720 w 744"/>
                <a:gd name="T47" fmla="*/ 162 h 503"/>
                <a:gd name="T48" fmla="*/ 734 w 744"/>
                <a:gd name="T49" fmla="*/ 191 h 503"/>
                <a:gd name="T50" fmla="*/ 743 w 744"/>
                <a:gd name="T51" fmla="*/ 221 h 503"/>
                <a:gd name="T52" fmla="*/ 744 w 744"/>
                <a:gd name="T53" fmla="*/ 251 h 503"/>
                <a:gd name="T54" fmla="*/ 743 w 744"/>
                <a:gd name="T55" fmla="*/ 281 h 503"/>
                <a:gd name="T56" fmla="*/ 734 w 744"/>
                <a:gd name="T57" fmla="*/ 311 h 503"/>
                <a:gd name="T58" fmla="*/ 720 w 744"/>
                <a:gd name="T59" fmla="*/ 340 h 503"/>
                <a:gd name="T60" fmla="*/ 702 w 744"/>
                <a:gd name="T61" fmla="*/ 368 h 503"/>
                <a:gd name="T62" fmla="*/ 679 w 744"/>
                <a:gd name="T63" fmla="*/ 394 h 503"/>
                <a:gd name="T64" fmla="*/ 651 w 744"/>
                <a:gd name="T65" fmla="*/ 419 h 503"/>
                <a:gd name="T66" fmla="*/ 619 w 744"/>
                <a:gd name="T67" fmla="*/ 439 h 503"/>
                <a:gd name="T68" fmla="*/ 584 w 744"/>
                <a:gd name="T69" fmla="*/ 459 h 503"/>
                <a:gd name="T70" fmla="*/ 546 w 744"/>
                <a:gd name="T71" fmla="*/ 474 h 503"/>
                <a:gd name="T72" fmla="*/ 504 w 744"/>
                <a:gd name="T73" fmla="*/ 486 h 503"/>
                <a:gd name="T74" fmla="*/ 462 w 744"/>
                <a:gd name="T75" fmla="*/ 496 h 503"/>
                <a:gd name="T76" fmla="*/ 418 w 744"/>
                <a:gd name="T77" fmla="*/ 501 h 503"/>
                <a:gd name="T78" fmla="*/ 373 w 744"/>
                <a:gd name="T79" fmla="*/ 503 h 503"/>
                <a:gd name="T80" fmla="*/ 327 w 744"/>
                <a:gd name="T81" fmla="*/ 501 h 503"/>
                <a:gd name="T82" fmla="*/ 283 w 744"/>
                <a:gd name="T83" fmla="*/ 496 h 503"/>
                <a:gd name="T84" fmla="*/ 241 w 744"/>
                <a:gd name="T85" fmla="*/ 486 h 503"/>
                <a:gd name="T86" fmla="*/ 200 w 744"/>
                <a:gd name="T87" fmla="*/ 474 h 503"/>
                <a:gd name="T88" fmla="*/ 161 w 744"/>
                <a:gd name="T89" fmla="*/ 459 h 503"/>
                <a:gd name="T90" fmla="*/ 126 w 744"/>
                <a:gd name="T91" fmla="*/ 439 h 503"/>
                <a:gd name="T92" fmla="*/ 93 w 744"/>
                <a:gd name="T93" fmla="*/ 419 h 503"/>
                <a:gd name="T94" fmla="*/ 66 w 744"/>
                <a:gd name="T95" fmla="*/ 394 h 503"/>
                <a:gd name="T96" fmla="*/ 43 w 744"/>
                <a:gd name="T97" fmla="*/ 368 h 503"/>
                <a:gd name="T98" fmla="*/ 25 w 744"/>
                <a:gd name="T99" fmla="*/ 340 h 503"/>
                <a:gd name="T100" fmla="*/ 11 w 744"/>
                <a:gd name="T101" fmla="*/ 311 h 503"/>
                <a:gd name="T102" fmla="*/ 2 w 744"/>
                <a:gd name="T103" fmla="*/ 281 h 503"/>
                <a:gd name="T104" fmla="*/ 0 w 744"/>
                <a:gd name="T105" fmla="*/ 251 h 5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4" h="503">
                  <a:moveTo>
                    <a:pt x="0" y="251"/>
                  </a:moveTo>
                  <a:lnTo>
                    <a:pt x="2" y="221"/>
                  </a:lnTo>
                  <a:lnTo>
                    <a:pt x="11" y="191"/>
                  </a:lnTo>
                  <a:lnTo>
                    <a:pt x="25" y="162"/>
                  </a:lnTo>
                  <a:lnTo>
                    <a:pt x="43" y="134"/>
                  </a:lnTo>
                  <a:lnTo>
                    <a:pt x="66" y="109"/>
                  </a:lnTo>
                  <a:lnTo>
                    <a:pt x="93" y="85"/>
                  </a:lnTo>
                  <a:lnTo>
                    <a:pt x="126" y="63"/>
                  </a:lnTo>
                  <a:lnTo>
                    <a:pt x="161" y="45"/>
                  </a:lnTo>
                  <a:lnTo>
                    <a:pt x="200" y="28"/>
                  </a:lnTo>
                  <a:lnTo>
                    <a:pt x="241" y="16"/>
                  </a:lnTo>
                  <a:lnTo>
                    <a:pt x="283" y="6"/>
                  </a:lnTo>
                  <a:lnTo>
                    <a:pt x="327" y="1"/>
                  </a:lnTo>
                  <a:lnTo>
                    <a:pt x="373" y="0"/>
                  </a:lnTo>
                  <a:lnTo>
                    <a:pt x="418" y="1"/>
                  </a:lnTo>
                  <a:lnTo>
                    <a:pt x="462" y="6"/>
                  </a:lnTo>
                  <a:lnTo>
                    <a:pt x="504" y="16"/>
                  </a:lnTo>
                  <a:lnTo>
                    <a:pt x="546" y="28"/>
                  </a:lnTo>
                  <a:lnTo>
                    <a:pt x="584" y="45"/>
                  </a:lnTo>
                  <a:lnTo>
                    <a:pt x="619" y="63"/>
                  </a:lnTo>
                  <a:lnTo>
                    <a:pt x="651" y="85"/>
                  </a:lnTo>
                  <a:lnTo>
                    <a:pt x="679" y="109"/>
                  </a:lnTo>
                  <a:lnTo>
                    <a:pt x="702" y="134"/>
                  </a:lnTo>
                  <a:lnTo>
                    <a:pt x="720" y="162"/>
                  </a:lnTo>
                  <a:lnTo>
                    <a:pt x="734" y="191"/>
                  </a:lnTo>
                  <a:lnTo>
                    <a:pt x="743" y="221"/>
                  </a:lnTo>
                  <a:lnTo>
                    <a:pt x="744" y="251"/>
                  </a:lnTo>
                  <a:lnTo>
                    <a:pt x="743" y="281"/>
                  </a:lnTo>
                  <a:lnTo>
                    <a:pt x="734" y="311"/>
                  </a:lnTo>
                  <a:lnTo>
                    <a:pt x="720" y="340"/>
                  </a:lnTo>
                  <a:lnTo>
                    <a:pt x="702" y="368"/>
                  </a:lnTo>
                  <a:lnTo>
                    <a:pt x="679" y="394"/>
                  </a:lnTo>
                  <a:lnTo>
                    <a:pt x="651" y="419"/>
                  </a:lnTo>
                  <a:lnTo>
                    <a:pt x="619" y="439"/>
                  </a:lnTo>
                  <a:lnTo>
                    <a:pt x="584" y="459"/>
                  </a:lnTo>
                  <a:lnTo>
                    <a:pt x="546" y="474"/>
                  </a:lnTo>
                  <a:lnTo>
                    <a:pt x="504" y="486"/>
                  </a:lnTo>
                  <a:lnTo>
                    <a:pt x="462" y="496"/>
                  </a:lnTo>
                  <a:lnTo>
                    <a:pt x="418" y="501"/>
                  </a:lnTo>
                  <a:lnTo>
                    <a:pt x="373" y="503"/>
                  </a:lnTo>
                  <a:lnTo>
                    <a:pt x="327" y="501"/>
                  </a:lnTo>
                  <a:lnTo>
                    <a:pt x="283" y="496"/>
                  </a:lnTo>
                  <a:lnTo>
                    <a:pt x="241" y="486"/>
                  </a:lnTo>
                  <a:lnTo>
                    <a:pt x="200" y="474"/>
                  </a:lnTo>
                  <a:lnTo>
                    <a:pt x="161" y="459"/>
                  </a:lnTo>
                  <a:lnTo>
                    <a:pt x="126" y="439"/>
                  </a:lnTo>
                  <a:lnTo>
                    <a:pt x="93" y="419"/>
                  </a:lnTo>
                  <a:lnTo>
                    <a:pt x="66" y="394"/>
                  </a:lnTo>
                  <a:lnTo>
                    <a:pt x="43" y="368"/>
                  </a:lnTo>
                  <a:lnTo>
                    <a:pt x="25" y="340"/>
                  </a:lnTo>
                  <a:lnTo>
                    <a:pt x="11" y="311"/>
                  </a:lnTo>
                  <a:lnTo>
                    <a:pt x="2" y="281"/>
                  </a:lnTo>
                  <a:lnTo>
                    <a:pt x="0" y="251"/>
                  </a:lnTo>
                  <a:close/>
                </a:path>
              </a:pathLst>
            </a:custGeom>
            <a:gradFill rotWithShape="1">
              <a:gsLst>
                <a:gs pos="0">
                  <a:schemeClr val="bg1"/>
                </a:gs>
                <a:gs pos="100000">
                  <a:srgbClr val="6600FF"/>
                </a:gs>
              </a:gsLst>
              <a:path path="rect">
                <a:fillToRect l="50000" t="50000" r="50000" b="50000"/>
              </a:path>
            </a:gradFill>
            <a:ln>
              <a:noFill/>
            </a:ln>
            <a:effectLst/>
            <a:extLst>
              <a:ext uri="{91240B29-F687-4F45-9708-019B960494DF}">
                <a14:hiddenLine xmlns:a14="http://schemas.microsoft.com/office/drawing/2010/main" w="14288">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319" name="Rectangle 12">
              <a:extLst>
                <a:ext uri="{FF2B5EF4-FFF2-40B4-BE49-F238E27FC236}">
                  <a16:creationId xmlns:a16="http://schemas.microsoft.com/office/drawing/2014/main" xmlns="" id="{6FA80BAA-0B6D-4280-9B8B-52B298E42AED}"/>
                </a:ext>
              </a:extLst>
            </p:cNvPr>
            <p:cNvSpPr>
              <a:spLocks noChangeArrowheads="1"/>
            </p:cNvSpPr>
            <p:nvPr/>
          </p:nvSpPr>
          <p:spPr bwMode="auto">
            <a:xfrm>
              <a:off x="1921" y="2030"/>
              <a:ext cx="4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Ready</a:t>
              </a:r>
              <a:endParaRPr lang="en-US" altLang="zh-CN" sz="2000" b="1"/>
            </a:p>
          </p:txBody>
        </p:sp>
        <p:sp>
          <p:nvSpPr>
            <p:cNvPr id="97320" name="Freeform 13">
              <a:extLst>
                <a:ext uri="{FF2B5EF4-FFF2-40B4-BE49-F238E27FC236}">
                  <a16:creationId xmlns:a16="http://schemas.microsoft.com/office/drawing/2014/main" xmlns="" id="{8B246030-3D01-4CCA-AC14-8427F7BD4818}"/>
                </a:ext>
              </a:extLst>
            </p:cNvPr>
            <p:cNvSpPr>
              <a:spLocks/>
            </p:cNvSpPr>
            <p:nvPr/>
          </p:nvSpPr>
          <p:spPr bwMode="auto">
            <a:xfrm>
              <a:off x="1726" y="3319"/>
              <a:ext cx="744" cy="503"/>
            </a:xfrm>
            <a:custGeom>
              <a:avLst/>
              <a:gdLst>
                <a:gd name="T0" fmla="*/ 0 w 744"/>
                <a:gd name="T1" fmla="*/ 252 h 503"/>
                <a:gd name="T2" fmla="*/ 2 w 744"/>
                <a:gd name="T3" fmla="*/ 222 h 503"/>
                <a:gd name="T4" fmla="*/ 11 w 744"/>
                <a:gd name="T5" fmla="*/ 192 h 503"/>
                <a:gd name="T6" fmla="*/ 25 w 744"/>
                <a:gd name="T7" fmla="*/ 161 h 503"/>
                <a:gd name="T8" fmla="*/ 43 w 744"/>
                <a:gd name="T9" fmla="*/ 135 h 503"/>
                <a:gd name="T10" fmla="*/ 66 w 744"/>
                <a:gd name="T11" fmla="*/ 108 h 503"/>
                <a:gd name="T12" fmla="*/ 93 w 744"/>
                <a:gd name="T13" fmla="*/ 84 h 503"/>
                <a:gd name="T14" fmla="*/ 126 w 744"/>
                <a:gd name="T15" fmla="*/ 63 h 503"/>
                <a:gd name="T16" fmla="*/ 161 w 744"/>
                <a:gd name="T17" fmla="*/ 44 h 503"/>
                <a:gd name="T18" fmla="*/ 200 w 744"/>
                <a:gd name="T19" fmla="*/ 29 h 503"/>
                <a:gd name="T20" fmla="*/ 241 w 744"/>
                <a:gd name="T21" fmla="*/ 16 h 503"/>
                <a:gd name="T22" fmla="*/ 283 w 744"/>
                <a:gd name="T23" fmla="*/ 7 h 503"/>
                <a:gd name="T24" fmla="*/ 327 w 744"/>
                <a:gd name="T25" fmla="*/ 2 h 503"/>
                <a:gd name="T26" fmla="*/ 373 w 744"/>
                <a:gd name="T27" fmla="*/ 0 h 503"/>
                <a:gd name="T28" fmla="*/ 418 w 744"/>
                <a:gd name="T29" fmla="*/ 2 h 503"/>
                <a:gd name="T30" fmla="*/ 462 w 744"/>
                <a:gd name="T31" fmla="*/ 7 h 503"/>
                <a:gd name="T32" fmla="*/ 504 w 744"/>
                <a:gd name="T33" fmla="*/ 16 h 503"/>
                <a:gd name="T34" fmla="*/ 546 w 744"/>
                <a:gd name="T35" fmla="*/ 29 h 503"/>
                <a:gd name="T36" fmla="*/ 584 w 744"/>
                <a:gd name="T37" fmla="*/ 44 h 503"/>
                <a:gd name="T38" fmla="*/ 619 w 744"/>
                <a:gd name="T39" fmla="*/ 63 h 503"/>
                <a:gd name="T40" fmla="*/ 651 w 744"/>
                <a:gd name="T41" fmla="*/ 84 h 503"/>
                <a:gd name="T42" fmla="*/ 679 w 744"/>
                <a:gd name="T43" fmla="*/ 108 h 503"/>
                <a:gd name="T44" fmla="*/ 702 w 744"/>
                <a:gd name="T45" fmla="*/ 135 h 503"/>
                <a:gd name="T46" fmla="*/ 720 w 744"/>
                <a:gd name="T47" fmla="*/ 161 h 503"/>
                <a:gd name="T48" fmla="*/ 734 w 744"/>
                <a:gd name="T49" fmla="*/ 192 h 503"/>
                <a:gd name="T50" fmla="*/ 743 w 744"/>
                <a:gd name="T51" fmla="*/ 222 h 503"/>
                <a:gd name="T52" fmla="*/ 744 w 744"/>
                <a:gd name="T53" fmla="*/ 252 h 503"/>
                <a:gd name="T54" fmla="*/ 743 w 744"/>
                <a:gd name="T55" fmla="*/ 282 h 503"/>
                <a:gd name="T56" fmla="*/ 734 w 744"/>
                <a:gd name="T57" fmla="*/ 312 h 503"/>
                <a:gd name="T58" fmla="*/ 720 w 744"/>
                <a:gd name="T59" fmla="*/ 341 h 503"/>
                <a:gd name="T60" fmla="*/ 702 w 744"/>
                <a:gd name="T61" fmla="*/ 368 h 503"/>
                <a:gd name="T62" fmla="*/ 679 w 744"/>
                <a:gd name="T63" fmla="*/ 394 h 503"/>
                <a:gd name="T64" fmla="*/ 651 w 744"/>
                <a:gd name="T65" fmla="*/ 418 h 503"/>
                <a:gd name="T66" fmla="*/ 619 w 744"/>
                <a:gd name="T67" fmla="*/ 440 h 503"/>
                <a:gd name="T68" fmla="*/ 584 w 744"/>
                <a:gd name="T69" fmla="*/ 458 h 503"/>
                <a:gd name="T70" fmla="*/ 546 w 744"/>
                <a:gd name="T71" fmla="*/ 473 h 503"/>
                <a:gd name="T72" fmla="*/ 504 w 744"/>
                <a:gd name="T73" fmla="*/ 487 h 503"/>
                <a:gd name="T74" fmla="*/ 462 w 744"/>
                <a:gd name="T75" fmla="*/ 495 h 503"/>
                <a:gd name="T76" fmla="*/ 418 w 744"/>
                <a:gd name="T77" fmla="*/ 502 h 503"/>
                <a:gd name="T78" fmla="*/ 373 w 744"/>
                <a:gd name="T79" fmla="*/ 503 h 503"/>
                <a:gd name="T80" fmla="*/ 327 w 744"/>
                <a:gd name="T81" fmla="*/ 502 h 503"/>
                <a:gd name="T82" fmla="*/ 283 w 744"/>
                <a:gd name="T83" fmla="*/ 495 h 503"/>
                <a:gd name="T84" fmla="*/ 241 w 744"/>
                <a:gd name="T85" fmla="*/ 487 h 503"/>
                <a:gd name="T86" fmla="*/ 200 w 744"/>
                <a:gd name="T87" fmla="*/ 473 h 503"/>
                <a:gd name="T88" fmla="*/ 161 w 744"/>
                <a:gd name="T89" fmla="*/ 458 h 503"/>
                <a:gd name="T90" fmla="*/ 126 w 744"/>
                <a:gd name="T91" fmla="*/ 440 h 503"/>
                <a:gd name="T92" fmla="*/ 93 w 744"/>
                <a:gd name="T93" fmla="*/ 418 h 503"/>
                <a:gd name="T94" fmla="*/ 66 w 744"/>
                <a:gd name="T95" fmla="*/ 394 h 503"/>
                <a:gd name="T96" fmla="*/ 43 w 744"/>
                <a:gd name="T97" fmla="*/ 368 h 503"/>
                <a:gd name="T98" fmla="*/ 25 w 744"/>
                <a:gd name="T99" fmla="*/ 341 h 503"/>
                <a:gd name="T100" fmla="*/ 11 w 744"/>
                <a:gd name="T101" fmla="*/ 312 h 503"/>
                <a:gd name="T102" fmla="*/ 2 w 744"/>
                <a:gd name="T103" fmla="*/ 282 h 503"/>
                <a:gd name="T104" fmla="*/ 0 w 744"/>
                <a:gd name="T105" fmla="*/ 252 h 5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4" h="503">
                  <a:moveTo>
                    <a:pt x="0" y="252"/>
                  </a:moveTo>
                  <a:lnTo>
                    <a:pt x="2" y="222"/>
                  </a:lnTo>
                  <a:lnTo>
                    <a:pt x="11" y="192"/>
                  </a:lnTo>
                  <a:lnTo>
                    <a:pt x="25" y="161"/>
                  </a:lnTo>
                  <a:lnTo>
                    <a:pt x="43" y="135"/>
                  </a:lnTo>
                  <a:lnTo>
                    <a:pt x="66" y="108"/>
                  </a:lnTo>
                  <a:lnTo>
                    <a:pt x="93" y="84"/>
                  </a:lnTo>
                  <a:lnTo>
                    <a:pt x="126" y="63"/>
                  </a:lnTo>
                  <a:lnTo>
                    <a:pt x="161" y="44"/>
                  </a:lnTo>
                  <a:lnTo>
                    <a:pt x="200" y="29"/>
                  </a:lnTo>
                  <a:lnTo>
                    <a:pt x="241" y="16"/>
                  </a:lnTo>
                  <a:lnTo>
                    <a:pt x="283" y="7"/>
                  </a:lnTo>
                  <a:lnTo>
                    <a:pt x="327" y="2"/>
                  </a:lnTo>
                  <a:lnTo>
                    <a:pt x="373" y="0"/>
                  </a:lnTo>
                  <a:lnTo>
                    <a:pt x="418" y="2"/>
                  </a:lnTo>
                  <a:lnTo>
                    <a:pt x="462" y="7"/>
                  </a:lnTo>
                  <a:lnTo>
                    <a:pt x="504" y="16"/>
                  </a:lnTo>
                  <a:lnTo>
                    <a:pt x="546" y="29"/>
                  </a:lnTo>
                  <a:lnTo>
                    <a:pt x="584" y="44"/>
                  </a:lnTo>
                  <a:lnTo>
                    <a:pt x="619" y="63"/>
                  </a:lnTo>
                  <a:lnTo>
                    <a:pt x="651" y="84"/>
                  </a:lnTo>
                  <a:lnTo>
                    <a:pt x="679" y="108"/>
                  </a:lnTo>
                  <a:lnTo>
                    <a:pt x="702" y="135"/>
                  </a:lnTo>
                  <a:lnTo>
                    <a:pt x="720" y="161"/>
                  </a:lnTo>
                  <a:lnTo>
                    <a:pt x="734" y="192"/>
                  </a:lnTo>
                  <a:lnTo>
                    <a:pt x="743" y="222"/>
                  </a:lnTo>
                  <a:lnTo>
                    <a:pt x="744" y="252"/>
                  </a:lnTo>
                  <a:lnTo>
                    <a:pt x="743" y="282"/>
                  </a:lnTo>
                  <a:lnTo>
                    <a:pt x="734" y="312"/>
                  </a:lnTo>
                  <a:lnTo>
                    <a:pt x="720" y="341"/>
                  </a:lnTo>
                  <a:lnTo>
                    <a:pt x="702" y="368"/>
                  </a:lnTo>
                  <a:lnTo>
                    <a:pt x="679" y="394"/>
                  </a:lnTo>
                  <a:lnTo>
                    <a:pt x="651" y="418"/>
                  </a:lnTo>
                  <a:lnTo>
                    <a:pt x="619" y="440"/>
                  </a:lnTo>
                  <a:lnTo>
                    <a:pt x="584" y="458"/>
                  </a:lnTo>
                  <a:lnTo>
                    <a:pt x="546" y="473"/>
                  </a:lnTo>
                  <a:lnTo>
                    <a:pt x="504" y="487"/>
                  </a:lnTo>
                  <a:lnTo>
                    <a:pt x="462" y="495"/>
                  </a:lnTo>
                  <a:lnTo>
                    <a:pt x="418" y="502"/>
                  </a:lnTo>
                  <a:lnTo>
                    <a:pt x="373" y="503"/>
                  </a:lnTo>
                  <a:lnTo>
                    <a:pt x="327" y="502"/>
                  </a:lnTo>
                  <a:lnTo>
                    <a:pt x="283" y="495"/>
                  </a:lnTo>
                  <a:lnTo>
                    <a:pt x="241" y="487"/>
                  </a:lnTo>
                  <a:lnTo>
                    <a:pt x="200" y="473"/>
                  </a:lnTo>
                  <a:lnTo>
                    <a:pt x="161" y="458"/>
                  </a:lnTo>
                  <a:lnTo>
                    <a:pt x="126" y="440"/>
                  </a:lnTo>
                  <a:lnTo>
                    <a:pt x="93" y="418"/>
                  </a:lnTo>
                  <a:lnTo>
                    <a:pt x="66" y="394"/>
                  </a:lnTo>
                  <a:lnTo>
                    <a:pt x="43" y="368"/>
                  </a:lnTo>
                  <a:lnTo>
                    <a:pt x="25" y="341"/>
                  </a:lnTo>
                  <a:lnTo>
                    <a:pt x="11" y="312"/>
                  </a:lnTo>
                  <a:lnTo>
                    <a:pt x="2" y="282"/>
                  </a:lnTo>
                  <a:lnTo>
                    <a:pt x="0" y="252"/>
                  </a:lnTo>
                  <a:close/>
                </a:path>
              </a:pathLst>
            </a:custGeom>
            <a:gradFill rotWithShape="1">
              <a:gsLst>
                <a:gs pos="0">
                  <a:schemeClr val="bg1"/>
                </a:gs>
                <a:gs pos="100000">
                  <a:srgbClr val="6600FF"/>
                </a:gs>
              </a:gsLst>
              <a:path path="rect">
                <a:fillToRect l="50000" t="50000" r="50000" b="50000"/>
              </a:path>
            </a:gradFill>
            <a:ln>
              <a:noFill/>
            </a:ln>
            <a:effectLst/>
            <a:extLst>
              <a:ext uri="{91240B29-F687-4F45-9708-019B960494DF}">
                <a14:hiddenLine xmlns:a14="http://schemas.microsoft.com/office/drawing/2010/main" w="14288">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321" name="Rectangle 14">
              <a:extLst>
                <a:ext uri="{FF2B5EF4-FFF2-40B4-BE49-F238E27FC236}">
                  <a16:creationId xmlns:a16="http://schemas.microsoft.com/office/drawing/2014/main" xmlns="" id="{46C974B7-D233-4B22-8B02-83B172AACA7B}"/>
                </a:ext>
              </a:extLst>
            </p:cNvPr>
            <p:cNvSpPr>
              <a:spLocks noChangeArrowheads="1"/>
            </p:cNvSpPr>
            <p:nvPr/>
          </p:nvSpPr>
          <p:spPr bwMode="auto">
            <a:xfrm>
              <a:off x="1850" y="3477"/>
              <a:ext cx="5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Blocked</a:t>
              </a:r>
              <a:endParaRPr lang="en-US" altLang="zh-CN" sz="2000" b="1"/>
            </a:p>
          </p:txBody>
        </p:sp>
        <p:sp>
          <p:nvSpPr>
            <p:cNvPr id="97322" name="Freeform 15">
              <a:extLst>
                <a:ext uri="{FF2B5EF4-FFF2-40B4-BE49-F238E27FC236}">
                  <a16:creationId xmlns:a16="http://schemas.microsoft.com/office/drawing/2014/main" xmlns="" id="{67ED7DD3-41DF-43D2-85BA-4BDA6C3DDDF5}"/>
                </a:ext>
              </a:extLst>
            </p:cNvPr>
            <p:cNvSpPr>
              <a:spLocks/>
            </p:cNvSpPr>
            <p:nvPr/>
          </p:nvSpPr>
          <p:spPr bwMode="auto">
            <a:xfrm>
              <a:off x="165" y="3319"/>
              <a:ext cx="745" cy="503"/>
            </a:xfrm>
            <a:custGeom>
              <a:avLst/>
              <a:gdLst>
                <a:gd name="T0" fmla="*/ 0 w 745"/>
                <a:gd name="T1" fmla="*/ 252 h 503"/>
                <a:gd name="T2" fmla="*/ 3 w 745"/>
                <a:gd name="T3" fmla="*/ 222 h 503"/>
                <a:gd name="T4" fmla="*/ 12 w 745"/>
                <a:gd name="T5" fmla="*/ 192 h 503"/>
                <a:gd name="T6" fmla="*/ 24 w 745"/>
                <a:gd name="T7" fmla="*/ 161 h 503"/>
                <a:gd name="T8" fmla="*/ 43 w 745"/>
                <a:gd name="T9" fmla="*/ 135 h 503"/>
                <a:gd name="T10" fmla="*/ 67 w 745"/>
                <a:gd name="T11" fmla="*/ 108 h 503"/>
                <a:gd name="T12" fmla="*/ 94 w 745"/>
                <a:gd name="T13" fmla="*/ 84 h 503"/>
                <a:gd name="T14" fmla="*/ 127 w 745"/>
                <a:gd name="T15" fmla="*/ 63 h 503"/>
                <a:gd name="T16" fmla="*/ 162 w 745"/>
                <a:gd name="T17" fmla="*/ 44 h 503"/>
                <a:gd name="T18" fmla="*/ 200 w 745"/>
                <a:gd name="T19" fmla="*/ 29 h 503"/>
                <a:gd name="T20" fmla="*/ 241 w 745"/>
                <a:gd name="T21" fmla="*/ 16 h 503"/>
                <a:gd name="T22" fmla="*/ 284 w 745"/>
                <a:gd name="T23" fmla="*/ 7 h 503"/>
                <a:gd name="T24" fmla="*/ 328 w 745"/>
                <a:gd name="T25" fmla="*/ 2 h 503"/>
                <a:gd name="T26" fmla="*/ 373 w 745"/>
                <a:gd name="T27" fmla="*/ 0 h 503"/>
                <a:gd name="T28" fmla="*/ 419 w 745"/>
                <a:gd name="T29" fmla="*/ 2 h 503"/>
                <a:gd name="T30" fmla="*/ 463 w 745"/>
                <a:gd name="T31" fmla="*/ 7 h 503"/>
                <a:gd name="T32" fmla="*/ 505 w 745"/>
                <a:gd name="T33" fmla="*/ 16 h 503"/>
                <a:gd name="T34" fmla="*/ 546 w 745"/>
                <a:gd name="T35" fmla="*/ 29 h 503"/>
                <a:gd name="T36" fmla="*/ 585 w 745"/>
                <a:gd name="T37" fmla="*/ 44 h 503"/>
                <a:gd name="T38" fmla="*/ 620 w 745"/>
                <a:gd name="T39" fmla="*/ 63 h 503"/>
                <a:gd name="T40" fmla="*/ 651 w 745"/>
                <a:gd name="T41" fmla="*/ 84 h 503"/>
                <a:gd name="T42" fmla="*/ 680 w 745"/>
                <a:gd name="T43" fmla="*/ 108 h 503"/>
                <a:gd name="T44" fmla="*/ 702 w 745"/>
                <a:gd name="T45" fmla="*/ 135 h 503"/>
                <a:gd name="T46" fmla="*/ 721 w 745"/>
                <a:gd name="T47" fmla="*/ 161 h 503"/>
                <a:gd name="T48" fmla="*/ 735 w 745"/>
                <a:gd name="T49" fmla="*/ 192 h 503"/>
                <a:gd name="T50" fmla="*/ 742 w 745"/>
                <a:gd name="T51" fmla="*/ 222 h 503"/>
                <a:gd name="T52" fmla="*/ 745 w 745"/>
                <a:gd name="T53" fmla="*/ 252 h 503"/>
                <a:gd name="T54" fmla="*/ 742 w 745"/>
                <a:gd name="T55" fmla="*/ 282 h 503"/>
                <a:gd name="T56" fmla="*/ 735 w 745"/>
                <a:gd name="T57" fmla="*/ 312 h 503"/>
                <a:gd name="T58" fmla="*/ 721 w 745"/>
                <a:gd name="T59" fmla="*/ 341 h 503"/>
                <a:gd name="T60" fmla="*/ 702 w 745"/>
                <a:gd name="T61" fmla="*/ 368 h 503"/>
                <a:gd name="T62" fmla="*/ 680 w 745"/>
                <a:gd name="T63" fmla="*/ 394 h 503"/>
                <a:gd name="T64" fmla="*/ 651 w 745"/>
                <a:gd name="T65" fmla="*/ 418 h 503"/>
                <a:gd name="T66" fmla="*/ 620 w 745"/>
                <a:gd name="T67" fmla="*/ 440 h 503"/>
                <a:gd name="T68" fmla="*/ 585 w 745"/>
                <a:gd name="T69" fmla="*/ 458 h 503"/>
                <a:gd name="T70" fmla="*/ 546 w 745"/>
                <a:gd name="T71" fmla="*/ 473 h 503"/>
                <a:gd name="T72" fmla="*/ 505 w 745"/>
                <a:gd name="T73" fmla="*/ 487 h 503"/>
                <a:gd name="T74" fmla="*/ 463 w 745"/>
                <a:gd name="T75" fmla="*/ 495 h 503"/>
                <a:gd name="T76" fmla="*/ 419 w 745"/>
                <a:gd name="T77" fmla="*/ 502 h 503"/>
                <a:gd name="T78" fmla="*/ 373 w 745"/>
                <a:gd name="T79" fmla="*/ 503 h 503"/>
                <a:gd name="T80" fmla="*/ 328 w 745"/>
                <a:gd name="T81" fmla="*/ 502 h 503"/>
                <a:gd name="T82" fmla="*/ 284 w 745"/>
                <a:gd name="T83" fmla="*/ 495 h 503"/>
                <a:gd name="T84" fmla="*/ 241 w 745"/>
                <a:gd name="T85" fmla="*/ 487 h 503"/>
                <a:gd name="T86" fmla="*/ 200 w 745"/>
                <a:gd name="T87" fmla="*/ 473 h 503"/>
                <a:gd name="T88" fmla="*/ 162 w 745"/>
                <a:gd name="T89" fmla="*/ 458 h 503"/>
                <a:gd name="T90" fmla="*/ 127 w 745"/>
                <a:gd name="T91" fmla="*/ 440 h 503"/>
                <a:gd name="T92" fmla="*/ 94 w 745"/>
                <a:gd name="T93" fmla="*/ 418 h 503"/>
                <a:gd name="T94" fmla="*/ 67 w 745"/>
                <a:gd name="T95" fmla="*/ 394 h 503"/>
                <a:gd name="T96" fmla="*/ 43 w 745"/>
                <a:gd name="T97" fmla="*/ 368 h 503"/>
                <a:gd name="T98" fmla="*/ 24 w 745"/>
                <a:gd name="T99" fmla="*/ 341 h 503"/>
                <a:gd name="T100" fmla="*/ 12 w 745"/>
                <a:gd name="T101" fmla="*/ 312 h 503"/>
                <a:gd name="T102" fmla="*/ 3 w 745"/>
                <a:gd name="T103" fmla="*/ 282 h 503"/>
                <a:gd name="T104" fmla="*/ 0 w 745"/>
                <a:gd name="T105" fmla="*/ 252 h 50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503">
                  <a:moveTo>
                    <a:pt x="0" y="252"/>
                  </a:moveTo>
                  <a:lnTo>
                    <a:pt x="3" y="222"/>
                  </a:lnTo>
                  <a:lnTo>
                    <a:pt x="12" y="192"/>
                  </a:lnTo>
                  <a:lnTo>
                    <a:pt x="24" y="161"/>
                  </a:lnTo>
                  <a:lnTo>
                    <a:pt x="43" y="135"/>
                  </a:lnTo>
                  <a:lnTo>
                    <a:pt x="67" y="108"/>
                  </a:lnTo>
                  <a:lnTo>
                    <a:pt x="94" y="84"/>
                  </a:lnTo>
                  <a:lnTo>
                    <a:pt x="127" y="63"/>
                  </a:lnTo>
                  <a:lnTo>
                    <a:pt x="162" y="44"/>
                  </a:lnTo>
                  <a:lnTo>
                    <a:pt x="200" y="29"/>
                  </a:lnTo>
                  <a:lnTo>
                    <a:pt x="241" y="16"/>
                  </a:lnTo>
                  <a:lnTo>
                    <a:pt x="284" y="7"/>
                  </a:lnTo>
                  <a:lnTo>
                    <a:pt x="328" y="2"/>
                  </a:lnTo>
                  <a:lnTo>
                    <a:pt x="373" y="0"/>
                  </a:lnTo>
                  <a:lnTo>
                    <a:pt x="419" y="2"/>
                  </a:lnTo>
                  <a:lnTo>
                    <a:pt x="463" y="7"/>
                  </a:lnTo>
                  <a:lnTo>
                    <a:pt x="505" y="16"/>
                  </a:lnTo>
                  <a:lnTo>
                    <a:pt x="546" y="29"/>
                  </a:lnTo>
                  <a:lnTo>
                    <a:pt x="585" y="44"/>
                  </a:lnTo>
                  <a:lnTo>
                    <a:pt x="620" y="63"/>
                  </a:lnTo>
                  <a:lnTo>
                    <a:pt x="651" y="84"/>
                  </a:lnTo>
                  <a:lnTo>
                    <a:pt x="680" y="108"/>
                  </a:lnTo>
                  <a:lnTo>
                    <a:pt x="702" y="135"/>
                  </a:lnTo>
                  <a:lnTo>
                    <a:pt x="721" y="161"/>
                  </a:lnTo>
                  <a:lnTo>
                    <a:pt x="735" y="192"/>
                  </a:lnTo>
                  <a:lnTo>
                    <a:pt x="742" y="222"/>
                  </a:lnTo>
                  <a:lnTo>
                    <a:pt x="745" y="252"/>
                  </a:lnTo>
                  <a:lnTo>
                    <a:pt x="742" y="282"/>
                  </a:lnTo>
                  <a:lnTo>
                    <a:pt x="735" y="312"/>
                  </a:lnTo>
                  <a:lnTo>
                    <a:pt x="721" y="341"/>
                  </a:lnTo>
                  <a:lnTo>
                    <a:pt x="702" y="368"/>
                  </a:lnTo>
                  <a:lnTo>
                    <a:pt x="680" y="394"/>
                  </a:lnTo>
                  <a:lnTo>
                    <a:pt x="651" y="418"/>
                  </a:lnTo>
                  <a:lnTo>
                    <a:pt x="620" y="440"/>
                  </a:lnTo>
                  <a:lnTo>
                    <a:pt x="585" y="458"/>
                  </a:lnTo>
                  <a:lnTo>
                    <a:pt x="546" y="473"/>
                  </a:lnTo>
                  <a:lnTo>
                    <a:pt x="505" y="487"/>
                  </a:lnTo>
                  <a:lnTo>
                    <a:pt x="463" y="495"/>
                  </a:lnTo>
                  <a:lnTo>
                    <a:pt x="419" y="502"/>
                  </a:lnTo>
                  <a:lnTo>
                    <a:pt x="373" y="503"/>
                  </a:lnTo>
                  <a:lnTo>
                    <a:pt x="328" y="502"/>
                  </a:lnTo>
                  <a:lnTo>
                    <a:pt x="284" y="495"/>
                  </a:lnTo>
                  <a:lnTo>
                    <a:pt x="241" y="487"/>
                  </a:lnTo>
                  <a:lnTo>
                    <a:pt x="200" y="473"/>
                  </a:lnTo>
                  <a:lnTo>
                    <a:pt x="162" y="458"/>
                  </a:lnTo>
                  <a:lnTo>
                    <a:pt x="127" y="440"/>
                  </a:lnTo>
                  <a:lnTo>
                    <a:pt x="94" y="418"/>
                  </a:lnTo>
                  <a:lnTo>
                    <a:pt x="67" y="394"/>
                  </a:lnTo>
                  <a:lnTo>
                    <a:pt x="43" y="368"/>
                  </a:lnTo>
                  <a:lnTo>
                    <a:pt x="24" y="341"/>
                  </a:lnTo>
                  <a:lnTo>
                    <a:pt x="12" y="312"/>
                  </a:lnTo>
                  <a:lnTo>
                    <a:pt x="3" y="282"/>
                  </a:lnTo>
                  <a:lnTo>
                    <a:pt x="0" y="252"/>
                  </a:lnTo>
                  <a:close/>
                </a:path>
              </a:pathLst>
            </a:custGeom>
            <a:gradFill rotWithShape="1">
              <a:gsLst>
                <a:gs pos="0">
                  <a:schemeClr val="bg1"/>
                </a:gs>
                <a:gs pos="100000">
                  <a:srgbClr val="6600FF"/>
                </a:gs>
              </a:gsLst>
              <a:path path="rect">
                <a:fillToRect l="50000" t="50000" r="50000" b="50000"/>
              </a:path>
            </a:gradFill>
            <a:ln>
              <a:noFill/>
            </a:ln>
            <a:effectLst/>
            <a:extLst>
              <a:ext uri="{91240B29-F687-4F45-9708-019B960494DF}">
                <a14:hiddenLine xmlns:a14="http://schemas.microsoft.com/office/drawing/2010/main" w="14288">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323" name="Rectangle 16">
              <a:extLst>
                <a:ext uri="{FF2B5EF4-FFF2-40B4-BE49-F238E27FC236}">
                  <a16:creationId xmlns:a16="http://schemas.microsoft.com/office/drawing/2014/main" xmlns="" id="{E43BC103-63AD-47E8-B63F-382D9AF7A849}"/>
                </a:ext>
              </a:extLst>
            </p:cNvPr>
            <p:cNvSpPr>
              <a:spLocks noChangeArrowheads="1"/>
            </p:cNvSpPr>
            <p:nvPr/>
          </p:nvSpPr>
          <p:spPr bwMode="auto">
            <a:xfrm>
              <a:off x="290" y="3377"/>
              <a:ext cx="5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Blocked</a:t>
              </a:r>
              <a:endParaRPr lang="en-US" altLang="zh-CN" sz="2000" b="1"/>
            </a:p>
          </p:txBody>
        </p:sp>
        <p:sp>
          <p:nvSpPr>
            <p:cNvPr id="97324" name="Rectangle 17">
              <a:extLst>
                <a:ext uri="{FF2B5EF4-FFF2-40B4-BE49-F238E27FC236}">
                  <a16:creationId xmlns:a16="http://schemas.microsoft.com/office/drawing/2014/main" xmlns="" id="{70FA4902-FB2A-4999-B9D6-34415467B19C}"/>
                </a:ext>
              </a:extLst>
            </p:cNvPr>
            <p:cNvSpPr>
              <a:spLocks noChangeArrowheads="1"/>
            </p:cNvSpPr>
            <p:nvPr/>
          </p:nvSpPr>
          <p:spPr bwMode="auto">
            <a:xfrm>
              <a:off x="290" y="3578"/>
              <a:ext cx="5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Suspend</a:t>
              </a:r>
              <a:endParaRPr lang="en-US" altLang="zh-CN" sz="2000" b="1"/>
            </a:p>
          </p:txBody>
        </p:sp>
      </p:grpSp>
      <p:grpSp>
        <p:nvGrpSpPr>
          <p:cNvPr id="294930" name="Group 18">
            <a:extLst>
              <a:ext uri="{FF2B5EF4-FFF2-40B4-BE49-F238E27FC236}">
                <a16:creationId xmlns:a16="http://schemas.microsoft.com/office/drawing/2014/main" xmlns="" id="{5CFD747C-777D-496B-A735-866554FE3DAE}"/>
              </a:ext>
            </a:extLst>
          </p:cNvPr>
          <p:cNvGrpSpPr>
            <a:grpSpLocks/>
          </p:cNvGrpSpPr>
          <p:nvPr/>
        </p:nvGrpSpPr>
        <p:grpSpPr bwMode="auto">
          <a:xfrm>
            <a:off x="1476375" y="3416300"/>
            <a:ext cx="1266825" cy="304800"/>
            <a:chOff x="1008" y="2061"/>
            <a:chExt cx="720" cy="192"/>
          </a:xfrm>
        </p:grpSpPr>
        <p:sp>
          <p:nvSpPr>
            <p:cNvPr id="97310" name="Rectangle 19">
              <a:extLst>
                <a:ext uri="{FF2B5EF4-FFF2-40B4-BE49-F238E27FC236}">
                  <a16:creationId xmlns:a16="http://schemas.microsoft.com/office/drawing/2014/main" xmlns="" id="{717858CD-1621-44CC-842E-257BFC348318}"/>
                </a:ext>
              </a:extLst>
            </p:cNvPr>
            <p:cNvSpPr>
              <a:spLocks noChangeArrowheads="1"/>
            </p:cNvSpPr>
            <p:nvPr/>
          </p:nvSpPr>
          <p:spPr bwMode="auto">
            <a:xfrm>
              <a:off x="1114" y="2061"/>
              <a:ext cx="3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Admit</a:t>
              </a:r>
              <a:endParaRPr lang="en-US" altLang="zh-CN" sz="2000" b="1"/>
            </a:p>
          </p:txBody>
        </p:sp>
        <p:sp>
          <p:nvSpPr>
            <p:cNvPr id="97311" name="Line 20">
              <a:extLst>
                <a:ext uri="{FF2B5EF4-FFF2-40B4-BE49-F238E27FC236}">
                  <a16:creationId xmlns:a16="http://schemas.microsoft.com/office/drawing/2014/main" xmlns="" id="{095CE9E0-F6FC-45F2-8CEC-A633212D7E6B}"/>
                </a:ext>
              </a:extLst>
            </p:cNvPr>
            <p:cNvSpPr>
              <a:spLocks noChangeShapeType="1"/>
            </p:cNvSpPr>
            <p:nvPr/>
          </p:nvSpPr>
          <p:spPr bwMode="auto">
            <a:xfrm>
              <a:off x="1008" y="2064"/>
              <a:ext cx="720" cy="1"/>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4933" name="Group 21">
            <a:extLst>
              <a:ext uri="{FF2B5EF4-FFF2-40B4-BE49-F238E27FC236}">
                <a16:creationId xmlns:a16="http://schemas.microsoft.com/office/drawing/2014/main" xmlns="" id="{58A46E53-3846-4766-8C0B-4210FAB10500}"/>
              </a:ext>
            </a:extLst>
          </p:cNvPr>
          <p:cNvGrpSpPr>
            <a:grpSpLocks/>
          </p:cNvGrpSpPr>
          <p:nvPr/>
        </p:nvGrpSpPr>
        <p:grpSpPr bwMode="auto">
          <a:xfrm>
            <a:off x="3924300" y="3098800"/>
            <a:ext cx="1333500" cy="323850"/>
            <a:chOff x="2544" y="1861"/>
            <a:chExt cx="768" cy="204"/>
          </a:xfrm>
        </p:grpSpPr>
        <p:sp>
          <p:nvSpPr>
            <p:cNvPr id="97308" name="Rectangle 22">
              <a:extLst>
                <a:ext uri="{FF2B5EF4-FFF2-40B4-BE49-F238E27FC236}">
                  <a16:creationId xmlns:a16="http://schemas.microsoft.com/office/drawing/2014/main" xmlns="" id="{F4DC65DF-25E9-4503-8569-2948A831DFFE}"/>
                </a:ext>
              </a:extLst>
            </p:cNvPr>
            <p:cNvSpPr>
              <a:spLocks noChangeArrowheads="1"/>
            </p:cNvSpPr>
            <p:nvPr/>
          </p:nvSpPr>
          <p:spPr bwMode="auto">
            <a:xfrm>
              <a:off x="2586" y="1861"/>
              <a:ext cx="5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Dispatch</a:t>
              </a:r>
              <a:endParaRPr lang="en-US" altLang="zh-CN" sz="2000" b="1"/>
            </a:p>
          </p:txBody>
        </p:sp>
        <p:sp>
          <p:nvSpPr>
            <p:cNvPr id="97309" name="Line 23">
              <a:extLst>
                <a:ext uri="{FF2B5EF4-FFF2-40B4-BE49-F238E27FC236}">
                  <a16:creationId xmlns:a16="http://schemas.microsoft.com/office/drawing/2014/main" xmlns="" id="{9CD97827-CA2B-4D7C-9146-1277F9B50514}"/>
                </a:ext>
              </a:extLst>
            </p:cNvPr>
            <p:cNvSpPr>
              <a:spLocks noChangeShapeType="1"/>
            </p:cNvSpPr>
            <p:nvPr/>
          </p:nvSpPr>
          <p:spPr bwMode="auto">
            <a:xfrm>
              <a:off x="2544" y="2064"/>
              <a:ext cx="768" cy="1"/>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4936" name="Group 24">
            <a:extLst>
              <a:ext uri="{FF2B5EF4-FFF2-40B4-BE49-F238E27FC236}">
                <a16:creationId xmlns:a16="http://schemas.microsoft.com/office/drawing/2014/main" xmlns="" id="{2DFF53B0-EBC9-4A33-9567-97A9396A3843}"/>
              </a:ext>
            </a:extLst>
          </p:cNvPr>
          <p:cNvGrpSpPr>
            <a:grpSpLocks/>
          </p:cNvGrpSpPr>
          <p:nvPr/>
        </p:nvGrpSpPr>
        <p:grpSpPr bwMode="auto">
          <a:xfrm>
            <a:off x="3924300" y="3559175"/>
            <a:ext cx="1285875" cy="331788"/>
            <a:chOff x="2514" y="2151"/>
            <a:chExt cx="768" cy="209"/>
          </a:xfrm>
        </p:grpSpPr>
        <p:sp>
          <p:nvSpPr>
            <p:cNvPr id="97306" name="Rectangle 25">
              <a:extLst>
                <a:ext uri="{FF2B5EF4-FFF2-40B4-BE49-F238E27FC236}">
                  <a16:creationId xmlns:a16="http://schemas.microsoft.com/office/drawing/2014/main" xmlns="" id="{5C7803B8-7BC8-4CE5-AC7A-184E933B4D5E}"/>
                </a:ext>
              </a:extLst>
            </p:cNvPr>
            <p:cNvSpPr>
              <a:spLocks noChangeArrowheads="1"/>
            </p:cNvSpPr>
            <p:nvPr/>
          </p:nvSpPr>
          <p:spPr bwMode="auto">
            <a:xfrm>
              <a:off x="2612" y="2168"/>
              <a:ext cx="5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Timeout</a:t>
              </a:r>
              <a:endParaRPr lang="en-US" altLang="zh-CN" sz="2000" b="1"/>
            </a:p>
          </p:txBody>
        </p:sp>
        <p:sp>
          <p:nvSpPr>
            <p:cNvPr id="97307" name="Line 26">
              <a:extLst>
                <a:ext uri="{FF2B5EF4-FFF2-40B4-BE49-F238E27FC236}">
                  <a16:creationId xmlns:a16="http://schemas.microsoft.com/office/drawing/2014/main" xmlns="" id="{B77EC6C4-8F1B-46E6-BC6B-A65959934783}"/>
                </a:ext>
              </a:extLst>
            </p:cNvPr>
            <p:cNvSpPr>
              <a:spLocks noChangeShapeType="1"/>
            </p:cNvSpPr>
            <p:nvPr/>
          </p:nvSpPr>
          <p:spPr bwMode="auto">
            <a:xfrm flipH="1">
              <a:off x="2514" y="2151"/>
              <a:ext cx="768" cy="1"/>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4939" name="Group 27">
            <a:extLst>
              <a:ext uri="{FF2B5EF4-FFF2-40B4-BE49-F238E27FC236}">
                <a16:creationId xmlns:a16="http://schemas.microsoft.com/office/drawing/2014/main" xmlns="" id="{8FFA357E-E56F-4CB9-A456-2B365D8BCBDB}"/>
              </a:ext>
            </a:extLst>
          </p:cNvPr>
          <p:cNvGrpSpPr>
            <a:grpSpLocks/>
          </p:cNvGrpSpPr>
          <p:nvPr/>
        </p:nvGrpSpPr>
        <p:grpSpPr bwMode="auto">
          <a:xfrm>
            <a:off x="6372225" y="3187700"/>
            <a:ext cx="1343025" cy="312738"/>
            <a:chOff x="4092" y="1872"/>
            <a:chExt cx="768" cy="214"/>
          </a:xfrm>
        </p:grpSpPr>
        <p:sp>
          <p:nvSpPr>
            <p:cNvPr id="97304" name="Rectangle 28">
              <a:extLst>
                <a:ext uri="{FF2B5EF4-FFF2-40B4-BE49-F238E27FC236}">
                  <a16:creationId xmlns:a16="http://schemas.microsoft.com/office/drawing/2014/main" xmlns="" id="{BB0D8864-5D15-40D0-AC5D-01009283608E}"/>
                </a:ext>
              </a:extLst>
            </p:cNvPr>
            <p:cNvSpPr>
              <a:spLocks noChangeArrowheads="1"/>
            </p:cNvSpPr>
            <p:nvPr/>
          </p:nvSpPr>
          <p:spPr bwMode="auto">
            <a:xfrm>
              <a:off x="4219" y="1872"/>
              <a:ext cx="46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Release</a:t>
              </a:r>
              <a:endParaRPr lang="en-US" altLang="zh-CN" sz="2000" b="1"/>
            </a:p>
          </p:txBody>
        </p:sp>
        <p:sp>
          <p:nvSpPr>
            <p:cNvPr id="97305" name="Line 29">
              <a:extLst>
                <a:ext uri="{FF2B5EF4-FFF2-40B4-BE49-F238E27FC236}">
                  <a16:creationId xmlns:a16="http://schemas.microsoft.com/office/drawing/2014/main" xmlns="" id="{941C4002-3C1E-4908-94F9-5EFC7A614E96}"/>
                </a:ext>
              </a:extLst>
            </p:cNvPr>
            <p:cNvSpPr>
              <a:spLocks noChangeShapeType="1"/>
            </p:cNvSpPr>
            <p:nvPr/>
          </p:nvSpPr>
          <p:spPr bwMode="auto">
            <a:xfrm>
              <a:off x="4092" y="2085"/>
              <a:ext cx="768" cy="1"/>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4942" name="Group 30">
            <a:extLst>
              <a:ext uri="{FF2B5EF4-FFF2-40B4-BE49-F238E27FC236}">
                <a16:creationId xmlns:a16="http://schemas.microsoft.com/office/drawing/2014/main" xmlns="" id="{B1E5B50C-0857-4E5D-9689-6D7C5137935A}"/>
              </a:ext>
            </a:extLst>
          </p:cNvPr>
          <p:cNvGrpSpPr>
            <a:grpSpLocks/>
          </p:cNvGrpSpPr>
          <p:nvPr/>
        </p:nvGrpSpPr>
        <p:grpSpPr bwMode="auto">
          <a:xfrm>
            <a:off x="3851275" y="3921125"/>
            <a:ext cx="1987550" cy="1739900"/>
            <a:chOff x="2562" y="2379"/>
            <a:chExt cx="1116" cy="1071"/>
          </a:xfrm>
        </p:grpSpPr>
        <p:sp>
          <p:nvSpPr>
            <p:cNvPr id="97301" name="Rectangle 31">
              <a:extLst>
                <a:ext uri="{FF2B5EF4-FFF2-40B4-BE49-F238E27FC236}">
                  <a16:creationId xmlns:a16="http://schemas.microsoft.com/office/drawing/2014/main" xmlns="" id="{23484FDD-483E-4A8E-B00F-B1982F9F05DB}"/>
                </a:ext>
              </a:extLst>
            </p:cNvPr>
            <p:cNvSpPr>
              <a:spLocks noChangeArrowheads="1"/>
            </p:cNvSpPr>
            <p:nvPr/>
          </p:nvSpPr>
          <p:spPr bwMode="auto">
            <a:xfrm rot="-2460000">
              <a:off x="2822" y="2822"/>
              <a:ext cx="357"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Event</a:t>
              </a:r>
              <a:endParaRPr lang="en-US" altLang="zh-CN" sz="2000" b="1"/>
            </a:p>
          </p:txBody>
        </p:sp>
        <p:sp>
          <p:nvSpPr>
            <p:cNvPr id="97302" name="Rectangle 32">
              <a:extLst>
                <a:ext uri="{FF2B5EF4-FFF2-40B4-BE49-F238E27FC236}">
                  <a16:creationId xmlns:a16="http://schemas.microsoft.com/office/drawing/2014/main" xmlns="" id="{43F7B4D0-05F5-4A1D-9D13-2FB129BF37D7}"/>
                </a:ext>
              </a:extLst>
            </p:cNvPr>
            <p:cNvSpPr>
              <a:spLocks noChangeArrowheads="1"/>
            </p:cNvSpPr>
            <p:nvPr/>
          </p:nvSpPr>
          <p:spPr bwMode="auto">
            <a:xfrm rot="-2460000">
              <a:off x="2968" y="2965"/>
              <a:ext cx="30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Wait</a:t>
              </a:r>
              <a:endParaRPr lang="en-US" altLang="zh-CN" sz="2000" b="1"/>
            </a:p>
          </p:txBody>
        </p:sp>
        <p:sp>
          <p:nvSpPr>
            <p:cNvPr id="97303" name="Line 33">
              <a:extLst>
                <a:ext uri="{FF2B5EF4-FFF2-40B4-BE49-F238E27FC236}">
                  <a16:creationId xmlns:a16="http://schemas.microsoft.com/office/drawing/2014/main" xmlns="" id="{DEF83973-7421-44E3-8A7C-55956382A31A}"/>
                </a:ext>
              </a:extLst>
            </p:cNvPr>
            <p:cNvSpPr>
              <a:spLocks noChangeShapeType="1"/>
            </p:cNvSpPr>
            <p:nvPr/>
          </p:nvSpPr>
          <p:spPr bwMode="auto">
            <a:xfrm flipH="1">
              <a:off x="2562" y="2379"/>
              <a:ext cx="1116" cy="1071"/>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4946" name="Group 34">
            <a:extLst>
              <a:ext uri="{FF2B5EF4-FFF2-40B4-BE49-F238E27FC236}">
                <a16:creationId xmlns:a16="http://schemas.microsoft.com/office/drawing/2014/main" xmlns="" id="{DD6E3ADB-A836-4148-915C-55CCAC7D530E}"/>
              </a:ext>
            </a:extLst>
          </p:cNvPr>
          <p:cNvGrpSpPr>
            <a:grpSpLocks/>
          </p:cNvGrpSpPr>
          <p:nvPr/>
        </p:nvGrpSpPr>
        <p:grpSpPr bwMode="auto">
          <a:xfrm>
            <a:off x="1476375" y="5783263"/>
            <a:ext cx="1266825" cy="314325"/>
            <a:chOff x="960" y="3552"/>
            <a:chExt cx="768" cy="198"/>
          </a:xfrm>
        </p:grpSpPr>
        <p:sp>
          <p:nvSpPr>
            <p:cNvPr id="97299" name="Rectangle 35">
              <a:extLst>
                <a:ext uri="{FF2B5EF4-FFF2-40B4-BE49-F238E27FC236}">
                  <a16:creationId xmlns:a16="http://schemas.microsoft.com/office/drawing/2014/main" xmlns="" id="{A45C9956-478F-438A-92AC-80DD0FEABB52}"/>
                </a:ext>
              </a:extLst>
            </p:cNvPr>
            <p:cNvSpPr>
              <a:spLocks noChangeArrowheads="1"/>
            </p:cNvSpPr>
            <p:nvPr/>
          </p:nvSpPr>
          <p:spPr bwMode="auto">
            <a:xfrm>
              <a:off x="1115" y="3558"/>
              <a:ext cx="5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Suspend</a:t>
              </a:r>
              <a:endParaRPr lang="en-US" altLang="zh-CN" sz="2000" b="1"/>
            </a:p>
          </p:txBody>
        </p:sp>
        <p:sp>
          <p:nvSpPr>
            <p:cNvPr id="97300" name="Line 36">
              <a:extLst>
                <a:ext uri="{FF2B5EF4-FFF2-40B4-BE49-F238E27FC236}">
                  <a16:creationId xmlns:a16="http://schemas.microsoft.com/office/drawing/2014/main" xmlns="" id="{15CA706E-D63C-4187-AD55-B0CBD25B1827}"/>
                </a:ext>
              </a:extLst>
            </p:cNvPr>
            <p:cNvSpPr>
              <a:spLocks noChangeShapeType="1"/>
            </p:cNvSpPr>
            <p:nvPr/>
          </p:nvSpPr>
          <p:spPr bwMode="auto">
            <a:xfrm flipH="1">
              <a:off x="960" y="3552"/>
              <a:ext cx="768" cy="1"/>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4949" name="Group 37">
            <a:extLst>
              <a:ext uri="{FF2B5EF4-FFF2-40B4-BE49-F238E27FC236}">
                <a16:creationId xmlns:a16="http://schemas.microsoft.com/office/drawing/2014/main" xmlns="" id="{F57DBDAB-016F-45C8-8C21-D8D2FB63CA4F}"/>
              </a:ext>
            </a:extLst>
          </p:cNvPr>
          <p:cNvGrpSpPr>
            <a:grpSpLocks/>
          </p:cNvGrpSpPr>
          <p:nvPr/>
        </p:nvGrpSpPr>
        <p:grpSpPr bwMode="auto">
          <a:xfrm>
            <a:off x="1187450" y="3878263"/>
            <a:ext cx="1860550" cy="1638300"/>
            <a:chOff x="912" y="2352"/>
            <a:chExt cx="1008" cy="960"/>
          </a:xfrm>
        </p:grpSpPr>
        <p:sp>
          <p:nvSpPr>
            <p:cNvPr id="97297" name="Rectangle 38">
              <a:extLst>
                <a:ext uri="{FF2B5EF4-FFF2-40B4-BE49-F238E27FC236}">
                  <a16:creationId xmlns:a16="http://schemas.microsoft.com/office/drawing/2014/main" xmlns="" id="{DB1AA395-6AC5-4946-A467-19BC0B81D977}"/>
                </a:ext>
              </a:extLst>
            </p:cNvPr>
            <p:cNvSpPr>
              <a:spLocks noChangeArrowheads="1"/>
            </p:cNvSpPr>
            <p:nvPr/>
          </p:nvSpPr>
          <p:spPr bwMode="auto">
            <a:xfrm rot="-2340000">
              <a:off x="973" y="2748"/>
              <a:ext cx="48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Activate</a:t>
              </a:r>
              <a:endParaRPr lang="en-US" altLang="zh-CN" sz="2000" b="1"/>
            </a:p>
          </p:txBody>
        </p:sp>
        <p:sp>
          <p:nvSpPr>
            <p:cNvPr id="97298" name="Line 39">
              <a:extLst>
                <a:ext uri="{FF2B5EF4-FFF2-40B4-BE49-F238E27FC236}">
                  <a16:creationId xmlns:a16="http://schemas.microsoft.com/office/drawing/2014/main" xmlns="" id="{5C18A64D-9BBD-479D-BAAB-F38F98CE0EF4}"/>
                </a:ext>
              </a:extLst>
            </p:cNvPr>
            <p:cNvSpPr>
              <a:spLocks noChangeShapeType="1"/>
            </p:cNvSpPr>
            <p:nvPr/>
          </p:nvSpPr>
          <p:spPr bwMode="auto">
            <a:xfrm flipV="1">
              <a:off x="912" y="2352"/>
              <a:ext cx="1008" cy="96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4952" name="Group 40">
            <a:extLst>
              <a:ext uri="{FF2B5EF4-FFF2-40B4-BE49-F238E27FC236}">
                <a16:creationId xmlns:a16="http://schemas.microsoft.com/office/drawing/2014/main" xmlns="" id="{E2842792-A676-4936-BB4D-802AEB87DA5A}"/>
              </a:ext>
            </a:extLst>
          </p:cNvPr>
          <p:cNvGrpSpPr>
            <a:grpSpLocks/>
          </p:cNvGrpSpPr>
          <p:nvPr/>
        </p:nvGrpSpPr>
        <p:grpSpPr bwMode="auto">
          <a:xfrm>
            <a:off x="3140075" y="3878263"/>
            <a:ext cx="574675" cy="1566862"/>
            <a:chOff x="1978" y="2352"/>
            <a:chExt cx="362" cy="864"/>
          </a:xfrm>
        </p:grpSpPr>
        <p:sp>
          <p:nvSpPr>
            <p:cNvPr id="97294" name="Rectangle 41">
              <a:extLst>
                <a:ext uri="{FF2B5EF4-FFF2-40B4-BE49-F238E27FC236}">
                  <a16:creationId xmlns:a16="http://schemas.microsoft.com/office/drawing/2014/main" xmlns="" id="{158FA586-C7C3-4FBC-9915-DEBB1F775438}"/>
                </a:ext>
              </a:extLst>
            </p:cNvPr>
            <p:cNvSpPr>
              <a:spLocks noChangeArrowheads="1"/>
            </p:cNvSpPr>
            <p:nvPr/>
          </p:nvSpPr>
          <p:spPr bwMode="auto">
            <a:xfrm rot="-5400000">
              <a:off x="1899" y="2780"/>
              <a:ext cx="35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Event</a:t>
              </a:r>
              <a:endParaRPr lang="en-US" altLang="zh-CN" sz="2000" b="1"/>
            </a:p>
          </p:txBody>
        </p:sp>
        <p:sp>
          <p:nvSpPr>
            <p:cNvPr id="97295" name="Rectangle 42">
              <a:extLst>
                <a:ext uri="{FF2B5EF4-FFF2-40B4-BE49-F238E27FC236}">
                  <a16:creationId xmlns:a16="http://schemas.microsoft.com/office/drawing/2014/main" xmlns="" id="{08CB5FC7-AD42-4C1F-9074-81EF9B1D9AEC}"/>
                </a:ext>
              </a:extLst>
            </p:cNvPr>
            <p:cNvSpPr>
              <a:spLocks noChangeArrowheads="1"/>
            </p:cNvSpPr>
            <p:nvPr/>
          </p:nvSpPr>
          <p:spPr bwMode="auto">
            <a:xfrm rot="-5400000">
              <a:off x="2030" y="2783"/>
              <a:ext cx="4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Occurs</a:t>
              </a:r>
              <a:endParaRPr lang="en-US" altLang="zh-CN" sz="2000" b="1"/>
            </a:p>
          </p:txBody>
        </p:sp>
        <p:sp>
          <p:nvSpPr>
            <p:cNvPr id="97296" name="Line 43">
              <a:extLst>
                <a:ext uri="{FF2B5EF4-FFF2-40B4-BE49-F238E27FC236}">
                  <a16:creationId xmlns:a16="http://schemas.microsoft.com/office/drawing/2014/main" xmlns="" id="{9EB146F8-B8CA-4E9F-8CCA-A3F91522958B}"/>
                </a:ext>
              </a:extLst>
            </p:cNvPr>
            <p:cNvSpPr>
              <a:spLocks noChangeShapeType="1"/>
            </p:cNvSpPr>
            <p:nvPr/>
          </p:nvSpPr>
          <p:spPr bwMode="auto">
            <a:xfrm flipV="1">
              <a:off x="2160" y="2352"/>
              <a:ext cx="1" cy="864"/>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94956" name="Rectangle 44">
            <a:extLst>
              <a:ext uri="{FF2B5EF4-FFF2-40B4-BE49-F238E27FC236}">
                <a16:creationId xmlns:a16="http://schemas.microsoft.com/office/drawing/2014/main" xmlns="" id="{6B2D301E-D7A4-42DE-8DF1-8908D9D99D2C}"/>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4916"/>
                                        </p:tgtEl>
                                        <p:attrNameLst>
                                          <p:attrName>style.visibility</p:attrName>
                                        </p:attrNameLst>
                                      </p:cBhvr>
                                      <p:to>
                                        <p:strVal val="visible"/>
                                      </p:to>
                                    </p:set>
                                    <p:animEffect transition="in" filter="dissolve">
                                      <p:cBhvr>
                                        <p:cTn id="7" dur="500"/>
                                        <p:tgtEl>
                                          <p:spTgt spid="294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294930"/>
                                        </p:tgtEl>
                                        <p:attrNameLst>
                                          <p:attrName>style.visibility</p:attrName>
                                        </p:attrNameLst>
                                      </p:cBhvr>
                                      <p:to>
                                        <p:strVal val="visible"/>
                                      </p:to>
                                    </p:set>
                                    <p:anim calcmode="lin" valueType="num">
                                      <p:cBhvr>
                                        <p:cTn id="12" dur="500" fill="hold"/>
                                        <p:tgtEl>
                                          <p:spTgt spid="294930"/>
                                        </p:tgtEl>
                                        <p:attrNameLst>
                                          <p:attrName>ppt_x</p:attrName>
                                        </p:attrNameLst>
                                      </p:cBhvr>
                                      <p:tavLst>
                                        <p:tav tm="0">
                                          <p:val>
                                            <p:strVal val="#ppt_x-#ppt_w/2"/>
                                          </p:val>
                                        </p:tav>
                                        <p:tav tm="100000">
                                          <p:val>
                                            <p:strVal val="#ppt_x"/>
                                          </p:val>
                                        </p:tav>
                                      </p:tavLst>
                                    </p:anim>
                                    <p:anim calcmode="lin" valueType="num">
                                      <p:cBhvr>
                                        <p:cTn id="13" dur="500" fill="hold"/>
                                        <p:tgtEl>
                                          <p:spTgt spid="294930"/>
                                        </p:tgtEl>
                                        <p:attrNameLst>
                                          <p:attrName>ppt_y</p:attrName>
                                        </p:attrNameLst>
                                      </p:cBhvr>
                                      <p:tavLst>
                                        <p:tav tm="0">
                                          <p:val>
                                            <p:strVal val="#ppt_y"/>
                                          </p:val>
                                        </p:tav>
                                        <p:tav tm="100000">
                                          <p:val>
                                            <p:strVal val="#ppt_y"/>
                                          </p:val>
                                        </p:tav>
                                      </p:tavLst>
                                    </p:anim>
                                    <p:anim calcmode="lin" valueType="num">
                                      <p:cBhvr>
                                        <p:cTn id="14" dur="500" fill="hold"/>
                                        <p:tgtEl>
                                          <p:spTgt spid="294930"/>
                                        </p:tgtEl>
                                        <p:attrNameLst>
                                          <p:attrName>ppt_w</p:attrName>
                                        </p:attrNameLst>
                                      </p:cBhvr>
                                      <p:tavLst>
                                        <p:tav tm="0">
                                          <p:val>
                                            <p:fltVal val="0"/>
                                          </p:val>
                                        </p:tav>
                                        <p:tav tm="100000">
                                          <p:val>
                                            <p:strVal val="#ppt_w"/>
                                          </p:val>
                                        </p:tav>
                                      </p:tavLst>
                                    </p:anim>
                                    <p:anim calcmode="lin" valueType="num">
                                      <p:cBhvr>
                                        <p:cTn id="15" dur="500" fill="hold"/>
                                        <p:tgtEl>
                                          <p:spTgt spid="294930"/>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nodeType="clickEffect">
                                  <p:stCondLst>
                                    <p:cond delay="0"/>
                                  </p:stCondLst>
                                  <p:childTnLst>
                                    <p:set>
                                      <p:cBhvr>
                                        <p:cTn id="19" dur="1" fill="hold">
                                          <p:stCondLst>
                                            <p:cond delay="0"/>
                                          </p:stCondLst>
                                        </p:cTn>
                                        <p:tgtEl>
                                          <p:spTgt spid="294933"/>
                                        </p:tgtEl>
                                        <p:attrNameLst>
                                          <p:attrName>style.visibility</p:attrName>
                                        </p:attrNameLst>
                                      </p:cBhvr>
                                      <p:to>
                                        <p:strVal val="visible"/>
                                      </p:to>
                                    </p:set>
                                    <p:anim calcmode="lin" valueType="num">
                                      <p:cBhvr>
                                        <p:cTn id="20" dur="500" fill="hold"/>
                                        <p:tgtEl>
                                          <p:spTgt spid="294933"/>
                                        </p:tgtEl>
                                        <p:attrNameLst>
                                          <p:attrName>ppt_x</p:attrName>
                                        </p:attrNameLst>
                                      </p:cBhvr>
                                      <p:tavLst>
                                        <p:tav tm="0">
                                          <p:val>
                                            <p:strVal val="#ppt_x-#ppt_w/2"/>
                                          </p:val>
                                        </p:tav>
                                        <p:tav tm="100000">
                                          <p:val>
                                            <p:strVal val="#ppt_x"/>
                                          </p:val>
                                        </p:tav>
                                      </p:tavLst>
                                    </p:anim>
                                    <p:anim calcmode="lin" valueType="num">
                                      <p:cBhvr>
                                        <p:cTn id="21" dur="500" fill="hold"/>
                                        <p:tgtEl>
                                          <p:spTgt spid="294933"/>
                                        </p:tgtEl>
                                        <p:attrNameLst>
                                          <p:attrName>ppt_y</p:attrName>
                                        </p:attrNameLst>
                                      </p:cBhvr>
                                      <p:tavLst>
                                        <p:tav tm="0">
                                          <p:val>
                                            <p:strVal val="#ppt_y"/>
                                          </p:val>
                                        </p:tav>
                                        <p:tav tm="100000">
                                          <p:val>
                                            <p:strVal val="#ppt_y"/>
                                          </p:val>
                                        </p:tav>
                                      </p:tavLst>
                                    </p:anim>
                                    <p:anim calcmode="lin" valueType="num">
                                      <p:cBhvr>
                                        <p:cTn id="22" dur="500" fill="hold"/>
                                        <p:tgtEl>
                                          <p:spTgt spid="294933"/>
                                        </p:tgtEl>
                                        <p:attrNameLst>
                                          <p:attrName>ppt_w</p:attrName>
                                        </p:attrNameLst>
                                      </p:cBhvr>
                                      <p:tavLst>
                                        <p:tav tm="0">
                                          <p:val>
                                            <p:fltVal val="0"/>
                                          </p:val>
                                        </p:tav>
                                        <p:tav tm="100000">
                                          <p:val>
                                            <p:strVal val="#ppt_w"/>
                                          </p:val>
                                        </p:tav>
                                      </p:tavLst>
                                    </p:anim>
                                    <p:anim calcmode="lin" valueType="num">
                                      <p:cBhvr>
                                        <p:cTn id="23" dur="500" fill="hold"/>
                                        <p:tgtEl>
                                          <p:spTgt spid="294933"/>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2" fill="hold" nodeType="clickEffect">
                                  <p:stCondLst>
                                    <p:cond delay="0"/>
                                  </p:stCondLst>
                                  <p:childTnLst>
                                    <p:set>
                                      <p:cBhvr>
                                        <p:cTn id="27" dur="1" fill="hold">
                                          <p:stCondLst>
                                            <p:cond delay="0"/>
                                          </p:stCondLst>
                                        </p:cTn>
                                        <p:tgtEl>
                                          <p:spTgt spid="294936"/>
                                        </p:tgtEl>
                                        <p:attrNameLst>
                                          <p:attrName>style.visibility</p:attrName>
                                        </p:attrNameLst>
                                      </p:cBhvr>
                                      <p:to>
                                        <p:strVal val="visible"/>
                                      </p:to>
                                    </p:set>
                                    <p:anim calcmode="lin" valueType="num">
                                      <p:cBhvr>
                                        <p:cTn id="28" dur="500" fill="hold"/>
                                        <p:tgtEl>
                                          <p:spTgt spid="294936"/>
                                        </p:tgtEl>
                                        <p:attrNameLst>
                                          <p:attrName>ppt_x</p:attrName>
                                        </p:attrNameLst>
                                      </p:cBhvr>
                                      <p:tavLst>
                                        <p:tav tm="0">
                                          <p:val>
                                            <p:strVal val="#ppt_x+#ppt_w/2"/>
                                          </p:val>
                                        </p:tav>
                                        <p:tav tm="100000">
                                          <p:val>
                                            <p:strVal val="#ppt_x"/>
                                          </p:val>
                                        </p:tav>
                                      </p:tavLst>
                                    </p:anim>
                                    <p:anim calcmode="lin" valueType="num">
                                      <p:cBhvr>
                                        <p:cTn id="29" dur="500" fill="hold"/>
                                        <p:tgtEl>
                                          <p:spTgt spid="294936"/>
                                        </p:tgtEl>
                                        <p:attrNameLst>
                                          <p:attrName>ppt_y</p:attrName>
                                        </p:attrNameLst>
                                      </p:cBhvr>
                                      <p:tavLst>
                                        <p:tav tm="0">
                                          <p:val>
                                            <p:strVal val="#ppt_y"/>
                                          </p:val>
                                        </p:tav>
                                        <p:tav tm="100000">
                                          <p:val>
                                            <p:strVal val="#ppt_y"/>
                                          </p:val>
                                        </p:tav>
                                      </p:tavLst>
                                    </p:anim>
                                    <p:anim calcmode="lin" valueType="num">
                                      <p:cBhvr>
                                        <p:cTn id="30" dur="500" fill="hold"/>
                                        <p:tgtEl>
                                          <p:spTgt spid="294936"/>
                                        </p:tgtEl>
                                        <p:attrNameLst>
                                          <p:attrName>ppt_w</p:attrName>
                                        </p:attrNameLst>
                                      </p:cBhvr>
                                      <p:tavLst>
                                        <p:tav tm="0">
                                          <p:val>
                                            <p:fltVal val="0"/>
                                          </p:val>
                                        </p:tav>
                                        <p:tav tm="100000">
                                          <p:val>
                                            <p:strVal val="#ppt_w"/>
                                          </p:val>
                                        </p:tav>
                                      </p:tavLst>
                                    </p:anim>
                                    <p:anim calcmode="lin" valueType="num">
                                      <p:cBhvr>
                                        <p:cTn id="31" dur="500" fill="hold"/>
                                        <p:tgtEl>
                                          <p:spTgt spid="294936"/>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8" fill="hold" nodeType="clickEffect">
                                  <p:stCondLst>
                                    <p:cond delay="0"/>
                                  </p:stCondLst>
                                  <p:childTnLst>
                                    <p:set>
                                      <p:cBhvr>
                                        <p:cTn id="35" dur="1" fill="hold">
                                          <p:stCondLst>
                                            <p:cond delay="0"/>
                                          </p:stCondLst>
                                        </p:cTn>
                                        <p:tgtEl>
                                          <p:spTgt spid="294939"/>
                                        </p:tgtEl>
                                        <p:attrNameLst>
                                          <p:attrName>style.visibility</p:attrName>
                                        </p:attrNameLst>
                                      </p:cBhvr>
                                      <p:to>
                                        <p:strVal val="visible"/>
                                      </p:to>
                                    </p:set>
                                    <p:anim calcmode="lin" valueType="num">
                                      <p:cBhvr>
                                        <p:cTn id="36" dur="500" fill="hold"/>
                                        <p:tgtEl>
                                          <p:spTgt spid="294939"/>
                                        </p:tgtEl>
                                        <p:attrNameLst>
                                          <p:attrName>ppt_x</p:attrName>
                                        </p:attrNameLst>
                                      </p:cBhvr>
                                      <p:tavLst>
                                        <p:tav tm="0">
                                          <p:val>
                                            <p:strVal val="#ppt_x-#ppt_w/2"/>
                                          </p:val>
                                        </p:tav>
                                        <p:tav tm="100000">
                                          <p:val>
                                            <p:strVal val="#ppt_x"/>
                                          </p:val>
                                        </p:tav>
                                      </p:tavLst>
                                    </p:anim>
                                    <p:anim calcmode="lin" valueType="num">
                                      <p:cBhvr>
                                        <p:cTn id="37" dur="500" fill="hold"/>
                                        <p:tgtEl>
                                          <p:spTgt spid="294939"/>
                                        </p:tgtEl>
                                        <p:attrNameLst>
                                          <p:attrName>ppt_y</p:attrName>
                                        </p:attrNameLst>
                                      </p:cBhvr>
                                      <p:tavLst>
                                        <p:tav tm="0">
                                          <p:val>
                                            <p:strVal val="#ppt_y"/>
                                          </p:val>
                                        </p:tav>
                                        <p:tav tm="100000">
                                          <p:val>
                                            <p:strVal val="#ppt_y"/>
                                          </p:val>
                                        </p:tav>
                                      </p:tavLst>
                                    </p:anim>
                                    <p:anim calcmode="lin" valueType="num">
                                      <p:cBhvr>
                                        <p:cTn id="38" dur="500" fill="hold"/>
                                        <p:tgtEl>
                                          <p:spTgt spid="294939"/>
                                        </p:tgtEl>
                                        <p:attrNameLst>
                                          <p:attrName>ppt_w</p:attrName>
                                        </p:attrNameLst>
                                      </p:cBhvr>
                                      <p:tavLst>
                                        <p:tav tm="0">
                                          <p:val>
                                            <p:fltVal val="0"/>
                                          </p:val>
                                        </p:tav>
                                        <p:tav tm="100000">
                                          <p:val>
                                            <p:strVal val="#ppt_w"/>
                                          </p:val>
                                        </p:tav>
                                      </p:tavLst>
                                    </p:anim>
                                    <p:anim calcmode="lin" valueType="num">
                                      <p:cBhvr>
                                        <p:cTn id="39" dur="500" fill="hold"/>
                                        <p:tgtEl>
                                          <p:spTgt spid="294939"/>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12" fill="hold" nodeType="clickEffect">
                                  <p:stCondLst>
                                    <p:cond delay="0"/>
                                  </p:stCondLst>
                                  <p:childTnLst>
                                    <p:set>
                                      <p:cBhvr>
                                        <p:cTn id="43" dur="1" fill="hold">
                                          <p:stCondLst>
                                            <p:cond delay="0"/>
                                          </p:stCondLst>
                                        </p:cTn>
                                        <p:tgtEl>
                                          <p:spTgt spid="294942"/>
                                        </p:tgtEl>
                                        <p:attrNameLst>
                                          <p:attrName>style.visibility</p:attrName>
                                        </p:attrNameLst>
                                      </p:cBhvr>
                                      <p:to>
                                        <p:strVal val="visible"/>
                                      </p:to>
                                    </p:set>
                                    <p:animEffect transition="in" filter="strips(downLeft)">
                                      <p:cBhvr>
                                        <p:cTn id="44" dur="500"/>
                                        <p:tgtEl>
                                          <p:spTgt spid="2949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4" fill="hold" nodeType="clickEffect">
                                  <p:stCondLst>
                                    <p:cond delay="0"/>
                                  </p:stCondLst>
                                  <p:childTnLst>
                                    <p:set>
                                      <p:cBhvr>
                                        <p:cTn id="48" dur="1" fill="hold">
                                          <p:stCondLst>
                                            <p:cond delay="0"/>
                                          </p:stCondLst>
                                        </p:cTn>
                                        <p:tgtEl>
                                          <p:spTgt spid="294952"/>
                                        </p:tgtEl>
                                        <p:attrNameLst>
                                          <p:attrName>style.visibility</p:attrName>
                                        </p:attrNameLst>
                                      </p:cBhvr>
                                      <p:to>
                                        <p:strVal val="visible"/>
                                      </p:to>
                                    </p:set>
                                    <p:anim calcmode="lin" valueType="num">
                                      <p:cBhvr>
                                        <p:cTn id="49" dur="500" fill="hold"/>
                                        <p:tgtEl>
                                          <p:spTgt spid="294952"/>
                                        </p:tgtEl>
                                        <p:attrNameLst>
                                          <p:attrName>ppt_x</p:attrName>
                                        </p:attrNameLst>
                                      </p:cBhvr>
                                      <p:tavLst>
                                        <p:tav tm="0">
                                          <p:val>
                                            <p:strVal val="#ppt_x"/>
                                          </p:val>
                                        </p:tav>
                                        <p:tav tm="100000">
                                          <p:val>
                                            <p:strVal val="#ppt_x"/>
                                          </p:val>
                                        </p:tav>
                                      </p:tavLst>
                                    </p:anim>
                                    <p:anim calcmode="lin" valueType="num">
                                      <p:cBhvr>
                                        <p:cTn id="50" dur="500" fill="hold"/>
                                        <p:tgtEl>
                                          <p:spTgt spid="294952"/>
                                        </p:tgtEl>
                                        <p:attrNameLst>
                                          <p:attrName>ppt_y</p:attrName>
                                        </p:attrNameLst>
                                      </p:cBhvr>
                                      <p:tavLst>
                                        <p:tav tm="0">
                                          <p:val>
                                            <p:strVal val="#ppt_y+#ppt_h/2"/>
                                          </p:val>
                                        </p:tav>
                                        <p:tav tm="100000">
                                          <p:val>
                                            <p:strVal val="#ppt_y"/>
                                          </p:val>
                                        </p:tav>
                                      </p:tavLst>
                                    </p:anim>
                                    <p:anim calcmode="lin" valueType="num">
                                      <p:cBhvr>
                                        <p:cTn id="51" dur="500" fill="hold"/>
                                        <p:tgtEl>
                                          <p:spTgt spid="294952"/>
                                        </p:tgtEl>
                                        <p:attrNameLst>
                                          <p:attrName>ppt_w</p:attrName>
                                        </p:attrNameLst>
                                      </p:cBhvr>
                                      <p:tavLst>
                                        <p:tav tm="0">
                                          <p:val>
                                            <p:strVal val="#ppt_w"/>
                                          </p:val>
                                        </p:tav>
                                        <p:tav tm="100000">
                                          <p:val>
                                            <p:strVal val="#ppt_w"/>
                                          </p:val>
                                        </p:tav>
                                      </p:tavLst>
                                    </p:anim>
                                    <p:anim calcmode="lin" valueType="num">
                                      <p:cBhvr>
                                        <p:cTn id="52" dur="500" fill="hold"/>
                                        <p:tgtEl>
                                          <p:spTgt spid="294952"/>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2" fill="hold" nodeType="clickEffect">
                                  <p:stCondLst>
                                    <p:cond delay="0"/>
                                  </p:stCondLst>
                                  <p:childTnLst>
                                    <p:set>
                                      <p:cBhvr>
                                        <p:cTn id="56" dur="1" fill="hold">
                                          <p:stCondLst>
                                            <p:cond delay="0"/>
                                          </p:stCondLst>
                                        </p:cTn>
                                        <p:tgtEl>
                                          <p:spTgt spid="294946"/>
                                        </p:tgtEl>
                                        <p:attrNameLst>
                                          <p:attrName>style.visibility</p:attrName>
                                        </p:attrNameLst>
                                      </p:cBhvr>
                                      <p:to>
                                        <p:strVal val="visible"/>
                                      </p:to>
                                    </p:set>
                                    <p:anim calcmode="lin" valueType="num">
                                      <p:cBhvr>
                                        <p:cTn id="57" dur="500" fill="hold"/>
                                        <p:tgtEl>
                                          <p:spTgt spid="294946"/>
                                        </p:tgtEl>
                                        <p:attrNameLst>
                                          <p:attrName>ppt_x</p:attrName>
                                        </p:attrNameLst>
                                      </p:cBhvr>
                                      <p:tavLst>
                                        <p:tav tm="0">
                                          <p:val>
                                            <p:strVal val="#ppt_x+#ppt_w/2"/>
                                          </p:val>
                                        </p:tav>
                                        <p:tav tm="100000">
                                          <p:val>
                                            <p:strVal val="#ppt_x"/>
                                          </p:val>
                                        </p:tav>
                                      </p:tavLst>
                                    </p:anim>
                                    <p:anim calcmode="lin" valueType="num">
                                      <p:cBhvr>
                                        <p:cTn id="58" dur="500" fill="hold"/>
                                        <p:tgtEl>
                                          <p:spTgt spid="294946"/>
                                        </p:tgtEl>
                                        <p:attrNameLst>
                                          <p:attrName>ppt_y</p:attrName>
                                        </p:attrNameLst>
                                      </p:cBhvr>
                                      <p:tavLst>
                                        <p:tav tm="0">
                                          <p:val>
                                            <p:strVal val="#ppt_y"/>
                                          </p:val>
                                        </p:tav>
                                        <p:tav tm="100000">
                                          <p:val>
                                            <p:strVal val="#ppt_y"/>
                                          </p:val>
                                        </p:tav>
                                      </p:tavLst>
                                    </p:anim>
                                    <p:anim calcmode="lin" valueType="num">
                                      <p:cBhvr>
                                        <p:cTn id="59" dur="500" fill="hold"/>
                                        <p:tgtEl>
                                          <p:spTgt spid="294946"/>
                                        </p:tgtEl>
                                        <p:attrNameLst>
                                          <p:attrName>ppt_w</p:attrName>
                                        </p:attrNameLst>
                                      </p:cBhvr>
                                      <p:tavLst>
                                        <p:tav tm="0">
                                          <p:val>
                                            <p:fltVal val="0"/>
                                          </p:val>
                                        </p:tav>
                                        <p:tav tm="100000">
                                          <p:val>
                                            <p:strVal val="#ppt_w"/>
                                          </p:val>
                                        </p:tav>
                                      </p:tavLst>
                                    </p:anim>
                                    <p:anim calcmode="lin" valueType="num">
                                      <p:cBhvr>
                                        <p:cTn id="60" dur="500" fill="hold"/>
                                        <p:tgtEl>
                                          <p:spTgt spid="294946"/>
                                        </p:tgtEl>
                                        <p:attrNameLst>
                                          <p:attrName>ppt_h</p:attrName>
                                        </p:attrNameLst>
                                      </p:cBhvr>
                                      <p:tavLst>
                                        <p:tav tm="0">
                                          <p:val>
                                            <p:strVal val="#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3" fill="hold" nodeType="clickEffect">
                                  <p:stCondLst>
                                    <p:cond delay="0"/>
                                  </p:stCondLst>
                                  <p:childTnLst>
                                    <p:set>
                                      <p:cBhvr>
                                        <p:cTn id="64" dur="1" fill="hold">
                                          <p:stCondLst>
                                            <p:cond delay="0"/>
                                          </p:stCondLst>
                                        </p:cTn>
                                        <p:tgtEl>
                                          <p:spTgt spid="294949"/>
                                        </p:tgtEl>
                                        <p:attrNameLst>
                                          <p:attrName>style.visibility</p:attrName>
                                        </p:attrNameLst>
                                      </p:cBhvr>
                                      <p:to>
                                        <p:strVal val="visible"/>
                                      </p:to>
                                    </p:set>
                                    <p:animEffect transition="in" filter="strips(upRight)">
                                      <p:cBhvr>
                                        <p:cTn id="65" dur="500"/>
                                        <p:tgtEl>
                                          <p:spTgt spid="29494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8" presetClass="entr" presetSubtype="16" fill="hold" nodeType="clickEffect">
                                  <p:stCondLst>
                                    <p:cond delay="0"/>
                                  </p:stCondLst>
                                  <p:childTnLst>
                                    <p:set>
                                      <p:cBhvr>
                                        <p:cTn id="69" dur="1" fill="hold">
                                          <p:stCondLst>
                                            <p:cond delay="0"/>
                                          </p:stCondLst>
                                        </p:cTn>
                                        <p:tgtEl>
                                          <p:spTgt spid="294914"/>
                                        </p:tgtEl>
                                        <p:attrNameLst>
                                          <p:attrName>style.visibility</p:attrName>
                                        </p:attrNameLst>
                                      </p:cBhvr>
                                      <p:to>
                                        <p:strVal val="visible"/>
                                      </p:to>
                                    </p:set>
                                    <p:animEffect transition="in" filter="diamond(in)">
                                      <p:cBhvr>
                                        <p:cTn id="70" dur="500"/>
                                        <p:tgtEl>
                                          <p:spTgt spid="294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Freeform 2" descr="粉色面巾纸">
            <a:extLst>
              <a:ext uri="{FF2B5EF4-FFF2-40B4-BE49-F238E27FC236}">
                <a16:creationId xmlns:a16="http://schemas.microsoft.com/office/drawing/2014/main" xmlns="" id="{28ABB530-12BB-4F9A-B6DD-06641B4E2F50}"/>
              </a:ext>
            </a:extLst>
          </p:cNvPr>
          <p:cNvSpPr>
            <a:spLocks/>
          </p:cNvSpPr>
          <p:nvPr/>
        </p:nvSpPr>
        <p:spPr bwMode="auto">
          <a:xfrm>
            <a:off x="2495550" y="3656013"/>
            <a:ext cx="4211638" cy="3181350"/>
          </a:xfrm>
          <a:custGeom>
            <a:avLst/>
            <a:gdLst>
              <a:gd name="T0" fmla="*/ 95765949 w 2653"/>
              <a:gd name="T1" fmla="*/ 2116931250 h 2004"/>
              <a:gd name="T2" fmla="*/ 95765949 w 2653"/>
              <a:gd name="T3" fmla="*/ 859374075 h 2004"/>
              <a:gd name="T4" fmla="*/ 667842279 w 2653"/>
              <a:gd name="T5" fmla="*/ 287297813 h 2004"/>
              <a:gd name="T6" fmla="*/ 1239917022 w 2653"/>
              <a:gd name="T7" fmla="*/ 57964388 h 2004"/>
              <a:gd name="T8" fmla="*/ 2147483646 w 2653"/>
              <a:gd name="T9" fmla="*/ 57964388 h 2004"/>
              <a:gd name="T10" fmla="*/ 2147483646 w 2653"/>
              <a:gd name="T11" fmla="*/ 57964388 h 2004"/>
              <a:gd name="T12" fmla="*/ 2147483646 w 2653"/>
              <a:gd name="T13" fmla="*/ 57964388 h 2004"/>
              <a:gd name="T14" fmla="*/ 2147483646 w 2653"/>
              <a:gd name="T15" fmla="*/ 400705638 h 2004"/>
              <a:gd name="T16" fmla="*/ 2147483646 w 2653"/>
              <a:gd name="T17" fmla="*/ 1315521563 h 2004"/>
              <a:gd name="T18" fmla="*/ 2147483646 w 2653"/>
              <a:gd name="T19" fmla="*/ 1887597825 h 2004"/>
              <a:gd name="T20" fmla="*/ 2147483646 w 2653"/>
              <a:gd name="T21" fmla="*/ 2147483646 h 2004"/>
              <a:gd name="T22" fmla="*/ 1925399604 w 2653"/>
              <a:gd name="T23" fmla="*/ 2147483646 h 2004"/>
              <a:gd name="T24" fmla="*/ 1010583570 w 2653"/>
              <a:gd name="T25" fmla="*/ 2147483646 h 2004"/>
              <a:gd name="T26" fmla="*/ 325100989 w 2653"/>
              <a:gd name="T27" fmla="*/ 2147483646 h 2004"/>
              <a:gd name="T28" fmla="*/ 95765949 w 2653"/>
              <a:gd name="T29" fmla="*/ 2147483646 h 2004"/>
              <a:gd name="T30" fmla="*/ 95765949 w 2653"/>
              <a:gd name="T31" fmla="*/ 2147483646 h 2004"/>
              <a:gd name="T32" fmla="*/ 95765949 w 2653"/>
              <a:gd name="T33" fmla="*/ 2116931250 h 20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653" h="2004">
                <a:moveTo>
                  <a:pt x="38" y="840"/>
                </a:moveTo>
                <a:cubicBezTo>
                  <a:pt x="38" y="674"/>
                  <a:pt x="0" y="462"/>
                  <a:pt x="38" y="341"/>
                </a:cubicBezTo>
                <a:cubicBezTo>
                  <a:pt x="76" y="220"/>
                  <a:pt x="190" y="167"/>
                  <a:pt x="265" y="114"/>
                </a:cubicBezTo>
                <a:cubicBezTo>
                  <a:pt x="340" y="61"/>
                  <a:pt x="348" y="38"/>
                  <a:pt x="492" y="23"/>
                </a:cubicBezTo>
                <a:cubicBezTo>
                  <a:pt x="636" y="8"/>
                  <a:pt x="900" y="23"/>
                  <a:pt x="1127" y="23"/>
                </a:cubicBezTo>
                <a:cubicBezTo>
                  <a:pt x="1354" y="23"/>
                  <a:pt x="1678" y="23"/>
                  <a:pt x="1852" y="23"/>
                </a:cubicBezTo>
                <a:cubicBezTo>
                  <a:pt x="2026" y="23"/>
                  <a:pt x="2057" y="0"/>
                  <a:pt x="2170" y="23"/>
                </a:cubicBezTo>
                <a:cubicBezTo>
                  <a:pt x="2283" y="46"/>
                  <a:pt x="2458" y="76"/>
                  <a:pt x="2533" y="159"/>
                </a:cubicBezTo>
                <a:cubicBezTo>
                  <a:pt x="2608" y="242"/>
                  <a:pt x="2653" y="424"/>
                  <a:pt x="2623" y="522"/>
                </a:cubicBezTo>
                <a:cubicBezTo>
                  <a:pt x="2593" y="620"/>
                  <a:pt x="2600" y="537"/>
                  <a:pt x="2351" y="749"/>
                </a:cubicBezTo>
                <a:cubicBezTo>
                  <a:pt x="2102" y="961"/>
                  <a:pt x="1391" y="1588"/>
                  <a:pt x="1127" y="1792"/>
                </a:cubicBezTo>
                <a:cubicBezTo>
                  <a:pt x="863" y="1996"/>
                  <a:pt x="885" y="1944"/>
                  <a:pt x="764" y="1974"/>
                </a:cubicBezTo>
                <a:cubicBezTo>
                  <a:pt x="643" y="2004"/>
                  <a:pt x="507" y="1989"/>
                  <a:pt x="401" y="1974"/>
                </a:cubicBezTo>
                <a:cubicBezTo>
                  <a:pt x="295" y="1959"/>
                  <a:pt x="189" y="1943"/>
                  <a:pt x="129" y="1883"/>
                </a:cubicBezTo>
                <a:cubicBezTo>
                  <a:pt x="69" y="1823"/>
                  <a:pt x="53" y="1702"/>
                  <a:pt x="38" y="1611"/>
                </a:cubicBezTo>
                <a:cubicBezTo>
                  <a:pt x="23" y="1520"/>
                  <a:pt x="38" y="1475"/>
                  <a:pt x="38" y="1339"/>
                </a:cubicBezTo>
                <a:cubicBezTo>
                  <a:pt x="38" y="1203"/>
                  <a:pt x="38" y="1006"/>
                  <a:pt x="38" y="840"/>
                </a:cubicBezTo>
                <a:close/>
              </a:path>
            </a:pathLst>
          </a:custGeom>
          <a:blipFill dpi="0" rotWithShape="1">
            <a:blip r:embed="rId3"/>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31" name="Rectangle 3">
            <a:extLst>
              <a:ext uri="{FF2B5EF4-FFF2-40B4-BE49-F238E27FC236}">
                <a16:creationId xmlns:a16="http://schemas.microsoft.com/office/drawing/2014/main" xmlns="" id="{46DDE52B-46EF-48B1-AFC7-BEAA57FA6CDF}"/>
              </a:ext>
            </a:extLst>
          </p:cNvPr>
          <p:cNvSpPr>
            <a:spLocks noGrp="1" noChangeArrowheads="1"/>
          </p:cNvSpPr>
          <p:nvPr>
            <p:ph type="body" idx="1"/>
          </p:nvPr>
        </p:nvSpPr>
        <p:spPr>
          <a:xfrm>
            <a:off x="457200" y="1130300"/>
            <a:ext cx="8153400" cy="1524000"/>
          </a:xfrm>
        </p:spPr>
        <p:txBody>
          <a:bodyPr/>
          <a:lstStyle/>
          <a:p>
            <a:pPr eaLnBrk="1" hangingPunct="1">
              <a:lnSpc>
                <a:spcPct val="90000"/>
              </a:lnSpc>
              <a:buFontTx/>
              <a:buNone/>
            </a:pPr>
            <a:r>
              <a:rPr lang="en-US" altLang="zh-CN" b="1" dirty="0">
                <a:solidFill>
                  <a:schemeClr val="accent2"/>
                </a:solidFill>
              </a:rPr>
              <a:t>3.2 </a:t>
            </a:r>
            <a:r>
              <a:rPr lang="zh-CN" altLang="en-US" b="1" dirty="0">
                <a:solidFill>
                  <a:schemeClr val="accent2"/>
                </a:solidFill>
              </a:rPr>
              <a:t>进程的描述</a:t>
            </a:r>
          </a:p>
          <a:p>
            <a:pPr eaLnBrk="1" hangingPunct="1">
              <a:lnSpc>
                <a:spcPct val="90000"/>
              </a:lnSpc>
              <a:buFontTx/>
              <a:buNone/>
            </a:pPr>
            <a:r>
              <a:rPr lang="en-US" altLang="zh-CN" sz="3000" b="1" dirty="0">
                <a:solidFill>
                  <a:srgbClr val="339933"/>
                </a:solidFill>
              </a:rPr>
              <a:t>3.2.5 </a:t>
            </a:r>
            <a:r>
              <a:rPr lang="zh-CN" altLang="en-US" sz="3000" b="1" dirty="0">
                <a:solidFill>
                  <a:srgbClr val="339933"/>
                </a:solidFill>
              </a:rPr>
              <a:t>进程的状态及其转换</a:t>
            </a:r>
            <a:r>
              <a:rPr lang="en-US" altLang="zh-CN" sz="2400" b="1" dirty="0"/>
              <a:t>——</a:t>
            </a:r>
            <a:r>
              <a:rPr lang="zh-CN" altLang="en-US" sz="2400" b="1" dirty="0"/>
              <a:t>挂起进程模型</a:t>
            </a:r>
          </a:p>
          <a:p>
            <a:pPr marL="3721100" lvl="1" indent="282575" eaLnBrk="1" hangingPunct="1">
              <a:lnSpc>
                <a:spcPct val="90000"/>
              </a:lnSpc>
              <a:buFontTx/>
              <a:buBlip>
                <a:blip r:embed="rId4"/>
              </a:buBlip>
            </a:pPr>
            <a:r>
              <a:rPr lang="zh-CN" altLang="en-US" b="1" dirty="0"/>
              <a:t>双挂起进程模型</a:t>
            </a:r>
          </a:p>
        </p:txBody>
      </p:sp>
      <p:grpSp>
        <p:nvGrpSpPr>
          <p:cNvPr id="296964" name="Group 4">
            <a:extLst>
              <a:ext uri="{FF2B5EF4-FFF2-40B4-BE49-F238E27FC236}">
                <a16:creationId xmlns:a16="http://schemas.microsoft.com/office/drawing/2014/main" xmlns="" id="{0985C34F-BD4A-48C2-A63C-2360930718DA}"/>
              </a:ext>
            </a:extLst>
          </p:cNvPr>
          <p:cNvGrpSpPr>
            <a:grpSpLocks/>
          </p:cNvGrpSpPr>
          <p:nvPr/>
        </p:nvGrpSpPr>
        <p:grpSpPr bwMode="auto">
          <a:xfrm>
            <a:off x="290513" y="2154238"/>
            <a:ext cx="8553450" cy="4568825"/>
            <a:chOff x="183" y="1327"/>
            <a:chExt cx="5388" cy="2878"/>
          </a:xfrm>
        </p:grpSpPr>
        <p:sp>
          <p:nvSpPr>
            <p:cNvPr id="99376" name="Freeform 5">
              <a:extLst>
                <a:ext uri="{FF2B5EF4-FFF2-40B4-BE49-F238E27FC236}">
                  <a16:creationId xmlns:a16="http://schemas.microsoft.com/office/drawing/2014/main" xmlns="" id="{F7351182-B0D9-4160-8BA0-FADEF7526E29}"/>
                </a:ext>
              </a:extLst>
            </p:cNvPr>
            <p:cNvSpPr>
              <a:spLocks/>
            </p:cNvSpPr>
            <p:nvPr/>
          </p:nvSpPr>
          <p:spPr bwMode="auto">
            <a:xfrm>
              <a:off x="3287" y="2468"/>
              <a:ext cx="738" cy="448"/>
            </a:xfrm>
            <a:custGeom>
              <a:avLst/>
              <a:gdLst>
                <a:gd name="T0" fmla="*/ 0 w 738"/>
                <a:gd name="T1" fmla="*/ 224 h 448"/>
                <a:gd name="T2" fmla="*/ 1 w 738"/>
                <a:gd name="T3" fmla="*/ 197 h 448"/>
                <a:gd name="T4" fmla="*/ 9 w 738"/>
                <a:gd name="T5" fmla="*/ 170 h 448"/>
                <a:gd name="T6" fmla="*/ 23 w 738"/>
                <a:gd name="T7" fmla="*/ 145 h 448"/>
                <a:gd name="T8" fmla="*/ 42 w 738"/>
                <a:gd name="T9" fmla="*/ 119 h 448"/>
                <a:gd name="T10" fmla="*/ 64 w 738"/>
                <a:gd name="T11" fmla="*/ 97 h 448"/>
                <a:gd name="T12" fmla="*/ 92 w 738"/>
                <a:gd name="T13" fmla="*/ 74 h 448"/>
                <a:gd name="T14" fmla="*/ 123 w 738"/>
                <a:gd name="T15" fmla="*/ 55 h 448"/>
                <a:gd name="T16" fmla="*/ 158 w 738"/>
                <a:gd name="T17" fmla="*/ 39 h 448"/>
                <a:gd name="T18" fmla="*/ 196 w 738"/>
                <a:gd name="T19" fmla="*/ 25 h 448"/>
                <a:gd name="T20" fmla="*/ 237 w 738"/>
                <a:gd name="T21" fmla="*/ 13 h 448"/>
                <a:gd name="T22" fmla="*/ 279 w 738"/>
                <a:gd name="T23" fmla="*/ 6 h 448"/>
                <a:gd name="T24" fmla="*/ 323 w 738"/>
                <a:gd name="T25" fmla="*/ 1 h 448"/>
                <a:gd name="T26" fmla="*/ 368 w 738"/>
                <a:gd name="T27" fmla="*/ 0 h 448"/>
                <a:gd name="T28" fmla="*/ 413 w 738"/>
                <a:gd name="T29" fmla="*/ 1 h 448"/>
                <a:gd name="T30" fmla="*/ 457 w 738"/>
                <a:gd name="T31" fmla="*/ 6 h 448"/>
                <a:gd name="T32" fmla="*/ 499 w 738"/>
                <a:gd name="T33" fmla="*/ 13 h 448"/>
                <a:gd name="T34" fmla="*/ 539 w 738"/>
                <a:gd name="T35" fmla="*/ 25 h 448"/>
                <a:gd name="T36" fmla="*/ 577 w 738"/>
                <a:gd name="T37" fmla="*/ 39 h 448"/>
                <a:gd name="T38" fmla="*/ 613 w 738"/>
                <a:gd name="T39" fmla="*/ 55 h 448"/>
                <a:gd name="T40" fmla="*/ 645 w 738"/>
                <a:gd name="T41" fmla="*/ 74 h 448"/>
                <a:gd name="T42" fmla="*/ 672 w 738"/>
                <a:gd name="T43" fmla="*/ 97 h 448"/>
                <a:gd name="T44" fmla="*/ 694 w 738"/>
                <a:gd name="T45" fmla="*/ 119 h 448"/>
                <a:gd name="T46" fmla="*/ 712 w 738"/>
                <a:gd name="T47" fmla="*/ 145 h 448"/>
                <a:gd name="T48" fmla="*/ 726 w 738"/>
                <a:gd name="T49" fmla="*/ 170 h 448"/>
                <a:gd name="T50" fmla="*/ 735 w 738"/>
                <a:gd name="T51" fmla="*/ 197 h 448"/>
                <a:gd name="T52" fmla="*/ 738 w 738"/>
                <a:gd name="T53" fmla="*/ 224 h 448"/>
                <a:gd name="T54" fmla="*/ 735 w 738"/>
                <a:gd name="T55" fmla="*/ 251 h 448"/>
                <a:gd name="T56" fmla="*/ 726 w 738"/>
                <a:gd name="T57" fmla="*/ 278 h 448"/>
                <a:gd name="T58" fmla="*/ 712 w 738"/>
                <a:gd name="T59" fmla="*/ 303 h 448"/>
                <a:gd name="T60" fmla="*/ 694 w 738"/>
                <a:gd name="T61" fmla="*/ 327 h 448"/>
                <a:gd name="T62" fmla="*/ 672 w 738"/>
                <a:gd name="T63" fmla="*/ 351 h 448"/>
                <a:gd name="T64" fmla="*/ 645 w 738"/>
                <a:gd name="T65" fmla="*/ 372 h 448"/>
                <a:gd name="T66" fmla="*/ 613 w 738"/>
                <a:gd name="T67" fmla="*/ 391 h 448"/>
                <a:gd name="T68" fmla="*/ 577 w 738"/>
                <a:gd name="T69" fmla="*/ 408 h 448"/>
                <a:gd name="T70" fmla="*/ 539 w 738"/>
                <a:gd name="T71" fmla="*/ 423 h 448"/>
                <a:gd name="T72" fmla="*/ 499 w 738"/>
                <a:gd name="T73" fmla="*/ 433 h 448"/>
                <a:gd name="T74" fmla="*/ 457 w 738"/>
                <a:gd name="T75" fmla="*/ 441 h 448"/>
                <a:gd name="T76" fmla="*/ 413 w 738"/>
                <a:gd name="T77" fmla="*/ 447 h 448"/>
                <a:gd name="T78" fmla="*/ 368 w 738"/>
                <a:gd name="T79" fmla="*/ 448 h 448"/>
                <a:gd name="T80" fmla="*/ 323 w 738"/>
                <a:gd name="T81" fmla="*/ 447 h 448"/>
                <a:gd name="T82" fmla="*/ 279 w 738"/>
                <a:gd name="T83" fmla="*/ 441 h 448"/>
                <a:gd name="T84" fmla="*/ 237 w 738"/>
                <a:gd name="T85" fmla="*/ 433 h 448"/>
                <a:gd name="T86" fmla="*/ 196 w 738"/>
                <a:gd name="T87" fmla="*/ 423 h 448"/>
                <a:gd name="T88" fmla="*/ 158 w 738"/>
                <a:gd name="T89" fmla="*/ 408 h 448"/>
                <a:gd name="T90" fmla="*/ 123 w 738"/>
                <a:gd name="T91" fmla="*/ 391 h 448"/>
                <a:gd name="T92" fmla="*/ 92 w 738"/>
                <a:gd name="T93" fmla="*/ 372 h 448"/>
                <a:gd name="T94" fmla="*/ 64 w 738"/>
                <a:gd name="T95" fmla="*/ 351 h 448"/>
                <a:gd name="T96" fmla="*/ 42 w 738"/>
                <a:gd name="T97" fmla="*/ 327 h 448"/>
                <a:gd name="T98" fmla="*/ 23 w 738"/>
                <a:gd name="T99" fmla="*/ 303 h 448"/>
                <a:gd name="T100" fmla="*/ 9 w 738"/>
                <a:gd name="T101" fmla="*/ 278 h 448"/>
                <a:gd name="T102" fmla="*/ 1 w 738"/>
                <a:gd name="T103" fmla="*/ 251 h 448"/>
                <a:gd name="T104" fmla="*/ 0 w 738"/>
                <a:gd name="T105" fmla="*/ 224 h 4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48">
                  <a:moveTo>
                    <a:pt x="0" y="224"/>
                  </a:moveTo>
                  <a:lnTo>
                    <a:pt x="1" y="197"/>
                  </a:lnTo>
                  <a:lnTo>
                    <a:pt x="9" y="170"/>
                  </a:lnTo>
                  <a:lnTo>
                    <a:pt x="23" y="145"/>
                  </a:lnTo>
                  <a:lnTo>
                    <a:pt x="42" y="119"/>
                  </a:lnTo>
                  <a:lnTo>
                    <a:pt x="64" y="97"/>
                  </a:lnTo>
                  <a:lnTo>
                    <a:pt x="92" y="74"/>
                  </a:lnTo>
                  <a:lnTo>
                    <a:pt x="123" y="55"/>
                  </a:lnTo>
                  <a:lnTo>
                    <a:pt x="158" y="39"/>
                  </a:lnTo>
                  <a:lnTo>
                    <a:pt x="196" y="25"/>
                  </a:lnTo>
                  <a:lnTo>
                    <a:pt x="237" y="13"/>
                  </a:lnTo>
                  <a:lnTo>
                    <a:pt x="279" y="6"/>
                  </a:lnTo>
                  <a:lnTo>
                    <a:pt x="323" y="1"/>
                  </a:lnTo>
                  <a:lnTo>
                    <a:pt x="368" y="0"/>
                  </a:lnTo>
                  <a:lnTo>
                    <a:pt x="413" y="1"/>
                  </a:lnTo>
                  <a:lnTo>
                    <a:pt x="457" y="6"/>
                  </a:lnTo>
                  <a:lnTo>
                    <a:pt x="499" y="13"/>
                  </a:lnTo>
                  <a:lnTo>
                    <a:pt x="539" y="25"/>
                  </a:lnTo>
                  <a:lnTo>
                    <a:pt x="577" y="39"/>
                  </a:lnTo>
                  <a:lnTo>
                    <a:pt x="613" y="55"/>
                  </a:lnTo>
                  <a:lnTo>
                    <a:pt x="645" y="74"/>
                  </a:lnTo>
                  <a:lnTo>
                    <a:pt x="672" y="97"/>
                  </a:lnTo>
                  <a:lnTo>
                    <a:pt x="694" y="119"/>
                  </a:lnTo>
                  <a:lnTo>
                    <a:pt x="712" y="145"/>
                  </a:lnTo>
                  <a:lnTo>
                    <a:pt x="726" y="170"/>
                  </a:lnTo>
                  <a:lnTo>
                    <a:pt x="735" y="197"/>
                  </a:lnTo>
                  <a:lnTo>
                    <a:pt x="738" y="224"/>
                  </a:lnTo>
                  <a:lnTo>
                    <a:pt x="735" y="251"/>
                  </a:lnTo>
                  <a:lnTo>
                    <a:pt x="726" y="278"/>
                  </a:lnTo>
                  <a:lnTo>
                    <a:pt x="712" y="303"/>
                  </a:lnTo>
                  <a:lnTo>
                    <a:pt x="694" y="327"/>
                  </a:lnTo>
                  <a:lnTo>
                    <a:pt x="672" y="351"/>
                  </a:lnTo>
                  <a:lnTo>
                    <a:pt x="645" y="372"/>
                  </a:lnTo>
                  <a:lnTo>
                    <a:pt x="613" y="391"/>
                  </a:lnTo>
                  <a:lnTo>
                    <a:pt x="577" y="408"/>
                  </a:lnTo>
                  <a:lnTo>
                    <a:pt x="539" y="423"/>
                  </a:lnTo>
                  <a:lnTo>
                    <a:pt x="499" y="433"/>
                  </a:lnTo>
                  <a:lnTo>
                    <a:pt x="457" y="441"/>
                  </a:lnTo>
                  <a:lnTo>
                    <a:pt x="413" y="447"/>
                  </a:lnTo>
                  <a:lnTo>
                    <a:pt x="368" y="448"/>
                  </a:lnTo>
                  <a:lnTo>
                    <a:pt x="323" y="447"/>
                  </a:lnTo>
                  <a:lnTo>
                    <a:pt x="279" y="441"/>
                  </a:lnTo>
                  <a:lnTo>
                    <a:pt x="237" y="433"/>
                  </a:lnTo>
                  <a:lnTo>
                    <a:pt x="196" y="423"/>
                  </a:lnTo>
                  <a:lnTo>
                    <a:pt x="158" y="408"/>
                  </a:lnTo>
                  <a:lnTo>
                    <a:pt x="123" y="391"/>
                  </a:lnTo>
                  <a:lnTo>
                    <a:pt x="92" y="372"/>
                  </a:lnTo>
                  <a:lnTo>
                    <a:pt x="64" y="351"/>
                  </a:lnTo>
                  <a:lnTo>
                    <a:pt x="42" y="327"/>
                  </a:lnTo>
                  <a:lnTo>
                    <a:pt x="23" y="303"/>
                  </a:lnTo>
                  <a:lnTo>
                    <a:pt x="9" y="278"/>
                  </a:lnTo>
                  <a:lnTo>
                    <a:pt x="1" y="251"/>
                  </a:lnTo>
                  <a:lnTo>
                    <a:pt x="0" y="224"/>
                  </a:lnTo>
                  <a:close/>
                </a:path>
              </a:pathLst>
            </a:custGeom>
            <a:gradFill rotWithShape="1">
              <a:gsLst>
                <a:gs pos="0">
                  <a:schemeClr val="bg1"/>
                </a:gs>
                <a:gs pos="100000">
                  <a:srgbClr val="6600FF"/>
                </a:gs>
              </a:gsLst>
              <a:path path="rect">
                <a:fillToRect l="50000" t="50000" r="50000" b="50000"/>
              </a:path>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endParaRPr lang="zh-CN" altLang="en-US"/>
            </a:p>
          </p:txBody>
        </p:sp>
        <p:sp>
          <p:nvSpPr>
            <p:cNvPr id="99377" name="Rectangle 6">
              <a:extLst>
                <a:ext uri="{FF2B5EF4-FFF2-40B4-BE49-F238E27FC236}">
                  <a16:creationId xmlns:a16="http://schemas.microsoft.com/office/drawing/2014/main" xmlns="" id="{C9E977DC-B1F9-4432-A02F-6408A2A5D77E}"/>
                </a:ext>
              </a:extLst>
            </p:cNvPr>
            <p:cNvSpPr>
              <a:spLocks noChangeArrowheads="1"/>
            </p:cNvSpPr>
            <p:nvPr/>
          </p:nvSpPr>
          <p:spPr bwMode="auto">
            <a:xfrm>
              <a:off x="3409" y="2608"/>
              <a:ext cx="4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Running</a:t>
              </a:r>
              <a:endParaRPr lang="en-US" altLang="zh-CN" sz="1600" b="1"/>
            </a:p>
          </p:txBody>
        </p:sp>
        <p:sp>
          <p:nvSpPr>
            <p:cNvPr id="99378" name="Freeform 7">
              <a:extLst>
                <a:ext uri="{FF2B5EF4-FFF2-40B4-BE49-F238E27FC236}">
                  <a16:creationId xmlns:a16="http://schemas.microsoft.com/office/drawing/2014/main" xmlns="" id="{E2ACEF98-A693-43C7-9223-BF5B659F87FB}"/>
                </a:ext>
              </a:extLst>
            </p:cNvPr>
            <p:cNvSpPr>
              <a:spLocks/>
            </p:cNvSpPr>
            <p:nvPr/>
          </p:nvSpPr>
          <p:spPr bwMode="auto">
            <a:xfrm>
              <a:off x="192" y="2468"/>
              <a:ext cx="738" cy="448"/>
            </a:xfrm>
            <a:custGeom>
              <a:avLst/>
              <a:gdLst>
                <a:gd name="T0" fmla="*/ 0 w 738"/>
                <a:gd name="T1" fmla="*/ 224 h 448"/>
                <a:gd name="T2" fmla="*/ 3 w 738"/>
                <a:gd name="T3" fmla="*/ 197 h 448"/>
                <a:gd name="T4" fmla="*/ 11 w 738"/>
                <a:gd name="T5" fmla="*/ 170 h 448"/>
                <a:gd name="T6" fmla="*/ 24 w 738"/>
                <a:gd name="T7" fmla="*/ 145 h 448"/>
                <a:gd name="T8" fmla="*/ 42 w 738"/>
                <a:gd name="T9" fmla="*/ 119 h 448"/>
                <a:gd name="T10" fmla="*/ 66 w 738"/>
                <a:gd name="T11" fmla="*/ 97 h 448"/>
                <a:gd name="T12" fmla="*/ 93 w 738"/>
                <a:gd name="T13" fmla="*/ 74 h 448"/>
                <a:gd name="T14" fmla="*/ 125 w 738"/>
                <a:gd name="T15" fmla="*/ 55 h 448"/>
                <a:gd name="T16" fmla="*/ 160 w 738"/>
                <a:gd name="T17" fmla="*/ 39 h 448"/>
                <a:gd name="T18" fmla="*/ 198 w 738"/>
                <a:gd name="T19" fmla="*/ 25 h 448"/>
                <a:gd name="T20" fmla="*/ 239 w 738"/>
                <a:gd name="T21" fmla="*/ 13 h 448"/>
                <a:gd name="T22" fmla="*/ 281 w 738"/>
                <a:gd name="T23" fmla="*/ 6 h 448"/>
                <a:gd name="T24" fmla="*/ 325 w 738"/>
                <a:gd name="T25" fmla="*/ 1 h 448"/>
                <a:gd name="T26" fmla="*/ 370 w 738"/>
                <a:gd name="T27" fmla="*/ 0 h 448"/>
                <a:gd name="T28" fmla="*/ 415 w 738"/>
                <a:gd name="T29" fmla="*/ 1 h 448"/>
                <a:gd name="T30" fmla="*/ 458 w 738"/>
                <a:gd name="T31" fmla="*/ 6 h 448"/>
                <a:gd name="T32" fmla="*/ 501 w 738"/>
                <a:gd name="T33" fmla="*/ 13 h 448"/>
                <a:gd name="T34" fmla="*/ 541 w 738"/>
                <a:gd name="T35" fmla="*/ 25 h 448"/>
                <a:gd name="T36" fmla="*/ 579 w 738"/>
                <a:gd name="T37" fmla="*/ 39 h 448"/>
                <a:gd name="T38" fmla="*/ 615 w 738"/>
                <a:gd name="T39" fmla="*/ 55 h 448"/>
                <a:gd name="T40" fmla="*/ 645 w 738"/>
                <a:gd name="T41" fmla="*/ 74 h 448"/>
                <a:gd name="T42" fmla="*/ 674 w 738"/>
                <a:gd name="T43" fmla="*/ 97 h 448"/>
                <a:gd name="T44" fmla="*/ 696 w 738"/>
                <a:gd name="T45" fmla="*/ 119 h 448"/>
                <a:gd name="T46" fmla="*/ 714 w 738"/>
                <a:gd name="T47" fmla="*/ 145 h 448"/>
                <a:gd name="T48" fmla="*/ 728 w 738"/>
                <a:gd name="T49" fmla="*/ 170 h 448"/>
                <a:gd name="T50" fmla="*/ 735 w 738"/>
                <a:gd name="T51" fmla="*/ 197 h 448"/>
                <a:gd name="T52" fmla="*/ 738 w 738"/>
                <a:gd name="T53" fmla="*/ 224 h 448"/>
                <a:gd name="T54" fmla="*/ 735 w 738"/>
                <a:gd name="T55" fmla="*/ 251 h 448"/>
                <a:gd name="T56" fmla="*/ 728 w 738"/>
                <a:gd name="T57" fmla="*/ 278 h 448"/>
                <a:gd name="T58" fmla="*/ 714 w 738"/>
                <a:gd name="T59" fmla="*/ 303 h 448"/>
                <a:gd name="T60" fmla="*/ 696 w 738"/>
                <a:gd name="T61" fmla="*/ 327 h 448"/>
                <a:gd name="T62" fmla="*/ 674 w 738"/>
                <a:gd name="T63" fmla="*/ 351 h 448"/>
                <a:gd name="T64" fmla="*/ 645 w 738"/>
                <a:gd name="T65" fmla="*/ 372 h 448"/>
                <a:gd name="T66" fmla="*/ 615 w 738"/>
                <a:gd name="T67" fmla="*/ 391 h 448"/>
                <a:gd name="T68" fmla="*/ 579 w 738"/>
                <a:gd name="T69" fmla="*/ 408 h 448"/>
                <a:gd name="T70" fmla="*/ 541 w 738"/>
                <a:gd name="T71" fmla="*/ 423 h 448"/>
                <a:gd name="T72" fmla="*/ 501 w 738"/>
                <a:gd name="T73" fmla="*/ 433 h 448"/>
                <a:gd name="T74" fmla="*/ 458 w 738"/>
                <a:gd name="T75" fmla="*/ 441 h 448"/>
                <a:gd name="T76" fmla="*/ 415 w 738"/>
                <a:gd name="T77" fmla="*/ 447 h 448"/>
                <a:gd name="T78" fmla="*/ 370 w 738"/>
                <a:gd name="T79" fmla="*/ 448 h 448"/>
                <a:gd name="T80" fmla="*/ 325 w 738"/>
                <a:gd name="T81" fmla="*/ 447 h 448"/>
                <a:gd name="T82" fmla="*/ 281 w 738"/>
                <a:gd name="T83" fmla="*/ 441 h 448"/>
                <a:gd name="T84" fmla="*/ 239 w 738"/>
                <a:gd name="T85" fmla="*/ 433 h 448"/>
                <a:gd name="T86" fmla="*/ 198 w 738"/>
                <a:gd name="T87" fmla="*/ 423 h 448"/>
                <a:gd name="T88" fmla="*/ 160 w 738"/>
                <a:gd name="T89" fmla="*/ 408 h 448"/>
                <a:gd name="T90" fmla="*/ 125 w 738"/>
                <a:gd name="T91" fmla="*/ 391 h 448"/>
                <a:gd name="T92" fmla="*/ 93 w 738"/>
                <a:gd name="T93" fmla="*/ 372 h 448"/>
                <a:gd name="T94" fmla="*/ 66 w 738"/>
                <a:gd name="T95" fmla="*/ 351 h 448"/>
                <a:gd name="T96" fmla="*/ 42 w 738"/>
                <a:gd name="T97" fmla="*/ 327 h 448"/>
                <a:gd name="T98" fmla="*/ 24 w 738"/>
                <a:gd name="T99" fmla="*/ 303 h 448"/>
                <a:gd name="T100" fmla="*/ 11 w 738"/>
                <a:gd name="T101" fmla="*/ 278 h 448"/>
                <a:gd name="T102" fmla="*/ 3 w 738"/>
                <a:gd name="T103" fmla="*/ 251 h 448"/>
                <a:gd name="T104" fmla="*/ 0 w 738"/>
                <a:gd name="T105" fmla="*/ 224 h 4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48">
                  <a:moveTo>
                    <a:pt x="0" y="224"/>
                  </a:moveTo>
                  <a:lnTo>
                    <a:pt x="3" y="197"/>
                  </a:lnTo>
                  <a:lnTo>
                    <a:pt x="11" y="170"/>
                  </a:lnTo>
                  <a:lnTo>
                    <a:pt x="24" y="145"/>
                  </a:lnTo>
                  <a:lnTo>
                    <a:pt x="42" y="119"/>
                  </a:lnTo>
                  <a:lnTo>
                    <a:pt x="66" y="97"/>
                  </a:lnTo>
                  <a:lnTo>
                    <a:pt x="93" y="74"/>
                  </a:lnTo>
                  <a:lnTo>
                    <a:pt x="125" y="55"/>
                  </a:lnTo>
                  <a:lnTo>
                    <a:pt x="160" y="39"/>
                  </a:lnTo>
                  <a:lnTo>
                    <a:pt x="198" y="25"/>
                  </a:lnTo>
                  <a:lnTo>
                    <a:pt x="239" y="13"/>
                  </a:lnTo>
                  <a:lnTo>
                    <a:pt x="281" y="6"/>
                  </a:lnTo>
                  <a:lnTo>
                    <a:pt x="325" y="1"/>
                  </a:lnTo>
                  <a:lnTo>
                    <a:pt x="370" y="0"/>
                  </a:lnTo>
                  <a:lnTo>
                    <a:pt x="415" y="1"/>
                  </a:lnTo>
                  <a:lnTo>
                    <a:pt x="458" y="6"/>
                  </a:lnTo>
                  <a:lnTo>
                    <a:pt x="501" y="13"/>
                  </a:lnTo>
                  <a:lnTo>
                    <a:pt x="541" y="25"/>
                  </a:lnTo>
                  <a:lnTo>
                    <a:pt x="579" y="39"/>
                  </a:lnTo>
                  <a:lnTo>
                    <a:pt x="615" y="55"/>
                  </a:lnTo>
                  <a:lnTo>
                    <a:pt x="645" y="74"/>
                  </a:lnTo>
                  <a:lnTo>
                    <a:pt x="674" y="97"/>
                  </a:lnTo>
                  <a:lnTo>
                    <a:pt x="696" y="119"/>
                  </a:lnTo>
                  <a:lnTo>
                    <a:pt x="714" y="145"/>
                  </a:lnTo>
                  <a:lnTo>
                    <a:pt x="728" y="170"/>
                  </a:lnTo>
                  <a:lnTo>
                    <a:pt x="735" y="197"/>
                  </a:lnTo>
                  <a:lnTo>
                    <a:pt x="738" y="224"/>
                  </a:lnTo>
                  <a:lnTo>
                    <a:pt x="735" y="251"/>
                  </a:lnTo>
                  <a:lnTo>
                    <a:pt x="728" y="278"/>
                  </a:lnTo>
                  <a:lnTo>
                    <a:pt x="714" y="303"/>
                  </a:lnTo>
                  <a:lnTo>
                    <a:pt x="696" y="327"/>
                  </a:lnTo>
                  <a:lnTo>
                    <a:pt x="674" y="351"/>
                  </a:lnTo>
                  <a:lnTo>
                    <a:pt x="645" y="372"/>
                  </a:lnTo>
                  <a:lnTo>
                    <a:pt x="615" y="391"/>
                  </a:lnTo>
                  <a:lnTo>
                    <a:pt x="579" y="408"/>
                  </a:lnTo>
                  <a:lnTo>
                    <a:pt x="541" y="423"/>
                  </a:lnTo>
                  <a:lnTo>
                    <a:pt x="501" y="433"/>
                  </a:lnTo>
                  <a:lnTo>
                    <a:pt x="458" y="441"/>
                  </a:lnTo>
                  <a:lnTo>
                    <a:pt x="415" y="447"/>
                  </a:lnTo>
                  <a:lnTo>
                    <a:pt x="370" y="448"/>
                  </a:lnTo>
                  <a:lnTo>
                    <a:pt x="325" y="447"/>
                  </a:lnTo>
                  <a:lnTo>
                    <a:pt x="281" y="441"/>
                  </a:lnTo>
                  <a:lnTo>
                    <a:pt x="239" y="433"/>
                  </a:lnTo>
                  <a:lnTo>
                    <a:pt x="198" y="423"/>
                  </a:lnTo>
                  <a:lnTo>
                    <a:pt x="160" y="408"/>
                  </a:lnTo>
                  <a:lnTo>
                    <a:pt x="125" y="391"/>
                  </a:lnTo>
                  <a:lnTo>
                    <a:pt x="93" y="372"/>
                  </a:lnTo>
                  <a:lnTo>
                    <a:pt x="66" y="351"/>
                  </a:lnTo>
                  <a:lnTo>
                    <a:pt x="42" y="327"/>
                  </a:lnTo>
                  <a:lnTo>
                    <a:pt x="24" y="303"/>
                  </a:lnTo>
                  <a:lnTo>
                    <a:pt x="11" y="278"/>
                  </a:lnTo>
                  <a:lnTo>
                    <a:pt x="3" y="251"/>
                  </a:lnTo>
                  <a:lnTo>
                    <a:pt x="0" y="224"/>
                  </a:lnTo>
                  <a:close/>
                </a:path>
              </a:pathLst>
            </a:custGeom>
            <a:gradFill rotWithShape="1">
              <a:gsLst>
                <a:gs pos="0">
                  <a:schemeClr val="bg1"/>
                </a:gs>
                <a:gs pos="100000">
                  <a:srgbClr val="6600FF"/>
                </a:gs>
              </a:gsLst>
              <a:path path="rect">
                <a:fillToRect l="50000" t="50000" r="50000" b="50000"/>
              </a:path>
            </a:gradFill>
            <a:ln>
              <a:noFill/>
            </a:ln>
            <a:effectLst/>
            <a:extLst>
              <a:ext uri="{91240B29-F687-4F45-9708-019B960494DF}">
                <a14:hiddenLine xmlns:a14="http://schemas.microsoft.com/office/drawing/2010/main" w="1270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9379" name="Rectangle 8">
              <a:extLst>
                <a:ext uri="{FF2B5EF4-FFF2-40B4-BE49-F238E27FC236}">
                  <a16:creationId xmlns:a16="http://schemas.microsoft.com/office/drawing/2014/main" xmlns="" id="{89F27885-A1D6-4EF9-A69E-A96C7D94F0A2}"/>
                </a:ext>
              </a:extLst>
            </p:cNvPr>
            <p:cNvSpPr>
              <a:spLocks noChangeArrowheads="1"/>
            </p:cNvSpPr>
            <p:nvPr/>
          </p:nvSpPr>
          <p:spPr bwMode="auto">
            <a:xfrm>
              <a:off x="386" y="2518"/>
              <a:ext cx="3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Ready</a:t>
              </a:r>
              <a:endParaRPr lang="en-US" altLang="zh-CN" sz="1600" b="1"/>
            </a:p>
          </p:txBody>
        </p:sp>
        <p:sp>
          <p:nvSpPr>
            <p:cNvPr id="99380" name="Rectangle 9">
              <a:extLst>
                <a:ext uri="{FF2B5EF4-FFF2-40B4-BE49-F238E27FC236}">
                  <a16:creationId xmlns:a16="http://schemas.microsoft.com/office/drawing/2014/main" xmlns="" id="{46D81590-DE42-4E54-8606-F7D85F422C37}"/>
                </a:ext>
              </a:extLst>
            </p:cNvPr>
            <p:cNvSpPr>
              <a:spLocks noChangeArrowheads="1"/>
            </p:cNvSpPr>
            <p:nvPr/>
          </p:nvSpPr>
          <p:spPr bwMode="auto">
            <a:xfrm>
              <a:off x="316" y="2698"/>
              <a:ext cx="46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Suspend</a:t>
              </a:r>
              <a:endParaRPr lang="en-US" altLang="zh-CN" sz="1600" b="1"/>
            </a:p>
          </p:txBody>
        </p:sp>
        <p:sp>
          <p:nvSpPr>
            <p:cNvPr id="99381" name="Freeform 10">
              <a:extLst>
                <a:ext uri="{FF2B5EF4-FFF2-40B4-BE49-F238E27FC236}">
                  <a16:creationId xmlns:a16="http://schemas.microsoft.com/office/drawing/2014/main" xmlns="" id="{4508D83F-0619-48C6-B50E-E7FBEF493AB6}"/>
                </a:ext>
              </a:extLst>
            </p:cNvPr>
            <p:cNvSpPr>
              <a:spLocks/>
            </p:cNvSpPr>
            <p:nvPr/>
          </p:nvSpPr>
          <p:spPr bwMode="auto">
            <a:xfrm>
              <a:off x="4833" y="2468"/>
              <a:ext cx="738" cy="448"/>
            </a:xfrm>
            <a:custGeom>
              <a:avLst/>
              <a:gdLst>
                <a:gd name="T0" fmla="*/ 0 w 738"/>
                <a:gd name="T1" fmla="*/ 224 h 448"/>
                <a:gd name="T2" fmla="*/ 3 w 738"/>
                <a:gd name="T3" fmla="*/ 197 h 448"/>
                <a:gd name="T4" fmla="*/ 10 w 738"/>
                <a:gd name="T5" fmla="*/ 170 h 448"/>
                <a:gd name="T6" fmla="*/ 24 w 738"/>
                <a:gd name="T7" fmla="*/ 145 h 448"/>
                <a:gd name="T8" fmla="*/ 42 w 738"/>
                <a:gd name="T9" fmla="*/ 119 h 448"/>
                <a:gd name="T10" fmla="*/ 65 w 738"/>
                <a:gd name="T11" fmla="*/ 97 h 448"/>
                <a:gd name="T12" fmla="*/ 93 w 738"/>
                <a:gd name="T13" fmla="*/ 74 h 448"/>
                <a:gd name="T14" fmla="*/ 124 w 738"/>
                <a:gd name="T15" fmla="*/ 55 h 448"/>
                <a:gd name="T16" fmla="*/ 159 w 738"/>
                <a:gd name="T17" fmla="*/ 39 h 448"/>
                <a:gd name="T18" fmla="*/ 197 w 738"/>
                <a:gd name="T19" fmla="*/ 25 h 448"/>
                <a:gd name="T20" fmla="*/ 238 w 738"/>
                <a:gd name="T21" fmla="*/ 13 h 448"/>
                <a:gd name="T22" fmla="*/ 280 w 738"/>
                <a:gd name="T23" fmla="*/ 6 h 448"/>
                <a:gd name="T24" fmla="*/ 323 w 738"/>
                <a:gd name="T25" fmla="*/ 1 h 448"/>
                <a:gd name="T26" fmla="*/ 368 w 738"/>
                <a:gd name="T27" fmla="*/ 0 h 448"/>
                <a:gd name="T28" fmla="*/ 413 w 738"/>
                <a:gd name="T29" fmla="*/ 1 h 448"/>
                <a:gd name="T30" fmla="*/ 457 w 738"/>
                <a:gd name="T31" fmla="*/ 6 h 448"/>
                <a:gd name="T32" fmla="*/ 499 w 738"/>
                <a:gd name="T33" fmla="*/ 13 h 448"/>
                <a:gd name="T34" fmla="*/ 540 w 738"/>
                <a:gd name="T35" fmla="*/ 25 h 448"/>
                <a:gd name="T36" fmla="*/ 578 w 738"/>
                <a:gd name="T37" fmla="*/ 39 h 448"/>
                <a:gd name="T38" fmla="*/ 613 w 738"/>
                <a:gd name="T39" fmla="*/ 55 h 448"/>
                <a:gd name="T40" fmla="*/ 645 w 738"/>
                <a:gd name="T41" fmla="*/ 74 h 448"/>
                <a:gd name="T42" fmla="*/ 672 w 738"/>
                <a:gd name="T43" fmla="*/ 97 h 448"/>
                <a:gd name="T44" fmla="*/ 696 w 738"/>
                <a:gd name="T45" fmla="*/ 119 h 448"/>
                <a:gd name="T46" fmla="*/ 714 w 738"/>
                <a:gd name="T47" fmla="*/ 145 h 448"/>
                <a:gd name="T48" fmla="*/ 727 w 738"/>
                <a:gd name="T49" fmla="*/ 170 h 448"/>
                <a:gd name="T50" fmla="*/ 735 w 738"/>
                <a:gd name="T51" fmla="*/ 197 h 448"/>
                <a:gd name="T52" fmla="*/ 738 w 738"/>
                <a:gd name="T53" fmla="*/ 224 h 448"/>
                <a:gd name="T54" fmla="*/ 735 w 738"/>
                <a:gd name="T55" fmla="*/ 251 h 448"/>
                <a:gd name="T56" fmla="*/ 727 w 738"/>
                <a:gd name="T57" fmla="*/ 278 h 448"/>
                <a:gd name="T58" fmla="*/ 714 w 738"/>
                <a:gd name="T59" fmla="*/ 303 h 448"/>
                <a:gd name="T60" fmla="*/ 696 w 738"/>
                <a:gd name="T61" fmla="*/ 327 h 448"/>
                <a:gd name="T62" fmla="*/ 672 w 738"/>
                <a:gd name="T63" fmla="*/ 351 h 448"/>
                <a:gd name="T64" fmla="*/ 645 w 738"/>
                <a:gd name="T65" fmla="*/ 372 h 448"/>
                <a:gd name="T66" fmla="*/ 613 w 738"/>
                <a:gd name="T67" fmla="*/ 391 h 448"/>
                <a:gd name="T68" fmla="*/ 578 w 738"/>
                <a:gd name="T69" fmla="*/ 408 h 448"/>
                <a:gd name="T70" fmla="*/ 540 w 738"/>
                <a:gd name="T71" fmla="*/ 423 h 448"/>
                <a:gd name="T72" fmla="*/ 499 w 738"/>
                <a:gd name="T73" fmla="*/ 433 h 448"/>
                <a:gd name="T74" fmla="*/ 457 w 738"/>
                <a:gd name="T75" fmla="*/ 441 h 448"/>
                <a:gd name="T76" fmla="*/ 413 w 738"/>
                <a:gd name="T77" fmla="*/ 447 h 448"/>
                <a:gd name="T78" fmla="*/ 368 w 738"/>
                <a:gd name="T79" fmla="*/ 448 h 448"/>
                <a:gd name="T80" fmla="*/ 323 w 738"/>
                <a:gd name="T81" fmla="*/ 447 h 448"/>
                <a:gd name="T82" fmla="*/ 280 w 738"/>
                <a:gd name="T83" fmla="*/ 441 h 448"/>
                <a:gd name="T84" fmla="*/ 238 w 738"/>
                <a:gd name="T85" fmla="*/ 433 h 448"/>
                <a:gd name="T86" fmla="*/ 197 w 738"/>
                <a:gd name="T87" fmla="*/ 423 h 448"/>
                <a:gd name="T88" fmla="*/ 159 w 738"/>
                <a:gd name="T89" fmla="*/ 408 h 448"/>
                <a:gd name="T90" fmla="*/ 124 w 738"/>
                <a:gd name="T91" fmla="*/ 391 h 448"/>
                <a:gd name="T92" fmla="*/ 93 w 738"/>
                <a:gd name="T93" fmla="*/ 372 h 448"/>
                <a:gd name="T94" fmla="*/ 65 w 738"/>
                <a:gd name="T95" fmla="*/ 351 h 448"/>
                <a:gd name="T96" fmla="*/ 42 w 738"/>
                <a:gd name="T97" fmla="*/ 327 h 448"/>
                <a:gd name="T98" fmla="*/ 24 w 738"/>
                <a:gd name="T99" fmla="*/ 303 h 448"/>
                <a:gd name="T100" fmla="*/ 10 w 738"/>
                <a:gd name="T101" fmla="*/ 278 h 448"/>
                <a:gd name="T102" fmla="*/ 3 w 738"/>
                <a:gd name="T103" fmla="*/ 251 h 448"/>
                <a:gd name="T104" fmla="*/ 0 w 738"/>
                <a:gd name="T105" fmla="*/ 224 h 4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48">
                  <a:moveTo>
                    <a:pt x="0" y="224"/>
                  </a:moveTo>
                  <a:lnTo>
                    <a:pt x="3" y="197"/>
                  </a:lnTo>
                  <a:lnTo>
                    <a:pt x="10" y="170"/>
                  </a:lnTo>
                  <a:lnTo>
                    <a:pt x="24" y="145"/>
                  </a:lnTo>
                  <a:lnTo>
                    <a:pt x="42" y="119"/>
                  </a:lnTo>
                  <a:lnTo>
                    <a:pt x="65" y="97"/>
                  </a:lnTo>
                  <a:lnTo>
                    <a:pt x="93" y="74"/>
                  </a:lnTo>
                  <a:lnTo>
                    <a:pt x="124" y="55"/>
                  </a:lnTo>
                  <a:lnTo>
                    <a:pt x="159" y="39"/>
                  </a:lnTo>
                  <a:lnTo>
                    <a:pt x="197" y="25"/>
                  </a:lnTo>
                  <a:lnTo>
                    <a:pt x="238" y="13"/>
                  </a:lnTo>
                  <a:lnTo>
                    <a:pt x="280" y="6"/>
                  </a:lnTo>
                  <a:lnTo>
                    <a:pt x="323" y="1"/>
                  </a:lnTo>
                  <a:lnTo>
                    <a:pt x="368" y="0"/>
                  </a:lnTo>
                  <a:lnTo>
                    <a:pt x="413" y="1"/>
                  </a:lnTo>
                  <a:lnTo>
                    <a:pt x="457" y="6"/>
                  </a:lnTo>
                  <a:lnTo>
                    <a:pt x="499" y="13"/>
                  </a:lnTo>
                  <a:lnTo>
                    <a:pt x="540" y="25"/>
                  </a:lnTo>
                  <a:lnTo>
                    <a:pt x="578" y="39"/>
                  </a:lnTo>
                  <a:lnTo>
                    <a:pt x="613" y="55"/>
                  </a:lnTo>
                  <a:lnTo>
                    <a:pt x="645" y="74"/>
                  </a:lnTo>
                  <a:lnTo>
                    <a:pt x="672" y="97"/>
                  </a:lnTo>
                  <a:lnTo>
                    <a:pt x="696" y="119"/>
                  </a:lnTo>
                  <a:lnTo>
                    <a:pt x="714" y="145"/>
                  </a:lnTo>
                  <a:lnTo>
                    <a:pt x="727" y="170"/>
                  </a:lnTo>
                  <a:lnTo>
                    <a:pt x="735" y="197"/>
                  </a:lnTo>
                  <a:lnTo>
                    <a:pt x="738" y="224"/>
                  </a:lnTo>
                  <a:lnTo>
                    <a:pt x="735" y="251"/>
                  </a:lnTo>
                  <a:lnTo>
                    <a:pt x="727" y="278"/>
                  </a:lnTo>
                  <a:lnTo>
                    <a:pt x="714" y="303"/>
                  </a:lnTo>
                  <a:lnTo>
                    <a:pt x="696" y="327"/>
                  </a:lnTo>
                  <a:lnTo>
                    <a:pt x="672" y="351"/>
                  </a:lnTo>
                  <a:lnTo>
                    <a:pt x="645" y="372"/>
                  </a:lnTo>
                  <a:lnTo>
                    <a:pt x="613" y="391"/>
                  </a:lnTo>
                  <a:lnTo>
                    <a:pt x="578" y="408"/>
                  </a:lnTo>
                  <a:lnTo>
                    <a:pt x="540" y="423"/>
                  </a:lnTo>
                  <a:lnTo>
                    <a:pt x="499" y="433"/>
                  </a:lnTo>
                  <a:lnTo>
                    <a:pt x="457" y="441"/>
                  </a:lnTo>
                  <a:lnTo>
                    <a:pt x="413" y="447"/>
                  </a:lnTo>
                  <a:lnTo>
                    <a:pt x="368" y="448"/>
                  </a:lnTo>
                  <a:lnTo>
                    <a:pt x="323" y="447"/>
                  </a:lnTo>
                  <a:lnTo>
                    <a:pt x="280" y="441"/>
                  </a:lnTo>
                  <a:lnTo>
                    <a:pt x="238" y="433"/>
                  </a:lnTo>
                  <a:lnTo>
                    <a:pt x="197" y="423"/>
                  </a:lnTo>
                  <a:lnTo>
                    <a:pt x="159" y="408"/>
                  </a:lnTo>
                  <a:lnTo>
                    <a:pt x="124" y="391"/>
                  </a:lnTo>
                  <a:lnTo>
                    <a:pt x="93" y="372"/>
                  </a:lnTo>
                  <a:lnTo>
                    <a:pt x="65" y="351"/>
                  </a:lnTo>
                  <a:lnTo>
                    <a:pt x="42" y="327"/>
                  </a:lnTo>
                  <a:lnTo>
                    <a:pt x="24" y="303"/>
                  </a:lnTo>
                  <a:lnTo>
                    <a:pt x="10" y="278"/>
                  </a:lnTo>
                  <a:lnTo>
                    <a:pt x="3" y="251"/>
                  </a:lnTo>
                  <a:lnTo>
                    <a:pt x="0" y="224"/>
                  </a:lnTo>
                  <a:close/>
                </a:path>
              </a:pathLst>
            </a:custGeom>
            <a:gradFill rotWithShape="1">
              <a:gsLst>
                <a:gs pos="0">
                  <a:schemeClr val="bg1"/>
                </a:gs>
                <a:gs pos="100000">
                  <a:srgbClr val="6600FF"/>
                </a:gs>
              </a:gsLst>
              <a:path path="rect">
                <a:fillToRect l="50000" t="50000" r="50000" b="50000"/>
              </a:path>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endParaRPr lang="zh-CN" altLang="en-US"/>
            </a:p>
          </p:txBody>
        </p:sp>
        <p:sp>
          <p:nvSpPr>
            <p:cNvPr id="99382" name="Rectangle 11">
              <a:extLst>
                <a:ext uri="{FF2B5EF4-FFF2-40B4-BE49-F238E27FC236}">
                  <a16:creationId xmlns:a16="http://schemas.microsoft.com/office/drawing/2014/main" xmlns="" id="{B4B56286-6C41-4B86-A42C-EE910AB9627A}"/>
                </a:ext>
              </a:extLst>
            </p:cNvPr>
            <p:cNvSpPr>
              <a:spLocks noChangeArrowheads="1"/>
            </p:cNvSpPr>
            <p:nvPr/>
          </p:nvSpPr>
          <p:spPr bwMode="auto">
            <a:xfrm>
              <a:off x="5061" y="2608"/>
              <a:ext cx="2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Exit</a:t>
              </a:r>
              <a:endParaRPr lang="en-US" altLang="zh-CN" sz="1600" b="1"/>
            </a:p>
          </p:txBody>
        </p:sp>
        <p:sp>
          <p:nvSpPr>
            <p:cNvPr id="99383" name="Freeform 12">
              <a:extLst>
                <a:ext uri="{FF2B5EF4-FFF2-40B4-BE49-F238E27FC236}">
                  <a16:creationId xmlns:a16="http://schemas.microsoft.com/office/drawing/2014/main" xmlns="" id="{F1AACE5E-D2F9-4073-A89F-FE76328AA891}"/>
                </a:ext>
              </a:extLst>
            </p:cNvPr>
            <p:cNvSpPr>
              <a:spLocks/>
            </p:cNvSpPr>
            <p:nvPr/>
          </p:nvSpPr>
          <p:spPr bwMode="auto">
            <a:xfrm>
              <a:off x="1739" y="2468"/>
              <a:ext cx="738" cy="448"/>
            </a:xfrm>
            <a:custGeom>
              <a:avLst/>
              <a:gdLst>
                <a:gd name="T0" fmla="*/ 0 w 738"/>
                <a:gd name="T1" fmla="*/ 224 h 448"/>
                <a:gd name="T2" fmla="*/ 2 w 738"/>
                <a:gd name="T3" fmla="*/ 197 h 448"/>
                <a:gd name="T4" fmla="*/ 11 w 738"/>
                <a:gd name="T5" fmla="*/ 170 h 448"/>
                <a:gd name="T6" fmla="*/ 25 w 738"/>
                <a:gd name="T7" fmla="*/ 145 h 448"/>
                <a:gd name="T8" fmla="*/ 43 w 738"/>
                <a:gd name="T9" fmla="*/ 119 h 448"/>
                <a:gd name="T10" fmla="*/ 66 w 738"/>
                <a:gd name="T11" fmla="*/ 97 h 448"/>
                <a:gd name="T12" fmla="*/ 92 w 738"/>
                <a:gd name="T13" fmla="*/ 74 h 448"/>
                <a:gd name="T14" fmla="*/ 125 w 738"/>
                <a:gd name="T15" fmla="*/ 55 h 448"/>
                <a:gd name="T16" fmla="*/ 160 w 738"/>
                <a:gd name="T17" fmla="*/ 39 h 448"/>
                <a:gd name="T18" fmla="*/ 198 w 738"/>
                <a:gd name="T19" fmla="*/ 25 h 448"/>
                <a:gd name="T20" fmla="*/ 239 w 738"/>
                <a:gd name="T21" fmla="*/ 13 h 448"/>
                <a:gd name="T22" fmla="*/ 281 w 738"/>
                <a:gd name="T23" fmla="*/ 6 h 448"/>
                <a:gd name="T24" fmla="*/ 324 w 738"/>
                <a:gd name="T25" fmla="*/ 1 h 448"/>
                <a:gd name="T26" fmla="*/ 369 w 738"/>
                <a:gd name="T27" fmla="*/ 0 h 448"/>
                <a:gd name="T28" fmla="*/ 414 w 738"/>
                <a:gd name="T29" fmla="*/ 1 h 448"/>
                <a:gd name="T30" fmla="*/ 458 w 738"/>
                <a:gd name="T31" fmla="*/ 6 h 448"/>
                <a:gd name="T32" fmla="*/ 500 w 738"/>
                <a:gd name="T33" fmla="*/ 13 h 448"/>
                <a:gd name="T34" fmla="*/ 541 w 738"/>
                <a:gd name="T35" fmla="*/ 25 h 448"/>
                <a:gd name="T36" fmla="*/ 579 w 738"/>
                <a:gd name="T37" fmla="*/ 39 h 448"/>
                <a:gd name="T38" fmla="*/ 614 w 738"/>
                <a:gd name="T39" fmla="*/ 55 h 448"/>
                <a:gd name="T40" fmla="*/ 645 w 738"/>
                <a:gd name="T41" fmla="*/ 74 h 448"/>
                <a:gd name="T42" fmla="*/ 673 w 738"/>
                <a:gd name="T43" fmla="*/ 97 h 448"/>
                <a:gd name="T44" fmla="*/ 696 w 738"/>
                <a:gd name="T45" fmla="*/ 119 h 448"/>
                <a:gd name="T46" fmla="*/ 714 w 738"/>
                <a:gd name="T47" fmla="*/ 145 h 448"/>
                <a:gd name="T48" fmla="*/ 728 w 738"/>
                <a:gd name="T49" fmla="*/ 170 h 448"/>
                <a:gd name="T50" fmla="*/ 736 w 738"/>
                <a:gd name="T51" fmla="*/ 197 h 448"/>
                <a:gd name="T52" fmla="*/ 738 w 738"/>
                <a:gd name="T53" fmla="*/ 224 h 448"/>
                <a:gd name="T54" fmla="*/ 736 w 738"/>
                <a:gd name="T55" fmla="*/ 251 h 448"/>
                <a:gd name="T56" fmla="*/ 728 w 738"/>
                <a:gd name="T57" fmla="*/ 278 h 448"/>
                <a:gd name="T58" fmla="*/ 714 w 738"/>
                <a:gd name="T59" fmla="*/ 303 h 448"/>
                <a:gd name="T60" fmla="*/ 696 w 738"/>
                <a:gd name="T61" fmla="*/ 327 h 448"/>
                <a:gd name="T62" fmla="*/ 673 w 738"/>
                <a:gd name="T63" fmla="*/ 351 h 448"/>
                <a:gd name="T64" fmla="*/ 645 w 738"/>
                <a:gd name="T65" fmla="*/ 372 h 448"/>
                <a:gd name="T66" fmla="*/ 614 w 738"/>
                <a:gd name="T67" fmla="*/ 391 h 448"/>
                <a:gd name="T68" fmla="*/ 579 w 738"/>
                <a:gd name="T69" fmla="*/ 408 h 448"/>
                <a:gd name="T70" fmla="*/ 541 w 738"/>
                <a:gd name="T71" fmla="*/ 423 h 448"/>
                <a:gd name="T72" fmla="*/ 500 w 738"/>
                <a:gd name="T73" fmla="*/ 433 h 448"/>
                <a:gd name="T74" fmla="*/ 458 w 738"/>
                <a:gd name="T75" fmla="*/ 441 h 448"/>
                <a:gd name="T76" fmla="*/ 414 w 738"/>
                <a:gd name="T77" fmla="*/ 447 h 448"/>
                <a:gd name="T78" fmla="*/ 369 w 738"/>
                <a:gd name="T79" fmla="*/ 448 h 448"/>
                <a:gd name="T80" fmla="*/ 324 w 738"/>
                <a:gd name="T81" fmla="*/ 447 h 448"/>
                <a:gd name="T82" fmla="*/ 281 w 738"/>
                <a:gd name="T83" fmla="*/ 441 h 448"/>
                <a:gd name="T84" fmla="*/ 239 w 738"/>
                <a:gd name="T85" fmla="*/ 433 h 448"/>
                <a:gd name="T86" fmla="*/ 198 w 738"/>
                <a:gd name="T87" fmla="*/ 423 h 448"/>
                <a:gd name="T88" fmla="*/ 160 w 738"/>
                <a:gd name="T89" fmla="*/ 408 h 448"/>
                <a:gd name="T90" fmla="*/ 125 w 738"/>
                <a:gd name="T91" fmla="*/ 391 h 448"/>
                <a:gd name="T92" fmla="*/ 92 w 738"/>
                <a:gd name="T93" fmla="*/ 372 h 448"/>
                <a:gd name="T94" fmla="*/ 66 w 738"/>
                <a:gd name="T95" fmla="*/ 351 h 448"/>
                <a:gd name="T96" fmla="*/ 43 w 738"/>
                <a:gd name="T97" fmla="*/ 327 h 448"/>
                <a:gd name="T98" fmla="*/ 25 w 738"/>
                <a:gd name="T99" fmla="*/ 303 h 448"/>
                <a:gd name="T100" fmla="*/ 11 w 738"/>
                <a:gd name="T101" fmla="*/ 278 h 448"/>
                <a:gd name="T102" fmla="*/ 2 w 738"/>
                <a:gd name="T103" fmla="*/ 251 h 448"/>
                <a:gd name="T104" fmla="*/ 0 w 738"/>
                <a:gd name="T105" fmla="*/ 224 h 4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48">
                  <a:moveTo>
                    <a:pt x="0" y="224"/>
                  </a:moveTo>
                  <a:lnTo>
                    <a:pt x="2" y="197"/>
                  </a:lnTo>
                  <a:lnTo>
                    <a:pt x="11" y="170"/>
                  </a:lnTo>
                  <a:lnTo>
                    <a:pt x="25" y="145"/>
                  </a:lnTo>
                  <a:lnTo>
                    <a:pt x="43" y="119"/>
                  </a:lnTo>
                  <a:lnTo>
                    <a:pt x="66" y="97"/>
                  </a:lnTo>
                  <a:lnTo>
                    <a:pt x="92" y="74"/>
                  </a:lnTo>
                  <a:lnTo>
                    <a:pt x="125" y="55"/>
                  </a:lnTo>
                  <a:lnTo>
                    <a:pt x="160" y="39"/>
                  </a:lnTo>
                  <a:lnTo>
                    <a:pt x="198" y="25"/>
                  </a:lnTo>
                  <a:lnTo>
                    <a:pt x="239" y="13"/>
                  </a:lnTo>
                  <a:lnTo>
                    <a:pt x="281" y="6"/>
                  </a:lnTo>
                  <a:lnTo>
                    <a:pt x="324" y="1"/>
                  </a:lnTo>
                  <a:lnTo>
                    <a:pt x="369" y="0"/>
                  </a:lnTo>
                  <a:lnTo>
                    <a:pt x="414" y="1"/>
                  </a:lnTo>
                  <a:lnTo>
                    <a:pt x="458" y="6"/>
                  </a:lnTo>
                  <a:lnTo>
                    <a:pt x="500" y="13"/>
                  </a:lnTo>
                  <a:lnTo>
                    <a:pt x="541" y="25"/>
                  </a:lnTo>
                  <a:lnTo>
                    <a:pt x="579" y="39"/>
                  </a:lnTo>
                  <a:lnTo>
                    <a:pt x="614" y="55"/>
                  </a:lnTo>
                  <a:lnTo>
                    <a:pt x="645" y="74"/>
                  </a:lnTo>
                  <a:lnTo>
                    <a:pt x="673" y="97"/>
                  </a:lnTo>
                  <a:lnTo>
                    <a:pt x="696" y="119"/>
                  </a:lnTo>
                  <a:lnTo>
                    <a:pt x="714" y="145"/>
                  </a:lnTo>
                  <a:lnTo>
                    <a:pt x="728" y="170"/>
                  </a:lnTo>
                  <a:lnTo>
                    <a:pt x="736" y="197"/>
                  </a:lnTo>
                  <a:lnTo>
                    <a:pt x="738" y="224"/>
                  </a:lnTo>
                  <a:lnTo>
                    <a:pt x="736" y="251"/>
                  </a:lnTo>
                  <a:lnTo>
                    <a:pt x="728" y="278"/>
                  </a:lnTo>
                  <a:lnTo>
                    <a:pt x="714" y="303"/>
                  </a:lnTo>
                  <a:lnTo>
                    <a:pt x="696" y="327"/>
                  </a:lnTo>
                  <a:lnTo>
                    <a:pt x="673" y="351"/>
                  </a:lnTo>
                  <a:lnTo>
                    <a:pt x="645" y="372"/>
                  </a:lnTo>
                  <a:lnTo>
                    <a:pt x="614" y="391"/>
                  </a:lnTo>
                  <a:lnTo>
                    <a:pt x="579" y="408"/>
                  </a:lnTo>
                  <a:lnTo>
                    <a:pt x="541" y="423"/>
                  </a:lnTo>
                  <a:lnTo>
                    <a:pt x="500" y="433"/>
                  </a:lnTo>
                  <a:lnTo>
                    <a:pt x="458" y="441"/>
                  </a:lnTo>
                  <a:lnTo>
                    <a:pt x="414" y="447"/>
                  </a:lnTo>
                  <a:lnTo>
                    <a:pt x="369" y="448"/>
                  </a:lnTo>
                  <a:lnTo>
                    <a:pt x="324" y="447"/>
                  </a:lnTo>
                  <a:lnTo>
                    <a:pt x="281" y="441"/>
                  </a:lnTo>
                  <a:lnTo>
                    <a:pt x="239" y="433"/>
                  </a:lnTo>
                  <a:lnTo>
                    <a:pt x="198" y="423"/>
                  </a:lnTo>
                  <a:lnTo>
                    <a:pt x="160" y="408"/>
                  </a:lnTo>
                  <a:lnTo>
                    <a:pt x="125" y="391"/>
                  </a:lnTo>
                  <a:lnTo>
                    <a:pt x="92" y="372"/>
                  </a:lnTo>
                  <a:lnTo>
                    <a:pt x="66" y="351"/>
                  </a:lnTo>
                  <a:lnTo>
                    <a:pt x="43" y="327"/>
                  </a:lnTo>
                  <a:lnTo>
                    <a:pt x="25" y="303"/>
                  </a:lnTo>
                  <a:lnTo>
                    <a:pt x="11" y="278"/>
                  </a:lnTo>
                  <a:lnTo>
                    <a:pt x="2" y="251"/>
                  </a:lnTo>
                  <a:lnTo>
                    <a:pt x="0" y="224"/>
                  </a:lnTo>
                  <a:close/>
                </a:path>
              </a:pathLst>
            </a:custGeom>
            <a:gradFill rotWithShape="1">
              <a:gsLst>
                <a:gs pos="0">
                  <a:schemeClr val="bg1"/>
                </a:gs>
                <a:gs pos="100000">
                  <a:srgbClr val="6600FF"/>
                </a:gs>
              </a:gsLst>
              <a:path path="rect">
                <a:fillToRect l="50000" t="50000" r="50000" b="50000"/>
              </a:path>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endParaRPr lang="zh-CN" altLang="en-US"/>
            </a:p>
          </p:txBody>
        </p:sp>
        <p:sp>
          <p:nvSpPr>
            <p:cNvPr id="99384" name="Rectangle 13">
              <a:extLst>
                <a:ext uri="{FF2B5EF4-FFF2-40B4-BE49-F238E27FC236}">
                  <a16:creationId xmlns:a16="http://schemas.microsoft.com/office/drawing/2014/main" xmlns="" id="{8D6BBDDB-401A-4BA7-AA0D-CE900E93C454}"/>
                </a:ext>
              </a:extLst>
            </p:cNvPr>
            <p:cNvSpPr>
              <a:spLocks noChangeArrowheads="1"/>
            </p:cNvSpPr>
            <p:nvPr/>
          </p:nvSpPr>
          <p:spPr bwMode="auto">
            <a:xfrm>
              <a:off x="1933" y="2608"/>
              <a:ext cx="3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Ready</a:t>
              </a:r>
              <a:endParaRPr lang="en-US" altLang="zh-CN" sz="1600" b="1"/>
            </a:p>
          </p:txBody>
        </p:sp>
        <p:sp>
          <p:nvSpPr>
            <p:cNvPr id="99385" name="Freeform 14">
              <a:extLst>
                <a:ext uri="{FF2B5EF4-FFF2-40B4-BE49-F238E27FC236}">
                  <a16:creationId xmlns:a16="http://schemas.microsoft.com/office/drawing/2014/main" xmlns="" id="{301BB7C8-353B-47B2-9F9C-044ED73CE4E0}"/>
                </a:ext>
              </a:extLst>
            </p:cNvPr>
            <p:cNvSpPr>
              <a:spLocks/>
            </p:cNvSpPr>
            <p:nvPr/>
          </p:nvSpPr>
          <p:spPr bwMode="auto">
            <a:xfrm>
              <a:off x="1739" y="3757"/>
              <a:ext cx="738" cy="448"/>
            </a:xfrm>
            <a:custGeom>
              <a:avLst/>
              <a:gdLst>
                <a:gd name="T0" fmla="*/ 0 w 738"/>
                <a:gd name="T1" fmla="*/ 224 h 448"/>
                <a:gd name="T2" fmla="*/ 2 w 738"/>
                <a:gd name="T3" fmla="*/ 197 h 448"/>
                <a:gd name="T4" fmla="*/ 11 w 738"/>
                <a:gd name="T5" fmla="*/ 170 h 448"/>
                <a:gd name="T6" fmla="*/ 25 w 738"/>
                <a:gd name="T7" fmla="*/ 145 h 448"/>
                <a:gd name="T8" fmla="*/ 43 w 738"/>
                <a:gd name="T9" fmla="*/ 121 h 448"/>
                <a:gd name="T10" fmla="*/ 66 w 738"/>
                <a:gd name="T11" fmla="*/ 97 h 448"/>
                <a:gd name="T12" fmla="*/ 92 w 738"/>
                <a:gd name="T13" fmla="*/ 76 h 448"/>
                <a:gd name="T14" fmla="*/ 125 w 738"/>
                <a:gd name="T15" fmla="*/ 56 h 448"/>
                <a:gd name="T16" fmla="*/ 160 w 738"/>
                <a:gd name="T17" fmla="*/ 40 h 448"/>
                <a:gd name="T18" fmla="*/ 198 w 738"/>
                <a:gd name="T19" fmla="*/ 25 h 448"/>
                <a:gd name="T20" fmla="*/ 239 w 738"/>
                <a:gd name="T21" fmla="*/ 14 h 448"/>
                <a:gd name="T22" fmla="*/ 281 w 738"/>
                <a:gd name="T23" fmla="*/ 7 h 448"/>
                <a:gd name="T24" fmla="*/ 324 w 738"/>
                <a:gd name="T25" fmla="*/ 1 h 448"/>
                <a:gd name="T26" fmla="*/ 369 w 738"/>
                <a:gd name="T27" fmla="*/ 0 h 448"/>
                <a:gd name="T28" fmla="*/ 414 w 738"/>
                <a:gd name="T29" fmla="*/ 1 h 448"/>
                <a:gd name="T30" fmla="*/ 458 w 738"/>
                <a:gd name="T31" fmla="*/ 7 h 448"/>
                <a:gd name="T32" fmla="*/ 500 w 738"/>
                <a:gd name="T33" fmla="*/ 14 h 448"/>
                <a:gd name="T34" fmla="*/ 541 w 738"/>
                <a:gd name="T35" fmla="*/ 25 h 448"/>
                <a:gd name="T36" fmla="*/ 579 w 738"/>
                <a:gd name="T37" fmla="*/ 40 h 448"/>
                <a:gd name="T38" fmla="*/ 614 w 738"/>
                <a:gd name="T39" fmla="*/ 56 h 448"/>
                <a:gd name="T40" fmla="*/ 645 w 738"/>
                <a:gd name="T41" fmla="*/ 76 h 448"/>
                <a:gd name="T42" fmla="*/ 673 w 738"/>
                <a:gd name="T43" fmla="*/ 97 h 448"/>
                <a:gd name="T44" fmla="*/ 696 w 738"/>
                <a:gd name="T45" fmla="*/ 121 h 448"/>
                <a:gd name="T46" fmla="*/ 714 w 738"/>
                <a:gd name="T47" fmla="*/ 145 h 448"/>
                <a:gd name="T48" fmla="*/ 728 w 738"/>
                <a:gd name="T49" fmla="*/ 170 h 448"/>
                <a:gd name="T50" fmla="*/ 736 w 738"/>
                <a:gd name="T51" fmla="*/ 197 h 448"/>
                <a:gd name="T52" fmla="*/ 738 w 738"/>
                <a:gd name="T53" fmla="*/ 224 h 448"/>
                <a:gd name="T54" fmla="*/ 736 w 738"/>
                <a:gd name="T55" fmla="*/ 251 h 448"/>
                <a:gd name="T56" fmla="*/ 728 w 738"/>
                <a:gd name="T57" fmla="*/ 278 h 448"/>
                <a:gd name="T58" fmla="*/ 714 w 738"/>
                <a:gd name="T59" fmla="*/ 305 h 448"/>
                <a:gd name="T60" fmla="*/ 696 w 738"/>
                <a:gd name="T61" fmla="*/ 328 h 448"/>
                <a:gd name="T62" fmla="*/ 673 w 738"/>
                <a:gd name="T63" fmla="*/ 352 h 448"/>
                <a:gd name="T64" fmla="*/ 645 w 738"/>
                <a:gd name="T65" fmla="*/ 373 h 448"/>
                <a:gd name="T66" fmla="*/ 614 w 738"/>
                <a:gd name="T67" fmla="*/ 393 h 448"/>
                <a:gd name="T68" fmla="*/ 579 w 738"/>
                <a:gd name="T69" fmla="*/ 409 h 448"/>
                <a:gd name="T70" fmla="*/ 541 w 738"/>
                <a:gd name="T71" fmla="*/ 423 h 448"/>
                <a:gd name="T72" fmla="*/ 500 w 738"/>
                <a:gd name="T73" fmla="*/ 435 h 448"/>
                <a:gd name="T74" fmla="*/ 458 w 738"/>
                <a:gd name="T75" fmla="*/ 442 h 448"/>
                <a:gd name="T76" fmla="*/ 414 w 738"/>
                <a:gd name="T77" fmla="*/ 447 h 448"/>
                <a:gd name="T78" fmla="*/ 369 w 738"/>
                <a:gd name="T79" fmla="*/ 448 h 448"/>
                <a:gd name="T80" fmla="*/ 324 w 738"/>
                <a:gd name="T81" fmla="*/ 447 h 448"/>
                <a:gd name="T82" fmla="*/ 281 w 738"/>
                <a:gd name="T83" fmla="*/ 442 h 448"/>
                <a:gd name="T84" fmla="*/ 239 w 738"/>
                <a:gd name="T85" fmla="*/ 435 h 448"/>
                <a:gd name="T86" fmla="*/ 198 w 738"/>
                <a:gd name="T87" fmla="*/ 423 h 448"/>
                <a:gd name="T88" fmla="*/ 160 w 738"/>
                <a:gd name="T89" fmla="*/ 409 h 448"/>
                <a:gd name="T90" fmla="*/ 125 w 738"/>
                <a:gd name="T91" fmla="*/ 393 h 448"/>
                <a:gd name="T92" fmla="*/ 92 w 738"/>
                <a:gd name="T93" fmla="*/ 373 h 448"/>
                <a:gd name="T94" fmla="*/ 66 w 738"/>
                <a:gd name="T95" fmla="*/ 352 h 448"/>
                <a:gd name="T96" fmla="*/ 43 w 738"/>
                <a:gd name="T97" fmla="*/ 328 h 448"/>
                <a:gd name="T98" fmla="*/ 25 w 738"/>
                <a:gd name="T99" fmla="*/ 305 h 448"/>
                <a:gd name="T100" fmla="*/ 11 w 738"/>
                <a:gd name="T101" fmla="*/ 278 h 448"/>
                <a:gd name="T102" fmla="*/ 2 w 738"/>
                <a:gd name="T103" fmla="*/ 251 h 448"/>
                <a:gd name="T104" fmla="*/ 0 w 738"/>
                <a:gd name="T105" fmla="*/ 224 h 4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48">
                  <a:moveTo>
                    <a:pt x="0" y="224"/>
                  </a:moveTo>
                  <a:lnTo>
                    <a:pt x="2" y="197"/>
                  </a:lnTo>
                  <a:lnTo>
                    <a:pt x="11" y="170"/>
                  </a:lnTo>
                  <a:lnTo>
                    <a:pt x="25" y="145"/>
                  </a:lnTo>
                  <a:lnTo>
                    <a:pt x="43" y="121"/>
                  </a:lnTo>
                  <a:lnTo>
                    <a:pt x="66" y="97"/>
                  </a:lnTo>
                  <a:lnTo>
                    <a:pt x="92" y="76"/>
                  </a:lnTo>
                  <a:lnTo>
                    <a:pt x="125" y="56"/>
                  </a:lnTo>
                  <a:lnTo>
                    <a:pt x="160" y="40"/>
                  </a:lnTo>
                  <a:lnTo>
                    <a:pt x="198" y="25"/>
                  </a:lnTo>
                  <a:lnTo>
                    <a:pt x="239" y="14"/>
                  </a:lnTo>
                  <a:lnTo>
                    <a:pt x="281" y="7"/>
                  </a:lnTo>
                  <a:lnTo>
                    <a:pt x="324" y="1"/>
                  </a:lnTo>
                  <a:lnTo>
                    <a:pt x="369" y="0"/>
                  </a:lnTo>
                  <a:lnTo>
                    <a:pt x="414" y="1"/>
                  </a:lnTo>
                  <a:lnTo>
                    <a:pt x="458" y="7"/>
                  </a:lnTo>
                  <a:lnTo>
                    <a:pt x="500" y="14"/>
                  </a:lnTo>
                  <a:lnTo>
                    <a:pt x="541" y="25"/>
                  </a:lnTo>
                  <a:lnTo>
                    <a:pt x="579" y="40"/>
                  </a:lnTo>
                  <a:lnTo>
                    <a:pt x="614" y="56"/>
                  </a:lnTo>
                  <a:lnTo>
                    <a:pt x="645" y="76"/>
                  </a:lnTo>
                  <a:lnTo>
                    <a:pt x="673" y="97"/>
                  </a:lnTo>
                  <a:lnTo>
                    <a:pt x="696" y="121"/>
                  </a:lnTo>
                  <a:lnTo>
                    <a:pt x="714" y="145"/>
                  </a:lnTo>
                  <a:lnTo>
                    <a:pt x="728" y="170"/>
                  </a:lnTo>
                  <a:lnTo>
                    <a:pt x="736" y="197"/>
                  </a:lnTo>
                  <a:lnTo>
                    <a:pt x="738" y="224"/>
                  </a:lnTo>
                  <a:lnTo>
                    <a:pt x="736" y="251"/>
                  </a:lnTo>
                  <a:lnTo>
                    <a:pt x="728" y="278"/>
                  </a:lnTo>
                  <a:lnTo>
                    <a:pt x="714" y="305"/>
                  </a:lnTo>
                  <a:lnTo>
                    <a:pt x="696" y="328"/>
                  </a:lnTo>
                  <a:lnTo>
                    <a:pt x="673" y="352"/>
                  </a:lnTo>
                  <a:lnTo>
                    <a:pt x="645" y="373"/>
                  </a:lnTo>
                  <a:lnTo>
                    <a:pt x="614" y="393"/>
                  </a:lnTo>
                  <a:lnTo>
                    <a:pt x="579" y="409"/>
                  </a:lnTo>
                  <a:lnTo>
                    <a:pt x="541" y="423"/>
                  </a:lnTo>
                  <a:lnTo>
                    <a:pt x="500" y="435"/>
                  </a:lnTo>
                  <a:lnTo>
                    <a:pt x="458" y="442"/>
                  </a:lnTo>
                  <a:lnTo>
                    <a:pt x="414" y="447"/>
                  </a:lnTo>
                  <a:lnTo>
                    <a:pt x="369" y="448"/>
                  </a:lnTo>
                  <a:lnTo>
                    <a:pt x="324" y="447"/>
                  </a:lnTo>
                  <a:lnTo>
                    <a:pt x="281" y="442"/>
                  </a:lnTo>
                  <a:lnTo>
                    <a:pt x="239" y="435"/>
                  </a:lnTo>
                  <a:lnTo>
                    <a:pt x="198" y="423"/>
                  </a:lnTo>
                  <a:lnTo>
                    <a:pt x="160" y="409"/>
                  </a:lnTo>
                  <a:lnTo>
                    <a:pt x="125" y="393"/>
                  </a:lnTo>
                  <a:lnTo>
                    <a:pt x="92" y="373"/>
                  </a:lnTo>
                  <a:lnTo>
                    <a:pt x="66" y="352"/>
                  </a:lnTo>
                  <a:lnTo>
                    <a:pt x="43" y="328"/>
                  </a:lnTo>
                  <a:lnTo>
                    <a:pt x="25" y="305"/>
                  </a:lnTo>
                  <a:lnTo>
                    <a:pt x="11" y="278"/>
                  </a:lnTo>
                  <a:lnTo>
                    <a:pt x="2" y="251"/>
                  </a:lnTo>
                  <a:lnTo>
                    <a:pt x="0" y="224"/>
                  </a:lnTo>
                  <a:close/>
                </a:path>
              </a:pathLst>
            </a:custGeom>
            <a:gradFill rotWithShape="1">
              <a:gsLst>
                <a:gs pos="0">
                  <a:schemeClr val="bg1"/>
                </a:gs>
                <a:gs pos="100000">
                  <a:srgbClr val="6600FF"/>
                </a:gs>
              </a:gsLst>
              <a:path path="rect">
                <a:fillToRect l="50000" t="50000" r="50000" b="50000"/>
              </a:path>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endParaRPr lang="zh-CN" altLang="en-US"/>
            </a:p>
          </p:txBody>
        </p:sp>
        <p:sp>
          <p:nvSpPr>
            <p:cNvPr id="99386" name="Rectangle 15">
              <a:extLst>
                <a:ext uri="{FF2B5EF4-FFF2-40B4-BE49-F238E27FC236}">
                  <a16:creationId xmlns:a16="http://schemas.microsoft.com/office/drawing/2014/main" xmlns="" id="{F793F404-485A-4711-9507-C65068076390}"/>
                </a:ext>
              </a:extLst>
            </p:cNvPr>
            <p:cNvSpPr>
              <a:spLocks noChangeArrowheads="1"/>
            </p:cNvSpPr>
            <p:nvPr/>
          </p:nvSpPr>
          <p:spPr bwMode="auto">
            <a:xfrm>
              <a:off x="1862" y="3897"/>
              <a:ext cx="44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Blocked</a:t>
              </a:r>
              <a:endParaRPr lang="en-US" altLang="zh-CN" sz="1600" b="1"/>
            </a:p>
          </p:txBody>
        </p:sp>
        <p:sp>
          <p:nvSpPr>
            <p:cNvPr id="99387" name="Freeform 16">
              <a:extLst>
                <a:ext uri="{FF2B5EF4-FFF2-40B4-BE49-F238E27FC236}">
                  <a16:creationId xmlns:a16="http://schemas.microsoft.com/office/drawing/2014/main" xmlns="" id="{2A166284-039E-4B87-A311-ED5153E4B394}"/>
                </a:ext>
              </a:extLst>
            </p:cNvPr>
            <p:cNvSpPr>
              <a:spLocks/>
            </p:cNvSpPr>
            <p:nvPr/>
          </p:nvSpPr>
          <p:spPr bwMode="auto">
            <a:xfrm>
              <a:off x="183" y="3739"/>
              <a:ext cx="738" cy="448"/>
            </a:xfrm>
            <a:custGeom>
              <a:avLst/>
              <a:gdLst>
                <a:gd name="T0" fmla="*/ 0 w 738"/>
                <a:gd name="T1" fmla="*/ 224 h 448"/>
                <a:gd name="T2" fmla="*/ 3 w 738"/>
                <a:gd name="T3" fmla="*/ 197 h 448"/>
                <a:gd name="T4" fmla="*/ 11 w 738"/>
                <a:gd name="T5" fmla="*/ 170 h 448"/>
                <a:gd name="T6" fmla="*/ 24 w 738"/>
                <a:gd name="T7" fmla="*/ 145 h 448"/>
                <a:gd name="T8" fmla="*/ 42 w 738"/>
                <a:gd name="T9" fmla="*/ 121 h 448"/>
                <a:gd name="T10" fmla="*/ 66 w 738"/>
                <a:gd name="T11" fmla="*/ 97 h 448"/>
                <a:gd name="T12" fmla="*/ 93 w 738"/>
                <a:gd name="T13" fmla="*/ 76 h 448"/>
                <a:gd name="T14" fmla="*/ 125 w 738"/>
                <a:gd name="T15" fmla="*/ 56 h 448"/>
                <a:gd name="T16" fmla="*/ 160 w 738"/>
                <a:gd name="T17" fmla="*/ 40 h 448"/>
                <a:gd name="T18" fmla="*/ 198 w 738"/>
                <a:gd name="T19" fmla="*/ 25 h 448"/>
                <a:gd name="T20" fmla="*/ 239 w 738"/>
                <a:gd name="T21" fmla="*/ 14 h 448"/>
                <a:gd name="T22" fmla="*/ 281 w 738"/>
                <a:gd name="T23" fmla="*/ 7 h 448"/>
                <a:gd name="T24" fmla="*/ 325 w 738"/>
                <a:gd name="T25" fmla="*/ 1 h 448"/>
                <a:gd name="T26" fmla="*/ 370 w 738"/>
                <a:gd name="T27" fmla="*/ 0 h 448"/>
                <a:gd name="T28" fmla="*/ 415 w 738"/>
                <a:gd name="T29" fmla="*/ 1 h 448"/>
                <a:gd name="T30" fmla="*/ 458 w 738"/>
                <a:gd name="T31" fmla="*/ 7 h 448"/>
                <a:gd name="T32" fmla="*/ 501 w 738"/>
                <a:gd name="T33" fmla="*/ 14 h 448"/>
                <a:gd name="T34" fmla="*/ 541 w 738"/>
                <a:gd name="T35" fmla="*/ 25 h 448"/>
                <a:gd name="T36" fmla="*/ 579 w 738"/>
                <a:gd name="T37" fmla="*/ 40 h 448"/>
                <a:gd name="T38" fmla="*/ 615 w 738"/>
                <a:gd name="T39" fmla="*/ 56 h 448"/>
                <a:gd name="T40" fmla="*/ 645 w 738"/>
                <a:gd name="T41" fmla="*/ 76 h 448"/>
                <a:gd name="T42" fmla="*/ 674 w 738"/>
                <a:gd name="T43" fmla="*/ 97 h 448"/>
                <a:gd name="T44" fmla="*/ 696 w 738"/>
                <a:gd name="T45" fmla="*/ 121 h 448"/>
                <a:gd name="T46" fmla="*/ 714 w 738"/>
                <a:gd name="T47" fmla="*/ 145 h 448"/>
                <a:gd name="T48" fmla="*/ 728 w 738"/>
                <a:gd name="T49" fmla="*/ 170 h 448"/>
                <a:gd name="T50" fmla="*/ 735 w 738"/>
                <a:gd name="T51" fmla="*/ 197 h 448"/>
                <a:gd name="T52" fmla="*/ 738 w 738"/>
                <a:gd name="T53" fmla="*/ 224 h 448"/>
                <a:gd name="T54" fmla="*/ 735 w 738"/>
                <a:gd name="T55" fmla="*/ 251 h 448"/>
                <a:gd name="T56" fmla="*/ 728 w 738"/>
                <a:gd name="T57" fmla="*/ 278 h 448"/>
                <a:gd name="T58" fmla="*/ 714 w 738"/>
                <a:gd name="T59" fmla="*/ 305 h 448"/>
                <a:gd name="T60" fmla="*/ 696 w 738"/>
                <a:gd name="T61" fmla="*/ 328 h 448"/>
                <a:gd name="T62" fmla="*/ 674 w 738"/>
                <a:gd name="T63" fmla="*/ 352 h 448"/>
                <a:gd name="T64" fmla="*/ 645 w 738"/>
                <a:gd name="T65" fmla="*/ 373 h 448"/>
                <a:gd name="T66" fmla="*/ 615 w 738"/>
                <a:gd name="T67" fmla="*/ 393 h 448"/>
                <a:gd name="T68" fmla="*/ 579 w 738"/>
                <a:gd name="T69" fmla="*/ 409 h 448"/>
                <a:gd name="T70" fmla="*/ 541 w 738"/>
                <a:gd name="T71" fmla="*/ 423 h 448"/>
                <a:gd name="T72" fmla="*/ 501 w 738"/>
                <a:gd name="T73" fmla="*/ 435 h 448"/>
                <a:gd name="T74" fmla="*/ 458 w 738"/>
                <a:gd name="T75" fmla="*/ 442 h 448"/>
                <a:gd name="T76" fmla="*/ 415 w 738"/>
                <a:gd name="T77" fmla="*/ 447 h 448"/>
                <a:gd name="T78" fmla="*/ 370 w 738"/>
                <a:gd name="T79" fmla="*/ 448 h 448"/>
                <a:gd name="T80" fmla="*/ 325 w 738"/>
                <a:gd name="T81" fmla="*/ 447 h 448"/>
                <a:gd name="T82" fmla="*/ 281 w 738"/>
                <a:gd name="T83" fmla="*/ 442 h 448"/>
                <a:gd name="T84" fmla="*/ 239 w 738"/>
                <a:gd name="T85" fmla="*/ 435 h 448"/>
                <a:gd name="T86" fmla="*/ 198 w 738"/>
                <a:gd name="T87" fmla="*/ 423 h 448"/>
                <a:gd name="T88" fmla="*/ 160 w 738"/>
                <a:gd name="T89" fmla="*/ 409 h 448"/>
                <a:gd name="T90" fmla="*/ 125 w 738"/>
                <a:gd name="T91" fmla="*/ 393 h 448"/>
                <a:gd name="T92" fmla="*/ 93 w 738"/>
                <a:gd name="T93" fmla="*/ 373 h 448"/>
                <a:gd name="T94" fmla="*/ 66 w 738"/>
                <a:gd name="T95" fmla="*/ 352 h 448"/>
                <a:gd name="T96" fmla="*/ 42 w 738"/>
                <a:gd name="T97" fmla="*/ 328 h 448"/>
                <a:gd name="T98" fmla="*/ 24 w 738"/>
                <a:gd name="T99" fmla="*/ 305 h 448"/>
                <a:gd name="T100" fmla="*/ 11 w 738"/>
                <a:gd name="T101" fmla="*/ 278 h 448"/>
                <a:gd name="T102" fmla="*/ 3 w 738"/>
                <a:gd name="T103" fmla="*/ 251 h 448"/>
                <a:gd name="T104" fmla="*/ 0 w 738"/>
                <a:gd name="T105" fmla="*/ 224 h 4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48">
                  <a:moveTo>
                    <a:pt x="0" y="224"/>
                  </a:moveTo>
                  <a:lnTo>
                    <a:pt x="3" y="197"/>
                  </a:lnTo>
                  <a:lnTo>
                    <a:pt x="11" y="170"/>
                  </a:lnTo>
                  <a:lnTo>
                    <a:pt x="24" y="145"/>
                  </a:lnTo>
                  <a:lnTo>
                    <a:pt x="42" y="121"/>
                  </a:lnTo>
                  <a:lnTo>
                    <a:pt x="66" y="97"/>
                  </a:lnTo>
                  <a:lnTo>
                    <a:pt x="93" y="76"/>
                  </a:lnTo>
                  <a:lnTo>
                    <a:pt x="125" y="56"/>
                  </a:lnTo>
                  <a:lnTo>
                    <a:pt x="160" y="40"/>
                  </a:lnTo>
                  <a:lnTo>
                    <a:pt x="198" y="25"/>
                  </a:lnTo>
                  <a:lnTo>
                    <a:pt x="239" y="14"/>
                  </a:lnTo>
                  <a:lnTo>
                    <a:pt x="281" y="7"/>
                  </a:lnTo>
                  <a:lnTo>
                    <a:pt x="325" y="1"/>
                  </a:lnTo>
                  <a:lnTo>
                    <a:pt x="370" y="0"/>
                  </a:lnTo>
                  <a:lnTo>
                    <a:pt x="415" y="1"/>
                  </a:lnTo>
                  <a:lnTo>
                    <a:pt x="458" y="7"/>
                  </a:lnTo>
                  <a:lnTo>
                    <a:pt x="501" y="14"/>
                  </a:lnTo>
                  <a:lnTo>
                    <a:pt x="541" y="25"/>
                  </a:lnTo>
                  <a:lnTo>
                    <a:pt x="579" y="40"/>
                  </a:lnTo>
                  <a:lnTo>
                    <a:pt x="615" y="56"/>
                  </a:lnTo>
                  <a:lnTo>
                    <a:pt x="645" y="76"/>
                  </a:lnTo>
                  <a:lnTo>
                    <a:pt x="674" y="97"/>
                  </a:lnTo>
                  <a:lnTo>
                    <a:pt x="696" y="121"/>
                  </a:lnTo>
                  <a:lnTo>
                    <a:pt x="714" y="145"/>
                  </a:lnTo>
                  <a:lnTo>
                    <a:pt x="728" y="170"/>
                  </a:lnTo>
                  <a:lnTo>
                    <a:pt x="735" y="197"/>
                  </a:lnTo>
                  <a:lnTo>
                    <a:pt x="738" y="224"/>
                  </a:lnTo>
                  <a:lnTo>
                    <a:pt x="735" y="251"/>
                  </a:lnTo>
                  <a:lnTo>
                    <a:pt x="728" y="278"/>
                  </a:lnTo>
                  <a:lnTo>
                    <a:pt x="714" y="305"/>
                  </a:lnTo>
                  <a:lnTo>
                    <a:pt x="696" y="328"/>
                  </a:lnTo>
                  <a:lnTo>
                    <a:pt x="674" y="352"/>
                  </a:lnTo>
                  <a:lnTo>
                    <a:pt x="645" y="373"/>
                  </a:lnTo>
                  <a:lnTo>
                    <a:pt x="615" y="393"/>
                  </a:lnTo>
                  <a:lnTo>
                    <a:pt x="579" y="409"/>
                  </a:lnTo>
                  <a:lnTo>
                    <a:pt x="541" y="423"/>
                  </a:lnTo>
                  <a:lnTo>
                    <a:pt x="501" y="435"/>
                  </a:lnTo>
                  <a:lnTo>
                    <a:pt x="458" y="442"/>
                  </a:lnTo>
                  <a:lnTo>
                    <a:pt x="415" y="447"/>
                  </a:lnTo>
                  <a:lnTo>
                    <a:pt x="370" y="448"/>
                  </a:lnTo>
                  <a:lnTo>
                    <a:pt x="325" y="447"/>
                  </a:lnTo>
                  <a:lnTo>
                    <a:pt x="281" y="442"/>
                  </a:lnTo>
                  <a:lnTo>
                    <a:pt x="239" y="435"/>
                  </a:lnTo>
                  <a:lnTo>
                    <a:pt x="198" y="423"/>
                  </a:lnTo>
                  <a:lnTo>
                    <a:pt x="160" y="409"/>
                  </a:lnTo>
                  <a:lnTo>
                    <a:pt x="125" y="393"/>
                  </a:lnTo>
                  <a:lnTo>
                    <a:pt x="93" y="373"/>
                  </a:lnTo>
                  <a:lnTo>
                    <a:pt x="66" y="352"/>
                  </a:lnTo>
                  <a:lnTo>
                    <a:pt x="42" y="328"/>
                  </a:lnTo>
                  <a:lnTo>
                    <a:pt x="24" y="305"/>
                  </a:lnTo>
                  <a:lnTo>
                    <a:pt x="11" y="278"/>
                  </a:lnTo>
                  <a:lnTo>
                    <a:pt x="3" y="251"/>
                  </a:lnTo>
                  <a:lnTo>
                    <a:pt x="0" y="224"/>
                  </a:lnTo>
                  <a:close/>
                </a:path>
              </a:pathLst>
            </a:custGeom>
            <a:gradFill rotWithShape="1">
              <a:gsLst>
                <a:gs pos="0">
                  <a:schemeClr val="bg1"/>
                </a:gs>
                <a:gs pos="100000">
                  <a:srgbClr val="6600FF"/>
                </a:gs>
              </a:gsLst>
              <a:path path="rect">
                <a:fillToRect l="50000" t="50000" r="50000" b="50000"/>
              </a:path>
            </a:gradFill>
            <a:ln>
              <a:noFill/>
            </a:ln>
            <a:extLst>
              <a:ext uri="{91240B29-F687-4F45-9708-019B960494DF}">
                <a14:hiddenLine xmlns:a14="http://schemas.microsoft.com/office/drawing/2010/main" w="12700">
                  <a:solidFill>
                    <a:srgbClr val="000000"/>
                  </a:solidFill>
                  <a:prstDash val="solid"/>
                  <a:round/>
                  <a:headEnd/>
                  <a:tailEnd/>
                </a14:hiddenLine>
              </a:ext>
            </a:extLst>
          </p:spPr>
          <p:txBody>
            <a:bodyPr/>
            <a:lstStyle/>
            <a:p>
              <a:endParaRPr lang="zh-CN" altLang="en-US"/>
            </a:p>
          </p:txBody>
        </p:sp>
        <p:sp>
          <p:nvSpPr>
            <p:cNvPr id="99388" name="Rectangle 17">
              <a:extLst>
                <a:ext uri="{FF2B5EF4-FFF2-40B4-BE49-F238E27FC236}">
                  <a16:creationId xmlns:a16="http://schemas.microsoft.com/office/drawing/2014/main" xmlns="" id="{AA80B6AB-C9F5-45D6-8EC0-2B3E4C0CAADA}"/>
                </a:ext>
              </a:extLst>
            </p:cNvPr>
            <p:cNvSpPr>
              <a:spLocks noChangeArrowheads="1"/>
            </p:cNvSpPr>
            <p:nvPr/>
          </p:nvSpPr>
          <p:spPr bwMode="auto">
            <a:xfrm>
              <a:off x="316" y="3807"/>
              <a:ext cx="44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Blocked</a:t>
              </a:r>
              <a:endParaRPr lang="en-US" altLang="zh-CN" sz="1600" b="1"/>
            </a:p>
          </p:txBody>
        </p:sp>
        <p:sp>
          <p:nvSpPr>
            <p:cNvPr id="99389" name="Rectangle 18">
              <a:extLst>
                <a:ext uri="{FF2B5EF4-FFF2-40B4-BE49-F238E27FC236}">
                  <a16:creationId xmlns:a16="http://schemas.microsoft.com/office/drawing/2014/main" xmlns="" id="{4196EC34-8727-48D9-9A24-610C45F27445}"/>
                </a:ext>
              </a:extLst>
            </p:cNvPr>
            <p:cNvSpPr>
              <a:spLocks noChangeArrowheads="1"/>
            </p:cNvSpPr>
            <p:nvPr/>
          </p:nvSpPr>
          <p:spPr bwMode="auto">
            <a:xfrm>
              <a:off x="316" y="3986"/>
              <a:ext cx="46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Suspend</a:t>
              </a:r>
              <a:endParaRPr lang="en-US" altLang="zh-CN" sz="1600" b="1"/>
            </a:p>
          </p:txBody>
        </p:sp>
        <p:sp>
          <p:nvSpPr>
            <p:cNvPr id="99390" name="Freeform 19">
              <a:extLst>
                <a:ext uri="{FF2B5EF4-FFF2-40B4-BE49-F238E27FC236}">
                  <a16:creationId xmlns:a16="http://schemas.microsoft.com/office/drawing/2014/main" xmlns="" id="{FC8F7257-7999-47F3-8B7D-AF126780B86F}"/>
                </a:ext>
              </a:extLst>
            </p:cNvPr>
            <p:cNvSpPr>
              <a:spLocks/>
            </p:cNvSpPr>
            <p:nvPr/>
          </p:nvSpPr>
          <p:spPr bwMode="auto">
            <a:xfrm>
              <a:off x="1734" y="1327"/>
              <a:ext cx="739" cy="449"/>
            </a:xfrm>
            <a:custGeom>
              <a:avLst/>
              <a:gdLst>
                <a:gd name="T0" fmla="*/ 0 w 739"/>
                <a:gd name="T1" fmla="*/ 224 h 449"/>
                <a:gd name="T2" fmla="*/ 3 w 739"/>
                <a:gd name="T3" fmla="*/ 197 h 449"/>
                <a:gd name="T4" fmla="*/ 12 w 739"/>
                <a:gd name="T5" fmla="*/ 170 h 449"/>
                <a:gd name="T6" fmla="*/ 24 w 739"/>
                <a:gd name="T7" fmla="*/ 143 h 449"/>
                <a:gd name="T8" fmla="*/ 43 w 739"/>
                <a:gd name="T9" fmla="*/ 120 h 449"/>
                <a:gd name="T10" fmla="*/ 67 w 739"/>
                <a:gd name="T11" fmla="*/ 96 h 449"/>
                <a:gd name="T12" fmla="*/ 93 w 739"/>
                <a:gd name="T13" fmla="*/ 75 h 449"/>
                <a:gd name="T14" fmla="*/ 126 w 739"/>
                <a:gd name="T15" fmla="*/ 55 h 449"/>
                <a:gd name="T16" fmla="*/ 161 w 739"/>
                <a:gd name="T17" fmla="*/ 39 h 449"/>
                <a:gd name="T18" fmla="*/ 199 w 739"/>
                <a:gd name="T19" fmla="*/ 25 h 449"/>
                <a:gd name="T20" fmla="*/ 239 w 739"/>
                <a:gd name="T21" fmla="*/ 13 h 449"/>
                <a:gd name="T22" fmla="*/ 282 w 739"/>
                <a:gd name="T23" fmla="*/ 6 h 449"/>
                <a:gd name="T24" fmla="*/ 325 w 739"/>
                <a:gd name="T25" fmla="*/ 1 h 449"/>
                <a:gd name="T26" fmla="*/ 370 w 739"/>
                <a:gd name="T27" fmla="*/ 0 h 449"/>
                <a:gd name="T28" fmla="*/ 414 w 739"/>
                <a:gd name="T29" fmla="*/ 1 h 449"/>
                <a:gd name="T30" fmla="*/ 459 w 739"/>
                <a:gd name="T31" fmla="*/ 6 h 449"/>
                <a:gd name="T32" fmla="*/ 501 w 739"/>
                <a:gd name="T33" fmla="*/ 13 h 449"/>
                <a:gd name="T34" fmla="*/ 542 w 739"/>
                <a:gd name="T35" fmla="*/ 25 h 449"/>
                <a:gd name="T36" fmla="*/ 580 w 739"/>
                <a:gd name="T37" fmla="*/ 39 h 449"/>
                <a:gd name="T38" fmla="*/ 615 w 739"/>
                <a:gd name="T39" fmla="*/ 55 h 449"/>
                <a:gd name="T40" fmla="*/ 646 w 739"/>
                <a:gd name="T41" fmla="*/ 75 h 449"/>
                <a:gd name="T42" fmla="*/ 674 w 739"/>
                <a:gd name="T43" fmla="*/ 96 h 449"/>
                <a:gd name="T44" fmla="*/ 696 w 739"/>
                <a:gd name="T45" fmla="*/ 120 h 449"/>
                <a:gd name="T46" fmla="*/ 715 w 739"/>
                <a:gd name="T47" fmla="*/ 143 h 449"/>
                <a:gd name="T48" fmla="*/ 729 w 739"/>
                <a:gd name="T49" fmla="*/ 170 h 449"/>
                <a:gd name="T50" fmla="*/ 736 w 739"/>
                <a:gd name="T51" fmla="*/ 197 h 449"/>
                <a:gd name="T52" fmla="*/ 739 w 739"/>
                <a:gd name="T53" fmla="*/ 224 h 449"/>
                <a:gd name="T54" fmla="*/ 736 w 739"/>
                <a:gd name="T55" fmla="*/ 251 h 449"/>
                <a:gd name="T56" fmla="*/ 729 w 739"/>
                <a:gd name="T57" fmla="*/ 278 h 449"/>
                <a:gd name="T58" fmla="*/ 715 w 739"/>
                <a:gd name="T59" fmla="*/ 303 h 449"/>
                <a:gd name="T60" fmla="*/ 696 w 739"/>
                <a:gd name="T61" fmla="*/ 327 h 449"/>
                <a:gd name="T62" fmla="*/ 674 w 739"/>
                <a:gd name="T63" fmla="*/ 351 h 449"/>
                <a:gd name="T64" fmla="*/ 646 w 739"/>
                <a:gd name="T65" fmla="*/ 372 h 449"/>
                <a:gd name="T66" fmla="*/ 615 w 739"/>
                <a:gd name="T67" fmla="*/ 392 h 449"/>
                <a:gd name="T68" fmla="*/ 580 w 739"/>
                <a:gd name="T69" fmla="*/ 408 h 449"/>
                <a:gd name="T70" fmla="*/ 542 w 739"/>
                <a:gd name="T71" fmla="*/ 423 h 449"/>
                <a:gd name="T72" fmla="*/ 501 w 739"/>
                <a:gd name="T73" fmla="*/ 434 h 449"/>
                <a:gd name="T74" fmla="*/ 459 w 739"/>
                <a:gd name="T75" fmla="*/ 441 h 449"/>
                <a:gd name="T76" fmla="*/ 414 w 739"/>
                <a:gd name="T77" fmla="*/ 447 h 449"/>
                <a:gd name="T78" fmla="*/ 370 w 739"/>
                <a:gd name="T79" fmla="*/ 449 h 449"/>
                <a:gd name="T80" fmla="*/ 325 w 739"/>
                <a:gd name="T81" fmla="*/ 447 h 449"/>
                <a:gd name="T82" fmla="*/ 282 w 739"/>
                <a:gd name="T83" fmla="*/ 441 h 449"/>
                <a:gd name="T84" fmla="*/ 239 w 739"/>
                <a:gd name="T85" fmla="*/ 434 h 449"/>
                <a:gd name="T86" fmla="*/ 199 w 739"/>
                <a:gd name="T87" fmla="*/ 423 h 449"/>
                <a:gd name="T88" fmla="*/ 161 w 739"/>
                <a:gd name="T89" fmla="*/ 408 h 449"/>
                <a:gd name="T90" fmla="*/ 126 w 739"/>
                <a:gd name="T91" fmla="*/ 392 h 449"/>
                <a:gd name="T92" fmla="*/ 93 w 739"/>
                <a:gd name="T93" fmla="*/ 372 h 449"/>
                <a:gd name="T94" fmla="*/ 67 w 739"/>
                <a:gd name="T95" fmla="*/ 351 h 449"/>
                <a:gd name="T96" fmla="*/ 43 w 739"/>
                <a:gd name="T97" fmla="*/ 327 h 449"/>
                <a:gd name="T98" fmla="*/ 24 w 739"/>
                <a:gd name="T99" fmla="*/ 303 h 449"/>
                <a:gd name="T100" fmla="*/ 12 w 739"/>
                <a:gd name="T101" fmla="*/ 278 h 449"/>
                <a:gd name="T102" fmla="*/ 3 w 739"/>
                <a:gd name="T103" fmla="*/ 251 h 449"/>
                <a:gd name="T104" fmla="*/ 0 w 739"/>
                <a:gd name="T105" fmla="*/ 224 h 44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9" h="449">
                  <a:moveTo>
                    <a:pt x="0" y="224"/>
                  </a:moveTo>
                  <a:lnTo>
                    <a:pt x="3" y="197"/>
                  </a:lnTo>
                  <a:lnTo>
                    <a:pt x="12" y="170"/>
                  </a:lnTo>
                  <a:lnTo>
                    <a:pt x="24" y="143"/>
                  </a:lnTo>
                  <a:lnTo>
                    <a:pt x="43" y="120"/>
                  </a:lnTo>
                  <a:lnTo>
                    <a:pt x="67" y="96"/>
                  </a:lnTo>
                  <a:lnTo>
                    <a:pt x="93" y="75"/>
                  </a:lnTo>
                  <a:lnTo>
                    <a:pt x="126" y="55"/>
                  </a:lnTo>
                  <a:lnTo>
                    <a:pt x="161" y="39"/>
                  </a:lnTo>
                  <a:lnTo>
                    <a:pt x="199" y="25"/>
                  </a:lnTo>
                  <a:lnTo>
                    <a:pt x="239" y="13"/>
                  </a:lnTo>
                  <a:lnTo>
                    <a:pt x="282" y="6"/>
                  </a:lnTo>
                  <a:lnTo>
                    <a:pt x="325" y="1"/>
                  </a:lnTo>
                  <a:lnTo>
                    <a:pt x="370" y="0"/>
                  </a:lnTo>
                  <a:lnTo>
                    <a:pt x="414" y="1"/>
                  </a:lnTo>
                  <a:lnTo>
                    <a:pt x="459" y="6"/>
                  </a:lnTo>
                  <a:lnTo>
                    <a:pt x="501" y="13"/>
                  </a:lnTo>
                  <a:lnTo>
                    <a:pt x="542" y="25"/>
                  </a:lnTo>
                  <a:lnTo>
                    <a:pt x="580" y="39"/>
                  </a:lnTo>
                  <a:lnTo>
                    <a:pt x="615" y="55"/>
                  </a:lnTo>
                  <a:lnTo>
                    <a:pt x="646" y="75"/>
                  </a:lnTo>
                  <a:lnTo>
                    <a:pt x="674" y="96"/>
                  </a:lnTo>
                  <a:lnTo>
                    <a:pt x="696" y="120"/>
                  </a:lnTo>
                  <a:lnTo>
                    <a:pt x="715" y="143"/>
                  </a:lnTo>
                  <a:lnTo>
                    <a:pt x="729" y="170"/>
                  </a:lnTo>
                  <a:lnTo>
                    <a:pt x="736" y="197"/>
                  </a:lnTo>
                  <a:lnTo>
                    <a:pt x="739" y="224"/>
                  </a:lnTo>
                  <a:lnTo>
                    <a:pt x="736" y="251"/>
                  </a:lnTo>
                  <a:lnTo>
                    <a:pt x="729" y="278"/>
                  </a:lnTo>
                  <a:lnTo>
                    <a:pt x="715" y="303"/>
                  </a:lnTo>
                  <a:lnTo>
                    <a:pt x="696" y="327"/>
                  </a:lnTo>
                  <a:lnTo>
                    <a:pt x="674" y="351"/>
                  </a:lnTo>
                  <a:lnTo>
                    <a:pt x="646" y="372"/>
                  </a:lnTo>
                  <a:lnTo>
                    <a:pt x="615" y="392"/>
                  </a:lnTo>
                  <a:lnTo>
                    <a:pt x="580" y="408"/>
                  </a:lnTo>
                  <a:lnTo>
                    <a:pt x="542" y="423"/>
                  </a:lnTo>
                  <a:lnTo>
                    <a:pt x="501" y="434"/>
                  </a:lnTo>
                  <a:lnTo>
                    <a:pt x="459" y="441"/>
                  </a:lnTo>
                  <a:lnTo>
                    <a:pt x="414" y="447"/>
                  </a:lnTo>
                  <a:lnTo>
                    <a:pt x="370" y="449"/>
                  </a:lnTo>
                  <a:lnTo>
                    <a:pt x="325" y="447"/>
                  </a:lnTo>
                  <a:lnTo>
                    <a:pt x="282" y="441"/>
                  </a:lnTo>
                  <a:lnTo>
                    <a:pt x="239" y="434"/>
                  </a:lnTo>
                  <a:lnTo>
                    <a:pt x="199" y="423"/>
                  </a:lnTo>
                  <a:lnTo>
                    <a:pt x="161" y="408"/>
                  </a:lnTo>
                  <a:lnTo>
                    <a:pt x="126" y="392"/>
                  </a:lnTo>
                  <a:lnTo>
                    <a:pt x="93" y="372"/>
                  </a:lnTo>
                  <a:lnTo>
                    <a:pt x="67" y="351"/>
                  </a:lnTo>
                  <a:lnTo>
                    <a:pt x="43" y="327"/>
                  </a:lnTo>
                  <a:lnTo>
                    <a:pt x="24" y="303"/>
                  </a:lnTo>
                  <a:lnTo>
                    <a:pt x="12" y="278"/>
                  </a:lnTo>
                  <a:lnTo>
                    <a:pt x="3" y="251"/>
                  </a:lnTo>
                  <a:lnTo>
                    <a:pt x="0" y="224"/>
                  </a:lnTo>
                  <a:close/>
                </a:path>
              </a:pathLst>
            </a:custGeom>
            <a:gradFill rotWithShape="1">
              <a:gsLst>
                <a:gs pos="0">
                  <a:schemeClr val="bg1"/>
                </a:gs>
                <a:gs pos="100000">
                  <a:srgbClr val="6600FF"/>
                </a:gs>
              </a:gsLst>
              <a:path path="rect">
                <a:fillToRect l="50000" t="50000" r="50000" b="50000"/>
              </a:path>
            </a:gradFill>
            <a:ln>
              <a:noFill/>
            </a:ln>
            <a:effectLst/>
            <a:extLst>
              <a:ext uri="{91240B29-F687-4F45-9708-019B960494DF}">
                <a14:hiddenLine xmlns:a14="http://schemas.microsoft.com/office/drawing/2010/main" w="1270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9391" name="Rectangle 20">
              <a:extLst>
                <a:ext uri="{FF2B5EF4-FFF2-40B4-BE49-F238E27FC236}">
                  <a16:creationId xmlns:a16="http://schemas.microsoft.com/office/drawing/2014/main" xmlns="" id="{03953178-C631-472C-A812-58893DD3AB5A}"/>
                </a:ext>
              </a:extLst>
            </p:cNvPr>
            <p:cNvSpPr>
              <a:spLocks noChangeArrowheads="1"/>
            </p:cNvSpPr>
            <p:nvPr/>
          </p:nvSpPr>
          <p:spPr bwMode="auto">
            <a:xfrm>
              <a:off x="1999" y="1478"/>
              <a:ext cx="24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New</a:t>
              </a:r>
              <a:endParaRPr lang="en-US" altLang="zh-CN" sz="1600" b="1"/>
            </a:p>
          </p:txBody>
        </p:sp>
      </p:grpSp>
      <p:grpSp>
        <p:nvGrpSpPr>
          <p:cNvPr id="296981" name="Group 21">
            <a:extLst>
              <a:ext uri="{FF2B5EF4-FFF2-40B4-BE49-F238E27FC236}">
                <a16:creationId xmlns:a16="http://schemas.microsoft.com/office/drawing/2014/main" xmlns="" id="{A85DE4CD-9CF1-45FF-9919-DB9B98D97F2D}"/>
              </a:ext>
            </a:extLst>
          </p:cNvPr>
          <p:cNvGrpSpPr>
            <a:grpSpLocks/>
          </p:cNvGrpSpPr>
          <p:nvPr/>
        </p:nvGrpSpPr>
        <p:grpSpPr bwMode="auto">
          <a:xfrm>
            <a:off x="1095375" y="2724150"/>
            <a:ext cx="1860550" cy="1265238"/>
            <a:chOff x="720" y="1680"/>
            <a:chExt cx="1104" cy="768"/>
          </a:xfrm>
        </p:grpSpPr>
        <p:sp>
          <p:nvSpPr>
            <p:cNvPr id="99374" name="Rectangle 22">
              <a:extLst>
                <a:ext uri="{FF2B5EF4-FFF2-40B4-BE49-F238E27FC236}">
                  <a16:creationId xmlns:a16="http://schemas.microsoft.com/office/drawing/2014/main" xmlns="" id="{E2165923-8735-4A31-B832-3A4BBE30743F}"/>
                </a:ext>
              </a:extLst>
            </p:cNvPr>
            <p:cNvSpPr>
              <a:spLocks noChangeArrowheads="1"/>
            </p:cNvSpPr>
            <p:nvPr/>
          </p:nvSpPr>
          <p:spPr bwMode="auto">
            <a:xfrm rot="-2520000">
              <a:off x="1020" y="1924"/>
              <a:ext cx="328"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Admit</a:t>
              </a:r>
              <a:endParaRPr lang="en-US" altLang="zh-CN" sz="1600" b="1"/>
            </a:p>
          </p:txBody>
        </p:sp>
        <p:sp>
          <p:nvSpPr>
            <p:cNvPr id="99375" name="Line 23">
              <a:extLst>
                <a:ext uri="{FF2B5EF4-FFF2-40B4-BE49-F238E27FC236}">
                  <a16:creationId xmlns:a16="http://schemas.microsoft.com/office/drawing/2014/main" xmlns="" id="{D83E6DD9-D466-4F58-921F-A0420DDECF54}"/>
                </a:ext>
              </a:extLst>
            </p:cNvPr>
            <p:cNvSpPr>
              <a:spLocks noChangeShapeType="1"/>
            </p:cNvSpPr>
            <p:nvPr/>
          </p:nvSpPr>
          <p:spPr bwMode="auto">
            <a:xfrm flipH="1">
              <a:off x="720" y="1680"/>
              <a:ext cx="1104" cy="768"/>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6984" name="Group 24">
            <a:extLst>
              <a:ext uri="{FF2B5EF4-FFF2-40B4-BE49-F238E27FC236}">
                <a16:creationId xmlns:a16="http://schemas.microsoft.com/office/drawing/2014/main" xmlns="" id="{BDF64F66-F775-4110-91FB-70B0C3A7DFDF}"/>
              </a:ext>
            </a:extLst>
          </p:cNvPr>
          <p:cNvGrpSpPr>
            <a:grpSpLocks/>
          </p:cNvGrpSpPr>
          <p:nvPr/>
        </p:nvGrpSpPr>
        <p:grpSpPr bwMode="auto">
          <a:xfrm>
            <a:off x="3336925" y="2867025"/>
            <a:ext cx="244475" cy="1066800"/>
            <a:chOff x="2102" y="1776"/>
            <a:chExt cx="154" cy="672"/>
          </a:xfrm>
        </p:grpSpPr>
        <p:sp>
          <p:nvSpPr>
            <p:cNvPr id="99372" name="Rectangle 25">
              <a:extLst>
                <a:ext uri="{FF2B5EF4-FFF2-40B4-BE49-F238E27FC236}">
                  <a16:creationId xmlns:a16="http://schemas.microsoft.com/office/drawing/2014/main" xmlns="" id="{452A56DF-67EA-4527-8BB9-6EE05B1B8040}"/>
                </a:ext>
              </a:extLst>
            </p:cNvPr>
            <p:cNvSpPr>
              <a:spLocks noChangeArrowheads="1"/>
            </p:cNvSpPr>
            <p:nvPr/>
          </p:nvSpPr>
          <p:spPr bwMode="auto">
            <a:xfrm rot="-5460000">
              <a:off x="2018" y="2006"/>
              <a:ext cx="3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i="1">
                  <a:solidFill>
                    <a:srgbClr val="000000"/>
                  </a:solidFill>
                </a:rPr>
                <a:t>Admit</a:t>
              </a:r>
              <a:endParaRPr lang="en-US" altLang="zh-CN" sz="1600" b="1" i="1"/>
            </a:p>
          </p:txBody>
        </p:sp>
        <p:sp>
          <p:nvSpPr>
            <p:cNvPr id="99373" name="Line 26">
              <a:extLst>
                <a:ext uri="{FF2B5EF4-FFF2-40B4-BE49-F238E27FC236}">
                  <a16:creationId xmlns:a16="http://schemas.microsoft.com/office/drawing/2014/main" xmlns="" id="{FD5F9033-C322-4942-8C1E-C07A5D43EC5A}"/>
                </a:ext>
              </a:extLst>
            </p:cNvPr>
            <p:cNvSpPr>
              <a:spLocks noChangeShapeType="1"/>
            </p:cNvSpPr>
            <p:nvPr/>
          </p:nvSpPr>
          <p:spPr bwMode="auto">
            <a:xfrm>
              <a:off x="2112" y="1776"/>
              <a:ext cx="0" cy="672"/>
            </a:xfrm>
            <a:prstGeom prst="line">
              <a:avLst/>
            </a:prstGeom>
            <a:noFill/>
            <a:ln w="1905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6987" name="Group 27">
            <a:extLst>
              <a:ext uri="{FF2B5EF4-FFF2-40B4-BE49-F238E27FC236}">
                <a16:creationId xmlns:a16="http://schemas.microsoft.com/office/drawing/2014/main" xmlns="" id="{9592D9C0-DEB7-42B8-B5C7-90A1A5A87942}"/>
              </a:ext>
            </a:extLst>
          </p:cNvPr>
          <p:cNvGrpSpPr>
            <a:grpSpLocks/>
          </p:cNvGrpSpPr>
          <p:nvPr/>
        </p:nvGrpSpPr>
        <p:grpSpPr bwMode="auto">
          <a:xfrm>
            <a:off x="1371600" y="3322638"/>
            <a:ext cx="4267200" cy="687387"/>
            <a:chOff x="864" y="2063"/>
            <a:chExt cx="2688" cy="433"/>
          </a:xfrm>
        </p:grpSpPr>
        <p:sp>
          <p:nvSpPr>
            <p:cNvPr id="99370" name="Rectangle 28">
              <a:extLst>
                <a:ext uri="{FF2B5EF4-FFF2-40B4-BE49-F238E27FC236}">
                  <a16:creationId xmlns:a16="http://schemas.microsoft.com/office/drawing/2014/main" xmlns="" id="{F47F8FDB-E32F-4814-910B-3CF5B162BA16}"/>
                </a:ext>
              </a:extLst>
            </p:cNvPr>
            <p:cNvSpPr>
              <a:spLocks noChangeArrowheads="1"/>
            </p:cNvSpPr>
            <p:nvPr/>
          </p:nvSpPr>
          <p:spPr bwMode="auto">
            <a:xfrm>
              <a:off x="1584" y="2063"/>
              <a:ext cx="4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i="1">
                  <a:solidFill>
                    <a:srgbClr val="000000"/>
                  </a:solidFill>
                </a:rPr>
                <a:t>Suspend</a:t>
              </a:r>
              <a:endParaRPr lang="en-US" altLang="zh-CN" sz="1600" b="1"/>
            </a:p>
          </p:txBody>
        </p:sp>
        <p:sp>
          <p:nvSpPr>
            <p:cNvPr id="99371" name="Freeform 29">
              <a:extLst>
                <a:ext uri="{FF2B5EF4-FFF2-40B4-BE49-F238E27FC236}">
                  <a16:creationId xmlns:a16="http://schemas.microsoft.com/office/drawing/2014/main" xmlns="" id="{D13566CC-E849-4300-AAFC-A7446CB97563}"/>
                </a:ext>
              </a:extLst>
            </p:cNvPr>
            <p:cNvSpPr>
              <a:spLocks/>
            </p:cNvSpPr>
            <p:nvPr/>
          </p:nvSpPr>
          <p:spPr bwMode="auto">
            <a:xfrm>
              <a:off x="864" y="2208"/>
              <a:ext cx="2688" cy="288"/>
            </a:xfrm>
            <a:custGeom>
              <a:avLst/>
              <a:gdLst>
                <a:gd name="T0" fmla="*/ 2688 w 2688"/>
                <a:gd name="T1" fmla="*/ 168 h 440"/>
                <a:gd name="T2" fmla="*/ 1248 w 2688"/>
                <a:gd name="T3" fmla="*/ 3 h 440"/>
                <a:gd name="T4" fmla="*/ 0 w 2688"/>
                <a:gd name="T5" fmla="*/ 189 h 440"/>
                <a:gd name="T6" fmla="*/ 0 60000 65536"/>
                <a:gd name="T7" fmla="*/ 0 60000 65536"/>
                <a:gd name="T8" fmla="*/ 0 60000 65536"/>
              </a:gdLst>
              <a:ahLst/>
              <a:cxnLst>
                <a:cxn ang="T6">
                  <a:pos x="T0" y="T1"/>
                </a:cxn>
                <a:cxn ang="T7">
                  <a:pos x="T2" y="T3"/>
                </a:cxn>
                <a:cxn ang="T8">
                  <a:pos x="T4" y="T5"/>
                </a:cxn>
              </a:cxnLst>
              <a:rect l="0" t="0" r="r" b="b"/>
              <a:pathLst>
                <a:path w="2688" h="440">
                  <a:moveTo>
                    <a:pt x="2688" y="392"/>
                  </a:moveTo>
                  <a:cubicBezTo>
                    <a:pt x="2192" y="196"/>
                    <a:pt x="1696" y="0"/>
                    <a:pt x="1248" y="8"/>
                  </a:cubicBezTo>
                  <a:cubicBezTo>
                    <a:pt x="800" y="16"/>
                    <a:pt x="208" y="368"/>
                    <a:pt x="0" y="440"/>
                  </a:cubicBezTo>
                </a:path>
              </a:pathLst>
            </a:custGeom>
            <a:noFill/>
            <a:ln w="1905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6990" name="Group 30">
            <a:extLst>
              <a:ext uri="{FF2B5EF4-FFF2-40B4-BE49-F238E27FC236}">
                <a16:creationId xmlns:a16="http://schemas.microsoft.com/office/drawing/2014/main" xmlns="" id="{8E5B7716-E4F2-49ED-B903-17B30C064FBE}"/>
              </a:ext>
            </a:extLst>
          </p:cNvPr>
          <p:cNvGrpSpPr>
            <a:grpSpLocks/>
          </p:cNvGrpSpPr>
          <p:nvPr/>
        </p:nvGrpSpPr>
        <p:grpSpPr bwMode="auto">
          <a:xfrm>
            <a:off x="6380163" y="3983038"/>
            <a:ext cx="1295400" cy="327025"/>
            <a:chOff x="4062" y="2514"/>
            <a:chExt cx="768" cy="171"/>
          </a:xfrm>
        </p:grpSpPr>
        <p:sp>
          <p:nvSpPr>
            <p:cNvPr id="99368" name="Rectangle 31">
              <a:extLst>
                <a:ext uri="{FF2B5EF4-FFF2-40B4-BE49-F238E27FC236}">
                  <a16:creationId xmlns:a16="http://schemas.microsoft.com/office/drawing/2014/main" xmlns="" id="{5B04695D-B3C5-440A-B25F-6581D68BE399}"/>
                </a:ext>
              </a:extLst>
            </p:cNvPr>
            <p:cNvSpPr>
              <a:spLocks noChangeArrowheads="1"/>
            </p:cNvSpPr>
            <p:nvPr/>
          </p:nvSpPr>
          <p:spPr bwMode="auto">
            <a:xfrm>
              <a:off x="4243" y="2514"/>
              <a:ext cx="38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Release</a:t>
              </a:r>
              <a:endParaRPr lang="en-US" altLang="zh-CN" sz="1600" b="1"/>
            </a:p>
          </p:txBody>
        </p:sp>
        <p:sp>
          <p:nvSpPr>
            <p:cNvPr id="99369" name="Line 32">
              <a:extLst>
                <a:ext uri="{FF2B5EF4-FFF2-40B4-BE49-F238E27FC236}">
                  <a16:creationId xmlns:a16="http://schemas.microsoft.com/office/drawing/2014/main" xmlns="" id="{B57BF232-7DE5-49CC-B3CB-23C7489E3296}"/>
                </a:ext>
              </a:extLst>
            </p:cNvPr>
            <p:cNvSpPr>
              <a:spLocks noChangeShapeType="1"/>
            </p:cNvSpPr>
            <p:nvPr/>
          </p:nvSpPr>
          <p:spPr bwMode="auto">
            <a:xfrm>
              <a:off x="4062" y="2685"/>
              <a:ext cx="768"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6993" name="Group 33">
            <a:extLst>
              <a:ext uri="{FF2B5EF4-FFF2-40B4-BE49-F238E27FC236}">
                <a16:creationId xmlns:a16="http://schemas.microsoft.com/office/drawing/2014/main" xmlns="" id="{268679FC-27E7-4B80-8F5B-D864EBE51509}"/>
              </a:ext>
            </a:extLst>
          </p:cNvPr>
          <p:cNvGrpSpPr>
            <a:grpSpLocks/>
          </p:cNvGrpSpPr>
          <p:nvPr/>
        </p:nvGrpSpPr>
        <p:grpSpPr bwMode="auto">
          <a:xfrm>
            <a:off x="3924300" y="3951288"/>
            <a:ext cx="1290638" cy="273050"/>
            <a:chOff x="2517" y="2459"/>
            <a:chExt cx="768" cy="172"/>
          </a:xfrm>
        </p:grpSpPr>
        <p:sp>
          <p:nvSpPr>
            <p:cNvPr id="99366" name="Rectangle 34">
              <a:extLst>
                <a:ext uri="{FF2B5EF4-FFF2-40B4-BE49-F238E27FC236}">
                  <a16:creationId xmlns:a16="http://schemas.microsoft.com/office/drawing/2014/main" xmlns="" id="{4FE97D03-76EA-485D-B5CD-349CA10374DA}"/>
                </a:ext>
              </a:extLst>
            </p:cNvPr>
            <p:cNvSpPr>
              <a:spLocks noChangeArrowheads="1"/>
            </p:cNvSpPr>
            <p:nvPr/>
          </p:nvSpPr>
          <p:spPr bwMode="auto">
            <a:xfrm rot="60000">
              <a:off x="2656" y="2459"/>
              <a:ext cx="4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Dispatch</a:t>
              </a:r>
              <a:endParaRPr lang="en-US" altLang="zh-CN" sz="1600" b="1"/>
            </a:p>
          </p:txBody>
        </p:sp>
        <p:sp>
          <p:nvSpPr>
            <p:cNvPr id="99367" name="Line 35">
              <a:extLst>
                <a:ext uri="{FF2B5EF4-FFF2-40B4-BE49-F238E27FC236}">
                  <a16:creationId xmlns:a16="http://schemas.microsoft.com/office/drawing/2014/main" xmlns="" id="{A99186A6-8B50-4E19-8126-CEB319144275}"/>
                </a:ext>
              </a:extLst>
            </p:cNvPr>
            <p:cNvSpPr>
              <a:spLocks noChangeShapeType="1"/>
            </p:cNvSpPr>
            <p:nvPr/>
          </p:nvSpPr>
          <p:spPr bwMode="auto">
            <a:xfrm>
              <a:off x="2517" y="2631"/>
              <a:ext cx="768"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6996" name="Group 36">
            <a:extLst>
              <a:ext uri="{FF2B5EF4-FFF2-40B4-BE49-F238E27FC236}">
                <a16:creationId xmlns:a16="http://schemas.microsoft.com/office/drawing/2014/main" xmlns="" id="{3149B8E9-DB89-4BFB-A5C7-8FE1F6A80D70}"/>
              </a:ext>
            </a:extLst>
          </p:cNvPr>
          <p:cNvGrpSpPr>
            <a:grpSpLocks/>
          </p:cNvGrpSpPr>
          <p:nvPr/>
        </p:nvGrpSpPr>
        <p:grpSpPr bwMode="auto">
          <a:xfrm>
            <a:off x="3962400" y="4343400"/>
            <a:ext cx="1257300" cy="247650"/>
            <a:chOff x="2496" y="2706"/>
            <a:chExt cx="768" cy="156"/>
          </a:xfrm>
        </p:grpSpPr>
        <p:sp>
          <p:nvSpPr>
            <p:cNvPr id="99364" name="Rectangle 37">
              <a:extLst>
                <a:ext uri="{FF2B5EF4-FFF2-40B4-BE49-F238E27FC236}">
                  <a16:creationId xmlns:a16="http://schemas.microsoft.com/office/drawing/2014/main" xmlns="" id="{68746E90-C86F-4B73-8710-C618142CC422}"/>
                </a:ext>
              </a:extLst>
            </p:cNvPr>
            <p:cNvSpPr>
              <a:spLocks noChangeArrowheads="1"/>
            </p:cNvSpPr>
            <p:nvPr/>
          </p:nvSpPr>
          <p:spPr bwMode="auto">
            <a:xfrm>
              <a:off x="2638" y="2708"/>
              <a:ext cx="4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Timeout</a:t>
              </a:r>
              <a:endParaRPr lang="en-US" altLang="zh-CN" sz="1600" b="1"/>
            </a:p>
          </p:txBody>
        </p:sp>
        <p:sp>
          <p:nvSpPr>
            <p:cNvPr id="99365" name="Line 38">
              <a:extLst>
                <a:ext uri="{FF2B5EF4-FFF2-40B4-BE49-F238E27FC236}">
                  <a16:creationId xmlns:a16="http://schemas.microsoft.com/office/drawing/2014/main" xmlns="" id="{BB0D057A-3B33-4329-BE05-49E35151D600}"/>
                </a:ext>
              </a:extLst>
            </p:cNvPr>
            <p:cNvSpPr>
              <a:spLocks noChangeShapeType="1"/>
            </p:cNvSpPr>
            <p:nvPr/>
          </p:nvSpPr>
          <p:spPr bwMode="auto">
            <a:xfrm flipH="1">
              <a:off x="2496" y="2706"/>
              <a:ext cx="768"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6999" name="Group 39">
            <a:extLst>
              <a:ext uri="{FF2B5EF4-FFF2-40B4-BE49-F238E27FC236}">
                <a16:creationId xmlns:a16="http://schemas.microsoft.com/office/drawing/2014/main" xmlns="" id="{F6A8836E-1478-408A-B4BA-6531EC1DF385}"/>
              </a:ext>
            </a:extLst>
          </p:cNvPr>
          <p:cNvGrpSpPr>
            <a:grpSpLocks/>
          </p:cNvGrpSpPr>
          <p:nvPr/>
        </p:nvGrpSpPr>
        <p:grpSpPr bwMode="auto">
          <a:xfrm>
            <a:off x="1476375" y="4000500"/>
            <a:ext cx="1266825" cy="244475"/>
            <a:chOff x="960" y="2490"/>
            <a:chExt cx="768" cy="154"/>
          </a:xfrm>
        </p:grpSpPr>
        <p:sp>
          <p:nvSpPr>
            <p:cNvPr id="99362" name="Rectangle 40">
              <a:extLst>
                <a:ext uri="{FF2B5EF4-FFF2-40B4-BE49-F238E27FC236}">
                  <a16:creationId xmlns:a16="http://schemas.microsoft.com/office/drawing/2014/main" xmlns="" id="{D6FB9D0F-98E3-4495-9876-E75283D8BB03}"/>
                </a:ext>
              </a:extLst>
            </p:cNvPr>
            <p:cNvSpPr>
              <a:spLocks noChangeArrowheads="1"/>
            </p:cNvSpPr>
            <p:nvPr/>
          </p:nvSpPr>
          <p:spPr bwMode="auto">
            <a:xfrm>
              <a:off x="1054" y="2490"/>
              <a:ext cx="4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Activate</a:t>
              </a:r>
              <a:endParaRPr lang="en-US" altLang="zh-CN" sz="1600" b="1"/>
            </a:p>
          </p:txBody>
        </p:sp>
        <p:sp>
          <p:nvSpPr>
            <p:cNvPr id="99363" name="Line 41">
              <a:extLst>
                <a:ext uri="{FF2B5EF4-FFF2-40B4-BE49-F238E27FC236}">
                  <a16:creationId xmlns:a16="http://schemas.microsoft.com/office/drawing/2014/main" xmlns="" id="{AEFFDE2A-9FB8-40B1-959C-5F66A86225FD}"/>
                </a:ext>
              </a:extLst>
            </p:cNvPr>
            <p:cNvSpPr>
              <a:spLocks noChangeShapeType="1"/>
            </p:cNvSpPr>
            <p:nvPr/>
          </p:nvSpPr>
          <p:spPr bwMode="auto">
            <a:xfrm>
              <a:off x="960" y="2640"/>
              <a:ext cx="768"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7002" name="Group 42">
            <a:extLst>
              <a:ext uri="{FF2B5EF4-FFF2-40B4-BE49-F238E27FC236}">
                <a16:creationId xmlns:a16="http://schemas.microsoft.com/office/drawing/2014/main" xmlns="" id="{C197766B-19E7-44E8-9BB1-2C17F9F56A1A}"/>
              </a:ext>
            </a:extLst>
          </p:cNvPr>
          <p:cNvGrpSpPr>
            <a:grpSpLocks/>
          </p:cNvGrpSpPr>
          <p:nvPr/>
        </p:nvGrpSpPr>
        <p:grpSpPr bwMode="auto">
          <a:xfrm>
            <a:off x="1509713" y="4348163"/>
            <a:ext cx="1262062" cy="263525"/>
            <a:chOff x="951" y="2709"/>
            <a:chExt cx="768" cy="166"/>
          </a:xfrm>
        </p:grpSpPr>
        <p:sp>
          <p:nvSpPr>
            <p:cNvPr id="99360" name="Rectangle 43">
              <a:extLst>
                <a:ext uri="{FF2B5EF4-FFF2-40B4-BE49-F238E27FC236}">
                  <a16:creationId xmlns:a16="http://schemas.microsoft.com/office/drawing/2014/main" xmlns="" id="{EE0FE18A-92AD-417B-9200-160870F15730}"/>
                </a:ext>
              </a:extLst>
            </p:cNvPr>
            <p:cNvSpPr>
              <a:spLocks noChangeArrowheads="1"/>
            </p:cNvSpPr>
            <p:nvPr/>
          </p:nvSpPr>
          <p:spPr bwMode="auto">
            <a:xfrm rot="-60000">
              <a:off x="1071" y="2721"/>
              <a:ext cx="4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Suspend</a:t>
              </a:r>
              <a:endParaRPr lang="en-US" altLang="zh-CN" sz="1600" b="1"/>
            </a:p>
          </p:txBody>
        </p:sp>
        <p:sp>
          <p:nvSpPr>
            <p:cNvPr id="99361" name="Line 44">
              <a:extLst>
                <a:ext uri="{FF2B5EF4-FFF2-40B4-BE49-F238E27FC236}">
                  <a16:creationId xmlns:a16="http://schemas.microsoft.com/office/drawing/2014/main" xmlns="" id="{19943370-F135-4D01-ACE0-F7942D652F52}"/>
                </a:ext>
              </a:extLst>
            </p:cNvPr>
            <p:cNvSpPr>
              <a:spLocks noChangeShapeType="1"/>
            </p:cNvSpPr>
            <p:nvPr/>
          </p:nvSpPr>
          <p:spPr bwMode="auto">
            <a:xfrm flipH="1">
              <a:off x="951" y="2709"/>
              <a:ext cx="768"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7005" name="Group 45">
            <a:extLst>
              <a:ext uri="{FF2B5EF4-FFF2-40B4-BE49-F238E27FC236}">
                <a16:creationId xmlns:a16="http://schemas.microsoft.com/office/drawing/2014/main" xmlns="" id="{B4E00B6B-087E-43FB-AB25-D79117A3022B}"/>
              </a:ext>
            </a:extLst>
          </p:cNvPr>
          <p:cNvGrpSpPr>
            <a:grpSpLocks/>
          </p:cNvGrpSpPr>
          <p:nvPr/>
        </p:nvGrpSpPr>
        <p:grpSpPr bwMode="auto">
          <a:xfrm>
            <a:off x="3851275" y="4648200"/>
            <a:ext cx="1711325" cy="1589088"/>
            <a:chOff x="2496" y="2898"/>
            <a:chExt cx="1008" cy="960"/>
          </a:xfrm>
        </p:grpSpPr>
        <p:sp>
          <p:nvSpPr>
            <p:cNvPr id="99357" name="Rectangle 46">
              <a:extLst>
                <a:ext uri="{FF2B5EF4-FFF2-40B4-BE49-F238E27FC236}">
                  <a16:creationId xmlns:a16="http://schemas.microsoft.com/office/drawing/2014/main" xmlns="" id="{40BFAA01-A3F6-431C-9A99-5993B1FFF1D1}"/>
                </a:ext>
              </a:extLst>
            </p:cNvPr>
            <p:cNvSpPr>
              <a:spLocks noChangeArrowheads="1"/>
            </p:cNvSpPr>
            <p:nvPr/>
          </p:nvSpPr>
          <p:spPr bwMode="auto">
            <a:xfrm rot="-2460000">
              <a:off x="2785" y="3256"/>
              <a:ext cx="299"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Event</a:t>
              </a:r>
              <a:endParaRPr lang="en-US" altLang="zh-CN" sz="1600" b="1"/>
            </a:p>
          </p:txBody>
        </p:sp>
        <p:sp>
          <p:nvSpPr>
            <p:cNvPr id="99358" name="Rectangle 47">
              <a:extLst>
                <a:ext uri="{FF2B5EF4-FFF2-40B4-BE49-F238E27FC236}">
                  <a16:creationId xmlns:a16="http://schemas.microsoft.com/office/drawing/2014/main" xmlns="" id="{8D8A1A4D-5B46-4439-BCDB-93CB1D49C712}"/>
                </a:ext>
              </a:extLst>
            </p:cNvPr>
            <p:cNvSpPr>
              <a:spLocks noChangeArrowheads="1"/>
            </p:cNvSpPr>
            <p:nvPr/>
          </p:nvSpPr>
          <p:spPr bwMode="auto">
            <a:xfrm rot="-2460000">
              <a:off x="2928" y="3386"/>
              <a:ext cx="253"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Wait</a:t>
              </a:r>
              <a:endParaRPr lang="en-US" altLang="zh-CN" sz="1600" b="1"/>
            </a:p>
          </p:txBody>
        </p:sp>
        <p:sp>
          <p:nvSpPr>
            <p:cNvPr id="99359" name="Line 48">
              <a:extLst>
                <a:ext uri="{FF2B5EF4-FFF2-40B4-BE49-F238E27FC236}">
                  <a16:creationId xmlns:a16="http://schemas.microsoft.com/office/drawing/2014/main" xmlns="" id="{A79987AD-2375-4FE8-BCB4-9D8633A609A9}"/>
                </a:ext>
              </a:extLst>
            </p:cNvPr>
            <p:cNvSpPr>
              <a:spLocks noChangeShapeType="1"/>
            </p:cNvSpPr>
            <p:nvPr/>
          </p:nvSpPr>
          <p:spPr bwMode="auto">
            <a:xfrm flipH="1">
              <a:off x="2496" y="2898"/>
              <a:ext cx="1008" cy="96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7009" name="Group 49">
            <a:extLst>
              <a:ext uri="{FF2B5EF4-FFF2-40B4-BE49-F238E27FC236}">
                <a16:creationId xmlns:a16="http://schemas.microsoft.com/office/drawing/2014/main" xmlns="" id="{D5B914EA-2749-47D2-8A41-3D8102C517A1}"/>
              </a:ext>
            </a:extLst>
          </p:cNvPr>
          <p:cNvGrpSpPr>
            <a:grpSpLocks/>
          </p:cNvGrpSpPr>
          <p:nvPr/>
        </p:nvGrpSpPr>
        <p:grpSpPr bwMode="auto">
          <a:xfrm>
            <a:off x="1476375" y="6059488"/>
            <a:ext cx="1266825" cy="244475"/>
            <a:chOff x="960" y="3787"/>
            <a:chExt cx="768" cy="154"/>
          </a:xfrm>
        </p:grpSpPr>
        <p:sp>
          <p:nvSpPr>
            <p:cNvPr id="99355" name="Rectangle 50">
              <a:extLst>
                <a:ext uri="{FF2B5EF4-FFF2-40B4-BE49-F238E27FC236}">
                  <a16:creationId xmlns:a16="http://schemas.microsoft.com/office/drawing/2014/main" xmlns="" id="{5BBECD4E-C6BB-4357-9092-AB0F900B4274}"/>
                </a:ext>
              </a:extLst>
            </p:cNvPr>
            <p:cNvSpPr>
              <a:spLocks noChangeArrowheads="1"/>
            </p:cNvSpPr>
            <p:nvPr/>
          </p:nvSpPr>
          <p:spPr bwMode="auto">
            <a:xfrm>
              <a:off x="1048" y="3787"/>
              <a:ext cx="43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Activate</a:t>
              </a:r>
              <a:endParaRPr lang="en-US" altLang="zh-CN" sz="1600" b="1"/>
            </a:p>
          </p:txBody>
        </p:sp>
        <p:sp>
          <p:nvSpPr>
            <p:cNvPr id="99356" name="Line 51">
              <a:extLst>
                <a:ext uri="{FF2B5EF4-FFF2-40B4-BE49-F238E27FC236}">
                  <a16:creationId xmlns:a16="http://schemas.microsoft.com/office/drawing/2014/main" xmlns="" id="{70D23259-60CC-4B05-BFBA-4C7A523C257B}"/>
                </a:ext>
              </a:extLst>
            </p:cNvPr>
            <p:cNvSpPr>
              <a:spLocks noChangeShapeType="1"/>
            </p:cNvSpPr>
            <p:nvPr/>
          </p:nvSpPr>
          <p:spPr bwMode="auto">
            <a:xfrm>
              <a:off x="960" y="3936"/>
              <a:ext cx="768"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7012" name="Group 52">
            <a:extLst>
              <a:ext uri="{FF2B5EF4-FFF2-40B4-BE49-F238E27FC236}">
                <a16:creationId xmlns:a16="http://schemas.microsoft.com/office/drawing/2014/main" xmlns="" id="{A05217E1-A1FB-4914-998B-F7BDBE0BD4F4}"/>
              </a:ext>
            </a:extLst>
          </p:cNvPr>
          <p:cNvGrpSpPr>
            <a:grpSpLocks/>
          </p:cNvGrpSpPr>
          <p:nvPr/>
        </p:nvGrpSpPr>
        <p:grpSpPr bwMode="auto">
          <a:xfrm>
            <a:off x="1473200" y="6381750"/>
            <a:ext cx="1290638" cy="257175"/>
            <a:chOff x="933" y="4014"/>
            <a:chExt cx="768" cy="141"/>
          </a:xfrm>
        </p:grpSpPr>
        <p:sp>
          <p:nvSpPr>
            <p:cNvPr id="99353" name="Rectangle 53">
              <a:extLst>
                <a:ext uri="{FF2B5EF4-FFF2-40B4-BE49-F238E27FC236}">
                  <a16:creationId xmlns:a16="http://schemas.microsoft.com/office/drawing/2014/main" xmlns="" id="{15A66FBF-C48C-4316-9D81-9D1A055ED2A7}"/>
                </a:ext>
              </a:extLst>
            </p:cNvPr>
            <p:cNvSpPr>
              <a:spLocks noChangeArrowheads="1"/>
            </p:cNvSpPr>
            <p:nvPr/>
          </p:nvSpPr>
          <p:spPr bwMode="auto">
            <a:xfrm rot="-60000">
              <a:off x="1084" y="4021"/>
              <a:ext cx="4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Suspend</a:t>
              </a:r>
              <a:endParaRPr lang="en-US" altLang="zh-CN" sz="1600" b="1"/>
            </a:p>
          </p:txBody>
        </p:sp>
        <p:sp>
          <p:nvSpPr>
            <p:cNvPr id="99354" name="Line 54">
              <a:extLst>
                <a:ext uri="{FF2B5EF4-FFF2-40B4-BE49-F238E27FC236}">
                  <a16:creationId xmlns:a16="http://schemas.microsoft.com/office/drawing/2014/main" xmlns="" id="{2127E7F7-E2F4-47A8-9609-1FDE2869738D}"/>
                </a:ext>
              </a:extLst>
            </p:cNvPr>
            <p:cNvSpPr>
              <a:spLocks noChangeShapeType="1"/>
            </p:cNvSpPr>
            <p:nvPr/>
          </p:nvSpPr>
          <p:spPr bwMode="auto">
            <a:xfrm flipH="1">
              <a:off x="933" y="4014"/>
              <a:ext cx="768" cy="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7015" name="Group 55">
            <a:extLst>
              <a:ext uri="{FF2B5EF4-FFF2-40B4-BE49-F238E27FC236}">
                <a16:creationId xmlns:a16="http://schemas.microsoft.com/office/drawing/2014/main" xmlns="" id="{A9E9809E-D281-4192-AE90-CBC6DF68170D}"/>
              </a:ext>
            </a:extLst>
          </p:cNvPr>
          <p:cNvGrpSpPr>
            <a:grpSpLocks/>
          </p:cNvGrpSpPr>
          <p:nvPr/>
        </p:nvGrpSpPr>
        <p:grpSpPr bwMode="auto">
          <a:xfrm>
            <a:off x="3070225" y="4695825"/>
            <a:ext cx="512763" cy="1219200"/>
            <a:chOff x="1934" y="2928"/>
            <a:chExt cx="323" cy="768"/>
          </a:xfrm>
        </p:grpSpPr>
        <p:sp>
          <p:nvSpPr>
            <p:cNvPr id="99350" name="Rectangle 56">
              <a:extLst>
                <a:ext uri="{FF2B5EF4-FFF2-40B4-BE49-F238E27FC236}">
                  <a16:creationId xmlns:a16="http://schemas.microsoft.com/office/drawing/2014/main" xmlns="" id="{D05F98B6-A909-405C-AC4D-76F460A2B4C2}"/>
                </a:ext>
              </a:extLst>
            </p:cNvPr>
            <p:cNvSpPr>
              <a:spLocks noChangeArrowheads="1"/>
            </p:cNvSpPr>
            <p:nvPr/>
          </p:nvSpPr>
          <p:spPr bwMode="auto">
            <a:xfrm rot="-5400000">
              <a:off x="1851" y="3283"/>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Event</a:t>
              </a:r>
              <a:endParaRPr lang="en-US" altLang="zh-CN" sz="1600" b="1"/>
            </a:p>
          </p:txBody>
        </p:sp>
        <p:sp>
          <p:nvSpPr>
            <p:cNvPr id="99351" name="Rectangle 57">
              <a:extLst>
                <a:ext uri="{FF2B5EF4-FFF2-40B4-BE49-F238E27FC236}">
                  <a16:creationId xmlns:a16="http://schemas.microsoft.com/office/drawing/2014/main" xmlns="" id="{F21FADC1-7DE3-4674-91F8-FBB267D2787F}"/>
                </a:ext>
              </a:extLst>
            </p:cNvPr>
            <p:cNvSpPr>
              <a:spLocks noChangeArrowheads="1"/>
            </p:cNvSpPr>
            <p:nvPr/>
          </p:nvSpPr>
          <p:spPr bwMode="auto">
            <a:xfrm rot="-5400000">
              <a:off x="1984" y="3280"/>
              <a:ext cx="3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Occurs</a:t>
              </a:r>
              <a:endParaRPr lang="en-US" altLang="zh-CN" sz="1600" b="1"/>
            </a:p>
          </p:txBody>
        </p:sp>
        <p:sp>
          <p:nvSpPr>
            <p:cNvPr id="99352" name="Line 58">
              <a:extLst>
                <a:ext uri="{FF2B5EF4-FFF2-40B4-BE49-F238E27FC236}">
                  <a16:creationId xmlns:a16="http://schemas.microsoft.com/office/drawing/2014/main" xmlns="" id="{808E4003-3335-4783-9D02-DA69A13B3A99}"/>
                </a:ext>
              </a:extLst>
            </p:cNvPr>
            <p:cNvSpPr>
              <a:spLocks noChangeShapeType="1"/>
            </p:cNvSpPr>
            <p:nvPr/>
          </p:nvSpPr>
          <p:spPr bwMode="auto">
            <a:xfrm flipV="1">
              <a:off x="2112" y="2928"/>
              <a:ext cx="0" cy="768"/>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7019" name="Group 59">
            <a:extLst>
              <a:ext uri="{FF2B5EF4-FFF2-40B4-BE49-F238E27FC236}">
                <a16:creationId xmlns:a16="http://schemas.microsoft.com/office/drawing/2014/main" xmlns="" id="{FEF88C36-2329-4E69-96F9-381061A30058}"/>
              </a:ext>
            </a:extLst>
          </p:cNvPr>
          <p:cNvGrpSpPr>
            <a:grpSpLocks/>
          </p:cNvGrpSpPr>
          <p:nvPr/>
        </p:nvGrpSpPr>
        <p:grpSpPr bwMode="auto">
          <a:xfrm>
            <a:off x="609600" y="4664075"/>
            <a:ext cx="511175" cy="1341438"/>
            <a:chOff x="384" y="2928"/>
            <a:chExt cx="322" cy="768"/>
          </a:xfrm>
        </p:grpSpPr>
        <p:sp>
          <p:nvSpPr>
            <p:cNvPr id="99347" name="Rectangle 60">
              <a:extLst>
                <a:ext uri="{FF2B5EF4-FFF2-40B4-BE49-F238E27FC236}">
                  <a16:creationId xmlns:a16="http://schemas.microsoft.com/office/drawing/2014/main" xmlns="" id="{F4743C52-8A20-4E0D-A781-84D714049D28}"/>
                </a:ext>
              </a:extLst>
            </p:cNvPr>
            <p:cNvSpPr>
              <a:spLocks noChangeArrowheads="1"/>
            </p:cNvSpPr>
            <p:nvPr/>
          </p:nvSpPr>
          <p:spPr bwMode="auto">
            <a:xfrm rot="-5400000">
              <a:off x="315" y="3298"/>
              <a:ext cx="2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Event</a:t>
              </a:r>
              <a:endParaRPr lang="en-US" altLang="zh-CN" sz="1600" b="1"/>
            </a:p>
          </p:txBody>
        </p:sp>
        <p:sp>
          <p:nvSpPr>
            <p:cNvPr id="99348" name="Rectangle 61">
              <a:extLst>
                <a:ext uri="{FF2B5EF4-FFF2-40B4-BE49-F238E27FC236}">
                  <a16:creationId xmlns:a16="http://schemas.microsoft.com/office/drawing/2014/main" xmlns="" id="{D568A41D-8C78-4287-8DEC-C727F887CC63}"/>
                </a:ext>
              </a:extLst>
            </p:cNvPr>
            <p:cNvSpPr>
              <a:spLocks noChangeArrowheads="1"/>
            </p:cNvSpPr>
            <p:nvPr/>
          </p:nvSpPr>
          <p:spPr bwMode="auto">
            <a:xfrm rot="-5400000">
              <a:off x="451" y="3302"/>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1">
                  <a:solidFill>
                    <a:srgbClr val="000000"/>
                  </a:solidFill>
                </a:rPr>
                <a:t>Occurs</a:t>
              </a:r>
              <a:endParaRPr lang="en-US" altLang="zh-CN" sz="1600" b="1"/>
            </a:p>
          </p:txBody>
        </p:sp>
        <p:sp>
          <p:nvSpPr>
            <p:cNvPr id="99349" name="Line 62">
              <a:extLst>
                <a:ext uri="{FF2B5EF4-FFF2-40B4-BE49-F238E27FC236}">
                  <a16:creationId xmlns:a16="http://schemas.microsoft.com/office/drawing/2014/main" xmlns="" id="{BA966E72-11B4-43BE-84D7-72276B413AC3}"/>
                </a:ext>
              </a:extLst>
            </p:cNvPr>
            <p:cNvSpPr>
              <a:spLocks noChangeShapeType="1"/>
            </p:cNvSpPr>
            <p:nvPr/>
          </p:nvSpPr>
          <p:spPr bwMode="auto">
            <a:xfrm flipV="1">
              <a:off x="558" y="2928"/>
              <a:ext cx="0" cy="768"/>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97023" name="Rectangle 63">
            <a:extLst>
              <a:ext uri="{FF2B5EF4-FFF2-40B4-BE49-F238E27FC236}">
                <a16:creationId xmlns:a16="http://schemas.microsoft.com/office/drawing/2014/main" xmlns="" id="{858EC842-8C02-480E-BE5E-784693094C6D}"/>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6964"/>
                                        </p:tgtEl>
                                        <p:attrNameLst>
                                          <p:attrName>style.visibility</p:attrName>
                                        </p:attrNameLst>
                                      </p:cBhvr>
                                      <p:to>
                                        <p:strVal val="visible"/>
                                      </p:to>
                                    </p:set>
                                    <p:animEffect transition="in" filter="dissolve">
                                      <p:cBhvr>
                                        <p:cTn id="7" dur="500"/>
                                        <p:tgtEl>
                                          <p:spTgt spid="296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96981"/>
                                        </p:tgtEl>
                                        <p:attrNameLst>
                                          <p:attrName>style.visibility</p:attrName>
                                        </p:attrNameLst>
                                      </p:cBhvr>
                                      <p:to>
                                        <p:strVal val="visible"/>
                                      </p:to>
                                    </p:set>
                                    <p:animEffect transition="in" filter="strips(downLeft)">
                                      <p:cBhvr>
                                        <p:cTn id="12" dur="500"/>
                                        <p:tgtEl>
                                          <p:spTgt spid="2969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296999"/>
                                        </p:tgtEl>
                                        <p:attrNameLst>
                                          <p:attrName>style.visibility</p:attrName>
                                        </p:attrNameLst>
                                      </p:cBhvr>
                                      <p:to>
                                        <p:strVal val="visible"/>
                                      </p:to>
                                    </p:set>
                                    <p:anim calcmode="lin" valueType="num">
                                      <p:cBhvr>
                                        <p:cTn id="17" dur="500" fill="hold"/>
                                        <p:tgtEl>
                                          <p:spTgt spid="296999"/>
                                        </p:tgtEl>
                                        <p:attrNameLst>
                                          <p:attrName>ppt_x</p:attrName>
                                        </p:attrNameLst>
                                      </p:cBhvr>
                                      <p:tavLst>
                                        <p:tav tm="0">
                                          <p:val>
                                            <p:strVal val="#ppt_x-#ppt_w/2"/>
                                          </p:val>
                                        </p:tav>
                                        <p:tav tm="100000">
                                          <p:val>
                                            <p:strVal val="#ppt_x"/>
                                          </p:val>
                                        </p:tav>
                                      </p:tavLst>
                                    </p:anim>
                                    <p:anim calcmode="lin" valueType="num">
                                      <p:cBhvr>
                                        <p:cTn id="18" dur="500" fill="hold"/>
                                        <p:tgtEl>
                                          <p:spTgt spid="296999"/>
                                        </p:tgtEl>
                                        <p:attrNameLst>
                                          <p:attrName>ppt_y</p:attrName>
                                        </p:attrNameLst>
                                      </p:cBhvr>
                                      <p:tavLst>
                                        <p:tav tm="0">
                                          <p:val>
                                            <p:strVal val="#ppt_y"/>
                                          </p:val>
                                        </p:tav>
                                        <p:tav tm="100000">
                                          <p:val>
                                            <p:strVal val="#ppt_y"/>
                                          </p:val>
                                        </p:tav>
                                      </p:tavLst>
                                    </p:anim>
                                    <p:anim calcmode="lin" valueType="num">
                                      <p:cBhvr>
                                        <p:cTn id="19" dur="500" fill="hold"/>
                                        <p:tgtEl>
                                          <p:spTgt spid="296999"/>
                                        </p:tgtEl>
                                        <p:attrNameLst>
                                          <p:attrName>ppt_w</p:attrName>
                                        </p:attrNameLst>
                                      </p:cBhvr>
                                      <p:tavLst>
                                        <p:tav tm="0">
                                          <p:val>
                                            <p:fltVal val="0"/>
                                          </p:val>
                                        </p:tav>
                                        <p:tav tm="100000">
                                          <p:val>
                                            <p:strVal val="#ppt_w"/>
                                          </p:val>
                                        </p:tav>
                                      </p:tavLst>
                                    </p:anim>
                                    <p:anim calcmode="lin" valueType="num">
                                      <p:cBhvr>
                                        <p:cTn id="20" dur="500" fill="hold"/>
                                        <p:tgtEl>
                                          <p:spTgt spid="296999"/>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2" fill="hold" nodeType="clickEffect">
                                  <p:stCondLst>
                                    <p:cond delay="0"/>
                                  </p:stCondLst>
                                  <p:childTnLst>
                                    <p:set>
                                      <p:cBhvr>
                                        <p:cTn id="24" dur="1" fill="hold">
                                          <p:stCondLst>
                                            <p:cond delay="0"/>
                                          </p:stCondLst>
                                        </p:cTn>
                                        <p:tgtEl>
                                          <p:spTgt spid="297002"/>
                                        </p:tgtEl>
                                        <p:attrNameLst>
                                          <p:attrName>style.visibility</p:attrName>
                                        </p:attrNameLst>
                                      </p:cBhvr>
                                      <p:to>
                                        <p:strVal val="visible"/>
                                      </p:to>
                                    </p:set>
                                    <p:anim calcmode="lin" valueType="num">
                                      <p:cBhvr>
                                        <p:cTn id="25" dur="500" fill="hold"/>
                                        <p:tgtEl>
                                          <p:spTgt spid="297002"/>
                                        </p:tgtEl>
                                        <p:attrNameLst>
                                          <p:attrName>ppt_x</p:attrName>
                                        </p:attrNameLst>
                                      </p:cBhvr>
                                      <p:tavLst>
                                        <p:tav tm="0">
                                          <p:val>
                                            <p:strVal val="#ppt_x+#ppt_w/2"/>
                                          </p:val>
                                        </p:tav>
                                        <p:tav tm="100000">
                                          <p:val>
                                            <p:strVal val="#ppt_x"/>
                                          </p:val>
                                        </p:tav>
                                      </p:tavLst>
                                    </p:anim>
                                    <p:anim calcmode="lin" valueType="num">
                                      <p:cBhvr>
                                        <p:cTn id="26" dur="500" fill="hold"/>
                                        <p:tgtEl>
                                          <p:spTgt spid="297002"/>
                                        </p:tgtEl>
                                        <p:attrNameLst>
                                          <p:attrName>ppt_y</p:attrName>
                                        </p:attrNameLst>
                                      </p:cBhvr>
                                      <p:tavLst>
                                        <p:tav tm="0">
                                          <p:val>
                                            <p:strVal val="#ppt_y"/>
                                          </p:val>
                                        </p:tav>
                                        <p:tav tm="100000">
                                          <p:val>
                                            <p:strVal val="#ppt_y"/>
                                          </p:val>
                                        </p:tav>
                                      </p:tavLst>
                                    </p:anim>
                                    <p:anim calcmode="lin" valueType="num">
                                      <p:cBhvr>
                                        <p:cTn id="27" dur="500" fill="hold"/>
                                        <p:tgtEl>
                                          <p:spTgt spid="297002"/>
                                        </p:tgtEl>
                                        <p:attrNameLst>
                                          <p:attrName>ppt_w</p:attrName>
                                        </p:attrNameLst>
                                      </p:cBhvr>
                                      <p:tavLst>
                                        <p:tav tm="0">
                                          <p:val>
                                            <p:fltVal val="0"/>
                                          </p:val>
                                        </p:tav>
                                        <p:tav tm="100000">
                                          <p:val>
                                            <p:strVal val="#ppt_w"/>
                                          </p:val>
                                        </p:tav>
                                      </p:tavLst>
                                    </p:anim>
                                    <p:anim calcmode="lin" valueType="num">
                                      <p:cBhvr>
                                        <p:cTn id="28" dur="500" fill="hold"/>
                                        <p:tgtEl>
                                          <p:spTgt spid="297002"/>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nodeType="clickEffect">
                                  <p:stCondLst>
                                    <p:cond delay="0"/>
                                  </p:stCondLst>
                                  <p:childTnLst>
                                    <p:set>
                                      <p:cBhvr>
                                        <p:cTn id="32" dur="1" fill="hold">
                                          <p:stCondLst>
                                            <p:cond delay="0"/>
                                          </p:stCondLst>
                                        </p:cTn>
                                        <p:tgtEl>
                                          <p:spTgt spid="296993"/>
                                        </p:tgtEl>
                                        <p:attrNameLst>
                                          <p:attrName>style.visibility</p:attrName>
                                        </p:attrNameLst>
                                      </p:cBhvr>
                                      <p:to>
                                        <p:strVal val="visible"/>
                                      </p:to>
                                    </p:set>
                                    <p:anim calcmode="lin" valueType="num">
                                      <p:cBhvr>
                                        <p:cTn id="33" dur="500" fill="hold"/>
                                        <p:tgtEl>
                                          <p:spTgt spid="296993"/>
                                        </p:tgtEl>
                                        <p:attrNameLst>
                                          <p:attrName>ppt_x</p:attrName>
                                        </p:attrNameLst>
                                      </p:cBhvr>
                                      <p:tavLst>
                                        <p:tav tm="0">
                                          <p:val>
                                            <p:strVal val="#ppt_x-#ppt_w/2"/>
                                          </p:val>
                                        </p:tav>
                                        <p:tav tm="100000">
                                          <p:val>
                                            <p:strVal val="#ppt_x"/>
                                          </p:val>
                                        </p:tav>
                                      </p:tavLst>
                                    </p:anim>
                                    <p:anim calcmode="lin" valueType="num">
                                      <p:cBhvr>
                                        <p:cTn id="34" dur="500" fill="hold"/>
                                        <p:tgtEl>
                                          <p:spTgt spid="296993"/>
                                        </p:tgtEl>
                                        <p:attrNameLst>
                                          <p:attrName>ppt_y</p:attrName>
                                        </p:attrNameLst>
                                      </p:cBhvr>
                                      <p:tavLst>
                                        <p:tav tm="0">
                                          <p:val>
                                            <p:strVal val="#ppt_y"/>
                                          </p:val>
                                        </p:tav>
                                        <p:tav tm="100000">
                                          <p:val>
                                            <p:strVal val="#ppt_y"/>
                                          </p:val>
                                        </p:tav>
                                      </p:tavLst>
                                    </p:anim>
                                    <p:anim calcmode="lin" valueType="num">
                                      <p:cBhvr>
                                        <p:cTn id="35" dur="500" fill="hold"/>
                                        <p:tgtEl>
                                          <p:spTgt spid="296993"/>
                                        </p:tgtEl>
                                        <p:attrNameLst>
                                          <p:attrName>ppt_w</p:attrName>
                                        </p:attrNameLst>
                                      </p:cBhvr>
                                      <p:tavLst>
                                        <p:tav tm="0">
                                          <p:val>
                                            <p:fltVal val="0"/>
                                          </p:val>
                                        </p:tav>
                                        <p:tav tm="100000">
                                          <p:val>
                                            <p:strVal val="#ppt_w"/>
                                          </p:val>
                                        </p:tav>
                                      </p:tavLst>
                                    </p:anim>
                                    <p:anim calcmode="lin" valueType="num">
                                      <p:cBhvr>
                                        <p:cTn id="36" dur="500" fill="hold"/>
                                        <p:tgtEl>
                                          <p:spTgt spid="296993"/>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2" fill="hold" nodeType="clickEffect">
                                  <p:stCondLst>
                                    <p:cond delay="0"/>
                                  </p:stCondLst>
                                  <p:childTnLst>
                                    <p:set>
                                      <p:cBhvr>
                                        <p:cTn id="40" dur="1" fill="hold">
                                          <p:stCondLst>
                                            <p:cond delay="0"/>
                                          </p:stCondLst>
                                        </p:cTn>
                                        <p:tgtEl>
                                          <p:spTgt spid="296996"/>
                                        </p:tgtEl>
                                        <p:attrNameLst>
                                          <p:attrName>style.visibility</p:attrName>
                                        </p:attrNameLst>
                                      </p:cBhvr>
                                      <p:to>
                                        <p:strVal val="visible"/>
                                      </p:to>
                                    </p:set>
                                    <p:anim calcmode="lin" valueType="num">
                                      <p:cBhvr>
                                        <p:cTn id="41" dur="500" fill="hold"/>
                                        <p:tgtEl>
                                          <p:spTgt spid="296996"/>
                                        </p:tgtEl>
                                        <p:attrNameLst>
                                          <p:attrName>ppt_x</p:attrName>
                                        </p:attrNameLst>
                                      </p:cBhvr>
                                      <p:tavLst>
                                        <p:tav tm="0">
                                          <p:val>
                                            <p:strVal val="#ppt_x+#ppt_w/2"/>
                                          </p:val>
                                        </p:tav>
                                        <p:tav tm="100000">
                                          <p:val>
                                            <p:strVal val="#ppt_x"/>
                                          </p:val>
                                        </p:tav>
                                      </p:tavLst>
                                    </p:anim>
                                    <p:anim calcmode="lin" valueType="num">
                                      <p:cBhvr>
                                        <p:cTn id="42" dur="500" fill="hold"/>
                                        <p:tgtEl>
                                          <p:spTgt spid="296996"/>
                                        </p:tgtEl>
                                        <p:attrNameLst>
                                          <p:attrName>ppt_y</p:attrName>
                                        </p:attrNameLst>
                                      </p:cBhvr>
                                      <p:tavLst>
                                        <p:tav tm="0">
                                          <p:val>
                                            <p:strVal val="#ppt_y"/>
                                          </p:val>
                                        </p:tav>
                                        <p:tav tm="100000">
                                          <p:val>
                                            <p:strVal val="#ppt_y"/>
                                          </p:val>
                                        </p:tav>
                                      </p:tavLst>
                                    </p:anim>
                                    <p:anim calcmode="lin" valueType="num">
                                      <p:cBhvr>
                                        <p:cTn id="43" dur="500" fill="hold"/>
                                        <p:tgtEl>
                                          <p:spTgt spid="296996"/>
                                        </p:tgtEl>
                                        <p:attrNameLst>
                                          <p:attrName>ppt_w</p:attrName>
                                        </p:attrNameLst>
                                      </p:cBhvr>
                                      <p:tavLst>
                                        <p:tav tm="0">
                                          <p:val>
                                            <p:fltVal val="0"/>
                                          </p:val>
                                        </p:tav>
                                        <p:tav tm="100000">
                                          <p:val>
                                            <p:strVal val="#ppt_w"/>
                                          </p:val>
                                        </p:tav>
                                      </p:tavLst>
                                    </p:anim>
                                    <p:anim calcmode="lin" valueType="num">
                                      <p:cBhvr>
                                        <p:cTn id="44" dur="500" fill="hold"/>
                                        <p:tgtEl>
                                          <p:spTgt spid="296996"/>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8" fill="hold" nodeType="clickEffect">
                                  <p:stCondLst>
                                    <p:cond delay="0"/>
                                  </p:stCondLst>
                                  <p:childTnLst>
                                    <p:set>
                                      <p:cBhvr>
                                        <p:cTn id="48" dur="1" fill="hold">
                                          <p:stCondLst>
                                            <p:cond delay="0"/>
                                          </p:stCondLst>
                                        </p:cTn>
                                        <p:tgtEl>
                                          <p:spTgt spid="296990"/>
                                        </p:tgtEl>
                                        <p:attrNameLst>
                                          <p:attrName>style.visibility</p:attrName>
                                        </p:attrNameLst>
                                      </p:cBhvr>
                                      <p:to>
                                        <p:strVal val="visible"/>
                                      </p:to>
                                    </p:set>
                                    <p:anim calcmode="lin" valueType="num">
                                      <p:cBhvr>
                                        <p:cTn id="49" dur="500" fill="hold"/>
                                        <p:tgtEl>
                                          <p:spTgt spid="296990"/>
                                        </p:tgtEl>
                                        <p:attrNameLst>
                                          <p:attrName>ppt_x</p:attrName>
                                        </p:attrNameLst>
                                      </p:cBhvr>
                                      <p:tavLst>
                                        <p:tav tm="0">
                                          <p:val>
                                            <p:strVal val="#ppt_x-#ppt_w/2"/>
                                          </p:val>
                                        </p:tav>
                                        <p:tav tm="100000">
                                          <p:val>
                                            <p:strVal val="#ppt_x"/>
                                          </p:val>
                                        </p:tav>
                                      </p:tavLst>
                                    </p:anim>
                                    <p:anim calcmode="lin" valueType="num">
                                      <p:cBhvr>
                                        <p:cTn id="50" dur="500" fill="hold"/>
                                        <p:tgtEl>
                                          <p:spTgt spid="296990"/>
                                        </p:tgtEl>
                                        <p:attrNameLst>
                                          <p:attrName>ppt_y</p:attrName>
                                        </p:attrNameLst>
                                      </p:cBhvr>
                                      <p:tavLst>
                                        <p:tav tm="0">
                                          <p:val>
                                            <p:strVal val="#ppt_y"/>
                                          </p:val>
                                        </p:tav>
                                        <p:tav tm="100000">
                                          <p:val>
                                            <p:strVal val="#ppt_y"/>
                                          </p:val>
                                        </p:tav>
                                      </p:tavLst>
                                    </p:anim>
                                    <p:anim calcmode="lin" valueType="num">
                                      <p:cBhvr>
                                        <p:cTn id="51" dur="500" fill="hold"/>
                                        <p:tgtEl>
                                          <p:spTgt spid="296990"/>
                                        </p:tgtEl>
                                        <p:attrNameLst>
                                          <p:attrName>ppt_w</p:attrName>
                                        </p:attrNameLst>
                                      </p:cBhvr>
                                      <p:tavLst>
                                        <p:tav tm="0">
                                          <p:val>
                                            <p:fltVal val="0"/>
                                          </p:val>
                                        </p:tav>
                                        <p:tav tm="100000">
                                          <p:val>
                                            <p:strVal val="#ppt_w"/>
                                          </p:val>
                                        </p:tav>
                                      </p:tavLst>
                                    </p:anim>
                                    <p:anim calcmode="lin" valueType="num">
                                      <p:cBhvr>
                                        <p:cTn id="52" dur="500" fill="hold"/>
                                        <p:tgtEl>
                                          <p:spTgt spid="296990"/>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12" fill="hold" nodeType="clickEffect">
                                  <p:stCondLst>
                                    <p:cond delay="0"/>
                                  </p:stCondLst>
                                  <p:childTnLst>
                                    <p:set>
                                      <p:cBhvr>
                                        <p:cTn id="56" dur="1" fill="hold">
                                          <p:stCondLst>
                                            <p:cond delay="0"/>
                                          </p:stCondLst>
                                        </p:cTn>
                                        <p:tgtEl>
                                          <p:spTgt spid="297005"/>
                                        </p:tgtEl>
                                        <p:attrNameLst>
                                          <p:attrName>style.visibility</p:attrName>
                                        </p:attrNameLst>
                                      </p:cBhvr>
                                      <p:to>
                                        <p:strVal val="visible"/>
                                      </p:to>
                                    </p:set>
                                    <p:animEffect transition="in" filter="strips(downLeft)">
                                      <p:cBhvr>
                                        <p:cTn id="57" dur="500"/>
                                        <p:tgtEl>
                                          <p:spTgt spid="29700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7" presetClass="entr" presetSubtype="8" fill="hold" nodeType="clickEffect">
                                  <p:stCondLst>
                                    <p:cond delay="0"/>
                                  </p:stCondLst>
                                  <p:childTnLst>
                                    <p:set>
                                      <p:cBhvr>
                                        <p:cTn id="61" dur="1" fill="hold">
                                          <p:stCondLst>
                                            <p:cond delay="0"/>
                                          </p:stCondLst>
                                        </p:cTn>
                                        <p:tgtEl>
                                          <p:spTgt spid="297009"/>
                                        </p:tgtEl>
                                        <p:attrNameLst>
                                          <p:attrName>style.visibility</p:attrName>
                                        </p:attrNameLst>
                                      </p:cBhvr>
                                      <p:to>
                                        <p:strVal val="visible"/>
                                      </p:to>
                                    </p:set>
                                    <p:anim calcmode="lin" valueType="num">
                                      <p:cBhvr>
                                        <p:cTn id="62" dur="500" fill="hold"/>
                                        <p:tgtEl>
                                          <p:spTgt spid="297009"/>
                                        </p:tgtEl>
                                        <p:attrNameLst>
                                          <p:attrName>ppt_x</p:attrName>
                                        </p:attrNameLst>
                                      </p:cBhvr>
                                      <p:tavLst>
                                        <p:tav tm="0">
                                          <p:val>
                                            <p:strVal val="#ppt_x-#ppt_w/2"/>
                                          </p:val>
                                        </p:tav>
                                        <p:tav tm="100000">
                                          <p:val>
                                            <p:strVal val="#ppt_x"/>
                                          </p:val>
                                        </p:tav>
                                      </p:tavLst>
                                    </p:anim>
                                    <p:anim calcmode="lin" valueType="num">
                                      <p:cBhvr>
                                        <p:cTn id="63" dur="500" fill="hold"/>
                                        <p:tgtEl>
                                          <p:spTgt spid="297009"/>
                                        </p:tgtEl>
                                        <p:attrNameLst>
                                          <p:attrName>ppt_y</p:attrName>
                                        </p:attrNameLst>
                                      </p:cBhvr>
                                      <p:tavLst>
                                        <p:tav tm="0">
                                          <p:val>
                                            <p:strVal val="#ppt_y"/>
                                          </p:val>
                                        </p:tav>
                                        <p:tav tm="100000">
                                          <p:val>
                                            <p:strVal val="#ppt_y"/>
                                          </p:val>
                                        </p:tav>
                                      </p:tavLst>
                                    </p:anim>
                                    <p:anim calcmode="lin" valueType="num">
                                      <p:cBhvr>
                                        <p:cTn id="64" dur="500" fill="hold"/>
                                        <p:tgtEl>
                                          <p:spTgt spid="297009"/>
                                        </p:tgtEl>
                                        <p:attrNameLst>
                                          <p:attrName>ppt_w</p:attrName>
                                        </p:attrNameLst>
                                      </p:cBhvr>
                                      <p:tavLst>
                                        <p:tav tm="0">
                                          <p:val>
                                            <p:fltVal val="0"/>
                                          </p:val>
                                        </p:tav>
                                        <p:tav tm="100000">
                                          <p:val>
                                            <p:strVal val="#ppt_w"/>
                                          </p:val>
                                        </p:tav>
                                      </p:tavLst>
                                    </p:anim>
                                    <p:anim calcmode="lin" valueType="num">
                                      <p:cBhvr>
                                        <p:cTn id="65" dur="500" fill="hold"/>
                                        <p:tgtEl>
                                          <p:spTgt spid="297009"/>
                                        </p:tgtEl>
                                        <p:attrNameLst>
                                          <p:attrName>ppt_h</p:attrName>
                                        </p:attrNameLst>
                                      </p:cBhvr>
                                      <p:tavLst>
                                        <p:tav tm="0">
                                          <p:val>
                                            <p:strVal val="#ppt_h"/>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7" presetClass="entr" presetSubtype="2" fill="hold" nodeType="clickEffect">
                                  <p:stCondLst>
                                    <p:cond delay="0"/>
                                  </p:stCondLst>
                                  <p:childTnLst>
                                    <p:set>
                                      <p:cBhvr>
                                        <p:cTn id="69" dur="1" fill="hold">
                                          <p:stCondLst>
                                            <p:cond delay="0"/>
                                          </p:stCondLst>
                                        </p:cTn>
                                        <p:tgtEl>
                                          <p:spTgt spid="297012"/>
                                        </p:tgtEl>
                                        <p:attrNameLst>
                                          <p:attrName>style.visibility</p:attrName>
                                        </p:attrNameLst>
                                      </p:cBhvr>
                                      <p:to>
                                        <p:strVal val="visible"/>
                                      </p:to>
                                    </p:set>
                                    <p:anim calcmode="lin" valueType="num">
                                      <p:cBhvr>
                                        <p:cTn id="70" dur="500" fill="hold"/>
                                        <p:tgtEl>
                                          <p:spTgt spid="297012"/>
                                        </p:tgtEl>
                                        <p:attrNameLst>
                                          <p:attrName>ppt_x</p:attrName>
                                        </p:attrNameLst>
                                      </p:cBhvr>
                                      <p:tavLst>
                                        <p:tav tm="0">
                                          <p:val>
                                            <p:strVal val="#ppt_x+#ppt_w/2"/>
                                          </p:val>
                                        </p:tav>
                                        <p:tav tm="100000">
                                          <p:val>
                                            <p:strVal val="#ppt_x"/>
                                          </p:val>
                                        </p:tav>
                                      </p:tavLst>
                                    </p:anim>
                                    <p:anim calcmode="lin" valueType="num">
                                      <p:cBhvr>
                                        <p:cTn id="71" dur="500" fill="hold"/>
                                        <p:tgtEl>
                                          <p:spTgt spid="297012"/>
                                        </p:tgtEl>
                                        <p:attrNameLst>
                                          <p:attrName>ppt_y</p:attrName>
                                        </p:attrNameLst>
                                      </p:cBhvr>
                                      <p:tavLst>
                                        <p:tav tm="0">
                                          <p:val>
                                            <p:strVal val="#ppt_y"/>
                                          </p:val>
                                        </p:tav>
                                        <p:tav tm="100000">
                                          <p:val>
                                            <p:strVal val="#ppt_y"/>
                                          </p:val>
                                        </p:tav>
                                      </p:tavLst>
                                    </p:anim>
                                    <p:anim calcmode="lin" valueType="num">
                                      <p:cBhvr>
                                        <p:cTn id="72" dur="500" fill="hold"/>
                                        <p:tgtEl>
                                          <p:spTgt spid="297012"/>
                                        </p:tgtEl>
                                        <p:attrNameLst>
                                          <p:attrName>ppt_w</p:attrName>
                                        </p:attrNameLst>
                                      </p:cBhvr>
                                      <p:tavLst>
                                        <p:tav tm="0">
                                          <p:val>
                                            <p:fltVal val="0"/>
                                          </p:val>
                                        </p:tav>
                                        <p:tav tm="100000">
                                          <p:val>
                                            <p:strVal val="#ppt_w"/>
                                          </p:val>
                                        </p:tav>
                                      </p:tavLst>
                                    </p:anim>
                                    <p:anim calcmode="lin" valueType="num">
                                      <p:cBhvr>
                                        <p:cTn id="73" dur="500" fill="hold"/>
                                        <p:tgtEl>
                                          <p:spTgt spid="297012"/>
                                        </p:tgtEl>
                                        <p:attrNameLst>
                                          <p:attrName>ppt_h</p:attrName>
                                        </p:attrNameLst>
                                      </p:cBhvr>
                                      <p:tavLst>
                                        <p:tav tm="0">
                                          <p:val>
                                            <p:strVal val="#ppt_h"/>
                                          </p:val>
                                        </p:tav>
                                        <p:tav tm="100000">
                                          <p:val>
                                            <p:strVal val="#ppt_h"/>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17" presetClass="entr" presetSubtype="4" fill="hold" nodeType="clickEffect">
                                  <p:stCondLst>
                                    <p:cond delay="0"/>
                                  </p:stCondLst>
                                  <p:childTnLst>
                                    <p:set>
                                      <p:cBhvr>
                                        <p:cTn id="77" dur="1" fill="hold">
                                          <p:stCondLst>
                                            <p:cond delay="0"/>
                                          </p:stCondLst>
                                        </p:cTn>
                                        <p:tgtEl>
                                          <p:spTgt spid="297015"/>
                                        </p:tgtEl>
                                        <p:attrNameLst>
                                          <p:attrName>style.visibility</p:attrName>
                                        </p:attrNameLst>
                                      </p:cBhvr>
                                      <p:to>
                                        <p:strVal val="visible"/>
                                      </p:to>
                                    </p:set>
                                    <p:anim calcmode="lin" valueType="num">
                                      <p:cBhvr>
                                        <p:cTn id="78" dur="500" fill="hold"/>
                                        <p:tgtEl>
                                          <p:spTgt spid="297015"/>
                                        </p:tgtEl>
                                        <p:attrNameLst>
                                          <p:attrName>ppt_x</p:attrName>
                                        </p:attrNameLst>
                                      </p:cBhvr>
                                      <p:tavLst>
                                        <p:tav tm="0">
                                          <p:val>
                                            <p:strVal val="#ppt_x"/>
                                          </p:val>
                                        </p:tav>
                                        <p:tav tm="100000">
                                          <p:val>
                                            <p:strVal val="#ppt_x"/>
                                          </p:val>
                                        </p:tav>
                                      </p:tavLst>
                                    </p:anim>
                                    <p:anim calcmode="lin" valueType="num">
                                      <p:cBhvr>
                                        <p:cTn id="79" dur="500" fill="hold"/>
                                        <p:tgtEl>
                                          <p:spTgt spid="297015"/>
                                        </p:tgtEl>
                                        <p:attrNameLst>
                                          <p:attrName>ppt_y</p:attrName>
                                        </p:attrNameLst>
                                      </p:cBhvr>
                                      <p:tavLst>
                                        <p:tav tm="0">
                                          <p:val>
                                            <p:strVal val="#ppt_y+#ppt_h/2"/>
                                          </p:val>
                                        </p:tav>
                                        <p:tav tm="100000">
                                          <p:val>
                                            <p:strVal val="#ppt_y"/>
                                          </p:val>
                                        </p:tav>
                                      </p:tavLst>
                                    </p:anim>
                                    <p:anim calcmode="lin" valueType="num">
                                      <p:cBhvr>
                                        <p:cTn id="80" dur="500" fill="hold"/>
                                        <p:tgtEl>
                                          <p:spTgt spid="297015"/>
                                        </p:tgtEl>
                                        <p:attrNameLst>
                                          <p:attrName>ppt_w</p:attrName>
                                        </p:attrNameLst>
                                      </p:cBhvr>
                                      <p:tavLst>
                                        <p:tav tm="0">
                                          <p:val>
                                            <p:strVal val="#ppt_w"/>
                                          </p:val>
                                        </p:tav>
                                        <p:tav tm="100000">
                                          <p:val>
                                            <p:strVal val="#ppt_w"/>
                                          </p:val>
                                        </p:tav>
                                      </p:tavLst>
                                    </p:anim>
                                    <p:anim calcmode="lin" valueType="num">
                                      <p:cBhvr>
                                        <p:cTn id="81" dur="500" fill="hold"/>
                                        <p:tgtEl>
                                          <p:spTgt spid="297015"/>
                                        </p:tgtEl>
                                        <p:attrNameLst>
                                          <p:attrName>ppt_h</p:attrName>
                                        </p:attrNameLst>
                                      </p:cBhvr>
                                      <p:tavLst>
                                        <p:tav tm="0">
                                          <p:val>
                                            <p:fltVal val="0"/>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17" presetClass="entr" presetSubtype="4" fill="hold" nodeType="clickEffect">
                                  <p:stCondLst>
                                    <p:cond delay="0"/>
                                  </p:stCondLst>
                                  <p:childTnLst>
                                    <p:set>
                                      <p:cBhvr>
                                        <p:cTn id="85" dur="1" fill="hold">
                                          <p:stCondLst>
                                            <p:cond delay="0"/>
                                          </p:stCondLst>
                                        </p:cTn>
                                        <p:tgtEl>
                                          <p:spTgt spid="297019"/>
                                        </p:tgtEl>
                                        <p:attrNameLst>
                                          <p:attrName>style.visibility</p:attrName>
                                        </p:attrNameLst>
                                      </p:cBhvr>
                                      <p:to>
                                        <p:strVal val="visible"/>
                                      </p:to>
                                    </p:set>
                                    <p:anim calcmode="lin" valueType="num">
                                      <p:cBhvr>
                                        <p:cTn id="86" dur="500" fill="hold"/>
                                        <p:tgtEl>
                                          <p:spTgt spid="297019"/>
                                        </p:tgtEl>
                                        <p:attrNameLst>
                                          <p:attrName>ppt_x</p:attrName>
                                        </p:attrNameLst>
                                      </p:cBhvr>
                                      <p:tavLst>
                                        <p:tav tm="0">
                                          <p:val>
                                            <p:strVal val="#ppt_x"/>
                                          </p:val>
                                        </p:tav>
                                        <p:tav tm="100000">
                                          <p:val>
                                            <p:strVal val="#ppt_x"/>
                                          </p:val>
                                        </p:tav>
                                      </p:tavLst>
                                    </p:anim>
                                    <p:anim calcmode="lin" valueType="num">
                                      <p:cBhvr>
                                        <p:cTn id="87" dur="500" fill="hold"/>
                                        <p:tgtEl>
                                          <p:spTgt spid="297019"/>
                                        </p:tgtEl>
                                        <p:attrNameLst>
                                          <p:attrName>ppt_y</p:attrName>
                                        </p:attrNameLst>
                                      </p:cBhvr>
                                      <p:tavLst>
                                        <p:tav tm="0">
                                          <p:val>
                                            <p:strVal val="#ppt_y+#ppt_h/2"/>
                                          </p:val>
                                        </p:tav>
                                        <p:tav tm="100000">
                                          <p:val>
                                            <p:strVal val="#ppt_y"/>
                                          </p:val>
                                        </p:tav>
                                      </p:tavLst>
                                    </p:anim>
                                    <p:anim calcmode="lin" valueType="num">
                                      <p:cBhvr>
                                        <p:cTn id="88" dur="500" fill="hold"/>
                                        <p:tgtEl>
                                          <p:spTgt spid="297019"/>
                                        </p:tgtEl>
                                        <p:attrNameLst>
                                          <p:attrName>ppt_w</p:attrName>
                                        </p:attrNameLst>
                                      </p:cBhvr>
                                      <p:tavLst>
                                        <p:tav tm="0">
                                          <p:val>
                                            <p:strVal val="#ppt_w"/>
                                          </p:val>
                                        </p:tav>
                                        <p:tav tm="100000">
                                          <p:val>
                                            <p:strVal val="#ppt_w"/>
                                          </p:val>
                                        </p:tav>
                                      </p:tavLst>
                                    </p:anim>
                                    <p:anim calcmode="lin" valueType="num">
                                      <p:cBhvr>
                                        <p:cTn id="89" dur="500" fill="hold"/>
                                        <p:tgtEl>
                                          <p:spTgt spid="297019"/>
                                        </p:tgtEl>
                                        <p:attrNameLst>
                                          <p:attrName>ppt_h</p:attrName>
                                        </p:attrNameLst>
                                      </p:cBhvr>
                                      <p:tavLst>
                                        <p:tav tm="0">
                                          <p:val>
                                            <p:fltVal val="0"/>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17" presetClass="entr" presetSubtype="1" fill="hold" nodeType="clickEffect">
                                  <p:stCondLst>
                                    <p:cond delay="0"/>
                                  </p:stCondLst>
                                  <p:childTnLst>
                                    <p:set>
                                      <p:cBhvr>
                                        <p:cTn id="93" dur="1" fill="hold">
                                          <p:stCondLst>
                                            <p:cond delay="0"/>
                                          </p:stCondLst>
                                        </p:cTn>
                                        <p:tgtEl>
                                          <p:spTgt spid="296984"/>
                                        </p:tgtEl>
                                        <p:attrNameLst>
                                          <p:attrName>style.visibility</p:attrName>
                                        </p:attrNameLst>
                                      </p:cBhvr>
                                      <p:to>
                                        <p:strVal val="visible"/>
                                      </p:to>
                                    </p:set>
                                    <p:anim calcmode="lin" valueType="num">
                                      <p:cBhvr>
                                        <p:cTn id="94" dur="500" fill="hold"/>
                                        <p:tgtEl>
                                          <p:spTgt spid="296984"/>
                                        </p:tgtEl>
                                        <p:attrNameLst>
                                          <p:attrName>ppt_x</p:attrName>
                                        </p:attrNameLst>
                                      </p:cBhvr>
                                      <p:tavLst>
                                        <p:tav tm="0">
                                          <p:val>
                                            <p:strVal val="#ppt_x"/>
                                          </p:val>
                                        </p:tav>
                                        <p:tav tm="100000">
                                          <p:val>
                                            <p:strVal val="#ppt_x"/>
                                          </p:val>
                                        </p:tav>
                                      </p:tavLst>
                                    </p:anim>
                                    <p:anim calcmode="lin" valueType="num">
                                      <p:cBhvr>
                                        <p:cTn id="95" dur="500" fill="hold"/>
                                        <p:tgtEl>
                                          <p:spTgt spid="296984"/>
                                        </p:tgtEl>
                                        <p:attrNameLst>
                                          <p:attrName>ppt_y</p:attrName>
                                        </p:attrNameLst>
                                      </p:cBhvr>
                                      <p:tavLst>
                                        <p:tav tm="0">
                                          <p:val>
                                            <p:strVal val="#ppt_y-#ppt_h/2"/>
                                          </p:val>
                                        </p:tav>
                                        <p:tav tm="100000">
                                          <p:val>
                                            <p:strVal val="#ppt_y"/>
                                          </p:val>
                                        </p:tav>
                                      </p:tavLst>
                                    </p:anim>
                                    <p:anim calcmode="lin" valueType="num">
                                      <p:cBhvr>
                                        <p:cTn id="96" dur="500" fill="hold"/>
                                        <p:tgtEl>
                                          <p:spTgt spid="296984"/>
                                        </p:tgtEl>
                                        <p:attrNameLst>
                                          <p:attrName>ppt_w</p:attrName>
                                        </p:attrNameLst>
                                      </p:cBhvr>
                                      <p:tavLst>
                                        <p:tav tm="0">
                                          <p:val>
                                            <p:strVal val="#ppt_w"/>
                                          </p:val>
                                        </p:tav>
                                        <p:tav tm="100000">
                                          <p:val>
                                            <p:strVal val="#ppt_w"/>
                                          </p:val>
                                        </p:tav>
                                      </p:tavLst>
                                    </p:anim>
                                    <p:anim calcmode="lin" valueType="num">
                                      <p:cBhvr>
                                        <p:cTn id="97" dur="500" fill="hold"/>
                                        <p:tgtEl>
                                          <p:spTgt spid="296984"/>
                                        </p:tgtEl>
                                        <p:attrNameLst>
                                          <p:attrName>ppt_h</p:attrName>
                                        </p:attrNameLst>
                                      </p:cBhvr>
                                      <p:tavLst>
                                        <p:tav tm="0">
                                          <p:val>
                                            <p:fltVal val="0"/>
                                          </p:val>
                                        </p:tav>
                                        <p:tav tm="100000">
                                          <p:val>
                                            <p:strVal val="#ppt_h"/>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18" presetClass="entr" presetSubtype="12" fill="hold" nodeType="clickEffect">
                                  <p:stCondLst>
                                    <p:cond delay="0"/>
                                  </p:stCondLst>
                                  <p:childTnLst>
                                    <p:set>
                                      <p:cBhvr>
                                        <p:cTn id="101" dur="1" fill="hold">
                                          <p:stCondLst>
                                            <p:cond delay="0"/>
                                          </p:stCondLst>
                                        </p:cTn>
                                        <p:tgtEl>
                                          <p:spTgt spid="296987"/>
                                        </p:tgtEl>
                                        <p:attrNameLst>
                                          <p:attrName>style.visibility</p:attrName>
                                        </p:attrNameLst>
                                      </p:cBhvr>
                                      <p:to>
                                        <p:strVal val="visible"/>
                                      </p:to>
                                    </p:set>
                                    <p:animEffect transition="in" filter="strips(downLeft)">
                                      <p:cBhvr>
                                        <p:cTn id="102" dur="500"/>
                                        <p:tgtEl>
                                          <p:spTgt spid="296987"/>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8" presetClass="entr" presetSubtype="16" fill="hold" nodeType="clickEffect">
                                  <p:stCondLst>
                                    <p:cond delay="0"/>
                                  </p:stCondLst>
                                  <p:childTnLst>
                                    <p:set>
                                      <p:cBhvr>
                                        <p:cTn id="106" dur="1" fill="hold">
                                          <p:stCondLst>
                                            <p:cond delay="0"/>
                                          </p:stCondLst>
                                        </p:cTn>
                                        <p:tgtEl>
                                          <p:spTgt spid="296962"/>
                                        </p:tgtEl>
                                        <p:attrNameLst>
                                          <p:attrName>style.visibility</p:attrName>
                                        </p:attrNameLst>
                                      </p:cBhvr>
                                      <p:to>
                                        <p:strVal val="visible"/>
                                      </p:to>
                                    </p:set>
                                    <p:animEffect transition="in" filter="diamond(in)">
                                      <p:cBhvr>
                                        <p:cTn id="107" dur="500"/>
                                        <p:tgtEl>
                                          <p:spTgt spid="296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xmlns="" id="{31C803DF-B43A-4570-BAC9-E19EE1051F9D}"/>
              </a:ext>
            </a:extLst>
          </p:cNvPr>
          <p:cNvSpPr>
            <a:spLocks noGrp="1" noChangeArrowheads="1"/>
          </p:cNvSpPr>
          <p:nvPr>
            <p:ph type="body" idx="1"/>
          </p:nvPr>
        </p:nvSpPr>
        <p:spPr>
          <a:xfrm>
            <a:off x="468313" y="1139825"/>
            <a:ext cx="8135937" cy="5545138"/>
          </a:xfrm>
        </p:spPr>
        <p:txBody>
          <a:bodyPr/>
          <a:lstStyle/>
          <a:p>
            <a:pPr eaLnBrk="1" hangingPunct="1">
              <a:spcBef>
                <a:spcPct val="0"/>
              </a:spcBef>
              <a:buFontTx/>
              <a:buNone/>
            </a:pPr>
            <a:r>
              <a:rPr lang="en-US" altLang="zh-CN" b="1" dirty="0">
                <a:solidFill>
                  <a:schemeClr val="accent2"/>
                </a:solidFill>
              </a:rPr>
              <a:t>3.2 </a:t>
            </a:r>
            <a:r>
              <a:rPr lang="zh-CN" altLang="en-US" b="1" dirty="0">
                <a:solidFill>
                  <a:schemeClr val="accent2"/>
                </a:solidFill>
              </a:rPr>
              <a:t>进程的描述</a:t>
            </a:r>
          </a:p>
          <a:p>
            <a:pPr eaLnBrk="1" hangingPunct="1">
              <a:spcBef>
                <a:spcPct val="0"/>
              </a:spcBef>
              <a:buFontTx/>
              <a:buNone/>
            </a:pPr>
            <a:r>
              <a:rPr lang="en-US" altLang="zh-CN" sz="2800" b="1" dirty="0">
                <a:solidFill>
                  <a:srgbClr val="339933"/>
                </a:solidFill>
              </a:rPr>
              <a:t>3.2.5</a:t>
            </a:r>
            <a:r>
              <a:rPr lang="zh-CN" altLang="en-US" sz="2800" b="1" dirty="0">
                <a:solidFill>
                  <a:srgbClr val="339933"/>
                </a:solidFill>
              </a:rPr>
              <a:t>进程的状态及其转换</a:t>
            </a:r>
            <a:r>
              <a:rPr lang="en-US" altLang="zh-CN" sz="2400" b="1" dirty="0"/>
              <a:t>——</a:t>
            </a:r>
            <a:r>
              <a:rPr lang="zh-CN" altLang="en-US" sz="2400" b="1" dirty="0"/>
              <a:t>挂起进程模型</a:t>
            </a:r>
          </a:p>
          <a:p>
            <a:pPr lvl="1" eaLnBrk="1" hangingPunct="1">
              <a:lnSpc>
                <a:spcPct val="105000"/>
              </a:lnSpc>
              <a:spcBef>
                <a:spcPct val="15000"/>
              </a:spcBef>
              <a:buFontTx/>
              <a:buNone/>
            </a:pPr>
            <a:r>
              <a:rPr lang="zh-CN" altLang="en-US" b="1" dirty="0">
                <a:solidFill>
                  <a:srgbClr val="FF3300"/>
                </a:solidFill>
              </a:rPr>
              <a:t>   </a:t>
            </a:r>
            <a:r>
              <a:rPr lang="zh-CN" altLang="en-US" sz="2600" b="1" dirty="0"/>
              <a:t>挂起进程模型的状态需考虑二方面：</a:t>
            </a:r>
            <a:r>
              <a:rPr lang="zh-CN" altLang="en-US" sz="2600" b="1" dirty="0">
                <a:solidFill>
                  <a:srgbClr val="FF3300"/>
                </a:solidFill>
              </a:rPr>
              <a:t>是否就绪，是否在内存</a:t>
            </a:r>
          </a:p>
          <a:p>
            <a:pPr lvl="1" eaLnBrk="1" hangingPunct="1">
              <a:lnSpc>
                <a:spcPct val="105000"/>
              </a:lnSpc>
              <a:spcBef>
                <a:spcPct val="15000"/>
              </a:spcBef>
              <a:buFontTx/>
              <a:buBlip>
                <a:blip r:embed="rId3"/>
              </a:buBlip>
            </a:pPr>
            <a:r>
              <a:rPr lang="zh-CN" altLang="en-US" sz="2600" b="1" dirty="0">
                <a:solidFill>
                  <a:srgbClr val="339933"/>
                </a:solidFill>
              </a:rPr>
              <a:t>就绪状态</a:t>
            </a:r>
            <a:r>
              <a:rPr lang="en-US" altLang="zh-CN" sz="2600" b="1" dirty="0">
                <a:solidFill>
                  <a:srgbClr val="339933"/>
                </a:solidFill>
              </a:rPr>
              <a:t>(Ready)</a:t>
            </a:r>
            <a:r>
              <a:rPr lang="zh-CN" altLang="en-US" sz="2600" b="1" dirty="0">
                <a:solidFill>
                  <a:srgbClr val="339933"/>
                </a:solidFill>
              </a:rPr>
              <a:t>：</a:t>
            </a:r>
            <a:r>
              <a:rPr lang="zh-CN" altLang="en-US" sz="2600" b="1" dirty="0"/>
              <a:t>进程在内存且可立即进入运行状态；</a:t>
            </a:r>
          </a:p>
          <a:p>
            <a:pPr lvl="1" eaLnBrk="1" hangingPunct="1">
              <a:lnSpc>
                <a:spcPct val="105000"/>
              </a:lnSpc>
              <a:spcBef>
                <a:spcPct val="15000"/>
              </a:spcBef>
              <a:buFontTx/>
              <a:buBlip>
                <a:blip r:embed="rId3"/>
              </a:buBlip>
            </a:pPr>
            <a:r>
              <a:rPr lang="zh-CN" altLang="en-US" sz="2600" b="1" dirty="0">
                <a:solidFill>
                  <a:srgbClr val="339933"/>
                </a:solidFill>
              </a:rPr>
              <a:t>阻塞状态</a:t>
            </a:r>
            <a:r>
              <a:rPr lang="en-US" altLang="zh-CN" sz="2600" b="1" dirty="0">
                <a:solidFill>
                  <a:srgbClr val="339933"/>
                </a:solidFill>
              </a:rPr>
              <a:t>(Blocked)</a:t>
            </a:r>
            <a:r>
              <a:rPr lang="zh-CN" altLang="en-US" sz="2600" b="1" dirty="0">
                <a:solidFill>
                  <a:srgbClr val="339933"/>
                </a:solidFill>
              </a:rPr>
              <a:t>：</a:t>
            </a:r>
            <a:r>
              <a:rPr lang="zh-CN" altLang="en-US" sz="2600" b="1" dirty="0"/>
              <a:t>进程在内存，并等待某事件的出现；</a:t>
            </a:r>
          </a:p>
          <a:p>
            <a:pPr lvl="1" eaLnBrk="1" hangingPunct="1">
              <a:lnSpc>
                <a:spcPct val="105000"/>
              </a:lnSpc>
              <a:spcBef>
                <a:spcPct val="15000"/>
              </a:spcBef>
              <a:buFontTx/>
              <a:buBlip>
                <a:blip r:embed="rId3"/>
              </a:buBlip>
            </a:pPr>
            <a:r>
              <a:rPr lang="zh-CN" altLang="en-US" sz="2600" b="1" dirty="0">
                <a:solidFill>
                  <a:srgbClr val="339933"/>
                </a:solidFill>
              </a:rPr>
              <a:t>就绪挂起状态</a:t>
            </a:r>
            <a:r>
              <a:rPr lang="en-US" altLang="zh-CN" sz="2600" b="1" dirty="0">
                <a:solidFill>
                  <a:srgbClr val="339933"/>
                </a:solidFill>
              </a:rPr>
              <a:t>(Ready, suspend)</a:t>
            </a:r>
            <a:r>
              <a:rPr lang="zh-CN" altLang="en-US" sz="2600" b="1" dirty="0">
                <a:solidFill>
                  <a:srgbClr val="339933"/>
                </a:solidFill>
              </a:rPr>
              <a:t>：</a:t>
            </a:r>
            <a:r>
              <a:rPr lang="zh-CN" altLang="en-US" sz="2600" b="1" dirty="0"/>
              <a:t>进程在外存，但只要进入内存，即可运行；</a:t>
            </a:r>
          </a:p>
          <a:p>
            <a:pPr lvl="1" eaLnBrk="1" hangingPunct="1">
              <a:lnSpc>
                <a:spcPct val="105000"/>
              </a:lnSpc>
              <a:spcBef>
                <a:spcPct val="15000"/>
              </a:spcBef>
              <a:buFontTx/>
              <a:buBlip>
                <a:blip r:embed="rId3"/>
              </a:buBlip>
            </a:pPr>
            <a:r>
              <a:rPr lang="zh-CN" altLang="en-US" sz="2600" b="1" dirty="0">
                <a:solidFill>
                  <a:srgbClr val="339933"/>
                </a:solidFill>
              </a:rPr>
              <a:t>阻塞挂起状态</a:t>
            </a:r>
            <a:r>
              <a:rPr lang="en-US" altLang="zh-CN" sz="2600" b="1" dirty="0">
                <a:solidFill>
                  <a:srgbClr val="339933"/>
                </a:solidFill>
              </a:rPr>
              <a:t>(Blocked, suspend)</a:t>
            </a:r>
            <a:r>
              <a:rPr lang="zh-CN" altLang="en-US" sz="2600" b="1" dirty="0">
                <a:solidFill>
                  <a:srgbClr val="339933"/>
                </a:solidFill>
              </a:rPr>
              <a:t>：</a:t>
            </a:r>
            <a:r>
              <a:rPr lang="zh-CN" altLang="en-US" sz="2600" b="1" dirty="0"/>
              <a:t>进程在外存并等待某事件的出现。</a:t>
            </a:r>
          </a:p>
        </p:txBody>
      </p:sp>
      <p:sp>
        <p:nvSpPr>
          <p:cNvPr id="299011" name="Rectangle 3">
            <a:extLst>
              <a:ext uri="{FF2B5EF4-FFF2-40B4-BE49-F238E27FC236}">
                <a16:creationId xmlns:a16="http://schemas.microsoft.com/office/drawing/2014/main" xmlns="" id="{B1E511DE-38CE-4CDB-BE7E-99EC6F5F2F18}"/>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xmlns="" id="{49BC422C-5031-489A-8A39-BEDD7B935ACD}"/>
              </a:ext>
            </a:extLst>
          </p:cNvPr>
          <p:cNvSpPr>
            <a:spLocks noGrp="1" noChangeArrowheads="1"/>
          </p:cNvSpPr>
          <p:nvPr>
            <p:ph type="body" idx="1"/>
          </p:nvPr>
        </p:nvSpPr>
        <p:spPr>
          <a:xfrm>
            <a:off x="228600" y="1143000"/>
            <a:ext cx="8686800" cy="5410200"/>
          </a:xfrm>
        </p:spPr>
        <p:txBody>
          <a:bodyPr/>
          <a:lstStyle/>
          <a:p>
            <a:pPr eaLnBrk="1" hangingPunct="1">
              <a:lnSpc>
                <a:spcPct val="90000"/>
              </a:lnSpc>
              <a:buFontTx/>
              <a:buNone/>
            </a:pPr>
            <a:r>
              <a:rPr lang="en-US" altLang="zh-CN" b="1">
                <a:solidFill>
                  <a:schemeClr val="accent2"/>
                </a:solidFill>
              </a:rPr>
              <a:t>3.2 </a:t>
            </a:r>
            <a:r>
              <a:rPr lang="zh-CN" altLang="en-US" b="1">
                <a:solidFill>
                  <a:schemeClr val="accent2"/>
                </a:solidFill>
              </a:rPr>
              <a:t>进程的描述</a:t>
            </a:r>
          </a:p>
          <a:p>
            <a:pPr eaLnBrk="1" hangingPunct="1">
              <a:lnSpc>
                <a:spcPct val="90000"/>
              </a:lnSpc>
              <a:buFontTx/>
              <a:buNone/>
            </a:pPr>
            <a:r>
              <a:rPr lang="en-US" altLang="zh-CN" sz="3000" b="1">
                <a:solidFill>
                  <a:srgbClr val="339933"/>
                </a:solidFill>
              </a:rPr>
              <a:t>3.2.5 </a:t>
            </a:r>
            <a:r>
              <a:rPr lang="zh-CN" altLang="en-US" sz="3000" b="1">
                <a:solidFill>
                  <a:srgbClr val="339933"/>
                </a:solidFill>
              </a:rPr>
              <a:t>进程的状态及其转换</a:t>
            </a:r>
            <a:r>
              <a:rPr lang="en-US" altLang="zh-CN" sz="2400" b="1"/>
              <a:t>——</a:t>
            </a:r>
            <a:r>
              <a:rPr lang="zh-CN" altLang="en-US" sz="2400" b="1"/>
              <a:t>挂起进程模型</a:t>
            </a:r>
          </a:p>
          <a:p>
            <a:pPr lvl="1" eaLnBrk="1" hangingPunct="1">
              <a:lnSpc>
                <a:spcPct val="90000"/>
              </a:lnSpc>
              <a:spcBef>
                <a:spcPct val="0"/>
              </a:spcBef>
              <a:buFontTx/>
              <a:buBlip>
                <a:blip r:embed="rId3"/>
              </a:buBlip>
            </a:pPr>
            <a:r>
              <a:rPr lang="zh-CN" altLang="en-US" b="1">
                <a:solidFill>
                  <a:srgbClr val="FF3300"/>
                </a:solidFill>
              </a:rPr>
              <a:t>状态间的转换</a:t>
            </a:r>
            <a:endParaRPr lang="zh-CN" altLang="en-US" b="1"/>
          </a:p>
          <a:p>
            <a:pPr lvl="2" eaLnBrk="1" hangingPunct="1">
              <a:lnSpc>
                <a:spcPct val="90000"/>
              </a:lnSpc>
              <a:buFontTx/>
              <a:buBlip>
                <a:blip r:embed="rId4"/>
              </a:buBlip>
            </a:pPr>
            <a:r>
              <a:rPr lang="zh-CN" altLang="en-US" b="1">
                <a:solidFill>
                  <a:srgbClr val="339933"/>
                </a:solidFill>
              </a:rPr>
              <a:t>挂起（</a:t>
            </a:r>
            <a:r>
              <a:rPr lang="en-US" altLang="zh-CN" b="1">
                <a:solidFill>
                  <a:srgbClr val="339933"/>
                </a:solidFill>
              </a:rPr>
              <a:t>Suspend</a:t>
            </a:r>
            <a:r>
              <a:rPr lang="zh-CN" altLang="en-US" b="1">
                <a:solidFill>
                  <a:srgbClr val="339933"/>
                </a:solidFill>
              </a:rPr>
              <a:t>）：</a:t>
            </a:r>
            <a:r>
              <a:rPr lang="zh-CN" altLang="en-US" b="1"/>
              <a:t>把一个进程从内存转到外存；可能有以下几种情况：</a:t>
            </a:r>
          </a:p>
          <a:p>
            <a:pPr lvl="3" eaLnBrk="1" hangingPunct="1">
              <a:lnSpc>
                <a:spcPct val="90000"/>
              </a:lnSpc>
              <a:buFontTx/>
              <a:buBlip>
                <a:blip r:embed="rId5"/>
              </a:buBlip>
            </a:pPr>
            <a:r>
              <a:rPr lang="zh-CN" altLang="en-US" sz="2400" b="1">
                <a:solidFill>
                  <a:schemeClr val="accent2"/>
                </a:solidFill>
              </a:rPr>
              <a:t>阻塞到阻塞挂起：</a:t>
            </a:r>
            <a:r>
              <a:rPr lang="zh-CN" altLang="en-US" sz="2400" b="1"/>
              <a:t>没有进程处于</a:t>
            </a:r>
            <a:r>
              <a:rPr lang="zh-CN" altLang="en-US" sz="2400" b="1">
                <a:solidFill>
                  <a:schemeClr val="accent2"/>
                </a:solidFill>
              </a:rPr>
              <a:t>就绪状态</a:t>
            </a:r>
            <a:r>
              <a:rPr lang="zh-CN" altLang="en-US" sz="2400" b="1"/>
              <a:t>或就绪进程要求更多内存资源时，会进行这种转换，以纳入新进程或运行就绪进程；</a:t>
            </a:r>
          </a:p>
          <a:p>
            <a:pPr lvl="3" eaLnBrk="1" hangingPunct="1">
              <a:lnSpc>
                <a:spcPct val="90000"/>
              </a:lnSpc>
              <a:buFontTx/>
              <a:buBlip>
                <a:blip r:embed="rId5"/>
              </a:buBlip>
            </a:pPr>
            <a:r>
              <a:rPr lang="zh-CN" altLang="en-US" sz="2400" b="1">
                <a:solidFill>
                  <a:schemeClr val="accent2"/>
                </a:solidFill>
              </a:rPr>
              <a:t>就绪到就绪挂起：</a:t>
            </a:r>
            <a:r>
              <a:rPr lang="zh-CN" altLang="en-US" sz="2400" b="1"/>
              <a:t>当有</a:t>
            </a:r>
            <a:r>
              <a:rPr lang="zh-CN" altLang="en-US" sz="2400" b="1">
                <a:solidFill>
                  <a:schemeClr val="accent2"/>
                </a:solidFill>
              </a:rPr>
              <a:t>高优先级阻塞</a:t>
            </a:r>
            <a:r>
              <a:rPr lang="zh-CN" altLang="en-US" sz="2400" b="1"/>
              <a:t>（系统认为会很快就绪的）进程和低优先级就绪进程时，系统会选择挂起低优先级就绪进程；</a:t>
            </a:r>
            <a:endParaRPr lang="zh-CN" altLang="en-US" sz="2400" b="1" i="1"/>
          </a:p>
          <a:p>
            <a:pPr lvl="3" eaLnBrk="1" hangingPunct="1">
              <a:lnSpc>
                <a:spcPct val="90000"/>
              </a:lnSpc>
              <a:buFontTx/>
              <a:buBlip>
                <a:blip r:embed="rId5"/>
              </a:buBlip>
            </a:pPr>
            <a:r>
              <a:rPr lang="zh-CN" altLang="en-US" sz="2400" b="1">
                <a:solidFill>
                  <a:schemeClr val="accent2"/>
                </a:solidFill>
              </a:rPr>
              <a:t>运行到就绪挂起：</a:t>
            </a:r>
            <a:r>
              <a:rPr lang="zh-CN" altLang="en-US" sz="2400" b="1"/>
              <a:t>对</a:t>
            </a:r>
            <a:r>
              <a:rPr lang="zh-CN" altLang="en-US" sz="2400" b="1">
                <a:solidFill>
                  <a:schemeClr val="accent2"/>
                </a:solidFill>
              </a:rPr>
              <a:t>抢先式</a:t>
            </a:r>
            <a:r>
              <a:rPr lang="zh-CN" altLang="en-US" sz="2400" b="1"/>
              <a:t>分时系统，当有</a:t>
            </a:r>
            <a:r>
              <a:rPr lang="zh-CN" altLang="en-US" sz="2400" b="1">
                <a:solidFill>
                  <a:schemeClr val="accent2"/>
                </a:solidFill>
              </a:rPr>
              <a:t>高优先级</a:t>
            </a:r>
            <a:r>
              <a:rPr lang="zh-CN" altLang="en-US" sz="2400" b="1"/>
              <a:t>阻塞挂起进程因事件出现而进入就绪挂起时，系统可能会把运行进程转到就绪挂起状态。</a:t>
            </a:r>
          </a:p>
        </p:txBody>
      </p:sp>
      <p:sp>
        <p:nvSpPr>
          <p:cNvPr id="301059" name="Rectangle 3">
            <a:extLst>
              <a:ext uri="{FF2B5EF4-FFF2-40B4-BE49-F238E27FC236}">
                <a16:creationId xmlns:a16="http://schemas.microsoft.com/office/drawing/2014/main" xmlns="" id="{F22647C8-B3A6-407B-ABDD-659D70BE34CE}"/>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pic>
        <p:nvPicPr>
          <p:cNvPr id="2" name="图片 1">
            <a:extLst>
              <a:ext uri="{FF2B5EF4-FFF2-40B4-BE49-F238E27FC236}">
                <a16:creationId xmlns:a16="http://schemas.microsoft.com/office/drawing/2014/main" xmlns="" id="{DE6C8E4D-387C-411B-815B-774D0028B5D5}"/>
              </a:ext>
            </a:extLst>
          </p:cNvPr>
          <p:cNvPicPr>
            <a:picLocks noChangeAspect="1"/>
          </p:cNvPicPr>
          <p:nvPr/>
        </p:nvPicPr>
        <p:blipFill>
          <a:blip r:embed="rId6"/>
          <a:stretch>
            <a:fillRect/>
          </a:stretch>
        </p:blipFill>
        <p:spPr>
          <a:xfrm>
            <a:off x="5962235" y="11976"/>
            <a:ext cx="3181765" cy="1756871"/>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xmlns="" id="{F97BC8D8-A536-443E-9CD0-15F18C43283A}"/>
              </a:ext>
            </a:extLst>
          </p:cNvPr>
          <p:cNvSpPr>
            <a:spLocks noGrp="1" noChangeArrowheads="1"/>
          </p:cNvSpPr>
          <p:nvPr>
            <p:ph type="body" idx="1"/>
          </p:nvPr>
        </p:nvSpPr>
        <p:spPr>
          <a:xfrm>
            <a:off x="304800" y="1135063"/>
            <a:ext cx="8534400" cy="5334000"/>
          </a:xfrm>
        </p:spPr>
        <p:txBody>
          <a:bodyPr/>
          <a:lstStyle/>
          <a:p>
            <a:pPr eaLnBrk="1" hangingPunct="1">
              <a:lnSpc>
                <a:spcPct val="110000"/>
              </a:lnSpc>
              <a:buFontTx/>
              <a:buNone/>
            </a:pPr>
            <a:r>
              <a:rPr lang="en-US" altLang="zh-CN" b="1" dirty="0">
                <a:solidFill>
                  <a:schemeClr val="accent2"/>
                </a:solidFill>
              </a:rPr>
              <a:t>3.2 </a:t>
            </a:r>
            <a:r>
              <a:rPr lang="zh-CN" altLang="en-US" b="1" dirty="0">
                <a:solidFill>
                  <a:schemeClr val="accent2"/>
                </a:solidFill>
              </a:rPr>
              <a:t>进程的描述</a:t>
            </a:r>
          </a:p>
          <a:p>
            <a:pPr eaLnBrk="1" hangingPunct="1">
              <a:lnSpc>
                <a:spcPct val="110000"/>
              </a:lnSpc>
              <a:buFontTx/>
              <a:buNone/>
            </a:pPr>
            <a:r>
              <a:rPr lang="en-US" altLang="zh-CN" sz="3000" b="1" dirty="0">
                <a:solidFill>
                  <a:srgbClr val="339933"/>
                </a:solidFill>
              </a:rPr>
              <a:t>3.2.5 </a:t>
            </a:r>
            <a:r>
              <a:rPr lang="zh-CN" altLang="en-US" sz="3000" b="1" dirty="0">
                <a:solidFill>
                  <a:srgbClr val="339933"/>
                </a:solidFill>
              </a:rPr>
              <a:t>进程的状态及其转换</a:t>
            </a:r>
            <a:r>
              <a:rPr lang="en-US" altLang="zh-CN" sz="2400" b="1" dirty="0"/>
              <a:t>——</a:t>
            </a:r>
            <a:r>
              <a:rPr lang="zh-CN" altLang="en-US" sz="2400" b="1" dirty="0"/>
              <a:t>挂起进程模型</a:t>
            </a:r>
          </a:p>
          <a:p>
            <a:pPr lvl="1" eaLnBrk="1" hangingPunct="1">
              <a:lnSpc>
                <a:spcPct val="110000"/>
              </a:lnSpc>
              <a:buFontTx/>
              <a:buBlip>
                <a:blip r:embed="rId3"/>
              </a:buBlip>
            </a:pPr>
            <a:r>
              <a:rPr lang="zh-CN" altLang="en-US" b="1" dirty="0">
                <a:solidFill>
                  <a:srgbClr val="FF3300"/>
                </a:solidFill>
              </a:rPr>
              <a:t>状态间的转换</a:t>
            </a:r>
            <a:endParaRPr lang="zh-CN" altLang="en-US" b="1" dirty="0"/>
          </a:p>
          <a:p>
            <a:pPr marL="1254125" lvl="2" indent="-339725" eaLnBrk="1" hangingPunct="1">
              <a:lnSpc>
                <a:spcPct val="110000"/>
              </a:lnSpc>
              <a:buFontTx/>
              <a:buBlip>
                <a:blip r:embed="rId4"/>
              </a:buBlip>
            </a:pPr>
            <a:r>
              <a:rPr lang="zh-CN" altLang="en-US" sz="2500" b="1" dirty="0">
                <a:solidFill>
                  <a:srgbClr val="339933"/>
                </a:solidFill>
              </a:rPr>
              <a:t>激活（</a:t>
            </a:r>
            <a:r>
              <a:rPr lang="en-US" altLang="zh-CN" sz="2500" b="1" dirty="0">
                <a:solidFill>
                  <a:srgbClr val="339933"/>
                </a:solidFill>
              </a:rPr>
              <a:t>Activate</a:t>
            </a:r>
            <a:r>
              <a:rPr lang="zh-CN" altLang="en-US" sz="2500" b="1" dirty="0">
                <a:solidFill>
                  <a:srgbClr val="339933"/>
                </a:solidFill>
              </a:rPr>
              <a:t>）：</a:t>
            </a:r>
            <a:r>
              <a:rPr lang="zh-CN" altLang="en-US" sz="2500" b="1" dirty="0"/>
              <a:t>把一个进程从外存转到内存；可能有以下几种情况：</a:t>
            </a:r>
          </a:p>
          <a:p>
            <a:pPr marL="1654175" lvl="3" eaLnBrk="1" hangingPunct="1">
              <a:lnSpc>
                <a:spcPct val="110000"/>
              </a:lnSpc>
              <a:buFontTx/>
              <a:buBlip>
                <a:blip r:embed="rId5"/>
              </a:buBlip>
            </a:pPr>
            <a:r>
              <a:rPr lang="zh-CN" altLang="en-US" sz="2400" b="1" dirty="0">
                <a:solidFill>
                  <a:schemeClr val="accent2"/>
                </a:solidFill>
              </a:rPr>
              <a:t>就绪挂起到就绪：没有就绪进程</a:t>
            </a:r>
            <a:r>
              <a:rPr lang="zh-CN" altLang="en-US" sz="2400" b="1" dirty="0"/>
              <a:t>或</a:t>
            </a:r>
            <a:r>
              <a:rPr lang="zh-CN" altLang="en-US" sz="2400" b="1" dirty="0">
                <a:solidFill>
                  <a:schemeClr val="accent2"/>
                </a:solidFill>
              </a:rPr>
              <a:t>就绪挂起进程优先级高</a:t>
            </a:r>
            <a:r>
              <a:rPr lang="zh-CN" altLang="en-US" sz="2400" b="1" dirty="0"/>
              <a:t>于就绪进程时，会进行这种转换；</a:t>
            </a:r>
          </a:p>
          <a:p>
            <a:pPr marL="1654175" lvl="3" eaLnBrk="1" hangingPunct="1">
              <a:lnSpc>
                <a:spcPct val="110000"/>
              </a:lnSpc>
              <a:buFontTx/>
              <a:buBlip>
                <a:blip r:embed="rId5"/>
              </a:buBlip>
            </a:pPr>
            <a:r>
              <a:rPr lang="zh-CN" altLang="en-US" sz="2400" b="1" dirty="0">
                <a:solidFill>
                  <a:schemeClr val="accent2"/>
                </a:solidFill>
              </a:rPr>
              <a:t>阻塞挂起到阻塞：</a:t>
            </a:r>
            <a:r>
              <a:rPr lang="zh-CN" altLang="en-US" sz="2400" b="1" dirty="0"/>
              <a:t>当一个进程</a:t>
            </a:r>
            <a:r>
              <a:rPr lang="zh-CN" altLang="en-US" sz="2400" b="1" dirty="0">
                <a:solidFill>
                  <a:schemeClr val="accent2"/>
                </a:solidFill>
              </a:rPr>
              <a:t>释放足够内存</a:t>
            </a:r>
            <a:r>
              <a:rPr lang="zh-CN" altLang="en-US" sz="2400" b="1" dirty="0"/>
              <a:t>时，系统会把一个高优先级阻塞挂起（系统认为会很快出现所等待的事件）进程转为阻塞状态；较少出现。</a:t>
            </a:r>
          </a:p>
        </p:txBody>
      </p:sp>
      <p:sp>
        <p:nvSpPr>
          <p:cNvPr id="303107" name="Rectangle 3">
            <a:extLst>
              <a:ext uri="{FF2B5EF4-FFF2-40B4-BE49-F238E27FC236}">
                <a16:creationId xmlns:a16="http://schemas.microsoft.com/office/drawing/2014/main" xmlns="" id="{DA53B786-D2B5-4534-A0C4-DA913E849742}"/>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pic>
        <p:nvPicPr>
          <p:cNvPr id="4" name="图片 3">
            <a:extLst>
              <a:ext uri="{FF2B5EF4-FFF2-40B4-BE49-F238E27FC236}">
                <a16:creationId xmlns:a16="http://schemas.microsoft.com/office/drawing/2014/main" xmlns="" id="{A0959BEF-1988-40E2-AB74-CE5CF454B298}"/>
              </a:ext>
            </a:extLst>
          </p:cNvPr>
          <p:cNvPicPr>
            <a:picLocks noChangeAspect="1"/>
          </p:cNvPicPr>
          <p:nvPr/>
        </p:nvPicPr>
        <p:blipFill>
          <a:blip r:embed="rId6"/>
          <a:stretch>
            <a:fillRect/>
          </a:stretch>
        </p:blipFill>
        <p:spPr>
          <a:xfrm>
            <a:off x="5930579" y="15945"/>
            <a:ext cx="3181765" cy="1756871"/>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xmlns="" id="{BB440919-877B-4FE1-80C7-533F468DEE01}"/>
              </a:ext>
            </a:extLst>
          </p:cNvPr>
          <p:cNvSpPr>
            <a:spLocks noGrp="1" noChangeArrowheads="1"/>
          </p:cNvSpPr>
          <p:nvPr>
            <p:ph type="body" idx="1"/>
          </p:nvPr>
        </p:nvSpPr>
        <p:spPr>
          <a:xfrm>
            <a:off x="228600" y="1138238"/>
            <a:ext cx="8807450" cy="5486400"/>
          </a:xfrm>
        </p:spPr>
        <p:txBody>
          <a:bodyPr/>
          <a:lstStyle/>
          <a:p>
            <a:pPr eaLnBrk="1" hangingPunct="1">
              <a:lnSpc>
                <a:spcPct val="110000"/>
              </a:lnSpc>
              <a:buFontTx/>
              <a:buNone/>
            </a:pPr>
            <a:r>
              <a:rPr lang="en-US" altLang="zh-CN" b="1">
                <a:solidFill>
                  <a:schemeClr val="accent2"/>
                </a:solidFill>
              </a:rPr>
              <a:t>3.2 </a:t>
            </a:r>
            <a:r>
              <a:rPr lang="zh-CN" altLang="en-US" b="1">
                <a:solidFill>
                  <a:schemeClr val="accent2"/>
                </a:solidFill>
              </a:rPr>
              <a:t>进程的描述</a:t>
            </a:r>
          </a:p>
          <a:p>
            <a:pPr eaLnBrk="1" hangingPunct="1">
              <a:lnSpc>
                <a:spcPct val="110000"/>
              </a:lnSpc>
              <a:buFontTx/>
              <a:buNone/>
            </a:pPr>
            <a:r>
              <a:rPr lang="en-US" altLang="zh-CN" sz="3000" b="1">
                <a:solidFill>
                  <a:srgbClr val="339933"/>
                </a:solidFill>
              </a:rPr>
              <a:t>3.2.5 </a:t>
            </a:r>
            <a:r>
              <a:rPr lang="zh-CN" altLang="en-US" sz="3000" b="1">
                <a:solidFill>
                  <a:srgbClr val="339933"/>
                </a:solidFill>
              </a:rPr>
              <a:t>进程的状态及其转换</a:t>
            </a:r>
            <a:r>
              <a:rPr lang="en-US" altLang="zh-CN" sz="2800" b="1"/>
              <a:t>——</a:t>
            </a:r>
            <a:r>
              <a:rPr lang="zh-CN" altLang="en-US" sz="2800" b="1"/>
              <a:t>挂起进程模型</a:t>
            </a:r>
          </a:p>
          <a:p>
            <a:pPr marL="522288" lvl="1" indent="-65088" eaLnBrk="1" hangingPunct="1">
              <a:lnSpc>
                <a:spcPct val="110000"/>
              </a:lnSpc>
              <a:buFontTx/>
              <a:buBlip>
                <a:blip r:embed="rId3"/>
              </a:buBlip>
            </a:pPr>
            <a:r>
              <a:rPr lang="zh-CN" altLang="en-US" b="1">
                <a:solidFill>
                  <a:srgbClr val="FF3300"/>
                </a:solidFill>
              </a:rPr>
              <a:t> 状态间的转换</a:t>
            </a:r>
            <a:endParaRPr lang="zh-CN" altLang="en-US" b="1"/>
          </a:p>
          <a:p>
            <a:pPr marL="984250" lvl="2" indent="-282575" eaLnBrk="1" hangingPunct="1">
              <a:lnSpc>
                <a:spcPct val="110000"/>
              </a:lnSpc>
              <a:buFontTx/>
              <a:buBlip>
                <a:blip r:embed="rId4"/>
              </a:buBlip>
            </a:pPr>
            <a:r>
              <a:rPr lang="zh-CN" altLang="en-US" sz="2600" b="1">
                <a:solidFill>
                  <a:srgbClr val="339933"/>
                </a:solidFill>
              </a:rPr>
              <a:t>事件出现（</a:t>
            </a:r>
            <a:r>
              <a:rPr lang="en-US" altLang="zh-CN" sz="2600" b="1">
                <a:solidFill>
                  <a:srgbClr val="339933"/>
                </a:solidFill>
              </a:rPr>
              <a:t>Event Occurs</a:t>
            </a:r>
            <a:r>
              <a:rPr lang="zh-CN" altLang="en-US" sz="2600" b="1">
                <a:solidFill>
                  <a:srgbClr val="339933"/>
                </a:solidFill>
              </a:rPr>
              <a:t>）：</a:t>
            </a:r>
            <a:r>
              <a:rPr lang="zh-CN" altLang="en-US" sz="2600" b="1"/>
              <a:t>进程等待的事件出现；如：操作完成、申请成功等；可能的情况有：</a:t>
            </a:r>
          </a:p>
          <a:p>
            <a:pPr lvl="3" eaLnBrk="1" hangingPunct="1">
              <a:lnSpc>
                <a:spcPct val="110000"/>
              </a:lnSpc>
              <a:buFontTx/>
              <a:buBlip>
                <a:blip r:embed="rId5"/>
              </a:buBlip>
            </a:pPr>
            <a:r>
              <a:rPr lang="zh-CN" altLang="en-US" sz="2400" b="1">
                <a:solidFill>
                  <a:schemeClr val="accent2"/>
                </a:solidFill>
              </a:rPr>
              <a:t>阻塞到就绪：</a:t>
            </a:r>
            <a:r>
              <a:rPr lang="zh-CN" altLang="en-US" sz="2400" b="1"/>
              <a:t>针对内存进程的事件出现；</a:t>
            </a:r>
          </a:p>
          <a:p>
            <a:pPr lvl="3" eaLnBrk="1" hangingPunct="1">
              <a:lnSpc>
                <a:spcPct val="110000"/>
              </a:lnSpc>
              <a:buFontTx/>
              <a:buBlip>
                <a:blip r:embed="rId5"/>
              </a:buBlip>
            </a:pPr>
            <a:r>
              <a:rPr lang="zh-CN" altLang="en-US" sz="2400" b="1">
                <a:solidFill>
                  <a:schemeClr val="accent2"/>
                </a:solidFill>
              </a:rPr>
              <a:t>阻塞挂起到就绪挂起：</a:t>
            </a:r>
            <a:r>
              <a:rPr lang="zh-CN" altLang="en-US" sz="2400" b="1"/>
              <a:t>针对外存进程的事件出现；</a:t>
            </a:r>
          </a:p>
          <a:p>
            <a:pPr marL="984250" lvl="2" indent="-282575" eaLnBrk="1" hangingPunct="1">
              <a:lnSpc>
                <a:spcPct val="110000"/>
              </a:lnSpc>
              <a:buFontTx/>
              <a:buBlip>
                <a:blip r:embed="rId4"/>
              </a:buBlip>
            </a:pPr>
            <a:r>
              <a:rPr lang="zh-CN" altLang="en-US" sz="2600" b="1">
                <a:solidFill>
                  <a:srgbClr val="339933"/>
                </a:solidFill>
              </a:rPr>
              <a:t>收容</a:t>
            </a:r>
            <a:r>
              <a:rPr lang="en-US" altLang="zh-CN" sz="2600" b="1">
                <a:solidFill>
                  <a:srgbClr val="339933"/>
                </a:solidFill>
              </a:rPr>
              <a:t>(Admit)</a:t>
            </a:r>
            <a:r>
              <a:rPr lang="zh-CN" altLang="en-US" sz="2600" b="1">
                <a:solidFill>
                  <a:srgbClr val="339933"/>
                </a:solidFill>
              </a:rPr>
              <a:t>：</a:t>
            </a:r>
            <a:r>
              <a:rPr lang="zh-CN" altLang="en-US" sz="2600" b="1"/>
              <a:t>收容一个新进程，进入就绪状态或就绪挂起状态。</a:t>
            </a:r>
          </a:p>
          <a:p>
            <a:pPr marL="984250" lvl="2" indent="-282575" eaLnBrk="1" hangingPunct="1">
              <a:lnSpc>
                <a:spcPct val="110000"/>
              </a:lnSpc>
              <a:buFontTx/>
              <a:buBlip>
                <a:blip r:embed="rId4"/>
              </a:buBlip>
            </a:pPr>
            <a:r>
              <a:rPr lang="zh-CN" altLang="en-US" sz="2600" b="1">
                <a:solidFill>
                  <a:srgbClr val="339933"/>
                </a:solidFill>
              </a:rPr>
              <a:t>各种状态</a:t>
            </a:r>
            <a:r>
              <a:rPr lang="en-US" altLang="zh-CN" sz="2600" b="1">
                <a:solidFill>
                  <a:srgbClr val="339933"/>
                </a:solidFill>
              </a:rPr>
              <a:t>---</a:t>
            </a:r>
            <a:r>
              <a:rPr lang="zh-CN" altLang="en-US" sz="2600" b="1">
                <a:solidFill>
                  <a:srgbClr val="339933"/>
                </a:solidFill>
              </a:rPr>
              <a:t>退出：</a:t>
            </a:r>
            <a:r>
              <a:rPr lang="zh-CN" altLang="en-US" sz="2600" b="1"/>
              <a:t>被父进程终止或父进程本身终止。</a:t>
            </a:r>
          </a:p>
        </p:txBody>
      </p:sp>
      <p:sp>
        <p:nvSpPr>
          <p:cNvPr id="305155" name="Rectangle 3">
            <a:extLst>
              <a:ext uri="{FF2B5EF4-FFF2-40B4-BE49-F238E27FC236}">
                <a16:creationId xmlns:a16="http://schemas.microsoft.com/office/drawing/2014/main" xmlns="" id="{F3BB1E36-9F7D-4B47-B72E-9FC2131C3098}"/>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pic>
        <p:nvPicPr>
          <p:cNvPr id="4" name="图片 3">
            <a:extLst>
              <a:ext uri="{FF2B5EF4-FFF2-40B4-BE49-F238E27FC236}">
                <a16:creationId xmlns:a16="http://schemas.microsoft.com/office/drawing/2014/main" xmlns="" id="{85DA206C-DB1A-4570-8C78-919B9E2799B8}"/>
              </a:ext>
            </a:extLst>
          </p:cNvPr>
          <p:cNvPicPr>
            <a:picLocks noChangeAspect="1"/>
          </p:cNvPicPr>
          <p:nvPr/>
        </p:nvPicPr>
        <p:blipFill>
          <a:blip r:embed="rId6"/>
          <a:stretch>
            <a:fillRect/>
          </a:stretch>
        </p:blipFill>
        <p:spPr>
          <a:xfrm>
            <a:off x="5962235" y="11976"/>
            <a:ext cx="3181765" cy="1756871"/>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xmlns="" id="{E774C30D-F72D-41F0-BD1B-52A0CC7FCE8A}"/>
              </a:ext>
            </a:extLst>
          </p:cNvPr>
          <p:cNvSpPr>
            <a:spLocks noGrp="1" noChangeArrowheads="1"/>
          </p:cNvSpPr>
          <p:nvPr>
            <p:ph type="body" idx="1"/>
          </p:nvPr>
        </p:nvSpPr>
        <p:spPr>
          <a:xfrm>
            <a:off x="457200" y="1143000"/>
            <a:ext cx="8382000" cy="5105400"/>
          </a:xfrm>
        </p:spPr>
        <p:txBody>
          <a:bodyPr/>
          <a:lstStyle/>
          <a:p>
            <a:pPr marL="609600" indent="-609600" eaLnBrk="1" hangingPunct="1">
              <a:lnSpc>
                <a:spcPct val="110000"/>
              </a:lnSpc>
              <a:buFontTx/>
              <a:buBlip>
                <a:blip r:embed="rId3"/>
              </a:buBlip>
            </a:pPr>
            <a:r>
              <a:rPr lang="zh-CN" altLang="en-US" b="1">
                <a:solidFill>
                  <a:schemeClr val="accent2"/>
                </a:solidFill>
              </a:rPr>
              <a:t>练习思考题</a:t>
            </a:r>
          </a:p>
          <a:p>
            <a:pPr marL="990600" lvl="1" indent="-533400" eaLnBrk="1" hangingPunct="1">
              <a:lnSpc>
                <a:spcPct val="110000"/>
              </a:lnSpc>
              <a:buFontTx/>
              <a:buBlip>
                <a:blip r:embed="rId4"/>
              </a:buBlip>
            </a:pPr>
            <a:r>
              <a:rPr lang="zh-CN" altLang="en-US" b="1"/>
              <a:t>如果系统中有</a:t>
            </a:r>
            <a:r>
              <a:rPr lang="en-US" altLang="zh-CN" b="1"/>
              <a:t>N</a:t>
            </a:r>
            <a:r>
              <a:rPr lang="zh-CN" altLang="en-US" b="1"/>
              <a:t>个进程，运行的进程最多几个，最少几个；就绪进程最多几个最少几个；等待进程最多几个，最少几个？</a:t>
            </a:r>
          </a:p>
          <a:p>
            <a:pPr marL="990600" lvl="1" indent="-533400" eaLnBrk="1" hangingPunct="1">
              <a:lnSpc>
                <a:spcPct val="110000"/>
              </a:lnSpc>
              <a:buFontTx/>
              <a:buBlip>
                <a:blip r:embed="rId4"/>
              </a:buBlip>
            </a:pPr>
            <a:r>
              <a:rPr lang="zh-CN" altLang="en-US" b="1"/>
              <a:t>有没有这样的状态转换，为什么？ </a:t>
            </a:r>
          </a:p>
          <a:p>
            <a:pPr marL="990600" lvl="1" indent="-533400" eaLnBrk="1" hangingPunct="1">
              <a:lnSpc>
                <a:spcPct val="110000"/>
              </a:lnSpc>
              <a:buFontTx/>
              <a:buNone/>
            </a:pPr>
            <a:r>
              <a:rPr lang="zh-CN" altLang="en-US" b="1"/>
              <a:t> 	等待</a:t>
            </a:r>
            <a:r>
              <a:rPr lang="en-US" altLang="zh-CN" b="1"/>
              <a:t>—</a:t>
            </a:r>
            <a:r>
              <a:rPr lang="zh-CN" altLang="en-US" b="1"/>
              <a:t>运行；   就绪</a:t>
            </a:r>
            <a:r>
              <a:rPr lang="en-US" altLang="zh-CN" b="1"/>
              <a:t>—</a:t>
            </a:r>
            <a:r>
              <a:rPr lang="zh-CN" altLang="en-US" b="1"/>
              <a:t>等待</a:t>
            </a:r>
          </a:p>
          <a:p>
            <a:pPr marL="990600" lvl="1" indent="-533400" eaLnBrk="1" hangingPunct="1">
              <a:lnSpc>
                <a:spcPct val="110000"/>
              </a:lnSpc>
              <a:buFontTx/>
              <a:buBlip>
                <a:blip r:embed="rId4"/>
              </a:buBlip>
            </a:pPr>
            <a:r>
              <a:rPr lang="zh-CN" altLang="en-US" b="1"/>
              <a:t>一个状态转换的发生，是否一定导致另一个转换发生，列出所有的可能</a:t>
            </a:r>
          </a:p>
          <a:p>
            <a:pPr marL="990600" lvl="1" indent="-533400" eaLnBrk="1" hangingPunct="1">
              <a:lnSpc>
                <a:spcPct val="110000"/>
              </a:lnSpc>
              <a:buFontTx/>
              <a:buBlip>
                <a:blip r:embed="rId4"/>
              </a:buBlip>
            </a:pPr>
            <a:r>
              <a:rPr lang="zh-CN" altLang="en-US" b="1"/>
              <a:t>举</a:t>
            </a:r>
            <a:r>
              <a:rPr lang="en-US" altLang="zh-CN" b="1"/>
              <a:t>3</a:t>
            </a:r>
            <a:r>
              <a:rPr lang="zh-CN" altLang="en-US" b="1"/>
              <a:t>个日常生活中类似进程的例子</a:t>
            </a:r>
            <a:endParaRPr lang="zh-CN" altLang="en-US" b="1">
              <a:solidFill>
                <a:schemeClr val="accent2"/>
              </a:solidFill>
            </a:endParaRPr>
          </a:p>
        </p:txBody>
      </p:sp>
      <p:sp>
        <p:nvSpPr>
          <p:cNvPr id="307203" name="Rectangle 3">
            <a:extLst>
              <a:ext uri="{FF2B5EF4-FFF2-40B4-BE49-F238E27FC236}">
                <a16:creationId xmlns:a16="http://schemas.microsoft.com/office/drawing/2014/main" xmlns="" id="{DC8DC2DA-931E-4EAC-9F78-2DC5C3EA1662}"/>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xmlns="" id="{DA322ED5-6379-4F46-AFFB-B0647A8FA696}"/>
              </a:ext>
            </a:extLst>
          </p:cNvPr>
          <p:cNvSpPr>
            <a:spLocks noGrp="1" noChangeArrowheads="1"/>
          </p:cNvSpPr>
          <p:nvPr>
            <p:ph type="body" idx="1"/>
          </p:nvPr>
        </p:nvSpPr>
        <p:spPr>
          <a:xfrm>
            <a:off x="457200" y="1143000"/>
            <a:ext cx="8382000" cy="3657600"/>
          </a:xfrm>
        </p:spPr>
        <p:txBody>
          <a:bodyPr/>
          <a:lstStyle/>
          <a:p>
            <a:pPr marL="387350" indent="-387350" eaLnBrk="1" hangingPunct="1">
              <a:lnSpc>
                <a:spcPct val="110000"/>
              </a:lnSpc>
              <a:buFontTx/>
              <a:buBlip>
                <a:blip r:embed="rId3"/>
              </a:buBlip>
            </a:pPr>
            <a:r>
              <a:rPr lang="zh-CN" altLang="en-US" b="1">
                <a:solidFill>
                  <a:schemeClr val="accent2"/>
                </a:solidFill>
              </a:rPr>
              <a:t>自主设计题</a:t>
            </a:r>
          </a:p>
          <a:p>
            <a:pPr marL="863600" lvl="1" eaLnBrk="1" hangingPunct="1">
              <a:lnSpc>
                <a:spcPct val="110000"/>
              </a:lnSpc>
              <a:buFontTx/>
              <a:buBlip>
                <a:blip r:embed="rId4"/>
              </a:buBlip>
            </a:pPr>
            <a:r>
              <a:rPr lang="zh-CN" altLang="en-US" sz="2400" b="1"/>
              <a:t>进程的</a:t>
            </a:r>
            <a:r>
              <a:rPr lang="en-US" altLang="zh-CN" sz="2400" b="1"/>
              <a:t>3</a:t>
            </a:r>
            <a:r>
              <a:rPr lang="zh-CN" altLang="en-US" sz="2400" b="1"/>
              <a:t>个基本状态：执行、就绪、等待，其转换标识分别为</a:t>
            </a:r>
            <a:r>
              <a:rPr lang="en-US" altLang="zh-CN" sz="2400" b="1"/>
              <a:t>1</a:t>
            </a:r>
            <a:r>
              <a:rPr lang="zh-CN" altLang="en-US" sz="2400" b="1"/>
              <a:t>、</a:t>
            </a:r>
            <a:r>
              <a:rPr lang="en-US" altLang="zh-CN" sz="2400" b="1"/>
              <a:t>2</a:t>
            </a:r>
            <a:r>
              <a:rPr lang="zh-CN" altLang="en-US" sz="2400" b="1"/>
              <a:t>、</a:t>
            </a:r>
            <a:r>
              <a:rPr lang="en-US" altLang="zh-CN" sz="2400" b="1"/>
              <a:t>3</a:t>
            </a:r>
            <a:r>
              <a:rPr lang="zh-CN" altLang="en-US" sz="2400" b="1"/>
              <a:t>、</a:t>
            </a:r>
            <a:r>
              <a:rPr lang="en-US" altLang="zh-CN" sz="2400" b="1"/>
              <a:t>4</a:t>
            </a:r>
            <a:r>
              <a:rPr lang="zh-CN" altLang="en-US" sz="2400" b="1"/>
              <a:t>（如图）。编程模拟进程状态转换过程，要求：分别建立等待队列和就绪队列（单队列、结构不限），初始状态时，</a:t>
            </a:r>
            <a:r>
              <a:rPr lang="en-US" altLang="zh-CN" sz="2400" b="1"/>
              <a:t>1</a:t>
            </a:r>
            <a:r>
              <a:rPr lang="zh-CN" altLang="en-US" sz="2400" b="1"/>
              <a:t>个进程处于执行状态，</a:t>
            </a:r>
            <a:r>
              <a:rPr lang="en-US" altLang="zh-CN" sz="2400" b="1"/>
              <a:t>7</a:t>
            </a:r>
            <a:r>
              <a:rPr lang="zh-CN" altLang="en-US" sz="2400" b="1"/>
              <a:t>个进程在等待队列中，</a:t>
            </a:r>
            <a:r>
              <a:rPr lang="en-US" altLang="zh-CN" sz="2400" b="1"/>
              <a:t>7</a:t>
            </a:r>
            <a:r>
              <a:rPr lang="zh-CN" altLang="en-US" sz="2400" b="1"/>
              <a:t>个进程在就绪队列中。手工触发任意一种转换，显示转换发生后的执行进程和两个队列的进程。</a:t>
            </a:r>
            <a:endParaRPr lang="zh-CN" altLang="en-US" sz="2400" b="1">
              <a:solidFill>
                <a:schemeClr val="accent2"/>
              </a:solidFill>
            </a:endParaRPr>
          </a:p>
        </p:txBody>
      </p:sp>
      <p:sp>
        <p:nvSpPr>
          <p:cNvPr id="111619" name="Line 3">
            <a:extLst>
              <a:ext uri="{FF2B5EF4-FFF2-40B4-BE49-F238E27FC236}">
                <a16:creationId xmlns:a16="http://schemas.microsoft.com/office/drawing/2014/main" xmlns="" id="{25C41A16-EC27-4290-8B6D-6BB527723555}"/>
              </a:ext>
            </a:extLst>
          </p:cNvPr>
          <p:cNvSpPr>
            <a:spLocks noChangeShapeType="1"/>
          </p:cNvSpPr>
          <p:nvPr/>
        </p:nvSpPr>
        <p:spPr bwMode="auto">
          <a:xfrm flipV="1">
            <a:off x="3990975" y="5057775"/>
            <a:ext cx="381000" cy="6096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20" name="Line 4">
            <a:extLst>
              <a:ext uri="{FF2B5EF4-FFF2-40B4-BE49-F238E27FC236}">
                <a16:creationId xmlns:a16="http://schemas.microsoft.com/office/drawing/2014/main" xmlns="" id="{F0E0007E-5E04-4BF1-B749-D0936F8BE772}"/>
              </a:ext>
            </a:extLst>
          </p:cNvPr>
          <p:cNvSpPr>
            <a:spLocks noChangeShapeType="1"/>
          </p:cNvSpPr>
          <p:nvPr/>
        </p:nvSpPr>
        <p:spPr bwMode="auto">
          <a:xfrm flipV="1">
            <a:off x="4281488" y="5224463"/>
            <a:ext cx="381000" cy="609600"/>
          </a:xfrm>
          <a:prstGeom prst="line">
            <a:avLst/>
          </a:prstGeom>
          <a:noFill/>
          <a:ln w="2857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21" name="Line 5">
            <a:extLst>
              <a:ext uri="{FF2B5EF4-FFF2-40B4-BE49-F238E27FC236}">
                <a16:creationId xmlns:a16="http://schemas.microsoft.com/office/drawing/2014/main" xmlns="" id="{EB855319-C0A8-42E7-8956-4E75A6FC5072}"/>
              </a:ext>
            </a:extLst>
          </p:cNvPr>
          <p:cNvSpPr>
            <a:spLocks noChangeShapeType="1"/>
          </p:cNvSpPr>
          <p:nvPr/>
        </p:nvSpPr>
        <p:spPr bwMode="auto">
          <a:xfrm>
            <a:off x="4938713" y="5048250"/>
            <a:ext cx="533400" cy="6096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22" name="Oval 6">
            <a:extLst>
              <a:ext uri="{FF2B5EF4-FFF2-40B4-BE49-F238E27FC236}">
                <a16:creationId xmlns:a16="http://schemas.microsoft.com/office/drawing/2014/main" xmlns="" id="{98CC611F-62F6-4D65-B5A7-C922AE1D56AE}"/>
              </a:ext>
            </a:extLst>
          </p:cNvPr>
          <p:cNvSpPr>
            <a:spLocks noChangeArrowheads="1"/>
          </p:cNvSpPr>
          <p:nvPr/>
        </p:nvSpPr>
        <p:spPr bwMode="auto">
          <a:xfrm>
            <a:off x="4286250" y="4343400"/>
            <a:ext cx="914400" cy="914400"/>
          </a:xfrm>
          <a:prstGeom prst="ellipse">
            <a:avLst/>
          </a:prstGeom>
          <a:gradFill rotWithShape="0">
            <a:gsLst>
              <a:gs pos="0">
                <a:srgbClr val="FFFF00"/>
              </a:gs>
              <a:gs pos="100000">
                <a:srgbClr val="76760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执行</a:t>
            </a:r>
          </a:p>
        </p:txBody>
      </p:sp>
      <p:sp>
        <p:nvSpPr>
          <p:cNvPr id="111623" name="Line 7">
            <a:extLst>
              <a:ext uri="{FF2B5EF4-FFF2-40B4-BE49-F238E27FC236}">
                <a16:creationId xmlns:a16="http://schemas.microsoft.com/office/drawing/2014/main" xmlns="" id="{F428CC28-8E6C-48E9-AC5E-E018659ACE14}"/>
              </a:ext>
            </a:extLst>
          </p:cNvPr>
          <p:cNvSpPr>
            <a:spLocks noChangeShapeType="1"/>
          </p:cNvSpPr>
          <p:nvPr/>
        </p:nvSpPr>
        <p:spPr bwMode="auto">
          <a:xfrm flipH="1">
            <a:off x="4371975" y="6096000"/>
            <a:ext cx="914400"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24" name="Text Box 8">
            <a:extLst>
              <a:ext uri="{FF2B5EF4-FFF2-40B4-BE49-F238E27FC236}">
                <a16:creationId xmlns:a16="http://schemas.microsoft.com/office/drawing/2014/main" xmlns="" id="{5FC1E0A3-29EB-4D78-92CC-F2A4DA80CC68}"/>
              </a:ext>
            </a:extLst>
          </p:cNvPr>
          <p:cNvSpPr txBox="1">
            <a:spLocks noChangeArrowheads="1"/>
          </p:cNvSpPr>
          <p:nvPr/>
        </p:nvSpPr>
        <p:spPr bwMode="auto">
          <a:xfrm>
            <a:off x="3867150" y="507206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1</a:t>
            </a:r>
          </a:p>
        </p:txBody>
      </p:sp>
      <p:sp>
        <p:nvSpPr>
          <p:cNvPr id="111625" name="Text Box 9">
            <a:extLst>
              <a:ext uri="{FF2B5EF4-FFF2-40B4-BE49-F238E27FC236}">
                <a16:creationId xmlns:a16="http://schemas.microsoft.com/office/drawing/2014/main" xmlns="" id="{8A95A1DB-92F6-48AE-A6BB-EF88D77AFB42}"/>
              </a:ext>
            </a:extLst>
          </p:cNvPr>
          <p:cNvSpPr txBox="1">
            <a:spLocks noChangeArrowheads="1"/>
          </p:cNvSpPr>
          <p:nvPr/>
        </p:nvSpPr>
        <p:spPr bwMode="auto">
          <a:xfrm>
            <a:off x="4467225" y="534828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2</a:t>
            </a:r>
          </a:p>
        </p:txBody>
      </p:sp>
      <p:sp>
        <p:nvSpPr>
          <p:cNvPr id="111626" name="Text Box 10">
            <a:extLst>
              <a:ext uri="{FF2B5EF4-FFF2-40B4-BE49-F238E27FC236}">
                <a16:creationId xmlns:a16="http://schemas.microsoft.com/office/drawing/2014/main" xmlns="" id="{3C3C7E10-3236-4744-B9E5-6951D43E904C}"/>
              </a:ext>
            </a:extLst>
          </p:cNvPr>
          <p:cNvSpPr txBox="1">
            <a:spLocks noChangeArrowheads="1"/>
          </p:cNvSpPr>
          <p:nvPr/>
        </p:nvSpPr>
        <p:spPr bwMode="auto">
          <a:xfrm>
            <a:off x="5172075" y="503396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3</a:t>
            </a:r>
          </a:p>
        </p:txBody>
      </p:sp>
      <p:sp>
        <p:nvSpPr>
          <p:cNvPr id="111627" name="Text Box 11">
            <a:extLst>
              <a:ext uri="{FF2B5EF4-FFF2-40B4-BE49-F238E27FC236}">
                <a16:creationId xmlns:a16="http://schemas.microsoft.com/office/drawing/2014/main" xmlns="" id="{265C0AF5-54FB-44F6-B18D-3A2989555115}"/>
              </a:ext>
            </a:extLst>
          </p:cNvPr>
          <p:cNvSpPr txBox="1">
            <a:spLocks noChangeArrowheads="1"/>
          </p:cNvSpPr>
          <p:nvPr/>
        </p:nvSpPr>
        <p:spPr bwMode="auto">
          <a:xfrm>
            <a:off x="4710113" y="60388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4</a:t>
            </a:r>
          </a:p>
        </p:txBody>
      </p:sp>
      <p:sp>
        <p:nvSpPr>
          <p:cNvPr id="309260" name="Oval 12">
            <a:extLst>
              <a:ext uri="{FF2B5EF4-FFF2-40B4-BE49-F238E27FC236}">
                <a16:creationId xmlns:a16="http://schemas.microsoft.com/office/drawing/2014/main" xmlns="" id="{2890B09B-DEB5-4ECA-AB4B-86ABE1D97951}"/>
              </a:ext>
            </a:extLst>
          </p:cNvPr>
          <p:cNvSpPr>
            <a:spLocks noChangeArrowheads="1"/>
          </p:cNvSpPr>
          <p:nvPr/>
        </p:nvSpPr>
        <p:spPr bwMode="auto">
          <a:xfrm>
            <a:off x="5233988" y="5595938"/>
            <a:ext cx="914400" cy="914400"/>
          </a:xfrm>
          <a:prstGeom prst="ellipse">
            <a:avLst/>
          </a:prstGeom>
          <a:gradFill rotWithShape="0">
            <a:gsLst>
              <a:gs pos="0">
                <a:schemeClr val="hlink"/>
              </a:gs>
              <a:gs pos="100000">
                <a:schemeClr val="hlink">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sz="2400" b="1"/>
              <a:t>等待</a:t>
            </a:r>
          </a:p>
        </p:txBody>
      </p:sp>
      <p:sp>
        <p:nvSpPr>
          <p:cNvPr id="111629" name="Oval 13">
            <a:extLst>
              <a:ext uri="{FF2B5EF4-FFF2-40B4-BE49-F238E27FC236}">
                <a16:creationId xmlns:a16="http://schemas.microsoft.com/office/drawing/2014/main" xmlns="" id="{7779CA1B-D279-4C0E-BE9F-FBF7BDD649F6}"/>
              </a:ext>
            </a:extLst>
          </p:cNvPr>
          <p:cNvSpPr>
            <a:spLocks noChangeArrowheads="1"/>
          </p:cNvSpPr>
          <p:nvPr/>
        </p:nvSpPr>
        <p:spPr bwMode="auto">
          <a:xfrm>
            <a:off x="3481388" y="5638800"/>
            <a:ext cx="914400" cy="914400"/>
          </a:xfrm>
          <a:prstGeom prst="ellipse">
            <a:avLst/>
          </a:prstGeom>
          <a:gradFill rotWithShape="0">
            <a:gsLst>
              <a:gs pos="0">
                <a:srgbClr val="FF99CC"/>
              </a:gs>
              <a:gs pos="100000">
                <a:srgbClr val="76475E"/>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就绪</a:t>
            </a:r>
          </a:p>
        </p:txBody>
      </p:sp>
      <p:sp>
        <p:nvSpPr>
          <p:cNvPr id="309262" name="Rectangle 14">
            <a:extLst>
              <a:ext uri="{FF2B5EF4-FFF2-40B4-BE49-F238E27FC236}">
                <a16:creationId xmlns:a16="http://schemas.microsoft.com/office/drawing/2014/main" xmlns="" id="{3421E691-F396-4D0D-80B3-FD6703809FBF}"/>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xmlns="" id="{5D885D14-3E37-4CCC-9BAA-D052E7348A55}"/>
              </a:ext>
            </a:extLst>
          </p:cNvPr>
          <p:cNvSpPr>
            <a:spLocks noGrp="1" noChangeArrowheads="1"/>
          </p:cNvSpPr>
          <p:nvPr>
            <p:ph type="body" idx="1"/>
          </p:nvPr>
        </p:nvSpPr>
        <p:spPr>
          <a:xfrm>
            <a:off x="381000" y="1143000"/>
            <a:ext cx="8229600" cy="4724400"/>
          </a:xfrm>
        </p:spPr>
        <p:txBody>
          <a:bodyPr/>
          <a:lstStyle/>
          <a:p>
            <a:pPr marL="609600" indent="-609600" eaLnBrk="1" hangingPunct="1">
              <a:lnSpc>
                <a:spcPct val="110000"/>
              </a:lnSpc>
              <a:buFontTx/>
              <a:buBlip>
                <a:blip r:embed="rId3"/>
              </a:buBlip>
            </a:pPr>
            <a:r>
              <a:rPr lang="en-US" altLang="zh-CN" sz="3600" b="1">
                <a:solidFill>
                  <a:schemeClr val="accent2"/>
                </a:solidFill>
              </a:rPr>
              <a:t>Review</a:t>
            </a:r>
          </a:p>
          <a:p>
            <a:pPr marL="1371600" lvl="2" indent="-457200" eaLnBrk="1" hangingPunct="1">
              <a:lnSpc>
                <a:spcPct val="110000"/>
              </a:lnSpc>
              <a:buFontTx/>
              <a:buBlip>
                <a:blip r:embed="rId4"/>
              </a:buBlip>
            </a:pPr>
            <a:r>
              <a:rPr lang="zh-CN" altLang="en-US" sz="2800" b="1"/>
              <a:t>进程定义、特征、组成</a:t>
            </a:r>
          </a:p>
          <a:p>
            <a:pPr marL="1371600" lvl="2" indent="-457200" eaLnBrk="1" hangingPunct="1">
              <a:lnSpc>
                <a:spcPct val="110000"/>
              </a:lnSpc>
              <a:buFontTx/>
              <a:buBlip>
                <a:blip r:embed="rId4"/>
              </a:buBlip>
            </a:pPr>
            <a:r>
              <a:rPr lang="en-US" altLang="zh-CN" sz="2800" b="1"/>
              <a:t>PCB</a:t>
            </a:r>
            <a:r>
              <a:rPr lang="zh-CN" altLang="en-US" sz="2800" b="1"/>
              <a:t>：作用、内容、组织</a:t>
            </a:r>
          </a:p>
          <a:p>
            <a:pPr marL="1371600" lvl="2" indent="-457200" eaLnBrk="1" hangingPunct="1">
              <a:lnSpc>
                <a:spcPct val="110000"/>
              </a:lnSpc>
              <a:buFontTx/>
              <a:buBlip>
                <a:blip r:embed="rId4"/>
              </a:buBlip>
            </a:pPr>
            <a:r>
              <a:rPr lang="zh-CN" altLang="en-US" sz="2800" b="1"/>
              <a:t>进程与程序的区别</a:t>
            </a:r>
          </a:p>
          <a:p>
            <a:pPr marL="1371600" lvl="2" indent="-457200" eaLnBrk="1" hangingPunct="1">
              <a:lnSpc>
                <a:spcPct val="110000"/>
              </a:lnSpc>
              <a:buFontTx/>
              <a:buBlip>
                <a:blip r:embed="rId4"/>
              </a:buBlip>
            </a:pPr>
            <a:r>
              <a:rPr lang="zh-CN" altLang="en-US" sz="2800" b="1"/>
              <a:t>进程描述、进程上下文</a:t>
            </a:r>
          </a:p>
          <a:p>
            <a:pPr marL="1371600" lvl="2" indent="-457200" eaLnBrk="1" hangingPunct="1">
              <a:lnSpc>
                <a:spcPct val="110000"/>
              </a:lnSpc>
              <a:buFontTx/>
              <a:buBlip>
                <a:blip r:embed="rId4"/>
              </a:buBlip>
            </a:pPr>
            <a:r>
              <a:rPr lang="zh-CN" altLang="en-US" sz="2800" b="1"/>
              <a:t>进程状态：</a:t>
            </a:r>
            <a:r>
              <a:rPr lang="en-US" altLang="zh-CN" sz="2800" b="1"/>
              <a:t>3</a:t>
            </a:r>
            <a:r>
              <a:rPr lang="zh-CN" altLang="en-US" sz="2800" b="1"/>
              <a:t>、</a:t>
            </a:r>
            <a:r>
              <a:rPr lang="en-US" altLang="zh-CN" sz="2800" b="1"/>
              <a:t>5</a:t>
            </a:r>
            <a:r>
              <a:rPr lang="zh-CN" altLang="en-US" sz="2800" b="1"/>
              <a:t>、</a:t>
            </a:r>
            <a:r>
              <a:rPr lang="en-US" altLang="zh-CN" sz="2800" b="1"/>
              <a:t>6</a:t>
            </a:r>
            <a:r>
              <a:rPr lang="zh-CN" altLang="en-US" sz="2800" b="1"/>
              <a:t>、</a:t>
            </a:r>
            <a:r>
              <a:rPr lang="en-US" altLang="zh-CN" sz="2800" b="1"/>
              <a:t>7</a:t>
            </a:r>
          </a:p>
          <a:p>
            <a:pPr marL="1371600" lvl="2" indent="-457200" eaLnBrk="1" hangingPunct="1">
              <a:lnSpc>
                <a:spcPct val="110000"/>
              </a:lnSpc>
              <a:buFontTx/>
              <a:buBlip>
                <a:blip r:embed="rId4"/>
              </a:buBlip>
            </a:pPr>
            <a:r>
              <a:rPr lang="zh-CN" altLang="en-US" sz="2800" b="1"/>
              <a:t>状态间的转换</a:t>
            </a:r>
          </a:p>
          <a:p>
            <a:pPr marL="609600" indent="-609600" eaLnBrk="1" hangingPunct="1">
              <a:lnSpc>
                <a:spcPct val="110000"/>
              </a:lnSpc>
            </a:pPr>
            <a:endParaRPr lang="en-US" altLang="zh-CN" sz="2800" b="1"/>
          </a:p>
        </p:txBody>
      </p:sp>
      <p:sp>
        <p:nvSpPr>
          <p:cNvPr id="311299" name="Rectangle 3">
            <a:extLst>
              <a:ext uri="{FF2B5EF4-FFF2-40B4-BE49-F238E27FC236}">
                <a16:creationId xmlns:a16="http://schemas.microsoft.com/office/drawing/2014/main" xmlns="" id="{8A5C2262-3530-4DB9-9240-F557F7316988}"/>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xmlns="" id="{A4120E19-08F5-4CF5-B8BC-DA59D2ABD15B}"/>
              </a:ext>
            </a:extLst>
          </p:cNvPr>
          <p:cNvSpPr>
            <a:spLocks noGrp="1" noChangeArrowheads="1"/>
          </p:cNvSpPr>
          <p:nvPr>
            <p:ph type="body" idx="1"/>
          </p:nvPr>
        </p:nvSpPr>
        <p:spPr>
          <a:xfrm>
            <a:off x="468313" y="1131888"/>
            <a:ext cx="7775575" cy="3124200"/>
          </a:xfrm>
        </p:spPr>
        <p:txBody>
          <a:bodyPr/>
          <a:lstStyle/>
          <a:p>
            <a:pPr eaLnBrk="1" hangingPunct="1">
              <a:buFontTx/>
              <a:buNone/>
            </a:pPr>
            <a:r>
              <a:rPr lang="en-US" altLang="zh-CN" sz="4000" b="1">
                <a:solidFill>
                  <a:schemeClr val="accent2"/>
                </a:solidFill>
              </a:rPr>
              <a:t>3.3 </a:t>
            </a:r>
            <a:r>
              <a:rPr lang="zh-CN" altLang="en-US" sz="4000" b="1">
                <a:solidFill>
                  <a:schemeClr val="accent2"/>
                </a:solidFill>
              </a:rPr>
              <a:t>进程控制</a:t>
            </a:r>
          </a:p>
          <a:p>
            <a:pPr eaLnBrk="1" hangingPunct="1">
              <a:buFontTx/>
              <a:buNone/>
            </a:pPr>
            <a:r>
              <a:rPr lang="en-US" altLang="zh-CN" sz="3600" b="1">
                <a:solidFill>
                  <a:srgbClr val="339933"/>
                </a:solidFill>
              </a:rPr>
              <a:t>3.3.1 </a:t>
            </a:r>
            <a:r>
              <a:rPr lang="zh-CN" altLang="en-US" sz="3600" b="1">
                <a:solidFill>
                  <a:srgbClr val="339933"/>
                </a:solidFill>
              </a:rPr>
              <a:t>进程控制的功能</a:t>
            </a:r>
          </a:p>
          <a:p>
            <a:pPr marL="939800" lvl="1" indent="-482600" eaLnBrk="1" hangingPunct="1">
              <a:buFontTx/>
              <a:buBlip>
                <a:blip r:embed="rId3"/>
              </a:buBlip>
            </a:pPr>
            <a:r>
              <a:rPr lang="zh-CN" altLang="en-US" sz="3200" b="1"/>
              <a:t>完成创建和撤消进程，挂起和激活进程等</a:t>
            </a:r>
          </a:p>
          <a:p>
            <a:pPr marL="939800" lvl="1" indent="-482600" eaLnBrk="1" hangingPunct="1">
              <a:buFontTx/>
              <a:buBlip>
                <a:blip r:embed="rId3"/>
              </a:buBlip>
            </a:pPr>
            <a:r>
              <a:rPr lang="zh-CN" altLang="en-US" sz="3200" b="1"/>
              <a:t>完成进程状态的转换。</a:t>
            </a:r>
          </a:p>
        </p:txBody>
      </p:sp>
      <p:grpSp>
        <p:nvGrpSpPr>
          <p:cNvPr id="313347" name="Group 3">
            <a:extLst>
              <a:ext uri="{FF2B5EF4-FFF2-40B4-BE49-F238E27FC236}">
                <a16:creationId xmlns:a16="http://schemas.microsoft.com/office/drawing/2014/main" xmlns="" id="{8D645ED3-8004-48C0-9493-989DA8C5A25C}"/>
              </a:ext>
            </a:extLst>
          </p:cNvPr>
          <p:cNvGrpSpPr>
            <a:grpSpLocks/>
          </p:cNvGrpSpPr>
          <p:nvPr/>
        </p:nvGrpSpPr>
        <p:grpSpPr bwMode="auto">
          <a:xfrm>
            <a:off x="1590675" y="4651375"/>
            <a:ext cx="6075363" cy="1676400"/>
            <a:chOff x="1002" y="2880"/>
            <a:chExt cx="3702" cy="1056"/>
          </a:xfrm>
        </p:grpSpPr>
        <p:sp>
          <p:nvSpPr>
            <p:cNvPr id="115717" name="Oval 4">
              <a:extLst>
                <a:ext uri="{FF2B5EF4-FFF2-40B4-BE49-F238E27FC236}">
                  <a16:creationId xmlns:a16="http://schemas.microsoft.com/office/drawing/2014/main" xmlns="" id="{901C8321-E705-46F8-ABC9-6E1A0A5B9F82}"/>
                </a:ext>
              </a:extLst>
            </p:cNvPr>
            <p:cNvSpPr>
              <a:spLocks noChangeArrowheads="1"/>
            </p:cNvSpPr>
            <p:nvPr/>
          </p:nvSpPr>
          <p:spPr bwMode="auto">
            <a:xfrm>
              <a:off x="1002" y="3456"/>
              <a:ext cx="336" cy="336"/>
            </a:xfrm>
            <a:prstGeom prst="ellipse">
              <a:avLst/>
            </a:prstGeom>
            <a:solidFill>
              <a:schemeClr val="accent1"/>
            </a:solidFill>
            <a:ln w="9525">
              <a:round/>
              <a:headEnd/>
              <a:tailEnd/>
            </a:ln>
            <a:effectLst/>
            <a:scene3d>
              <a:camera prst="legacyPerspectiveFront">
                <a:rot lat="1500000" lon="20099996" rev="0"/>
              </a:camera>
              <a:lightRig rig="legacyFlat4" dir="t"/>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115718" name="Oval 5">
              <a:extLst>
                <a:ext uri="{FF2B5EF4-FFF2-40B4-BE49-F238E27FC236}">
                  <a16:creationId xmlns:a16="http://schemas.microsoft.com/office/drawing/2014/main" xmlns="" id="{5F185F74-62F9-4C81-8900-AC7BEE016E1F}"/>
                </a:ext>
              </a:extLst>
            </p:cNvPr>
            <p:cNvSpPr>
              <a:spLocks noChangeArrowheads="1"/>
            </p:cNvSpPr>
            <p:nvPr/>
          </p:nvSpPr>
          <p:spPr bwMode="auto">
            <a:xfrm>
              <a:off x="1338" y="2880"/>
              <a:ext cx="336" cy="336"/>
            </a:xfrm>
            <a:prstGeom prst="ellipse">
              <a:avLst/>
            </a:prstGeom>
            <a:solidFill>
              <a:schemeClr val="accent1"/>
            </a:solidFill>
            <a:ln w="9525">
              <a:round/>
              <a:headEnd/>
              <a:tailEnd/>
            </a:ln>
            <a:effectLst/>
            <a:scene3d>
              <a:camera prst="legacyPerspectiveFront">
                <a:rot lat="1500000" lon="20099996" rev="0"/>
              </a:camera>
              <a:lightRig rig="legacyFlat4" dir="t"/>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115719" name="Oval 6">
              <a:extLst>
                <a:ext uri="{FF2B5EF4-FFF2-40B4-BE49-F238E27FC236}">
                  <a16:creationId xmlns:a16="http://schemas.microsoft.com/office/drawing/2014/main" xmlns="" id="{FECDA461-9C7D-467D-B60C-8B3CC7E74A34}"/>
                </a:ext>
              </a:extLst>
            </p:cNvPr>
            <p:cNvSpPr>
              <a:spLocks noChangeArrowheads="1"/>
            </p:cNvSpPr>
            <p:nvPr/>
          </p:nvSpPr>
          <p:spPr bwMode="auto">
            <a:xfrm>
              <a:off x="1680" y="3429"/>
              <a:ext cx="336" cy="336"/>
            </a:xfrm>
            <a:prstGeom prst="ellipse">
              <a:avLst/>
            </a:prstGeom>
            <a:solidFill>
              <a:schemeClr val="accent1"/>
            </a:solidFill>
            <a:ln w="9525">
              <a:round/>
              <a:headEnd/>
              <a:tailEnd/>
            </a:ln>
            <a:effectLst/>
            <a:scene3d>
              <a:camera prst="legacyPerspectiveFront">
                <a:rot lat="1500000" lon="20099996" rev="0"/>
              </a:camera>
              <a:lightRig rig="legacyFlat4" dir="t"/>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115720" name="Freeform 7">
              <a:extLst>
                <a:ext uri="{FF2B5EF4-FFF2-40B4-BE49-F238E27FC236}">
                  <a16:creationId xmlns:a16="http://schemas.microsoft.com/office/drawing/2014/main" xmlns="" id="{52D19167-D370-404E-9337-C869C535A3A4}"/>
                </a:ext>
              </a:extLst>
            </p:cNvPr>
            <p:cNvSpPr>
              <a:spLocks/>
            </p:cNvSpPr>
            <p:nvPr/>
          </p:nvSpPr>
          <p:spPr bwMode="auto">
            <a:xfrm>
              <a:off x="1114" y="3120"/>
              <a:ext cx="224" cy="336"/>
            </a:xfrm>
            <a:custGeom>
              <a:avLst/>
              <a:gdLst>
                <a:gd name="T0" fmla="*/ 32 w 224"/>
                <a:gd name="T1" fmla="*/ 336 h 336"/>
                <a:gd name="T2" fmla="*/ 32 w 224"/>
                <a:gd name="T3" fmla="*/ 144 h 336"/>
                <a:gd name="T4" fmla="*/ 224 w 224"/>
                <a:gd name="T5" fmla="*/ 0 h 336"/>
                <a:gd name="T6" fmla="*/ 0 60000 65536"/>
                <a:gd name="T7" fmla="*/ 0 60000 65536"/>
                <a:gd name="T8" fmla="*/ 0 60000 65536"/>
              </a:gdLst>
              <a:ahLst/>
              <a:cxnLst>
                <a:cxn ang="T6">
                  <a:pos x="T0" y="T1"/>
                </a:cxn>
                <a:cxn ang="T7">
                  <a:pos x="T2" y="T3"/>
                </a:cxn>
                <a:cxn ang="T8">
                  <a:pos x="T4" y="T5"/>
                </a:cxn>
              </a:cxnLst>
              <a:rect l="0" t="0" r="r" b="b"/>
              <a:pathLst>
                <a:path w="224" h="336">
                  <a:moveTo>
                    <a:pt x="32" y="336"/>
                  </a:moveTo>
                  <a:cubicBezTo>
                    <a:pt x="16" y="268"/>
                    <a:pt x="0" y="200"/>
                    <a:pt x="32" y="144"/>
                  </a:cubicBezTo>
                  <a:cubicBezTo>
                    <a:pt x="64" y="88"/>
                    <a:pt x="192" y="24"/>
                    <a:pt x="224"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21" name="Freeform 8">
              <a:extLst>
                <a:ext uri="{FF2B5EF4-FFF2-40B4-BE49-F238E27FC236}">
                  <a16:creationId xmlns:a16="http://schemas.microsoft.com/office/drawing/2014/main" xmlns="" id="{0712A78D-82B1-42FF-A570-A5E6225BB0C1}"/>
                </a:ext>
              </a:extLst>
            </p:cNvPr>
            <p:cNvSpPr>
              <a:spLocks/>
            </p:cNvSpPr>
            <p:nvPr/>
          </p:nvSpPr>
          <p:spPr bwMode="auto">
            <a:xfrm>
              <a:off x="1290" y="3216"/>
              <a:ext cx="224" cy="336"/>
            </a:xfrm>
            <a:custGeom>
              <a:avLst/>
              <a:gdLst>
                <a:gd name="T0" fmla="*/ 192 w 224"/>
                <a:gd name="T1" fmla="*/ 0 h 336"/>
                <a:gd name="T2" fmla="*/ 192 w 224"/>
                <a:gd name="T3" fmla="*/ 192 h 336"/>
                <a:gd name="T4" fmla="*/ 0 w 224"/>
                <a:gd name="T5" fmla="*/ 336 h 336"/>
                <a:gd name="T6" fmla="*/ 0 60000 65536"/>
                <a:gd name="T7" fmla="*/ 0 60000 65536"/>
                <a:gd name="T8" fmla="*/ 0 60000 65536"/>
              </a:gdLst>
              <a:ahLst/>
              <a:cxnLst>
                <a:cxn ang="T6">
                  <a:pos x="T0" y="T1"/>
                </a:cxn>
                <a:cxn ang="T7">
                  <a:pos x="T2" y="T3"/>
                </a:cxn>
                <a:cxn ang="T8">
                  <a:pos x="T4" y="T5"/>
                </a:cxn>
              </a:cxnLst>
              <a:rect l="0" t="0" r="r" b="b"/>
              <a:pathLst>
                <a:path w="224" h="336">
                  <a:moveTo>
                    <a:pt x="192" y="0"/>
                  </a:moveTo>
                  <a:cubicBezTo>
                    <a:pt x="208" y="68"/>
                    <a:pt x="224" y="136"/>
                    <a:pt x="192" y="192"/>
                  </a:cubicBezTo>
                  <a:cubicBezTo>
                    <a:pt x="160" y="248"/>
                    <a:pt x="32" y="312"/>
                    <a:pt x="0" y="336"/>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22" name="Freeform 9">
              <a:extLst>
                <a:ext uri="{FF2B5EF4-FFF2-40B4-BE49-F238E27FC236}">
                  <a16:creationId xmlns:a16="http://schemas.microsoft.com/office/drawing/2014/main" xmlns="" id="{52CFA32C-0485-4B84-BAC6-F32D85AB330F}"/>
                </a:ext>
              </a:extLst>
            </p:cNvPr>
            <p:cNvSpPr>
              <a:spLocks/>
            </p:cNvSpPr>
            <p:nvPr/>
          </p:nvSpPr>
          <p:spPr bwMode="auto">
            <a:xfrm>
              <a:off x="1650" y="3141"/>
              <a:ext cx="192" cy="288"/>
            </a:xfrm>
            <a:custGeom>
              <a:avLst/>
              <a:gdLst>
                <a:gd name="T0" fmla="*/ 0 w 192"/>
                <a:gd name="T1" fmla="*/ 0 h 288"/>
                <a:gd name="T2" fmla="*/ 144 w 192"/>
                <a:gd name="T3" fmla="*/ 96 h 288"/>
                <a:gd name="T4" fmla="*/ 192 w 192"/>
                <a:gd name="T5" fmla="*/ 288 h 288"/>
                <a:gd name="T6" fmla="*/ 0 60000 65536"/>
                <a:gd name="T7" fmla="*/ 0 60000 65536"/>
                <a:gd name="T8" fmla="*/ 0 60000 65536"/>
              </a:gdLst>
              <a:ahLst/>
              <a:cxnLst>
                <a:cxn ang="T6">
                  <a:pos x="T0" y="T1"/>
                </a:cxn>
                <a:cxn ang="T7">
                  <a:pos x="T2" y="T3"/>
                </a:cxn>
                <a:cxn ang="T8">
                  <a:pos x="T4" y="T5"/>
                </a:cxn>
              </a:cxnLst>
              <a:rect l="0" t="0" r="r" b="b"/>
              <a:pathLst>
                <a:path w="192" h="288">
                  <a:moveTo>
                    <a:pt x="0" y="0"/>
                  </a:moveTo>
                  <a:cubicBezTo>
                    <a:pt x="56" y="24"/>
                    <a:pt x="112" y="48"/>
                    <a:pt x="144" y="96"/>
                  </a:cubicBezTo>
                  <a:cubicBezTo>
                    <a:pt x="176" y="144"/>
                    <a:pt x="184" y="256"/>
                    <a:pt x="192" y="28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23" name="Freeform 10">
              <a:extLst>
                <a:ext uri="{FF2B5EF4-FFF2-40B4-BE49-F238E27FC236}">
                  <a16:creationId xmlns:a16="http://schemas.microsoft.com/office/drawing/2014/main" xmlns="" id="{9E1AC179-C2A0-442A-9440-688FFB2B6753}"/>
                </a:ext>
              </a:extLst>
            </p:cNvPr>
            <p:cNvSpPr>
              <a:spLocks/>
            </p:cNvSpPr>
            <p:nvPr/>
          </p:nvSpPr>
          <p:spPr bwMode="auto">
            <a:xfrm>
              <a:off x="1290" y="3696"/>
              <a:ext cx="432" cy="144"/>
            </a:xfrm>
            <a:custGeom>
              <a:avLst/>
              <a:gdLst>
                <a:gd name="T0" fmla="*/ 432 w 432"/>
                <a:gd name="T1" fmla="*/ 0 h 144"/>
                <a:gd name="T2" fmla="*/ 288 w 432"/>
                <a:gd name="T3" fmla="*/ 144 h 144"/>
                <a:gd name="T4" fmla="*/ 0 w 432"/>
                <a:gd name="T5" fmla="*/ 0 h 144"/>
                <a:gd name="T6" fmla="*/ 0 60000 65536"/>
                <a:gd name="T7" fmla="*/ 0 60000 65536"/>
                <a:gd name="T8" fmla="*/ 0 60000 65536"/>
              </a:gdLst>
              <a:ahLst/>
              <a:cxnLst>
                <a:cxn ang="T6">
                  <a:pos x="T0" y="T1"/>
                </a:cxn>
                <a:cxn ang="T7">
                  <a:pos x="T2" y="T3"/>
                </a:cxn>
                <a:cxn ang="T8">
                  <a:pos x="T4" y="T5"/>
                </a:cxn>
              </a:cxnLst>
              <a:rect l="0" t="0" r="r" b="b"/>
              <a:pathLst>
                <a:path w="432" h="144">
                  <a:moveTo>
                    <a:pt x="432" y="0"/>
                  </a:moveTo>
                  <a:cubicBezTo>
                    <a:pt x="396" y="72"/>
                    <a:pt x="360" y="144"/>
                    <a:pt x="288" y="144"/>
                  </a:cubicBezTo>
                  <a:cubicBezTo>
                    <a:pt x="216" y="144"/>
                    <a:pt x="48" y="24"/>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24" name="Oval 11">
              <a:extLst>
                <a:ext uri="{FF2B5EF4-FFF2-40B4-BE49-F238E27FC236}">
                  <a16:creationId xmlns:a16="http://schemas.microsoft.com/office/drawing/2014/main" xmlns="" id="{C541F3E2-CD6B-4C52-A1A9-70FE098B0015}"/>
                </a:ext>
              </a:extLst>
            </p:cNvPr>
            <p:cNvSpPr>
              <a:spLocks noChangeArrowheads="1"/>
            </p:cNvSpPr>
            <p:nvPr/>
          </p:nvSpPr>
          <p:spPr bwMode="auto">
            <a:xfrm>
              <a:off x="3363" y="3474"/>
              <a:ext cx="336" cy="336"/>
            </a:xfrm>
            <a:prstGeom prst="ellipse">
              <a:avLst/>
            </a:prstGeom>
            <a:solidFill>
              <a:schemeClr val="hlink"/>
            </a:solidFill>
            <a:ln w="9525">
              <a:round/>
              <a:headEnd/>
              <a:tailEnd/>
            </a:ln>
            <a:effectLst/>
            <a:scene3d>
              <a:camera prst="legacyPerspectiveFront">
                <a:rot lat="1500000" lon="1500000" rev="0"/>
              </a:camera>
              <a:lightRig rig="legacyFlat2" dir="b"/>
            </a:scene3d>
            <a:sp3d extrusionH="4302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115725" name="Oval 12">
              <a:extLst>
                <a:ext uri="{FF2B5EF4-FFF2-40B4-BE49-F238E27FC236}">
                  <a16:creationId xmlns:a16="http://schemas.microsoft.com/office/drawing/2014/main" xmlns="" id="{E923F1F7-8C3B-43FC-A015-795C532EFE10}"/>
                </a:ext>
              </a:extLst>
            </p:cNvPr>
            <p:cNvSpPr>
              <a:spLocks noChangeArrowheads="1"/>
            </p:cNvSpPr>
            <p:nvPr/>
          </p:nvSpPr>
          <p:spPr bwMode="auto">
            <a:xfrm>
              <a:off x="3699" y="2898"/>
              <a:ext cx="336" cy="336"/>
            </a:xfrm>
            <a:prstGeom prst="ellipse">
              <a:avLst/>
            </a:prstGeom>
            <a:solidFill>
              <a:schemeClr val="hlink"/>
            </a:solidFill>
            <a:ln w="9525">
              <a:round/>
              <a:headEnd/>
              <a:tailEnd/>
            </a:ln>
            <a:effectLst/>
            <a:scene3d>
              <a:camera prst="legacyPerspectiveFront">
                <a:rot lat="1500000" lon="1500000" rev="0"/>
              </a:camera>
              <a:lightRig rig="legacyFlat2" dir="b"/>
            </a:scene3d>
            <a:sp3d extrusionH="4302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115726" name="Oval 13">
              <a:extLst>
                <a:ext uri="{FF2B5EF4-FFF2-40B4-BE49-F238E27FC236}">
                  <a16:creationId xmlns:a16="http://schemas.microsoft.com/office/drawing/2014/main" xmlns="" id="{8B37AD93-680E-45C2-BC92-2FABE166CEEA}"/>
                </a:ext>
              </a:extLst>
            </p:cNvPr>
            <p:cNvSpPr>
              <a:spLocks noChangeArrowheads="1"/>
            </p:cNvSpPr>
            <p:nvPr/>
          </p:nvSpPr>
          <p:spPr bwMode="auto">
            <a:xfrm>
              <a:off x="4041" y="3447"/>
              <a:ext cx="336" cy="336"/>
            </a:xfrm>
            <a:prstGeom prst="ellipse">
              <a:avLst/>
            </a:prstGeom>
            <a:solidFill>
              <a:schemeClr val="hlink"/>
            </a:solidFill>
            <a:ln w="9525">
              <a:round/>
              <a:headEnd/>
              <a:tailEnd/>
            </a:ln>
            <a:effectLst/>
            <a:scene3d>
              <a:camera prst="legacyPerspectiveFront">
                <a:rot lat="1500000" lon="1500000" rev="0"/>
              </a:camera>
              <a:lightRig rig="legacyFlat2" dir="b"/>
            </a:scene3d>
            <a:sp3d extrusionH="4302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115727" name="Freeform 14">
              <a:extLst>
                <a:ext uri="{FF2B5EF4-FFF2-40B4-BE49-F238E27FC236}">
                  <a16:creationId xmlns:a16="http://schemas.microsoft.com/office/drawing/2014/main" xmlns="" id="{6D05DCDA-0ACF-4F87-ADEE-1A857301EF06}"/>
                </a:ext>
              </a:extLst>
            </p:cNvPr>
            <p:cNvSpPr>
              <a:spLocks/>
            </p:cNvSpPr>
            <p:nvPr/>
          </p:nvSpPr>
          <p:spPr bwMode="auto">
            <a:xfrm>
              <a:off x="3475" y="3138"/>
              <a:ext cx="224" cy="336"/>
            </a:xfrm>
            <a:custGeom>
              <a:avLst/>
              <a:gdLst>
                <a:gd name="T0" fmla="*/ 32 w 224"/>
                <a:gd name="T1" fmla="*/ 336 h 336"/>
                <a:gd name="T2" fmla="*/ 32 w 224"/>
                <a:gd name="T3" fmla="*/ 144 h 336"/>
                <a:gd name="T4" fmla="*/ 224 w 224"/>
                <a:gd name="T5" fmla="*/ 0 h 336"/>
                <a:gd name="T6" fmla="*/ 0 60000 65536"/>
                <a:gd name="T7" fmla="*/ 0 60000 65536"/>
                <a:gd name="T8" fmla="*/ 0 60000 65536"/>
              </a:gdLst>
              <a:ahLst/>
              <a:cxnLst>
                <a:cxn ang="T6">
                  <a:pos x="T0" y="T1"/>
                </a:cxn>
                <a:cxn ang="T7">
                  <a:pos x="T2" y="T3"/>
                </a:cxn>
                <a:cxn ang="T8">
                  <a:pos x="T4" y="T5"/>
                </a:cxn>
              </a:cxnLst>
              <a:rect l="0" t="0" r="r" b="b"/>
              <a:pathLst>
                <a:path w="224" h="336">
                  <a:moveTo>
                    <a:pt x="32" y="336"/>
                  </a:moveTo>
                  <a:cubicBezTo>
                    <a:pt x="16" y="268"/>
                    <a:pt x="0" y="200"/>
                    <a:pt x="32" y="144"/>
                  </a:cubicBezTo>
                  <a:cubicBezTo>
                    <a:pt x="64" y="88"/>
                    <a:pt x="192" y="24"/>
                    <a:pt x="224"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28" name="Freeform 15">
              <a:extLst>
                <a:ext uri="{FF2B5EF4-FFF2-40B4-BE49-F238E27FC236}">
                  <a16:creationId xmlns:a16="http://schemas.microsoft.com/office/drawing/2014/main" xmlns="" id="{A9E01AFD-5790-4D25-80F3-1DE5DAFC3375}"/>
                </a:ext>
              </a:extLst>
            </p:cNvPr>
            <p:cNvSpPr>
              <a:spLocks/>
            </p:cNvSpPr>
            <p:nvPr/>
          </p:nvSpPr>
          <p:spPr bwMode="auto">
            <a:xfrm>
              <a:off x="3651" y="3234"/>
              <a:ext cx="224" cy="336"/>
            </a:xfrm>
            <a:custGeom>
              <a:avLst/>
              <a:gdLst>
                <a:gd name="T0" fmla="*/ 192 w 224"/>
                <a:gd name="T1" fmla="*/ 0 h 336"/>
                <a:gd name="T2" fmla="*/ 192 w 224"/>
                <a:gd name="T3" fmla="*/ 192 h 336"/>
                <a:gd name="T4" fmla="*/ 0 w 224"/>
                <a:gd name="T5" fmla="*/ 336 h 336"/>
                <a:gd name="T6" fmla="*/ 0 60000 65536"/>
                <a:gd name="T7" fmla="*/ 0 60000 65536"/>
                <a:gd name="T8" fmla="*/ 0 60000 65536"/>
              </a:gdLst>
              <a:ahLst/>
              <a:cxnLst>
                <a:cxn ang="T6">
                  <a:pos x="T0" y="T1"/>
                </a:cxn>
                <a:cxn ang="T7">
                  <a:pos x="T2" y="T3"/>
                </a:cxn>
                <a:cxn ang="T8">
                  <a:pos x="T4" y="T5"/>
                </a:cxn>
              </a:cxnLst>
              <a:rect l="0" t="0" r="r" b="b"/>
              <a:pathLst>
                <a:path w="224" h="336">
                  <a:moveTo>
                    <a:pt x="192" y="0"/>
                  </a:moveTo>
                  <a:cubicBezTo>
                    <a:pt x="208" y="68"/>
                    <a:pt x="224" y="136"/>
                    <a:pt x="192" y="192"/>
                  </a:cubicBezTo>
                  <a:cubicBezTo>
                    <a:pt x="160" y="248"/>
                    <a:pt x="32" y="312"/>
                    <a:pt x="0" y="336"/>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29" name="Freeform 16">
              <a:extLst>
                <a:ext uri="{FF2B5EF4-FFF2-40B4-BE49-F238E27FC236}">
                  <a16:creationId xmlns:a16="http://schemas.microsoft.com/office/drawing/2014/main" xmlns="" id="{31BCF4A3-8B74-496A-A10A-EA85FC732770}"/>
                </a:ext>
              </a:extLst>
            </p:cNvPr>
            <p:cNvSpPr>
              <a:spLocks/>
            </p:cNvSpPr>
            <p:nvPr/>
          </p:nvSpPr>
          <p:spPr bwMode="auto">
            <a:xfrm>
              <a:off x="4011" y="3159"/>
              <a:ext cx="192" cy="288"/>
            </a:xfrm>
            <a:custGeom>
              <a:avLst/>
              <a:gdLst>
                <a:gd name="T0" fmla="*/ 0 w 192"/>
                <a:gd name="T1" fmla="*/ 0 h 288"/>
                <a:gd name="T2" fmla="*/ 144 w 192"/>
                <a:gd name="T3" fmla="*/ 96 h 288"/>
                <a:gd name="T4" fmla="*/ 192 w 192"/>
                <a:gd name="T5" fmla="*/ 288 h 288"/>
                <a:gd name="T6" fmla="*/ 0 60000 65536"/>
                <a:gd name="T7" fmla="*/ 0 60000 65536"/>
                <a:gd name="T8" fmla="*/ 0 60000 65536"/>
              </a:gdLst>
              <a:ahLst/>
              <a:cxnLst>
                <a:cxn ang="T6">
                  <a:pos x="T0" y="T1"/>
                </a:cxn>
                <a:cxn ang="T7">
                  <a:pos x="T2" y="T3"/>
                </a:cxn>
                <a:cxn ang="T8">
                  <a:pos x="T4" y="T5"/>
                </a:cxn>
              </a:cxnLst>
              <a:rect l="0" t="0" r="r" b="b"/>
              <a:pathLst>
                <a:path w="192" h="288">
                  <a:moveTo>
                    <a:pt x="0" y="0"/>
                  </a:moveTo>
                  <a:cubicBezTo>
                    <a:pt x="56" y="24"/>
                    <a:pt x="112" y="48"/>
                    <a:pt x="144" y="96"/>
                  </a:cubicBezTo>
                  <a:cubicBezTo>
                    <a:pt x="176" y="144"/>
                    <a:pt x="184" y="256"/>
                    <a:pt x="192" y="28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30" name="Freeform 17">
              <a:extLst>
                <a:ext uri="{FF2B5EF4-FFF2-40B4-BE49-F238E27FC236}">
                  <a16:creationId xmlns:a16="http://schemas.microsoft.com/office/drawing/2014/main" xmlns="" id="{345417C0-2F17-4B39-A3B5-CB1E9266B34A}"/>
                </a:ext>
              </a:extLst>
            </p:cNvPr>
            <p:cNvSpPr>
              <a:spLocks/>
            </p:cNvSpPr>
            <p:nvPr/>
          </p:nvSpPr>
          <p:spPr bwMode="auto">
            <a:xfrm>
              <a:off x="3651" y="3714"/>
              <a:ext cx="432" cy="144"/>
            </a:xfrm>
            <a:custGeom>
              <a:avLst/>
              <a:gdLst>
                <a:gd name="T0" fmla="*/ 432 w 432"/>
                <a:gd name="T1" fmla="*/ 0 h 144"/>
                <a:gd name="T2" fmla="*/ 288 w 432"/>
                <a:gd name="T3" fmla="*/ 144 h 144"/>
                <a:gd name="T4" fmla="*/ 0 w 432"/>
                <a:gd name="T5" fmla="*/ 0 h 144"/>
                <a:gd name="T6" fmla="*/ 0 60000 65536"/>
                <a:gd name="T7" fmla="*/ 0 60000 65536"/>
                <a:gd name="T8" fmla="*/ 0 60000 65536"/>
              </a:gdLst>
              <a:ahLst/>
              <a:cxnLst>
                <a:cxn ang="T6">
                  <a:pos x="T0" y="T1"/>
                </a:cxn>
                <a:cxn ang="T7">
                  <a:pos x="T2" y="T3"/>
                </a:cxn>
                <a:cxn ang="T8">
                  <a:pos x="T4" y="T5"/>
                </a:cxn>
              </a:cxnLst>
              <a:rect l="0" t="0" r="r" b="b"/>
              <a:pathLst>
                <a:path w="432" h="144">
                  <a:moveTo>
                    <a:pt x="432" y="0"/>
                  </a:moveTo>
                  <a:cubicBezTo>
                    <a:pt x="396" y="72"/>
                    <a:pt x="360" y="144"/>
                    <a:pt x="288" y="144"/>
                  </a:cubicBezTo>
                  <a:cubicBezTo>
                    <a:pt x="216" y="144"/>
                    <a:pt x="48" y="24"/>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31" name="Oval 18">
              <a:extLst>
                <a:ext uri="{FF2B5EF4-FFF2-40B4-BE49-F238E27FC236}">
                  <a16:creationId xmlns:a16="http://schemas.microsoft.com/office/drawing/2014/main" xmlns="" id="{1F820AF6-9C93-4DEA-B966-5681E3B5CFBE}"/>
                </a:ext>
              </a:extLst>
            </p:cNvPr>
            <p:cNvSpPr>
              <a:spLocks noChangeArrowheads="1"/>
            </p:cNvSpPr>
            <p:nvPr/>
          </p:nvSpPr>
          <p:spPr bwMode="auto">
            <a:xfrm>
              <a:off x="2730" y="3504"/>
              <a:ext cx="336" cy="336"/>
            </a:xfrm>
            <a:prstGeom prst="ellipse">
              <a:avLst/>
            </a:prstGeom>
            <a:solidFill>
              <a:schemeClr val="hlink"/>
            </a:solidFill>
            <a:ln w="9525">
              <a:round/>
              <a:headEnd/>
              <a:tailEnd/>
            </a:ln>
            <a:effectLst/>
            <a:scene3d>
              <a:camera prst="legacyPerspectiveFront">
                <a:rot lat="1500000" lon="1500000" rev="0"/>
              </a:camera>
              <a:lightRig rig="legacyFlat2" dir="b"/>
            </a:scene3d>
            <a:sp3d extrusionH="4302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115732" name="Line 19">
              <a:extLst>
                <a:ext uri="{FF2B5EF4-FFF2-40B4-BE49-F238E27FC236}">
                  <a16:creationId xmlns:a16="http://schemas.microsoft.com/office/drawing/2014/main" xmlns="" id="{6D1C2D25-EF85-4269-B928-70F27B6B19F7}"/>
                </a:ext>
              </a:extLst>
            </p:cNvPr>
            <p:cNvSpPr>
              <a:spLocks noChangeShapeType="1"/>
            </p:cNvSpPr>
            <p:nvPr/>
          </p:nvSpPr>
          <p:spPr bwMode="auto">
            <a:xfrm>
              <a:off x="3075" y="3648"/>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33" name="Line 20">
              <a:extLst>
                <a:ext uri="{FF2B5EF4-FFF2-40B4-BE49-F238E27FC236}">
                  <a16:creationId xmlns:a16="http://schemas.microsoft.com/office/drawing/2014/main" xmlns="" id="{2C445F0C-5E22-49D5-AC11-28F6E50DB021}"/>
                </a:ext>
              </a:extLst>
            </p:cNvPr>
            <p:cNvSpPr>
              <a:spLocks noChangeShapeType="1"/>
            </p:cNvSpPr>
            <p:nvPr/>
          </p:nvSpPr>
          <p:spPr bwMode="auto">
            <a:xfrm flipV="1">
              <a:off x="2583" y="3792"/>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34" name="Oval 21">
              <a:extLst>
                <a:ext uri="{FF2B5EF4-FFF2-40B4-BE49-F238E27FC236}">
                  <a16:creationId xmlns:a16="http://schemas.microsoft.com/office/drawing/2014/main" xmlns="" id="{4637C998-0E26-49CF-A86B-A0D542515B66}"/>
                </a:ext>
              </a:extLst>
            </p:cNvPr>
            <p:cNvSpPr>
              <a:spLocks noChangeArrowheads="1"/>
            </p:cNvSpPr>
            <p:nvPr/>
          </p:nvSpPr>
          <p:spPr bwMode="auto">
            <a:xfrm>
              <a:off x="4368" y="2880"/>
              <a:ext cx="336" cy="336"/>
            </a:xfrm>
            <a:prstGeom prst="ellipse">
              <a:avLst/>
            </a:prstGeom>
            <a:solidFill>
              <a:schemeClr val="hlink"/>
            </a:solidFill>
            <a:ln w="9525">
              <a:round/>
              <a:headEnd/>
              <a:tailEnd/>
            </a:ln>
            <a:effectLst/>
            <a:scene3d>
              <a:camera prst="legacyPerspectiveFront">
                <a:rot lat="1500000" lon="1500000" rev="0"/>
              </a:camera>
              <a:lightRig rig="legacyFlat2" dir="b"/>
            </a:scene3d>
            <a:sp3d extrusionH="4302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115735" name="Line 22">
              <a:extLst>
                <a:ext uri="{FF2B5EF4-FFF2-40B4-BE49-F238E27FC236}">
                  <a16:creationId xmlns:a16="http://schemas.microsoft.com/office/drawing/2014/main" xmlns="" id="{9280DC96-5AC9-4906-A843-065F049C8847}"/>
                </a:ext>
              </a:extLst>
            </p:cNvPr>
            <p:cNvSpPr>
              <a:spLocks noChangeShapeType="1"/>
            </p:cNvSpPr>
            <p:nvPr/>
          </p:nvSpPr>
          <p:spPr bwMode="auto">
            <a:xfrm>
              <a:off x="4035" y="3042"/>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3367" name="Rectangle 23">
            <a:extLst>
              <a:ext uri="{FF2B5EF4-FFF2-40B4-BE49-F238E27FC236}">
                <a16:creationId xmlns:a16="http://schemas.microsoft.com/office/drawing/2014/main" xmlns="" id="{9838BF71-2B7A-400F-AFA1-A2126B8A94C0}"/>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13347"/>
                                        </p:tgtEl>
                                        <p:attrNameLst>
                                          <p:attrName>style.visibility</p:attrName>
                                        </p:attrNameLst>
                                      </p:cBhvr>
                                      <p:to>
                                        <p:strVal val="visible"/>
                                      </p:to>
                                    </p:set>
                                    <p:animEffect transition="in" filter="dissolve">
                                      <p:cBhvr>
                                        <p:cTn id="7" dur="500"/>
                                        <p:tgtEl>
                                          <p:spTgt spid="313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E8CBBC24-5539-422B-8CDE-FDD1D462584E}"/>
              </a:ext>
            </a:extLst>
          </p:cNvPr>
          <p:cNvSpPr>
            <a:spLocks noGrp="1" noChangeArrowheads="1"/>
          </p:cNvSpPr>
          <p:nvPr>
            <p:ph type="body" idx="1"/>
          </p:nvPr>
        </p:nvSpPr>
        <p:spPr>
          <a:xfrm>
            <a:off x="304800" y="1143000"/>
            <a:ext cx="8534400" cy="5257800"/>
          </a:xfrm>
        </p:spPr>
        <p:txBody>
          <a:bodyPr/>
          <a:lstStyle/>
          <a:p>
            <a:pPr eaLnBrk="1" hangingPunct="1">
              <a:lnSpc>
                <a:spcPct val="105000"/>
              </a:lnSpc>
              <a:buFontTx/>
              <a:buNone/>
            </a:pPr>
            <a:r>
              <a:rPr lang="en-US" altLang="zh-CN" sz="4000" b="1">
                <a:solidFill>
                  <a:schemeClr val="accent2"/>
                </a:solidFill>
              </a:rPr>
              <a:t>3.1 </a:t>
            </a:r>
            <a:r>
              <a:rPr lang="zh-CN" altLang="en-US" sz="4000" b="1">
                <a:solidFill>
                  <a:schemeClr val="accent2"/>
                </a:solidFill>
              </a:rPr>
              <a:t>概述</a:t>
            </a:r>
          </a:p>
          <a:p>
            <a:pPr eaLnBrk="1" hangingPunct="1">
              <a:lnSpc>
                <a:spcPct val="105000"/>
              </a:lnSpc>
              <a:buFontTx/>
              <a:buNone/>
            </a:pPr>
            <a:r>
              <a:rPr lang="en-US" altLang="zh-CN" sz="3600" b="1">
                <a:solidFill>
                  <a:srgbClr val="339933"/>
                </a:solidFill>
              </a:rPr>
              <a:t>3.1.1 </a:t>
            </a:r>
            <a:r>
              <a:rPr lang="zh-CN" altLang="en-US" sz="3600" b="1">
                <a:solidFill>
                  <a:srgbClr val="339933"/>
                </a:solidFill>
              </a:rPr>
              <a:t>程序的顺序执行和并发执行</a:t>
            </a:r>
            <a:r>
              <a:rPr lang="zh-CN" altLang="en-US" b="1">
                <a:solidFill>
                  <a:srgbClr val="339933"/>
                </a:solidFill>
              </a:rPr>
              <a:t> </a:t>
            </a:r>
            <a:r>
              <a:rPr lang="en-US" altLang="zh-CN" b="1"/>
              <a:t>—— </a:t>
            </a:r>
            <a:r>
              <a:rPr lang="zh-CN" altLang="en-US" b="1"/>
              <a:t>程序的顺序执行</a:t>
            </a:r>
          </a:p>
          <a:p>
            <a:pPr lvl="1" eaLnBrk="1" hangingPunct="1">
              <a:lnSpc>
                <a:spcPct val="105000"/>
              </a:lnSpc>
              <a:buFontTx/>
              <a:buBlip>
                <a:blip r:embed="rId3"/>
              </a:buBlip>
            </a:pPr>
            <a:r>
              <a:rPr lang="zh-CN" altLang="en-US" sz="3200" b="1"/>
              <a:t>顺序执行的特征</a:t>
            </a:r>
          </a:p>
          <a:p>
            <a:pPr marL="1254125" lvl="2" indent="-339725" eaLnBrk="1" hangingPunct="1">
              <a:lnSpc>
                <a:spcPct val="105000"/>
              </a:lnSpc>
              <a:buFontTx/>
              <a:buBlip>
                <a:blip r:embed="rId4"/>
              </a:buBlip>
            </a:pPr>
            <a:r>
              <a:rPr lang="zh-CN" altLang="en-US" sz="2800" b="1">
                <a:solidFill>
                  <a:schemeClr val="accent2"/>
                </a:solidFill>
              </a:rPr>
              <a:t>顺序性</a:t>
            </a:r>
            <a:r>
              <a:rPr lang="zh-CN" altLang="en-US" sz="2800" b="1"/>
              <a:t>：按照程序结构所指定的次序（可能有分支或循环）</a:t>
            </a:r>
          </a:p>
          <a:p>
            <a:pPr marL="1254125" lvl="2" indent="-339725" eaLnBrk="1" hangingPunct="1">
              <a:lnSpc>
                <a:spcPct val="105000"/>
              </a:lnSpc>
              <a:buFontTx/>
              <a:buBlip>
                <a:blip r:embed="rId4"/>
              </a:buBlip>
            </a:pPr>
            <a:r>
              <a:rPr lang="zh-CN" altLang="en-US" sz="2800" b="1">
                <a:solidFill>
                  <a:schemeClr val="accent2"/>
                </a:solidFill>
              </a:rPr>
              <a:t>封闭性</a:t>
            </a:r>
            <a:r>
              <a:rPr lang="zh-CN" altLang="en-US" sz="2800" b="1"/>
              <a:t>：独占全部资源，计算机的状态只由于该程序的控制逻辑所决定</a:t>
            </a:r>
          </a:p>
          <a:p>
            <a:pPr marL="1254125" lvl="2" indent="-339725" eaLnBrk="1" hangingPunct="1">
              <a:lnSpc>
                <a:spcPct val="105000"/>
              </a:lnSpc>
              <a:buFontTx/>
              <a:buBlip>
                <a:blip r:embed="rId4"/>
              </a:buBlip>
            </a:pPr>
            <a:r>
              <a:rPr lang="zh-CN" altLang="en-US" sz="2800" b="1">
                <a:solidFill>
                  <a:schemeClr val="accent2"/>
                </a:solidFill>
              </a:rPr>
              <a:t>可再现性</a:t>
            </a:r>
            <a:r>
              <a:rPr lang="zh-CN" altLang="en-US" sz="2800" b="1"/>
              <a:t>：初始条件相同则结果相同。</a:t>
            </a:r>
          </a:p>
        </p:txBody>
      </p:sp>
      <p:sp>
        <p:nvSpPr>
          <p:cNvPr id="212995" name="Rectangle 3">
            <a:extLst>
              <a:ext uri="{FF2B5EF4-FFF2-40B4-BE49-F238E27FC236}">
                <a16:creationId xmlns:a16="http://schemas.microsoft.com/office/drawing/2014/main" xmlns="" id="{2B5F9F94-7BA2-4195-9CE8-01BF377CF41C}"/>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xmlns="" id="{5C15811A-D786-4125-834E-F61539C639BB}"/>
              </a:ext>
            </a:extLst>
          </p:cNvPr>
          <p:cNvSpPr>
            <a:spLocks noGrp="1" noChangeArrowheads="1"/>
          </p:cNvSpPr>
          <p:nvPr>
            <p:ph type="body" idx="1"/>
          </p:nvPr>
        </p:nvSpPr>
        <p:spPr>
          <a:xfrm>
            <a:off x="228600" y="1147763"/>
            <a:ext cx="8686800" cy="5257800"/>
          </a:xfrm>
        </p:spPr>
        <p:txBody>
          <a:bodyPr/>
          <a:lstStyle/>
          <a:p>
            <a:pPr eaLnBrk="1" hangingPunct="1">
              <a:lnSpc>
                <a:spcPct val="105000"/>
              </a:lnSpc>
              <a:spcBef>
                <a:spcPct val="10000"/>
              </a:spcBef>
              <a:buFontTx/>
              <a:buNone/>
            </a:pPr>
            <a:r>
              <a:rPr lang="en-US" altLang="zh-CN" b="1" dirty="0">
                <a:solidFill>
                  <a:schemeClr val="accent2"/>
                </a:solidFill>
              </a:rPr>
              <a:t>3.3 </a:t>
            </a:r>
            <a:r>
              <a:rPr lang="zh-CN" altLang="en-US" b="1" dirty="0">
                <a:solidFill>
                  <a:schemeClr val="accent2"/>
                </a:solidFill>
              </a:rPr>
              <a:t>进程控制</a:t>
            </a:r>
          </a:p>
          <a:p>
            <a:pPr eaLnBrk="1" hangingPunct="1">
              <a:lnSpc>
                <a:spcPct val="105000"/>
              </a:lnSpc>
              <a:spcBef>
                <a:spcPct val="10000"/>
              </a:spcBef>
              <a:buFontTx/>
              <a:buNone/>
            </a:pPr>
            <a:r>
              <a:rPr lang="en-US" altLang="zh-CN" sz="3000" b="1" dirty="0">
                <a:solidFill>
                  <a:srgbClr val="339933"/>
                </a:solidFill>
              </a:rPr>
              <a:t>3.3.1 </a:t>
            </a:r>
            <a:r>
              <a:rPr lang="zh-CN" altLang="en-US" sz="3000" b="1" dirty="0">
                <a:solidFill>
                  <a:srgbClr val="339933"/>
                </a:solidFill>
              </a:rPr>
              <a:t>进程控制的功能</a:t>
            </a:r>
          </a:p>
          <a:p>
            <a:pPr lvl="1" eaLnBrk="1" hangingPunct="1">
              <a:lnSpc>
                <a:spcPct val="105000"/>
              </a:lnSpc>
              <a:spcBef>
                <a:spcPct val="10000"/>
              </a:spcBef>
              <a:buFontTx/>
              <a:buBlip>
                <a:blip r:embed="rId3"/>
              </a:buBlip>
            </a:pPr>
            <a:r>
              <a:rPr lang="zh-CN" altLang="en-US" sz="2400" b="1" dirty="0">
                <a:solidFill>
                  <a:srgbClr val="FF3300"/>
                </a:solidFill>
              </a:rPr>
              <a:t>原语</a:t>
            </a:r>
            <a:r>
              <a:rPr lang="en-US" altLang="zh-CN" sz="2400" b="1" dirty="0">
                <a:solidFill>
                  <a:srgbClr val="FF3300"/>
                </a:solidFill>
              </a:rPr>
              <a:t>(primitive)</a:t>
            </a:r>
            <a:r>
              <a:rPr lang="zh-CN" altLang="en-US" sz="2400" b="1" dirty="0">
                <a:solidFill>
                  <a:srgbClr val="FF3300"/>
                </a:solidFill>
              </a:rPr>
              <a:t>：</a:t>
            </a:r>
            <a:r>
              <a:rPr lang="zh-CN" altLang="en-US" sz="2400" b="1" dirty="0"/>
              <a:t>由若干条指令构成的“</a:t>
            </a:r>
            <a:r>
              <a:rPr lang="zh-CN" altLang="en-US" sz="2400" b="1" dirty="0">
                <a:solidFill>
                  <a:schemeClr val="accent2"/>
                </a:solidFill>
              </a:rPr>
              <a:t>原子操作</a:t>
            </a:r>
            <a:r>
              <a:rPr lang="en-US" altLang="zh-CN" sz="2400" b="1" dirty="0"/>
              <a:t>(atomic operation)”</a:t>
            </a:r>
            <a:r>
              <a:rPr lang="zh-CN" altLang="en-US" sz="2400" b="1" dirty="0"/>
              <a:t>过程，作为一个</a:t>
            </a:r>
            <a:r>
              <a:rPr lang="zh-CN" altLang="en-US" sz="2400" b="1" dirty="0">
                <a:solidFill>
                  <a:schemeClr val="accent2"/>
                </a:solidFill>
              </a:rPr>
              <a:t>整体</a:t>
            </a:r>
            <a:r>
              <a:rPr lang="zh-CN" altLang="en-US" sz="2400" b="1" dirty="0"/>
              <a:t>而</a:t>
            </a:r>
            <a:r>
              <a:rPr lang="zh-CN" altLang="en-US" sz="2400" b="1" dirty="0">
                <a:solidFill>
                  <a:schemeClr val="accent2"/>
                </a:solidFill>
              </a:rPr>
              <a:t>不可分割</a:t>
            </a:r>
            <a:r>
              <a:rPr lang="en-US" altLang="zh-CN" sz="2400" b="1" dirty="0"/>
              <a:t>——</a:t>
            </a:r>
            <a:r>
              <a:rPr lang="zh-CN" altLang="en-US" sz="2400" b="1" dirty="0"/>
              <a:t>要么全都完成，要么全都不做。许多系统调用就是原语。</a:t>
            </a:r>
          </a:p>
          <a:p>
            <a:pPr lvl="1" eaLnBrk="1" hangingPunct="1">
              <a:lnSpc>
                <a:spcPct val="105000"/>
              </a:lnSpc>
              <a:spcBef>
                <a:spcPct val="10000"/>
              </a:spcBef>
              <a:buFontTx/>
              <a:buBlip>
                <a:blip r:embed="rId3"/>
              </a:buBlip>
            </a:pPr>
            <a:r>
              <a:rPr lang="zh-CN" altLang="en-US" sz="2400" b="1" dirty="0"/>
              <a:t>原语分为：</a:t>
            </a:r>
          </a:p>
          <a:p>
            <a:pPr lvl="2" eaLnBrk="1" hangingPunct="1">
              <a:lnSpc>
                <a:spcPct val="105000"/>
              </a:lnSpc>
              <a:spcBef>
                <a:spcPct val="10000"/>
              </a:spcBef>
              <a:buFontTx/>
              <a:buBlip>
                <a:blip r:embed="rId4"/>
              </a:buBlip>
            </a:pPr>
            <a:r>
              <a:rPr lang="zh-CN" altLang="en-US" b="1" dirty="0"/>
              <a:t>机器指令级：不允许中断</a:t>
            </a:r>
          </a:p>
          <a:p>
            <a:pPr lvl="2" eaLnBrk="1" hangingPunct="1">
              <a:lnSpc>
                <a:spcPct val="105000"/>
              </a:lnSpc>
              <a:spcBef>
                <a:spcPct val="10000"/>
              </a:spcBef>
              <a:buFontTx/>
              <a:buBlip>
                <a:blip r:embed="rId4"/>
              </a:buBlip>
            </a:pPr>
            <a:r>
              <a:rPr lang="zh-CN" altLang="en-US" b="1" dirty="0"/>
              <a:t>功能级原语：允许中断，不允许并发</a:t>
            </a:r>
          </a:p>
          <a:p>
            <a:pPr lvl="1" eaLnBrk="1" hangingPunct="1">
              <a:lnSpc>
                <a:spcPct val="105000"/>
              </a:lnSpc>
              <a:spcBef>
                <a:spcPct val="10000"/>
              </a:spcBef>
              <a:buFontTx/>
              <a:buBlip>
                <a:blip r:embed="rId3"/>
              </a:buBlip>
            </a:pPr>
            <a:r>
              <a:rPr lang="zh-CN" altLang="en-US" sz="2400" b="1" dirty="0"/>
              <a:t>注意：</a:t>
            </a:r>
            <a:r>
              <a:rPr lang="zh-CN" altLang="en-US" sz="2400" b="1" dirty="0">
                <a:solidFill>
                  <a:schemeClr val="accent2"/>
                </a:solidFill>
              </a:rPr>
              <a:t>系统调用并不都是原语。</a:t>
            </a:r>
            <a:r>
              <a:rPr lang="zh-CN" altLang="en-US" sz="2400" b="1" dirty="0"/>
              <a:t>进程</a:t>
            </a:r>
            <a:r>
              <a:rPr lang="en-US" altLang="zh-CN" sz="2400" b="1" dirty="0"/>
              <a:t>A</a:t>
            </a:r>
            <a:r>
              <a:rPr lang="zh-CN" altLang="en-US" sz="2400" b="1" dirty="0"/>
              <a:t>调用</a:t>
            </a:r>
            <a:r>
              <a:rPr lang="en-US" altLang="zh-CN" sz="2400" b="1" dirty="0"/>
              <a:t>read()</a:t>
            </a:r>
            <a:r>
              <a:rPr lang="zh-CN" altLang="en-US" sz="2400" b="1" dirty="0"/>
              <a:t>，因无数据而阻塞，在</a:t>
            </a:r>
            <a:r>
              <a:rPr lang="en-US" altLang="zh-CN" sz="2400" b="1" dirty="0"/>
              <a:t>read()</a:t>
            </a:r>
            <a:r>
              <a:rPr lang="zh-CN" altLang="en-US" sz="2400" b="1" dirty="0"/>
              <a:t>里未返回。然后进程</a:t>
            </a:r>
            <a:r>
              <a:rPr lang="en-US" altLang="zh-CN" sz="2400" b="1" dirty="0"/>
              <a:t>B</a:t>
            </a:r>
            <a:r>
              <a:rPr lang="zh-CN" altLang="en-US" sz="2400" b="1" dirty="0"/>
              <a:t>调用</a:t>
            </a:r>
            <a:r>
              <a:rPr lang="en-US" altLang="zh-CN" sz="2400" b="1" dirty="0"/>
              <a:t>read()</a:t>
            </a:r>
            <a:r>
              <a:rPr lang="zh-CN" altLang="en-US" sz="2400" b="1" dirty="0"/>
              <a:t>，此时</a:t>
            </a:r>
            <a:r>
              <a:rPr lang="en-US" altLang="zh-CN" sz="2400" b="1" dirty="0"/>
              <a:t>read()</a:t>
            </a:r>
            <a:r>
              <a:rPr lang="zh-CN" altLang="en-US" sz="2400" b="1" dirty="0"/>
              <a:t>被重入。系统调用不一定一次执行完并返回该进程，有可能在特定的点暂停，而转入到其他进程。</a:t>
            </a:r>
            <a:endParaRPr lang="zh-CN" altLang="en-US" sz="2400" b="1" dirty="0">
              <a:solidFill>
                <a:srgbClr val="339933"/>
              </a:solidFill>
            </a:endParaRPr>
          </a:p>
        </p:txBody>
      </p:sp>
      <p:sp>
        <p:nvSpPr>
          <p:cNvPr id="315395" name="Rectangle 3">
            <a:extLst>
              <a:ext uri="{FF2B5EF4-FFF2-40B4-BE49-F238E27FC236}">
                <a16:creationId xmlns:a16="http://schemas.microsoft.com/office/drawing/2014/main" xmlns="" id="{B25DE8D4-67D8-4A36-B024-1A8553AC045E}"/>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xmlns="" id="{286F224F-DFBE-45B0-B439-BBB919EB0801}"/>
              </a:ext>
            </a:extLst>
          </p:cNvPr>
          <p:cNvSpPr>
            <a:spLocks noGrp="1" noChangeArrowheads="1"/>
          </p:cNvSpPr>
          <p:nvPr>
            <p:ph type="body" idx="1"/>
          </p:nvPr>
        </p:nvSpPr>
        <p:spPr>
          <a:xfrm>
            <a:off x="228600" y="1143000"/>
            <a:ext cx="8458200" cy="3657600"/>
          </a:xfrm>
        </p:spPr>
        <p:txBody>
          <a:bodyPr/>
          <a:lstStyle/>
          <a:p>
            <a:pPr eaLnBrk="1" hangingPunct="1">
              <a:lnSpc>
                <a:spcPct val="110000"/>
              </a:lnSpc>
              <a:buFontTx/>
              <a:buNone/>
            </a:pPr>
            <a:r>
              <a:rPr lang="en-US" altLang="zh-CN" sz="4000" b="1">
                <a:solidFill>
                  <a:schemeClr val="accent2"/>
                </a:solidFill>
              </a:rPr>
              <a:t>3.3 </a:t>
            </a:r>
            <a:r>
              <a:rPr lang="zh-CN" altLang="en-US" sz="4000" b="1">
                <a:solidFill>
                  <a:schemeClr val="accent2"/>
                </a:solidFill>
              </a:rPr>
              <a:t>进程控制</a:t>
            </a:r>
          </a:p>
          <a:p>
            <a:pPr eaLnBrk="1" hangingPunct="1">
              <a:lnSpc>
                <a:spcPct val="110000"/>
              </a:lnSpc>
              <a:buFontTx/>
              <a:buNone/>
            </a:pPr>
            <a:r>
              <a:rPr lang="en-US" altLang="zh-CN" sz="3600" b="1">
                <a:solidFill>
                  <a:srgbClr val="339933"/>
                </a:solidFill>
              </a:rPr>
              <a:t>3.3.2 </a:t>
            </a:r>
            <a:r>
              <a:rPr lang="zh-CN" altLang="en-US" sz="3600" b="1">
                <a:solidFill>
                  <a:srgbClr val="339933"/>
                </a:solidFill>
              </a:rPr>
              <a:t>进程控制的主要原语</a:t>
            </a:r>
          </a:p>
          <a:p>
            <a:pPr marL="939800" lvl="1" indent="-482600" eaLnBrk="1" hangingPunct="1">
              <a:lnSpc>
                <a:spcPct val="110000"/>
              </a:lnSpc>
              <a:buFontTx/>
              <a:buBlip>
                <a:blip r:embed="rId3"/>
              </a:buBlip>
            </a:pPr>
            <a:r>
              <a:rPr lang="zh-CN" altLang="en-US" sz="3200" b="1"/>
              <a:t>进程创建与撤消原语</a:t>
            </a:r>
          </a:p>
          <a:p>
            <a:pPr marL="939800" lvl="1" indent="-482600" eaLnBrk="1" hangingPunct="1">
              <a:lnSpc>
                <a:spcPct val="110000"/>
              </a:lnSpc>
              <a:buFontTx/>
              <a:buBlip>
                <a:blip r:embed="rId3"/>
              </a:buBlip>
            </a:pPr>
            <a:r>
              <a:rPr lang="zh-CN" altLang="en-US" sz="3200" b="1"/>
              <a:t>进程阻塞与唤醒原语</a:t>
            </a:r>
          </a:p>
          <a:p>
            <a:pPr marL="939800" lvl="1" indent="-482600" eaLnBrk="1" hangingPunct="1">
              <a:lnSpc>
                <a:spcPct val="110000"/>
              </a:lnSpc>
              <a:buFontTx/>
              <a:buBlip>
                <a:blip r:embed="rId3"/>
              </a:buBlip>
            </a:pPr>
            <a:r>
              <a:rPr lang="zh-CN" altLang="en-US" sz="3200" b="1"/>
              <a:t>进程挂起与激活原语</a:t>
            </a:r>
          </a:p>
        </p:txBody>
      </p:sp>
      <p:grpSp>
        <p:nvGrpSpPr>
          <p:cNvPr id="119811" name="Group 3">
            <a:extLst>
              <a:ext uri="{FF2B5EF4-FFF2-40B4-BE49-F238E27FC236}">
                <a16:creationId xmlns:a16="http://schemas.microsoft.com/office/drawing/2014/main" xmlns="" id="{FF7A4BB1-356E-41E0-87A5-C7FECC14C612}"/>
              </a:ext>
            </a:extLst>
          </p:cNvPr>
          <p:cNvGrpSpPr>
            <a:grpSpLocks/>
          </p:cNvGrpSpPr>
          <p:nvPr/>
        </p:nvGrpSpPr>
        <p:grpSpPr bwMode="auto">
          <a:xfrm>
            <a:off x="6019800" y="3900488"/>
            <a:ext cx="2057400" cy="1971675"/>
            <a:chOff x="3792" y="2457"/>
            <a:chExt cx="1296" cy="1242"/>
          </a:xfrm>
        </p:grpSpPr>
        <p:sp>
          <p:nvSpPr>
            <p:cNvPr id="119813" name="Freeform 4">
              <a:extLst>
                <a:ext uri="{FF2B5EF4-FFF2-40B4-BE49-F238E27FC236}">
                  <a16:creationId xmlns:a16="http://schemas.microsoft.com/office/drawing/2014/main" xmlns="" id="{A61A97BD-C4A5-48C5-9218-617B527878AD}"/>
                </a:ext>
              </a:extLst>
            </p:cNvPr>
            <p:cNvSpPr>
              <a:spLocks/>
            </p:cNvSpPr>
            <p:nvPr/>
          </p:nvSpPr>
          <p:spPr bwMode="auto">
            <a:xfrm>
              <a:off x="3888" y="2736"/>
              <a:ext cx="336" cy="480"/>
            </a:xfrm>
            <a:custGeom>
              <a:avLst/>
              <a:gdLst>
                <a:gd name="T0" fmla="*/ 48 w 336"/>
                <a:gd name="T1" fmla="*/ 480 h 480"/>
                <a:gd name="T2" fmla="*/ 48 w 336"/>
                <a:gd name="T3" fmla="*/ 192 h 480"/>
                <a:gd name="T4" fmla="*/ 336 w 336"/>
                <a:gd name="T5" fmla="*/ 0 h 480"/>
                <a:gd name="T6" fmla="*/ 0 60000 65536"/>
                <a:gd name="T7" fmla="*/ 0 60000 65536"/>
                <a:gd name="T8" fmla="*/ 0 60000 65536"/>
              </a:gdLst>
              <a:ahLst/>
              <a:cxnLst>
                <a:cxn ang="T6">
                  <a:pos x="T0" y="T1"/>
                </a:cxn>
                <a:cxn ang="T7">
                  <a:pos x="T2" y="T3"/>
                </a:cxn>
                <a:cxn ang="T8">
                  <a:pos x="T4" y="T5"/>
                </a:cxn>
              </a:cxnLst>
              <a:rect l="0" t="0" r="r" b="b"/>
              <a:pathLst>
                <a:path w="336" h="480">
                  <a:moveTo>
                    <a:pt x="48" y="480"/>
                  </a:moveTo>
                  <a:cubicBezTo>
                    <a:pt x="24" y="376"/>
                    <a:pt x="0" y="272"/>
                    <a:pt x="48" y="192"/>
                  </a:cubicBezTo>
                  <a:cubicBezTo>
                    <a:pt x="96" y="112"/>
                    <a:pt x="288" y="32"/>
                    <a:pt x="336" y="0"/>
                  </a:cubicBezTo>
                </a:path>
              </a:pathLst>
            </a:custGeom>
            <a:noFill/>
            <a:ln w="28575"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14" name="Freeform 5">
              <a:extLst>
                <a:ext uri="{FF2B5EF4-FFF2-40B4-BE49-F238E27FC236}">
                  <a16:creationId xmlns:a16="http://schemas.microsoft.com/office/drawing/2014/main" xmlns="" id="{748FAB9D-5BAB-4F3B-8A6A-68D58C7B53FD}"/>
                </a:ext>
              </a:extLst>
            </p:cNvPr>
            <p:cNvSpPr>
              <a:spLocks/>
            </p:cNvSpPr>
            <p:nvPr/>
          </p:nvSpPr>
          <p:spPr bwMode="auto">
            <a:xfrm>
              <a:off x="4176" y="2880"/>
              <a:ext cx="224" cy="384"/>
            </a:xfrm>
            <a:custGeom>
              <a:avLst/>
              <a:gdLst>
                <a:gd name="T0" fmla="*/ 192 w 224"/>
                <a:gd name="T1" fmla="*/ 0 h 384"/>
                <a:gd name="T2" fmla="*/ 192 w 224"/>
                <a:gd name="T3" fmla="*/ 240 h 384"/>
                <a:gd name="T4" fmla="*/ 0 w 224"/>
                <a:gd name="T5" fmla="*/ 384 h 384"/>
                <a:gd name="T6" fmla="*/ 0 60000 65536"/>
                <a:gd name="T7" fmla="*/ 0 60000 65536"/>
                <a:gd name="T8" fmla="*/ 0 60000 65536"/>
              </a:gdLst>
              <a:ahLst/>
              <a:cxnLst>
                <a:cxn ang="T6">
                  <a:pos x="T0" y="T1"/>
                </a:cxn>
                <a:cxn ang="T7">
                  <a:pos x="T2" y="T3"/>
                </a:cxn>
                <a:cxn ang="T8">
                  <a:pos x="T4" y="T5"/>
                </a:cxn>
              </a:cxnLst>
              <a:rect l="0" t="0" r="r" b="b"/>
              <a:pathLst>
                <a:path w="224" h="384">
                  <a:moveTo>
                    <a:pt x="192" y="0"/>
                  </a:moveTo>
                  <a:cubicBezTo>
                    <a:pt x="208" y="88"/>
                    <a:pt x="224" y="176"/>
                    <a:pt x="192" y="240"/>
                  </a:cubicBezTo>
                  <a:cubicBezTo>
                    <a:pt x="160" y="304"/>
                    <a:pt x="32" y="360"/>
                    <a:pt x="0" y="384"/>
                  </a:cubicBezTo>
                </a:path>
              </a:pathLst>
            </a:custGeom>
            <a:noFill/>
            <a:ln w="28575"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15" name="Freeform 6">
              <a:extLst>
                <a:ext uri="{FF2B5EF4-FFF2-40B4-BE49-F238E27FC236}">
                  <a16:creationId xmlns:a16="http://schemas.microsoft.com/office/drawing/2014/main" xmlns="" id="{394FA9D4-6B7D-4E50-A30B-AD3D8DC7B7DC}"/>
                </a:ext>
              </a:extLst>
            </p:cNvPr>
            <p:cNvSpPr>
              <a:spLocks/>
            </p:cNvSpPr>
            <p:nvPr/>
          </p:nvSpPr>
          <p:spPr bwMode="auto">
            <a:xfrm>
              <a:off x="4656" y="2832"/>
              <a:ext cx="240" cy="384"/>
            </a:xfrm>
            <a:custGeom>
              <a:avLst/>
              <a:gdLst>
                <a:gd name="T0" fmla="*/ 0 w 240"/>
                <a:gd name="T1" fmla="*/ 0 h 384"/>
                <a:gd name="T2" fmla="*/ 192 w 240"/>
                <a:gd name="T3" fmla="*/ 144 h 384"/>
                <a:gd name="T4" fmla="*/ 240 w 240"/>
                <a:gd name="T5" fmla="*/ 384 h 384"/>
                <a:gd name="T6" fmla="*/ 0 60000 65536"/>
                <a:gd name="T7" fmla="*/ 0 60000 65536"/>
                <a:gd name="T8" fmla="*/ 0 60000 65536"/>
              </a:gdLst>
              <a:ahLst/>
              <a:cxnLst>
                <a:cxn ang="T6">
                  <a:pos x="T0" y="T1"/>
                </a:cxn>
                <a:cxn ang="T7">
                  <a:pos x="T2" y="T3"/>
                </a:cxn>
                <a:cxn ang="T8">
                  <a:pos x="T4" y="T5"/>
                </a:cxn>
              </a:cxnLst>
              <a:rect l="0" t="0" r="r" b="b"/>
              <a:pathLst>
                <a:path w="240" h="384">
                  <a:moveTo>
                    <a:pt x="0" y="0"/>
                  </a:moveTo>
                  <a:cubicBezTo>
                    <a:pt x="76" y="40"/>
                    <a:pt x="152" y="80"/>
                    <a:pt x="192" y="144"/>
                  </a:cubicBezTo>
                  <a:cubicBezTo>
                    <a:pt x="232" y="208"/>
                    <a:pt x="232" y="344"/>
                    <a:pt x="240" y="384"/>
                  </a:cubicBezTo>
                </a:path>
              </a:pathLst>
            </a:custGeom>
            <a:noFill/>
            <a:ln w="28575"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16" name="Freeform 7">
              <a:extLst>
                <a:ext uri="{FF2B5EF4-FFF2-40B4-BE49-F238E27FC236}">
                  <a16:creationId xmlns:a16="http://schemas.microsoft.com/office/drawing/2014/main" xmlns="" id="{2AB91D02-9395-4174-98A0-7813090E8980}"/>
                </a:ext>
              </a:extLst>
            </p:cNvPr>
            <p:cNvSpPr>
              <a:spLocks/>
            </p:cNvSpPr>
            <p:nvPr/>
          </p:nvSpPr>
          <p:spPr bwMode="auto">
            <a:xfrm>
              <a:off x="4224" y="3552"/>
              <a:ext cx="480" cy="96"/>
            </a:xfrm>
            <a:custGeom>
              <a:avLst/>
              <a:gdLst>
                <a:gd name="T0" fmla="*/ 480 w 480"/>
                <a:gd name="T1" fmla="*/ 0 h 96"/>
                <a:gd name="T2" fmla="*/ 288 w 480"/>
                <a:gd name="T3" fmla="*/ 96 h 96"/>
                <a:gd name="T4" fmla="*/ 0 w 480"/>
                <a:gd name="T5" fmla="*/ 0 h 96"/>
                <a:gd name="T6" fmla="*/ 0 60000 65536"/>
                <a:gd name="T7" fmla="*/ 0 60000 65536"/>
                <a:gd name="T8" fmla="*/ 0 60000 65536"/>
              </a:gdLst>
              <a:ahLst/>
              <a:cxnLst>
                <a:cxn ang="T6">
                  <a:pos x="T0" y="T1"/>
                </a:cxn>
                <a:cxn ang="T7">
                  <a:pos x="T2" y="T3"/>
                </a:cxn>
                <a:cxn ang="T8">
                  <a:pos x="T4" y="T5"/>
                </a:cxn>
              </a:cxnLst>
              <a:rect l="0" t="0" r="r" b="b"/>
              <a:pathLst>
                <a:path w="480" h="96">
                  <a:moveTo>
                    <a:pt x="480" y="0"/>
                  </a:moveTo>
                  <a:cubicBezTo>
                    <a:pt x="424" y="48"/>
                    <a:pt x="368" y="96"/>
                    <a:pt x="288" y="96"/>
                  </a:cubicBezTo>
                  <a:cubicBezTo>
                    <a:pt x="208" y="96"/>
                    <a:pt x="48" y="16"/>
                    <a:pt x="0" y="0"/>
                  </a:cubicBezTo>
                </a:path>
              </a:pathLst>
            </a:custGeom>
            <a:noFill/>
            <a:ln w="28575"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17" name="Oval 8">
              <a:extLst>
                <a:ext uri="{FF2B5EF4-FFF2-40B4-BE49-F238E27FC236}">
                  <a16:creationId xmlns:a16="http://schemas.microsoft.com/office/drawing/2014/main" xmlns="" id="{24312D52-0CF1-4E46-8A73-F0C580965D7D}"/>
                </a:ext>
              </a:extLst>
            </p:cNvPr>
            <p:cNvSpPr>
              <a:spLocks noChangeArrowheads="1"/>
            </p:cNvSpPr>
            <p:nvPr/>
          </p:nvSpPr>
          <p:spPr bwMode="auto">
            <a:xfrm>
              <a:off x="4233" y="2457"/>
              <a:ext cx="480" cy="480"/>
            </a:xfrm>
            <a:prstGeom prst="ellipse">
              <a:avLst/>
            </a:prstGeom>
            <a:gradFill rotWithShape="0">
              <a:gsLst>
                <a:gs pos="0">
                  <a:srgbClr val="FFFF00"/>
                </a:gs>
                <a:gs pos="100000">
                  <a:srgbClr val="76760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119818" name="Oval 9">
              <a:extLst>
                <a:ext uri="{FF2B5EF4-FFF2-40B4-BE49-F238E27FC236}">
                  <a16:creationId xmlns:a16="http://schemas.microsoft.com/office/drawing/2014/main" xmlns="" id="{DC330728-B62D-46AF-89E8-14445AAD8382}"/>
                </a:ext>
              </a:extLst>
            </p:cNvPr>
            <p:cNvSpPr>
              <a:spLocks noChangeArrowheads="1"/>
            </p:cNvSpPr>
            <p:nvPr/>
          </p:nvSpPr>
          <p:spPr bwMode="auto">
            <a:xfrm>
              <a:off x="3792" y="3198"/>
              <a:ext cx="480" cy="480"/>
            </a:xfrm>
            <a:prstGeom prst="ellipse">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317450" name="Oval 10">
              <a:extLst>
                <a:ext uri="{FF2B5EF4-FFF2-40B4-BE49-F238E27FC236}">
                  <a16:creationId xmlns:a16="http://schemas.microsoft.com/office/drawing/2014/main" xmlns="" id="{26EB233D-8CA7-453F-8A2D-A22737FD89F8}"/>
                </a:ext>
              </a:extLst>
            </p:cNvPr>
            <p:cNvSpPr>
              <a:spLocks noChangeArrowheads="1"/>
            </p:cNvSpPr>
            <p:nvPr/>
          </p:nvSpPr>
          <p:spPr bwMode="auto">
            <a:xfrm>
              <a:off x="4608" y="3219"/>
              <a:ext cx="480" cy="48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en-US"/>
            </a:p>
          </p:txBody>
        </p:sp>
      </p:grpSp>
      <p:sp>
        <p:nvSpPr>
          <p:cNvPr id="317451" name="Rectangle 11">
            <a:extLst>
              <a:ext uri="{FF2B5EF4-FFF2-40B4-BE49-F238E27FC236}">
                <a16:creationId xmlns:a16="http://schemas.microsoft.com/office/drawing/2014/main" xmlns="" id="{F14C36E5-7364-4A30-B853-E58B15C10F43}"/>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xmlns="" id="{18D28D0A-4D54-41B3-BE2F-34A6C3044412}"/>
              </a:ext>
            </a:extLst>
          </p:cNvPr>
          <p:cNvSpPr>
            <a:spLocks noGrp="1" noChangeArrowheads="1"/>
          </p:cNvSpPr>
          <p:nvPr>
            <p:ph type="body" idx="1"/>
          </p:nvPr>
        </p:nvSpPr>
        <p:spPr>
          <a:xfrm>
            <a:off x="533400" y="1143000"/>
            <a:ext cx="8153400" cy="5257800"/>
          </a:xfrm>
        </p:spPr>
        <p:txBody>
          <a:bodyPr/>
          <a:lstStyle/>
          <a:p>
            <a:pPr eaLnBrk="1" hangingPunct="1">
              <a:spcBef>
                <a:spcPct val="10000"/>
              </a:spcBef>
              <a:buFontTx/>
              <a:buNone/>
            </a:pPr>
            <a:r>
              <a:rPr lang="en-US" altLang="zh-CN" sz="3600" b="1">
                <a:solidFill>
                  <a:schemeClr val="accent2"/>
                </a:solidFill>
              </a:rPr>
              <a:t>3.3 </a:t>
            </a:r>
            <a:r>
              <a:rPr lang="zh-CN" altLang="en-US" sz="3600" b="1">
                <a:solidFill>
                  <a:schemeClr val="accent2"/>
                </a:solidFill>
              </a:rPr>
              <a:t>进程控制</a:t>
            </a:r>
          </a:p>
          <a:p>
            <a:pPr eaLnBrk="1" hangingPunct="1">
              <a:spcBef>
                <a:spcPct val="10000"/>
              </a:spcBef>
              <a:buFontTx/>
              <a:buNone/>
            </a:pPr>
            <a:r>
              <a:rPr lang="en-US" altLang="zh-CN" b="1">
                <a:solidFill>
                  <a:srgbClr val="339933"/>
                </a:solidFill>
              </a:rPr>
              <a:t>3.3.2 </a:t>
            </a:r>
            <a:r>
              <a:rPr lang="zh-CN" altLang="en-US" b="1">
                <a:solidFill>
                  <a:srgbClr val="339933"/>
                </a:solidFill>
              </a:rPr>
              <a:t>进程控制的主要原语</a:t>
            </a:r>
            <a:r>
              <a:rPr lang="en-US" altLang="zh-CN" sz="2800" b="1">
                <a:solidFill>
                  <a:srgbClr val="339933"/>
                </a:solidFill>
              </a:rPr>
              <a:t>——</a:t>
            </a:r>
            <a:r>
              <a:rPr lang="zh-CN" altLang="en-US" sz="2800" b="1">
                <a:solidFill>
                  <a:schemeClr val="accent2"/>
                </a:solidFill>
              </a:rPr>
              <a:t>进程创建</a:t>
            </a:r>
            <a:r>
              <a:rPr lang="zh-CN" altLang="en-US" sz="2800" b="1"/>
              <a:t>原语</a:t>
            </a:r>
          </a:p>
          <a:p>
            <a:pPr lvl="1" eaLnBrk="1" hangingPunct="1">
              <a:spcBef>
                <a:spcPct val="10000"/>
              </a:spcBef>
              <a:buFontTx/>
              <a:buBlip>
                <a:blip r:embed="rId3"/>
              </a:buBlip>
            </a:pPr>
            <a:r>
              <a:rPr lang="zh-CN" altLang="en-US" sz="3000" b="1">
                <a:solidFill>
                  <a:srgbClr val="FF3300"/>
                </a:solidFill>
              </a:rPr>
              <a:t>主要任务：</a:t>
            </a:r>
          </a:p>
          <a:p>
            <a:pPr marL="1254125" lvl="2" indent="-339725" eaLnBrk="1" hangingPunct="1">
              <a:spcBef>
                <a:spcPct val="10000"/>
              </a:spcBef>
              <a:buFontTx/>
              <a:buBlip>
                <a:blip r:embed="rId4"/>
              </a:buBlip>
            </a:pPr>
            <a:r>
              <a:rPr lang="zh-CN" altLang="en-US" sz="2800" b="1"/>
              <a:t>为进程创建一个</a:t>
            </a:r>
            <a:r>
              <a:rPr lang="en-US" altLang="zh-CN" sz="2800" b="1"/>
              <a:t>PCB</a:t>
            </a:r>
          </a:p>
          <a:p>
            <a:pPr marL="1254125" lvl="2" indent="-339725" eaLnBrk="1" hangingPunct="1">
              <a:spcBef>
                <a:spcPct val="10000"/>
              </a:spcBef>
              <a:buFontTx/>
              <a:buBlip>
                <a:blip r:embed="rId4"/>
              </a:buBlip>
            </a:pPr>
            <a:r>
              <a:rPr lang="zh-CN" altLang="en-US" sz="2800" b="1"/>
              <a:t>赋予一个统一进程标识符</a:t>
            </a:r>
          </a:p>
          <a:p>
            <a:pPr marL="1254125" lvl="2" indent="-339725" eaLnBrk="1" hangingPunct="1">
              <a:spcBef>
                <a:spcPct val="10000"/>
              </a:spcBef>
              <a:buFontTx/>
              <a:buBlip>
                <a:blip r:embed="rId4"/>
              </a:buBlip>
            </a:pPr>
            <a:r>
              <a:rPr lang="zh-CN" altLang="en-US" sz="2800" b="1"/>
              <a:t>为进程映象分配空间</a:t>
            </a:r>
          </a:p>
          <a:p>
            <a:pPr marL="1254125" lvl="2" indent="-339725" eaLnBrk="1" hangingPunct="1">
              <a:spcBef>
                <a:spcPct val="10000"/>
              </a:spcBef>
              <a:buFontTx/>
              <a:buBlip>
                <a:blip r:embed="rId4"/>
              </a:buBlip>
            </a:pPr>
            <a:r>
              <a:rPr lang="zh-CN" altLang="en-US" sz="2800" b="1"/>
              <a:t>初始化进程控制块</a:t>
            </a:r>
          </a:p>
          <a:p>
            <a:pPr marL="1254125" lvl="2" indent="-339725" eaLnBrk="1" hangingPunct="1">
              <a:spcBef>
                <a:spcPct val="10000"/>
              </a:spcBef>
              <a:buFontTx/>
              <a:buBlip>
                <a:blip r:embed="rId4"/>
              </a:buBlip>
            </a:pPr>
            <a:r>
              <a:rPr lang="zh-CN" altLang="en-US" sz="2800" b="1"/>
              <a:t>设置相应的链接</a:t>
            </a:r>
          </a:p>
          <a:p>
            <a:pPr marL="1835150" lvl="3" indent="-409575" eaLnBrk="1" hangingPunct="1">
              <a:spcBef>
                <a:spcPct val="10000"/>
              </a:spcBef>
              <a:buFontTx/>
              <a:buBlip>
                <a:blip r:embed="rId5"/>
              </a:buBlip>
            </a:pPr>
            <a:r>
              <a:rPr lang="zh-CN" altLang="en-US" sz="2800" b="1"/>
              <a:t>把新进程加到就绪队列的链表中</a:t>
            </a:r>
          </a:p>
          <a:p>
            <a:pPr marL="1835150" lvl="3" indent="-409575" eaLnBrk="1" hangingPunct="1">
              <a:spcBef>
                <a:spcPct val="10000"/>
              </a:spcBef>
              <a:buFontTx/>
              <a:buBlip>
                <a:blip r:embed="rId5"/>
              </a:buBlip>
            </a:pPr>
            <a:r>
              <a:rPr lang="zh-CN" altLang="en-US" sz="2800" b="1"/>
              <a:t>插入家族队列</a:t>
            </a:r>
            <a:r>
              <a:rPr lang="zh-CN" altLang="en-US" sz="1800" b="1">
                <a:solidFill>
                  <a:schemeClr val="bg1"/>
                </a:solidFill>
              </a:rPr>
              <a:t>语</a:t>
            </a:r>
          </a:p>
        </p:txBody>
      </p:sp>
      <p:sp>
        <p:nvSpPr>
          <p:cNvPr id="319491" name="Rectangle 3">
            <a:extLst>
              <a:ext uri="{FF2B5EF4-FFF2-40B4-BE49-F238E27FC236}">
                <a16:creationId xmlns:a16="http://schemas.microsoft.com/office/drawing/2014/main" xmlns="" id="{E136CC5B-4864-49C6-878E-AFFE83287F7E}"/>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xmlns="" id="{CB5F50A4-81C0-45AF-9195-F047C8F2B8AE}"/>
              </a:ext>
            </a:extLst>
          </p:cNvPr>
          <p:cNvSpPr>
            <a:spLocks noGrp="1" noChangeArrowheads="1"/>
          </p:cNvSpPr>
          <p:nvPr>
            <p:ph type="body" idx="1"/>
          </p:nvPr>
        </p:nvSpPr>
        <p:spPr>
          <a:xfrm>
            <a:off x="457200" y="1141413"/>
            <a:ext cx="7391400" cy="1524000"/>
          </a:xfrm>
        </p:spPr>
        <p:txBody>
          <a:bodyPr/>
          <a:lstStyle/>
          <a:p>
            <a:pPr eaLnBrk="1" hangingPunct="1">
              <a:lnSpc>
                <a:spcPct val="90000"/>
              </a:lnSpc>
              <a:buFontTx/>
              <a:buNone/>
            </a:pPr>
            <a:r>
              <a:rPr lang="en-US" altLang="zh-CN" b="1">
                <a:solidFill>
                  <a:schemeClr val="accent2"/>
                </a:solidFill>
              </a:rPr>
              <a:t>3.3 </a:t>
            </a:r>
            <a:r>
              <a:rPr lang="zh-CN" altLang="en-US" b="1">
                <a:solidFill>
                  <a:schemeClr val="accent2"/>
                </a:solidFill>
              </a:rPr>
              <a:t>进程控制</a:t>
            </a:r>
          </a:p>
          <a:p>
            <a:pPr eaLnBrk="1" hangingPunct="1">
              <a:lnSpc>
                <a:spcPct val="90000"/>
              </a:lnSpc>
              <a:buFontTx/>
              <a:buNone/>
            </a:pPr>
            <a:r>
              <a:rPr lang="en-US" altLang="zh-CN" sz="2800" b="1">
                <a:solidFill>
                  <a:srgbClr val="339933"/>
                </a:solidFill>
              </a:rPr>
              <a:t>3.3.2 </a:t>
            </a:r>
            <a:r>
              <a:rPr lang="zh-CN" altLang="en-US" sz="2800" b="1">
                <a:solidFill>
                  <a:srgbClr val="339933"/>
                </a:solidFill>
              </a:rPr>
              <a:t>进程控制的主要原语</a:t>
            </a:r>
            <a:r>
              <a:rPr lang="en-US" altLang="zh-CN" sz="2800" b="1"/>
              <a:t>——</a:t>
            </a:r>
            <a:r>
              <a:rPr lang="zh-CN" altLang="en-US" sz="2800" b="1">
                <a:solidFill>
                  <a:schemeClr val="accent2"/>
                </a:solidFill>
              </a:rPr>
              <a:t>进程创建</a:t>
            </a:r>
            <a:r>
              <a:rPr lang="zh-CN" altLang="en-US" sz="2800" b="1"/>
              <a:t>原语</a:t>
            </a:r>
          </a:p>
          <a:p>
            <a:pPr lvl="1" eaLnBrk="1" hangingPunct="1">
              <a:lnSpc>
                <a:spcPct val="90000"/>
              </a:lnSpc>
              <a:buFontTx/>
              <a:buBlip>
                <a:blip r:embed="rId3"/>
              </a:buBlip>
            </a:pPr>
            <a:r>
              <a:rPr lang="zh-CN" altLang="en-US" b="1"/>
              <a:t>进程树</a:t>
            </a:r>
            <a:endParaRPr lang="zh-CN" altLang="en-US" sz="2400" b="1"/>
          </a:p>
        </p:txBody>
      </p:sp>
      <p:sp>
        <p:nvSpPr>
          <p:cNvPr id="123907" name="Text Box 29">
            <a:extLst>
              <a:ext uri="{FF2B5EF4-FFF2-40B4-BE49-F238E27FC236}">
                <a16:creationId xmlns:a16="http://schemas.microsoft.com/office/drawing/2014/main" xmlns="" id="{6B82802B-DB1C-4D21-88F5-82A328072BD2}"/>
              </a:ext>
            </a:extLst>
          </p:cNvPr>
          <p:cNvSpPr txBox="1">
            <a:spLocks noChangeArrowheads="1"/>
          </p:cNvSpPr>
          <p:nvPr/>
        </p:nvSpPr>
        <p:spPr bwMode="auto">
          <a:xfrm>
            <a:off x="5867400" y="2970213"/>
            <a:ext cx="3124200"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79400" indent="-2794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46990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Blip>
                <a:blip r:embed="rId4"/>
              </a:buBlip>
            </a:pPr>
            <a:r>
              <a:rPr lang="zh-CN" altLang="en-US" sz="2600" b="1"/>
              <a:t>进程树是有向树</a:t>
            </a:r>
          </a:p>
          <a:p>
            <a:pPr eaLnBrk="1" hangingPunct="1">
              <a:spcBef>
                <a:spcPct val="50000"/>
              </a:spcBef>
              <a:buFontTx/>
              <a:buBlip>
                <a:blip r:embed="rId4"/>
              </a:buBlip>
            </a:pPr>
            <a:r>
              <a:rPr lang="zh-CN" altLang="en-US" sz="2600" b="1"/>
              <a:t>父子关系表示创建与被创建的关系</a:t>
            </a:r>
          </a:p>
          <a:p>
            <a:pPr eaLnBrk="1" hangingPunct="1">
              <a:spcBef>
                <a:spcPct val="50000"/>
              </a:spcBef>
              <a:buFontTx/>
              <a:buBlip>
                <a:blip r:embed="rId4"/>
              </a:buBlip>
            </a:pPr>
            <a:r>
              <a:rPr lang="zh-CN" altLang="en-US" sz="2600" b="1"/>
              <a:t>父子关系不表示执行的先后关系</a:t>
            </a:r>
          </a:p>
        </p:txBody>
      </p:sp>
      <p:sp>
        <p:nvSpPr>
          <p:cNvPr id="321566" name="Rectangle 30">
            <a:extLst>
              <a:ext uri="{FF2B5EF4-FFF2-40B4-BE49-F238E27FC236}">
                <a16:creationId xmlns:a16="http://schemas.microsoft.com/office/drawing/2014/main" xmlns="" id="{C865E3BB-E804-49A5-B0CE-6C4D5E44F360}"/>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grpSp>
        <p:nvGrpSpPr>
          <p:cNvPr id="123909" name="Group 31">
            <a:extLst>
              <a:ext uri="{FF2B5EF4-FFF2-40B4-BE49-F238E27FC236}">
                <a16:creationId xmlns:a16="http://schemas.microsoft.com/office/drawing/2014/main" xmlns="" id="{141020E7-CBC6-4FD0-951E-F219C2F6D0E5}"/>
              </a:ext>
            </a:extLst>
          </p:cNvPr>
          <p:cNvGrpSpPr>
            <a:grpSpLocks/>
          </p:cNvGrpSpPr>
          <p:nvPr/>
        </p:nvGrpSpPr>
        <p:grpSpPr bwMode="auto">
          <a:xfrm>
            <a:off x="304800" y="2765425"/>
            <a:ext cx="5334000" cy="2976563"/>
            <a:chOff x="192" y="1742"/>
            <a:chExt cx="3360" cy="1875"/>
          </a:xfrm>
        </p:grpSpPr>
        <p:sp>
          <p:nvSpPr>
            <p:cNvPr id="123910" name="Line 17" descr="水滴">
              <a:extLst>
                <a:ext uri="{FF2B5EF4-FFF2-40B4-BE49-F238E27FC236}">
                  <a16:creationId xmlns:a16="http://schemas.microsoft.com/office/drawing/2014/main" xmlns="" id="{35D75ACE-688F-4DF5-ABA2-9663519A8294}"/>
                </a:ext>
              </a:extLst>
            </p:cNvPr>
            <p:cNvSpPr>
              <a:spLocks noChangeShapeType="1"/>
            </p:cNvSpPr>
            <p:nvPr/>
          </p:nvSpPr>
          <p:spPr bwMode="auto">
            <a:xfrm flipH="1">
              <a:off x="1202" y="2024"/>
              <a:ext cx="363" cy="2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1" name="Line 18" descr="水滴">
              <a:extLst>
                <a:ext uri="{FF2B5EF4-FFF2-40B4-BE49-F238E27FC236}">
                  <a16:creationId xmlns:a16="http://schemas.microsoft.com/office/drawing/2014/main" xmlns="" id="{3067921E-208D-415A-86B6-323DCFE0B6C1}"/>
                </a:ext>
              </a:extLst>
            </p:cNvPr>
            <p:cNvSpPr>
              <a:spLocks noChangeShapeType="1"/>
            </p:cNvSpPr>
            <p:nvPr/>
          </p:nvSpPr>
          <p:spPr bwMode="auto">
            <a:xfrm flipH="1">
              <a:off x="521" y="2432"/>
              <a:ext cx="363" cy="31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2" name="Line 19" descr="水滴">
              <a:extLst>
                <a:ext uri="{FF2B5EF4-FFF2-40B4-BE49-F238E27FC236}">
                  <a16:creationId xmlns:a16="http://schemas.microsoft.com/office/drawing/2014/main" xmlns="" id="{1E920AF8-A39E-49F8-936E-49541856E509}"/>
                </a:ext>
              </a:extLst>
            </p:cNvPr>
            <p:cNvSpPr>
              <a:spLocks noChangeShapeType="1"/>
            </p:cNvSpPr>
            <p:nvPr/>
          </p:nvSpPr>
          <p:spPr bwMode="auto">
            <a:xfrm flipH="1">
              <a:off x="2047" y="2508"/>
              <a:ext cx="175" cy="2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3" name="Line 20" descr="水滴">
              <a:extLst>
                <a:ext uri="{FF2B5EF4-FFF2-40B4-BE49-F238E27FC236}">
                  <a16:creationId xmlns:a16="http://schemas.microsoft.com/office/drawing/2014/main" xmlns="" id="{4B6D8A9C-6661-4D9E-B4B5-D82266D94B52}"/>
                </a:ext>
              </a:extLst>
            </p:cNvPr>
            <p:cNvSpPr>
              <a:spLocks noChangeShapeType="1"/>
            </p:cNvSpPr>
            <p:nvPr/>
          </p:nvSpPr>
          <p:spPr bwMode="auto">
            <a:xfrm>
              <a:off x="402" y="2973"/>
              <a:ext cx="0" cy="27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4" name="Line 21" descr="水滴">
              <a:extLst>
                <a:ext uri="{FF2B5EF4-FFF2-40B4-BE49-F238E27FC236}">
                  <a16:creationId xmlns:a16="http://schemas.microsoft.com/office/drawing/2014/main" xmlns="" id="{018F4783-481C-4216-8D01-386ACD95B7E8}"/>
                </a:ext>
              </a:extLst>
            </p:cNvPr>
            <p:cNvSpPr>
              <a:spLocks noChangeShapeType="1"/>
            </p:cNvSpPr>
            <p:nvPr/>
          </p:nvSpPr>
          <p:spPr bwMode="auto">
            <a:xfrm>
              <a:off x="1137" y="2457"/>
              <a:ext cx="105" cy="24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5" name="Line 22" descr="水滴">
              <a:extLst>
                <a:ext uri="{FF2B5EF4-FFF2-40B4-BE49-F238E27FC236}">
                  <a16:creationId xmlns:a16="http://schemas.microsoft.com/office/drawing/2014/main" xmlns="" id="{D96B82E8-364A-479B-B4D3-957574375C60}"/>
                </a:ext>
              </a:extLst>
            </p:cNvPr>
            <p:cNvSpPr>
              <a:spLocks noChangeShapeType="1"/>
            </p:cNvSpPr>
            <p:nvPr/>
          </p:nvSpPr>
          <p:spPr bwMode="auto">
            <a:xfrm flipH="1">
              <a:off x="1082" y="3009"/>
              <a:ext cx="140" cy="24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6" name="Line 23" descr="水滴">
              <a:extLst>
                <a:ext uri="{FF2B5EF4-FFF2-40B4-BE49-F238E27FC236}">
                  <a16:creationId xmlns:a16="http://schemas.microsoft.com/office/drawing/2014/main" xmlns="" id="{A94AD348-0CC6-4B6C-B41E-B2488DFCA032}"/>
                </a:ext>
              </a:extLst>
            </p:cNvPr>
            <p:cNvSpPr>
              <a:spLocks noChangeShapeType="1"/>
            </p:cNvSpPr>
            <p:nvPr/>
          </p:nvSpPr>
          <p:spPr bwMode="auto">
            <a:xfrm>
              <a:off x="1312" y="3004"/>
              <a:ext cx="385" cy="24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7" name="Line 24" descr="水滴">
              <a:extLst>
                <a:ext uri="{FF2B5EF4-FFF2-40B4-BE49-F238E27FC236}">
                  <a16:creationId xmlns:a16="http://schemas.microsoft.com/office/drawing/2014/main" xmlns="" id="{DD802639-90F4-43BA-9F57-E047497F7121}"/>
                </a:ext>
              </a:extLst>
            </p:cNvPr>
            <p:cNvSpPr>
              <a:spLocks noChangeShapeType="1"/>
            </p:cNvSpPr>
            <p:nvPr/>
          </p:nvSpPr>
          <p:spPr bwMode="auto">
            <a:xfrm>
              <a:off x="2381" y="2498"/>
              <a:ext cx="210" cy="2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8" name="Line 25" descr="水滴">
              <a:extLst>
                <a:ext uri="{FF2B5EF4-FFF2-40B4-BE49-F238E27FC236}">
                  <a16:creationId xmlns:a16="http://schemas.microsoft.com/office/drawing/2014/main" xmlns="" id="{39906F66-139E-43F4-BC9E-918588CFDEF6}"/>
                </a:ext>
              </a:extLst>
            </p:cNvPr>
            <p:cNvSpPr>
              <a:spLocks noChangeShapeType="1"/>
            </p:cNvSpPr>
            <p:nvPr/>
          </p:nvSpPr>
          <p:spPr bwMode="auto">
            <a:xfrm>
              <a:off x="2502" y="2396"/>
              <a:ext cx="700" cy="30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9" name="Line 26" descr="水滴">
              <a:extLst>
                <a:ext uri="{FF2B5EF4-FFF2-40B4-BE49-F238E27FC236}">
                  <a16:creationId xmlns:a16="http://schemas.microsoft.com/office/drawing/2014/main" xmlns="" id="{E2A2B39E-3F9F-4955-A5C4-540388FE3BCB}"/>
                </a:ext>
              </a:extLst>
            </p:cNvPr>
            <p:cNvSpPr>
              <a:spLocks noChangeShapeType="1"/>
            </p:cNvSpPr>
            <p:nvPr/>
          </p:nvSpPr>
          <p:spPr bwMode="auto">
            <a:xfrm>
              <a:off x="2642" y="2973"/>
              <a:ext cx="0" cy="27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20" name="Line 27" descr="水滴">
              <a:extLst>
                <a:ext uri="{FF2B5EF4-FFF2-40B4-BE49-F238E27FC236}">
                  <a16:creationId xmlns:a16="http://schemas.microsoft.com/office/drawing/2014/main" xmlns="" id="{3E8C27B9-DB6A-4BC4-81ED-75C39E8FA907}"/>
                </a:ext>
              </a:extLst>
            </p:cNvPr>
            <p:cNvSpPr>
              <a:spLocks noChangeShapeType="1"/>
            </p:cNvSpPr>
            <p:nvPr/>
          </p:nvSpPr>
          <p:spPr bwMode="auto">
            <a:xfrm>
              <a:off x="3307" y="2993"/>
              <a:ext cx="27" cy="27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21" name="Line 28" descr="水滴">
              <a:extLst>
                <a:ext uri="{FF2B5EF4-FFF2-40B4-BE49-F238E27FC236}">
                  <a16:creationId xmlns:a16="http://schemas.microsoft.com/office/drawing/2014/main" xmlns="" id="{80658A44-D95F-43BE-A2CF-E253FF69C39A}"/>
                </a:ext>
              </a:extLst>
            </p:cNvPr>
            <p:cNvSpPr>
              <a:spLocks noChangeShapeType="1"/>
            </p:cNvSpPr>
            <p:nvPr/>
          </p:nvSpPr>
          <p:spPr bwMode="auto">
            <a:xfrm>
              <a:off x="1882" y="2024"/>
              <a:ext cx="315" cy="18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22" name="Oval 4" descr="水滴">
              <a:extLst>
                <a:ext uri="{FF2B5EF4-FFF2-40B4-BE49-F238E27FC236}">
                  <a16:creationId xmlns:a16="http://schemas.microsoft.com/office/drawing/2014/main" xmlns="" id="{E25EFEA0-7880-4630-B3D1-18D6F107A704}"/>
                </a:ext>
              </a:extLst>
            </p:cNvPr>
            <p:cNvSpPr>
              <a:spLocks noChangeArrowheads="1"/>
            </p:cNvSpPr>
            <p:nvPr/>
          </p:nvSpPr>
          <p:spPr bwMode="auto">
            <a:xfrm>
              <a:off x="1517" y="1742"/>
              <a:ext cx="420" cy="340"/>
            </a:xfrm>
            <a:prstGeom prst="ellipse">
              <a:avLst/>
            </a:prstGeom>
            <a:blipFill dpi="0" rotWithShape="0">
              <a:blip r:embed="rId5"/>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A</a:t>
              </a:r>
            </a:p>
          </p:txBody>
        </p:sp>
        <p:sp>
          <p:nvSpPr>
            <p:cNvPr id="123923" name="Oval 5" descr="水滴">
              <a:extLst>
                <a:ext uri="{FF2B5EF4-FFF2-40B4-BE49-F238E27FC236}">
                  <a16:creationId xmlns:a16="http://schemas.microsoft.com/office/drawing/2014/main" xmlns="" id="{2131CE5C-5A00-4712-BDA6-A3521174767F}"/>
                </a:ext>
              </a:extLst>
            </p:cNvPr>
            <p:cNvSpPr>
              <a:spLocks noChangeArrowheads="1"/>
            </p:cNvSpPr>
            <p:nvPr/>
          </p:nvSpPr>
          <p:spPr bwMode="auto">
            <a:xfrm>
              <a:off x="857" y="2183"/>
              <a:ext cx="420" cy="340"/>
            </a:xfrm>
            <a:prstGeom prst="ellipse">
              <a:avLst/>
            </a:prstGeom>
            <a:blipFill dpi="0" rotWithShape="0">
              <a:blip r:embed="rId5"/>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B</a:t>
              </a:r>
            </a:p>
          </p:txBody>
        </p:sp>
        <p:sp>
          <p:nvSpPr>
            <p:cNvPr id="123924" name="Oval 6" descr="水滴">
              <a:extLst>
                <a:ext uri="{FF2B5EF4-FFF2-40B4-BE49-F238E27FC236}">
                  <a16:creationId xmlns:a16="http://schemas.microsoft.com/office/drawing/2014/main" xmlns="" id="{03E62253-BE43-496C-85B7-981339F227B3}"/>
                </a:ext>
              </a:extLst>
            </p:cNvPr>
            <p:cNvSpPr>
              <a:spLocks noChangeArrowheads="1"/>
            </p:cNvSpPr>
            <p:nvPr/>
          </p:nvSpPr>
          <p:spPr bwMode="auto">
            <a:xfrm>
              <a:off x="2082" y="2183"/>
              <a:ext cx="420" cy="340"/>
            </a:xfrm>
            <a:prstGeom prst="ellipse">
              <a:avLst/>
            </a:prstGeom>
            <a:blipFill dpi="0" rotWithShape="0">
              <a:blip r:embed="rId5"/>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C</a:t>
              </a:r>
            </a:p>
          </p:txBody>
        </p:sp>
        <p:sp>
          <p:nvSpPr>
            <p:cNvPr id="123925" name="Oval 7" descr="水滴">
              <a:extLst>
                <a:ext uri="{FF2B5EF4-FFF2-40B4-BE49-F238E27FC236}">
                  <a16:creationId xmlns:a16="http://schemas.microsoft.com/office/drawing/2014/main" xmlns="" id="{ECA41997-671F-474A-90D4-98242AF3CC0B}"/>
                </a:ext>
              </a:extLst>
            </p:cNvPr>
            <p:cNvSpPr>
              <a:spLocks noChangeArrowheads="1"/>
            </p:cNvSpPr>
            <p:nvPr/>
          </p:nvSpPr>
          <p:spPr bwMode="auto">
            <a:xfrm>
              <a:off x="192" y="2700"/>
              <a:ext cx="420" cy="340"/>
            </a:xfrm>
            <a:prstGeom prst="ellipse">
              <a:avLst/>
            </a:prstGeom>
            <a:blipFill dpi="0" rotWithShape="0">
              <a:blip r:embed="rId5"/>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D</a:t>
              </a:r>
            </a:p>
          </p:txBody>
        </p:sp>
        <p:sp>
          <p:nvSpPr>
            <p:cNvPr id="123926" name="Oval 8" descr="水滴">
              <a:extLst>
                <a:ext uri="{FF2B5EF4-FFF2-40B4-BE49-F238E27FC236}">
                  <a16:creationId xmlns:a16="http://schemas.microsoft.com/office/drawing/2014/main" xmlns="" id="{18646A96-BA7F-4429-B5F4-BD0D55F8CB4F}"/>
                </a:ext>
              </a:extLst>
            </p:cNvPr>
            <p:cNvSpPr>
              <a:spLocks noChangeArrowheads="1"/>
            </p:cNvSpPr>
            <p:nvPr/>
          </p:nvSpPr>
          <p:spPr bwMode="auto">
            <a:xfrm>
              <a:off x="822" y="3247"/>
              <a:ext cx="420" cy="340"/>
            </a:xfrm>
            <a:prstGeom prst="ellipse">
              <a:avLst/>
            </a:prstGeom>
            <a:blipFill dpi="0" rotWithShape="0">
              <a:blip r:embed="rId5"/>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J</a:t>
              </a:r>
            </a:p>
          </p:txBody>
        </p:sp>
        <p:sp>
          <p:nvSpPr>
            <p:cNvPr id="123927" name="Oval 9" descr="水滴">
              <a:extLst>
                <a:ext uri="{FF2B5EF4-FFF2-40B4-BE49-F238E27FC236}">
                  <a16:creationId xmlns:a16="http://schemas.microsoft.com/office/drawing/2014/main" xmlns="" id="{85513737-B348-43F5-AF8D-37EDA039814C}"/>
                </a:ext>
              </a:extLst>
            </p:cNvPr>
            <p:cNvSpPr>
              <a:spLocks noChangeArrowheads="1"/>
            </p:cNvSpPr>
            <p:nvPr/>
          </p:nvSpPr>
          <p:spPr bwMode="auto">
            <a:xfrm>
              <a:off x="1767" y="2700"/>
              <a:ext cx="420" cy="340"/>
            </a:xfrm>
            <a:prstGeom prst="ellipse">
              <a:avLst/>
            </a:prstGeom>
            <a:blipFill dpi="0" rotWithShape="0">
              <a:blip r:embed="rId5"/>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F</a:t>
              </a:r>
            </a:p>
          </p:txBody>
        </p:sp>
        <p:sp>
          <p:nvSpPr>
            <p:cNvPr id="123928" name="Oval 10" descr="水滴">
              <a:extLst>
                <a:ext uri="{FF2B5EF4-FFF2-40B4-BE49-F238E27FC236}">
                  <a16:creationId xmlns:a16="http://schemas.microsoft.com/office/drawing/2014/main" xmlns="" id="{7C1F7465-42F8-440B-A2F0-E5C5BD4D3501}"/>
                </a:ext>
              </a:extLst>
            </p:cNvPr>
            <p:cNvSpPr>
              <a:spLocks noChangeArrowheads="1"/>
            </p:cNvSpPr>
            <p:nvPr/>
          </p:nvSpPr>
          <p:spPr bwMode="auto">
            <a:xfrm>
              <a:off x="2397" y="2700"/>
              <a:ext cx="420" cy="340"/>
            </a:xfrm>
            <a:prstGeom prst="ellipse">
              <a:avLst/>
            </a:prstGeom>
            <a:blipFill dpi="0" rotWithShape="0">
              <a:blip r:embed="rId5"/>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G</a:t>
              </a:r>
            </a:p>
          </p:txBody>
        </p:sp>
        <p:sp>
          <p:nvSpPr>
            <p:cNvPr id="123929" name="Oval 11" descr="水滴">
              <a:extLst>
                <a:ext uri="{FF2B5EF4-FFF2-40B4-BE49-F238E27FC236}">
                  <a16:creationId xmlns:a16="http://schemas.microsoft.com/office/drawing/2014/main" xmlns="" id="{9EF589D4-EA3E-4710-A053-8B1D88CEBBBE}"/>
                </a:ext>
              </a:extLst>
            </p:cNvPr>
            <p:cNvSpPr>
              <a:spLocks noChangeArrowheads="1"/>
            </p:cNvSpPr>
            <p:nvPr/>
          </p:nvSpPr>
          <p:spPr bwMode="auto">
            <a:xfrm>
              <a:off x="3027" y="2700"/>
              <a:ext cx="420" cy="340"/>
            </a:xfrm>
            <a:prstGeom prst="ellipse">
              <a:avLst/>
            </a:prstGeom>
            <a:blipFill dpi="0" rotWithShape="0">
              <a:blip r:embed="rId5"/>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H</a:t>
              </a:r>
            </a:p>
          </p:txBody>
        </p:sp>
        <p:sp>
          <p:nvSpPr>
            <p:cNvPr id="123930" name="Oval 12" descr="水滴">
              <a:extLst>
                <a:ext uri="{FF2B5EF4-FFF2-40B4-BE49-F238E27FC236}">
                  <a16:creationId xmlns:a16="http://schemas.microsoft.com/office/drawing/2014/main" xmlns="" id="{1964F3DE-012E-4918-BDB0-375B54E9DEC5}"/>
                </a:ext>
              </a:extLst>
            </p:cNvPr>
            <p:cNvSpPr>
              <a:spLocks noChangeArrowheads="1"/>
            </p:cNvSpPr>
            <p:nvPr/>
          </p:nvSpPr>
          <p:spPr bwMode="auto">
            <a:xfrm>
              <a:off x="192" y="3247"/>
              <a:ext cx="420" cy="340"/>
            </a:xfrm>
            <a:prstGeom prst="ellipse">
              <a:avLst/>
            </a:prstGeom>
            <a:blipFill dpi="0" rotWithShape="0">
              <a:blip r:embed="rId5"/>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I</a:t>
              </a:r>
            </a:p>
          </p:txBody>
        </p:sp>
        <p:sp>
          <p:nvSpPr>
            <p:cNvPr id="123931" name="Oval 13" descr="水滴">
              <a:extLst>
                <a:ext uri="{FF2B5EF4-FFF2-40B4-BE49-F238E27FC236}">
                  <a16:creationId xmlns:a16="http://schemas.microsoft.com/office/drawing/2014/main" xmlns="" id="{DFBED4F8-B58A-4897-A048-0CC20936C3EB}"/>
                </a:ext>
              </a:extLst>
            </p:cNvPr>
            <p:cNvSpPr>
              <a:spLocks noChangeArrowheads="1"/>
            </p:cNvSpPr>
            <p:nvPr/>
          </p:nvSpPr>
          <p:spPr bwMode="auto">
            <a:xfrm>
              <a:off x="1032" y="2730"/>
              <a:ext cx="420" cy="340"/>
            </a:xfrm>
            <a:prstGeom prst="ellipse">
              <a:avLst/>
            </a:prstGeom>
            <a:blipFill dpi="0" rotWithShape="0">
              <a:blip r:embed="rId5"/>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E</a:t>
              </a:r>
            </a:p>
          </p:txBody>
        </p:sp>
        <p:sp>
          <p:nvSpPr>
            <p:cNvPr id="123932" name="Oval 14" descr="水滴">
              <a:extLst>
                <a:ext uri="{FF2B5EF4-FFF2-40B4-BE49-F238E27FC236}">
                  <a16:creationId xmlns:a16="http://schemas.microsoft.com/office/drawing/2014/main" xmlns="" id="{ECE8900D-BAB0-4B81-8DED-75B7C608522E}"/>
                </a:ext>
              </a:extLst>
            </p:cNvPr>
            <p:cNvSpPr>
              <a:spLocks noChangeArrowheads="1"/>
            </p:cNvSpPr>
            <p:nvPr/>
          </p:nvSpPr>
          <p:spPr bwMode="auto">
            <a:xfrm>
              <a:off x="1487" y="3247"/>
              <a:ext cx="420" cy="340"/>
            </a:xfrm>
            <a:prstGeom prst="ellipse">
              <a:avLst/>
            </a:prstGeom>
            <a:blipFill dpi="0" rotWithShape="0">
              <a:blip r:embed="rId5"/>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K</a:t>
              </a:r>
            </a:p>
          </p:txBody>
        </p:sp>
        <p:sp>
          <p:nvSpPr>
            <p:cNvPr id="123933" name="Oval 15" descr="水滴">
              <a:extLst>
                <a:ext uri="{FF2B5EF4-FFF2-40B4-BE49-F238E27FC236}">
                  <a16:creationId xmlns:a16="http://schemas.microsoft.com/office/drawing/2014/main" xmlns="" id="{3FE5DDFE-C65C-41A8-A98D-1855F95E7984}"/>
                </a:ext>
              </a:extLst>
            </p:cNvPr>
            <p:cNvSpPr>
              <a:spLocks noChangeArrowheads="1"/>
            </p:cNvSpPr>
            <p:nvPr/>
          </p:nvSpPr>
          <p:spPr bwMode="auto">
            <a:xfrm>
              <a:off x="2432" y="3247"/>
              <a:ext cx="420" cy="340"/>
            </a:xfrm>
            <a:prstGeom prst="ellipse">
              <a:avLst/>
            </a:prstGeom>
            <a:blipFill dpi="0" rotWithShape="0">
              <a:blip r:embed="rId5"/>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L</a:t>
              </a:r>
            </a:p>
          </p:txBody>
        </p:sp>
        <p:sp>
          <p:nvSpPr>
            <p:cNvPr id="123934" name="Oval 16" descr="水滴">
              <a:extLst>
                <a:ext uri="{FF2B5EF4-FFF2-40B4-BE49-F238E27FC236}">
                  <a16:creationId xmlns:a16="http://schemas.microsoft.com/office/drawing/2014/main" xmlns="" id="{E0EFCA17-7ACD-4257-98D6-1B4C84137B1C}"/>
                </a:ext>
              </a:extLst>
            </p:cNvPr>
            <p:cNvSpPr>
              <a:spLocks noChangeArrowheads="1"/>
            </p:cNvSpPr>
            <p:nvPr/>
          </p:nvSpPr>
          <p:spPr bwMode="auto">
            <a:xfrm>
              <a:off x="3132" y="3277"/>
              <a:ext cx="420" cy="340"/>
            </a:xfrm>
            <a:prstGeom prst="ellipse">
              <a:avLst/>
            </a:prstGeom>
            <a:blipFill dpi="0" rotWithShape="0">
              <a:blip r:embed="rId5"/>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M</a:t>
              </a: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xmlns="" id="{F8C30609-F414-4B07-99A5-6713572AC195}"/>
              </a:ext>
            </a:extLst>
          </p:cNvPr>
          <p:cNvSpPr>
            <a:spLocks noGrp="1" noChangeArrowheads="1"/>
          </p:cNvSpPr>
          <p:nvPr>
            <p:ph type="body" idx="1"/>
          </p:nvPr>
        </p:nvSpPr>
        <p:spPr>
          <a:xfrm>
            <a:off x="304800" y="1143000"/>
            <a:ext cx="8305800" cy="1905000"/>
          </a:xfrm>
        </p:spPr>
        <p:txBody>
          <a:bodyPr/>
          <a:lstStyle/>
          <a:p>
            <a:pPr eaLnBrk="1" hangingPunct="1">
              <a:buFontTx/>
              <a:buNone/>
            </a:pPr>
            <a:r>
              <a:rPr lang="en-US" altLang="zh-CN" sz="3600" b="1">
                <a:solidFill>
                  <a:schemeClr val="accent2"/>
                </a:solidFill>
              </a:rPr>
              <a:t>3.3 </a:t>
            </a:r>
            <a:r>
              <a:rPr lang="zh-CN" altLang="en-US" sz="3600" b="1">
                <a:solidFill>
                  <a:schemeClr val="accent2"/>
                </a:solidFill>
              </a:rPr>
              <a:t>进程控制</a:t>
            </a:r>
          </a:p>
          <a:p>
            <a:pPr eaLnBrk="1" hangingPunct="1">
              <a:buFontTx/>
              <a:buNone/>
            </a:pPr>
            <a:r>
              <a:rPr lang="en-US" altLang="zh-CN" b="1">
                <a:solidFill>
                  <a:srgbClr val="339933"/>
                </a:solidFill>
              </a:rPr>
              <a:t>3.3.2 </a:t>
            </a:r>
            <a:r>
              <a:rPr lang="zh-CN" altLang="en-US" b="1">
                <a:solidFill>
                  <a:srgbClr val="339933"/>
                </a:solidFill>
              </a:rPr>
              <a:t>进程控制的主要原语</a:t>
            </a:r>
            <a:r>
              <a:rPr lang="en-US" altLang="zh-CN" sz="2800" b="1"/>
              <a:t>——</a:t>
            </a:r>
            <a:r>
              <a:rPr lang="zh-CN" altLang="en-US" sz="2800" b="1">
                <a:solidFill>
                  <a:schemeClr val="accent2"/>
                </a:solidFill>
              </a:rPr>
              <a:t>进程创建</a:t>
            </a:r>
            <a:r>
              <a:rPr lang="zh-CN" altLang="en-US" sz="2800" b="1"/>
              <a:t>原语</a:t>
            </a:r>
          </a:p>
          <a:p>
            <a:pPr lvl="1" eaLnBrk="1" hangingPunct="1">
              <a:buFontTx/>
              <a:buBlip>
                <a:blip r:embed="rId3"/>
              </a:buBlip>
            </a:pPr>
            <a:r>
              <a:rPr lang="zh-CN" altLang="en-US" b="1">
                <a:solidFill>
                  <a:srgbClr val="FF3300"/>
                </a:solidFill>
              </a:rPr>
              <a:t>子进程的创建的</a:t>
            </a:r>
            <a:r>
              <a:rPr lang="en-US" altLang="zh-CN" b="1">
                <a:solidFill>
                  <a:srgbClr val="FF3300"/>
                </a:solidFill>
              </a:rPr>
              <a:t>3</a:t>
            </a:r>
            <a:r>
              <a:rPr lang="zh-CN" altLang="en-US" b="1">
                <a:solidFill>
                  <a:srgbClr val="FF3300"/>
                </a:solidFill>
              </a:rPr>
              <a:t>种形式</a:t>
            </a:r>
            <a:endParaRPr lang="zh-CN" altLang="en-US" sz="2400" b="1"/>
          </a:p>
        </p:txBody>
      </p:sp>
      <p:graphicFrame>
        <p:nvGraphicFramePr>
          <p:cNvPr id="323587" name="Group 3">
            <a:extLst>
              <a:ext uri="{FF2B5EF4-FFF2-40B4-BE49-F238E27FC236}">
                <a16:creationId xmlns:a16="http://schemas.microsoft.com/office/drawing/2014/main" xmlns="" id="{64CFA0EC-88DC-4995-B239-BC5DAC59A720}"/>
              </a:ext>
            </a:extLst>
          </p:cNvPr>
          <p:cNvGraphicFramePr>
            <a:graphicFrameLocks noGrp="1"/>
          </p:cNvGraphicFramePr>
          <p:nvPr/>
        </p:nvGraphicFramePr>
        <p:xfrm>
          <a:off x="1403350" y="3141663"/>
          <a:ext cx="7200900" cy="2806837"/>
        </p:xfrm>
        <a:graphic>
          <a:graphicData uri="http://schemas.openxmlformats.org/drawingml/2006/table">
            <a:tbl>
              <a:tblPr/>
              <a:tblGrid>
                <a:gridCol w="2182813">
                  <a:extLst>
                    <a:ext uri="{9D8B030D-6E8A-4147-A177-3AD203B41FA5}">
                      <a16:colId xmlns:a16="http://schemas.microsoft.com/office/drawing/2014/main" xmlns="" val="20000"/>
                    </a:ext>
                  </a:extLst>
                </a:gridCol>
                <a:gridCol w="2570162">
                  <a:extLst>
                    <a:ext uri="{9D8B030D-6E8A-4147-A177-3AD203B41FA5}">
                      <a16:colId xmlns:a16="http://schemas.microsoft.com/office/drawing/2014/main" xmlns="" val="20001"/>
                    </a:ext>
                  </a:extLst>
                </a:gridCol>
                <a:gridCol w="2447925">
                  <a:extLst>
                    <a:ext uri="{9D8B030D-6E8A-4147-A177-3AD203B41FA5}">
                      <a16:colId xmlns:a16="http://schemas.microsoft.com/office/drawing/2014/main" xmlns="" val="20002"/>
                    </a:ext>
                  </a:extLst>
                </a:gridCol>
              </a:tblGrid>
              <a:tr h="795189">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产生新进程</a:t>
                      </a:r>
                    </a:p>
                  </a:txBody>
                  <a:tcPr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不产生新进程</a:t>
                      </a:r>
                    </a:p>
                  </a:txBody>
                  <a:tcPr marT="45712" marB="4571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188622">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复制现有进程的上下文</a:t>
                      </a:r>
                    </a:p>
                  </a:txBody>
                  <a:tcPr marT="45712" marB="4571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fork</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（新进程的系统上下文会有不同）</a:t>
                      </a:r>
                    </a:p>
                  </a:txBody>
                  <a:tcPr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2" marB="4571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822889">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加载程序</a:t>
                      </a:r>
                    </a:p>
                  </a:txBody>
                  <a:tcPr marT="45712" marB="4571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spawn</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（创建新进程并加载新程序</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12" marB="4571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algn="l">
                        <a:spcBef>
                          <a:spcPct val="20000"/>
                        </a:spcBef>
                        <a:defRPr kumimoji="1">
                          <a:solidFill>
                            <a:schemeClr val="tx1"/>
                          </a:solidFill>
                          <a:latin typeface="Times New Roman" panose="02020603050405020304" pitchFamily="18" charset="0"/>
                          <a:ea typeface="宋体" panose="02010600030101010101" pitchFamily="2" charset="-122"/>
                        </a:defRPr>
                      </a:lvl4pPr>
                      <a:lvl5pPr algn="l">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exec</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（加载新程序并覆盖自身）</a:t>
                      </a:r>
                    </a:p>
                  </a:txBody>
                  <a:tcPr marT="45712" marB="4571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323605" name="Rectangle 21">
            <a:extLst>
              <a:ext uri="{FF2B5EF4-FFF2-40B4-BE49-F238E27FC236}">
                <a16:creationId xmlns:a16="http://schemas.microsoft.com/office/drawing/2014/main" xmlns="" id="{CFAE50D3-CE04-4AA5-8D72-0FA7195E11F3}"/>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xmlns="" id="{BF5BDC88-16B0-42DA-8D38-9EF98E61CE45}"/>
              </a:ext>
            </a:extLst>
          </p:cNvPr>
          <p:cNvSpPr>
            <a:spLocks noGrp="1" noChangeArrowheads="1"/>
          </p:cNvSpPr>
          <p:nvPr>
            <p:ph type="body" idx="1"/>
          </p:nvPr>
        </p:nvSpPr>
        <p:spPr>
          <a:xfrm>
            <a:off x="228600" y="1143000"/>
            <a:ext cx="8686800" cy="4191000"/>
          </a:xfrm>
        </p:spPr>
        <p:txBody>
          <a:bodyPr/>
          <a:lstStyle/>
          <a:p>
            <a:pPr eaLnBrk="1" hangingPunct="1">
              <a:lnSpc>
                <a:spcPct val="110000"/>
              </a:lnSpc>
              <a:buFontTx/>
              <a:buNone/>
            </a:pPr>
            <a:r>
              <a:rPr lang="en-US" altLang="zh-CN" sz="4000" b="1">
                <a:solidFill>
                  <a:schemeClr val="accent2"/>
                </a:solidFill>
              </a:rPr>
              <a:t>3.3 </a:t>
            </a:r>
            <a:r>
              <a:rPr lang="zh-CN" altLang="en-US" sz="4000" b="1">
                <a:solidFill>
                  <a:schemeClr val="accent2"/>
                </a:solidFill>
              </a:rPr>
              <a:t>进程控制</a:t>
            </a:r>
          </a:p>
          <a:p>
            <a:pPr eaLnBrk="1" hangingPunct="1">
              <a:lnSpc>
                <a:spcPct val="110000"/>
              </a:lnSpc>
              <a:buFontTx/>
              <a:buNone/>
            </a:pPr>
            <a:r>
              <a:rPr lang="en-US" altLang="zh-CN" sz="3600" b="1">
                <a:solidFill>
                  <a:srgbClr val="339933"/>
                </a:solidFill>
              </a:rPr>
              <a:t>3.3.2 </a:t>
            </a:r>
            <a:r>
              <a:rPr lang="zh-CN" altLang="en-US" sz="3600" b="1">
                <a:solidFill>
                  <a:srgbClr val="339933"/>
                </a:solidFill>
              </a:rPr>
              <a:t>进程控制的主要原语</a:t>
            </a:r>
            <a:r>
              <a:rPr lang="en-US" altLang="zh-CN" sz="2800" b="1"/>
              <a:t>——</a:t>
            </a:r>
            <a:r>
              <a:rPr lang="zh-CN" altLang="en-US" sz="2800" b="1">
                <a:solidFill>
                  <a:schemeClr val="accent2"/>
                </a:solidFill>
              </a:rPr>
              <a:t>进程创建</a:t>
            </a:r>
            <a:r>
              <a:rPr lang="zh-CN" altLang="en-US" sz="2800" b="1"/>
              <a:t>原语</a:t>
            </a:r>
            <a:endParaRPr lang="zh-CN" altLang="en-US" b="1"/>
          </a:p>
          <a:p>
            <a:pPr lvl="1" eaLnBrk="1" hangingPunct="1">
              <a:lnSpc>
                <a:spcPct val="110000"/>
              </a:lnSpc>
              <a:buFontTx/>
              <a:buBlip>
                <a:blip r:embed="rId3"/>
              </a:buBlip>
            </a:pPr>
            <a:r>
              <a:rPr lang="zh-CN" altLang="en-US" b="1">
                <a:solidFill>
                  <a:srgbClr val="FF3300"/>
                </a:solidFill>
              </a:rPr>
              <a:t>继承</a:t>
            </a:r>
            <a:r>
              <a:rPr lang="en-US" altLang="zh-CN" b="1">
                <a:solidFill>
                  <a:srgbClr val="FF3300"/>
                </a:solidFill>
              </a:rPr>
              <a:t>(inherit)</a:t>
            </a:r>
            <a:r>
              <a:rPr lang="zh-CN" altLang="en-US" b="1">
                <a:solidFill>
                  <a:srgbClr val="FF3300"/>
                </a:solidFill>
              </a:rPr>
              <a:t>的信息：</a:t>
            </a:r>
            <a:r>
              <a:rPr lang="zh-CN" altLang="en-US" b="1"/>
              <a:t>子进程可以从父进程中继承用户标识符、环境变量、打开文件、文件系统的当前目录、控制终端、已经连接的共享存储区、信号处理例程入口表等</a:t>
            </a:r>
          </a:p>
          <a:p>
            <a:pPr lvl="1" eaLnBrk="1" hangingPunct="1">
              <a:lnSpc>
                <a:spcPct val="110000"/>
              </a:lnSpc>
              <a:buFontTx/>
              <a:buBlip>
                <a:blip r:embed="rId3"/>
              </a:buBlip>
            </a:pPr>
            <a:r>
              <a:rPr lang="zh-CN" altLang="en-US" b="1">
                <a:solidFill>
                  <a:srgbClr val="FF3300"/>
                </a:solidFill>
              </a:rPr>
              <a:t>不被继承信息：</a:t>
            </a:r>
            <a:r>
              <a:rPr lang="zh-CN" altLang="en-US" b="1"/>
              <a:t>进程标识符，父进程标识符</a:t>
            </a:r>
          </a:p>
        </p:txBody>
      </p:sp>
      <p:sp>
        <p:nvSpPr>
          <p:cNvPr id="325635" name="Rectangle 3">
            <a:extLst>
              <a:ext uri="{FF2B5EF4-FFF2-40B4-BE49-F238E27FC236}">
                <a16:creationId xmlns:a16="http://schemas.microsoft.com/office/drawing/2014/main" xmlns="" id="{5F9A1EC8-117B-4FA2-8219-B60E21459167}"/>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xmlns="" id="{290B7CD3-DBAE-4726-8BEA-19F11A38157F}"/>
              </a:ext>
            </a:extLst>
          </p:cNvPr>
          <p:cNvSpPr>
            <a:spLocks noGrp="1" noChangeArrowheads="1"/>
          </p:cNvSpPr>
          <p:nvPr>
            <p:ph type="body" idx="1"/>
          </p:nvPr>
        </p:nvSpPr>
        <p:spPr>
          <a:xfrm>
            <a:off x="533400" y="1143000"/>
            <a:ext cx="8153400" cy="1447800"/>
          </a:xfrm>
        </p:spPr>
        <p:txBody>
          <a:bodyPr/>
          <a:lstStyle/>
          <a:p>
            <a:pPr eaLnBrk="1" hangingPunct="1">
              <a:lnSpc>
                <a:spcPct val="90000"/>
              </a:lnSpc>
              <a:buFontTx/>
              <a:buNone/>
            </a:pPr>
            <a:r>
              <a:rPr lang="en-US" altLang="zh-CN" b="1">
                <a:solidFill>
                  <a:schemeClr val="accent2"/>
                </a:solidFill>
              </a:rPr>
              <a:t>3.3 </a:t>
            </a:r>
            <a:r>
              <a:rPr lang="zh-CN" altLang="en-US" b="1">
                <a:solidFill>
                  <a:schemeClr val="accent2"/>
                </a:solidFill>
              </a:rPr>
              <a:t>进程控制</a:t>
            </a:r>
          </a:p>
          <a:p>
            <a:pPr eaLnBrk="1" hangingPunct="1">
              <a:lnSpc>
                <a:spcPct val="90000"/>
              </a:lnSpc>
              <a:buFontTx/>
              <a:buNone/>
            </a:pPr>
            <a:r>
              <a:rPr lang="en-US" altLang="zh-CN" sz="2800" b="1">
                <a:solidFill>
                  <a:srgbClr val="339933"/>
                </a:solidFill>
              </a:rPr>
              <a:t>3.3.2 </a:t>
            </a:r>
            <a:r>
              <a:rPr lang="zh-CN" altLang="en-US" sz="2800" b="1">
                <a:solidFill>
                  <a:srgbClr val="339933"/>
                </a:solidFill>
              </a:rPr>
              <a:t>进程控制的主要原语</a:t>
            </a:r>
            <a:r>
              <a:rPr lang="en-US" altLang="zh-CN" sz="2400" b="1"/>
              <a:t>——</a:t>
            </a:r>
            <a:r>
              <a:rPr lang="zh-CN" altLang="en-US" sz="2400" b="1">
                <a:solidFill>
                  <a:schemeClr val="accent2"/>
                </a:solidFill>
              </a:rPr>
              <a:t>进程创建</a:t>
            </a:r>
            <a:r>
              <a:rPr lang="zh-CN" altLang="en-US" sz="2400" b="1"/>
              <a:t>原语</a:t>
            </a:r>
            <a:endParaRPr lang="zh-CN" altLang="en-US" sz="2800" b="1"/>
          </a:p>
          <a:p>
            <a:pPr lvl="1" eaLnBrk="1" hangingPunct="1">
              <a:lnSpc>
                <a:spcPct val="90000"/>
              </a:lnSpc>
              <a:buFontTx/>
              <a:buBlip>
                <a:blip r:embed="rId3"/>
              </a:buBlip>
            </a:pPr>
            <a:r>
              <a:rPr lang="zh-CN" altLang="en-US" sz="2600" b="1"/>
              <a:t>创建原语描述</a:t>
            </a:r>
          </a:p>
        </p:txBody>
      </p:sp>
      <p:sp>
        <p:nvSpPr>
          <p:cNvPr id="327683" name="Text Box 3">
            <a:extLst>
              <a:ext uri="{FF2B5EF4-FFF2-40B4-BE49-F238E27FC236}">
                <a16:creationId xmlns:a16="http://schemas.microsoft.com/office/drawing/2014/main" xmlns="" id="{51E467EA-F821-45D4-BF65-1198C7B58080}"/>
              </a:ext>
            </a:extLst>
          </p:cNvPr>
          <p:cNvSpPr txBox="1">
            <a:spLocks noChangeArrowheads="1"/>
          </p:cNvSpPr>
          <p:nvPr/>
        </p:nvSpPr>
        <p:spPr bwMode="auto">
          <a:xfrm>
            <a:off x="928688" y="2652713"/>
            <a:ext cx="6005512" cy="405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en-US" altLang="zh-CN" sz="2000" b="1" dirty="0"/>
              <a:t>Procedure Create(n, S0, P0, M0, R0)</a:t>
            </a:r>
          </a:p>
          <a:p>
            <a:pPr eaLnBrk="1" hangingPunct="1">
              <a:lnSpc>
                <a:spcPct val="90000"/>
              </a:lnSpc>
              <a:buFontTx/>
              <a:buNone/>
            </a:pPr>
            <a:r>
              <a:rPr lang="en-US" altLang="zh-CN" sz="2000" b="1" dirty="0"/>
              <a:t>Begin </a:t>
            </a:r>
          </a:p>
          <a:p>
            <a:pPr eaLnBrk="1" hangingPunct="1">
              <a:lnSpc>
                <a:spcPct val="90000"/>
              </a:lnSpc>
              <a:buFontTx/>
              <a:buNone/>
            </a:pPr>
            <a:r>
              <a:rPr lang="en-US" altLang="zh-CN" sz="2000" b="1" dirty="0"/>
              <a:t>   </a:t>
            </a:r>
            <a:r>
              <a:rPr lang="en-US" altLang="zh-CN" sz="2000" b="1" dirty="0" err="1"/>
              <a:t>i</a:t>
            </a:r>
            <a:r>
              <a:rPr lang="en-US" altLang="zh-CN" sz="2000" b="1" dirty="0"/>
              <a:t> :=</a:t>
            </a:r>
            <a:r>
              <a:rPr lang="en-US" altLang="zh-CN" sz="2000" b="1" dirty="0" err="1"/>
              <a:t>GetInternalName</a:t>
            </a:r>
            <a:r>
              <a:rPr lang="en-US" altLang="zh-CN" sz="2000" b="1" dirty="0"/>
              <a:t>(n); </a:t>
            </a:r>
          </a:p>
          <a:p>
            <a:pPr eaLnBrk="1" hangingPunct="1">
              <a:lnSpc>
                <a:spcPct val="90000"/>
              </a:lnSpc>
              <a:buFontTx/>
              <a:buNone/>
            </a:pPr>
            <a:r>
              <a:rPr lang="en-US" altLang="zh-CN" sz="2000" b="1" dirty="0"/>
              <a:t>   i.id := n;   </a:t>
            </a:r>
            <a:r>
              <a:rPr lang="en-US" altLang="zh-CN" sz="2000" b="1" dirty="0" err="1"/>
              <a:t>i.priority</a:t>
            </a:r>
            <a:r>
              <a:rPr lang="en-US" altLang="zh-CN" sz="2000" b="1" dirty="0"/>
              <a:t> := P0;  </a:t>
            </a:r>
            <a:r>
              <a:rPr lang="en-US" altLang="zh-CN" sz="2000" b="1" dirty="0">
                <a:solidFill>
                  <a:srgbClr val="339933"/>
                </a:solidFill>
              </a:rPr>
              <a:t>/* </a:t>
            </a:r>
            <a:r>
              <a:rPr lang="zh-CN" altLang="en-US" sz="2000" b="1" dirty="0">
                <a:solidFill>
                  <a:srgbClr val="339933"/>
                </a:solidFill>
              </a:rPr>
              <a:t>初始化</a:t>
            </a:r>
            <a:r>
              <a:rPr lang="en-US" altLang="zh-CN" sz="2000" b="1" dirty="0">
                <a:solidFill>
                  <a:srgbClr val="339933"/>
                </a:solidFill>
              </a:rPr>
              <a:t>PCB */</a:t>
            </a:r>
          </a:p>
          <a:p>
            <a:pPr eaLnBrk="1" hangingPunct="1">
              <a:lnSpc>
                <a:spcPct val="90000"/>
              </a:lnSpc>
              <a:buFontTx/>
              <a:buNone/>
            </a:pPr>
            <a:r>
              <a:rPr lang="en-US" altLang="zh-CN" sz="2000" b="1" dirty="0"/>
              <a:t>   </a:t>
            </a:r>
            <a:r>
              <a:rPr lang="en-US" altLang="zh-CN" sz="2000" b="1" dirty="0" err="1"/>
              <a:t>i.CPU_State</a:t>
            </a:r>
            <a:r>
              <a:rPr lang="en-US" altLang="zh-CN" sz="2000" b="1" dirty="0"/>
              <a:t> := S0;  </a:t>
            </a:r>
          </a:p>
          <a:p>
            <a:pPr eaLnBrk="1" hangingPunct="1">
              <a:lnSpc>
                <a:spcPct val="90000"/>
              </a:lnSpc>
              <a:buFontTx/>
              <a:buNone/>
            </a:pPr>
            <a:r>
              <a:rPr lang="en-US" altLang="zh-CN" sz="2000" b="1" dirty="0"/>
              <a:t>   </a:t>
            </a:r>
            <a:r>
              <a:rPr lang="en-US" altLang="zh-CN" sz="2000" b="1" dirty="0" err="1"/>
              <a:t>i.Mainstore</a:t>
            </a:r>
            <a:r>
              <a:rPr lang="en-US" altLang="zh-CN" sz="2000" b="1" dirty="0"/>
              <a:t> := M0;</a:t>
            </a:r>
          </a:p>
          <a:p>
            <a:pPr eaLnBrk="1" hangingPunct="1">
              <a:lnSpc>
                <a:spcPct val="90000"/>
              </a:lnSpc>
              <a:buFontTx/>
              <a:buNone/>
            </a:pPr>
            <a:r>
              <a:rPr lang="en-US" altLang="zh-CN" sz="2000" b="1" dirty="0"/>
              <a:t>   </a:t>
            </a:r>
            <a:r>
              <a:rPr lang="en-US" altLang="zh-CN" sz="2000" b="1" dirty="0" err="1"/>
              <a:t>i.resources</a:t>
            </a:r>
            <a:r>
              <a:rPr lang="en-US" altLang="zh-CN" sz="2000" b="1" dirty="0"/>
              <a:t> := R0; </a:t>
            </a:r>
          </a:p>
          <a:p>
            <a:pPr eaLnBrk="1" hangingPunct="1">
              <a:lnSpc>
                <a:spcPct val="90000"/>
              </a:lnSpc>
              <a:buFontTx/>
              <a:buNone/>
            </a:pPr>
            <a:r>
              <a:rPr lang="en-US" altLang="zh-CN" sz="2000" b="1" dirty="0"/>
              <a:t>   </a:t>
            </a:r>
            <a:r>
              <a:rPr lang="en-US" altLang="zh-CN" sz="2000" b="1" dirty="0" err="1"/>
              <a:t>i.status</a:t>
            </a:r>
            <a:r>
              <a:rPr lang="en-US" altLang="zh-CN" sz="2000" b="1" dirty="0"/>
              <a:t> := Ready;</a:t>
            </a:r>
          </a:p>
          <a:p>
            <a:pPr eaLnBrk="1" hangingPunct="1">
              <a:lnSpc>
                <a:spcPct val="90000"/>
              </a:lnSpc>
              <a:buFontTx/>
              <a:buNone/>
            </a:pPr>
            <a:r>
              <a:rPr lang="en-US" altLang="zh-CN" sz="2000" b="1" dirty="0"/>
              <a:t>   j := EP; </a:t>
            </a:r>
            <a:r>
              <a:rPr lang="en-US" altLang="zh-CN" sz="2000" b="1" dirty="0" err="1"/>
              <a:t>i.parent</a:t>
            </a:r>
            <a:r>
              <a:rPr lang="en-US" altLang="zh-CN" sz="2000" b="1" dirty="0"/>
              <a:t> := j;          </a:t>
            </a:r>
            <a:r>
              <a:rPr lang="en-US" altLang="zh-CN" sz="2000" b="1" dirty="0">
                <a:solidFill>
                  <a:srgbClr val="339933"/>
                </a:solidFill>
              </a:rPr>
              <a:t>/* </a:t>
            </a:r>
            <a:r>
              <a:rPr lang="zh-CN" altLang="en-US" sz="2000" b="1" dirty="0">
                <a:solidFill>
                  <a:srgbClr val="339933"/>
                </a:solidFill>
              </a:rPr>
              <a:t>插入家族队列 *</a:t>
            </a:r>
            <a:r>
              <a:rPr lang="en-US" altLang="zh-CN" sz="2000" b="1" dirty="0">
                <a:solidFill>
                  <a:srgbClr val="339933"/>
                </a:solidFill>
              </a:rPr>
              <a:t>/</a:t>
            </a:r>
          </a:p>
          <a:p>
            <a:pPr eaLnBrk="1" hangingPunct="1">
              <a:lnSpc>
                <a:spcPct val="90000"/>
              </a:lnSpc>
              <a:buFontTx/>
              <a:buNone/>
            </a:pPr>
            <a:r>
              <a:rPr lang="en-US" altLang="zh-CN" sz="2000" b="1" dirty="0"/>
              <a:t>   </a:t>
            </a:r>
            <a:r>
              <a:rPr lang="en-US" altLang="zh-CN" sz="2000" b="1" dirty="0" err="1"/>
              <a:t>i.progeny</a:t>
            </a:r>
            <a:r>
              <a:rPr lang="en-US" altLang="zh-CN" sz="2000" b="1" dirty="0"/>
              <a:t> := ∧;  </a:t>
            </a:r>
            <a:r>
              <a:rPr lang="en-US" altLang="zh-CN" sz="2000" b="1" dirty="0" err="1"/>
              <a:t>j.progeny</a:t>
            </a:r>
            <a:r>
              <a:rPr lang="en-US" altLang="zh-CN" sz="2000" b="1" dirty="0"/>
              <a:t> := </a:t>
            </a:r>
            <a:r>
              <a:rPr lang="en-US" altLang="zh-CN" sz="2000" b="1" dirty="0" err="1"/>
              <a:t>i</a:t>
            </a:r>
            <a:r>
              <a:rPr lang="en-US" altLang="zh-CN" sz="2000" b="1" dirty="0"/>
              <a:t>;</a:t>
            </a:r>
          </a:p>
          <a:p>
            <a:pPr eaLnBrk="1" hangingPunct="1">
              <a:lnSpc>
                <a:spcPct val="90000"/>
              </a:lnSpc>
              <a:buFontTx/>
              <a:buNone/>
            </a:pPr>
            <a:r>
              <a:rPr lang="en-US" altLang="zh-CN" sz="2000" b="1" dirty="0"/>
              <a:t>   </a:t>
            </a:r>
            <a:r>
              <a:rPr lang="en-US" altLang="zh-CN" sz="2000" b="1" dirty="0" err="1"/>
              <a:t>i.sdata</a:t>
            </a:r>
            <a:r>
              <a:rPr lang="en-US" altLang="zh-CN" sz="2000" b="1" dirty="0"/>
              <a:t> := RQ;  insert( RQ, </a:t>
            </a:r>
            <a:r>
              <a:rPr lang="en-US" altLang="zh-CN" sz="2000" b="1" dirty="0" err="1"/>
              <a:t>i</a:t>
            </a:r>
            <a:r>
              <a:rPr lang="en-US" altLang="zh-CN" sz="2000" b="1" dirty="0"/>
              <a:t> );   </a:t>
            </a:r>
            <a:r>
              <a:rPr lang="en-US" altLang="zh-CN" sz="2000" b="1" dirty="0">
                <a:solidFill>
                  <a:srgbClr val="339933"/>
                </a:solidFill>
              </a:rPr>
              <a:t>/* </a:t>
            </a:r>
            <a:r>
              <a:rPr lang="zh-CN" altLang="en-US" sz="2000" b="1" dirty="0">
                <a:solidFill>
                  <a:srgbClr val="339933"/>
                </a:solidFill>
              </a:rPr>
              <a:t>插入就绪队列 *</a:t>
            </a:r>
            <a:r>
              <a:rPr lang="en-US" altLang="zh-CN" sz="2000" b="1" dirty="0">
                <a:solidFill>
                  <a:srgbClr val="339933"/>
                </a:solidFill>
              </a:rPr>
              <a:t>/</a:t>
            </a:r>
          </a:p>
          <a:p>
            <a:pPr eaLnBrk="1" hangingPunct="1">
              <a:lnSpc>
                <a:spcPct val="90000"/>
              </a:lnSpc>
              <a:buFontTx/>
              <a:buNone/>
            </a:pPr>
            <a:r>
              <a:rPr lang="en-US" altLang="zh-CN" sz="2000" b="1" dirty="0"/>
              <a:t>End;</a:t>
            </a:r>
          </a:p>
        </p:txBody>
      </p:sp>
      <p:sp>
        <p:nvSpPr>
          <p:cNvPr id="327684" name="AutoShape 4">
            <a:extLst>
              <a:ext uri="{FF2B5EF4-FFF2-40B4-BE49-F238E27FC236}">
                <a16:creationId xmlns:a16="http://schemas.microsoft.com/office/drawing/2014/main" xmlns="" id="{3D2E801E-E0B2-428E-B164-C49397B05982}"/>
              </a:ext>
            </a:extLst>
          </p:cNvPr>
          <p:cNvSpPr>
            <a:spLocks noChangeArrowheads="1"/>
          </p:cNvSpPr>
          <p:nvPr/>
        </p:nvSpPr>
        <p:spPr bwMode="auto">
          <a:xfrm>
            <a:off x="5867400" y="3048000"/>
            <a:ext cx="2743200" cy="685800"/>
          </a:xfrm>
          <a:prstGeom prst="wedgeRoundRectCallout">
            <a:avLst>
              <a:gd name="adj1" fmla="val -81889"/>
              <a:gd name="adj2" fmla="val -84028"/>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sz="2000" b="1">
                <a:solidFill>
                  <a:srgbClr val="FFFF00"/>
                </a:solidFill>
              </a:rPr>
              <a:t>查找</a:t>
            </a:r>
            <a:r>
              <a:rPr lang="en-US" altLang="zh-CN" sz="2000" b="1">
                <a:solidFill>
                  <a:srgbClr val="FFFF00"/>
                </a:solidFill>
              </a:rPr>
              <a:t>PCB</a:t>
            </a:r>
            <a:r>
              <a:rPr lang="zh-CN" altLang="en-US" sz="2000" b="1">
                <a:solidFill>
                  <a:srgbClr val="FFFF00"/>
                </a:solidFill>
              </a:rPr>
              <a:t>集合，返回</a:t>
            </a:r>
            <a:r>
              <a:rPr lang="en-US" altLang="zh-CN" sz="2000" b="1">
                <a:solidFill>
                  <a:srgbClr val="FFFF00"/>
                </a:solidFill>
              </a:rPr>
              <a:t>PCB</a:t>
            </a:r>
            <a:r>
              <a:rPr lang="zh-CN" altLang="en-US" sz="2000" b="1">
                <a:solidFill>
                  <a:srgbClr val="FFFF00"/>
                </a:solidFill>
              </a:rPr>
              <a:t>的内部标识符 </a:t>
            </a:r>
            <a:r>
              <a:rPr lang="en-US" altLang="zh-CN" sz="2000" b="1">
                <a:solidFill>
                  <a:srgbClr val="FFFF00"/>
                </a:solidFill>
              </a:rPr>
              <a:t>i </a:t>
            </a:r>
          </a:p>
        </p:txBody>
      </p:sp>
      <p:grpSp>
        <p:nvGrpSpPr>
          <p:cNvPr id="327685" name="Group 5">
            <a:extLst>
              <a:ext uri="{FF2B5EF4-FFF2-40B4-BE49-F238E27FC236}">
                <a16:creationId xmlns:a16="http://schemas.microsoft.com/office/drawing/2014/main" xmlns="" id="{05160CBE-EB4B-4EEB-A6F1-70BCC866D39D}"/>
              </a:ext>
            </a:extLst>
          </p:cNvPr>
          <p:cNvGrpSpPr>
            <a:grpSpLocks/>
          </p:cNvGrpSpPr>
          <p:nvPr/>
        </p:nvGrpSpPr>
        <p:grpSpPr bwMode="auto">
          <a:xfrm>
            <a:off x="3733800" y="2819400"/>
            <a:ext cx="3276600" cy="3810000"/>
            <a:chOff x="2352" y="1776"/>
            <a:chExt cx="2064" cy="2400"/>
          </a:xfrm>
        </p:grpSpPr>
        <p:sp>
          <p:nvSpPr>
            <p:cNvPr id="130055" name="AutoShape 6">
              <a:extLst>
                <a:ext uri="{FF2B5EF4-FFF2-40B4-BE49-F238E27FC236}">
                  <a16:creationId xmlns:a16="http://schemas.microsoft.com/office/drawing/2014/main" xmlns="" id="{0A10A93B-D9D0-4514-981E-C555FBC65107}"/>
                </a:ext>
              </a:extLst>
            </p:cNvPr>
            <p:cNvSpPr>
              <a:spLocks noChangeArrowheads="1"/>
            </p:cNvSpPr>
            <p:nvPr/>
          </p:nvSpPr>
          <p:spPr bwMode="auto">
            <a:xfrm>
              <a:off x="2448" y="1776"/>
              <a:ext cx="1920" cy="240"/>
            </a:xfrm>
            <a:prstGeom prst="wedgeRectCallout">
              <a:avLst>
                <a:gd name="adj1" fmla="val -55991"/>
                <a:gd name="adj2" fmla="val 111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被创建进程的外部标识符</a:t>
              </a:r>
            </a:p>
          </p:txBody>
        </p:sp>
        <p:sp>
          <p:nvSpPr>
            <p:cNvPr id="130056" name="AutoShape 7">
              <a:extLst>
                <a:ext uri="{FF2B5EF4-FFF2-40B4-BE49-F238E27FC236}">
                  <a16:creationId xmlns:a16="http://schemas.microsoft.com/office/drawing/2014/main" xmlns="" id="{B22FF99A-E1CA-450A-94A0-55E5A9FCAFEC}"/>
                </a:ext>
              </a:extLst>
            </p:cNvPr>
            <p:cNvSpPr>
              <a:spLocks noChangeArrowheads="1"/>
            </p:cNvSpPr>
            <p:nvPr/>
          </p:nvSpPr>
          <p:spPr bwMode="auto">
            <a:xfrm>
              <a:off x="2976" y="2592"/>
              <a:ext cx="1440" cy="240"/>
            </a:xfrm>
            <a:prstGeom prst="wedgeRectCallout">
              <a:avLst>
                <a:gd name="adj1" fmla="val -115347"/>
                <a:gd name="adj2" fmla="val -341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处理机的初始状态</a:t>
              </a:r>
            </a:p>
          </p:txBody>
        </p:sp>
        <p:sp>
          <p:nvSpPr>
            <p:cNvPr id="130057" name="AutoShape 8">
              <a:extLst>
                <a:ext uri="{FF2B5EF4-FFF2-40B4-BE49-F238E27FC236}">
                  <a16:creationId xmlns:a16="http://schemas.microsoft.com/office/drawing/2014/main" xmlns="" id="{CAF89003-7627-42F0-AB71-7BD210FB23B6}"/>
                </a:ext>
              </a:extLst>
            </p:cNvPr>
            <p:cNvSpPr>
              <a:spLocks noChangeArrowheads="1"/>
            </p:cNvSpPr>
            <p:nvPr/>
          </p:nvSpPr>
          <p:spPr bwMode="auto">
            <a:xfrm>
              <a:off x="2925" y="2151"/>
              <a:ext cx="1248" cy="288"/>
            </a:xfrm>
            <a:prstGeom prst="wedgeRectCallout">
              <a:avLst>
                <a:gd name="adj1" fmla="val -83972"/>
                <a:gd name="adj2" fmla="val 4375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进程优先级</a:t>
              </a:r>
            </a:p>
          </p:txBody>
        </p:sp>
        <p:sp>
          <p:nvSpPr>
            <p:cNvPr id="130058" name="AutoShape 9">
              <a:extLst>
                <a:ext uri="{FF2B5EF4-FFF2-40B4-BE49-F238E27FC236}">
                  <a16:creationId xmlns:a16="http://schemas.microsoft.com/office/drawing/2014/main" xmlns="" id="{2B3215BC-9AF4-40C6-AA01-680862C7D8CB}"/>
                </a:ext>
              </a:extLst>
            </p:cNvPr>
            <p:cNvSpPr>
              <a:spLocks noChangeArrowheads="1"/>
            </p:cNvSpPr>
            <p:nvPr/>
          </p:nvSpPr>
          <p:spPr bwMode="auto">
            <a:xfrm>
              <a:off x="2352" y="2880"/>
              <a:ext cx="1056" cy="240"/>
            </a:xfrm>
            <a:prstGeom prst="wedgeRectCallout">
              <a:avLst>
                <a:gd name="adj1" fmla="val -82481"/>
                <a:gd name="adj2" fmla="val -7125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初始内存数</a:t>
              </a:r>
            </a:p>
          </p:txBody>
        </p:sp>
        <p:sp>
          <p:nvSpPr>
            <p:cNvPr id="130059" name="AutoShape 10">
              <a:extLst>
                <a:ext uri="{FF2B5EF4-FFF2-40B4-BE49-F238E27FC236}">
                  <a16:creationId xmlns:a16="http://schemas.microsoft.com/office/drawing/2014/main" xmlns="" id="{A2BBDFF5-37B6-41E5-AC47-DA153A7DF6C7}"/>
                </a:ext>
              </a:extLst>
            </p:cNvPr>
            <p:cNvSpPr>
              <a:spLocks noChangeArrowheads="1"/>
            </p:cNvSpPr>
            <p:nvPr/>
          </p:nvSpPr>
          <p:spPr bwMode="auto">
            <a:xfrm>
              <a:off x="2784" y="3216"/>
              <a:ext cx="1200" cy="240"/>
            </a:xfrm>
            <a:prstGeom prst="wedgeRectCallout">
              <a:avLst>
                <a:gd name="adj1" fmla="val -120833"/>
                <a:gd name="adj2" fmla="val -11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所需资源清单</a:t>
              </a:r>
            </a:p>
          </p:txBody>
        </p:sp>
        <p:sp>
          <p:nvSpPr>
            <p:cNvPr id="130060" name="AutoShape 11">
              <a:extLst>
                <a:ext uri="{FF2B5EF4-FFF2-40B4-BE49-F238E27FC236}">
                  <a16:creationId xmlns:a16="http://schemas.microsoft.com/office/drawing/2014/main" xmlns="" id="{8F715DF8-2EBF-4E69-9C47-1B710DA89F80}"/>
                </a:ext>
              </a:extLst>
            </p:cNvPr>
            <p:cNvSpPr>
              <a:spLocks noChangeArrowheads="1"/>
            </p:cNvSpPr>
            <p:nvPr/>
          </p:nvSpPr>
          <p:spPr bwMode="auto">
            <a:xfrm>
              <a:off x="2400" y="3936"/>
              <a:ext cx="1584" cy="240"/>
            </a:xfrm>
            <a:prstGeom prst="wedgeRectCallout">
              <a:avLst>
                <a:gd name="adj1" fmla="val -131690"/>
                <a:gd name="adj2" fmla="val -47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进程状态有关的指针</a:t>
              </a:r>
            </a:p>
          </p:txBody>
        </p:sp>
      </p:grpSp>
      <p:sp>
        <p:nvSpPr>
          <p:cNvPr id="327692" name="Rectangle 12">
            <a:extLst>
              <a:ext uri="{FF2B5EF4-FFF2-40B4-BE49-F238E27FC236}">
                <a16:creationId xmlns:a16="http://schemas.microsoft.com/office/drawing/2014/main" xmlns="" id="{47E9E7D7-E277-4E6F-A547-8E5062263ABC}"/>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27683"/>
                                        </p:tgtEl>
                                        <p:attrNameLst>
                                          <p:attrName>style.visibility</p:attrName>
                                        </p:attrNameLst>
                                      </p:cBhvr>
                                      <p:to>
                                        <p:strVal val="visible"/>
                                      </p:to>
                                    </p:set>
                                    <p:animEffect transition="in" filter="barn(outHorizontal)">
                                      <p:cBhvr>
                                        <p:cTn id="7" dur="500"/>
                                        <p:tgtEl>
                                          <p:spTgt spid="327683"/>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327684"/>
                                        </p:tgtEl>
                                        <p:attrNameLst>
                                          <p:attrName>style.visibility</p:attrName>
                                        </p:attrNameLst>
                                      </p:cBhvr>
                                      <p:to>
                                        <p:strVal val="visible"/>
                                      </p:to>
                                    </p:set>
                                    <p:animEffect transition="in" filter="strips(upRight)">
                                      <p:cBhvr>
                                        <p:cTn id="11" dur="500"/>
                                        <p:tgtEl>
                                          <p:spTgt spid="32768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3" fill="hold" nodeType="clickEffect">
                                  <p:stCondLst>
                                    <p:cond delay="0"/>
                                  </p:stCondLst>
                                  <p:childTnLst>
                                    <p:set>
                                      <p:cBhvr>
                                        <p:cTn id="15" dur="1" fill="hold">
                                          <p:stCondLst>
                                            <p:cond delay="0"/>
                                          </p:stCondLst>
                                        </p:cTn>
                                        <p:tgtEl>
                                          <p:spTgt spid="327685"/>
                                        </p:tgtEl>
                                        <p:attrNameLst>
                                          <p:attrName>style.visibility</p:attrName>
                                        </p:attrNameLst>
                                      </p:cBhvr>
                                      <p:to>
                                        <p:strVal val="visible"/>
                                      </p:to>
                                    </p:set>
                                    <p:animEffect transition="in" filter="strips(upRight)">
                                      <p:cBhvr>
                                        <p:cTn id="16" dur="500"/>
                                        <p:tgtEl>
                                          <p:spTgt spid="327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autoUpdateAnimBg="0"/>
      <p:bldP spid="327684"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xmlns="" id="{864170FF-5B4A-4BCF-9630-66F842E4EF4B}"/>
              </a:ext>
            </a:extLst>
          </p:cNvPr>
          <p:cNvSpPr>
            <a:spLocks noGrp="1" noChangeArrowheads="1"/>
          </p:cNvSpPr>
          <p:nvPr>
            <p:ph type="body" idx="1"/>
          </p:nvPr>
        </p:nvSpPr>
        <p:spPr>
          <a:xfrm>
            <a:off x="228600" y="1143000"/>
            <a:ext cx="8520113" cy="5181600"/>
          </a:xfrm>
        </p:spPr>
        <p:txBody>
          <a:bodyPr/>
          <a:lstStyle/>
          <a:p>
            <a:pPr eaLnBrk="1" hangingPunct="1">
              <a:lnSpc>
                <a:spcPct val="110000"/>
              </a:lnSpc>
              <a:buFontTx/>
              <a:buNone/>
            </a:pPr>
            <a:r>
              <a:rPr lang="en-US" altLang="zh-CN" sz="3600" b="1">
                <a:solidFill>
                  <a:schemeClr val="accent2"/>
                </a:solidFill>
              </a:rPr>
              <a:t>3.3 </a:t>
            </a:r>
            <a:r>
              <a:rPr lang="zh-CN" altLang="en-US" sz="3600" b="1">
                <a:solidFill>
                  <a:schemeClr val="accent2"/>
                </a:solidFill>
              </a:rPr>
              <a:t>进程控制</a:t>
            </a:r>
          </a:p>
          <a:p>
            <a:pPr eaLnBrk="1" hangingPunct="1">
              <a:lnSpc>
                <a:spcPct val="110000"/>
              </a:lnSpc>
              <a:buFontTx/>
              <a:buNone/>
            </a:pPr>
            <a:r>
              <a:rPr lang="en-US" altLang="zh-CN" b="1">
                <a:solidFill>
                  <a:srgbClr val="339933"/>
                </a:solidFill>
              </a:rPr>
              <a:t>3.3.2 </a:t>
            </a:r>
            <a:r>
              <a:rPr lang="zh-CN" altLang="en-US" b="1">
                <a:solidFill>
                  <a:srgbClr val="339933"/>
                </a:solidFill>
              </a:rPr>
              <a:t>进程控制的主要原语</a:t>
            </a:r>
            <a:r>
              <a:rPr lang="en-US" altLang="zh-CN" sz="2800" b="1"/>
              <a:t>——</a:t>
            </a:r>
            <a:r>
              <a:rPr lang="zh-CN" altLang="en-US" sz="2800" b="1">
                <a:solidFill>
                  <a:schemeClr val="accent2"/>
                </a:solidFill>
              </a:rPr>
              <a:t>进程创建</a:t>
            </a:r>
            <a:r>
              <a:rPr lang="zh-CN" altLang="en-US" sz="2800" b="1"/>
              <a:t>原语</a:t>
            </a:r>
          </a:p>
          <a:p>
            <a:pPr lvl="1" eaLnBrk="1" hangingPunct="1">
              <a:lnSpc>
                <a:spcPct val="110000"/>
              </a:lnSpc>
              <a:buFontTx/>
              <a:buBlip>
                <a:blip r:embed="rId3"/>
              </a:buBlip>
            </a:pPr>
            <a:r>
              <a:rPr lang="zh-CN" altLang="en-US" sz="2600" b="1">
                <a:solidFill>
                  <a:srgbClr val="FF3300"/>
                </a:solidFill>
              </a:rPr>
              <a:t>进程创建需要的参数：</a:t>
            </a:r>
          </a:p>
          <a:p>
            <a:pPr lvl="2" eaLnBrk="1" hangingPunct="1">
              <a:lnSpc>
                <a:spcPct val="110000"/>
              </a:lnSpc>
              <a:buFontTx/>
              <a:buBlip>
                <a:blip r:embed="rId4"/>
              </a:buBlip>
            </a:pPr>
            <a:r>
              <a:rPr lang="zh-CN" altLang="en-US" b="1"/>
              <a:t>被创建进程的外部标识符</a:t>
            </a:r>
            <a:r>
              <a:rPr lang="en-US" altLang="zh-CN" b="1"/>
              <a:t>n</a:t>
            </a:r>
          </a:p>
          <a:p>
            <a:pPr lvl="2" eaLnBrk="1" hangingPunct="1">
              <a:lnSpc>
                <a:spcPct val="110000"/>
              </a:lnSpc>
              <a:buFontTx/>
              <a:buBlip>
                <a:blip r:embed="rId4"/>
              </a:buBlip>
            </a:pPr>
            <a:r>
              <a:rPr lang="zh-CN" altLang="en-US" b="1"/>
              <a:t>处理机的初始状态</a:t>
            </a:r>
            <a:r>
              <a:rPr lang="en-US" altLang="zh-CN" b="1"/>
              <a:t>S</a:t>
            </a:r>
            <a:r>
              <a:rPr lang="en-US" altLang="zh-CN" b="1" baseline="-25000"/>
              <a:t>0</a:t>
            </a:r>
            <a:r>
              <a:rPr lang="zh-CN" altLang="en-US" b="1"/>
              <a:t>（包括</a:t>
            </a:r>
            <a:r>
              <a:rPr lang="en-US" altLang="zh-CN" b="1"/>
              <a:t>CPU</a:t>
            </a:r>
            <a:r>
              <a:rPr lang="zh-CN" altLang="en-US" b="1"/>
              <a:t>的工作方式、进程起始地址及屏蔽码等）；</a:t>
            </a:r>
          </a:p>
          <a:p>
            <a:pPr lvl="2" eaLnBrk="1" hangingPunct="1">
              <a:lnSpc>
                <a:spcPct val="110000"/>
              </a:lnSpc>
              <a:buFontTx/>
              <a:buBlip>
                <a:blip r:embed="rId4"/>
              </a:buBlip>
            </a:pPr>
            <a:r>
              <a:rPr lang="zh-CN" altLang="en-US" b="1"/>
              <a:t>进程优先级</a:t>
            </a:r>
            <a:r>
              <a:rPr lang="en-US" altLang="zh-CN" b="1"/>
              <a:t>P</a:t>
            </a:r>
            <a:r>
              <a:rPr lang="en-US" altLang="zh-CN" b="1" baseline="-25000"/>
              <a:t>0</a:t>
            </a:r>
            <a:r>
              <a:rPr lang="zh-CN" altLang="en-US" b="1"/>
              <a:t>；</a:t>
            </a:r>
          </a:p>
          <a:p>
            <a:pPr lvl="2" eaLnBrk="1" hangingPunct="1">
              <a:lnSpc>
                <a:spcPct val="110000"/>
              </a:lnSpc>
              <a:buFontTx/>
              <a:buBlip>
                <a:blip r:embed="rId4"/>
              </a:buBlip>
            </a:pPr>
            <a:r>
              <a:rPr lang="zh-CN" altLang="en-US" b="1"/>
              <a:t>初始内存数</a:t>
            </a:r>
            <a:r>
              <a:rPr lang="en-US" altLang="zh-CN" b="1"/>
              <a:t>M</a:t>
            </a:r>
            <a:r>
              <a:rPr lang="en-US" altLang="zh-CN" b="1" baseline="-25000"/>
              <a:t>0</a:t>
            </a:r>
            <a:r>
              <a:rPr lang="zh-CN" altLang="en-US" b="1"/>
              <a:t>；</a:t>
            </a:r>
          </a:p>
          <a:p>
            <a:pPr lvl="2" eaLnBrk="1" hangingPunct="1">
              <a:lnSpc>
                <a:spcPct val="110000"/>
              </a:lnSpc>
              <a:buFontTx/>
              <a:buBlip>
                <a:blip r:embed="rId4"/>
              </a:buBlip>
            </a:pPr>
            <a:r>
              <a:rPr lang="zh-CN" altLang="en-US" b="1"/>
              <a:t>其它所需资源清单</a:t>
            </a:r>
            <a:r>
              <a:rPr lang="en-US" altLang="zh-CN" b="1"/>
              <a:t>R</a:t>
            </a:r>
            <a:r>
              <a:rPr lang="en-US" altLang="zh-CN" b="1" baseline="-25000"/>
              <a:t>0</a:t>
            </a:r>
          </a:p>
          <a:p>
            <a:pPr lvl="2" eaLnBrk="1" hangingPunct="1">
              <a:lnSpc>
                <a:spcPct val="110000"/>
              </a:lnSpc>
              <a:buFontTx/>
              <a:buBlip>
                <a:blip r:embed="rId4"/>
              </a:buBlip>
            </a:pPr>
            <a:r>
              <a:rPr lang="en-US" altLang="zh-CN" b="1" baseline="-25000"/>
              <a:t> </a:t>
            </a:r>
            <a:r>
              <a:rPr lang="en-US" altLang="zh-CN" b="1"/>
              <a:t>i.sdata</a:t>
            </a:r>
            <a:r>
              <a:rPr lang="zh-CN" altLang="en-US" b="1"/>
              <a:t>是一个与进程状态有关的指针。</a:t>
            </a:r>
          </a:p>
        </p:txBody>
      </p:sp>
      <p:sp>
        <p:nvSpPr>
          <p:cNvPr id="329731" name="Rectangle 3">
            <a:extLst>
              <a:ext uri="{FF2B5EF4-FFF2-40B4-BE49-F238E27FC236}">
                <a16:creationId xmlns:a16="http://schemas.microsoft.com/office/drawing/2014/main" xmlns="" id="{42206A85-4EEA-4F58-9AF9-4B2E97452159}"/>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xmlns="" id="{BDF6362E-1073-4D01-8FD8-8AAAA37223F0}"/>
              </a:ext>
            </a:extLst>
          </p:cNvPr>
          <p:cNvSpPr>
            <a:spLocks noGrp="1" noChangeArrowheads="1"/>
          </p:cNvSpPr>
          <p:nvPr>
            <p:ph type="body" idx="1"/>
          </p:nvPr>
        </p:nvSpPr>
        <p:spPr>
          <a:xfrm>
            <a:off x="381000" y="1143000"/>
            <a:ext cx="8382000" cy="5334000"/>
          </a:xfrm>
        </p:spPr>
        <p:txBody>
          <a:bodyPr/>
          <a:lstStyle/>
          <a:p>
            <a:pPr eaLnBrk="1" hangingPunct="1">
              <a:lnSpc>
                <a:spcPct val="90000"/>
              </a:lnSpc>
              <a:buFontTx/>
              <a:buNone/>
            </a:pPr>
            <a:r>
              <a:rPr lang="en-US" altLang="zh-CN" b="1">
                <a:solidFill>
                  <a:schemeClr val="accent2"/>
                </a:solidFill>
              </a:rPr>
              <a:t>3.3 </a:t>
            </a:r>
            <a:r>
              <a:rPr lang="zh-CN" altLang="en-US" b="1">
                <a:solidFill>
                  <a:schemeClr val="accent2"/>
                </a:solidFill>
              </a:rPr>
              <a:t>进程控制</a:t>
            </a:r>
          </a:p>
          <a:p>
            <a:pPr eaLnBrk="1" hangingPunct="1">
              <a:lnSpc>
                <a:spcPct val="90000"/>
              </a:lnSpc>
              <a:buFontTx/>
              <a:buNone/>
            </a:pPr>
            <a:r>
              <a:rPr lang="en-US" altLang="zh-CN" sz="3000" b="1">
                <a:solidFill>
                  <a:srgbClr val="339933"/>
                </a:solidFill>
              </a:rPr>
              <a:t>3.3.2 </a:t>
            </a:r>
            <a:r>
              <a:rPr lang="zh-CN" altLang="en-US" sz="3000" b="1">
                <a:solidFill>
                  <a:srgbClr val="339933"/>
                </a:solidFill>
              </a:rPr>
              <a:t>进程控制的主要原语</a:t>
            </a:r>
            <a:r>
              <a:rPr lang="en-US" altLang="zh-CN" sz="2800" b="1"/>
              <a:t>——</a:t>
            </a:r>
            <a:r>
              <a:rPr lang="zh-CN" altLang="en-US" sz="2400" b="1">
                <a:solidFill>
                  <a:schemeClr val="accent2"/>
                </a:solidFill>
              </a:rPr>
              <a:t>进程撤销</a:t>
            </a:r>
            <a:r>
              <a:rPr lang="zh-CN" altLang="en-US" sz="2400" b="1"/>
              <a:t>原语</a:t>
            </a:r>
            <a:r>
              <a:rPr lang="en-US" altLang="zh-CN" sz="2400" b="1"/>
              <a:t>Destroy</a:t>
            </a:r>
            <a:endParaRPr lang="en-US" altLang="zh-CN" sz="2800" b="1"/>
          </a:p>
          <a:p>
            <a:pPr lvl="1" eaLnBrk="1" hangingPunct="1">
              <a:lnSpc>
                <a:spcPct val="90000"/>
              </a:lnSpc>
              <a:buFontTx/>
              <a:buBlip>
                <a:blip r:embed="rId3"/>
              </a:buBlip>
            </a:pPr>
            <a:r>
              <a:rPr lang="zh-CN" altLang="en-US" b="1">
                <a:solidFill>
                  <a:srgbClr val="FF3300"/>
                </a:solidFill>
              </a:rPr>
              <a:t>导致进程被撤消的原因</a:t>
            </a:r>
          </a:p>
          <a:p>
            <a:pPr marL="1254125" lvl="2" indent="-339725" eaLnBrk="1" hangingPunct="1">
              <a:lnSpc>
                <a:spcPct val="90000"/>
              </a:lnSpc>
              <a:buFontTx/>
              <a:buBlip>
                <a:blip r:embed="rId4"/>
              </a:buBlip>
            </a:pPr>
            <a:r>
              <a:rPr lang="zh-CN" altLang="en-US" b="1"/>
              <a:t>一个进程在完成任务后正常终止</a:t>
            </a:r>
          </a:p>
          <a:p>
            <a:pPr marL="1254125" lvl="2" indent="-339725" eaLnBrk="1" hangingPunct="1">
              <a:lnSpc>
                <a:spcPct val="90000"/>
              </a:lnSpc>
              <a:buFontTx/>
              <a:buBlip>
                <a:blip r:embed="rId4"/>
              </a:buBlip>
            </a:pPr>
            <a:r>
              <a:rPr lang="zh-CN" altLang="en-US" b="1"/>
              <a:t>由于错误导致非正常终止</a:t>
            </a:r>
          </a:p>
          <a:p>
            <a:pPr marL="1254125" lvl="2" indent="-339725" eaLnBrk="1" hangingPunct="1">
              <a:lnSpc>
                <a:spcPct val="90000"/>
              </a:lnSpc>
              <a:buFontTx/>
              <a:buBlip>
                <a:blip r:embed="rId4"/>
              </a:buBlip>
            </a:pPr>
            <a:r>
              <a:rPr lang="zh-CN" altLang="en-US" b="1"/>
              <a:t>祖先进程要求撤消某个子进程</a:t>
            </a:r>
          </a:p>
          <a:p>
            <a:pPr lvl="1" eaLnBrk="1" hangingPunct="1">
              <a:lnSpc>
                <a:spcPct val="90000"/>
              </a:lnSpc>
              <a:buFontTx/>
              <a:buBlip>
                <a:blip r:embed="rId3"/>
              </a:buBlip>
            </a:pPr>
            <a:r>
              <a:rPr lang="zh-CN" altLang="en-US" sz="2400" b="1"/>
              <a:t> </a:t>
            </a:r>
            <a:r>
              <a:rPr lang="zh-CN" altLang="en-US" b="1">
                <a:solidFill>
                  <a:srgbClr val="FF3300"/>
                </a:solidFill>
              </a:rPr>
              <a:t>功能</a:t>
            </a:r>
          </a:p>
          <a:p>
            <a:pPr marL="1254125" lvl="2" indent="-339725" eaLnBrk="1" hangingPunct="1">
              <a:lnSpc>
                <a:spcPct val="90000"/>
              </a:lnSpc>
              <a:buFontTx/>
              <a:buBlip>
                <a:blip r:embed="rId4"/>
              </a:buBlip>
            </a:pPr>
            <a:r>
              <a:rPr lang="zh-CN" altLang="en-US" b="1"/>
              <a:t>释放内外存空间</a:t>
            </a:r>
          </a:p>
          <a:p>
            <a:pPr marL="1254125" lvl="2" indent="-339725" eaLnBrk="1" hangingPunct="1">
              <a:lnSpc>
                <a:spcPct val="90000"/>
              </a:lnSpc>
              <a:buFontTx/>
              <a:buBlip>
                <a:blip r:embed="rId4"/>
              </a:buBlip>
            </a:pPr>
            <a:r>
              <a:rPr lang="zh-CN" altLang="en-US" b="1"/>
              <a:t>关闭所有打开文件</a:t>
            </a:r>
          </a:p>
          <a:p>
            <a:pPr marL="1254125" lvl="2" indent="-339725" eaLnBrk="1" hangingPunct="1">
              <a:lnSpc>
                <a:spcPct val="90000"/>
              </a:lnSpc>
              <a:buFontTx/>
              <a:buBlip>
                <a:blip r:embed="rId4"/>
              </a:buBlip>
            </a:pPr>
            <a:r>
              <a:rPr lang="zh-CN" altLang="en-US" b="1"/>
              <a:t>释放共享内存段和各种锁定</a:t>
            </a:r>
            <a:r>
              <a:rPr lang="en-US" altLang="zh-CN" b="1"/>
              <a:t>lock</a:t>
            </a:r>
          </a:p>
          <a:p>
            <a:pPr marL="1254125" lvl="2" indent="-339725" eaLnBrk="1" hangingPunct="1">
              <a:lnSpc>
                <a:spcPct val="90000"/>
              </a:lnSpc>
              <a:buFontTx/>
              <a:buBlip>
                <a:blip r:embed="rId4"/>
              </a:buBlip>
            </a:pPr>
            <a:r>
              <a:rPr lang="zh-CN" altLang="en-US" b="1"/>
              <a:t>撤消其子孙进程（以免其成为不可控的）</a:t>
            </a:r>
          </a:p>
          <a:p>
            <a:pPr marL="1254125" lvl="2" indent="-339725" eaLnBrk="1" hangingPunct="1">
              <a:lnSpc>
                <a:spcPct val="90000"/>
              </a:lnSpc>
              <a:buFontTx/>
              <a:buBlip>
                <a:blip r:embed="rId4"/>
              </a:buBlip>
            </a:pPr>
            <a:r>
              <a:rPr lang="zh-CN" altLang="en-US" b="1"/>
              <a:t>释放其</a:t>
            </a:r>
            <a:r>
              <a:rPr lang="en-US" altLang="zh-CN" b="1"/>
              <a:t>PCB</a:t>
            </a:r>
          </a:p>
        </p:txBody>
      </p:sp>
      <p:sp>
        <p:nvSpPr>
          <p:cNvPr id="331779" name="Rectangle 3">
            <a:extLst>
              <a:ext uri="{FF2B5EF4-FFF2-40B4-BE49-F238E27FC236}">
                <a16:creationId xmlns:a16="http://schemas.microsoft.com/office/drawing/2014/main" xmlns="" id="{78E7AA64-7194-42CF-B1E5-A01AE7F1EB6B}"/>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xmlns="" id="{AC68FDFC-CE81-42F8-98EC-F4961EF7018A}"/>
              </a:ext>
            </a:extLst>
          </p:cNvPr>
          <p:cNvSpPr>
            <a:spLocks noGrp="1" noChangeArrowheads="1"/>
          </p:cNvSpPr>
          <p:nvPr>
            <p:ph type="body" idx="1"/>
          </p:nvPr>
        </p:nvSpPr>
        <p:spPr>
          <a:xfrm>
            <a:off x="381000" y="1138238"/>
            <a:ext cx="8382000" cy="1447800"/>
          </a:xfrm>
        </p:spPr>
        <p:txBody>
          <a:bodyPr/>
          <a:lstStyle/>
          <a:p>
            <a:pPr eaLnBrk="1" hangingPunct="1">
              <a:lnSpc>
                <a:spcPct val="90000"/>
              </a:lnSpc>
              <a:buFontTx/>
              <a:buNone/>
            </a:pPr>
            <a:r>
              <a:rPr lang="en-US" altLang="zh-CN" b="1">
                <a:solidFill>
                  <a:schemeClr val="accent2"/>
                </a:solidFill>
              </a:rPr>
              <a:t>3.3 </a:t>
            </a:r>
            <a:r>
              <a:rPr lang="zh-CN" altLang="en-US" b="1">
                <a:solidFill>
                  <a:schemeClr val="accent2"/>
                </a:solidFill>
              </a:rPr>
              <a:t>进程控制</a:t>
            </a:r>
          </a:p>
          <a:p>
            <a:pPr eaLnBrk="1" hangingPunct="1">
              <a:lnSpc>
                <a:spcPct val="90000"/>
              </a:lnSpc>
              <a:buFontTx/>
              <a:buNone/>
            </a:pPr>
            <a:r>
              <a:rPr lang="en-US" altLang="zh-CN" sz="3000" b="1">
                <a:solidFill>
                  <a:srgbClr val="339933"/>
                </a:solidFill>
              </a:rPr>
              <a:t>3.3.2 </a:t>
            </a:r>
            <a:r>
              <a:rPr lang="zh-CN" altLang="en-US" sz="3000" b="1">
                <a:solidFill>
                  <a:srgbClr val="339933"/>
                </a:solidFill>
              </a:rPr>
              <a:t>进程控制的主要原语</a:t>
            </a:r>
            <a:r>
              <a:rPr lang="en-US" altLang="zh-CN" sz="2800" b="1"/>
              <a:t>——</a:t>
            </a:r>
            <a:r>
              <a:rPr lang="zh-CN" altLang="en-US" sz="2400" b="1">
                <a:solidFill>
                  <a:schemeClr val="accent2"/>
                </a:solidFill>
              </a:rPr>
              <a:t>进程撤销</a:t>
            </a:r>
            <a:r>
              <a:rPr lang="zh-CN" altLang="en-US" sz="2400" b="1"/>
              <a:t>原语</a:t>
            </a:r>
            <a:r>
              <a:rPr lang="en-US" altLang="zh-CN" sz="2400" b="1"/>
              <a:t>Destroy</a:t>
            </a:r>
            <a:endParaRPr lang="en-US" altLang="zh-CN" sz="2800" b="1"/>
          </a:p>
          <a:p>
            <a:pPr lvl="1" eaLnBrk="1" hangingPunct="1">
              <a:lnSpc>
                <a:spcPct val="90000"/>
              </a:lnSpc>
              <a:buFontTx/>
              <a:buBlip>
                <a:blip r:embed="rId3"/>
              </a:buBlip>
            </a:pPr>
            <a:r>
              <a:rPr lang="zh-CN" altLang="en-US" b="1">
                <a:solidFill>
                  <a:srgbClr val="FF3300"/>
                </a:solidFill>
              </a:rPr>
              <a:t>撤消原语的描述</a:t>
            </a:r>
          </a:p>
        </p:txBody>
      </p:sp>
      <p:sp>
        <p:nvSpPr>
          <p:cNvPr id="333827" name="Rectangle 3">
            <a:extLst>
              <a:ext uri="{FF2B5EF4-FFF2-40B4-BE49-F238E27FC236}">
                <a16:creationId xmlns:a16="http://schemas.microsoft.com/office/drawing/2014/main" xmlns="" id="{FB4B4F71-8DEB-4A52-913D-90791FBD776B}"/>
              </a:ext>
            </a:extLst>
          </p:cNvPr>
          <p:cNvSpPr>
            <a:spLocks noChangeArrowheads="1"/>
          </p:cNvSpPr>
          <p:nvPr/>
        </p:nvSpPr>
        <p:spPr bwMode="auto">
          <a:xfrm>
            <a:off x="609600" y="3529013"/>
            <a:ext cx="3276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000" b="1"/>
              <a:t>Procedure Destroy(n)</a:t>
            </a:r>
          </a:p>
          <a:p>
            <a:pPr eaLnBrk="1" hangingPunct="1">
              <a:buFontTx/>
              <a:buNone/>
            </a:pPr>
            <a:r>
              <a:rPr lang="en-US" altLang="zh-CN" sz="2000" b="1"/>
              <a:t>Begin </a:t>
            </a:r>
          </a:p>
          <a:p>
            <a:pPr eaLnBrk="1" hangingPunct="1">
              <a:buFontTx/>
              <a:buNone/>
            </a:pPr>
            <a:r>
              <a:rPr lang="en-US" altLang="zh-CN" sz="2000" b="1"/>
              <a:t>  Sched := false;</a:t>
            </a:r>
          </a:p>
          <a:p>
            <a:pPr eaLnBrk="1" hangingPunct="1">
              <a:buFontTx/>
              <a:buNone/>
            </a:pPr>
            <a:r>
              <a:rPr lang="en-US" altLang="zh-CN" sz="2000" b="1"/>
              <a:t>  i :=GetInternalName(n);</a:t>
            </a:r>
          </a:p>
          <a:p>
            <a:pPr eaLnBrk="1" hangingPunct="1">
              <a:buFontTx/>
              <a:buNone/>
            </a:pPr>
            <a:r>
              <a:rPr lang="en-US" altLang="zh-CN" sz="2000" b="1"/>
              <a:t>  Kill(i);</a:t>
            </a:r>
          </a:p>
          <a:p>
            <a:pPr eaLnBrk="1" hangingPunct="1">
              <a:buFontTx/>
              <a:buNone/>
            </a:pPr>
            <a:r>
              <a:rPr lang="en-US" altLang="zh-CN" sz="2000" b="1"/>
              <a:t>  if  Sched then Scheduler </a:t>
            </a:r>
            <a:br>
              <a:rPr lang="en-US" altLang="zh-CN" sz="2000" b="1"/>
            </a:br>
            <a:r>
              <a:rPr lang="en-US" altLang="zh-CN" sz="2000" b="1"/>
              <a:t>  else continue;</a:t>
            </a:r>
          </a:p>
          <a:p>
            <a:pPr eaLnBrk="1" hangingPunct="1">
              <a:buFontTx/>
              <a:buNone/>
            </a:pPr>
            <a:r>
              <a:rPr lang="en-US" altLang="zh-CN" sz="2000" b="1"/>
              <a:t>End;</a:t>
            </a:r>
          </a:p>
        </p:txBody>
      </p:sp>
      <p:sp>
        <p:nvSpPr>
          <p:cNvPr id="333828" name="Text Box 4">
            <a:extLst>
              <a:ext uri="{FF2B5EF4-FFF2-40B4-BE49-F238E27FC236}">
                <a16:creationId xmlns:a16="http://schemas.microsoft.com/office/drawing/2014/main" xmlns="" id="{05DFB6A9-A76C-490A-AD77-9CF5A0D57170}"/>
              </a:ext>
            </a:extLst>
          </p:cNvPr>
          <p:cNvSpPr txBox="1">
            <a:spLocks noChangeArrowheads="1"/>
          </p:cNvSpPr>
          <p:nvPr/>
        </p:nvSpPr>
        <p:spPr bwMode="auto">
          <a:xfrm>
            <a:off x="5029200" y="2560638"/>
            <a:ext cx="3886200" cy="398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000" b="1"/>
              <a:t>Procedure Kill(i)</a:t>
            </a:r>
          </a:p>
          <a:p>
            <a:pPr eaLnBrk="1" hangingPunct="1">
              <a:buFontTx/>
              <a:buNone/>
            </a:pPr>
            <a:r>
              <a:rPr lang="en-US" altLang="zh-CN" sz="2000" b="1"/>
              <a:t>Begin </a:t>
            </a:r>
          </a:p>
          <a:p>
            <a:pPr eaLnBrk="1" hangingPunct="1">
              <a:buFontTx/>
              <a:buNone/>
            </a:pPr>
            <a:r>
              <a:rPr lang="en-US" altLang="zh-CN" sz="2000" b="1"/>
              <a:t>  if  i.status = “Running”  then</a:t>
            </a:r>
          </a:p>
          <a:p>
            <a:pPr eaLnBrk="1" hangingPunct="1">
              <a:buFontTx/>
              <a:buNone/>
            </a:pPr>
            <a:r>
              <a:rPr lang="en-US" altLang="zh-CN" sz="2000" b="1"/>
              <a:t>       stop(i); Sched := True;</a:t>
            </a:r>
          </a:p>
          <a:p>
            <a:pPr eaLnBrk="1" hangingPunct="1">
              <a:buFontTx/>
              <a:buNone/>
            </a:pPr>
            <a:r>
              <a:rPr lang="en-US" altLang="zh-CN" sz="2000" b="1"/>
              <a:t>  remove(i.sdata, i);</a:t>
            </a:r>
          </a:p>
          <a:p>
            <a:pPr eaLnBrk="1" hangingPunct="1">
              <a:buFontTx/>
              <a:buNone/>
            </a:pPr>
            <a:r>
              <a:rPr lang="en-US" altLang="zh-CN" sz="2000" b="1"/>
              <a:t>  for all S∈i.progeny do Kill(S);</a:t>
            </a:r>
          </a:p>
          <a:p>
            <a:pPr eaLnBrk="1" hangingPunct="1">
              <a:buFontTx/>
              <a:buNone/>
            </a:pPr>
            <a:r>
              <a:rPr lang="en-US" altLang="zh-CN" sz="2000" b="1"/>
              <a:t>  for all r∈Main store∪</a:t>
            </a:r>
            <a:br>
              <a:rPr lang="en-US" altLang="zh-CN" sz="2000" b="1"/>
            </a:br>
            <a:r>
              <a:rPr lang="en-US" altLang="zh-CN" sz="2000" b="1"/>
              <a:t>                  i.resources  do</a:t>
            </a:r>
          </a:p>
          <a:p>
            <a:pPr eaLnBrk="1" hangingPunct="1">
              <a:buFontTx/>
              <a:buNone/>
            </a:pPr>
            <a:r>
              <a:rPr lang="en-US" altLang="zh-CN" sz="2000" b="1"/>
              <a:t>      Release(r);</a:t>
            </a:r>
          </a:p>
          <a:p>
            <a:pPr eaLnBrk="1" hangingPunct="1">
              <a:buFontTx/>
              <a:buNone/>
            </a:pPr>
            <a:r>
              <a:rPr lang="en-US" altLang="zh-CN" sz="2000" b="1"/>
              <a:t>   Release (PCB(i))</a:t>
            </a:r>
          </a:p>
          <a:p>
            <a:pPr eaLnBrk="1" hangingPunct="1">
              <a:buFontTx/>
              <a:buNone/>
            </a:pPr>
            <a:r>
              <a:rPr lang="en-US" altLang="zh-CN" sz="2000" b="1"/>
              <a:t>End;</a:t>
            </a:r>
            <a:r>
              <a:rPr lang="zh-CN" altLang="en-US" sz="2000" b="1"/>
              <a:t>（</a:t>
            </a:r>
            <a:r>
              <a:rPr lang="en-US" altLang="zh-CN" sz="2000" b="1"/>
              <a:t>Kill</a:t>
            </a:r>
            <a:r>
              <a:rPr lang="zh-CN" altLang="en-US" sz="2000" b="1"/>
              <a:t>是可递归的）</a:t>
            </a:r>
          </a:p>
        </p:txBody>
      </p:sp>
      <p:sp>
        <p:nvSpPr>
          <p:cNvPr id="333829" name="AutoShape 5">
            <a:extLst>
              <a:ext uri="{FF2B5EF4-FFF2-40B4-BE49-F238E27FC236}">
                <a16:creationId xmlns:a16="http://schemas.microsoft.com/office/drawing/2014/main" xmlns="" id="{D9564F35-F434-4BA7-BD37-B2D1E60CC519}"/>
              </a:ext>
            </a:extLst>
          </p:cNvPr>
          <p:cNvSpPr>
            <a:spLocks noChangeArrowheads="1"/>
          </p:cNvSpPr>
          <p:nvPr/>
        </p:nvSpPr>
        <p:spPr bwMode="auto">
          <a:xfrm>
            <a:off x="457200" y="2662238"/>
            <a:ext cx="2590800" cy="838200"/>
          </a:xfrm>
          <a:prstGeom prst="wedgeRoundRectCallout">
            <a:avLst>
              <a:gd name="adj1" fmla="val 43014"/>
              <a:gd name="adj2" fmla="val 75759"/>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rgbClr val="FFFF00"/>
                </a:solidFill>
              </a:rPr>
              <a:t>调用者提供的进程的外部标识</a:t>
            </a:r>
          </a:p>
        </p:txBody>
      </p:sp>
      <p:sp>
        <p:nvSpPr>
          <p:cNvPr id="333830" name="AutoShape 6">
            <a:extLst>
              <a:ext uri="{FF2B5EF4-FFF2-40B4-BE49-F238E27FC236}">
                <a16:creationId xmlns:a16="http://schemas.microsoft.com/office/drawing/2014/main" xmlns="" id="{422C0AF6-8E71-469D-9E9E-3E1FB9CF4E8E}"/>
              </a:ext>
            </a:extLst>
          </p:cNvPr>
          <p:cNvSpPr>
            <a:spLocks noChangeArrowheads="1"/>
          </p:cNvSpPr>
          <p:nvPr/>
        </p:nvSpPr>
        <p:spPr bwMode="auto">
          <a:xfrm>
            <a:off x="3505200" y="4262438"/>
            <a:ext cx="1600200" cy="2057400"/>
          </a:xfrm>
          <a:prstGeom prst="wedgeRoundRectCallout">
            <a:avLst>
              <a:gd name="adj1" fmla="val 147620"/>
              <a:gd name="adj2" fmla="val -65972"/>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solidFill>
                  <a:srgbClr val="FFFF00"/>
                </a:solidFill>
              </a:rPr>
              <a:t>如果进程正在运行，则立即停止其运行，并设置调度标志为真</a:t>
            </a:r>
          </a:p>
        </p:txBody>
      </p:sp>
      <p:sp>
        <p:nvSpPr>
          <p:cNvPr id="333831" name="Line 7">
            <a:extLst>
              <a:ext uri="{FF2B5EF4-FFF2-40B4-BE49-F238E27FC236}">
                <a16:creationId xmlns:a16="http://schemas.microsoft.com/office/drawing/2014/main" xmlns="" id="{97D8AA7B-6AB2-49E3-9700-E0819ADAD704}"/>
              </a:ext>
            </a:extLst>
          </p:cNvPr>
          <p:cNvSpPr>
            <a:spLocks noChangeShapeType="1"/>
          </p:cNvSpPr>
          <p:nvPr/>
        </p:nvSpPr>
        <p:spPr bwMode="auto">
          <a:xfrm flipV="1">
            <a:off x="1692275" y="2779713"/>
            <a:ext cx="3311525" cy="237648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3832" name="Line 8">
            <a:extLst>
              <a:ext uri="{FF2B5EF4-FFF2-40B4-BE49-F238E27FC236}">
                <a16:creationId xmlns:a16="http://schemas.microsoft.com/office/drawing/2014/main" xmlns="" id="{8D5082A2-CC69-4B98-B900-D8ADEAD4EE8D}"/>
              </a:ext>
            </a:extLst>
          </p:cNvPr>
          <p:cNvSpPr>
            <a:spLocks noChangeShapeType="1"/>
          </p:cNvSpPr>
          <p:nvPr/>
        </p:nvSpPr>
        <p:spPr bwMode="auto">
          <a:xfrm flipH="1" flipV="1">
            <a:off x="1042988" y="5661025"/>
            <a:ext cx="4033837" cy="863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3833" name="Rectangle 9">
            <a:extLst>
              <a:ext uri="{FF2B5EF4-FFF2-40B4-BE49-F238E27FC236}">
                <a16:creationId xmlns:a16="http://schemas.microsoft.com/office/drawing/2014/main" xmlns="" id="{04592F7A-D7C8-49B2-B582-551AE4F6B3DF}"/>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38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9" fill="hold" grpId="0" nodeType="clickEffect">
                                  <p:stCondLst>
                                    <p:cond delay="0"/>
                                  </p:stCondLst>
                                  <p:childTnLst>
                                    <p:set>
                                      <p:cBhvr>
                                        <p:cTn id="10" dur="1" fill="hold">
                                          <p:stCondLst>
                                            <p:cond delay="0"/>
                                          </p:stCondLst>
                                        </p:cTn>
                                        <p:tgtEl>
                                          <p:spTgt spid="333829"/>
                                        </p:tgtEl>
                                        <p:attrNameLst>
                                          <p:attrName>style.visibility</p:attrName>
                                        </p:attrNameLst>
                                      </p:cBhvr>
                                      <p:to>
                                        <p:strVal val="visible"/>
                                      </p:to>
                                    </p:set>
                                    <p:animEffect transition="in" filter="strips(upLeft)">
                                      <p:cBhvr>
                                        <p:cTn id="11" dur="500"/>
                                        <p:tgtEl>
                                          <p:spTgt spid="3338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333831"/>
                                        </p:tgtEl>
                                        <p:attrNameLst>
                                          <p:attrName>style.visibility</p:attrName>
                                        </p:attrNameLst>
                                      </p:cBhvr>
                                      <p:to>
                                        <p:strVal val="visible"/>
                                      </p:to>
                                    </p:set>
                                    <p:animEffect transition="in" filter="wipe(down)">
                                      <p:cBhvr>
                                        <p:cTn id="16" dur="500"/>
                                        <p:tgtEl>
                                          <p:spTgt spid="333831"/>
                                        </p:tgtEl>
                                      </p:cBhvr>
                                    </p:animEffec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33382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333832"/>
                                        </p:tgtEl>
                                        <p:attrNameLst>
                                          <p:attrName>style.visibility</p:attrName>
                                        </p:attrNameLst>
                                      </p:cBhvr>
                                      <p:to>
                                        <p:strVal val="visible"/>
                                      </p:to>
                                    </p:set>
                                    <p:animEffect transition="in" filter="wipe(down)">
                                      <p:cBhvr>
                                        <p:cTn id="24" dur="500"/>
                                        <p:tgtEl>
                                          <p:spTgt spid="3338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333830"/>
                                        </p:tgtEl>
                                        <p:attrNameLst>
                                          <p:attrName>style.visibility</p:attrName>
                                        </p:attrNameLst>
                                      </p:cBhvr>
                                      <p:to>
                                        <p:strVal val="visible"/>
                                      </p:to>
                                    </p:set>
                                    <p:animEffect transition="in" filter="strips(downLeft)">
                                      <p:cBhvr>
                                        <p:cTn id="29" dur="500"/>
                                        <p:tgtEl>
                                          <p:spTgt spid="333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autoUpdateAnimBg="0"/>
      <p:bldP spid="333828" grpId="0" autoUpdateAnimBg="0"/>
      <p:bldP spid="333829" grpId="0" animBg="1" autoUpdateAnimBg="0"/>
      <p:bldP spid="333830"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3680CF0B-C686-4186-B5A2-83F8256E4A8E}"/>
              </a:ext>
            </a:extLst>
          </p:cNvPr>
          <p:cNvSpPr>
            <a:spLocks noGrp="1" noChangeArrowheads="1"/>
          </p:cNvSpPr>
          <p:nvPr>
            <p:ph type="body" idx="1"/>
          </p:nvPr>
        </p:nvSpPr>
        <p:spPr>
          <a:xfrm>
            <a:off x="304800" y="1219200"/>
            <a:ext cx="8458200" cy="5334000"/>
          </a:xfrm>
        </p:spPr>
        <p:txBody>
          <a:bodyPr/>
          <a:lstStyle/>
          <a:p>
            <a:pPr eaLnBrk="1" hangingPunct="1">
              <a:lnSpc>
                <a:spcPct val="105000"/>
              </a:lnSpc>
              <a:spcBef>
                <a:spcPct val="15000"/>
              </a:spcBef>
              <a:buFontTx/>
              <a:buNone/>
            </a:pPr>
            <a:r>
              <a:rPr lang="en-US" altLang="zh-CN" sz="3600" b="1">
                <a:solidFill>
                  <a:schemeClr val="accent2"/>
                </a:solidFill>
              </a:rPr>
              <a:t>3.1 </a:t>
            </a:r>
            <a:r>
              <a:rPr lang="zh-CN" altLang="en-US" sz="3600" b="1">
                <a:solidFill>
                  <a:schemeClr val="accent2"/>
                </a:solidFill>
              </a:rPr>
              <a:t>概述</a:t>
            </a:r>
          </a:p>
          <a:p>
            <a:pPr eaLnBrk="1" hangingPunct="1">
              <a:lnSpc>
                <a:spcPct val="105000"/>
              </a:lnSpc>
              <a:spcBef>
                <a:spcPct val="15000"/>
              </a:spcBef>
              <a:buFontTx/>
              <a:buNone/>
            </a:pPr>
            <a:r>
              <a:rPr lang="en-US" altLang="zh-CN" b="1">
                <a:solidFill>
                  <a:srgbClr val="339933"/>
                </a:solidFill>
              </a:rPr>
              <a:t>3.1.1 </a:t>
            </a:r>
            <a:r>
              <a:rPr lang="zh-CN" altLang="en-US" b="1">
                <a:solidFill>
                  <a:srgbClr val="339933"/>
                </a:solidFill>
              </a:rPr>
              <a:t>程序的顺序执行和并发执行</a:t>
            </a:r>
            <a:r>
              <a:rPr lang="zh-CN" altLang="en-US" sz="2800" b="1">
                <a:solidFill>
                  <a:srgbClr val="339933"/>
                </a:solidFill>
              </a:rPr>
              <a:t> </a:t>
            </a:r>
            <a:r>
              <a:rPr lang="en-US" altLang="zh-CN" sz="2800" b="1"/>
              <a:t>—— </a:t>
            </a:r>
            <a:r>
              <a:rPr lang="zh-CN" altLang="en-US" sz="2800" b="1"/>
              <a:t>程序的并发执行</a:t>
            </a:r>
          </a:p>
          <a:p>
            <a:pPr lvl="1" eaLnBrk="1" hangingPunct="1">
              <a:lnSpc>
                <a:spcPct val="105000"/>
              </a:lnSpc>
              <a:spcBef>
                <a:spcPct val="15000"/>
              </a:spcBef>
              <a:buFontTx/>
              <a:buBlip>
                <a:blip r:embed="rId3"/>
              </a:buBlip>
            </a:pPr>
            <a:r>
              <a:rPr lang="zh-CN" altLang="en-US" sz="3200" b="1"/>
              <a:t> 程序并发执行的</a:t>
            </a:r>
            <a:r>
              <a:rPr lang="zh-CN" altLang="en-US" sz="3200" b="1">
                <a:solidFill>
                  <a:srgbClr val="FF3300"/>
                </a:solidFill>
              </a:rPr>
              <a:t>目的</a:t>
            </a:r>
            <a:r>
              <a:rPr lang="zh-CN" altLang="en-US" sz="3200" b="1"/>
              <a:t>：</a:t>
            </a:r>
          </a:p>
          <a:p>
            <a:pPr marL="1254125" lvl="2" indent="-339725" eaLnBrk="1" hangingPunct="1">
              <a:lnSpc>
                <a:spcPct val="105000"/>
              </a:lnSpc>
              <a:spcBef>
                <a:spcPct val="15000"/>
              </a:spcBef>
              <a:buFontTx/>
              <a:buBlip>
                <a:blip r:embed="rId4"/>
              </a:buBlip>
            </a:pPr>
            <a:r>
              <a:rPr lang="zh-CN" altLang="en-US" sz="2800" b="1"/>
              <a:t>提高计算机的处理能力；</a:t>
            </a:r>
          </a:p>
          <a:p>
            <a:pPr marL="1254125" lvl="2" indent="-339725" eaLnBrk="1" hangingPunct="1">
              <a:lnSpc>
                <a:spcPct val="105000"/>
              </a:lnSpc>
              <a:spcBef>
                <a:spcPct val="15000"/>
              </a:spcBef>
              <a:buFontTx/>
              <a:buBlip>
                <a:blip r:embed="rId4"/>
              </a:buBlip>
            </a:pPr>
            <a:r>
              <a:rPr lang="zh-CN" altLang="en-US" sz="2800" b="1"/>
              <a:t>提高资源利用率</a:t>
            </a:r>
          </a:p>
          <a:p>
            <a:pPr lvl="1" eaLnBrk="1" hangingPunct="1">
              <a:lnSpc>
                <a:spcPct val="105000"/>
              </a:lnSpc>
              <a:spcBef>
                <a:spcPct val="15000"/>
              </a:spcBef>
              <a:buFontTx/>
              <a:buBlip>
                <a:blip r:embed="rId3"/>
              </a:buBlip>
            </a:pPr>
            <a:r>
              <a:rPr lang="zh-CN" altLang="en-US" sz="3200" b="1"/>
              <a:t> 分为两种</a:t>
            </a:r>
            <a:r>
              <a:rPr lang="zh-CN" altLang="en-US" sz="3200" b="1">
                <a:solidFill>
                  <a:srgbClr val="FF3300"/>
                </a:solidFill>
              </a:rPr>
              <a:t>形式</a:t>
            </a:r>
            <a:r>
              <a:rPr lang="zh-CN" altLang="en-US" sz="3200" b="1"/>
              <a:t>：</a:t>
            </a:r>
          </a:p>
          <a:p>
            <a:pPr marL="1254125" lvl="2" indent="-339725" eaLnBrk="1" hangingPunct="1">
              <a:lnSpc>
                <a:spcPct val="105000"/>
              </a:lnSpc>
              <a:spcBef>
                <a:spcPct val="15000"/>
              </a:spcBef>
              <a:buFontTx/>
              <a:buBlip>
                <a:blip r:embed="rId4"/>
              </a:buBlip>
            </a:pPr>
            <a:r>
              <a:rPr lang="zh-CN" altLang="en-US" sz="2800" b="1"/>
              <a:t>多道程序环境下的多道程序的并发执行；</a:t>
            </a:r>
          </a:p>
          <a:p>
            <a:pPr marL="1254125" lvl="2" indent="-339725" eaLnBrk="1" hangingPunct="1">
              <a:lnSpc>
                <a:spcPct val="105000"/>
              </a:lnSpc>
              <a:spcBef>
                <a:spcPct val="15000"/>
              </a:spcBef>
              <a:buFontTx/>
              <a:buBlip>
                <a:blip r:embed="rId4"/>
              </a:buBlip>
            </a:pPr>
            <a:r>
              <a:rPr lang="zh-CN" altLang="en-US" sz="2800" b="1"/>
              <a:t>在某道程序的几个程序段中，包含可同时执行或可颠倒顺序执行的代码</a:t>
            </a:r>
            <a:r>
              <a:rPr lang="zh-CN" altLang="en-US" b="1"/>
              <a:t>。</a:t>
            </a:r>
          </a:p>
        </p:txBody>
      </p:sp>
      <p:sp>
        <p:nvSpPr>
          <p:cNvPr id="215043" name="Rectangle 3">
            <a:extLst>
              <a:ext uri="{FF2B5EF4-FFF2-40B4-BE49-F238E27FC236}">
                <a16:creationId xmlns:a16="http://schemas.microsoft.com/office/drawing/2014/main" xmlns="" id="{5FFD5E1B-77FF-42AE-A833-9E19280C4982}"/>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xmlns="" id="{DD249F30-8740-4EA6-9E2D-1629DD06D68C}"/>
              </a:ext>
            </a:extLst>
          </p:cNvPr>
          <p:cNvSpPr>
            <a:spLocks noGrp="1" noChangeArrowheads="1"/>
          </p:cNvSpPr>
          <p:nvPr>
            <p:ph type="body" idx="1"/>
          </p:nvPr>
        </p:nvSpPr>
        <p:spPr>
          <a:xfrm>
            <a:off x="457200" y="1143000"/>
            <a:ext cx="8229600" cy="5410200"/>
          </a:xfrm>
        </p:spPr>
        <p:txBody>
          <a:bodyPr/>
          <a:lstStyle/>
          <a:p>
            <a:pPr eaLnBrk="1" hangingPunct="1">
              <a:spcBef>
                <a:spcPct val="15000"/>
              </a:spcBef>
              <a:buFontTx/>
              <a:buNone/>
            </a:pPr>
            <a:r>
              <a:rPr lang="en-US" altLang="zh-CN" b="1">
                <a:solidFill>
                  <a:schemeClr val="accent2"/>
                </a:solidFill>
              </a:rPr>
              <a:t>3.3 </a:t>
            </a:r>
            <a:r>
              <a:rPr lang="zh-CN" altLang="en-US" b="1">
                <a:solidFill>
                  <a:schemeClr val="accent2"/>
                </a:solidFill>
              </a:rPr>
              <a:t>进程控制</a:t>
            </a:r>
          </a:p>
          <a:p>
            <a:pPr eaLnBrk="1" hangingPunct="1">
              <a:spcBef>
                <a:spcPct val="15000"/>
              </a:spcBef>
              <a:buFontTx/>
              <a:buNone/>
            </a:pPr>
            <a:r>
              <a:rPr lang="en-US" altLang="zh-CN" sz="2800" b="1">
                <a:solidFill>
                  <a:srgbClr val="339933"/>
                </a:solidFill>
              </a:rPr>
              <a:t>3.3.2 </a:t>
            </a:r>
            <a:r>
              <a:rPr lang="zh-CN" altLang="en-US" sz="2800" b="1">
                <a:solidFill>
                  <a:srgbClr val="339933"/>
                </a:solidFill>
              </a:rPr>
              <a:t>进程控制的主要原语</a:t>
            </a:r>
            <a:r>
              <a:rPr lang="en-US" altLang="zh-CN" sz="2400" b="1"/>
              <a:t>——</a:t>
            </a:r>
            <a:r>
              <a:rPr lang="zh-CN" altLang="en-US" sz="2400" b="1">
                <a:solidFill>
                  <a:schemeClr val="accent2"/>
                </a:solidFill>
              </a:rPr>
              <a:t>进程阻塞</a:t>
            </a:r>
            <a:r>
              <a:rPr lang="zh-CN" altLang="en-US" sz="2400" b="1"/>
              <a:t>原语</a:t>
            </a:r>
            <a:r>
              <a:rPr lang="en-US" altLang="zh-CN" sz="2400" b="1"/>
              <a:t>Block</a:t>
            </a:r>
            <a:r>
              <a:rPr lang="en-US" altLang="zh-CN" b="1"/>
              <a:t> </a:t>
            </a:r>
          </a:p>
          <a:p>
            <a:pPr lvl="1" eaLnBrk="1" hangingPunct="1">
              <a:spcBef>
                <a:spcPct val="15000"/>
              </a:spcBef>
              <a:buFontTx/>
              <a:buBlip>
                <a:blip r:embed="rId3"/>
              </a:buBlip>
            </a:pPr>
            <a:r>
              <a:rPr lang="zh-CN" altLang="en-US" sz="2600" b="1">
                <a:solidFill>
                  <a:srgbClr val="FF3300"/>
                </a:solidFill>
              </a:rPr>
              <a:t>阻塞原因：</a:t>
            </a:r>
            <a:r>
              <a:rPr lang="zh-CN" altLang="en-US" sz="2600" b="1"/>
              <a:t>当进程期待的某事件尚未出现时，该进程调用阻塞原语把自己阻塞起来。</a:t>
            </a:r>
          </a:p>
          <a:p>
            <a:pPr lvl="1" eaLnBrk="1" hangingPunct="1">
              <a:spcBef>
                <a:spcPct val="15000"/>
              </a:spcBef>
              <a:buFontTx/>
              <a:buBlip>
                <a:blip r:embed="rId3"/>
              </a:buBlip>
            </a:pPr>
            <a:r>
              <a:rPr lang="zh-CN" altLang="en-US" sz="2600" b="1">
                <a:solidFill>
                  <a:srgbClr val="FF3300"/>
                </a:solidFill>
              </a:rPr>
              <a:t>处理过程：</a:t>
            </a:r>
          </a:p>
          <a:p>
            <a:pPr lvl="3" eaLnBrk="1" hangingPunct="1">
              <a:spcBef>
                <a:spcPct val="15000"/>
              </a:spcBef>
              <a:buFontTx/>
              <a:buBlip>
                <a:blip r:embed="rId4"/>
              </a:buBlip>
            </a:pPr>
            <a:r>
              <a:rPr lang="zh-CN" altLang="en-US" sz="2400" b="1"/>
              <a:t> </a:t>
            </a:r>
            <a:r>
              <a:rPr lang="zh-CN" altLang="en-US" sz="2400" b="1">
                <a:solidFill>
                  <a:srgbClr val="339933"/>
                </a:solidFill>
              </a:rPr>
              <a:t>保护中断现场</a:t>
            </a:r>
          </a:p>
          <a:p>
            <a:pPr lvl="3" eaLnBrk="1" hangingPunct="1">
              <a:spcBef>
                <a:spcPct val="15000"/>
              </a:spcBef>
              <a:buFontTx/>
              <a:buBlip>
                <a:blip r:embed="rId4"/>
              </a:buBlip>
            </a:pPr>
            <a:r>
              <a:rPr lang="zh-CN" altLang="en-US" sz="2400" b="1">
                <a:solidFill>
                  <a:srgbClr val="339933"/>
                </a:solidFill>
              </a:rPr>
              <a:t> 置进程的状态为“等待态”</a:t>
            </a:r>
          </a:p>
          <a:p>
            <a:pPr lvl="3" eaLnBrk="1" hangingPunct="1">
              <a:spcBef>
                <a:spcPct val="15000"/>
              </a:spcBef>
              <a:buFontTx/>
              <a:buBlip>
                <a:blip r:embed="rId4"/>
              </a:buBlip>
            </a:pPr>
            <a:r>
              <a:rPr lang="zh-CN" altLang="en-US" sz="2400" b="1">
                <a:solidFill>
                  <a:srgbClr val="339933"/>
                </a:solidFill>
              </a:rPr>
              <a:t> 将其插入该事件的等待队列</a:t>
            </a:r>
            <a:r>
              <a:rPr lang="en-US" altLang="zh-CN" sz="2400" b="1">
                <a:solidFill>
                  <a:srgbClr val="339933"/>
                </a:solidFill>
              </a:rPr>
              <a:t>WQ(r)</a:t>
            </a:r>
          </a:p>
          <a:p>
            <a:pPr lvl="3" eaLnBrk="1" hangingPunct="1">
              <a:spcBef>
                <a:spcPct val="15000"/>
              </a:spcBef>
              <a:buFontTx/>
              <a:buBlip>
                <a:blip r:embed="rId4"/>
              </a:buBlip>
            </a:pPr>
            <a:r>
              <a:rPr lang="en-US" altLang="zh-CN" sz="2400" b="1">
                <a:solidFill>
                  <a:srgbClr val="339933"/>
                </a:solidFill>
              </a:rPr>
              <a:t> </a:t>
            </a:r>
            <a:r>
              <a:rPr lang="zh-CN" altLang="en-US" sz="2400" b="1">
                <a:solidFill>
                  <a:srgbClr val="339933"/>
                </a:solidFill>
              </a:rPr>
              <a:t>转进程调度</a:t>
            </a:r>
          </a:p>
          <a:p>
            <a:pPr lvl="1" eaLnBrk="1" hangingPunct="1">
              <a:spcBef>
                <a:spcPct val="15000"/>
              </a:spcBef>
              <a:buFontTx/>
              <a:buBlip>
                <a:blip r:embed="rId3"/>
              </a:buBlip>
            </a:pPr>
            <a:r>
              <a:rPr lang="zh-CN" altLang="en-US" sz="2600" b="1">
                <a:solidFill>
                  <a:srgbClr val="FF3300"/>
                </a:solidFill>
              </a:rPr>
              <a:t>注意：</a:t>
            </a:r>
            <a:r>
              <a:rPr lang="zh-CN" altLang="en-US" sz="2600" b="1"/>
              <a:t>由自己阻塞自己，但该进程的唤醒则是在该进程所期待的事件发生后，由“发现者”进程调用唤醒原语实现。</a:t>
            </a:r>
          </a:p>
        </p:txBody>
      </p:sp>
      <p:sp>
        <p:nvSpPr>
          <p:cNvPr id="335875" name="Rectangle 3">
            <a:extLst>
              <a:ext uri="{FF2B5EF4-FFF2-40B4-BE49-F238E27FC236}">
                <a16:creationId xmlns:a16="http://schemas.microsoft.com/office/drawing/2014/main" xmlns="" id="{52980F34-149B-4F10-9EE3-6FAF89F112E9}"/>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xmlns="" id="{BC805EFB-6A20-4865-9FA8-1CFBD09CC397}"/>
              </a:ext>
            </a:extLst>
          </p:cNvPr>
          <p:cNvSpPr>
            <a:spLocks noGrp="1" noChangeArrowheads="1"/>
          </p:cNvSpPr>
          <p:nvPr>
            <p:ph type="body" idx="1"/>
          </p:nvPr>
        </p:nvSpPr>
        <p:spPr>
          <a:xfrm>
            <a:off x="457200" y="1136650"/>
            <a:ext cx="8382000" cy="1481138"/>
          </a:xfrm>
        </p:spPr>
        <p:txBody>
          <a:bodyPr/>
          <a:lstStyle/>
          <a:p>
            <a:pPr eaLnBrk="1" hangingPunct="1">
              <a:lnSpc>
                <a:spcPct val="90000"/>
              </a:lnSpc>
              <a:buFontTx/>
              <a:buNone/>
            </a:pPr>
            <a:r>
              <a:rPr lang="en-US" altLang="zh-CN" b="1">
                <a:solidFill>
                  <a:schemeClr val="accent2"/>
                </a:solidFill>
              </a:rPr>
              <a:t>3.3 </a:t>
            </a:r>
            <a:r>
              <a:rPr lang="zh-CN" altLang="en-US" b="1">
                <a:solidFill>
                  <a:schemeClr val="accent2"/>
                </a:solidFill>
              </a:rPr>
              <a:t>进程控制</a:t>
            </a:r>
          </a:p>
          <a:p>
            <a:pPr eaLnBrk="1" hangingPunct="1">
              <a:lnSpc>
                <a:spcPct val="90000"/>
              </a:lnSpc>
              <a:buFontTx/>
              <a:buNone/>
            </a:pPr>
            <a:r>
              <a:rPr lang="en-US" altLang="zh-CN" sz="3000" b="1">
                <a:solidFill>
                  <a:srgbClr val="339933"/>
                </a:solidFill>
              </a:rPr>
              <a:t>3.3.2 </a:t>
            </a:r>
            <a:r>
              <a:rPr lang="zh-CN" altLang="en-US" sz="3000" b="1">
                <a:solidFill>
                  <a:srgbClr val="339933"/>
                </a:solidFill>
              </a:rPr>
              <a:t>进程控制的主要原语</a:t>
            </a:r>
            <a:r>
              <a:rPr lang="en-US" altLang="zh-CN" sz="2400" b="1"/>
              <a:t>——</a:t>
            </a:r>
            <a:r>
              <a:rPr lang="zh-CN" altLang="en-US" sz="2800" b="1">
                <a:solidFill>
                  <a:schemeClr val="accent2"/>
                </a:solidFill>
              </a:rPr>
              <a:t>进程阻塞</a:t>
            </a:r>
            <a:r>
              <a:rPr lang="zh-CN" altLang="en-US" sz="2400" b="1"/>
              <a:t>原语</a:t>
            </a:r>
            <a:r>
              <a:rPr lang="en-US" altLang="zh-CN" sz="2400" b="1"/>
              <a:t>Block</a:t>
            </a:r>
          </a:p>
          <a:p>
            <a:pPr marL="835025" lvl="1" indent="-377825" eaLnBrk="1" hangingPunct="1">
              <a:lnSpc>
                <a:spcPct val="90000"/>
              </a:lnSpc>
              <a:buFontTx/>
              <a:buBlip>
                <a:blip r:embed="rId4"/>
              </a:buBlip>
            </a:pPr>
            <a:r>
              <a:rPr lang="zh-CN" altLang="en-US" b="1">
                <a:solidFill>
                  <a:srgbClr val="FF3300"/>
                </a:solidFill>
              </a:rPr>
              <a:t>阻塞进程的描述</a:t>
            </a:r>
          </a:p>
        </p:txBody>
      </p:sp>
      <p:sp>
        <p:nvSpPr>
          <p:cNvPr id="337923" name="Rectangle 3">
            <a:extLst>
              <a:ext uri="{FF2B5EF4-FFF2-40B4-BE49-F238E27FC236}">
                <a16:creationId xmlns:a16="http://schemas.microsoft.com/office/drawing/2014/main" xmlns="" id="{A9A2BA12-E845-46C7-844E-5A7ADDDF5EAF}"/>
              </a:ext>
            </a:extLst>
          </p:cNvPr>
          <p:cNvSpPr>
            <a:spLocks noChangeArrowheads="1"/>
          </p:cNvSpPr>
          <p:nvPr/>
        </p:nvSpPr>
        <p:spPr bwMode="auto">
          <a:xfrm>
            <a:off x="1371600" y="2827338"/>
            <a:ext cx="3429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en-US" altLang="zh-CN" sz="2400" b="1"/>
              <a:t>Procedure block(r)</a:t>
            </a:r>
          </a:p>
          <a:p>
            <a:pPr eaLnBrk="1" hangingPunct="1">
              <a:lnSpc>
                <a:spcPct val="90000"/>
              </a:lnSpc>
              <a:buFontTx/>
              <a:buNone/>
            </a:pPr>
            <a:r>
              <a:rPr lang="en-US" altLang="zh-CN" sz="2400" b="1"/>
              <a:t>Begin</a:t>
            </a:r>
          </a:p>
          <a:p>
            <a:pPr eaLnBrk="1" hangingPunct="1">
              <a:lnSpc>
                <a:spcPct val="90000"/>
              </a:lnSpc>
              <a:buFontTx/>
              <a:buNone/>
            </a:pPr>
            <a:r>
              <a:rPr lang="en-US" altLang="zh-CN" sz="2400" b="1"/>
              <a:t>  i := EP;</a:t>
            </a:r>
          </a:p>
          <a:p>
            <a:pPr eaLnBrk="1" hangingPunct="1">
              <a:lnSpc>
                <a:spcPct val="90000"/>
              </a:lnSpc>
              <a:buFontTx/>
              <a:buNone/>
            </a:pPr>
            <a:r>
              <a:rPr lang="en-US" altLang="zh-CN" sz="2400" b="1"/>
              <a:t>  stop(i);</a:t>
            </a:r>
          </a:p>
          <a:p>
            <a:pPr eaLnBrk="1" hangingPunct="1">
              <a:lnSpc>
                <a:spcPct val="90000"/>
              </a:lnSpc>
              <a:buFontTx/>
              <a:buNone/>
            </a:pPr>
            <a:r>
              <a:rPr lang="en-US" altLang="zh-CN" sz="2400" b="1"/>
              <a:t>  i.status := </a:t>
            </a:r>
            <a:r>
              <a:rPr lang="en-US" altLang="zh-CN" sz="2400" b="1">
                <a:solidFill>
                  <a:schemeClr val="accent2"/>
                </a:solidFill>
              </a:rPr>
              <a:t>“blocked”</a:t>
            </a:r>
            <a:r>
              <a:rPr lang="en-US" altLang="zh-CN" sz="2400" b="1"/>
              <a:t>;</a:t>
            </a:r>
          </a:p>
          <a:p>
            <a:pPr eaLnBrk="1" hangingPunct="1">
              <a:lnSpc>
                <a:spcPct val="90000"/>
              </a:lnSpc>
              <a:buFontTx/>
              <a:buNone/>
            </a:pPr>
            <a:r>
              <a:rPr lang="en-US" altLang="zh-CN" sz="2400" b="1"/>
              <a:t>  i.sdata := WQ(r);</a:t>
            </a:r>
          </a:p>
          <a:p>
            <a:pPr eaLnBrk="1" hangingPunct="1">
              <a:lnSpc>
                <a:spcPct val="90000"/>
              </a:lnSpc>
              <a:buFontTx/>
              <a:buNone/>
            </a:pPr>
            <a:r>
              <a:rPr lang="en-US" altLang="zh-CN" sz="2400" b="1"/>
              <a:t>  insert(WQ(r), i);</a:t>
            </a:r>
          </a:p>
          <a:p>
            <a:pPr eaLnBrk="1" hangingPunct="1">
              <a:lnSpc>
                <a:spcPct val="90000"/>
              </a:lnSpc>
              <a:buFontTx/>
              <a:buNone/>
            </a:pPr>
            <a:r>
              <a:rPr lang="en-US" altLang="zh-CN" sz="2400" b="1"/>
              <a:t>  scheduler;</a:t>
            </a:r>
          </a:p>
          <a:p>
            <a:pPr eaLnBrk="1" hangingPunct="1">
              <a:lnSpc>
                <a:spcPct val="90000"/>
              </a:lnSpc>
              <a:buFontTx/>
              <a:buNone/>
            </a:pPr>
            <a:r>
              <a:rPr lang="en-US" altLang="zh-CN" sz="2400" b="1"/>
              <a:t>End;</a:t>
            </a:r>
          </a:p>
        </p:txBody>
      </p:sp>
      <p:sp>
        <p:nvSpPr>
          <p:cNvPr id="337924" name="AutoShape 4">
            <a:extLst>
              <a:ext uri="{FF2B5EF4-FFF2-40B4-BE49-F238E27FC236}">
                <a16:creationId xmlns:a16="http://schemas.microsoft.com/office/drawing/2014/main" xmlns="" id="{5FD4947D-612E-4213-95AA-A78A65740A65}"/>
              </a:ext>
            </a:extLst>
          </p:cNvPr>
          <p:cNvSpPr>
            <a:spLocks noChangeArrowheads="1"/>
          </p:cNvSpPr>
          <p:nvPr/>
        </p:nvSpPr>
        <p:spPr bwMode="auto">
          <a:xfrm>
            <a:off x="5105400" y="2312988"/>
            <a:ext cx="3352800" cy="838200"/>
          </a:xfrm>
          <a:prstGeom prst="wedgeRoundRectCallout">
            <a:avLst>
              <a:gd name="adj1" fmla="val -84657"/>
              <a:gd name="adj2" fmla="val 37500"/>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rPr>
              <a:t>r </a:t>
            </a:r>
            <a:r>
              <a:rPr lang="zh-CN" altLang="en-US" sz="2400" b="1">
                <a:solidFill>
                  <a:srgbClr val="FFFF00"/>
                </a:solidFill>
              </a:rPr>
              <a:t>为指向等待原因的对应等待队列的指针</a:t>
            </a:r>
          </a:p>
        </p:txBody>
      </p:sp>
      <p:sp>
        <p:nvSpPr>
          <p:cNvPr id="337925" name="AutoShape 5">
            <a:extLst>
              <a:ext uri="{FF2B5EF4-FFF2-40B4-BE49-F238E27FC236}">
                <a16:creationId xmlns:a16="http://schemas.microsoft.com/office/drawing/2014/main" xmlns="" id="{4660A1D5-06D3-488D-A354-2428CEA24B09}"/>
              </a:ext>
            </a:extLst>
          </p:cNvPr>
          <p:cNvSpPr>
            <a:spLocks noChangeArrowheads="1"/>
          </p:cNvSpPr>
          <p:nvPr/>
        </p:nvSpPr>
        <p:spPr bwMode="auto">
          <a:xfrm>
            <a:off x="4648200" y="3227388"/>
            <a:ext cx="3276600" cy="914400"/>
          </a:xfrm>
          <a:prstGeom prst="wedgeRoundRectCallout">
            <a:avLst>
              <a:gd name="adj1" fmla="val -112306"/>
              <a:gd name="adj2" fmla="val 19792"/>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solidFill>
                  <a:srgbClr val="FFFF00"/>
                </a:solidFill>
              </a:rPr>
              <a:t>从执行进程的指针获得进程的内部标识符</a:t>
            </a:r>
            <a:r>
              <a:rPr lang="en-US" altLang="zh-CN" sz="2400" b="1">
                <a:solidFill>
                  <a:srgbClr val="FFFF00"/>
                </a:solidFill>
              </a:rPr>
              <a:t>i</a:t>
            </a:r>
          </a:p>
        </p:txBody>
      </p:sp>
      <p:sp>
        <p:nvSpPr>
          <p:cNvPr id="337926" name="AutoShape 6">
            <a:extLst>
              <a:ext uri="{FF2B5EF4-FFF2-40B4-BE49-F238E27FC236}">
                <a16:creationId xmlns:a16="http://schemas.microsoft.com/office/drawing/2014/main" xmlns="" id="{87D94E1E-D42E-4308-B529-027273FB2834}"/>
              </a:ext>
            </a:extLst>
          </p:cNvPr>
          <p:cNvSpPr>
            <a:spLocks noChangeArrowheads="1"/>
          </p:cNvSpPr>
          <p:nvPr/>
        </p:nvSpPr>
        <p:spPr bwMode="auto">
          <a:xfrm>
            <a:off x="4724400" y="4294188"/>
            <a:ext cx="1981200" cy="533400"/>
          </a:xfrm>
          <a:prstGeom prst="wedgeRoundRectCallout">
            <a:avLst>
              <a:gd name="adj1" fmla="val -158333"/>
              <a:gd name="adj2" fmla="val -50296"/>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FFFF00"/>
                </a:solidFill>
              </a:rPr>
              <a:t>停止进程</a:t>
            </a:r>
            <a:r>
              <a:rPr lang="en-US" altLang="zh-CN" sz="2400" b="1">
                <a:solidFill>
                  <a:srgbClr val="FFFF00"/>
                </a:solidFill>
              </a:rPr>
              <a:t>i</a:t>
            </a:r>
          </a:p>
        </p:txBody>
      </p:sp>
      <p:sp>
        <p:nvSpPr>
          <p:cNvPr id="337927" name="AutoShape 7">
            <a:extLst>
              <a:ext uri="{FF2B5EF4-FFF2-40B4-BE49-F238E27FC236}">
                <a16:creationId xmlns:a16="http://schemas.microsoft.com/office/drawing/2014/main" xmlns="" id="{160D3EAC-3A6C-40BB-BE6F-BF4B399FC0A3}"/>
              </a:ext>
            </a:extLst>
          </p:cNvPr>
          <p:cNvSpPr>
            <a:spLocks noChangeArrowheads="1"/>
          </p:cNvSpPr>
          <p:nvPr/>
        </p:nvSpPr>
        <p:spPr bwMode="auto">
          <a:xfrm>
            <a:off x="4038600" y="5894388"/>
            <a:ext cx="2209800" cy="533400"/>
          </a:xfrm>
          <a:prstGeom prst="wedgeRoundRectCallout">
            <a:avLst>
              <a:gd name="adj1" fmla="val -97917"/>
              <a:gd name="adj2" fmla="val -60417"/>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FFFF00"/>
                </a:solidFill>
              </a:rPr>
              <a:t>进程调度程序</a:t>
            </a:r>
          </a:p>
        </p:txBody>
      </p:sp>
      <p:sp>
        <p:nvSpPr>
          <p:cNvPr id="337928" name="Rectangle 8">
            <a:extLst>
              <a:ext uri="{FF2B5EF4-FFF2-40B4-BE49-F238E27FC236}">
                <a16:creationId xmlns:a16="http://schemas.microsoft.com/office/drawing/2014/main" xmlns="" id="{2EB5422B-27AB-47B6-A744-513EBF288B53}"/>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37923"/>
                                        </p:tgtEl>
                                        <p:attrNameLst>
                                          <p:attrName>style.visibility</p:attrName>
                                        </p:attrNameLst>
                                      </p:cBhvr>
                                      <p:to>
                                        <p:strVal val="visible"/>
                                      </p:to>
                                    </p:set>
                                    <p:animEffect transition="in" filter="box(out)">
                                      <p:cBhvr>
                                        <p:cTn id="7" dur="500"/>
                                        <p:tgtEl>
                                          <p:spTgt spid="337923"/>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337924"/>
                                        </p:tgtEl>
                                        <p:attrNameLst>
                                          <p:attrName>style.visibility</p:attrName>
                                        </p:attrNameLst>
                                      </p:cBhvr>
                                      <p:to>
                                        <p:strVal val="visible"/>
                                      </p:to>
                                    </p:set>
                                    <p:animEffect transition="in" filter="strips(upRight)">
                                      <p:cBhvr>
                                        <p:cTn id="12" dur="500"/>
                                        <p:tgtEl>
                                          <p:spTgt spid="3379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337925"/>
                                        </p:tgtEl>
                                        <p:attrNameLst>
                                          <p:attrName>style.visibility</p:attrName>
                                        </p:attrNameLst>
                                      </p:cBhvr>
                                      <p:to>
                                        <p:strVal val="visible"/>
                                      </p:to>
                                    </p:set>
                                    <p:animEffect transition="in" filter="strips(upRight)">
                                      <p:cBhvr>
                                        <p:cTn id="17" dur="500"/>
                                        <p:tgtEl>
                                          <p:spTgt spid="3379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37926"/>
                                        </p:tgtEl>
                                        <p:attrNameLst>
                                          <p:attrName>style.visibility</p:attrName>
                                        </p:attrNameLst>
                                      </p:cBhvr>
                                      <p:to>
                                        <p:strVal val="visible"/>
                                      </p:to>
                                    </p:set>
                                    <p:animEffect transition="in" filter="strips(downRight)">
                                      <p:cBhvr>
                                        <p:cTn id="22" dur="500"/>
                                        <p:tgtEl>
                                          <p:spTgt spid="3379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37927"/>
                                        </p:tgtEl>
                                        <p:attrNameLst>
                                          <p:attrName>style.visibility</p:attrName>
                                        </p:attrNameLst>
                                      </p:cBhvr>
                                      <p:to>
                                        <p:strVal val="visible"/>
                                      </p:to>
                                    </p:set>
                                    <p:animEffect transition="in" filter="strips(downRight)">
                                      <p:cBhvr>
                                        <p:cTn id="27" dur="500"/>
                                        <p:tgtEl>
                                          <p:spTgt spid="337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autoUpdateAnimBg="0"/>
      <p:bldP spid="337924" grpId="0" animBg="1" autoUpdateAnimBg="0"/>
      <p:bldP spid="337925" grpId="0" animBg="1" autoUpdateAnimBg="0"/>
      <p:bldP spid="337926" grpId="0" animBg="1" autoUpdateAnimBg="0"/>
      <p:bldP spid="337927"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xmlns="" id="{4C318B15-FCEF-425B-B071-88A8151FF65B}"/>
              </a:ext>
            </a:extLst>
          </p:cNvPr>
          <p:cNvSpPr>
            <a:spLocks noGrp="1" noChangeArrowheads="1"/>
          </p:cNvSpPr>
          <p:nvPr>
            <p:ph type="body" idx="1"/>
          </p:nvPr>
        </p:nvSpPr>
        <p:spPr>
          <a:xfrm>
            <a:off x="381000" y="1143000"/>
            <a:ext cx="8458200" cy="5334000"/>
          </a:xfrm>
          <a:noFill/>
        </p:spPr>
        <p:txBody>
          <a:bodyPr/>
          <a:lstStyle/>
          <a:p>
            <a:pPr eaLnBrk="1" hangingPunct="1">
              <a:lnSpc>
                <a:spcPct val="110000"/>
              </a:lnSpc>
              <a:buFontTx/>
              <a:buNone/>
            </a:pPr>
            <a:r>
              <a:rPr lang="en-US" altLang="zh-CN" sz="3600" b="1">
                <a:solidFill>
                  <a:schemeClr val="accent2"/>
                </a:solidFill>
              </a:rPr>
              <a:t>3.3 </a:t>
            </a:r>
            <a:r>
              <a:rPr lang="zh-CN" altLang="en-US" sz="3600" b="1">
                <a:solidFill>
                  <a:schemeClr val="accent2"/>
                </a:solidFill>
              </a:rPr>
              <a:t>进程控制</a:t>
            </a:r>
          </a:p>
          <a:p>
            <a:pPr eaLnBrk="1" hangingPunct="1">
              <a:lnSpc>
                <a:spcPct val="110000"/>
              </a:lnSpc>
              <a:buFontTx/>
              <a:buNone/>
            </a:pPr>
            <a:r>
              <a:rPr lang="en-US" altLang="zh-CN" b="1">
                <a:solidFill>
                  <a:srgbClr val="339933"/>
                </a:solidFill>
              </a:rPr>
              <a:t>3.3.2 </a:t>
            </a:r>
            <a:r>
              <a:rPr lang="zh-CN" altLang="en-US" b="1">
                <a:solidFill>
                  <a:srgbClr val="339933"/>
                </a:solidFill>
              </a:rPr>
              <a:t>进程控制的主要原语</a:t>
            </a:r>
            <a:r>
              <a:rPr lang="en-US" altLang="zh-CN" sz="2400" b="1"/>
              <a:t>——</a:t>
            </a:r>
            <a:r>
              <a:rPr lang="en-US" altLang="zh-CN" sz="2800" b="1"/>
              <a:t> </a:t>
            </a:r>
            <a:r>
              <a:rPr lang="zh-CN" altLang="en-US" sz="2400" b="1">
                <a:solidFill>
                  <a:schemeClr val="accent2"/>
                </a:solidFill>
              </a:rPr>
              <a:t>进程唤醒</a:t>
            </a:r>
            <a:r>
              <a:rPr lang="zh-CN" altLang="en-US" sz="2400" b="1"/>
              <a:t>原语</a:t>
            </a:r>
            <a:r>
              <a:rPr lang="en-US" altLang="zh-CN" sz="2400" b="1"/>
              <a:t>Wakeup</a:t>
            </a:r>
          </a:p>
          <a:p>
            <a:pPr lvl="1" eaLnBrk="1" hangingPunct="1">
              <a:lnSpc>
                <a:spcPct val="110000"/>
              </a:lnSpc>
              <a:buFontTx/>
              <a:buBlip>
                <a:blip r:embed="rId3"/>
              </a:buBlip>
            </a:pPr>
            <a:r>
              <a:rPr lang="zh-CN" altLang="en-US" b="1">
                <a:solidFill>
                  <a:srgbClr val="FF3300"/>
                </a:solidFill>
              </a:rPr>
              <a:t>唤醒原因：</a:t>
            </a:r>
          </a:p>
          <a:p>
            <a:pPr lvl="2" eaLnBrk="1" hangingPunct="1">
              <a:lnSpc>
                <a:spcPct val="110000"/>
              </a:lnSpc>
              <a:buFontTx/>
              <a:buBlip>
                <a:blip r:embed="rId4"/>
              </a:buBlip>
            </a:pPr>
            <a:r>
              <a:rPr lang="zh-CN" altLang="en-US" b="1"/>
              <a:t>进程等待的事件发生，等待队列中的进程全部唤醒。</a:t>
            </a:r>
          </a:p>
          <a:p>
            <a:pPr lvl="1" eaLnBrk="1" hangingPunct="1">
              <a:lnSpc>
                <a:spcPct val="110000"/>
              </a:lnSpc>
              <a:buFontTx/>
              <a:buBlip>
                <a:blip r:embed="rId3"/>
              </a:buBlip>
            </a:pPr>
            <a:r>
              <a:rPr lang="zh-CN" altLang="en-US" b="1">
                <a:solidFill>
                  <a:srgbClr val="FF3300"/>
                </a:solidFill>
              </a:rPr>
              <a:t>唤醒进程的两种方法：</a:t>
            </a:r>
          </a:p>
          <a:p>
            <a:pPr lvl="2" eaLnBrk="1" hangingPunct="1">
              <a:lnSpc>
                <a:spcPct val="110000"/>
              </a:lnSpc>
              <a:buFontTx/>
              <a:buBlip>
                <a:blip r:embed="rId4"/>
              </a:buBlip>
            </a:pPr>
            <a:r>
              <a:rPr lang="zh-CN" altLang="en-US" b="1">
                <a:solidFill>
                  <a:schemeClr val="accent2"/>
                </a:solidFill>
              </a:rPr>
              <a:t>由系统进程唤醒。</a:t>
            </a:r>
            <a:r>
              <a:rPr lang="zh-CN" altLang="en-US" b="1"/>
              <a:t>系统进程统一控制事件的发生，并将“事件发生”这一消息通知等待进程。等待的是公共资源；</a:t>
            </a:r>
          </a:p>
          <a:p>
            <a:pPr lvl="2" eaLnBrk="1" hangingPunct="1">
              <a:lnSpc>
                <a:spcPct val="110000"/>
              </a:lnSpc>
              <a:buFontTx/>
              <a:buBlip>
                <a:blip r:embed="rId4"/>
              </a:buBlip>
            </a:pPr>
            <a:r>
              <a:rPr lang="zh-CN" altLang="en-US" b="1">
                <a:solidFill>
                  <a:schemeClr val="accent2"/>
                </a:solidFill>
              </a:rPr>
              <a:t>由事件发生进程唤醒。</a:t>
            </a:r>
            <a:r>
              <a:rPr lang="zh-CN" altLang="en-US" b="1"/>
              <a:t>事件发生进程与被唤醒的进程是合作关系， 等待私有资源。</a:t>
            </a:r>
          </a:p>
        </p:txBody>
      </p:sp>
      <p:sp>
        <p:nvSpPr>
          <p:cNvPr id="339971" name="Rectangle 3">
            <a:extLst>
              <a:ext uri="{FF2B5EF4-FFF2-40B4-BE49-F238E27FC236}">
                <a16:creationId xmlns:a16="http://schemas.microsoft.com/office/drawing/2014/main" xmlns="" id="{91B32C2F-D1D4-49BC-99D3-3FD937CC473D}"/>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xmlns="" id="{FC767A64-CFFE-4140-810F-50389925B785}"/>
              </a:ext>
            </a:extLst>
          </p:cNvPr>
          <p:cNvSpPr>
            <a:spLocks noChangeArrowheads="1"/>
          </p:cNvSpPr>
          <p:nvPr/>
        </p:nvSpPr>
        <p:spPr bwMode="auto">
          <a:xfrm>
            <a:off x="457200" y="1138238"/>
            <a:ext cx="8507413"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b="1" dirty="0">
                <a:solidFill>
                  <a:schemeClr val="accent2"/>
                </a:solidFill>
              </a:rPr>
              <a:t>3.3 </a:t>
            </a:r>
            <a:r>
              <a:rPr lang="zh-CN" altLang="en-US" b="1" dirty="0">
                <a:solidFill>
                  <a:schemeClr val="accent2"/>
                </a:solidFill>
              </a:rPr>
              <a:t>进程控制</a:t>
            </a:r>
          </a:p>
          <a:p>
            <a:pPr eaLnBrk="1" hangingPunct="1">
              <a:buFontTx/>
              <a:buNone/>
            </a:pPr>
            <a:r>
              <a:rPr lang="en-US" altLang="zh-CN" sz="3000" b="1" dirty="0">
                <a:solidFill>
                  <a:srgbClr val="339933"/>
                </a:solidFill>
              </a:rPr>
              <a:t>3.3.2 </a:t>
            </a:r>
            <a:r>
              <a:rPr lang="zh-CN" altLang="en-US" sz="3000" b="1" dirty="0">
                <a:solidFill>
                  <a:srgbClr val="339933"/>
                </a:solidFill>
              </a:rPr>
              <a:t>进程控制的主要原语</a:t>
            </a:r>
            <a:r>
              <a:rPr lang="en-US" altLang="zh-CN" sz="2400" b="1" dirty="0"/>
              <a:t>—— </a:t>
            </a:r>
            <a:r>
              <a:rPr lang="zh-CN" altLang="en-US" sz="2400" b="1" dirty="0">
                <a:solidFill>
                  <a:schemeClr val="accent2"/>
                </a:solidFill>
              </a:rPr>
              <a:t>进程唤醒</a:t>
            </a:r>
            <a:r>
              <a:rPr lang="zh-CN" altLang="en-US" sz="2400" b="1" dirty="0"/>
              <a:t>原语</a:t>
            </a:r>
            <a:r>
              <a:rPr lang="en-US" altLang="zh-CN" sz="2400" b="1" dirty="0" smtClean="0"/>
              <a:t>Wakeup</a:t>
            </a:r>
            <a:endParaRPr lang="zh-CN" altLang="en-US" sz="2400" b="1" dirty="0"/>
          </a:p>
          <a:p>
            <a:pPr lvl="1" eaLnBrk="1" hangingPunct="1">
              <a:buFontTx/>
              <a:buBlip>
                <a:blip r:embed="rId3"/>
              </a:buBlip>
            </a:pPr>
            <a:r>
              <a:rPr lang="zh-CN" altLang="en-US" b="1" dirty="0">
                <a:solidFill>
                  <a:srgbClr val="FF3300"/>
                </a:solidFill>
              </a:rPr>
              <a:t>唤醒原语的描述</a:t>
            </a:r>
          </a:p>
        </p:txBody>
      </p:sp>
      <p:sp>
        <p:nvSpPr>
          <p:cNvPr id="342019" name="Text Box 3">
            <a:extLst>
              <a:ext uri="{FF2B5EF4-FFF2-40B4-BE49-F238E27FC236}">
                <a16:creationId xmlns:a16="http://schemas.microsoft.com/office/drawing/2014/main" xmlns="" id="{6BAF3FB5-F627-4DFC-9FD5-E7F0FF5381DB}"/>
              </a:ext>
            </a:extLst>
          </p:cNvPr>
          <p:cNvSpPr txBox="1">
            <a:spLocks noChangeArrowheads="1"/>
          </p:cNvSpPr>
          <p:nvPr/>
        </p:nvSpPr>
        <p:spPr bwMode="auto">
          <a:xfrm>
            <a:off x="990600" y="2767013"/>
            <a:ext cx="3657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400" b="1"/>
              <a:t>Procedure wakeup(n)</a:t>
            </a:r>
          </a:p>
          <a:p>
            <a:pPr eaLnBrk="1" hangingPunct="1">
              <a:buFontTx/>
              <a:buNone/>
            </a:pPr>
            <a:r>
              <a:rPr lang="en-US" altLang="zh-CN" sz="2400" b="1"/>
              <a:t>Begin </a:t>
            </a:r>
          </a:p>
          <a:p>
            <a:pPr eaLnBrk="1" hangingPunct="1">
              <a:buFontTx/>
              <a:buNone/>
            </a:pPr>
            <a:r>
              <a:rPr lang="en-US" altLang="zh-CN" sz="2400" b="1"/>
              <a:t>  i := GetInternalName(n);</a:t>
            </a:r>
          </a:p>
          <a:p>
            <a:pPr eaLnBrk="1" hangingPunct="1">
              <a:buFontTx/>
              <a:buNone/>
            </a:pPr>
            <a:r>
              <a:rPr lang="en-US" altLang="zh-CN" sz="2400" b="1"/>
              <a:t>  remove( WQ(r), i );</a:t>
            </a:r>
          </a:p>
          <a:p>
            <a:pPr eaLnBrk="1" hangingPunct="1">
              <a:buFontTx/>
              <a:buNone/>
            </a:pPr>
            <a:r>
              <a:rPr lang="en-US" altLang="zh-CN" sz="2400" b="1"/>
              <a:t>  i.status := “Ready”;</a:t>
            </a:r>
          </a:p>
          <a:p>
            <a:pPr eaLnBrk="1" hangingPunct="1">
              <a:buFontTx/>
              <a:buNone/>
            </a:pPr>
            <a:r>
              <a:rPr lang="en-US" altLang="zh-CN" sz="2400" b="1"/>
              <a:t>  i.sdata := RQ;</a:t>
            </a:r>
          </a:p>
          <a:p>
            <a:pPr eaLnBrk="1" hangingPunct="1">
              <a:buFontTx/>
              <a:buNone/>
            </a:pPr>
            <a:r>
              <a:rPr lang="en-US" altLang="zh-CN" sz="2400" b="1"/>
              <a:t>  insert( RQ, i);</a:t>
            </a:r>
          </a:p>
          <a:p>
            <a:pPr eaLnBrk="1" hangingPunct="1">
              <a:buFontTx/>
              <a:buNone/>
            </a:pPr>
            <a:r>
              <a:rPr lang="en-US" altLang="zh-CN" sz="2400" b="1"/>
              <a:t>  continue;</a:t>
            </a:r>
          </a:p>
          <a:p>
            <a:pPr eaLnBrk="1" hangingPunct="1">
              <a:buFontTx/>
              <a:buNone/>
            </a:pPr>
            <a:r>
              <a:rPr lang="en-US" altLang="zh-CN" sz="2400" b="1"/>
              <a:t>End;</a:t>
            </a:r>
          </a:p>
        </p:txBody>
      </p:sp>
      <p:sp>
        <p:nvSpPr>
          <p:cNvPr id="342020" name="AutoShape 4">
            <a:extLst>
              <a:ext uri="{FF2B5EF4-FFF2-40B4-BE49-F238E27FC236}">
                <a16:creationId xmlns:a16="http://schemas.microsoft.com/office/drawing/2014/main" xmlns="" id="{1CE606F3-430D-4716-ACA4-91494A2CB58B}"/>
              </a:ext>
            </a:extLst>
          </p:cNvPr>
          <p:cNvSpPr>
            <a:spLocks noChangeArrowheads="1"/>
          </p:cNvSpPr>
          <p:nvPr/>
        </p:nvSpPr>
        <p:spPr bwMode="auto">
          <a:xfrm>
            <a:off x="4724400" y="3213100"/>
            <a:ext cx="3200400" cy="820738"/>
          </a:xfrm>
          <a:prstGeom prst="wedgeRoundRectCallout">
            <a:avLst>
              <a:gd name="adj1" fmla="val -78769"/>
              <a:gd name="adj2" fmla="val 88296"/>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sz="2400" b="1">
                <a:solidFill>
                  <a:srgbClr val="FFFF00"/>
                </a:solidFill>
              </a:rPr>
              <a:t>从相应的等待队列中摘下被唤醒的进程</a:t>
            </a:r>
          </a:p>
        </p:txBody>
      </p:sp>
      <p:sp>
        <p:nvSpPr>
          <p:cNvPr id="342021" name="AutoShape 5">
            <a:extLst>
              <a:ext uri="{FF2B5EF4-FFF2-40B4-BE49-F238E27FC236}">
                <a16:creationId xmlns:a16="http://schemas.microsoft.com/office/drawing/2014/main" xmlns="" id="{929334FB-205B-4ACE-ADA8-EAE02E41F548}"/>
              </a:ext>
            </a:extLst>
          </p:cNvPr>
          <p:cNvSpPr>
            <a:spLocks noChangeArrowheads="1"/>
          </p:cNvSpPr>
          <p:nvPr/>
        </p:nvSpPr>
        <p:spPr bwMode="auto">
          <a:xfrm>
            <a:off x="4648200" y="4262438"/>
            <a:ext cx="3657600" cy="533400"/>
          </a:xfrm>
          <a:prstGeom prst="wedgeRoundRectCallout">
            <a:avLst>
              <a:gd name="adj1" fmla="val -71440"/>
              <a:gd name="adj2" fmla="val 41370"/>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rgbClr val="FFFF00"/>
                </a:solidFill>
              </a:rPr>
              <a:t>状态置为“就绪态</a:t>
            </a:r>
            <a:r>
              <a:rPr lang="en-US" altLang="zh-CN" sz="2400" b="1">
                <a:solidFill>
                  <a:srgbClr val="FFFF00"/>
                </a:solidFill>
              </a:rPr>
              <a:t>ready”</a:t>
            </a:r>
          </a:p>
        </p:txBody>
      </p:sp>
      <p:sp>
        <p:nvSpPr>
          <p:cNvPr id="342022" name="AutoShape 6">
            <a:extLst>
              <a:ext uri="{FF2B5EF4-FFF2-40B4-BE49-F238E27FC236}">
                <a16:creationId xmlns:a16="http://schemas.microsoft.com/office/drawing/2014/main" xmlns="" id="{97E0D184-2B3A-4181-98EE-68572A67FED4}"/>
              </a:ext>
            </a:extLst>
          </p:cNvPr>
          <p:cNvSpPr>
            <a:spLocks noChangeArrowheads="1"/>
          </p:cNvSpPr>
          <p:nvPr/>
        </p:nvSpPr>
        <p:spPr bwMode="auto">
          <a:xfrm>
            <a:off x="4343400" y="4948238"/>
            <a:ext cx="2895600" cy="533400"/>
          </a:xfrm>
          <a:prstGeom prst="wedgeRoundRectCallout">
            <a:avLst>
              <a:gd name="adj1" fmla="val -95505"/>
              <a:gd name="adj2" fmla="val 80060"/>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FFFF00"/>
                </a:solidFill>
              </a:rPr>
              <a:t>插入就绪队列</a:t>
            </a:r>
          </a:p>
        </p:txBody>
      </p:sp>
      <p:sp>
        <p:nvSpPr>
          <p:cNvPr id="342023" name="AutoShape 7">
            <a:extLst>
              <a:ext uri="{FF2B5EF4-FFF2-40B4-BE49-F238E27FC236}">
                <a16:creationId xmlns:a16="http://schemas.microsoft.com/office/drawing/2014/main" xmlns="" id="{2EF12F79-BB6D-4A26-B617-85379A3C56AA}"/>
              </a:ext>
            </a:extLst>
          </p:cNvPr>
          <p:cNvSpPr>
            <a:spLocks noChangeArrowheads="1"/>
          </p:cNvSpPr>
          <p:nvPr/>
        </p:nvSpPr>
        <p:spPr bwMode="auto">
          <a:xfrm>
            <a:off x="3581400" y="5862638"/>
            <a:ext cx="4267200" cy="533400"/>
          </a:xfrm>
          <a:prstGeom prst="wedgeRoundRectCallout">
            <a:avLst>
              <a:gd name="adj1" fmla="val -76116"/>
              <a:gd name="adj2" fmla="val -5954"/>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FFFF00"/>
                </a:solidFill>
              </a:rPr>
              <a:t>唤醒进程返回或转进程调度</a:t>
            </a:r>
          </a:p>
        </p:txBody>
      </p:sp>
      <p:sp>
        <p:nvSpPr>
          <p:cNvPr id="342024" name="Rectangle 8">
            <a:extLst>
              <a:ext uri="{FF2B5EF4-FFF2-40B4-BE49-F238E27FC236}">
                <a16:creationId xmlns:a16="http://schemas.microsoft.com/office/drawing/2014/main" xmlns="" id="{AEC210D4-7921-4F95-B5F0-F14ACBD60E7C}"/>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2019"/>
                                        </p:tgtEl>
                                        <p:attrNameLst>
                                          <p:attrName>style.visibility</p:attrName>
                                        </p:attrNameLst>
                                      </p:cBhvr>
                                      <p:to>
                                        <p:strVal val="visible"/>
                                      </p:to>
                                    </p:set>
                                    <p:animEffect transition="in" filter="box(out)">
                                      <p:cBhvr>
                                        <p:cTn id="7" dur="500"/>
                                        <p:tgtEl>
                                          <p:spTgt spid="3420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342020"/>
                                        </p:tgtEl>
                                        <p:attrNameLst>
                                          <p:attrName>style.visibility</p:attrName>
                                        </p:attrNameLst>
                                      </p:cBhvr>
                                      <p:to>
                                        <p:strVal val="visible"/>
                                      </p:to>
                                    </p:set>
                                    <p:animEffect transition="in" filter="strips(upRight)">
                                      <p:cBhvr>
                                        <p:cTn id="12" dur="500"/>
                                        <p:tgtEl>
                                          <p:spTgt spid="3420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342021"/>
                                        </p:tgtEl>
                                        <p:attrNameLst>
                                          <p:attrName>style.visibility</p:attrName>
                                        </p:attrNameLst>
                                      </p:cBhvr>
                                      <p:to>
                                        <p:strVal val="visible"/>
                                      </p:to>
                                    </p:set>
                                    <p:animEffect transition="in" filter="strips(upRight)">
                                      <p:cBhvr>
                                        <p:cTn id="17" dur="500"/>
                                        <p:tgtEl>
                                          <p:spTgt spid="3420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342022"/>
                                        </p:tgtEl>
                                        <p:attrNameLst>
                                          <p:attrName>style.visibility</p:attrName>
                                        </p:attrNameLst>
                                      </p:cBhvr>
                                      <p:to>
                                        <p:strVal val="visible"/>
                                      </p:to>
                                    </p:set>
                                    <p:animEffect transition="in" filter="strips(upRight)">
                                      <p:cBhvr>
                                        <p:cTn id="22" dur="500"/>
                                        <p:tgtEl>
                                          <p:spTgt spid="3420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342023"/>
                                        </p:tgtEl>
                                        <p:attrNameLst>
                                          <p:attrName>style.visibility</p:attrName>
                                        </p:attrNameLst>
                                      </p:cBhvr>
                                      <p:to>
                                        <p:strVal val="visible"/>
                                      </p:to>
                                    </p:set>
                                    <p:animEffect transition="in" filter="strips(upRight)">
                                      <p:cBhvr>
                                        <p:cTn id="27" dur="500"/>
                                        <p:tgtEl>
                                          <p:spTgt spid="342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autoUpdateAnimBg="0"/>
      <p:bldP spid="342020" grpId="0" animBg="1" autoUpdateAnimBg="0"/>
      <p:bldP spid="342021" grpId="0" animBg="1" autoUpdateAnimBg="0"/>
      <p:bldP spid="342022" grpId="0" animBg="1" autoUpdateAnimBg="0"/>
      <p:bldP spid="342023"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xmlns="" id="{86CD2292-CFB0-434A-8A67-4C614552BAE9}"/>
              </a:ext>
            </a:extLst>
          </p:cNvPr>
          <p:cNvSpPr>
            <a:spLocks noChangeArrowheads="1"/>
          </p:cNvSpPr>
          <p:nvPr/>
        </p:nvSpPr>
        <p:spPr bwMode="auto">
          <a:xfrm>
            <a:off x="228600" y="1143000"/>
            <a:ext cx="8610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3600" b="1">
                <a:solidFill>
                  <a:schemeClr val="accent2"/>
                </a:solidFill>
              </a:rPr>
              <a:t>3.3 </a:t>
            </a:r>
            <a:r>
              <a:rPr lang="zh-CN" altLang="en-US" sz="3600" b="1">
                <a:solidFill>
                  <a:schemeClr val="accent2"/>
                </a:solidFill>
              </a:rPr>
              <a:t>进程控制</a:t>
            </a:r>
          </a:p>
          <a:p>
            <a:pPr eaLnBrk="1" hangingPunct="1">
              <a:buFontTx/>
              <a:buNone/>
            </a:pPr>
            <a:r>
              <a:rPr lang="en-US" altLang="zh-CN" b="1">
                <a:solidFill>
                  <a:srgbClr val="339933"/>
                </a:solidFill>
              </a:rPr>
              <a:t>3.3.2 </a:t>
            </a:r>
            <a:r>
              <a:rPr lang="zh-CN" altLang="en-US" b="1">
                <a:solidFill>
                  <a:srgbClr val="339933"/>
                </a:solidFill>
              </a:rPr>
              <a:t>进程控制的主要原语</a:t>
            </a:r>
            <a:r>
              <a:rPr lang="en-US" altLang="zh-CN" sz="2400" b="1"/>
              <a:t>——</a:t>
            </a:r>
            <a:r>
              <a:rPr lang="zh-CN" altLang="en-US" sz="2400" b="1">
                <a:solidFill>
                  <a:schemeClr val="accent2"/>
                </a:solidFill>
              </a:rPr>
              <a:t>挂起原语</a:t>
            </a:r>
            <a:r>
              <a:rPr lang="en-US" altLang="zh-CN" sz="2400" b="1"/>
              <a:t>Suspend Primitive </a:t>
            </a:r>
          </a:p>
          <a:p>
            <a:pPr lvl="1" eaLnBrk="1" hangingPunct="1">
              <a:buFontTx/>
              <a:buBlip>
                <a:blip r:embed="rId3"/>
              </a:buBlip>
            </a:pPr>
            <a:r>
              <a:rPr lang="zh-CN" altLang="en-US" b="1">
                <a:solidFill>
                  <a:srgbClr val="FF3300"/>
                </a:solidFill>
              </a:rPr>
              <a:t>需求：</a:t>
            </a:r>
            <a:r>
              <a:rPr lang="zh-CN" altLang="en-US" b="1"/>
              <a:t>当需要把某进程置于就绪挂起状态（</a:t>
            </a:r>
            <a:r>
              <a:rPr lang="en-US" altLang="zh-CN" b="1"/>
              <a:t>Readys</a:t>
            </a:r>
            <a:r>
              <a:rPr lang="zh-CN" altLang="en-US" b="1"/>
              <a:t>）或阻塞挂起状态</a:t>
            </a:r>
            <a:r>
              <a:rPr lang="en-US" altLang="zh-CN" b="1"/>
              <a:t>(Blockeds)</a:t>
            </a:r>
            <a:r>
              <a:rPr lang="zh-CN" altLang="en-US" b="1"/>
              <a:t>时，调用挂起原语，即将进程从活动就绪状态或阻塞状态变为相对静止的就绪挂起状态或阻塞挂起状态。</a:t>
            </a:r>
          </a:p>
          <a:p>
            <a:pPr lvl="1" eaLnBrk="1" hangingPunct="1">
              <a:buFontTx/>
              <a:buBlip>
                <a:blip r:embed="rId3"/>
              </a:buBlip>
            </a:pPr>
            <a:r>
              <a:rPr lang="zh-CN" altLang="en-US" b="1">
                <a:solidFill>
                  <a:srgbClr val="FF3300"/>
                </a:solidFill>
              </a:rPr>
              <a:t> 进程的挂起方式：</a:t>
            </a:r>
          </a:p>
          <a:p>
            <a:pPr lvl="2" eaLnBrk="1" hangingPunct="1">
              <a:buFontTx/>
              <a:buBlip>
                <a:blip r:embed="rId4"/>
              </a:buBlip>
            </a:pPr>
            <a:r>
              <a:rPr lang="zh-CN" altLang="en-US" b="1"/>
              <a:t>发命令的进程自身挂起；</a:t>
            </a:r>
          </a:p>
          <a:p>
            <a:pPr lvl="2" eaLnBrk="1" hangingPunct="1">
              <a:buFontTx/>
              <a:buBlip>
                <a:blip r:embed="rId4"/>
              </a:buBlip>
            </a:pPr>
            <a:r>
              <a:rPr lang="zh-CN" altLang="en-US" b="1"/>
              <a:t>挂起具有指定标识符的进程；</a:t>
            </a:r>
          </a:p>
          <a:p>
            <a:pPr lvl="2" eaLnBrk="1" hangingPunct="1">
              <a:buFontTx/>
              <a:buBlip>
                <a:blip r:embed="rId4"/>
              </a:buBlip>
            </a:pPr>
            <a:r>
              <a:rPr lang="zh-CN" altLang="en-US" b="1"/>
              <a:t>将某进程及其全部或部分“子孙”进程挂起。</a:t>
            </a:r>
          </a:p>
        </p:txBody>
      </p:sp>
      <p:sp>
        <p:nvSpPr>
          <p:cNvPr id="344067" name="Rectangle 3">
            <a:extLst>
              <a:ext uri="{FF2B5EF4-FFF2-40B4-BE49-F238E27FC236}">
                <a16:creationId xmlns:a16="http://schemas.microsoft.com/office/drawing/2014/main" xmlns="" id="{168A24B3-2AA4-43BF-8966-A672CB281868}"/>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xmlns="" id="{82A75815-BE2F-4101-ADEC-C915026983CF}"/>
              </a:ext>
            </a:extLst>
          </p:cNvPr>
          <p:cNvSpPr>
            <a:spLocks noChangeArrowheads="1"/>
          </p:cNvSpPr>
          <p:nvPr/>
        </p:nvSpPr>
        <p:spPr bwMode="auto">
          <a:xfrm>
            <a:off x="228600" y="1133475"/>
            <a:ext cx="8763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chemeClr val="accent2"/>
                </a:solidFill>
              </a:rPr>
              <a:t>3.3 </a:t>
            </a:r>
            <a:r>
              <a:rPr lang="zh-CN" altLang="en-US" b="1">
                <a:solidFill>
                  <a:schemeClr val="accent2"/>
                </a:solidFill>
              </a:rPr>
              <a:t>进程控制</a:t>
            </a:r>
          </a:p>
          <a:p>
            <a:pPr eaLnBrk="1" hangingPunct="1">
              <a:spcBef>
                <a:spcPct val="0"/>
              </a:spcBef>
              <a:buFontTx/>
              <a:buNone/>
            </a:pPr>
            <a:r>
              <a:rPr lang="en-US" altLang="zh-CN" sz="3000" b="1">
                <a:solidFill>
                  <a:srgbClr val="339933"/>
                </a:solidFill>
              </a:rPr>
              <a:t>3.3.2 </a:t>
            </a:r>
            <a:r>
              <a:rPr lang="zh-CN" altLang="en-US" sz="3000" b="1">
                <a:solidFill>
                  <a:srgbClr val="339933"/>
                </a:solidFill>
              </a:rPr>
              <a:t>进程控制的主要原语</a:t>
            </a:r>
            <a:r>
              <a:rPr lang="en-US" altLang="zh-CN" sz="2400" b="1"/>
              <a:t>——</a:t>
            </a:r>
            <a:r>
              <a:rPr lang="zh-CN" altLang="en-US" sz="2400" b="1">
                <a:solidFill>
                  <a:schemeClr val="accent2"/>
                </a:solidFill>
              </a:rPr>
              <a:t>挂起原语</a:t>
            </a:r>
            <a:r>
              <a:rPr lang="en-US" altLang="zh-CN" sz="2400" b="1"/>
              <a:t>Suspend Primitive</a:t>
            </a:r>
          </a:p>
          <a:p>
            <a:pPr lvl="1" eaLnBrk="1" hangingPunct="1">
              <a:spcBef>
                <a:spcPct val="0"/>
              </a:spcBef>
              <a:buFontTx/>
              <a:buBlip>
                <a:blip r:embed="rId3"/>
              </a:buBlip>
            </a:pPr>
            <a:r>
              <a:rPr lang="zh-CN" altLang="en-US" b="1">
                <a:solidFill>
                  <a:srgbClr val="FF3300"/>
                </a:solidFill>
              </a:rPr>
              <a:t>挂起原语的描述</a:t>
            </a:r>
          </a:p>
        </p:txBody>
      </p:sp>
      <p:sp>
        <p:nvSpPr>
          <p:cNvPr id="148483" name="Rectangle 3">
            <a:extLst>
              <a:ext uri="{FF2B5EF4-FFF2-40B4-BE49-F238E27FC236}">
                <a16:creationId xmlns:a16="http://schemas.microsoft.com/office/drawing/2014/main" xmlns="" id="{FA41DF4E-59D2-4A15-B090-359B3E4D346C}"/>
              </a:ext>
            </a:extLst>
          </p:cNvPr>
          <p:cNvSpPr>
            <a:spLocks noGrp="1" noChangeArrowheads="1"/>
          </p:cNvSpPr>
          <p:nvPr>
            <p:ph type="body" idx="1"/>
          </p:nvPr>
        </p:nvSpPr>
        <p:spPr>
          <a:xfrm>
            <a:off x="1066800" y="2636838"/>
            <a:ext cx="7543800" cy="4038600"/>
          </a:xfrm>
          <a:noFill/>
        </p:spPr>
        <p:txBody>
          <a:bodyPr/>
          <a:lstStyle/>
          <a:p>
            <a:pPr eaLnBrk="1" hangingPunct="1">
              <a:lnSpc>
                <a:spcPct val="90000"/>
              </a:lnSpc>
              <a:buFontTx/>
              <a:buNone/>
            </a:pPr>
            <a:r>
              <a:rPr lang="en-US" altLang="zh-CN" sz="2400" b="1"/>
              <a:t>procedure Suspend(</a:t>
            </a:r>
            <a:r>
              <a:rPr lang="en-US" altLang="zh-CN" sz="2400" b="1">
                <a:solidFill>
                  <a:srgbClr val="339933"/>
                </a:solidFill>
              </a:rPr>
              <a:t>n</a:t>
            </a:r>
            <a:r>
              <a:rPr lang="en-US" altLang="zh-CN" sz="2400" b="1"/>
              <a:t>, </a:t>
            </a:r>
            <a:r>
              <a:rPr lang="en-US" altLang="zh-CN" sz="2400" b="1">
                <a:solidFill>
                  <a:schemeClr val="accent2"/>
                </a:solidFill>
              </a:rPr>
              <a:t>a</a:t>
            </a:r>
            <a:r>
              <a:rPr lang="en-US" altLang="zh-CN" sz="2400" b="1"/>
              <a:t>)        /* </a:t>
            </a:r>
            <a:r>
              <a:rPr lang="zh-CN" altLang="en-US" sz="2400" b="1"/>
              <a:t>挂起指定标识符</a:t>
            </a:r>
            <a:r>
              <a:rPr lang="en-US" altLang="zh-CN" sz="2400" b="1">
                <a:solidFill>
                  <a:srgbClr val="339933"/>
                </a:solidFill>
              </a:rPr>
              <a:t>n</a:t>
            </a:r>
            <a:r>
              <a:rPr lang="zh-CN" altLang="en-US" sz="2400" b="1"/>
              <a:t>的</a:t>
            </a:r>
          </a:p>
          <a:p>
            <a:pPr eaLnBrk="1" hangingPunct="1">
              <a:lnSpc>
                <a:spcPct val="90000"/>
              </a:lnSpc>
              <a:buFontTx/>
              <a:buNone/>
            </a:pPr>
            <a:r>
              <a:rPr lang="en-US" altLang="zh-CN" sz="2400" b="1"/>
              <a:t>Begin                                          </a:t>
            </a:r>
            <a:r>
              <a:rPr lang="zh-CN" altLang="en-US" sz="2400" b="1"/>
              <a:t>进程的进程原语*</a:t>
            </a:r>
            <a:r>
              <a:rPr lang="en-US" altLang="zh-CN" sz="2400" b="1"/>
              <a:t>/</a:t>
            </a:r>
          </a:p>
          <a:p>
            <a:pPr eaLnBrk="1" hangingPunct="1">
              <a:lnSpc>
                <a:spcPct val="90000"/>
              </a:lnSpc>
              <a:buFontTx/>
              <a:buNone/>
            </a:pPr>
            <a:r>
              <a:rPr lang="en-US" altLang="zh-CN" sz="2400" b="1"/>
              <a:t>  i := GetInternalName(n);     /* </a:t>
            </a:r>
            <a:r>
              <a:rPr lang="zh-CN" altLang="en-US" sz="2400" b="1"/>
              <a:t>参数</a:t>
            </a:r>
            <a:r>
              <a:rPr lang="en-US" altLang="zh-CN" sz="2400" b="1">
                <a:solidFill>
                  <a:schemeClr val="accent2"/>
                </a:solidFill>
              </a:rPr>
              <a:t>a</a:t>
            </a:r>
            <a:r>
              <a:rPr lang="zh-CN" altLang="en-US" sz="2400" b="1"/>
              <a:t>是用于保存该</a:t>
            </a:r>
          </a:p>
          <a:p>
            <a:pPr eaLnBrk="1" hangingPunct="1">
              <a:lnSpc>
                <a:spcPct val="90000"/>
              </a:lnSpc>
              <a:buFontTx/>
              <a:buNone/>
            </a:pPr>
            <a:r>
              <a:rPr lang="zh-CN" altLang="en-US" sz="2400" b="1"/>
              <a:t>  </a:t>
            </a:r>
            <a:r>
              <a:rPr lang="en-US" altLang="zh-CN" sz="2400" b="1"/>
              <a:t>S := i.status;                              </a:t>
            </a:r>
            <a:r>
              <a:rPr lang="zh-CN" altLang="en-US" sz="2400" b="1"/>
              <a:t>进程</a:t>
            </a:r>
            <a:r>
              <a:rPr lang="en-US" altLang="zh-CN" sz="2400" b="1"/>
              <a:t>PCB</a:t>
            </a:r>
            <a:r>
              <a:rPr lang="zh-CN" altLang="en-US" sz="2400" b="1"/>
              <a:t>副本的内存区*</a:t>
            </a:r>
            <a:r>
              <a:rPr lang="en-US" altLang="zh-CN" sz="2400" b="1"/>
              <a:t>/</a:t>
            </a:r>
          </a:p>
          <a:p>
            <a:pPr eaLnBrk="1" hangingPunct="1">
              <a:lnSpc>
                <a:spcPct val="90000"/>
              </a:lnSpc>
              <a:buFontTx/>
              <a:buNone/>
            </a:pPr>
            <a:r>
              <a:rPr lang="en-US" altLang="zh-CN" sz="2400" b="1"/>
              <a:t>  if S=“Running” then stop(i);</a:t>
            </a:r>
          </a:p>
          <a:p>
            <a:pPr eaLnBrk="1" hangingPunct="1">
              <a:lnSpc>
                <a:spcPct val="90000"/>
              </a:lnSpc>
              <a:buFontTx/>
              <a:buNone/>
            </a:pPr>
            <a:r>
              <a:rPr lang="en-US" altLang="zh-CN" sz="2400" b="1"/>
              <a:t>  a := copy PCB(i);</a:t>
            </a:r>
          </a:p>
          <a:p>
            <a:pPr eaLnBrk="1" hangingPunct="1">
              <a:lnSpc>
                <a:spcPct val="90000"/>
              </a:lnSpc>
              <a:buFontTx/>
              <a:buNone/>
            </a:pPr>
            <a:r>
              <a:rPr lang="en-US" altLang="zh-CN" sz="2400" b="1"/>
              <a:t>  if S=“blockeda” then i.status := “blockeds” </a:t>
            </a:r>
          </a:p>
          <a:p>
            <a:pPr eaLnBrk="1" hangingPunct="1">
              <a:lnSpc>
                <a:spcPct val="90000"/>
              </a:lnSpc>
              <a:buFontTx/>
              <a:buNone/>
            </a:pPr>
            <a:r>
              <a:rPr lang="en-US" altLang="zh-CN" sz="2400" b="1"/>
              <a:t>  else  i.status := “readys” </a:t>
            </a:r>
          </a:p>
          <a:p>
            <a:pPr eaLnBrk="1" hangingPunct="1">
              <a:lnSpc>
                <a:spcPct val="90000"/>
              </a:lnSpc>
              <a:buFontTx/>
              <a:buNone/>
            </a:pPr>
            <a:r>
              <a:rPr lang="en-US" altLang="zh-CN" sz="2400" b="1"/>
              <a:t>  if S= “Running” then  Scheduler else continue;</a:t>
            </a:r>
          </a:p>
          <a:p>
            <a:pPr eaLnBrk="1" hangingPunct="1">
              <a:lnSpc>
                <a:spcPct val="90000"/>
              </a:lnSpc>
              <a:buFontTx/>
              <a:buNone/>
            </a:pPr>
            <a:r>
              <a:rPr lang="en-US" altLang="zh-CN" sz="2400" b="1"/>
              <a:t>End;</a:t>
            </a:r>
          </a:p>
        </p:txBody>
      </p:sp>
      <p:sp>
        <p:nvSpPr>
          <p:cNvPr id="346116" name="Rectangle 4">
            <a:extLst>
              <a:ext uri="{FF2B5EF4-FFF2-40B4-BE49-F238E27FC236}">
                <a16:creationId xmlns:a16="http://schemas.microsoft.com/office/drawing/2014/main" xmlns="" id="{87F14B2A-8173-47B2-8EC1-EF341A8A0733}"/>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xmlns="" id="{D95A8550-0151-4E26-8C5A-CF0B9817294F}"/>
              </a:ext>
            </a:extLst>
          </p:cNvPr>
          <p:cNvSpPr>
            <a:spLocks noChangeArrowheads="1"/>
          </p:cNvSpPr>
          <p:nvPr/>
        </p:nvSpPr>
        <p:spPr bwMode="auto">
          <a:xfrm>
            <a:off x="441325" y="1122363"/>
            <a:ext cx="8307388" cy="560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Tx/>
              <a:buNone/>
            </a:pPr>
            <a:r>
              <a:rPr lang="en-US" altLang="zh-CN" sz="3600" b="1">
                <a:solidFill>
                  <a:schemeClr val="accent2"/>
                </a:solidFill>
              </a:rPr>
              <a:t>3.3 </a:t>
            </a:r>
            <a:r>
              <a:rPr lang="zh-CN" altLang="en-US" sz="3600" b="1">
                <a:solidFill>
                  <a:schemeClr val="accent2"/>
                </a:solidFill>
              </a:rPr>
              <a:t>进程控制</a:t>
            </a:r>
          </a:p>
          <a:p>
            <a:pPr eaLnBrk="1" hangingPunct="1">
              <a:lnSpc>
                <a:spcPct val="110000"/>
              </a:lnSpc>
              <a:buFontTx/>
              <a:buNone/>
            </a:pPr>
            <a:r>
              <a:rPr lang="en-US" altLang="zh-CN" b="1">
                <a:solidFill>
                  <a:srgbClr val="339933"/>
                </a:solidFill>
              </a:rPr>
              <a:t>3.3.2 </a:t>
            </a:r>
            <a:r>
              <a:rPr lang="zh-CN" altLang="en-US" b="1">
                <a:solidFill>
                  <a:srgbClr val="339933"/>
                </a:solidFill>
              </a:rPr>
              <a:t>进程控制的主要原语</a:t>
            </a:r>
            <a:r>
              <a:rPr lang="en-US" altLang="zh-CN" sz="2800" b="1"/>
              <a:t>——</a:t>
            </a:r>
            <a:r>
              <a:rPr lang="zh-CN" altLang="en-US" sz="2400" b="1">
                <a:solidFill>
                  <a:schemeClr val="accent2"/>
                </a:solidFill>
              </a:rPr>
              <a:t>激活原语 </a:t>
            </a:r>
            <a:r>
              <a:rPr lang="en-US" altLang="zh-CN" sz="2400" b="1">
                <a:solidFill>
                  <a:schemeClr val="tx2"/>
                </a:solidFill>
              </a:rPr>
              <a:t>Active Primitive</a:t>
            </a:r>
            <a:endParaRPr lang="en-US" altLang="zh-CN" sz="2400" b="1"/>
          </a:p>
          <a:p>
            <a:pPr lvl="1" eaLnBrk="1" hangingPunct="1">
              <a:lnSpc>
                <a:spcPct val="110000"/>
              </a:lnSpc>
              <a:buFontTx/>
              <a:buBlip>
                <a:blip r:embed="rId3"/>
              </a:buBlip>
            </a:pPr>
            <a:r>
              <a:rPr lang="zh-CN" altLang="en-US" b="1">
                <a:solidFill>
                  <a:srgbClr val="FF3300"/>
                </a:solidFill>
              </a:rPr>
              <a:t>功能：</a:t>
            </a:r>
            <a:r>
              <a:rPr lang="zh-CN" altLang="en-US" b="1"/>
              <a:t>使处于静止状态的进程变为活动状态，即把“静止就绪”变为“活动就绪”，把“静止阻塞”变为“活动阻塞”。</a:t>
            </a:r>
          </a:p>
          <a:p>
            <a:pPr lvl="1" eaLnBrk="1" hangingPunct="1">
              <a:lnSpc>
                <a:spcPct val="110000"/>
              </a:lnSpc>
              <a:buFontTx/>
              <a:buBlip>
                <a:blip r:embed="rId3"/>
              </a:buBlip>
            </a:pPr>
            <a:r>
              <a:rPr lang="zh-CN" altLang="en-US" b="1">
                <a:solidFill>
                  <a:srgbClr val="FF3300"/>
                </a:solidFill>
              </a:rPr>
              <a:t>激活方式</a:t>
            </a:r>
          </a:p>
          <a:p>
            <a:pPr lvl="2" eaLnBrk="1" hangingPunct="1">
              <a:lnSpc>
                <a:spcPct val="110000"/>
              </a:lnSpc>
              <a:buFontTx/>
              <a:buBlip>
                <a:blip r:embed="rId4"/>
              </a:buBlip>
            </a:pPr>
            <a:r>
              <a:rPr lang="zh-CN" altLang="en-US" b="1"/>
              <a:t>激活一个指定标识符的进程</a:t>
            </a:r>
          </a:p>
          <a:p>
            <a:pPr lvl="2" eaLnBrk="1" hangingPunct="1">
              <a:lnSpc>
                <a:spcPct val="110000"/>
              </a:lnSpc>
              <a:buFontTx/>
              <a:buBlip>
                <a:blip r:embed="rId4"/>
              </a:buBlip>
            </a:pPr>
            <a:r>
              <a:rPr lang="zh-CN" altLang="en-US" b="1"/>
              <a:t>激活某进程及其所有“子孙”进程等</a:t>
            </a:r>
          </a:p>
          <a:p>
            <a:pPr lvl="2" eaLnBrk="1" hangingPunct="1">
              <a:lnSpc>
                <a:spcPct val="110000"/>
              </a:lnSpc>
              <a:buFontTx/>
              <a:buBlip>
                <a:blip r:embed="rId4"/>
              </a:buBlip>
            </a:pPr>
            <a:r>
              <a:rPr lang="zh-CN" altLang="en-US" b="1"/>
              <a:t>当激活的进程处于“活动就绪”状态时，将引起进程的重新调度</a:t>
            </a:r>
          </a:p>
        </p:txBody>
      </p:sp>
      <p:sp>
        <p:nvSpPr>
          <p:cNvPr id="348163" name="Rectangle 3">
            <a:extLst>
              <a:ext uri="{FF2B5EF4-FFF2-40B4-BE49-F238E27FC236}">
                <a16:creationId xmlns:a16="http://schemas.microsoft.com/office/drawing/2014/main" xmlns="" id="{AF7026E3-8462-4F7F-BE66-BF045425D58C}"/>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xmlns="" id="{0CBE7E2A-37A1-447A-90D6-C0CDD1237D0E}"/>
              </a:ext>
            </a:extLst>
          </p:cNvPr>
          <p:cNvSpPr>
            <a:spLocks noChangeArrowheads="1"/>
          </p:cNvSpPr>
          <p:nvPr/>
        </p:nvSpPr>
        <p:spPr bwMode="auto">
          <a:xfrm>
            <a:off x="152400" y="1144588"/>
            <a:ext cx="8763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b="1">
                <a:solidFill>
                  <a:schemeClr val="accent2"/>
                </a:solidFill>
              </a:rPr>
              <a:t>3.3 </a:t>
            </a:r>
            <a:r>
              <a:rPr lang="zh-CN" altLang="en-US" b="1">
                <a:solidFill>
                  <a:schemeClr val="accent2"/>
                </a:solidFill>
              </a:rPr>
              <a:t>进程控制</a:t>
            </a:r>
          </a:p>
          <a:p>
            <a:pPr eaLnBrk="1" hangingPunct="1">
              <a:buFontTx/>
              <a:buNone/>
            </a:pPr>
            <a:r>
              <a:rPr lang="en-US" altLang="zh-CN" sz="3000" b="1">
                <a:solidFill>
                  <a:srgbClr val="339933"/>
                </a:solidFill>
              </a:rPr>
              <a:t>3.3.2 </a:t>
            </a:r>
            <a:r>
              <a:rPr lang="zh-CN" altLang="en-US" sz="3000" b="1">
                <a:solidFill>
                  <a:srgbClr val="339933"/>
                </a:solidFill>
              </a:rPr>
              <a:t>进程控制的主要原语</a:t>
            </a:r>
            <a:r>
              <a:rPr lang="en-US" altLang="zh-CN" sz="2400" b="1"/>
              <a:t>——</a:t>
            </a:r>
            <a:r>
              <a:rPr lang="zh-CN" altLang="en-US" sz="2400" b="1">
                <a:solidFill>
                  <a:schemeClr val="accent2"/>
                </a:solidFill>
              </a:rPr>
              <a:t>激活原语 </a:t>
            </a:r>
            <a:r>
              <a:rPr lang="en-US" altLang="zh-CN" sz="2400" b="1">
                <a:solidFill>
                  <a:schemeClr val="tx2"/>
                </a:solidFill>
              </a:rPr>
              <a:t>Active Primitive</a:t>
            </a:r>
            <a:endParaRPr lang="en-US" altLang="zh-CN" sz="2400" b="1"/>
          </a:p>
          <a:p>
            <a:pPr lvl="1" eaLnBrk="1" hangingPunct="1">
              <a:buFontTx/>
              <a:buBlip>
                <a:blip r:embed="rId3"/>
              </a:buBlip>
            </a:pPr>
            <a:r>
              <a:rPr lang="zh-CN" altLang="en-US" b="1"/>
              <a:t>激活原语的描述</a:t>
            </a:r>
          </a:p>
        </p:txBody>
      </p:sp>
      <p:sp>
        <p:nvSpPr>
          <p:cNvPr id="152579" name="Rectangle 3">
            <a:extLst>
              <a:ext uri="{FF2B5EF4-FFF2-40B4-BE49-F238E27FC236}">
                <a16:creationId xmlns:a16="http://schemas.microsoft.com/office/drawing/2014/main" xmlns="" id="{05CE4379-0A40-4F49-9014-7E983557920F}"/>
              </a:ext>
            </a:extLst>
          </p:cNvPr>
          <p:cNvSpPr>
            <a:spLocks noGrp="1" noChangeArrowheads="1"/>
          </p:cNvSpPr>
          <p:nvPr>
            <p:ph type="body" idx="1"/>
          </p:nvPr>
        </p:nvSpPr>
        <p:spPr>
          <a:xfrm>
            <a:off x="1143000" y="2819400"/>
            <a:ext cx="6477000" cy="3581400"/>
          </a:xfrm>
          <a:noFill/>
        </p:spPr>
        <p:txBody>
          <a:bodyPr/>
          <a:lstStyle/>
          <a:p>
            <a:pPr eaLnBrk="1" hangingPunct="1">
              <a:buFontTx/>
              <a:buNone/>
            </a:pPr>
            <a:r>
              <a:rPr lang="en-US" altLang="zh-CN" sz="2400" b="1"/>
              <a:t>procedure active(n)           </a:t>
            </a:r>
            <a:r>
              <a:rPr lang="en-US" altLang="zh-CN" sz="2400" b="1">
                <a:solidFill>
                  <a:srgbClr val="339933"/>
                </a:solidFill>
              </a:rPr>
              <a:t>/*n</a:t>
            </a:r>
            <a:r>
              <a:rPr lang="zh-CN" altLang="en-US" sz="2400" b="1">
                <a:solidFill>
                  <a:srgbClr val="339933"/>
                </a:solidFill>
              </a:rPr>
              <a:t>为进程标志符*</a:t>
            </a:r>
            <a:r>
              <a:rPr lang="en-US" altLang="zh-CN" sz="2400" b="1">
                <a:solidFill>
                  <a:srgbClr val="339933"/>
                </a:solidFill>
              </a:rPr>
              <a:t>/</a:t>
            </a:r>
          </a:p>
          <a:p>
            <a:pPr eaLnBrk="1" hangingPunct="1">
              <a:buFontTx/>
              <a:buNone/>
            </a:pPr>
            <a:r>
              <a:rPr lang="en-US" altLang="zh-CN" sz="2400" b="1"/>
              <a:t>begin </a:t>
            </a:r>
          </a:p>
          <a:p>
            <a:pPr eaLnBrk="1" hangingPunct="1">
              <a:buFontTx/>
              <a:buNone/>
            </a:pPr>
            <a:r>
              <a:rPr lang="en-US" altLang="zh-CN" sz="2400" b="1"/>
              <a:t>  i := GetInternalName(n);</a:t>
            </a:r>
          </a:p>
          <a:p>
            <a:pPr eaLnBrk="1" hangingPunct="1">
              <a:buFontTx/>
              <a:buNone/>
            </a:pPr>
            <a:r>
              <a:rPr lang="en-US" altLang="zh-CN" sz="2400" b="1"/>
              <a:t>  i.status := if i.status=“readys” then “readya”</a:t>
            </a:r>
          </a:p>
          <a:p>
            <a:pPr eaLnBrk="1" hangingPunct="1">
              <a:buFontTx/>
              <a:buNone/>
            </a:pPr>
            <a:r>
              <a:rPr lang="en-US" altLang="zh-CN" sz="2400" b="1"/>
              <a:t>                  else “blockeda”;</a:t>
            </a:r>
          </a:p>
          <a:p>
            <a:pPr eaLnBrk="1" hangingPunct="1">
              <a:buFontTx/>
              <a:buNone/>
            </a:pPr>
            <a:r>
              <a:rPr lang="en-US" altLang="zh-CN" sz="2400" b="1"/>
              <a:t>  if  i.status = “readya” then scheduler;</a:t>
            </a:r>
          </a:p>
          <a:p>
            <a:pPr eaLnBrk="1" hangingPunct="1">
              <a:buFontTx/>
              <a:buNone/>
            </a:pPr>
            <a:r>
              <a:rPr lang="en-US" altLang="zh-CN" sz="2400" b="1"/>
              <a:t>  else continue</a:t>
            </a:r>
          </a:p>
          <a:p>
            <a:pPr eaLnBrk="1" hangingPunct="1">
              <a:buFontTx/>
              <a:buNone/>
            </a:pPr>
            <a:r>
              <a:rPr lang="en-US" altLang="zh-CN" sz="2400" b="1"/>
              <a:t>End;</a:t>
            </a:r>
          </a:p>
        </p:txBody>
      </p:sp>
      <p:sp>
        <p:nvSpPr>
          <p:cNvPr id="350212" name="Rectangle 4">
            <a:extLst>
              <a:ext uri="{FF2B5EF4-FFF2-40B4-BE49-F238E27FC236}">
                <a16:creationId xmlns:a16="http://schemas.microsoft.com/office/drawing/2014/main" xmlns="" id="{0E719384-E47A-469C-9455-2801F466F0D6}"/>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xmlns="" id="{C9A947C7-242F-40C1-8B53-EC96B5D42707}"/>
              </a:ext>
            </a:extLst>
          </p:cNvPr>
          <p:cNvSpPr>
            <a:spLocks noChangeArrowheads="1"/>
          </p:cNvSpPr>
          <p:nvPr/>
        </p:nvSpPr>
        <p:spPr bwMode="auto">
          <a:xfrm>
            <a:off x="457200" y="1130300"/>
            <a:ext cx="8305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15000"/>
              </a:spcBef>
              <a:buFontTx/>
              <a:buNone/>
            </a:pPr>
            <a:r>
              <a:rPr lang="en-US" altLang="zh-CN" sz="3600" b="1" dirty="0">
                <a:solidFill>
                  <a:schemeClr val="accent2"/>
                </a:solidFill>
              </a:rPr>
              <a:t>3.3 </a:t>
            </a:r>
            <a:r>
              <a:rPr lang="zh-CN" altLang="en-US" sz="3600" b="1" dirty="0">
                <a:solidFill>
                  <a:schemeClr val="accent2"/>
                </a:solidFill>
              </a:rPr>
              <a:t>进程控制</a:t>
            </a:r>
          </a:p>
          <a:p>
            <a:pPr eaLnBrk="1" hangingPunct="1">
              <a:lnSpc>
                <a:spcPct val="105000"/>
              </a:lnSpc>
              <a:spcBef>
                <a:spcPct val="15000"/>
              </a:spcBef>
              <a:buFontTx/>
              <a:buNone/>
            </a:pPr>
            <a:r>
              <a:rPr lang="en-US" altLang="zh-CN" b="1" dirty="0">
                <a:solidFill>
                  <a:srgbClr val="339933"/>
                </a:solidFill>
              </a:rPr>
              <a:t>3.3.3 Unix</a:t>
            </a:r>
            <a:r>
              <a:rPr lang="zh-CN" altLang="en-US" b="1" dirty="0">
                <a:solidFill>
                  <a:srgbClr val="339933"/>
                </a:solidFill>
              </a:rPr>
              <a:t>的进程管理</a:t>
            </a:r>
          </a:p>
          <a:p>
            <a:pPr lvl="1" eaLnBrk="1" hangingPunct="1">
              <a:lnSpc>
                <a:spcPct val="105000"/>
              </a:lnSpc>
              <a:spcBef>
                <a:spcPct val="15000"/>
              </a:spcBef>
              <a:buFontTx/>
              <a:buNone/>
            </a:pPr>
            <a:r>
              <a:rPr lang="zh-CN" altLang="en-US" sz="2600" b="1" dirty="0"/>
              <a:t>   系统上电</a:t>
            </a:r>
            <a:r>
              <a:rPr lang="en-US" altLang="zh-CN" sz="2600" b="1" dirty="0"/>
              <a:t>——</a:t>
            </a:r>
            <a:r>
              <a:rPr lang="zh-CN" altLang="en-US" sz="2600" b="1" dirty="0"/>
              <a:t>引导程序自举</a:t>
            </a:r>
            <a:r>
              <a:rPr lang="en-US" altLang="zh-CN" sz="2600" b="1" dirty="0"/>
              <a:t>——</a:t>
            </a:r>
            <a:r>
              <a:rPr lang="zh-CN" altLang="en-US" sz="2600" b="1" dirty="0"/>
              <a:t>操作系统进入内存 建立</a:t>
            </a:r>
            <a:r>
              <a:rPr lang="en-US" altLang="zh-CN" sz="2600" b="1" dirty="0"/>
              <a:t>0#</a:t>
            </a:r>
            <a:r>
              <a:rPr lang="zh-CN" altLang="en-US" sz="2600" b="1" dirty="0"/>
              <a:t>进程、</a:t>
            </a:r>
            <a:r>
              <a:rPr lang="en-US" altLang="zh-CN" sz="2600" b="1" dirty="0"/>
              <a:t>1#</a:t>
            </a:r>
            <a:r>
              <a:rPr lang="zh-CN" altLang="en-US" sz="2600" b="1" dirty="0"/>
              <a:t>进程</a:t>
            </a:r>
            <a:r>
              <a:rPr lang="en-US" altLang="zh-CN" sz="2600" b="1" dirty="0"/>
              <a:t>——</a:t>
            </a:r>
            <a:r>
              <a:rPr lang="zh-CN" altLang="en-US" sz="2600" b="1" dirty="0"/>
              <a:t>为各终端创建用户交互进程（</a:t>
            </a:r>
            <a:r>
              <a:rPr lang="en-US" altLang="zh-CN" sz="2600" b="1" dirty="0"/>
              <a:t>Shell</a:t>
            </a:r>
            <a:r>
              <a:rPr lang="zh-CN" altLang="en-US" sz="2600" b="1" dirty="0"/>
              <a:t>）和终端管理进程</a:t>
            </a:r>
            <a:r>
              <a:rPr lang="en-US" altLang="zh-CN" sz="2600" b="1" dirty="0"/>
              <a:t>——</a:t>
            </a:r>
            <a:r>
              <a:rPr lang="zh-CN" altLang="en-US" sz="2600" b="1" dirty="0"/>
              <a:t>出现提示符</a:t>
            </a:r>
            <a:r>
              <a:rPr lang="en-US" altLang="zh-CN" sz="2600" b="1" dirty="0"/>
              <a:t>——</a:t>
            </a:r>
            <a:r>
              <a:rPr lang="zh-CN" altLang="en-US" sz="2600" b="1" dirty="0"/>
              <a:t>创建新用户进程 </a:t>
            </a:r>
            <a:r>
              <a:rPr lang="en-US" altLang="zh-CN" sz="2600" b="1" dirty="0"/>
              <a:t>——</a:t>
            </a:r>
            <a:r>
              <a:rPr lang="zh-CN" altLang="en-US" sz="2600" b="1" dirty="0"/>
              <a:t>进程树，</a:t>
            </a:r>
            <a:r>
              <a:rPr lang="en-US" altLang="zh-CN" sz="2600" b="1" dirty="0"/>
              <a:t>1#</a:t>
            </a:r>
            <a:r>
              <a:rPr lang="zh-CN" altLang="en-US" sz="2600" b="1" dirty="0"/>
              <a:t>进程是祖先。</a:t>
            </a:r>
          </a:p>
          <a:p>
            <a:pPr lvl="1" eaLnBrk="1" hangingPunct="1">
              <a:lnSpc>
                <a:spcPct val="105000"/>
              </a:lnSpc>
              <a:spcBef>
                <a:spcPct val="15000"/>
              </a:spcBef>
              <a:buFontTx/>
              <a:buBlip>
                <a:blip r:embed="rId3"/>
              </a:buBlip>
            </a:pPr>
            <a:r>
              <a:rPr lang="en-US" altLang="zh-CN" b="1" dirty="0">
                <a:solidFill>
                  <a:schemeClr val="accent2"/>
                </a:solidFill>
              </a:rPr>
              <a:t>UNIX</a:t>
            </a:r>
            <a:r>
              <a:rPr lang="zh-CN" altLang="en-US" b="1" dirty="0">
                <a:solidFill>
                  <a:schemeClr val="accent2"/>
                </a:solidFill>
              </a:rPr>
              <a:t>的进程上下文</a:t>
            </a:r>
          </a:p>
          <a:p>
            <a:pPr lvl="1" eaLnBrk="1" hangingPunct="1">
              <a:lnSpc>
                <a:spcPct val="105000"/>
              </a:lnSpc>
              <a:spcBef>
                <a:spcPct val="15000"/>
              </a:spcBef>
              <a:buFontTx/>
              <a:buBlip>
                <a:blip r:embed="rId3"/>
              </a:buBlip>
            </a:pPr>
            <a:r>
              <a:rPr lang="en-US" altLang="zh-CN" b="1" dirty="0">
                <a:solidFill>
                  <a:schemeClr val="accent2"/>
                </a:solidFill>
              </a:rPr>
              <a:t>UNIX</a:t>
            </a:r>
            <a:r>
              <a:rPr lang="zh-CN" altLang="en-US" b="1" dirty="0">
                <a:solidFill>
                  <a:schemeClr val="accent2"/>
                </a:solidFill>
              </a:rPr>
              <a:t>的进程状态及其转换</a:t>
            </a:r>
          </a:p>
          <a:p>
            <a:pPr lvl="1" eaLnBrk="1" hangingPunct="1">
              <a:lnSpc>
                <a:spcPct val="105000"/>
              </a:lnSpc>
              <a:spcBef>
                <a:spcPct val="15000"/>
              </a:spcBef>
              <a:buFontTx/>
              <a:buBlip>
                <a:blip r:embed="rId3"/>
              </a:buBlip>
            </a:pPr>
            <a:r>
              <a:rPr lang="en-US" altLang="zh-CN" b="1" dirty="0">
                <a:solidFill>
                  <a:schemeClr val="accent2"/>
                </a:solidFill>
              </a:rPr>
              <a:t>UNIX</a:t>
            </a:r>
            <a:r>
              <a:rPr lang="zh-CN" altLang="en-US" b="1" dirty="0">
                <a:solidFill>
                  <a:schemeClr val="accent2"/>
                </a:solidFill>
              </a:rPr>
              <a:t>的进程控制</a:t>
            </a:r>
          </a:p>
          <a:p>
            <a:pPr lvl="2" eaLnBrk="1" hangingPunct="1">
              <a:lnSpc>
                <a:spcPct val="105000"/>
              </a:lnSpc>
              <a:spcBef>
                <a:spcPct val="15000"/>
              </a:spcBef>
              <a:buFontTx/>
              <a:buBlip>
                <a:blip r:embed="rId4"/>
              </a:buBlip>
            </a:pPr>
            <a:r>
              <a:rPr lang="zh-CN" altLang="en-US" b="1" dirty="0">
                <a:solidFill>
                  <a:srgbClr val="339933"/>
                </a:solidFill>
              </a:rPr>
              <a:t>创建与</a:t>
            </a:r>
            <a:r>
              <a:rPr lang="zh-CN" altLang="en-US" b="1" dirty="0" smtClean="0">
                <a:solidFill>
                  <a:srgbClr val="339933"/>
                </a:solidFill>
              </a:rPr>
              <a:t>撤消</a:t>
            </a:r>
            <a:endParaRPr lang="zh-CN" altLang="en-US" b="1" dirty="0">
              <a:solidFill>
                <a:srgbClr val="339933"/>
              </a:solidFill>
            </a:endParaRPr>
          </a:p>
        </p:txBody>
      </p:sp>
      <p:sp>
        <p:nvSpPr>
          <p:cNvPr id="352259" name="Rectangle 3">
            <a:extLst>
              <a:ext uri="{FF2B5EF4-FFF2-40B4-BE49-F238E27FC236}">
                <a16:creationId xmlns:a16="http://schemas.microsoft.com/office/drawing/2014/main" xmlns="" id="{213C7F91-04C8-46CC-B64A-A9161CE7554C}"/>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xmlns="" id="{7C15E245-A7F6-46BA-B824-9C2418A6FFF0}"/>
              </a:ext>
            </a:extLst>
          </p:cNvPr>
          <p:cNvSpPr>
            <a:spLocks noChangeArrowheads="1"/>
          </p:cNvSpPr>
          <p:nvPr/>
        </p:nvSpPr>
        <p:spPr bwMode="auto">
          <a:xfrm>
            <a:off x="395288" y="1131888"/>
            <a:ext cx="8367712"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65200" indent="-508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081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16088"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124075"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812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0384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956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9528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Tx/>
              <a:buNone/>
            </a:pPr>
            <a:r>
              <a:rPr lang="en-US" altLang="zh-CN" sz="4000" b="1">
                <a:solidFill>
                  <a:schemeClr val="accent2"/>
                </a:solidFill>
              </a:rPr>
              <a:t>3.3 </a:t>
            </a:r>
            <a:r>
              <a:rPr lang="zh-CN" altLang="en-US" sz="4000" b="1">
                <a:solidFill>
                  <a:schemeClr val="accent2"/>
                </a:solidFill>
              </a:rPr>
              <a:t>进程控制</a:t>
            </a:r>
          </a:p>
          <a:p>
            <a:pPr eaLnBrk="1" hangingPunct="1">
              <a:lnSpc>
                <a:spcPct val="110000"/>
              </a:lnSpc>
              <a:buFontTx/>
              <a:buNone/>
            </a:pPr>
            <a:r>
              <a:rPr lang="en-US" altLang="zh-CN" sz="3600" b="1">
                <a:solidFill>
                  <a:srgbClr val="339933"/>
                </a:solidFill>
              </a:rPr>
              <a:t>3.3.3 Unix</a:t>
            </a:r>
            <a:r>
              <a:rPr lang="zh-CN" altLang="en-US" sz="3600" b="1">
                <a:solidFill>
                  <a:srgbClr val="339933"/>
                </a:solidFill>
              </a:rPr>
              <a:t>的进程管理</a:t>
            </a:r>
            <a:r>
              <a:rPr lang="en-US" altLang="zh-CN" sz="2800" b="1"/>
              <a:t>——</a:t>
            </a:r>
            <a:r>
              <a:rPr lang="en-US" altLang="zh-CN" sz="2800" b="1">
                <a:solidFill>
                  <a:schemeClr val="tx2"/>
                </a:solidFill>
              </a:rPr>
              <a:t> UNIX</a:t>
            </a:r>
            <a:r>
              <a:rPr lang="zh-CN" altLang="en-US" sz="2800" b="1">
                <a:solidFill>
                  <a:schemeClr val="tx2"/>
                </a:solidFill>
              </a:rPr>
              <a:t>的进程上下文</a:t>
            </a:r>
          </a:p>
          <a:p>
            <a:pPr lvl="1" eaLnBrk="1" hangingPunct="1">
              <a:lnSpc>
                <a:spcPct val="110000"/>
              </a:lnSpc>
              <a:buFontTx/>
              <a:buBlip>
                <a:blip r:embed="rId3"/>
              </a:buBlip>
            </a:pPr>
            <a:r>
              <a:rPr lang="zh-CN" altLang="en-US" sz="3000" b="1"/>
              <a:t>进程</a:t>
            </a:r>
            <a:r>
              <a:rPr lang="zh-CN" altLang="en-US" sz="3000" b="1">
                <a:solidFill>
                  <a:srgbClr val="FF3300"/>
                </a:solidFill>
              </a:rPr>
              <a:t>动态特性</a:t>
            </a:r>
            <a:r>
              <a:rPr lang="zh-CN" altLang="en-US" sz="3000" b="1"/>
              <a:t>：定义为在进程上下文中的执行</a:t>
            </a:r>
          </a:p>
          <a:p>
            <a:pPr lvl="1" eaLnBrk="1" hangingPunct="1">
              <a:lnSpc>
                <a:spcPct val="110000"/>
              </a:lnSpc>
              <a:buFontTx/>
              <a:buBlip>
                <a:blip r:embed="rId3"/>
              </a:buBlip>
            </a:pPr>
            <a:r>
              <a:rPr lang="zh-CN" altLang="en-US" sz="3000" b="1"/>
              <a:t>进程的</a:t>
            </a:r>
            <a:r>
              <a:rPr lang="zh-CN" altLang="en-US" sz="3000" b="1">
                <a:solidFill>
                  <a:srgbClr val="FF3300"/>
                </a:solidFill>
              </a:rPr>
              <a:t>静态描述</a:t>
            </a:r>
            <a:r>
              <a:rPr lang="zh-CN" altLang="en-US" sz="3000" b="1"/>
              <a:t>：程序正文段</a:t>
            </a:r>
            <a:r>
              <a:rPr lang="en-US" altLang="zh-CN" sz="3000" b="1"/>
              <a:t>+</a:t>
            </a:r>
            <a:r>
              <a:rPr lang="zh-CN" altLang="en-US" sz="3000" b="1"/>
              <a:t>数据段</a:t>
            </a:r>
            <a:r>
              <a:rPr lang="en-US" altLang="zh-CN" sz="3000" b="1"/>
              <a:t>+PCB</a:t>
            </a:r>
            <a:r>
              <a:rPr lang="zh-CN" altLang="en-US" sz="3000" b="1"/>
              <a:t>（进程的上下文）</a:t>
            </a:r>
            <a:endParaRPr lang="zh-CN" altLang="en-US" sz="3000" b="1">
              <a:solidFill>
                <a:schemeClr val="tx2"/>
              </a:solidFill>
            </a:endParaRPr>
          </a:p>
        </p:txBody>
      </p:sp>
      <p:sp>
        <p:nvSpPr>
          <p:cNvPr id="354307" name="Rectangle 3">
            <a:extLst>
              <a:ext uri="{FF2B5EF4-FFF2-40B4-BE49-F238E27FC236}">
                <a16:creationId xmlns:a16="http://schemas.microsoft.com/office/drawing/2014/main" xmlns="" id="{E514FC56-7007-489F-891A-E43928C5ECAA}"/>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9EE24443-BAD6-4ABB-AD4B-9ED61A3F147D}"/>
              </a:ext>
            </a:extLst>
          </p:cNvPr>
          <p:cNvSpPr>
            <a:spLocks noGrp="1" noChangeArrowheads="1"/>
          </p:cNvSpPr>
          <p:nvPr>
            <p:ph type="body" idx="1"/>
          </p:nvPr>
        </p:nvSpPr>
        <p:spPr>
          <a:xfrm>
            <a:off x="304800" y="1066800"/>
            <a:ext cx="8458200" cy="5334000"/>
          </a:xfrm>
        </p:spPr>
        <p:txBody>
          <a:bodyPr/>
          <a:lstStyle/>
          <a:p>
            <a:pPr eaLnBrk="1" hangingPunct="1">
              <a:lnSpc>
                <a:spcPct val="110000"/>
              </a:lnSpc>
              <a:buFontTx/>
              <a:buNone/>
            </a:pPr>
            <a:r>
              <a:rPr lang="en-US" altLang="zh-CN" sz="4000" b="1">
                <a:solidFill>
                  <a:schemeClr val="accent2"/>
                </a:solidFill>
              </a:rPr>
              <a:t>3.1 </a:t>
            </a:r>
            <a:r>
              <a:rPr lang="zh-CN" altLang="en-US" sz="4000" b="1">
                <a:solidFill>
                  <a:schemeClr val="accent2"/>
                </a:solidFill>
              </a:rPr>
              <a:t>概述</a:t>
            </a:r>
          </a:p>
          <a:p>
            <a:pPr eaLnBrk="1" hangingPunct="1">
              <a:lnSpc>
                <a:spcPct val="110000"/>
              </a:lnSpc>
              <a:buFontTx/>
              <a:buNone/>
            </a:pPr>
            <a:r>
              <a:rPr lang="en-US" altLang="zh-CN" sz="3600" b="1">
                <a:solidFill>
                  <a:srgbClr val="339933"/>
                </a:solidFill>
              </a:rPr>
              <a:t>3.1.1 </a:t>
            </a:r>
            <a:r>
              <a:rPr lang="zh-CN" altLang="en-US" sz="3600" b="1">
                <a:solidFill>
                  <a:srgbClr val="339933"/>
                </a:solidFill>
              </a:rPr>
              <a:t>程序的顺序执行和并发执行</a:t>
            </a:r>
            <a:r>
              <a:rPr lang="zh-CN" altLang="en-US" b="1">
                <a:solidFill>
                  <a:srgbClr val="339933"/>
                </a:solidFill>
              </a:rPr>
              <a:t> </a:t>
            </a:r>
            <a:r>
              <a:rPr lang="en-US" altLang="zh-CN" b="1"/>
              <a:t>—— </a:t>
            </a:r>
            <a:r>
              <a:rPr lang="zh-CN" altLang="en-US" b="1"/>
              <a:t>程序的并发执行</a:t>
            </a:r>
          </a:p>
          <a:p>
            <a:pPr lvl="1" eaLnBrk="1" hangingPunct="1">
              <a:lnSpc>
                <a:spcPct val="110000"/>
              </a:lnSpc>
              <a:buFontTx/>
              <a:buBlip>
                <a:blip r:embed="rId3"/>
              </a:buBlip>
            </a:pPr>
            <a:r>
              <a:rPr lang="zh-CN" altLang="en-US" b="1">
                <a:solidFill>
                  <a:srgbClr val="FF3300"/>
                </a:solidFill>
              </a:rPr>
              <a:t>定义</a:t>
            </a:r>
            <a:r>
              <a:rPr lang="zh-CN" altLang="en-US" b="1"/>
              <a:t>：程序的并发执行是指一组在逻辑上互相独立的程序或程序段在</a:t>
            </a:r>
            <a:r>
              <a:rPr lang="zh-CN" altLang="en-US" b="1">
                <a:solidFill>
                  <a:schemeClr val="accent2"/>
                </a:solidFill>
              </a:rPr>
              <a:t>执行时间上客观上互相重叠</a:t>
            </a:r>
            <a:r>
              <a:rPr lang="zh-CN" altLang="en-US" b="1"/>
              <a:t>，即一个程序或程序段的执行尚未结束，另一个程序（段）的执行已经开始的执行方式。</a:t>
            </a:r>
          </a:p>
          <a:p>
            <a:pPr marL="1254125" lvl="2" indent="-339725" eaLnBrk="1" hangingPunct="1">
              <a:lnSpc>
                <a:spcPct val="110000"/>
              </a:lnSpc>
              <a:buFontTx/>
              <a:buBlip>
                <a:blip r:embed="rId4"/>
              </a:buBlip>
            </a:pPr>
            <a:r>
              <a:rPr lang="zh-CN" altLang="en-US" sz="2600" b="1">
                <a:solidFill>
                  <a:schemeClr val="accent2"/>
                </a:solidFill>
              </a:rPr>
              <a:t>并发</a:t>
            </a:r>
            <a:r>
              <a:rPr lang="zh-CN" altLang="en-US" sz="2600" b="1"/>
              <a:t>：在一段时间内的同时并行</a:t>
            </a:r>
          </a:p>
          <a:p>
            <a:pPr marL="1254125" lvl="2" indent="-339725" eaLnBrk="1" hangingPunct="1">
              <a:lnSpc>
                <a:spcPct val="110000"/>
              </a:lnSpc>
              <a:buFontTx/>
              <a:buBlip>
                <a:blip r:embed="rId4"/>
              </a:buBlip>
            </a:pPr>
            <a:r>
              <a:rPr lang="zh-CN" altLang="en-US" sz="2600" b="1">
                <a:solidFill>
                  <a:schemeClr val="accent2"/>
                </a:solidFill>
              </a:rPr>
              <a:t>并行</a:t>
            </a:r>
            <a:r>
              <a:rPr lang="zh-CN" altLang="en-US" sz="2600" b="1"/>
              <a:t>：在同一物理时刻的同时执行</a:t>
            </a:r>
          </a:p>
        </p:txBody>
      </p:sp>
      <p:sp>
        <p:nvSpPr>
          <p:cNvPr id="217091" name="Rectangle 3">
            <a:extLst>
              <a:ext uri="{FF2B5EF4-FFF2-40B4-BE49-F238E27FC236}">
                <a16:creationId xmlns:a16="http://schemas.microsoft.com/office/drawing/2014/main" xmlns="" id="{528A37EB-6ED8-47B6-B792-B03D8D56C27B}"/>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xmlns="" id="{716B3FFF-B872-4CD3-9D33-C4B89A4CD254}"/>
              </a:ext>
            </a:extLst>
          </p:cNvPr>
          <p:cNvSpPr>
            <a:spLocks noChangeArrowheads="1"/>
          </p:cNvSpPr>
          <p:nvPr/>
        </p:nvSpPr>
        <p:spPr bwMode="auto">
          <a:xfrm>
            <a:off x="457200" y="1123950"/>
            <a:ext cx="8305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Tx/>
              <a:buNone/>
            </a:pPr>
            <a:r>
              <a:rPr lang="en-US" altLang="zh-CN" sz="3600" b="1">
                <a:solidFill>
                  <a:schemeClr val="accent2"/>
                </a:solidFill>
              </a:rPr>
              <a:t>3.3 </a:t>
            </a:r>
            <a:r>
              <a:rPr lang="zh-CN" altLang="en-US" sz="3600" b="1">
                <a:solidFill>
                  <a:schemeClr val="accent2"/>
                </a:solidFill>
              </a:rPr>
              <a:t>进程控制</a:t>
            </a:r>
          </a:p>
          <a:p>
            <a:pPr eaLnBrk="1" hangingPunct="1">
              <a:lnSpc>
                <a:spcPct val="110000"/>
              </a:lnSpc>
              <a:buFontTx/>
              <a:buNone/>
            </a:pPr>
            <a:r>
              <a:rPr lang="en-US" altLang="zh-CN" b="1">
                <a:solidFill>
                  <a:srgbClr val="339933"/>
                </a:solidFill>
              </a:rPr>
              <a:t>3.3.3 Unix</a:t>
            </a:r>
            <a:r>
              <a:rPr lang="zh-CN" altLang="en-US" b="1">
                <a:solidFill>
                  <a:srgbClr val="339933"/>
                </a:solidFill>
              </a:rPr>
              <a:t>的进程管理</a:t>
            </a:r>
            <a:r>
              <a:rPr lang="en-US" altLang="zh-CN" sz="2800" b="1"/>
              <a:t>——</a:t>
            </a:r>
            <a:r>
              <a:rPr lang="en-US" altLang="zh-CN" sz="2800" b="1">
                <a:solidFill>
                  <a:schemeClr val="tx2"/>
                </a:solidFill>
              </a:rPr>
              <a:t> UNIX</a:t>
            </a:r>
            <a:r>
              <a:rPr lang="zh-CN" altLang="en-US" sz="2800" b="1">
                <a:solidFill>
                  <a:schemeClr val="tx2"/>
                </a:solidFill>
              </a:rPr>
              <a:t>的进程上下文</a:t>
            </a:r>
          </a:p>
          <a:p>
            <a:pPr lvl="1" eaLnBrk="1" hangingPunct="1">
              <a:lnSpc>
                <a:spcPct val="110000"/>
              </a:lnSpc>
              <a:buFontTx/>
              <a:buBlip>
                <a:blip r:embed="rId3"/>
              </a:buBlip>
            </a:pPr>
            <a:r>
              <a:rPr lang="zh-CN" altLang="en-US" sz="3200" b="1">
                <a:solidFill>
                  <a:srgbClr val="FF3300"/>
                </a:solidFill>
              </a:rPr>
              <a:t>用户级上下文</a:t>
            </a:r>
          </a:p>
          <a:p>
            <a:pPr lvl="2" eaLnBrk="1" hangingPunct="1">
              <a:lnSpc>
                <a:spcPct val="110000"/>
              </a:lnSpc>
              <a:buFontTx/>
              <a:buBlip>
                <a:blip r:embed="rId4"/>
              </a:buBlip>
            </a:pPr>
            <a:r>
              <a:rPr lang="zh-CN" altLang="en-US" sz="2800" b="1">
                <a:solidFill>
                  <a:schemeClr val="accent2"/>
                </a:solidFill>
              </a:rPr>
              <a:t>进程正文</a:t>
            </a:r>
            <a:r>
              <a:rPr lang="zh-CN" altLang="en-US" sz="2800" b="1"/>
              <a:t>：程序中可执行的机器指令</a:t>
            </a:r>
          </a:p>
          <a:p>
            <a:pPr lvl="2" eaLnBrk="1" hangingPunct="1">
              <a:lnSpc>
                <a:spcPct val="110000"/>
              </a:lnSpc>
              <a:buFontTx/>
              <a:buBlip>
                <a:blip r:embed="rId4"/>
              </a:buBlip>
            </a:pPr>
            <a:r>
              <a:rPr lang="zh-CN" altLang="en-US" sz="2800" b="1">
                <a:solidFill>
                  <a:schemeClr val="accent2"/>
                </a:solidFill>
              </a:rPr>
              <a:t>进程数据</a:t>
            </a:r>
            <a:r>
              <a:rPr lang="zh-CN" altLang="en-US" sz="2800" b="1"/>
              <a:t>：由这个进程访问的数据</a:t>
            </a:r>
          </a:p>
          <a:p>
            <a:pPr lvl="2" eaLnBrk="1" hangingPunct="1">
              <a:lnSpc>
                <a:spcPct val="110000"/>
              </a:lnSpc>
              <a:buFontTx/>
              <a:buBlip>
                <a:blip r:embed="rId4"/>
              </a:buBlip>
            </a:pPr>
            <a:r>
              <a:rPr lang="zh-CN" altLang="en-US" sz="2800" b="1">
                <a:solidFill>
                  <a:schemeClr val="accent2"/>
                </a:solidFill>
              </a:rPr>
              <a:t>用户栈</a:t>
            </a:r>
            <a:r>
              <a:rPr lang="zh-CN" altLang="en-US" sz="2800" b="1"/>
              <a:t>：过程调用时的参数、局部变量、返回地址</a:t>
            </a:r>
          </a:p>
          <a:p>
            <a:pPr lvl="2" eaLnBrk="1" hangingPunct="1">
              <a:lnSpc>
                <a:spcPct val="110000"/>
              </a:lnSpc>
              <a:buFontTx/>
              <a:buBlip>
                <a:blip r:embed="rId4"/>
              </a:buBlip>
            </a:pPr>
            <a:r>
              <a:rPr lang="zh-CN" altLang="en-US" sz="2800" b="1">
                <a:solidFill>
                  <a:schemeClr val="accent2"/>
                </a:solidFill>
              </a:rPr>
              <a:t>共享存储区</a:t>
            </a:r>
            <a:r>
              <a:rPr lang="zh-CN" altLang="en-US" sz="2800" b="1"/>
              <a:t>：与其他进程共享的存储区，用于进程间的通信</a:t>
            </a:r>
            <a:endParaRPr lang="zh-CN" altLang="en-US" sz="2800" b="1">
              <a:solidFill>
                <a:schemeClr val="tx2"/>
              </a:solidFill>
            </a:endParaRPr>
          </a:p>
        </p:txBody>
      </p:sp>
      <p:sp>
        <p:nvSpPr>
          <p:cNvPr id="356355" name="Rectangle 3">
            <a:extLst>
              <a:ext uri="{FF2B5EF4-FFF2-40B4-BE49-F238E27FC236}">
                <a16:creationId xmlns:a16="http://schemas.microsoft.com/office/drawing/2014/main" xmlns="" id="{9A67583E-48CF-48E8-B5B9-ADD38AB4B1FE}"/>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xmlns="" id="{D570F410-EB39-46C6-8691-950DD8ACE9DF}"/>
              </a:ext>
            </a:extLst>
          </p:cNvPr>
          <p:cNvSpPr>
            <a:spLocks noChangeArrowheads="1"/>
          </p:cNvSpPr>
          <p:nvPr/>
        </p:nvSpPr>
        <p:spPr bwMode="auto">
          <a:xfrm>
            <a:off x="381000" y="1131888"/>
            <a:ext cx="8382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58900" indent="-4445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5895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17805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352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0924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496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068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Tx/>
              <a:buNone/>
            </a:pPr>
            <a:r>
              <a:rPr lang="en-US" altLang="zh-CN" sz="3600" b="1">
                <a:solidFill>
                  <a:schemeClr val="accent2"/>
                </a:solidFill>
              </a:rPr>
              <a:t>3.3 </a:t>
            </a:r>
            <a:r>
              <a:rPr lang="zh-CN" altLang="en-US" sz="3600" b="1">
                <a:solidFill>
                  <a:schemeClr val="accent2"/>
                </a:solidFill>
              </a:rPr>
              <a:t>进程控制</a:t>
            </a:r>
          </a:p>
          <a:p>
            <a:pPr eaLnBrk="1" hangingPunct="1">
              <a:lnSpc>
                <a:spcPct val="110000"/>
              </a:lnSpc>
              <a:buFontTx/>
              <a:buNone/>
            </a:pPr>
            <a:r>
              <a:rPr lang="en-US" altLang="zh-CN" b="1">
                <a:solidFill>
                  <a:srgbClr val="339933"/>
                </a:solidFill>
              </a:rPr>
              <a:t>3.3.3 Unix</a:t>
            </a:r>
            <a:r>
              <a:rPr lang="zh-CN" altLang="en-US" b="1">
                <a:solidFill>
                  <a:srgbClr val="339933"/>
                </a:solidFill>
              </a:rPr>
              <a:t>的进程管理</a:t>
            </a:r>
            <a:r>
              <a:rPr lang="en-US" altLang="zh-CN" sz="2800" b="1"/>
              <a:t>——</a:t>
            </a:r>
            <a:r>
              <a:rPr lang="en-US" altLang="zh-CN" sz="2800" b="1">
                <a:solidFill>
                  <a:schemeClr val="tx2"/>
                </a:solidFill>
              </a:rPr>
              <a:t> UNIX</a:t>
            </a:r>
            <a:r>
              <a:rPr lang="zh-CN" altLang="en-US" sz="2800" b="1">
                <a:solidFill>
                  <a:schemeClr val="tx2"/>
                </a:solidFill>
              </a:rPr>
              <a:t>的进程上下文</a:t>
            </a:r>
          </a:p>
          <a:p>
            <a:pPr lvl="1" eaLnBrk="1" hangingPunct="1">
              <a:lnSpc>
                <a:spcPct val="110000"/>
              </a:lnSpc>
              <a:buFontTx/>
              <a:buBlip>
                <a:blip r:embed="rId3"/>
              </a:buBlip>
            </a:pPr>
            <a:r>
              <a:rPr lang="zh-CN" altLang="en-US" sz="3200" b="1">
                <a:solidFill>
                  <a:srgbClr val="FF3300"/>
                </a:solidFill>
              </a:rPr>
              <a:t>寄存器级上下文：</a:t>
            </a:r>
          </a:p>
          <a:p>
            <a:pPr lvl="2" eaLnBrk="1" hangingPunct="1">
              <a:lnSpc>
                <a:spcPct val="110000"/>
              </a:lnSpc>
              <a:buFontTx/>
              <a:buBlip>
                <a:blip r:embed="rId4"/>
              </a:buBlip>
            </a:pPr>
            <a:r>
              <a:rPr lang="zh-CN" altLang="en-US" sz="2800" b="1"/>
              <a:t>程序计数器</a:t>
            </a:r>
          </a:p>
          <a:p>
            <a:pPr lvl="2" eaLnBrk="1" hangingPunct="1">
              <a:lnSpc>
                <a:spcPct val="110000"/>
              </a:lnSpc>
              <a:buFontTx/>
              <a:buBlip>
                <a:blip r:embed="rId4"/>
              </a:buBlip>
            </a:pPr>
            <a:r>
              <a:rPr lang="zh-CN" altLang="en-US" sz="2800" b="1"/>
              <a:t>状态寄存器</a:t>
            </a:r>
          </a:p>
          <a:p>
            <a:pPr lvl="2" eaLnBrk="1" hangingPunct="1">
              <a:lnSpc>
                <a:spcPct val="110000"/>
              </a:lnSpc>
              <a:buFontTx/>
              <a:buBlip>
                <a:blip r:embed="rId4"/>
              </a:buBlip>
            </a:pPr>
            <a:r>
              <a:rPr lang="zh-CN" altLang="en-US" sz="2800" b="1"/>
              <a:t>栈指针（指向用户栈或核心栈的栈顶，取决于当前的运行模式）</a:t>
            </a:r>
          </a:p>
          <a:p>
            <a:pPr lvl="2" eaLnBrk="1" hangingPunct="1">
              <a:lnSpc>
                <a:spcPct val="110000"/>
              </a:lnSpc>
              <a:buFontTx/>
              <a:buBlip>
                <a:blip r:embed="rId4"/>
              </a:buBlip>
            </a:pPr>
            <a:r>
              <a:rPr lang="zh-CN" altLang="en-US" sz="2800" b="1"/>
              <a:t>通用寄存器</a:t>
            </a:r>
            <a:endParaRPr lang="zh-CN" altLang="en-US" sz="2800" b="1">
              <a:solidFill>
                <a:schemeClr val="tx2"/>
              </a:solidFill>
            </a:endParaRPr>
          </a:p>
        </p:txBody>
      </p:sp>
      <p:sp>
        <p:nvSpPr>
          <p:cNvPr id="358403" name="Rectangle 3">
            <a:extLst>
              <a:ext uri="{FF2B5EF4-FFF2-40B4-BE49-F238E27FC236}">
                <a16:creationId xmlns:a16="http://schemas.microsoft.com/office/drawing/2014/main" xmlns="" id="{0E1C5C0E-27BC-4FE7-B8FA-B3459CE3845E}"/>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xmlns="" id="{E36DCB35-C492-4EB1-87FA-2E7216C0CBF1}"/>
              </a:ext>
            </a:extLst>
          </p:cNvPr>
          <p:cNvSpPr>
            <a:spLocks noChangeArrowheads="1"/>
          </p:cNvSpPr>
          <p:nvPr/>
        </p:nvSpPr>
        <p:spPr bwMode="auto">
          <a:xfrm>
            <a:off x="228600" y="1131888"/>
            <a:ext cx="8686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54125" indent="-33972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54175"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73275"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304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876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448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902075"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Tx/>
              <a:buNone/>
            </a:pPr>
            <a:r>
              <a:rPr lang="en-US" altLang="zh-CN" sz="3600" b="1" dirty="0">
                <a:solidFill>
                  <a:schemeClr val="accent2"/>
                </a:solidFill>
              </a:rPr>
              <a:t>3.3 </a:t>
            </a:r>
            <a:r>
              <a:rPr lang="zh-CN" altLang="en-US" sz="3600" b="1" dirty="0">
                <a:solidFill>
                  <a:schemeClr val="accent2"/>
                </a:solidFill>
              </a:rPr>
              <a:t>进程控制</a:t>
            </a:r>
          </a:p>
          <a:p>
            <a:pPr eaLnBrk="1" hangingPunct="1">
              <a:lnSpc>
                <a:spcPct val="110000"/>
              </a:lnSpc>
              <a:buFontTx/>
              <a:buNone/>
            </a:pPr>
            <a:r>
              <a:rPr lang="en-US" altLang="zh-CN" b="1" dirty="0">
                <a:solidFill>
                  <a:srgbClr val="339933"/>
                </a:solidFill>
              </a:rPr>
              <a:t>3.3.3 Unix</a:t>
            </a:r>
            <a:r>
              <a:rPr lang="zh-CN" altLang="en-US" b="1" dirty="0">
                <a:solidFill>
                  <a:srgbClr val="339933"/>
                </a:solidFill>
              </a:rPr>
              <a:t>的进程管理</a:t>
            </a:r>
            <a:r>
              <a:rPr lang="en-US" altLang="zh-CN" sz="2800" b="1" dirty="0"/>
              <a:t>——</a:t>
            </a:r>
            <a:r>
              <a:rPr lang="en-US" altLang="zh-CN" sz="2800" b="1" dirty="0">
                <a:solidFill>
                  <a:schemeClr val="tx2"/>
                </a:solidFill>
              </a:rPr>
              <a:t>UNIX</a:t>
            </a:r>
            <a:r>
              <a:rPr lang="zh-CN" altLang="en-US" sz="2800" b="1" dirty="0">
                <a:solidFill>
                  <a:schemeClr val="tx2"/>
                </a:solidFill>
              </a:rPr>
              <a:t>的进程上下文</a:t>
            </a:r>
          </a:p>
          <a:p>
            <a:pPr lvl="1" eaLnBrk="1" hangingPunct="1">
              <a:lnSpc>
                <a:spcPct val="110000"/>
              </a:lnSpc>
              <a:buFontTx/>
              <a:buBlip>
                <a:blip r:embed="rId3"/>
              </a:buBlip>
            </a:pPr>
            <a:r>
              <a:rPr lang="zh-CN" altLang="en-US" sz="3200" b="1" dirty="0">
                <a:solidFill>
                  <a:srgbClr val="FF3300"/>
                </a:solidFill>
              </a:rPr>
              <a:t>系统级上下文</a:t>
            </a:r>
          </a:p>
          <a:p>
            <a:pPr lvl="2" eaLnBrk="1" hangingPunct="1">
              <a:lnSpc>
                <a:spcPct val="110000"/>
              </a:lnSpc>
              <a:buFontTx/>
              <a:buBlip>
                <a:blip r:embed="rId4"/>
              </a:buBlip>
            </a:pPr>
            <a:r>
              <a:rPr lang="zh-CN" altLang="en-US" sz="2800" b="1" dirty="0">
                <a:solidFill>
                  <a:schemeClr val="accent2"/>
                </a:solidFill>
              </a:rPr>
              <a:t>进程表项（ </a:t>
            </a:r>
            <a:r>
              <a:rPr lang="en-US" altLang="zh-CN" sz="2800" b="1" dirty="0" err="1">
                <a:solidFill>
                  <a:schemeClr val="accent2"/>
                </a:solidFill>
              </a:rPr>
              <a:t>proc</a:t>
            </a:r>
            <a:r>
              <a:rPr lang="zh-CN" altLang="en-US" sz="2800" b="1" dirty="0">
                <a:solidFill>
                  <a:schemeClr val="accent2"/>
                </a:solidFill>
              </a:rPr>
              <a:t>结构）：</a:t>
            </a:r>
            <a:r>
              <a:rPr lang="zh-CN" altLang="en-US" sz="2800" b="1" dirty="0"/>
              <a:t>进程的基本常用信息，常驻内存</a:t>
            </a:r>
          </a:p>
          <a:p>
            <a:pPr lvl="2" eaLnBrk="1" hangingPunct="1">
              <a:lnSpc>
                <a:spcPct val="110000"/>
              </a:lnSpc>
              <a:buFontTx/>
              <a:buBlip>
                <a:blip r:embed="rId4"/>
              </a:buBlip>
            </a:pPr>
            <a:r>
              <a:rPr lang="en-US" altLang="zh-CN" sz="2800" b="1" dirty="0">
                <a:solidFill>
                  <a:schemeClr val="accent2"/>
                </a:solidFill>
              </a:rPr>
              <a:t>U</a:t>
            </a:r>
            <a:r>
              <a:rPr lang="zh-CN" altLang="en-US" sz="2800" b="1" dirty="0">
                <a:solidFill>
                  <a:schemeClr val="accent2"/>
                </a:solidFill>
              </a:rPr>
              <a:t>用户区（ </a:t>
            </a:r>
            <a:r>
              <a:rPr lang="en-US" altLang="zh-CN" sz="2800" b="1" dirty="0">
                <a:solidFill>
                  <a:schemeClr val="accent2"/>
                </a:solidFill>
              </a:rPr>
              <a:t>user</a:t>
            </a:r>
            <a:r>
              <a:rPr lang="zh-CN" altLang="en-US" sz="2800" b="1" dirty="0">
                <a:solidFill>
                  <a:schemeClr val="accent2"/>
                </a:solidFill>
              </a:rPr>
              <a:t>结构）：</a:t>
            </a:r>
            <a:r>
              <a:rPr lang="zh-CN" altLang="en-US" sz="2800" b="1" dirty="0"/>
              <a:t>可以调出到外存，进程处于执行状态时才用得到，各种资源表格</a:t>
            </a:r>
          </a:p>
          <a:p>
            <a:pPr lvl="2" eaLnBrk="1" hangingPunct="1">
              <a:lnSpc>
                <a:spcPct val="110000"/>
              </a:lnSpc>
              <a:buFontTx/>
              <a:buBlip>
                <a:blip r:embed="rId4"/>
              </a:buBlip>
            </a:pPr>
            <a:r>
              <a:rPr lang="zh-CN" altLang="en-US" sz="2800" b="1" dirty="0">
                <a:solidFill>
                  <a:schemeClr val="accent2"/>
                </a:solidFill>
              </a:rPr>
              <a:t>本进程区表：</a:t>
            </a:r>
            <a:r>
              <a:rPr lang="zh-CN" altLang="en-US" sz="2800" b="1" dirty="0"/>
              <a:t>定义了从虚地址到实地址的映射 </a:t>
            </a:r>
          </a:p>
          <a:p>
            <a:pPr lvl="2" eaLnBrk="1" hangingPunct="1">
              <a:lnSpc>
                <a:spcPct val="110000"/>
              </a:lnSpc>
              <a:buFontTx/>
              <a:buBlip>
                <a:blip r:embed="rId4"/>
              </a:buBlip>
            </a:pPr>
            <a:r>
              <a:rPr lang="zh-CN" altLang="en-US" sz="2800" b="1" dirty="0">
                <a:solidFill>
                  <a:schemeClr val="accent2"/>
                </a:solidFill>
              </a:rPr>
              <a:t>核心栈：</a:t>
            </a:r>
            <a:r>
              <a:rPr lang="zh-CN" altLang="en-US" sz="2800" b="1" dirty="0"/>
              <a:t>核心态执行时的过程调用的栈结构</a:t>
            </a:r>
            <a:endParaRPr lang="zh-CN" altLang="en-US" sz="2800" b="1" dirty="0">
              <a:solidFill>
                <a:schemeClr val="tx2"/>
              </a:solidFill>
            </a:endParaRPr>
          </a:p>
        </p:txBody>
      </p:sp>
      <p:sp>
        <p:nvSpPr>
          <p:cNvPr id="360451" name="Rectangle 3">
            <a:extLst>
              <a:ext uri="{FF2B5EF4-FFF2-40B4-BE49-F238E27FC236}">
                <a16:creationId xmlns:a16="http://schemas.microsoft.com/office/drawing/2014/main" xmlns="" id="{5518DDC8-248A-4AF7-A473-EB2A3F276D3F}"/>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xmlns="" id="{65910FF5-67D4-4CEE-B968-FE52EE9C5AE0}"/>
              </a:ext>
            </a:extLst>
          </p:cNvPr>
          <p:cNvSpPr>
            <a:spLocks noChangeArrowheads="1"/>
          </p:cNvSpPr>
          <p:nvPr/>
        </p:nvSpPr>
        <p:spPr bwMode="auto">
          <a:xfrm>
            <a:off x="457200" y="1146175"/>
            <a:ext cx="8153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chemeClr val="accent2"/>
                </a:solidFill>
              </a:rPr>
              <a:t>3.3 </a:t>
            </a:r>
            <a:r>
              <a:rPr lang="zh-CN" altLang="en-US" b="1">
                <a:solidFill>
                  <a:schemeClr val="accent2"/>
                </a:solidFill>
              </a:rPr>
              <a:t>进程控制</a:t>
            </a:r>
          </a:p>
          <a:p>
            <a:pPr eaLnBrk="1" hangingPunct="1">
              <a:spcBef>
                <a:spcPct val="0"/>
              </a:spcBef>
              <a:buFontTx/>
              <a:buNone/>
            </a:pPr>
            <a:r>
              <a:rPr lang="en-US" altLang="zh-CN" sz="2800" b="1">
                <a:solidFill>
                  <a:srgbClr val="339933"/>
                </a:solidFill>
              </a:rPr>
              <a:t>3.3.3 Unix</a:t>
            </a:r>
            <a:r>
              <a:rPr lang="zh-CN" altLang="en-US" sz="2800" b="1">
                <a:solidFill>
                  <a:srgbClr val="339933"/>
                </a:solidFill>
              </a:rPr>
              <a:t>的进程管理</a:t>
            </a:r>
            <a:r>
              <a:rPr lang="en-US" altLang="zh-CN" sz="2400" b="1"/>
              <a:t>——</a:t>
            </a:r>
            <a:r>
              <a:rPr lang="en-US" altLang="zh-CN" sz="2400" b="1">
                <a:solidFill>
                  <a:schemeClr val="tx2"/>
                </a:solidFill>
              </a:rPr>
              <a:t>UNIX</a:t>
            </a:r>
            <a:r>
              <a:rPr lang="zh-CN" altLang="en-US" sz="2400" b="1">
                <a:solidFill>
                  <a:schemeClr val="tx2"/>
                </a:solidFill>
              </a:rPr>
              <a:t>的进程状态及其转换</a:t>
            </a:r>
          </a:p>
        </p:txBody>
      </p:sp>
      <p:sp>
        <p:nvSpPr>
          <p:cNvPr id="362542" name="Rectangle 46">
            <a:extLst>
              <a:ext uri="{FF2B5EF4-FFF2-40B4-BE49-F238E27FC236}">
                <a16:creationId xmlns:a16="http://schemas.microsoft.com/office/drawing/2014/main" xmlns="" id="{75D45DE0-9B48-4D97-BF78-DBBBDFD87BB6}"/>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grpSp>
        <p:nvGrpSpPr>
          <p:cNvPr id="362543" name="Group 47">
            <a:extLst>
              <a:ext uri="{FF2B5EF4-FFF2-40B4-BE49-F238E27FC236}">
                <a16:creationId xmlns:a16="http://schemas.microsoft.com/office/drawing/2014/main" xmlns="" id="{A8F4A8DB-3E01-4CC7-9BDE-F269F9D3DAC6}"/>
              </a:ext>
            </a:extLst>
          </p:cNvPr>
          <p:cNvGrpSpPr>
            <a:grpSpLocks/>
          </p:cNvGrpSpPr>
          <p:nvPr/>
        </p:nvGrpSpPr>
        <p:grpSpPr bwMode="auto">
          <a:xfrm>
            <a:off x="762000" y="2043113"/>
            <a:ext cx="8153400" cy="4738687"/>
            <a:chOff x="480" y="1287"/>
            <a:chExt cx="5136" cy="2985"/>
          </a:xfrm>
        </p:grpSpPr>
        <p:sp>
          <p:nvSpPr>
            <p:cNvPr id="164869" name="Line 17">
              <a:extLst>
                <a:ext uri="{FF2B5EF4-FFF2-40B4-BE49-F238E27FC236}">
                  <a16:creationId xmlns:a16="http://schemas.microsoft.com/office/drawing/2014/main" xmlns="" id="{DCFF4E75-F6F7-4C53-A8AB-27D983F73F27}"/>
                </a:ext>
              </a:extLst>
            </p:cNvPr>
            <p:cNvSpPr>
              <a:spLocks noChangeShapeType="1"/>
            </p:cNvSpPr>
            <p:nvPr/>
          </p:nvSpPr>
          <p:spPr bwMode="auto">
            <a:xfrm>
              <a:off x="2178" y="3129"/>
              <a:ext cx="816" cy="54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70" name="Line 13">
              <a:extLst>
                <a:ext uri="{FF2B5EF4-FFF2-40B4-BE49-F238E27FC236}">
                  <a16:creationId xmlns:a16="http://schemas.microsoft.com/office/drawing/2014/main" xmlns="" id="{895CE5EF-9AD1-4BFC-B58D-CF523772448D}"/>
                </a:ext>
              </a:extLst>
            </p:cNvPr>
            <p:cNvSpPr>
              <a:spLocks noChangeShapeType="1"/>
            </p:cNvSpPr>
            <p:nvPr/>
          </p:nvSpPr>
          <p:spPr bwMode="auto">
            <a:xfrm flipH="1">
              <a:off x="1129" y="1910"/>
              <a:ext cx="576" cy="339"/>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71" name="Line 14">
              <a:extLst>
                <a:ext uri="{FF2B5EF4-FFF2-40B4-BE49-F238E27FC236}">
                  <a16:creationId xmlns:a16="http://schemas.microsoft.com/office/drawing/2014/main" xmlns="" id="{F8DABED4-211A-4D97-8C2D-277FD706C21D}"/>
                </a:ext>
              </a:extLst>
            </p:cNvPr>
            <p:cNvSpPr>
              <a:spLocks noChangeShapeType="1"/>
            </p:cNvSpPr>
            <p:nvPr/>
          </p:nvSpPr>
          <p:spPr bwMode="auto">
            <a:xfrm flipH="1" flipV="1">
              <a:off x="1195" y="2502"/>
              <a:ext cx="48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72" name="Line 15">
              <a:extLst>
                <a:ext uri="{FF2B5EF4-FFF2-40B4-BE49-F238E27FC236}">
                  <a16:creationId xmlns:a16="http://schemas.microsoft.com/office/drawing/2014/main" xmlns="" id="{15896DAF-C094-41F7-B378-583E11E72BB2}"/>
                </a:ext>
              </a:extLst>
            </p:cNvPr>
            <p:cNvSpPr>
              <a:spLocks noChangeShapeType="1"/>
            </p:cNvSpPr>
            <p:nvPr/>
          </p:nvSpPr>
          <p:spPr bwMode="auto">
            <a:xfrm>
              <a:off x="1152" y="2631"/>
              <a:ext cx="48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73" name="Line 16">
              <a:extLst>
                <a:ext uri="{FF2B5EF4-FFF2-40B4-BE49-F238E27FC236}">
                  <a16:creationId xmlns:a16="http://schemas.microsoft.com/office/drawing/2014/main" xmlns="" id="{DE99D699-5752-4054-A2E3-CBA6032B83E5}"/>
                </a:ext>
              </a:extLst>
            </p:cNvPr>
            <p:cNvSpPr>
              <a:spLocks noChangeShapeType="1"/>
            </p:cNvSpPr>
            <p:nvPr/>
          </p:nvSpPr>
          <p:spPr bwMode="auto">
            <a:xfrm>
              <a:off x="1973" y="3280"/>
              <a:ext cx="0" cy="2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74" name="Line 18">
              <a:extLst>
                <a:ext uri="{FF2B5EF4-FFF2-40B4-BE49-F238E27FC236}">
                  <a16:creationId xmlns:a16="http://schemas.microsoft.com/office/drawing/2014/main" xmlns="" id="{F8F0998F-CBCC-4323-A33A-75778346071E}"/>
                </a:ext>
              </a:extLst>
            </p:cNvPr>
            <p:cNvSpPr>
              <a:spLocks noChangeShapeType="1"/>
            </p:cNvSpPr>
            <p:nvPr/>
          </p:nvSpPr>
          <p:spPr bwMode="auto">
            <a:xfrm flipH="1">
              <a:off x="2304" y="2583"/>
              <a:ext cx="528"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75" name="Line 19">
              <a:extLst>
                <a:ext uri="{FF2B5EF4-FFF2-40B4-BE49-F238E27FC236}">
                  <a16:creationId xmlns:a16="http://schemas.microsoft.com/office/drawing/2014/main" xmlns="" id="{883545DC-6F81-4475-B2D7-9FB8D51C6D2F}"/>
                </a:ext>
              </a:extLst>
            </p:cNvPr>
            <p:cNvSpPr>
              <a:spLocks noChangeShapeType="1"/>
            </p:cNvSpPr>
            <p:nvPr/>
          </p:nvSpPr>
          <p:spPr bwMode="auto">
            <a:xfrm>
              <a:off x="2225" y="1928"/>
              <a:ext cx="624" cy="336"/>
            </a:xfrm>
            <a:prstGeom prst="line">
              <a:avLst/>
            </a:prstGeom>
            <a:noFill/>
            <a:ln w="2857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76" name="Line 20">
              <a:extLst>
                <a:ext uri="{FF2B5EF4-FFF2-40B4-BE49-F238E27FC236}">
                  <a16:creationId xmlns:a16="http://schemas.microsoft.com/office/drawing/2014/main" xmlns="" id="{BD1E444D-B015-4D70-8A2B-A05131D63FB8}"/>
                </a:ext>
              </a:extLst>
            </p:cNvPr>
            <p:cNvSpPr>
              <a:spLocks noChangeShapeType="1"/>
            </p:cNvSpPr>
            <p:nvPr/>
          </p:nvSpPr>
          <p:spPr bwMode="auto">
            <a:xfrm flipV="1">
              <a:off x="1968" y="2061"/>
              <a:ext cx="0" cy="569"/>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77" name="Line 21">
              <a:extLst>
                <a:ext uri="{FF2B5EF4-FFF2-40B4-BE49-F238E27FC236}">
                  <a16:creationId xmlns:a16="http://schemas.microsoft.com/office/drawing/2014/main" xmlns="" id="{8D406DE7-FD7D-43CC-AF54-E31F2FE7E67F}"/>
                </a:ext>
              </a:extLst>
            </p:cNvPr>
            <p:cNvSpPr>
              <a:spLocks noChangeShapeType="1"/>
            </p:cNvSpPr>
            <p:nvPr/>
          </p:nvSpPr>
          <p:spPr bwMode="auto">
            <a:xfrm flipH="1">
              <a:off x="3456" y="1920"/>
              <a:ext cx="432" cy="37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78" name="Line 22">
              <a:extLst>
                <a:ext uri="{FF2B5EF4-FFF2-40B4-BE49-F238E27FC236}">
                  <a16:creationId xmlns:a16="http://schemas.microsoft.com/office/drawing/2014/main" xmlns="" id="{5AA69E47-C149-4416-8BDA-DD7C73BB1E7C}"/>
                </a:ext>
              </a:extLst>
            </p:cNvPr>
            <p:cNvSpPr>
              <a:spLocks noChangeShapeType="1"/>
            </p:cNvSpPr>
            <p:nvPr/>
          </p:nvSpPr>
          <p:spPr bwMode="auto">
            <a:xfrm>
              <a:off x="3529" y="2439"/>
              <a:ext cx="1200"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79" name="Line 23">
              <a:extLst>
                <a:ext uri="{FF2B5EF4-FFF2-40B4-BE49-F238E27FC236}">
                  <a16:creationId xmlns:a16="http://schemas.microsoft.com/office/drawing/2014/main" xmlns="" id="{57EA4917-A871-4C47-B94B-8352258555CF}"/>
                </a:ext>
              </a:extLst>
            </p:cNvPr>
            <p:cNvSpPr>
              <a:spLocks noChangeShapeType="1"/>
            </p:cNvSpPr>
            <p:nvPr/>
          </p:nvSpPr>
          <p:spPr bwMode="auto">
            <a:xfrm flipH="1">
              <a:off x="3504" y="2583"/>
              <a:ext cx="1248"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80" name="Line 24">
              <a:extLst>
                <a:ext uri="{FF2B5EF4-FFF2-40B4-BE49-F238E27FC236}">
                  <a16:creationId xmlns:a16="http://schemas.microsoft.com/office/drawing/2014/main" xmlns="" id="{4639F84B-F51C-4A75-8EA3-0C76E46468F9}"/>
                </a:ext>
              </a:extLst>
            </p:cNvPr>
            <p:cNvSpPr>
              <a:spLocks noChangeShapeType="1"/>
            </p:cNvSpPr>
            <p:nvPr/>
          </p:nvSpPr>
          <p:spPr bwMode="auto">
            <a:xfrm>
              <a:off x="3600" y="3939"/>
              <a:ext cx="1200"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81" name="Line 25">
              <a:extLst>
                <a:ext uri="{FF2B5EF4-FFF2-40B4-BE49-F238E27FC236}">
                  <a16:creationId xmlns:a16="http://schemas.microsoft.com/office/drawing/2014/main" xmlns="" id="{E4585EBB-590B-4BE9-887A-4564A6A405DE}"/>
                </a:ext>
              </a:extLst>
            </p:cNvPr>
            <p:cNvSpPr>
              <a:spLocks noChangeShapeType="1"/>
            </p:cNvSpPr>
            <p:nvPr/>
          </p:nvSpPr>
          <p:spPr bwMode="auto">
            <a:xfrm>
              <a:off x="4416" y="1948"/>
              <a:ext cx="432" cy="279"/>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82" name="Line 26">
              <a:extLst>
                <a:ext uri="{FF2B5EF4-FFF2-40B4-BE49-F238E27FC236}">
                  <a16:creationId xmlns:a16="http://schemas.microsoft.com/office/drawing/2014/main" xmlns="" id="{7A963B8F-E6D8-438C-95C9-470AC96E8B98}"/>
                </a:ext>
              </a:extLst>
            </p:cNvPr>
            <p:cNvSpPr>
              <a:spLocks noChangeShapeType="1"/>
            </p:cNvSpPr>
            <p:nvPr/>
          </p:nvSpPr>
          <p:spPr bwMode="auto">
            <a:xfrm flipH="1">
              <a:off x="4499" y="1440"/>
              <a:ext cx="384" cy="14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83" name="Text Box 27">
              <a:extLst>
                <a:ext uri="{FF2B5EF4-FFF2-40B4-BE49-F238E27FC236}">
                  <a16:creationId xmlns:a16="http://schemas.microsoft.com/office/drawing/2014/main" xmlns="" id="{135002DB-8B34-4775-B931-B589942E5DD5}"/>
                </a:ext>
              </a:extLst>
            </p:cNvPr>
            <p:cNvSpPr txBox="1">
              <a:spLocks noChangeArrowheads="1"/>
            </p:cNvSpPr>
            <p:nvPr/>
          </p:nvSpPr>
          <p:spPr bwMode="auto">
            <a:xfrm>
              <a:off x="756" y="1727"/>
              <a:ext cx="91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1800" b="1"/>
                <a:t>返回</a:t>
              </a:r>
            </a:p>
            <a:p>
              <a:pPr algn="ctr" eaLnBrk="1" hangingPunct="1">
                <a:lnSpc>
                  <a:spcPct val="80000"/>
                </a:lnSpc>
                <a:spcBef>
                  <a:spcPct val="0"/>
                </a:spcBef>
                <a:buFontTx/>
                <a:buNone/>
              </a:pPr>
              <a:r>
                <a:rPr lang="zh-CN" altLang="en-US" sz="1800" b="1"/>
                <a:t>用户模式</a:t>
              </a:r>
            </a:p>
          </p:txBody>
        </p:sp>
        <p:sp>
          <p:nvSpPr>
            <p:cNvPr id="164884" name="Text Box 28">
              <a:extLst>
                <a:ext uri="{FF2B5EF4-FFF2-40B4-BE49-F238E27FC236}">
                  <a16:creationId xmlns:a16="http://schemas.microsoft.com/office/drawing/2014/main" xmlns="" id="{4C9E4376-F594-493F-9B18-111933494C8C}"/>
                </a:ext>
              </a:extLst>
            </p:cNvPr>
            <p:cNvSpPr txBox="1">
              <a:spLocks noChangeArrowheads="1"/>
            </p:cNvSpPr>
            <p:nvPr/>
          </p:nvSpPr>
          <p:spPr bwMode="auto">
            <a:xfrm>
              <a:off x="1824" y="2247"/>
              <a:ext cx="624"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1800" b="1"/>
                <a:t>剥夺</a:t>
              </a:r>
            </a:p>
          </p:txBody>
        </p:sp>
        <p:sp>
          <p:nvSpPr>
            <p:cNvPr id="164885" name="Text Box 29">
              <a:extLst>
                <a:ext uri="{FF2B5EF4-FFF2-40B4-BE49-F238E27FC236}">
                  <a16:creationId xmlns:a16="http://schemas.microsoft.com/office/drawing/2014/main" xmlns="" id="{DD02CC61-0882-42FF-8E80-D5ABD4320F1C}"/>
                </a:ext>
              </a:extLst>
            </p:cNvPr>
            <p:cNvSpPr txBox="1">
              <a:spLocks noChangeArrowheads="1"/>
            </p:cNvSpPr>
            <p:nvPr/>
          </p:nvSpPr>
          <p:spPr bwMode="auto">
            <a:xfrm>
              <a:off x="1056" y="2393"/>
              <a:ext cx="912"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1800" b="1"/>
                <a:t>返回</a:t>
              </a:r>
            </a:p>
          </p:txBody>
        </p:sp>
        <p:sp>
          <p:nvSpPr>
            <p:cNvPr id="164886" name="Text Box 30">
              <a:extLst>
                <a:ext uri="{FF2B5EF4-FFF2-40B4-BE49-F238E27FC236}">
                  <a16:creationId xmlns:a16="http://schemas.microsoft.com/office/drawing/2014/main" xmlns="" id="{7689FE00-CE90-4DA0-849B-E802C29B5A42}"/>
                </a:ext>
              </a:extLst>
            </p:cNvPr>
            <p:cNvSpPr txBox="1">
              <a:spLocks noChangeArrowheads="1"/>
            </p:cNvSpPr>
            <p:nvPr/>
          </p:nvSpPr>
          <p:spPr bwMode="auto">
            <a:xfrm>
              <a:off x="768" y="2775"/>
              <a:ext cx="91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1800" b="1"/>
                <a:t>系统调用</a:t>
              </a:r>
            </a:p>
            <a:p>
              <a:pPr algn="ctr" eaLnBrk="1" hangingPunct="1">
                <a:lnSpc>
                  <a:spcPct val="80000"/>
                </a:lnSpc>
                <a:spcBef>
                  <a:spcPct val="0"/>
                </a:spcBef>
                <a:buFontTx/>
                <a:buNone/>
              </a:pPr>
              <a:r>
                <a:rPr lang="zh-CN" altLang="en-US" sz="1800" b="1"/>
                <a:t>，中断</a:t>
              </a:r>
            </a:p>
          </p:txBody>
        </p:sp>
        <p:sp>
          <p:nvSpPr>
            <p:cNvPr id="164887" name="Freeform 31">
              <a:extLst>
                <a:ext uri="{FF2B5EF4-FFF2-40B4-BE49-F238E27FC236}">
                  <a16:creationId xmlns:a16="http://schemas.microsoft.com/office/drawing/2014/main" xmlns="" id="{CCA0C9ED-CB40-4E44-8AB5-7E8CBA40F77F}"/>
                </a:ext>
              </a:extLst>
            </p:cNvPr>
            <p:cNvSpPr>
              <a:spLocks/>
            </p:cNvSpPr>
            <p:nvPr/>
          </p:nvSpPr>
          <p:spPr bwMode="auto">
            <a:xfrm>
              <a:off x="1360" y="3063"/>
              <a:ext cx="480" cy="408"/>
            </a:xfrm>
            <a:custGeom>
              <a:avLst/>
              <a:gdLst>
                <a:gd name="T0" fmla="*/ 464 w 480"/>
                <a:gd name="T1" fmla="*/ 192 h 408"/>
                <a:gd name="T2" fmla="*/ 416 w 480"/>
                <a:gd name="T3" fmla="*/ 384 h 408"/>
                <a:gd name="T4" fmla="*/ 80 w 480"/>
                <a:gd name="T5" fmla="*/ 336 h 408"/>
                <a:gd name="T6" fmla="*/ 32 w 480"/>
                <a:gd name="T7" fmla="*/ 96 h 408"/>
                <a:gd name="T8" fmla="*/ 272 w 480"/>
                <a:gd name="T9" fmla="*/ 0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 h="408">
                  <a:moveTo>
                    <a:pt x="464" y="192"/>
                  </a:moveTo>
                  <a:cubicBezTo>
                    <a:pt x="472" y="276"/>
                    <a:pt x="480" y="360"/>
                    <a:pt x="416" y="384"/>
                  </a:cubicBezTo>
                  <a:cubicBezTo>
                    <a:pt x="352" y="408"/>
                    <a:pt x="144" y="384"/>
                    <a:pt x="80" y="336"/>
                  </a:cubicBezTo>
                  <a:cubicBezTo>
                    <a:pt x="16" y="288"/>
                    <a:pt x="0" y="152"/>
                    <a:pt x="32" y="96"/>
                  </a:cubicBezTo>
                  <a:cubicBezTo>
                    <a:pt x="64" y="40"/>
                    <a:pt x="232" y="16"/>
                    <a:pt x="272" y="0"/>
                  </a:cubicBezTo>
                </a:path>
              </a:pathLst>
            </a:custGeom>
            <a:noFill/>
            <a:ln w="28575"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88" name="Text Box 32">
              <a:extLst>
                <a:ext uri="{FF2B5EF4-FFF2-40B4-BE49-F238E27FC236}">
                  <a16:creationId xmlns:a16="http://schemas.microsoft.com/office/drawing/2014/main" xmlns="" id="{DB15E642-FD29-47FC-BF71-1E9F76BB266C}"/>
                </a:ext>
              </a:extLst>
            </p:cNvPr>
            <p:cNvSpPr txBox="1">
              <a:spLocks noChangeArrowheads="1"/>
            </p:cNvSpPr>
            <p:nvPr/>
          </p:nvSpPr>
          <p:spPr bwMode="auto">
            <a:xfrm>
              <a:off x="816" y="3353"/>
              <a:ext cx="91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1800" b="1"/>
                <a:t>中断，</a:t>
              </a:r>
            </a:p>
            <a:p>
              <a:pPr algn="ctr" eaLnBrk="1" hangingPunct="1">
                <a:lnSpc>
                  <a:spcPct val="80000"/>
                </a:lnSpc>
                <a:spcBef>
                  <a:spcPct val="0"/>
                </a:spcBef>
                <a:buFontTx/>
                <a:buNone/>
              </a:pPr>
              <a:r>
                <a:rPr lang="zh-CN" altLang="en-US" sz="1800" b="1"/>
                <a:t>中断返回</a:t>
              </a:r>
            </a:p>
          </p:txBody>
        </p:sp>
        <p:sp>
          <p:nvSpPr>
            <p:cNvPr id="164889" name="Text Box 33">
              <a:extLst>
                <a:ext uri="{FF2B5EF4-FFF2-40B4-BE49-F238E27FC236}">
                  <a16:creationId xmlns:a16="http://schemas.microsoft.com/office/drawing/2014/main" xmlns="" id="{FCCF0077-0AF7-4FDC-91C2-B3C88D57AB83}"/>
                </a:ext>
              </a:extLst>
            </p:cNvPr>
            <p:cNvSpPr txBox="1">
              <a:spLocks noChangeArrowheads="1"/>
            </p:cNvSpPr>
            <p:nvPr/>
          </p:nvSpPr>
          <p:spPr bwMode="auto">
            <a:xfrm>
              <a:off x="1683" y="3339"/>
              <a:ext cx="912"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1800" b="1"/>
                <a:t>退出</a:t>
              </a:r>
            </a:p>
          </p:txBody>
        </p:sp>
        <p:sp>
          <p:nvSpPr>
            <p:cNvPr id="164890" name="Text Box 34">
              <a:extLst>
                <a:ext uri="{FF2B5EF4-FFF2-40B4-BE49-F238E27FC236}">
                  <a16:creationId xmlns:a16="http://schemas.microsoft.com/office/drawing/2014/main" xmlns="" id="{BBE6241D-ABD1-4E8F-B07E-F732DBC6B705}"/>
                </a:ext>
              </a:extLst>
            </p:cNvPr>
            <p:cNvSpPr txBox="1">
              <a:spLocks noChangeArrowheads="1"/>
            </p:cNvSpPr>
            <p:nvPr/>
          </p:nvSpPr>
          <p:spPr bwMode="auto">
            <a:xfrm>
              <a:off x="2160" y="3195"/>
              <a:ext cx="912"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1800" b="1"/>
                <a:t>睡眠</a:t>
              </a:r>
            </a:p>
          </p:txBody>
        </p:sp>
        <p:sp>
          <p:nvSpPr>
            <p:cNvPr id="164891" name="Text Box 35">
              <a:extLst>
                <a:ext uri="{FF2B5EF4-FFF2-40B4-BE49-F238E27FC236}">
                  <a16:creationId xmlns:a16="http://schemas.microsoft.com/office/drawing/2014/main" xmlns="" id="{0090336F-CAF3-4BB8-8DA5-B024332AF070}"/>
                </a:ext>
              </a:extLst>
            </p:cNvPr>
            <p:cNvSpPr txBox="1">
              <a:spLocks noChangeArrowheads="1"/>
            </p:cNvSpPr>
            <p:nvPr/>
          </p:nvSpPr>
          <p:spPr bwMode="auto">
            <a:xfrm>
              <a:off x="2208" y="2666"/>
              <a:ext cx="91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1800" b="1"/>
                <a:t>重新</a:t>
              </a:r>
            </a:p>
            <a:p>
              <a:pPr algn="ctr" eaLnBrk="1" hangingPunct="1">
                <a:lnSpc>
                  <a:spcPct val="80000"/>
                </a:lnSpc>
                <a:spcBef>
                  <a:spcPct val="0"/>
                </a:spcBef>
                <a:buFontTx/>
                <a:buNone/>
              </a:pPr>
              <a:r>
                <a:rPr lang="zh-CN" altLang="en-US" sz="1800" b="1"/>
                <a:t>调度进程</a:t>
              </a:r>
            </a:p>
          </p:txBody>
        </p:sp>
        <p:sp>
          <p:nvSpPr>
            <p:cNvPr id="164892" name="Text Box 36">
              <a:extLst>
                <a:ext uri="{FF2B5EF4-FFF2-40B4-BE49-F238E27FC236}">
                  <a16:creationId xmlns:a16="http://schemas.microsoft.com/office/drawing/2014/main" xmlns="" id="{E3B92371-6AAA-4E08-BB53-297FB4ECCAF2}"/>
                </a:ext>
              </a:extLst>
            </p:cNvPr>
            <p:cNvSpPr txBox="1">
              <a:spLocks noChangeArrowheads="1"/>
            </p:cNvSpPr>
            <p:nvPr/>
          </p:nvSpPr>
          <p:spPr bwMode="auto">
            <a:xfrm>
              <a:off x="2928" y="3111"/>
              <a:ext cx="912"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1800" b="1"/>
                <a:t>唤醒</a:t>
              </a:r>
            </a:p>
          </p:txBody>
        </p:sp>
        <p:sp>
          <p:nvSpPr>
            <p:cNvPr id="164893" name="Text Box 37">
              <a:extLst>
                <a:ext uri="{FF2B5EF4-FFF2-40B4-BE49-F238E27FC236}">
                  <a16:creationId xmlns:a16="http://schemas.microsoft.com/office/drawing/2014/main" xmlns="" id="{B5E5D55C-F1AE-4631-B7BE-F43D5161F9B4}"/>
                </a:ext>
              </a:extLst>
            </p:cNvPr>
            <p:cNvSpPr txBox="1">
              <a:spLocks noChangeArrowheads="1"/>
            </p:cNvSpPr>
            <p:nvPr/>
          </p:nvSpPr>
          <p:spPr bwMode="auto">
            <a:xfrm>
              <a:off x="3696" y="3743"/>
              <a:ext cx="912"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1800" b="1"/>
                <a:t>换出</a:t>
              </a:r>
            </a:p>
          </p:txBody>
        </p:sp>
        <p:sp>
          <p:nvSpPr>
            <p:cNvPr id="164894" name="Text Box 38">
              <a:extLst>
                <a:ext uri="{FF2B5EF4-FFF2-40B4-BE49-F238E27FC236}">
                  <a16:creationId xmlns:a16="http://schemas.microsoft.com/office/drawing/2014/main" xmlns="" id="{27B8506A-BC74-46E8-A55E-DCF52BA930E2}"/>
                </a:ext>
              </a:extLst>
            </p:cNvPr>
            <p:cNvSpPr txBox="1">
              <a:spLocks noChangeArrowheads="1"/>
            </p:cNvSpPr>
            <p:nvPr/>
          </p:nvSpPr>
          <p:spPr bwMode="auto">
            <a:xfrm>
              <a:off x="3705" y="2262"/>
              <a:ext cx="912"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1800" b="1"/>
                <a:t>换出</a:t>
              </a:r>
            </a:p>
          </p:txBody>
        </p:sp>
        <p:sp>
          <p:nvSpPr>
            <p:cNvPr id="164895" name="Text Box 39">
              <a:extLst>
                <a:ext uri="{FF2B5EF4-FFF2-40B4-BE49-F238E27FC236}">
                  <a16:creationId xmlns:a16="http://schemas.microsoft.com/office/drawing/2014/main" xmlns="" id="{C63DE812-7105-41A6-B969-33CEC7145BDA}"/>
                </a:ext>
              </a:extLst>
            </p:cNvPr>
            <p:cNvSpPr txBox="1">
              <a:spLocks noChangeArrowheads="1"/>
            </p:cNvSpPr>
            <p:nvPr/>
          </p:nvSpPr>
          <p:spPr bwMode="auto">
            <a:xfrm>
              <a:off x="3744" y="2571"/>
              <a:ext cx="912"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1800" b="1"/>
                <a:t>换入</a:t>
              </a:r>
            </a:p>
          </p:txBody>
        </p:sp>
        <p:sp>
          <p:nvSpPr>
            <p:cNvPr id="164896" name="Text Box 40">
              <a:extLst>
                <a:ext uri="{FF2B5EF4-FFF2-40B4-BE49-F238E27FC236}">
                  <a16:creationId xmlns:a16="http://schemas.microsoft.com/office/drawing/2014/main" xmlns="" id="{6AE9972B-7F4F-4B55-BD72-71509077D281}"/>
                </a:ext>
              </a:extLst>
            </p:cNvPr>
            <p:cNvSpPr txBox="1">
              <a:spLocks noChangeArrowheads="1"/>
            </p:cNvSpPr>
            <p:nvPr/>
          </p:nvSpPr>
          <p:spPr bwMode="auto">
            <a:xfrm>
              <a:off x="3018" y="1746"/>
              <a:ext cx="91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1800" b="1"/>
                <a:t>存储器</a:t>
              </a:r>
            </a:p>
            <a:p>
              <a:pPr algn="ctr" eaLnBrk="1" hangingPunct="1">
                <a:lnSpc>
                  <a:spcPct val="80000"/>
                </a:lnSpc>
                <a:spcBef>
                  <a:spcPct val="0"/>
                </a:spcBef>
                <a:buFontTx/>
                <a:buNone/>
              </a:pPr>
              <a:r>
                <a:rPr lang="zh-CN" altLang="en-US" sz="1800" b="1"/>
                <a:t>空间足够</a:t>
              </a:r>
            </a:p>
          </p:txBody>
        </p:sp>
        <p:sp>
          <p:nvSpPr>
            <p:cNvPr id="164897" name="Text Box 41">
              <a:extLst>
                <a:ext uri="{FF2B5EF4-FFF2-40B4-BE49-F238E27FC236}">
                  <a16:creationId xmlns:a16="http://schemas.microsoft.com/office/drawing/2014/main" xmlns="" id="{2C073CF6-FFEB-4592-BEFB-B8C0307935B9}"/>
                </a:ext>
              </a:extLst>
            </p:cNvPr>
            <p:cNvSpPr txBox="1">
              <a:spLocks noChangeArrowheads="1"/>
            </p:cNvSpPr>
            <p:nvPr/>
          </p:nvSpPr>
          <p:spPr bwMode="auto">
            <a:xfrm>
              <a:off x="4416" y="1767"/>
              <a:ext cx="120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1800" b="1"/>
                <a:t>存储器空间不足</a:t>
              </a:r>
            </a:p>
            <a:p>
              <a:pPr algn="ctr" eaLnBrk="1" hangingPunct="1">
                <a:lnSpc>
                  <a:spcPct val="80000"/>
                </a:lnSpc>
                <a:spcBef>
                  <a:spcPct val="0"/>
                </a:spcBef>
                <a:buFontTx/>
                <a:buNone/>
              </a:pPr>
              <a:r>
                <a:rPr lang="en-US" altLang="zh-CN" sz="1800" b="1"/>
                <a:t>(</a:t>
              </a:r>
              <a:r>
                <a:rPr lang="zh-CN" altLang="en-US" sz="1800" b="1"/>
                <a:t>仅在交换系统中</a:t>
              </a:r>
              <a:r>
                <a:rPr lang="en-US" altLang="zh-CN" sz="1800" b="1"/>
                <a:t>)</a:t>
              </a:r>
            </a:p>
          </p:txBody>
        </p:sp>
        <p:sp>
          <p:nvSpPr>
            <p:cNvPr id="164898" name="Text Box 42">
              <a:extLst>
                <a:ext uri="{FF2B5EF4-FFF2-40B4-BE49-F238E27FC236}">
                  <a16:creationId xmlns:a16="http://schemas.microsoft.com/office/drawing/2014/main" xmlns="" id="{643F5117-7889-4CAC-890C-5184C431FA2B}"/>
                </a:ext>
              </a:extLst>
            </p:cNvPr>
            <p:cNvSpPr txBox="1">
              <a:spLocks noChangeArrowheads="1"/>
            </p:cNvSpPr>
            <p:nvPr/>
          </p:nvSpPr>
          <p:spPr bwMode="auto">
            <a:xfrm>
              <a:off x="4830" y="1287"/>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fork</a:t>
              </a:r>
            </a:p>
          </p:txBody>
        </p:sp>
        <p:sp>
          <p:nvSpPr>
            <p:cNvPr id="164899" name="Line 43">
              <a:extLst>
                <a:ext uri="{FF2B5EF4-FFF2-40B4-BE49-F238E27FC236}">
                  <a16:creationId xmlns:a16="http://schemas.microsoft.com/office/drawing/2014/main" xmlns="" id="{4CE104B8-F905-42F9-81A0-CB681940435B}"/>
                </a:ext>
              </a:extLst>
            </p:cNvPr>
            <p:cNvSpPr>
              <a:spLocks noChangeShapeType="1"/>
            </p:cNvSpPr>
            <p:nvPr/>
          </p:nvSpPr>
          <p:spPr bwMode="auto">
            <a:xfrm flipV="1">
              <a:off x="3225" y="2817"/>
              <a:ext cx="0" cy="74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900" name="Line 44">
              <a:extLst>
                <a:ext uri="{FF2B5EF4-FFF2-40B4-BE49-F238E27FC236}">
                  <a16:creationId xmlns:a16="http://schemas.microsoft.com/office/drawing/2014/main" xmlns="" id="{84D79F02-B5A3-43DC-9D48-3EDB09C0D5F8}"/>
                </a:ext>
              </a:extLst>
            </p:cNvPr>
            <p:cNvSpPr>
              <a:spLocks noChangeShapeType="1"/>
            </p:cNvSpPr>
            <p:nvPr/>
          </p:nvSpPr>
          <p:spPr bwMode="auto">
            <a:xfrm flipV="1">
              <a:off x="5106" y="2841"/>
              <a:ext cx="0" cy="69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901" name="Text Box 45">
              <a:extLst>
                <a:ext uri="{FF2B5EF4-FFF2-40B4-BE49-F238E27FC236}">
                  <a16:creationId xmlns:a16="http://schemas.microsoft.com/office/drawing/2014/main" xmlns="" id="{D8269309-1DED-423E-BC9A-A3C97B768E0F}"/>
                </a:ext>
              </a:extLst>
            </p:cNvPr>
            <p:cNvSpPr txBox="1">
              <a:spLocks noChangeArrowheads="1"/>
            </p:cNvSpPr>
            <p:nvPr/>
          </p:nvSpPr>
          <p:spPr bwMode="auto">
            <a:xfrm>
              <a:off x="5040" y="3123"/>
              <a:ext cx="48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r>
                <a:rPr lang="zh-CN" altLang="en-US" sz="1800" b="1"/>
                <a:t>唤醒</a:t>
              </a:r>
            </a:p>
          </p:txBody>
        </p:sp>
        <p:sp>
          <p:nvSpPr>
            <p:cNvPr id="164902" name="Oval 5">
              <a:extLst>
                <a:ext uri="{FF2B5EF4-FFF2-40B4-BE49-F238E27FC236}">
                  <a16:creationId xmlns:a16="http://schemas.microsoft.com/office/drawing/2014/main" xmlns="" id="{42219D9D-1758-418B-99E6-0225B4E2D459}"/>
                </a:ext>
              </a:extLst>
            </p:cNvPr>
            <p:cNvSpPr>
              <a:spLocks noChangeArrowheads="1"/>
            </p:cNvSpPr>
            <p:nvPr/>
          </p:nvSpPr>
          <p:spPr bwMode="auto">
            <a:xfrm>
              <a:off x="1602" y="2568"/>
              <a:ext cx="720" cy="720"/>
            </a:xfrm>
            <a:prstGeom prst="ellipse">
              <a:avLst/>
            </a:prstGeom>
            <a:gradFill rotWithShape="0">
              <a:gsLst>
                <a:gs pos="0">
                  <a:srgbClr val="FFFFFF"/>
                </a:gs>
                <a:gs pos="100000">
                  <a:srgbClr val="339933"/>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内核模式</a:t>
              </a:r>
            </a:p>
            <a:p>
              <a:pPr algn="ctr" eaLnBrk="1" hangingPunct="1">
                <a:spcBef>
                  <a:spcPct val="0"/>
                </a:spcBef>
                <a:buFontTx/>
                <a:buNone/>
              </a:pPr>
              <a:r>
                <a:rPr lang="zh-CN" altLang="en-US" sz="2000" b="1"/>
                <a:t>下运行</a:t>
              </a:r>
            </a:p>
          </p:txBody>
        </p:sp>
        <p:sp>
          <p:nvSpPr>
            <p:cNvPr id="164903" name="Oval 4">
              <a:extLst>
                <a:ext uri="{FF2B5EF4-FFF2-40B4-BE49-F238E27FC236}">
                  <a16:creationId xmlns:a16="http://schemas.microsoft.com/office/drawing/2014/main" xmlns="" id="{C7E43543-A5EA-4097-A767-8D7D69F13025}"/>
                </a:ext>
              </a:extLst>
            </p:cNvPr>
            <p:cNvSpPr>
              <a:spLocks noChangeArrowheads="1"/>
            </p:cNvSpPr>
            <p:nvPr/>
          </p:nvSpPr>
          <p:spPr bwMode="auto">
            <a:xfrm>
              <a:off x="480" y="2103"/>
              <a:ext cx="720" cy="720"/>
            </a:xfrm>
            <a:prstGeom prst="ellipse">
              <a:avLst/>
            </a:prstGeom>
            <a:gradFill rotWithShape="0">
              <a:gsLst>
                <a:gs pos="0">
                  <a:srgbClr val="FFFFFF"/>
                </a:gs>
                <a:gs pos="100000">
                  <a:srgbClr val="339933"/>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用户模式</a:t>
              </a:r>
            </a:p>
            <a:p>
              <a:pPr algn="ctr" eaLnBrk="1" hangingPunct="1">
                <a:spcBef>
                  <a:spcPct val="0"/>
                </a:spcBef>
                <a:buFontTx/>
                <a:buNone/>
              </a:pPr>
              <a:r>
                <a:rPr lang="zh-CN" altLang="en-US" sz="2000" b="1"/>
                <a:t>下运行</a:t>
              </a:r>
            </a:p>
          </p:txBody>
        </p:sp>
        <p:sp>
          <p:nvSpPr>
            <p:cNvPr id="164904" name="Oval 6">
              <a:extLst>
                <a:ext uri="{FF2B5EF4-FFF2-40B4-BE49-F238E27FC236}">
                  <a16:creationId xmlns:a16="http://schemas.microsoft.com/office/drawing/2014/main" xmlns="" id="{0427A0A0-289F-4C7E-BF55-B3FE110C2470}"/>
                </a:ext>
              </a:extLst>
            </p:cNvPr>
            <p:cNvSpPr>
              <a:spLocks noChangeArrowheads="1"/>
            </p:cNvSpPr>
            <p:nvPr/>
          </p:nvSpPr>
          <p:spPr bwMode="auto">
            <a:xfrm>
              <a:off x="1584" y="1344"/>
              <a:ext cx="720" cy="720"/>
            </a:xfrm>
            <a:prstGeom prst="ellipse">
              <a:avLst/>
            </a:prstGeom>
            <a:gradFill rotWithShape="0">
              <a:gsLst>
                <a:gs pos="0">
                  <a:srgbClr val="FFFFFF"/>
                </a:gs>
                <a:gs pos="100000">
                  <a:srgbClr val="339933"/>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被剥夺</a:t>
              </a:r>
            </a:p>
          </p:txBody>
        </p:sp>
        <p:sp>
          <p:nvSpPr>
            <p:cNvPr id="164905" name="Oval 7">
              <a:extLst>
                <a:ext uri="{FF2B5EF4-FFF2-40B4-BE49-F238E27FC236}">
                  <a16:creationId xmlns:a16="http://schemas.microsoft.com/office/drawing/2014/main" xmlns="" id="{3B3BE815-6DD5-491B-A2DD-E9A4A07166C8}"/>
                </a:ext>
              </a:extLst>
            </p:cNvPr>
            <p:cNvSpPr>
              <a:spLocks noChangeArrowheads="1"/>
            </p:cNvSpPr>
            <p:nvPr/>
          </p:nvSpPr>
          <p:spPr bwMode="auto">
            <a:xfrm>
              <a:off x="1635" y="3552"/>
              <a:ext cx="720" cy="720"/>
            </a:xfrm>
            <a:prstGeom prst="ellipse">
              <a:avLst/>
            </a:prstGeom>
            <a:gradFill rotWithShape="0">
              <a:gsLst>
                <a:gs pos="0">
                  <a:srgbClr val="FFFFFF"/>
                </a:gs>
                <a:gs pos="100000">
                  <a:srgbClr val="339933"/>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僵死</a:t>
              </a:r>
            </a:p>
          </p:txBody>
        </p:sp>
        <p:sp>
          <p:nvSpPr>
            <p:cNvPr id="164906" name="Oval 8">
              <a:extLst>
                <a:ext uri="{FF2B5EF4-FFF2-40B4-BE49-F238E27FC236}">
                  <a16:creationId xmlns:a16="http://schemas.microsoft.com/office/drawing/2014/main" xmlns="" id="{B1BF80F6-09C2-46DC-BDFA-B501639654E8}"/>
                </a:ext>
              </a:extLst>
            </p:cNvPr>
            <p:cNvSpPr>
              <a:spLocks noChangeArrowheads="1"/>
            </p:cNvSpPr>
            <p:nvPr/>
          </p:nvSpPr>
          <p:spPr bwMode="auto">
            <a:xfrm>
              <a:off x="2805" y="2121"/>
              <a:ext cx="720" cy="720"/>
            </a:xfrm>
            <a:prstGeom prst="ellipse">
              <a:avLst/>
            </a:prstGeom>
            <a:gradFill rotWithShape="0">
              <a:gsLst>
                <a:gs pos="0">
                  <a:srgbClr val="FFFFFF"/>
                </a:gs>
                <a:gs pos="100000">
                  <a:srgbClr val="339933"/>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在存储器</a:t>
              </a:r>
            </a:p>
            <a:p>
              <a:pPr algn="ctr" eaLnBrk="1" hangingPunct="1">
                <a:spcBef>
                  <a:spcPct val="0"/>
                </a:spcBef>
                <a:buFontTx/>
                <a:buNone/>
              </a:pPr>
              <a:r>
                <a:rPr lang="zh-CN" altLang="en-US" sz="2000" b="1"/>
                <a:t>中就绪</a:t>
              </a:r>
            </a:p>
          </p:txBody>
        </p:sp>
        <p:sp>
          <p:nvSpPr>
            <p:cNvPr id="164907" name="Oval 9">
              <a:extLst>
                <a:ext uri="{FF2B5EF4-FFF2-40B4-BE49-F238E27FC236}">
                  <a16:creationId xmlns:a16="http://schemas.microsoft.com/office/drawing/2014/main" xmlns="" id="{CA317C1D-D6B4-4A9B-8ED9-9EFD31F10E69}"/>
                </a:ext>
              </a:extLst>
            </p:cNvPr>
            <p:cNvSpPr>
              <a:spLocks noChangeArrowheads="1"/>
            </p:cNvSpPr>
            <p:nvPr/>
          </p:nvSpPr>
          <p:spPr bwMode="auto">
            <a:xfrm>
              <a:off x="3804" y="1344"/>
              <a:ext cx="720" cy="720"/>
            </a:xfrm>
            <a:prstGeom prst="ellipse">
              <a:avLst/>
            </a:prstGeom>
            <a:gradFill rotWithShape="0">
              <a:gsLst>
                <a:gs pos="0">
                  <a:srgbClr val="FFFFFF"/>
                </a:gs>
                <a:gs pos="100000">
                  <a:srgbClr val="339933"/>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创建</a:t>
              </a:r>
            </a:p>
          </p:txBody>
        </p:sp>
        <p:sp>
          <p:nvSpPr>
            <p:cNvPr id="164908" name="Oval 10">
              <a:extLst>
                <a:ext uri="{FF2B5EF4-FFF2-40B4-BE49-F238E27FC236}">
                  <a16:creationId xmlns:a16="http://schemas.microsoft.com/office/drawing/2014/main" xmlns="" id="{87B650F3-20CF-4154-954C-A8B46FA7101C}"/>
                </a:ext>
              </a:extLst>
            </p:cNvPr>
            <p:cNvSpPr>
              <a:spLocks noChangeArrowheads="1"/>
            </p:cNvSpPr>
            <p:nvPr/>
          </p:nvSpPr>
          <p:spPr bwMode="auto">
            <a:xfrm>
              <a:off x="4722" y="2130"/>
              <a:ext cx="720" cy="720"/>
            </a:xfrm>
            <a:prstGeom prst="ellipse">
              <a:avLst/>
            </a:prstGeom>
            <a:gradFill rotWithShape="0">
              <a:gsLst>
                <a:gs pos="0">
                  <a:srgbClr val="FFFFFF"/>
                </a:gs>
                <a:gs pos="100000">
                  <a:srgbClr val="339933"/>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就绪</a:t>
              </a:r>
            </a:p>
            <a:p>
              <a:pPr algn="ctr" eaLnBrk="1" hangingPunct="1">
                <a:spcBef>
                  <a:spcPct val="0"/>
                </a:spcBef>
                <a:buFontTx/>
                <a:buNone/>
              </a:pPr>
              <a:r>
                <a:rPr lang="zh-CN" altLang="en-US" sz="2000" b="1"/>
                <a:t>被交换</a:t>
              </a:r>
            </a:p>
          </p:txBody>
        </p:sp>
        <p:sp>
          <p:nvSpPr>
            <p:cNvPr id="164909" name="Oval 11">
              <a:extLst>
                <a:ext uri="{FF2B5EF4-FFF2-40B4-BE49-F238E27FC236}">
                  <a16:creationId xmlns:a16="http://schemas.microsoft.com/office/drawing/2014/main" xmlns="" id="{4AB384CD-78C2-468E-907F-9F563BB57718}"/>
                </a:ext>
              </a:extLst>
            </p:cNvPr>
            <p:cNvSpPr>
              <a:spLocks noChangeArrowheads="1"/>
            </p:cNvSpPr>
            <p:nvPr/>
          </p:nvSpPr>
          <p:spPr bwMode="auto">
            <a:xfrm>
              <a:off x="4770" y="3492"/>
              <a:ext cx="720" cy="720"/>
            </a:xfrm>
            <a:prstGeom prst="ellipse">
              <a:avLst/>
            </a:prstGeom>
            <a:gradFill rotWithShape="0">
              <a:gsLst>
                <a:gs pos="0">
                  <a:srgbClr val="FFFFFF"/>
                </a:gs>
                <a:gs pos="100000">
                  <a:srgbClr val="339933"/>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睡眠</a:t>
              </a:r>
            </a:p>
            <a:p>
              <a:pPr algn="ctr" eaLnBrk="1" hangingPunct="1">
                <a:spcBef>
                  <a:spcPct val="0"/>
                </a:spcBef>
                <a:buFontTx/>
                <a:buNone/>
              </a:pPr>
              <a:r>
                <a:rPr lang="zh-CN" altLang="en-US" sz="2000" b="1"/>
                <a:t>被交换</a:t>
              </a:r>
            </a:p>
          </p:txBody>
        </p:sp>
        <p:sp>
          <p:nvSpPr>
            <p:cNvPr id="164910" name="Oval 12">
              <a:extLst>
                <a:ext uri="{FF2B5EF4-FFF2-40B4-BE49-F238E27FC236}">
                  <a16:creationId xmlns:a16="http://schemas.microsoft.com/office/drawing/2014/main" xmlns="" id="{9060D5FE-B306-414C-A3E6-3405F3A9D82D}"/>
                </a:ext>
              </a:extLst>
            </p:cNvPr>
            <p:cNvSpPr>
              <a:spLocks noChangeArrowheads="1"/>
            </p:cNvSpPr>
            <p:nvPr/>
          </p:nvSpPr>
          <p:spPr bwMode="auto">
            <a:xfrm>
              <a:off x="2901" y="3540"/>
              <a:ext cx="720" cy="720"/>
            </a:xfrm>
            <a:prstGeom prst="ellipse">
              <a:avLst/>
            </a:prstGeom>
            <a:gradFill rotWithShape="0">
              <a:gsLst>
                <a:gs pos="0">
                  <a:srgbClr val="FFFFFF"/>
                </a:gs>
                <a:gs pos="100000">
                  <a:srgbClr val="339933"/>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在存储器</a:t>
              </a:r>
            </a:p>
            <a:p>
              <a:pPr algn="ctr" eaLnBrk="1" hangingPunct="1">
                <a:spcBef>
                  <a:spcPct val="0"/>
                </a:spcBef>
                <a:buFontTx/>
                <a:buNone/>
              </a:pPr>
              <a:r>
                <a:rPr lang="zh-CN" altLang="en-US" sz="2000" b="1"/>
                <a:t>中睡眠</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2543"/>
                                        </p:tgtEl>
                                        <p:attrNameLst>
                                          <p:attrName>style.visibility</p:attrName>
                                        </p:attrNameLst>
                                      </p:cBhvr>
                                      <p:to>
                                        <p:strVal val="visible"/>
                                      </p:to>
                                    </p:set>
                                    <p:animEffect transition="in" filter="box(in)">
                                      <p:cBhvr>
                                        <p:cTn id="7" dur="500"/>
                                        <p:tgtEl>
                                          <p:spTgt spid="362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xmlns="" id="{8418B746-C4A0-4080-9F0C-FF32981F98A0}"/>
              </a:ext>
            </a:extLst>
          </p:cNvPr>
          <p:cNvSpPr>
            <a:spLocks noChangeArrowheads="1"/>
          </p:cNvSpPr>
          <p:nvPr/>
        </p:nvSpPr>
        <p:spPr bwMode="auto">
          <a:xfrm>
            <a:off x="457200" y="1141413"/>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b="1">
                <a:solidFill>
                  <a:schemeClr val="accent2"/>
                </a:solidFill>
              </a:rPr>
              <a:t>3.3 </a:t>
            </a:r>
            <a:r>
              <a:rPr lang="zh-CN" altLang="en-US" b="1">
                <a:solidFill>
                  <a:schemeClr val="accent2"/>
                </a:solidFill>
              </a:rPr>
              <a:t>进程控制</a:t>
            </a:r>
          </a:p>
          <a:p>
            <a:pPr eaLnBrk="1" hangingPunct="1">
              <a:buFontTx/>
              <a:buNone/>
            </a:pPr>
            <a:r>
              <a:rPr lang="en-US" altLang="zh-CN" sz="2800" b="1">
                <a:solidFill>
                  <a:srgbClr val="339933"/>
                </a:solidFill>
              </a:rPr>
              <a:t>3.3.3 Unix</a:t>
            </a:r>
            <a:r>
              <a:rPr lang="zh-CN" altLang="en-US" sz="2800" b="1">
                <a:solidFill>
                  <a:srgbClr val="339933"/>
                </a:solidFill>
              </a:rPr>
              <a:t>的进程管理</a:t>
            </a:r>
            <a:r>
              <a:rPr lang="en-US" altLang="zh-CN" sz="2400" b="1"/>
              <a:t>——</a:t>
            </a:r>
            <a:r>
              <a:rPr lang="en-US" altLang="zh-CN" sz="2400" b="1">
                <a:solidFill>
                  <a:schemeClr val="tx2"/>
                </a:solidFill>
              </a:rPr>
              <a:t>UNIX</a:t>
            </a:r>
            <a:r>
              <a:rPr lang="zh-CN" altLang="en-US" sz="2400" b="1">
                <a:solidFill>
                  <a:schemeClr val="tx2"/>
                </a:solidFill>
              </a:rPr>
              <a:t>的进程状态</a:t>
            </a:r>
          </a:p>
        </p:txBody>
      </p:sp>
      <p:sp>
        <p:nvSpPr>
          <p:cNvPr id="364547" name="Rectangle 3">
            <a:extLst>
              <a:ext uri="{FF2B5EF4-FFF2-40B4-BE49-F238E27FC236}">
                <a16:creationId xmlns:a16="http://schemas.microsoft.com/office/drawing/2014/main" xmlns="" id="{65DAA96E-EAD8-4477-9945-A712784B9BDB}"/>
              </a:ext>
            </a:extLst>
          </p:cNvPr>
          <p:cNvSpPr>
            <a:spLocks noChangeArrowheads="1"/>
          </p:cNvSpPr>
          <p:nvPr/>
        </p:nvSpPr>
        <p:spPr bwMode="auto">
          <a:xfrm>
            <a:off x="3943350" y="2784475"/>
            <a:ext cx="4814888" cy="379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1800" b="1"/>
              <a:t>在用户模式下运行</a:t>
            </a:r>
          </a:p>
          <a:p>
            <a:pPr eaLnBrk="1" hangingPunct="1">
              <a:buFontTx/>
              <a:buNone/>
            </a:pPr>
            <a:r>
              <a:rPr lang="zh-CN" altLang="en-US" sz="1800" b="1"/>
              <a:t>在内核模式下运行</a:t>
            </a:r>
          </a:p>
          <a:p>
            <a:pPr eaLnBrk="1" hangingPunct="1">
              <a:buFontTx/>
              <a:buNone/>
            </a:pPr>
            <a:r>
              <a:rPr lang="zh-CN" altLang="en-US" sz="1800" b="1"/>
              <a:t>只要在内核调度到就立即执行</a:t>
            </a:r>
          </a:p>
          <a:p>
            <a:pPr eaLnBrk="1" hangingPunct="1">
              <a:buFontTx/>
              <a:buNone/>
            </a:pPr>
            <a:r>
              <a:rPr lang="zh-CN" altLang="en-US" sz="1800" b="1"/>
              <a:t>在某事件发生前不能执行，在内存</a:t>
            </a:r>
          </a:p>
          <a:p>
            <a:pPr eaLnBrk="1" hangingPunct="1">
              <a:buFontTx/>
              <a:buNone/>
            </a:pPr>
            <a:r>
              <a:rPr lang="zh-CN" altLang="en-US" sz="1800" b="1"/>
              <a:t>进程就绪，但被交换在外存，</a:t>
            </a:r>
          </a:p>
          <a:p>
            <a:pPr eaLnBrk="1" hangingPunct="1">
              <a:buFontTx/>
              <a:buNone/>
            </a:pPr>
            <a:r>
              <a:rPr lang="zh-CN" altLang="en-US" sz="1800" b="1"/>
              <a:t>进程在等待一个事件，在外存</a:t>
            </a:r>
          </a:p>
          <a:p>
            <a:pPr eaLnBrk="1" hangingPunct="1">
              <a:buFontTx/>
              <a:buNone/>
            </a:pPr>
            <a:r>
              <a:rPr lang="zh-CN" altLang="en-US" sz="1800" b="1"/>
              <a:t>进程从内核模式转到用户模式，但是内核剥夺它，并作了进程切换</a:t>
            </a:r>
          </a:p>
          <a:p>
            <a:pPr eaLnBrk="1" hangingPunct="1">
              <a:buFontTx/>
              <a:buNone/>
            </a:pPr>
            <a:r>
              <a:rPr lang="zh-CN" altLang="en-US" sz="1800" b="1"/>
              <a:t>进程刚被创建，还没做好执行的准备</a:t>
            </a:r>
          </a:p>
          <a:p>
            <a:pPr eaLnBrk="1" hangingPunct="1">
              <a:buFontTx/>
              <a:buNone/>
            </a:pPr>
            <a:r>
              <a:rPr lang="zh-CN" altLang="en-US" sz="1800" b="1"/>
              <a:t>进程不再存在，但是他留下一个记录，可由其父进程收集</a:t>
            </a:r>
          </a:p>
        </p:txBody>
      </p:sp>
      <p:sp>
        <p:nvSpPr>
          <p:cNvPr id="364548" name="Rectangle 4">
            <a:extLst>
              <a:ext uri="{FF2B5EF4-FFF2-40B4-BE49-F238E27FC236}">
                <a16:creationId xmlns:a16="http://schemas.microsoft.com/office/drawing/2014/main" xmlns="" id="{A11CEFFF-AC84-4FC9-B0D4-E41F9B2E58FB}"/>
              </a:ext>
            </a:extLst>
          </p:cNvPr>
          <p:cNvSpPr>
            <a:spLocks noChangeArrowheads="1"/>
          </p:cNvSpPr>
          <p:nvPr/>
        </p:nvSpPr>
        <p:spPr bwMode="auto">
          <a:xfrm>
            <a:off x="838200" y="2743200"/>
            <a:ext cx="3186113" cy="379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1800" b="1"/>
              <a:t>用户运行</a:t>
            </a:r>
          </a:p>
          <a:p>
            <a:pPr eaLnBrk="1" hangingPunct="1">
              <a:buFontTx/>
              <a:buNone/>
            </a:pPr>
            <a:r>
              <a:rPr lang="zh-CN" altLang="en-US" sz="1800" b="1"/>
              <a:t>内核运行</a:t>
            </a:r>
          </a:p>
          <a:p>
            <a:pPr eaLnBrk="1" hangingPunct="1">
              <a:buFontTx/>
              <a:buNone/>
            </a:pPr>
            <a:r>
              <a:rPr lang="zh-CN" altLang="en-US" sz="1800" b="1"/>
              <a:t>就绪，并驻留在存储器中</a:t>
            </a:r>
          </a:p>
          <a:p>
            <a:pPr eaLnBrk="1" hangingPunct="1">
              <a:buFontTx/>
              <a:buNone/>
            </a:pPr>
            <a:r>
              <a:rPr lang="zh-CN" altLang="en-US" sz="1800" b="1"/>
              <a:t>睡眠，并驻留在存储器中</a:t>
            </a:r>
          </a:p>
          <a:p>
            <a:pPr eaLnBrk="1" hangingPunct="1">
              <a:buFontTx/>
              <a:buNone/>
            </a:pPr>
            <a:r>
              <a:rPr lang="zh-CN" altLang="en-US" sz="1800" b="1"/>
              <a:t>就绪，被交换</a:t>
            </a:r>
          </a:p>
          <a:p>
            <a:pPr eaLnBrk="1" hangingPunct="1">
              <a:buFontTx/>
              <a:buNone/>
            </a:pPr>
            <a:r>
              <a:rPr lang="zh-CN" altLang="en-US" sz="1800" b="1"/>
              <a:t>睡眠，被交换</a:t>
            </a:r>
          </a:p>
          <a:p>
            <a:pPr eaLnBrk="1" hangingPunct="1">
              <a:buFontTx/>
              <a:buNone/>
            </a:pPr>
            <a:r>
              <a:rPr lang="zh-CN" altLang="en-US" sz="1800" b="1"/>
              <a:t>被剥夺</a:t>
            </a:r>
          </a:p>
          <a:p>
            <a:pPr eaLnBrk="1" hangingPunct="1">
              <a:buFontTx/>
              <a:buNone/>
            </a:pPr>
            <a:endParaRPr lang="zh-CN" altLang="en-US" sz="1800" b="1"/>
          </a:p>
          <a:p>
            <a:pPr eaLnBrk="1" hangingPunct="1">
              <a:buFontTx/>
              <a:buNone/>
            </a:pPr>
            <a:r>
              <a:rPr lang="zh-CN" altLang="en-US" sz="1800" b="1"/>
              <a:t>创建</a:t>
            </a:r>
          </a:p>
          <a:p>
            <a:pPr eaLnBrk="1" hangingPunct="1">
              <a:buFontTx/>
              <a:buNone/>
            </a:pPr>
            <a:r>
              <a:rPr lang="zh-CN" altLang="en-US" sz="1800" b="1"/>
              <a:t>僵死</a:t>
            </a:r>
          </a:p>
        </p:txBody>
      </p:sp>
      <p:grpSp>
        <p:nvGrpSpPr>
          <p:cNvPr id="364549" name="Group 5">
            <a:extLst>
              <a:ext uri="{FF2B5EF4-FFF2-40B4-BE49-F238E27FC236}">
                <a16:creationId xmlns:a16="http://schemas.microsoft.com/office/drawing/2014/main" xmlns="" id="{8ED22DF4-3AD9-4FA5-A787-0FE93195571D}"/>
              </a:ext>
            </a:extLst>
          </p:cNvPr>
          <p:cNvGrpSpPr>
            <a:grpSpLocks/>
          </p:cNvGrpSpPr>
          <p:nvPr/>
        </p:nvGrpSpPr>
        <p:grpSpPr bwMode="auto">
          <a:xfrm>
            <a:off x="685800" y="2286000"/>
            <a:ext cx="8001000" cy="4267200"/>
            <a:chOff x="432" y="1440"/>
            <a:chExt cx="5040" cy="2688"/>
          </a:xfrm>
        </p:grpSpPr>
        <p:sp>
          <p:nvSpPr>
            <p:cNvPr id="166929" name="Line 6">
              <a:extLst>
                <a:ext uri="{FF2B5EF4-FFF2-40B4-BE49-F238E27FC236}">
                  <a16:creationId xmlns:a16="http://schemas.microsoft.com/office/drawing/2014/main" xmlns="" id="{0BA3BEE6-08D5-4526-9D95-988BA0262A1E}"/>
                </a:ext>
              </a:extLst>
            </p:cNvPr>
            <p:cNvSpPr>
              <a:spLocks noChangeShapeType="1"/>
            </p:cNvSpPr>
            <p:nvPr/>
          </p:nvSpPr>
          <p:spPr bwMode="auto">
            <a:xfrm>
              <a:off x="432" y="1440"/>
              <a:ext cx="504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6930" name="Group 7">
              <a:extLst>
                <a:ext uri="{FF2B5EF4-FFF2-40B4-BE49-F238E27FC236}">
                  <a16:creationId xmlns:a16="http://schemas.microsoft.com/office/drawing/2014/main" xmlns="" id="{120F4585-8318-4FAD-B2FA-3068E71F6B8E}"/>
                </a:ext>
              </a:extLst>
            </p:cNvPr>
            <p:cNvGrpSpPr>
              <a:grpSpLocks/>
            </p:cNvGrpSpPr>
            <p:nvPr/>
          </p:nvGrpSpPr>
          <p:grpSpPr bwMode="auto">
            <a:xfrm>
              <a:off x="432" y="1440"/>
              <a:ext cx="5040" cy="2688"/>
              <a:chOff x="432" y="1440"/>
              <a:chExt cx="5040" cy="2688"/>
            </a:xfrm>
          </p:grpSpPr>
          <p:sp>
            <p:nvSpPr>
              <p:cNvPr id="166931" name="Rectangle 8">
                <a:extLst>
                  <a:ext uri="{FF2B5EF4-FFF2-40B4-BE49-F238E27FC236}">
                    <a16:creationId xmlns:a16="http://schemas.microsoft.com/office/drawing/2014/main" xmlns="" id="{366DFCF3-6AE5-4883-9659-E9E535A83DDF}"/>
                  </a:ext>
                </a:extLst>
              </p:cNvPr>
              <p:cNvSpPr>
                <a:spLocks noChangeArrowheads="1"/>
              </p:cNvSpPr>
              <p:nvPr/>
            </p:nvSpPr>
            <p:spPr bwMode="auto">
              <a:xfrm>
                <a:off x="2439" y="1440"/>
                <a:ext cx="303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t>说明</a:t>
                </a:r>
              </a:p>
            </p:txBody>
          </p:sp>
          <p:sp>
            <p:nvSpPr>
              <p:cNvPr id="166932" name="Rectangle 9">
                <a:extLst>
                  <a:ext uri="{FF2B5EF4-FFF2-40B4-BE49-F238E27FC236}">
                    <a16:creationId xmlns:a16="http://schemas.microsoft.com/office/drawing/2014/main" xmlns="" id="{CAF4484C-0FDC-45F5-BEB6-AB4B90799B07}"/>
                  </a:ext>
                </a:extLst>
              </p:cNvPr>
              <p:cNvSpPr>
                <a:spLocks noChangeArrowheads="1"/>
              </p:cNvSpPr>
              <p:nvPr/>
            </p:nvSpPr>
            <p:spPr bwMode="auto">
              <a:xfrm>
                <a:off x="432" y="1440"/>
                <a:ext cx="153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t>进程状态</a:t>
                </a:r>
              </a:p>
            </p:txBody>
          </p:sp>
          <p:sp>
            <p:nvSpPr>
              <p:cNvPr id="166933" name="Line 10">
                <a:extLst>
                  <a:ext uri="{FF2B5EF4-FFF2-40B4-BE49-F238E27FC236}">
                    <a16:creationId xmlns:a16="http://schemas.microsoft.com/office/drawing/2014/main" xmlns="" id="{C35D7092-D96D-4595-A2BD-19AAA87AACF2}"/>
                  </a:ext>
                </a:extLst>
              </p:cNvPr>
              <p:cNvSpPr>
                <a:spLocks noChangeShapeType="1"/>
              </p:cNvSpPr>
              <p:nvPr/>
            </p:nvSpPr>
            <p:spPr bwMode="auto">
              <a:xfrm>
                <a:off x="432" y="1736"/>
                <a:ext cx="50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34" name="Line 11">
                <a:extLst>
                  <a:ext uri="{FF2B5EF4-FFF2-40B4-BE49-F238E27FC236}">
                    <a16:creationId xmlns:a16="http://schemas.microsoft.com/office/drawing/2014/main" xmlns="" id="{E3E77D8B-DAF6-4080-9170-29A6B84934F0}"/>
                  </a:ext>
                </a:extLst>
              </p:cNvPr>
              <p:cNvSpPr>
                <a:spLocks noChangeShapeType="1"/>
              </p:cNvSpPr>
              <p:nvPr/>
            </p:nvSpPr>
            <p:spPr bwMode="auto">
              <a:xfrm>
                <a:off x="432" y="4128"/>
                <a:ext cx="504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35" name="Line 12">
                <a:extLst>
                  <a:ext uri="{FF2B5EF4-FFF2-40B4-BE49-F238E27FC236}">
                    <a16:creationId xmlns:a16="http://schemas.microsoft.com/office/drawing/2014/main" xmlns="" id="{0963FC8A-086E-41DE-8A92-F02A31AA62B4}"/>
                  </a:ext>
                </a:extLst>
              </p:cNvPr>
              <p:cNvSpPr>
                <a:spLocks noChangeShapeType="1"/>
              </p:cNvSpPr>
              <p:nvPr/>
            </p:nvSpPr>
            <p:spPr bwMode="auto">
              <a:xfrm>
                <a:off x="432" y="1440"/>
                <a:ext cx="0" cy="26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36" name="Line 13">
                <a:extLst>
                  <a:ext uri="{FF2B5EF4-FFF2-40B4-BE49-F238E27FC236}">
                    <a16:creationId xmlns:a16="http://schemas.microsoft.com/office/drawing/2014/main" xmlns="" id="{6C4AFA8B-339F-4833-81AA-0589C6134C52}"/>
                  </a:ext>
                </a:extLst>
              </p:cNvPr>
              <p:cNvSpPr>
                <a:spLocks noChangeShapeType="1"/>
              </p:cNvSpPr>
              <p:nvPr/>
            </p:nvSpPr>
            <p:spPr bwMode="auto">
              <a:xfrm>
                <a:off x="2340" y="1440"/>
                <a:ext cx="0" cy="26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37" name="Line 14">
                <a:extLst>
                  <a:ext uri="{FF2B5EF4-FFF2-40B4-BE49-F238E27FC236}">
                    <a16:creationId xmlns:a16="http://schemas.microsoft.com/office/drawing/2014/main" xmlns="" id="{30038C9B-E272-4213-9C57-CC81A06896D5}"/>
                  </a:ext>
                </a:extLst>
              </p:cNvPr>
              <p:cNvSpPr>
                <a:spLocks noChangeShapeType="1"/>
              </p:cNvSpPr>
              <p:nvPr/>
            </p:nvSpPr>
            <p:spPr bwMode="auto">
              <a:xfrm>
                <a:off x="5472" y="1440"/>
                <a:ext cx="0" cy="26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64559" name="Group 15">
            <a:extLst>
              <a:ext uri="{FF2B5EF4-FFF2-40B4-BE49-F238E27FC236}">
                <a16:creationId xmlns:a16="http://schemas.microsoft.com/office/drawing/2014/main" xmlns="" id="{286F6CEC-11F2-4C6D-A531-BA9DA1284378}"/>
              </a:ext>
            </a:extLst>
          </p:cNvPr>
          <p:cNvGrpSpPr>
            <a:grpSpLocks/>
          </p:cNvGrpSpPr>
          <p:nvPr/>
        </p:nvGrpSpPr>
        <p:grpSpPr bwMode="auto">
          <a:xfrm>
            <a:off x="1400175" y="2987675"/>
            <a:ext cx="2614613" cy="2952750"/>
            <a:chOff x="882" y="1854"/>
            <a:chExt cx="1647" cy="1860"/>
          </a:xfrm>
        </p:grpSpPr>
        <p:sp>
          <p:nvSpPr>
            <p:cNvPr id="166920" name="Line 16">
              <a:extLst>
                <a:ext uri="{FF2B5EF4-FFF2-40B4-BE49-F238E27FC236}">
                  <a16:creationId xmlns:a16="http://schemas.microsoft.com/office/drawing/2014/main" xmlns="" id="{BD72FFBF-F148-4C02-BC4F-A199881A89CD}"/>
                </a:ext>
              </a:extLst>
            </p:cNvPr>
            <p:cNvSpPr>
              <a:spLocks noChangeShapeType="1"/>
            </p:cNvSpPr>
            <p:nvPr/>
          </p:nvSpPr>
          <p:spPr bwMode="auto">
            <a:xfrm>
              <a:off x="1272" y="1854"/>
              <a:ext cx="1215"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21" name="Line 17">
              <a:extLst>
                <a:ext uri="{FF2B5EF4-FFF2-40B4-BE49-F238E27FC236}">
                  <a16:creationId xmlns:a16="http://schemas.microsoft.com/office/drawing/2014/main" xmlns="" id="{52981BD2-336A-438E-9147-0884C7CCA978}"/>
                </a:ext>
              </a:extLst>
            </p:cNvPr>
            <p:cNvSpPr>
              <a:spLocks noChangeShapeType="1"/>
            </p:cNvSpPr>
            <p:nvPr/>
          </p:nvSpPr>
          <p:spPr bwMode="auto">
            <a:xfrm>
              <a:off x="1275" y="2064"/>
              <a:ext cx="1215"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22" name="Line 18">
              <a:extLst>
                <a:ext uri="{FF2B5EF4-FFF2-40B4-BE49-F238E27FC236}">
                  <a16:creationId xmlns:a16="http://schemas.microsoft.com/office/drawing/2014/main" xmlns="" id="{933E303B-0D2F-4163-B4B2-6468653C7AC3}"/>
                </a:ext>
              </a:extLst>
            </p:cNvPr>
            <p:cNvSpPr>
              <a:spLocks noChangeShapeType="1"/>
            </p:cNvSpPr>
            <p:nvPr/>
          </p:nvSpPr>
          <p:spPr bwMode="auto">
            <a:xfrm>
              <a:off x="2265" y="2269"/>
              <a:ext cx="225"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23" name="Line 19">
              <a:extLst>
                <a:ext uri="{FF2B5EF4-FFF2-40B4-BE49-F238E27FC236}">
                  <a16:creationId xmlns:a16="http://schemas.microsoft.com/office/drawing/2014/main" xmlns="" id="{4D68C01A-B459-4A71-8503-7E550989FC27}"/>
                </a:ext>
              </a:extLst>
            </p:cNvPr>
            <p:cNvSpPr>
              <a:spLocks noChangeShapeType="1"/>
            </p:cNvSpPr>
            <p:nvPr/>
          </p:nvSpPr>
          <p:spPr bwMode="auto">
            <a:xfrm>
              <a:off x="1545" y="2680"/>
              <a:ext cx="945"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24" name="Line 20">
              <a:extLst>
                <a:ext uri="{FF2B5EF4-FFF2-40B4-BE49-F238E27FC236}">
                  <a16:creationId xmlns:a16="http://schemas.microsoft.com/office/drawing/2014/main" xmlns="" id="{9E5A3E3F-BC1A-4962-B115-9342D8C18366}"/>
                </a:ext>
              </a:extLst>
            </p:cNvPr>
            <p:cNvSpPr>
              <a:spLocks noChangeShapeType="1"/>
            </p:cNvSpPr>
            <p:nvPr/>
          </p:nvSpPr>
          <p:spPr bwMode="auto">
            <a:xfrm>
              <a:off x="1536" y="2872"/>
              <a:ext cx="945"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25" name="Line 21">
              <a:extLst>
                <a:ext uri="{FF2B5EF4-FFF2-40B4-BE49-F238E27FC236}">
                  <a16:creationId xmlns:a16="http://schemas.microsoft.com/office/drawing/2014/main" xmlns="" id="{E435B842-526E-4FCC-A335-35BD9D921149}"/>
                </a:ext>
              </a:extLst>
            </p:cNvPr>
            <p:cNvSpPr>
              <a:spLocks noChangeShapeType="1"/>
            </p:cNvSpPr>
            <p:nvPr/>
          </p:nvSpPr>
          <p:spPr bwMode="auto">
            <a:xfrm>
              <a:off x="2256" y="2476"/>
              <a:ext cx="225"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26" name="Line 22">
              <a:extLst>
                <a:ext uri="{FF2B5EF4-FFF2-40B4-BE49-F238E27FC236}">
                  <a16:creationId xmlns:a16="http://schemas.microsoft.com/office/drawing/2014/main" xmlns="" id="{02EA7677-ED60-4C2D-AB41-4C84E91AE390}"/>
                </a:ext>
              </a:extLst>
            </p:cNvPr>
            <p:cNvSpPr>
              <a:spLocks noChangeShapeType="1"/>
            </p:cNvSpPr>
            <p:nvPr/>
          </p:nvSpPr>
          <p:spPr bwMode="auto">
            <a:xfrm>
              <a:off x="1071" y="3082"/>
              <a:ext cx="144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27" name="Line 23">
              <a:extLst>
                <a:ext uri="{FF2B5EF4-FFF2-40B4-BE49-F238E27FC236}">
                  <a16:creationId xmlns:a16="http://schemas.microsoft.com/office/drawing/2014/main" xmlns="" id="{C21F3F0E-D4C9-4FBB-A8A3-314FFE2D8245}"/>
                </a:ext>
              </a:extLst>
            </p:cNvPr>
            <p:cNvSpPr>
              <a:spLocks noChangeShapeType="1"/>
            </p:cNvSpPr>
            <p:nvPr/>
          </p:nvSpPr>
          <p:spPr bwMode="auto">
            <a:xfrm>
              <a:off x="909" y="3535"/>
              <a:ext cx="162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928" name="Line 24">
              <a:extLst>
                <a:ext uri="{FF2B5EF4-FFF2-40B4-BE49-F238E27FC236}">
                  <a16:creationId xmlns:a16="http://schemas.microsoft.com/office/drawing/2014/main" xmlns="" id="{E7841389-66AF-45F9-84A7-E1C361674524}"/>
                </a:ext>
              </a:extLst>
            </p:cNvPr>
            <p:cNvSpPr>
              <a:spLocks noChangeShapeType="1"/>
            </p:cNvSpPr>
            <p:nvPr/>
          </p:nvSpPr>
          <p:spPr bwMode="auto">
            <a:xfrm>
              <a:off x="882" y="3714"/>
              <a:ext cx="162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4569" name="Rectangle 25">
            <a:extLst>
              <a:ext uri="{FF2B5EF4-FFF2-40B4-BE49-F238E27FC236}">
                <a16:creationId xmlns:a16="http://schemas.microsoft.com/office/drawing/2014/main" xmlns="" id="{9745B9EF-933A-47E8-BEA0-0E9265F0743C}"/>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64549"/>
                                        </p:tgtEl>
                                        <p:attrNameLst>
                                          <p:attrName>style.visibility</p:attrName>
                                        </p:attrNameLst>
                                      </p:cBhvr>
                                      <p:to>
                                        <p:strVal val="visible"/>
                                      </p:to>
                                    </p:set>
                                    <p:animEffect transition="in" filter="box(out)">
                                      <p:cBhvr>
                                        <p:cTn id="7" dur="500"/>
                                        <p:tgtEl>
                                          <p:spTgt spid="3645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4548"/>
                                        </p:tgtEl>
                                        <p:attrNameLst>
                                          <p:attrName>style.visibility</p:attrName>
                                        </p:attrNameLst>
                                      </p:cBhvr>
                                      <p:to>
                                        <p:strVal val="visible"/>
                                      </p:to>
                                    </p:set>
                                    <p:animEffect transition="in" filter="dissolve">
                                      <p:cBhvr>
                                        <p:cTn id="12" dur="500"/>
                                        <p:tgtEl>
                                          <p:spTgt spid="3645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4559"/>
                                        </p:tgtEl>
                                        <p:attrNameLst>
                                          <p:attrName>style.visibility</p:attrName>
                                        </p:attrNameLst>
                                      </p:cBhvr>
                                      <p:to>
                                        <p:strVal val="visible"/>
                                      </p:to>
                                    </p:set>
                                    <p:animEffect transition="in" filter="wipe(left)">
                                      <p:cBhvr>
                                        <p:cTn id="17" dur="500"/>
                                        <p:tgtEl>
                                          <p:spTgt spid="3645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64547"/>
                                        </p:tgtEl>
                                        <p:attrNameLst>
                                          <p:attrName>style.visibility</p:attrName>
                                        </p:attrNameLst>
                                      </p:cBhvr>
                                      <p:to>
                                        <p:strVal val="visible"/>
                                      </p:to>
                                    </p:set>
                                    <p:animEffect transition="in" filter="box(in)">
                                      <p:cBhvr>
                                        <p:cTn id="22" dur="500"/>
                                        <p:tgtEl>
                                          <p:spTgt spid="364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autoUpdateAnimBg="0"/>
      <p:bldP spid="364548"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xmlns="" id="{AC0F9F79-01F1-4469-9514-45328A82F2CF}"/>
              </a:ext>
            </a:extLst>
          </p:cNvPr>
          <p:cNvSpPr>
            <a:spLocks noChangeArrowheads="1"/>
          </p:cNvSpPr>
          <p:nvPr/>
        </p:nvSpPr>
        <p:spPr bwMode="auto">
          <a:xfrm>
            <a:off x="304800" y="1135063"/>
            <a:ext cx="8534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FontTx/>
              <a:buNone/>
            </a:pPr>
            <a:r>
              <a:rPr lang="en-US" altLang="zh-CN" sz="3600" b="1">
                <a:solidFill>
                  <a:schemeClr val="accent2"/>
                </a:solidFill>
              </a:rPr>
              <a:t>3.3 </a:t>
            </a:r>
            <a:r>
              <a:rPr lang="zh-CN" altLang="en-US" sz="3600" b="1">
                <a:solidFill>
                  <a:schemeClr val="accent2"/>
                </a:solidFill>
              </a:rPr>
              <a:t>进程控制</a:t>
            </a:r>
          </a:p>
          <a:p>
            <a:pPr eaLnBrk="1" hangingPunct="1">
              <a:lnSpc>
                <a:spcPct val="120000"/>
              </a:lnSpc>
              <a:buFontTx/>
              <a:buNone/>
            </a:pPr>
            <a:r>
              <a:rPr lang="en-US" altLang="zh-CN" b="1">
                <a:solidFill>
                  <a:srgbClr val="339933"/>
                </a:solidFill>
              </a:rPr>
              <a:t>3.3.3 Unix</a:t>
            </a:r>
            <a:r>
              <a:rPr lang="zh-CN" altLang="en-US" b="1">
                <a:solidFill>
                  <a:srgbClr val="339933"/>
                </a:solidFill>
              </a:rPr>
              <a:t>的进程管理</a:t>
            </a:r>
            <a:r>
              <a:rPr lang="en-US" altLang="zh-CN" sz="2800" b="1"/>
              <a:t>——</a:t>
            </a:r>
            <a:r>
              <a:rPr lang="en-US" altLang="zh-CN" sz="2800" b="1">
                <a:solidFill>
                  <a:schemeClr val="tx2"/>
                </a:solidFill>
              </a:rPr>
              <a:t> UNIX</a:t>
            </a:r>
            <a:r>
              <a:rPr lang="zh-CN" altLang="en-US" sz="2800" b="1">
                <a:solidFill>
                  <a:schemeClr val="tx2"/>
                </a:solidFill>
              </a:rPr>
              <a:t>的进程状态及其</a:t>
            </a:r>
          </a:p>
          <a:p>
            <a:pPr eaLnBrk="1" hangingPunct="1">
              <a:lnSpc>
                <a:spcPct val="120000"/>
              </a:lnSpc>
              <a:buFontTx/>
              <a:buNone/>
            </a:pPr>
            <a:r>
              <a:rPr lang="zh-CN" altLang="en-US" sz="2800" b="1">
                <a:solidFill>
                  <a:srgbClr val="FF3300"/>
                </a:solidFill>
              </a:rPr>
              <a:t>   注意：</a:t>
            </a:r>
          </a:p>
          <a:p>
            <a:pPr lvl="1" eaLnBrk="1" hangingPunct="1">
              <a:lnSpc>
                <a:spcPct val="120000"/>
              </a:lnSpc>
              <a:buFontTx/>
              <a:buBlip>
                <a:blip r:embed="rId3"/>
              </a:buBlip>
            </a:pPr>
            <a:r>
              <a:rPr lang="zh-CN" altLang="en-US" b="1">
                <a:solidFill>
                  <a:srgbClr val="000000"/>
                </a:solidFill>
              </a:rPr>
              <a:t>状态“被抢先（被剥夺）”与“内存就绪”的地位相同，要等到下一次进程调度时，才能回到“用户态执行”。为了强调正在核心态运行的进程不能被剥夺，仅当它即将返回用户态时，才能被剥夺</a:t>
            </a:r>
          </a:p>
          <a:p>
            <a:pPr lvl="1" eaLnBrk="1" hangingPunct="1">
              <a:lnSpc>
                <a:spcPct val="120000"/>
              </a:lnSpc>
              <a:buFontTx/>
              <a:buBlip>
                <a:blip r:embed="rId3"/>
              </a:buBlip>
            </a:pPr>
            <a:r>
              <a:rPr lang="en-US" altLang="zh-CN" b="1"/>
              <a:t>Unix</a:t>
            </a:r>
            <a:r>
              <a:rPr lang="zh-CN" altLang="en-US" b="1"/>
              <a:t>采用两个状态表示进程在</a:t>
            </a:r>
            <a:r>
              <a:rPr lang="zh-CN" altLang="en-US" b="1">
                <a:solidFill>
                  <a:schemeClr val="accent2"/>
                </a:solidFill>
              </a:rPr>
              <a:t>用户模式</a:t>
            </a:r>
            <a:r>
              <a:rPr lang="zh-CN" altLang="en-US" b="1"/>
              <a:t>下还是在</a:t>
            </a:r>
            <a:r>
              <a:rPr lang="zh-CN" altLang="en-US" b="1">
                <a:solidFill>
                  <a:schemeClr val="accent2"/>
                </a:solidFill>
              </a:rPr>
              <a:t>内核模式</a:t>
            </a:r>
            <a:r>
              <a:rPr lang="zh-CN" altLang="en-US" b="1"/>
              <a:t>下执行</a:t>
            </a:r>
          </a:p>
        </p:txBody>
      </p:sp>
      <p:sp>
        <p:nvSpPr>
          <p:cNvPr id="366595" name="Rectangle 3">
            <a:extLst>
              <a:ext uri="{FF2B5EF4-FFF2-40B4-BE49-F238E27FC236}">
                <a16:creationId xmlns:a16="http://schemas.microsoft.com/office/drawing/2014/main" xmlns="" id="{BC5789AE-1AC3-470A-93AF-D56B0BBF4EDD}"/>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xmlns="" id="{620F3717-312A-4072-8967-B105E07365B4}"/>
              </a:ext>
            </a:extLst>
          </p:cNvPr>
          <p:cNvSpPr>
            <a:spLocks noChangeArrowheads="1"/>
          </p:cNvSpPr>
          <p:nvPr/>
        </p:nvSpPr>
        <p:spPr bwMode="auto">
          <a:xfrm>
            <a:off x="381000" y="1135063"/>
            <a:ext cx="8153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63650" indent="-34925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637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71688"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288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860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432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900488"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10000"/>
              </a:spcBef>
              <a:buFontTx/>
              <a:buNone/>
            </a:pPr>
            <a:r>
              <a:rPr lang="en-US" altLang="zh-CN" b="1">
                <a:solidFill>
                  <a:schemeClr val="accent2"/>
                </a:solidFill>
              </a:rPr>
              <a:t>3.3 </a:t>
            </a:r>
            <a:r>
              <a:rPr lang="zh-CN" altLang="en-US" b="1">
                <a:solidFill>
                  <a:schemeClr val="accent2"/>
                </a:solidFill>
              </a:rPr>
              <a:t>进程控制</a:t>
            </a:r>
          </a:p>
          <a:p>
            <a:pPr eaLnBrk="1" hangingPunct="1">
              <a:lnSpc>
                <a:spcPct val="110000"/>
              </a:lnSpc>
              <a:spcBef>
                <a:spcPct val="10000"/>
              </a:spcBef>
              <a:buFontTx/>
              <a:buNone/>
            </a:pPr>
            <a:r>
              <a:rPr lang="en-US" altLang="zh-CN" sz="3000" b="1">
                <a:solidFill>
                  <a:srgbClr val="339933"/>
                </a:solidFill>
              </a:rPr>
              <a:t>3.3.3 Unix</a:t>
            </a:r>
            <a:r>
              <a:rPr lang="zh-CN" altLang="en-US" sz="3000" b="1">
                <a:solidFill>
                  <a:srgbClr val="339933"/>
                </a:solidFill>
              </a:rPr>
              <a:t>的进程管理</a:t>
            </a:r>
            <a:r>
              <a:rPr lang="en-US" altLang="zh-CN" sz="2800" b="1"/>
              <a:t>——</a:t>
            </a:r>
            <a:r>
              <a:rPr lang="en-US" altLang="zh-CN" sz="2800" b="1">
                <a:solidFill>
                  <a:schemeClr val="tx2"/>
                </a:solidFill>
              </a:rPr>
              <a:t> UNIX</a:t>
            </a:r>
            <a:r>
              <a:rPr lang="zh-CN" altLang="en-US" sz="2800" b="1">
                <a:solidFill>
                  <a:schemeClr val="tx2"/>
                </a:solidFill>
              </a:rPr>
              <a:t>的进程控制</a:t>
            </a:r>
          </a:p>
          <a:p>
            <a:pPr lvl="1" eaLnBrk="1" hangingPunct="1">
              <a:lnSpc>
                <a:spcPct val="110000"/>
              </a:lnSpc>
              <a:spcBef>
                <a:spcPct val="10000"/>
              </a:spcBef>
              <a:buFontTx/>
              <a:buBlip>
                <a:blip r:embed="rId3"/>
              </a:buBlip>
            </a:pPr>
            <a:r>
              <a:rPr lang="en-US" altLang="zh-CN" b="1">
                <a:solidFill>
                  <a:srgbClr val="FF3300"/>
                </a:solidFill>
              </a:rPr>
              <a:t>UNIX</a:t>
            </a:r>
            <a:r>
              <a:rPr lang="zh-CN" altLang="en-US" b="1">
                <a:solidFill>
                  <a:srgbClr val="FF3300"/>
                </a:solidFill>
              </a:rPr>
              <a:t>的进程控制的系统调用</a:t>
            </a:r>
          </a:p>
          <a:p>
            <a:pPr lvl="2" eaLnBrk="1" hangingPunct="1">
              <a:lnSpc>
                <a:spcPct val="110000"/>
              </a:lnSpc>
              <a:spcBef>
                <a:spcPct val="10000"/>
              </a:spcBef>
              <a:buFontTx/>
              <a:buBlip>
                <a:blip r:embed="rId4"/>
              </a:buBlip>
            </a:pPr>
            <a:r>
              <a:rPr lang="en-US" altLang="zh-CN" b="1">
                <a:solidFill>
                  <a:schemeClr val="accent2"/>
                </a:solidFill>
              </a:rPr>
              <a:t>fork()</a:t>
            </a:r>
            <a:r>
              <a:rPr lang="zh-CN" altLang="en-US" b="1">
                <a:solidFill>
                  <a:schemeClr val="accent2"/>
                </a:solidFill>
              </a:rPr>
              <a:t>：</a:t>
            </a:r>
            <a:r>
              <a:rPr lang="zh-CN" altLang="en-US" b="1"/>
              <a:t>创建一个新进程</a:t>
            </a:r>
          </a:p>
          <a:p>
            <a:pPr lvl="2" eaLnBrk="1" hangingPunct="1">
              <a:lnSpc>
                <a:spcPct val="110000"/>
              </a:lnSpc>
              <a:spcBef>
                <a:spcPct val="10000"/>
              </a:spcBef>
              <a:buFontTx/>
              <a:buBlip>
                <a:blip r:embed="rId4"/>
              </a:buBlip>
            </a:pPr>
            <a:r>
              <a:rPr lang="en-US" altLang="zh-CN" b="1">
                <a:solidFill>
                  <a:schemeClr val="accent2"/>
                </a:solidFill>
              </a:rPr>
              <a:t>exec()</a:t>
            </a:r>
            <a:r>
              <a:rPr lang="zh-CN" altLang="en-US" b="1">
                <a:solidFill>
                  <a:schemeClr val="accent2"/>
                </a:solidFill>
              </a:rPr>
              <a:t>：</a:t>
            </a:r>
            <a:r>
              <a:rPr lang="zh-CN" altLang="en-US" b="1"/>
              <a:t>执行一个可执行程序</a:t>
            </a:r>
          </a:p>
          <a:p>
            <a:pPr lvl="2" eaLnBrk="1" hangingPunct="1">
              <a:lnSpc>
                <a:spcPct val="110000"/>
              </a:lnSpc>
              <a:spcBef>
                <a:spcPct val="10000"/>
              </a:spcBef>
              <a:buFontTx/>
              <a:buBlip>
                <a:blip r:embed="rId4"/>
              </a:buBlip>
            </a:pPr>
            <a:r>
              <a:rPr lang="en-US" altLang="zh-CN" b="1">
                <a:solidFill>
                  <a:schemeClr val="accent2"/>
                </a:solidFill>
              </a:rPr>
              <a:t>exit()</a:t>
            </a:r>
            <a:r>
              <a:rPr lang="zh-CN" altLang="en-US" b="1">
                <a:solidFill>
                  <a:schemeClr val="accent2"/>
                </a:solidFill>
              </a:rPr>
              <a:t>：</a:t>
            </a:r>
            <a:r>
              <a:rPr lang="zh-CN" altLang="en-US" b="1"/>
              <a:t>退出</a:t>
            </a:r>
          </a:p>
          <a:p>
            <a:pPr lvl="2" eaLnBrk="1" hangingPunct="1">
              <a:lnSpc>
                <a:spcPct val="110000"/>
              </a:lnSpc>
              <a:spcBef>
                <a:spcPct val="10000"/>
              </a:spcBef>
              <a:buFontTx/>
              <a:buBlip>
                <a:blip r:embed="rId4"/>
              </a:buBlip>
            </a:pPr>
            <a:r>
              <a:rPr lang="en-US" altLang="zh-CN" b="1">
                <a:solidFill>
                  <a:schemeClr val="accent2"/>
                </a:solidFill>
              </a:rPr>
              <a:t>sleep()</a:t>
            </a:r>
            <a:r>
              <a:rPr lang="zh-CN" altLang="en-US" b="1">
                <a:solidFill>
                  <a:schemeClr val="accent2"/>
                </a:solidFill>
              </a:rPr>
              <a:t>：</a:t>
            </a:r>
            <a:r>
              <a:rPr lang="zh-CN" altLang="en-US" b="1"/>
              <a:t>暂停一段时间</a:t>
            </a:r>
            <a:endParaRPr lang="zh-CN" altLang="en-US" b="1">
              <a:solidFill>
                <a:schemeClr val="accent2"/>
              </a:solidFill>
            </a:endParaRPr>
          </a:p>
          <a:p>
            <a:pPr lvl="2" eaLnBrk="1" hangingPunct="1">
              <a:lnSpc>
                <a:spcPct val="110000"/>
              </a:lnSpc>
              <a:spcBef>
                <a:spcPct val="10000"/>
              </a:spcBef>
              <a:buFontTx/>
              <a:buBlip>
                <a:blip r:embed="rId4"/>
              </a:buBlip>
            </a:pPr>
            <a:r>
              <a:rPr lang="en-US" altLang="zh-CN" b="1">
                <a:solidFill>
                  <a:schemeClr val="accent2"/>
                </a:solidFill>
              </a:rPr>
              <a:t>pause()</a:t>
            </a:r>
            <a:r>
              <a:rPr lang="zh-CN" altLang="en-US" b="1">
                <a:solidFill>
                  <a:schemeClr val="accent2"/>
                </a:solidFill>
              </a:rPr>
              <a:t>：</a:t>
            </a:r>
            <a:r>
              <a:rPr lang="zh-CN" altLang="en-US" b="1"/>
              <a:t>暂停并等待信号</a:t>
            </a:r>
          </a:p>
          <a:p>
            <a:pPr lvl="2" eaLnBrk="1" hangingPunct="1">
              <a:lnSpc>
                <a:spcPct val="110000"/>
              </a:lnSpc>
              <a:spcBef>
                <a:spcPct val="10000"/>
              </a:spcBef>
              <a:buFontTx/>
              <a:buBlip>
                <a:blip r:embed="rId4"/>
              </a:buBlip>
            </a:pPr>
            <a:r>
              <a:rPr lang="en-US" altLang="zh-CN" b="1">
                <a:solidFill>
                  <a:schemeClr val="accent2"/>
                </a:solidFill>
              </a:rPr>
              <a:t>wait()</a:t>
            </a:r>
            <a:r>
              <a:rPr lang="zh-CN" altLang="en-US" b="1">
                <a:solidFill>
                  <a:schemeClr val="accent2"/>
                </a:solidFill>
              </a:rPr>
              <a:t>：</a:t>
            </a:r>
            <a:r>
              <a:rPr lang="zh-CN" altLang="en-US" b="1"/>
              <a:t>等待子进程暂停或终止</a:t>
            </a:r>
          </a:p>
          <a:p>
            <a:pPr lvl="2" eaLnBrk="1" hangingPunct="1">
              <a:lnSpc>
                <a:spcPct val="110000"/>
              </a:lnSpc>
              <a:spcBef>
                <a:spcPct val="10000"/>
              </a:spcBef>
              <a:buFontTx/>
              <a:buBlip>
                <a:blip r:embed="rId4"/>
              </a:buBlip>
            </a:pPr>
            <a:r>
              <a:rPr lang="en-US" altLang="zh-CN" b="1">
                <a:solidFill>
                  <a:schemeClr val="accent2"/>
                </a:solidFill>
              </a:rPr>
              <a:t>kill()</a:t>
            </a:r>
            <a:r>
              <a:rPr lang="zh-CN" altLang="en-US" b="1">
                <a:solidFill>
                  <a:schemeClr val="accent2"/>
                </a:solidFill>
              </a:rPr>
              <a:t>：</a:t>
            </a:r>
            <a:r>
              <a:rPr lang="zh-CN" altLang="en-US" b="1"/>
              <a:t>发送信号到某个或一组进程</a:t>
            </a:r>
            <a:endParaRPr lang="zh-CN" altLang="en-US" b="1">
              <a:solidFill>
                <a:schemeClr val="accent2"/>
              </a:solidFill>
            </a:endParaRPr>
          </a:p>
          <a:p>
            <a:pPr lvl="2" eaLnBrk="1" hangingPunct="1">
              <a:lnSpc>
                <a:spcPct val="110000"/>
              </a:lnSpc>
              <a:spcBef>
                <a:spcPct val="10000"/>
              </a:spcBef>
              <a:buFontTx/>
              <a:buBlip>
                <a:blip r:embed="rId4"/>
              </a:buBlip>
            </a:pPr>
            <a:r>
              <a:rPr lang="en-US" altLang="zh-CN" b="1">
                <a:solidFill>
                  <a:schemeClr val="accent2"/>
                </a:solidFill>
              </a:rPr>
              <a:t>ptrace()</a:t>
            </a:r>
            <a:r>
              <a:rPr lang="zh-CN" altLang="en-US" b="1">
                <a:solidFill>
                  <a:schemeClr val="accent2"/>
                </a:solidFill>
              </a:rPr>
              <a:t>：</a:t>
            </a:r>
            <a:r>
              <a:rPr lang="zh-CN" altLang="en-US" b="1"/>
              <a:t>设置执行断点</a:t>
            </a:r>
            <a:r>
              <a:rPr lang="en-US" altLang="zh-CN" b="1"/>
              <a:t>(breakpoint)</a:t>
            </a:r>
            <a:r>
              <a:rPr lang="zh-CN" altLang="en-US" b="1"/>
              <a:t>，允许父进程控制子进程的运行</a:t>
            </a:r>
            <a:endParaRPr lang="zh-CN" altLang="en-US" b="1">
              <a:solidFill>
                <a:schemeClr val="tx2"/>
              </a:solidFill>
            </a:endParaRPr>
          </a:p>
        </p:txBody>
      </p:sp>
      <p:sp>
        <p:nvSpPr>
          <p:cNvPr id="368643" name="Rectangle 3">
            <a:extLst>
              <a:ext uri="{FF2B5EF4-FFF2-40B4-BE49-F238E27FC236}">
                <a16:creationId xmlns:a16="http://schemas.microsoft.com/office/drawing/2014/main" xmlns="" id="{555A8E7A-B717-48D2-BB3C-ECD1A02FD682}"/>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xmlns="" id="{030AE4C3-74D5-421D-A89A-0D7152F2C443}"/>
              </a:ext>
            </a:extLst>
          </p:cNvPr>
          <p:cNvSpPr>
            <a:spLocks noChangeArrowheads="1"/>
          </p:cNvSpPr>
          <p:nvPr/>
        </p:nvSpPr>
        <p:spPr bwMode="auto">
          <a:xfrm>
            <a:off x="203200" y="1147763"/>
            <a:ext cx="8832850" cy="534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374650" indent="-174625">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863600" indent="-29845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425575"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en-US" altLang="zh-CN" b="1">
                <a:solidFill>
                  <a:schemeClr val="accent2"/>
                </a:solidFill>
              </a:rPr>
              <a:t>3.3 </a:t>
            </a:r>
            <a:r>
              <a:rPr lang="zh-CN" altLang="en-US" b="1">
                <a:solidFill>
                  <a:schemeClr val="accent2"/>
                </a:solidFill>
              </a:rPr>
              <a:t>进程控制</a:t>
            </a:r>
            <a:br>
              <a:rPr lang="zh-CN" altLang="en-US" b="1">
                <a:solidFill>
                  <a:schemeClr val="accent2"/>
                </a:solidFill>
              </a:rPr>
            </a:br>
            <a:r>
              <a:rPr lang="en-US" altLang="zh-CN" sz="3000" b="1">
                <a:solidFill>
                  <a:srgbClr val="339933"/>
                </a:solidFill>
              </a:rPr>
              <a:t>3.3.3 Unix</a:t>
            </a:r>
            <a:r>
              <a:rPr lang="zh-CN" altLang="en-US" sz="3000" b="1">
                <a:solidFill>
                  <a:srgbClr val="339933"/>
                </a:solidFill>
              </a:rPr>
              <a:t>的进程管理</a:t>
            </a:r>
            <a:r>
              <a:rPr lang="en-US" altLang="zh-CN" sz="2400" b="1"/>
              <a:t>——</a:t>
            </a:r>
            <a:r>
              <a:rPr lang="en-US" altLang="zh-CN" sz="2400" b="1">
                <a:solidFill>
                  <a:schemeClr val="tx2"/>
                </a:solidFill>
              </a:rPr>
              <a:t> UNIX</a:t>
            </a:r>
            <a:r>
              <a:rPr lang="zh-CN" altLang="en-US" sz="2400" b="1">
                <a:solidFill>
                  <a:schemeClr val="tx2"/>
                </a:solidFill>
              </a:rPr>
              <a:t>的进程控制</a:t>
            </a:r>
          </a:p>
          <a:p>
            <a:pPr lvl="1" eaLnBrk="1" hangingPunct="1">
              <a:spcBef>
                <a:spcPct val="10000"/>
              </a:spcBef>
              <a:buFontTx/>
              <a:buBlip>
                <a:blip r:embed="rId3"/>
              </a:buBlip>
            </a:pPr>
            <a:r>
              <a:rPr lang="zh-CN" altLang="en-US" b="1">
                <a:solidFill>
                  <a:srgbClr val="FF3300"/>
                </a:solidFill>
              </a:rPr>
              <a:t> </a:t>
            </a:r>
            <a:r>
              <a:rPr lang="en-US" altLang="zh-CN" b="1">
                <a:solidFill>
                  <a:srgbClr val="FF3300"/>
                </a:solidFill>
              </a:rPr>
              <a:t>fork()—</a:t>
            </a:r>
            <a:r>
              <a:rPr lang="zh-CN" altLang="en-US" b="1">
                <a:solidFill>
                  <a:srgbClr val="FF3300"/>
                </a:solidFill>
              </a:rPr>
              <a:t>创建一个新进程</a:t>
            </a:r>
          </a:p>
          <a:p>
            <a:pPr lvl="2" eaLnBrk="1" hangingPunct="1">
              <a:spcBef>
                <a:spcPct val="10000"/>
              </a:spcBef>
              <a:buFontTx/>
              <a:buBlip>
                <a:blip r:embed="rId4"/>
              </a:buBlip>
            </a:pPr>
            <a:r>
              <a:rPr lang="en-US" altLang="zh-CN" b="1"/>
              <a:t>fork()</a:t>
            </a:r>
            <a:r>
              <a:rPr lang="zh-CN" altLang="en-US" b="1"/>
              <a:t>调用格式： </a:t>
            </a:r>
            <a:r>
              <a:rPr lang="en-US" altLang="zh-CN" b="1"/>
              <a:t>pid = fork()</a:t>
            </a:r>
          </a:p>
          <a:p>
            <a:pPr lvl="2" eaLnBrk="1" hangingPunct="1">
              <a:spcBef>
                <a:spcPct val="10000"/>
              </a:spcBef>
              <a:buFontTx/>
              <a:buBlip>
                <a:blip r:embed="rId4"/>
              </a:buBlip>
            </a:pPr>
            <a:r>
              <a:rPr lang="zh-CN" altLang="en-US" b="1"/>
              <a:t>父子进程的</a:t>
            </a:r>
            <a:r>
              <a:rPr lang="en-US" altLang="zh-CN" b="1"/>
              <a:t>fork()</a:t>
            </a:r>
            <a:r>
              <a:rPr lang="zh-CN" altLang="en-US" b="1">
                <a:solidFill>
                  <a:schemeClr val="accent2"/>
                </a:solidFill>
              </a:rPr>
              <a:t>返回值</a:t>
            </a:r>
            <a:r>
              <a:rPr lang="zh-CN" altLang="en-US" b="1"/>
              <a:t>不同：在子进程中返回时，</a:t>
            </a:r>
            <a:r>
              <a:rPr lang="en-US" altLang="zh-CN" b="1"/>
              <a:t>pid</a:t>
            </a:r>
            <a:r>
              <a:rPr lang="zh-CN" altLang="en-US" b="1"/>
              <a:t>为</a:t>
            </a:r>
            <a:r>
              <a:rPr lang="en-US" altLang="zh-CN" b="1"/>
              <a:t>0</a:t>
            </a:r>
            <a:r>
              <a:rPr lang="zh-CN" altLang="en-US" b="1"/>
              <a:t>；在父进程中返回时，</a:t>
            </a:r>
            <a:r>
              <a:rPr lang="en-US" altLang="zh-CN" b="1"/>
              <a:t>pid</a:t>
            </a:r>
            <a:r>
              <a:rPr lang="zh-CN" altLang="en-US" b="1"/>
              <a:t>为所创建的子进程的标识；</a:t>
            </a:r>
          </a:p>
          <a:p>
            <a:pPr lvl="2" eaLnBrk="1" hangingPunct="1">
              <a:spcBef>
                <a:spcPct val="10000"/>
              </a:spcBef>
              <a:buFontTx/>
              <a:buBlip>
                <a:blip r:embed="rId4"/>
              </a:buBlip>
            </a:pPr>
            <a:r>
              <a:rPr lang="en-US" altLang="zh-CN" b="1"/>
              <a:t>fork()</a:t>
            </a:r>
            <a:r>
              <a:rPr lang="zh-CN" altLang="en-US" b="1"/>
              <a:t>创建子进程之后，执行</a:t>
            </a:r>
            <a:r>
              <a:rPr lang="zh-CN" altLang="en-US" b="1">
                <a:solidFill>
                  <a:schemeClr val="accent2"/>
                </a:solidFill>
              </a:rPr>
              <a:t>返回父进程</a:t>
            </a:r>
            <a:r>
              <a:rPr lang="zh-CN" altLang="en-US" b="1"/>
              <a:t>，或</a:t>
            </a:r>
            <a:r>
              <a:rPr lang="zh-CN" altLang="en-US" b="1">
                <a:solidFill>
                  <a:schemeClr val="accent2"/>
                </a:solidFill>
              </a:rPr>
              <a:t>调度切换</a:t>
            </a:r>
            <a:r>
              <a:rPr lang="zh-CN" altLang="en-US" b="1"/>
              <a:t>到子进程以及其他进程；</a:t>
            </a:r>
          </a:p>
          <a:p>
            <a:pPr lvl="2" eaLnBrk="1" hangingPunct="1">
              <a:spcBef>
                <a:spcPct val="10000"/>
              </a:spcBef>
              <a:buFontTx/>
              <a:buBlip>
                <a:blip r:embed="rId4"/>
              </a:buBlip>
            </a:pPr>
            <a:r>
              <a:rPr lang="en-US" altLang="zh-CN" b="1"/>
              <a:t>fork</a:t>
            </a:r>
            <a:r>
              <a:rPr lang="zh-CN" altLang="en-US" b="1"/>
              <a:t>创建一个新进程（子进程），除了子进程标识符和其</a:t>
            </a:r>
            <a:r>
              <a:rPr lang="en-US" altLang="zh-CN" b="1"/>
              <a:t>proc</a:t>
            </a:r>
            <a:r>
              <a:rPr lang="zh-CN" altLang="en-US" b="1"/>
              <a:t>结构中的某些特性参数不同之外，子进程是父进程的</a:t>
            </a:r>
            <a:r>
              <a:rPr lang="zh-CN" altLang="en-US" b="1">
                <a:solidFill>
                  <a:schemeClr val="accent2"/>
                </a:solidFill>
              </a:rPr>
              <a:t>精确复制</a:t>
            </a:r>
            <a:r>
              <a:rPr lang="zh-CN" altLang="en-US" b="1"/>
              <a:t>；</a:t>
            </a:r>
          </a:p>
          <a:p>
            <a:pPr lvl="2" eaLnBrk="1" hangingPunct="1">
              <a:spcBef>
                <a:spcPct val="10000"/>
              </a:spcBef>
              <a:buFontTx/>
              <a:buBlip>
                <a:blip r:embed="rId4"/>
              </a:buBlip>
            </a:pPr>
            <a:r>
              <a:rPr lang="zh-CN" altLang="en-US" b="1">
                <a:solidFill>
                  <a:schemeClr val="accent2"/>
                </a:solidFill>
              </a:rPr>
              <a:t>子进程</a:t>
            </a:r>
            <a:r>
              <a:rPr lang="zh-CN" altLang="en-US" b="1"/>
              <a:t>是从</a:t>
            </a:r>
            <a:r>
              <a:rPr lang="en-US" altLang="zh-CN" b="1"/>
              <a:t>fork</a:t>
            </a:r>
            <a:r>
              <a:rPr lang="zh-CN" altLang="en-US" b="1"/>
              <a:t>调用返回时在用户态开始运行的。</a:t>
            </a:r>
            <a:r>
              <a:rPr lang="zh-CN" altLang="en-US" b="1">
                <a:solidFill>
                  <a:schemeClr val="accent2"/>
                </a:solidFill>
              </a:rPr>
              <a:t>父进程</a:t>
            </a:r>
            <a:r>
              <a:rPr lang="zh-CN" altLang="en-US" b="1"/>
              <a:t>的返回点与子进程的开始点是相同的。</a:t>
            </a:r>
            <a:endParaRPr lang="zh-CN" altLang="en-US" b="1">
              <a:solidFill>
                <a:schemeClr val="tx2"/>
              </a:solidFill>
            </a:endParaRPr>
          </a:p>
        </p:txBody>
      </p:sp>
      <p:sp>
        <p:nvSpPr>
          <p:cNvPr id="370691" name="Rectangle 3">
            <a:extLst>
              <a:ext uri="{FF2B5EF4-FFF2-40B4-BE49-F238E27FC236}">
                <a16:creationId xmlns:a16="http://schemas.microsoft.com/office/drawing/2014/main" xmlns="" id="{6600B6C1-D1E9-48F4-90D4-1FD357B1B01B}"/>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xmlns="" id="{8F144669-6D27-4024-A1F8-80534A102E9E}"/>
              </a:ext>
            </a:extLst>
          </p:cNvPr>
          <p:cNvSpPr>
            <a:spLocks noChangeArrowheads="1"/>
          </p:cNvSpPr>
          <p:nvPr/>
        </p:nvSpPr>
        <p:spPr bwMode="auto">
          <a:xfrm>
            <a:off x="381000" y="1138238"/>
            <a:ext cx="8583613" cy="544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952500" indent="-2825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425575"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10000"/>
              </a:spcBef>
              <a:buFontTx/>
              <a:buNone/>
            </a:pPr>
            <a:r>
              <a:rPr lang="en-US" altLang="zh-CN" b="1">
                <a:solidFill>
                  <a:schemeClr val="accent2"/>
                </a:solidFill>
              </a:rPr>
              <a:t>3.3 </a:t>
            </a:r>
            <a:r>
              <a:rPr lang="zh-CN" altLang="en-US" b="1">
                <a:solidFill>
                  <a:schemeClr val="accent2"/>
                </a:solidFill>
              </a:rPr>
              <a:t>进程控制</a:t>
            </a:r>
            <a:br>
              <a:rPr lang="zh-CN" altLang="en-US" b="1">
                <a:solidFill>
                  <a:schemeClr val="accent2"/>
                </a:solidFill>
              </a:rPr>
            </a:br>
            <a:r>
              <a:rPr lang="en-US" altLang="zh-CN" sz="3000" b="1">
                <a:solidFill>
                  <a:srgbClr val="339933"/>
                </a:solidFill>
              </a:rPr>
              <a:t>3.3.3 Unix</a:t>
            </a:r>
            <a:r>
              <a:rPr lang="zh-CN" altLang="en-US" sz="3000" b="1">
                <a:solidFill>
                  <a:srgbClr val="339933"/>
                </a:solidFill>
              </a:rPr>
              <a:t>的进程管理</a:t>
            </a:r>
            <a:r>
              <a:rPr lang="en-US" altLang="zh-CN" sz="2400" b="1"/>
              <a:t>——</a:t>
            </a:r>
            <a:r>
              <a:rPr lang="en-US" altLang="zh-CN" sz="2400" b="1">
                <a:solidFill>
                  <a:schemeClr val="tx2"/>
                </a:solidFill>
              </a:rPr>
              <a:t> UNIX</a:t>
            </a:r>
            <a:r>
              <a:rPr lang="zh-CN" altLang="en-US" sz="2400" b="1">
                <a:solidFill>
                  <a:schemeClr val="tx2"/>
                </a:solidFill>
              </a:rPr>
              <a:t>的进程控制</a:t>
            </a:r>
          </a:p>
          <a:p>
            <a:pPr lvl="1" eaLnBrk="1" hangingPunct="1">
              <a:lnSpc>
                <a:spcPct val="110000"/>
              </a:lnSpc>
              <a:spcBef>
                <a:spcPct val="10000"/>
              </a:spcBef>
              <a:buFontTx/>
              <a:buBlip>
                <a:blip r:embed="rId3"/>
              </a:buBlip>
            </a:pPr>
            <a:r>
              <a:rPr lang="zh-CN" altLang="en-US" b="1">
                <a:solidFill>
                  <a:srgbClr val="FF3300"/>
                </a:solidFill>
              </a:rPr>
              <a:t> 功能与处理流程</a:t>
            </a:r>
          </a:p>
          <a:p>
            <a:pPr lvl="2" eaLnBrk="1" hangingPunct="1">
              <a:lnSpc>
                <a:spcPct val="110000"/>
              </a:lnSpc>
              <a:spcBef>
                <a:spcPct val="10000"/>
              </a:spcBef>
              <a:buFontTx/>
              <a:buBlip>
                <a:blip r:embed="rId4"/>
              </a:buBlip>
            </a:pPr>
            <a:r>
              <a:rPr lang="zh-CN" altLang="en-US" b="1"/>
              <a:t>为子进程在</a:t>
            </a:r>
            <a:r>
              <a:rPr lang="en-US" altLang="zh-CN" b="1"/>
              <a:t>proc</a:t>
            </a:r>
            <a:r>
              <a:rPr lang="zh-CN" altLang="en-US" b="1"/>
              <a:t>结构表中分配一个空项；</a:t>
            </a:r>
          </a:p>
          <a:p>
            <a:pPr lvl="2" eaLnBrk="1" hangingPunct="1">
              <a:lnSpc>
                <a:spcPct val="110000"/>
              </a:lnSpc>
              <a:spcBef>
                <a:spcPct val="10000"/>
              </a:spcBef>
              <a:buFontTx/>
              <a:buBlip>
                <a:blip r:embed="rId4"/>
              </a:buBlip>
            </a:pPr>
            <a:r>
              <a:rPr lang="zh-CN" altLang="en-US" b="1"/>
              <a:t>为进程赋予一个唯一的进程标识符</a:t>
            </a:r>
            <a:r>
              <a:rPr lang="en-US" altLang="zh-CN" b="1"/>
              <a:t>pid</a:t>
            </a:r>
            <a:r>
              <a:rPr lang="zh-CN" altLang="en-US" b="1"/>
              <a:t>；</a:t>
            </a:r>
          </a:p>
          <a:p>
            <a:pPr lvl="2" eaLnBrk="1" hangingPunct="1">
              <a:lnSpc>
                <a:spcPct val="110000"/>
              </a:lnSpc>
              <a:spcBef>
                <a:spcPct val="10000"/>
              </a:spcBef>
              <a:buFontTx/>
              <a:buBlip>
                <a:blip r:embed="rId4"/>
              </a:buBlip>
            </a:pPr>
            <a:r>
              <a:rPr lang="zh-CN" altLang="en-US" b="1"/>
              <a:t>复制一个父进程上下文的逻辑副本。这里的逻辑副本是指不把父进程中那些可被共享的部分复制到新的内存区中，而只改变共享区的引用数。只复制父进程的非共享区部分；</a:t>
            </a:r>
          </a:p>
          <a:p>
            <a:pPr lvl="2" eaLnBrk="1" hangingPunct="1">
              <a:lnSpc>
                <a:spcPct val="110000"/>
              </a:lnSpc>
              <a:spcBef>
                <a:spcPct val="10000"/>
              </a:spcBef>
              <a:buFontTx/>
              <a:buBlip>
                <a:blip r:embed="rId4"/>
              </a:buBlip>
            </a:pPr>
            <a:r>
              <a:rPr lang="zh-CN" altLang="en-US" b="1"/>
              <a:t>增加与父进程相关联的有关文件系统的进程引用计数；</a:t>
            </a:r>
          </a:p>
          <a:p>
            <a:pPr lvl="2" eaLnBrk="1" hangingPunct="1">
              <a:lnSpc>
                <a:spcPct val="110000"/>
              </a:lnSpc>
              <a:spcBef>
                <a:spcPct val="10000"/>
              </a:spcBef>
              <a:buFontTx/>
              <a:buBlip>
                <a:blip r:embed="rId4"/>
              </a:buBlip>
            </a:pPr>
            <a:r>
              <a:rPr lang="zh-CN" altLang="en-US" b="1"/>
              <a:t>对于父进程，返回子进程的进程标识符；对子进程，返回</a:t>
            </a:r>
            <a:r>
              <a:rPr lang="en-US" altLang="zh-CN" b="1"/>
              <a:t>0</a:t>
            </a:r>
            <a:r>
              <a:rPr lang="zh-CN" altLang="en-US" b="1"/>
              <a:t>。</a:t>
            </a:r>
            <a:endParaRPr lang="zh-CN" altLang="en-US" b="1">
              <a:solidFill>
                <a:schemeClr val="tx2"/>
              </a:solidFill>
            </a:endParaRPr>
          </a:p>
        </p:txBody>
      </p:sp>
      <p:sp>
        <p:nvSpPr>
          <p:cNvPr id="372739" name="Rectangle 3">
            <a:extLst>
              <a:ext uri="{FF2B5EF4-FFF2-40B4-BE49-F238E27FC236}">
                <a16:creationId xmlns:a16="http://schemas.microsoft.com/office/drawing/2014/main" xmlns="" id="{5E8F3EDC-6A58-4297-B49F-372CB9516E41}"/>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154" name="Group 2">
            <a:extLst>
              <a:ext uri="{FF2B5EF4-FFF2-40B4-BE49-F238E27FC236}">
                <a16:creationId xmlns:a16="http://schemas.microsoft.com/office/drawing/2014/main" xmlns="" id="{640E8007-53EA-463B-B6BE-738B1AC93671}"/>
              </a:ext>
            </a:extLst>
          </p:cNvPr>
          <p:cNvGrpSpPr>
            <a:grpSpLocks/>
          </p:cNvGrpSpPr>
          <p:nvPr/>
        </p:nvGrpSpPr>
        <p:grpSpPr bwMode="auto">
          <a:xfrm>
            <a:off x="457200" y="1143000"/>
            <a:ext cx="8239125" cy="5638800"/>
            <a:chOff x="288" y="672"/>
            <a:chExt cx="5190" cy="3552"/>
          </a:xfrm>
        </p:grpSpPr>
        <p:sp>
          <p:nvSpPr>
            <p:cNvPr id="177156" name="AutoShape 3">
              <a:extLst>
                <a:ext uri="{FF2B5EF4-FFF2-40B4-BE49-F238E27FC236}">
                  <a16:creationId xmlns:a16="http://schemas.microsoft.com/office/drawing/2014/main" xmlns="" id="{4E433B4D-8951-40B3-863D-9D94C88CEE6E}"/>
                </a:ext>
              </a:extLst>
            </p:cNvPr>
            <p:cNvSpPr>
              <a:spLocks noChangeArrowheads="1"/>
            </p:cNvSpPr>
            <p:nvPr/>
          </p:nvSpPr>
          <p:spPr bwMode="auto">
            <a:xfrm>
              <a:off x="288" y="672"/>
              <a:ext cx="2355" cy="260"/>
            </a:xfrm>
            <a:prstGeom prst="hexagon">
              <a:avLst>
                <a:gd name="adj" fmla="val 94351"/>
                <a:gd name="vf" fmla="val 11547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rgbClr val="010000"/>
                  </a:solidFill>
                </a:rPr>
                <a:t>有足够的内存区和交换区？</a:t>
              </a:r>
            </a:p>
          </p:txBody>
        </p:sp>
        <p:sp>
          <p:nvSpPr>
            <p:cNvPr id="177157" name="AutoShape 4">
              <a:extLst>
                <a:ext uri="{FF2B5EF4-FFF2-40B4-BE49-F238E27FC236}">
                  <a16:creationId xmlns:a16="http://schemas.microsoft.com/office/drawing/2014/main" xmlns="" id="{92D0C5ED-6FC8-4CC7-A71A-8299FA2D7684}"/>
                </a:ext>
              </a:extLst>
            </p:cNvPr>
            <p:cNvSpPr>
              <a:spLocks noChangeArrowheads="1"/>
            </p:cNvSpPr>
            <p:nvPr/>
          </p:nvSpPr>
          <p:spPr bwMode="auto">
            <a:xfrm>
              <a:off x="288" y="1278"/>
              <a:ext cx="2355" cy="217"/>
            </a:xfrm>
            <a:prstGeom prst="hexagon">
              <a:avLst>
                <a:gd name="adj" fmla="val 113047"/>
                <a:gd name="vf" fmla="val 11547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rgbClr val="010000"/>
                  </a:solidFill>
                </a:rPr>
                <a:t>有足够的空闲</a:t>
              </a:r>
              <a:r>
                <a:rPr lang="en-US" altLang="zh-CN" sz="1800" b="1">
                  <a:solidFill>
                    <a:srgbClr val="010000"/>
                  </a:solidFill>
                </a:rPr>
                <a:t>proc</a:t>
              </a:r>
              <a:r>
                <a:rPr lang="zh-CN" altLang="en-US" sz="1800" b="1">
                  <a:solidFill>
                    <a:srgbClr val="010000"/>
                  </a:solidFill>
                </a:rPr>
                <a:t>结构块？</a:t>
              </a:r>
            </a:p>
          </p:txBody>
        </p:sp>
        <p:sp>
          <p:nvSpPr>
            <p:cNvPr id="177158" name="Rectangle 5">
              <a:extLst>
                <a:ext uri="{FF2B5EF4-FFF2-40B4-BE49-F238E27FC236}">
                  <a16:creationId xmlns:a16="http://schemas.microsoft.com/office/drawing/2014/main" xmlns="" id="{C35FEACD-3DFD-44CE-AD55-58A8FAE46BEB}"/>
                </a:ext>
              </a:extLst>
            </p:cNvPr>
            <p:cNvSpPr>
              <a:spLocks noChangeArrowheads="1"/>
            </p:cNvSpPr>
            <p:nvPr/>
          </p:nvSpPr>
          <p:spPr bwMode="auto">
            <a:xfrm>
              <a:off x="332" y="1668"/>
              <a:ext cx="2442" cy="43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rgbClr val="010000"/>
                  </a:solidFill>
                </a:rPr>
                <a:t>分配一个空闲的</a:t>
              </a:r>
              <a:r>
                <a:rPr lang="en-US" altLang="zh-CN" sz="1800" b="1">
                  <a:solidFill>
                    <a:srgbClr val="010000"/>
                  </a:solidFill>
                </a:rPr>
                <a:t>proc</a:t>
              </a:r>
              <a:r>
                <a:rPr lang="zh-CN" altLang="en-US" sz="1800" b="1">
                  <a:solidFill>
                    <a:srgbClr val="010000"/>
                  </a:solidFill>
                </a:rPr>
                <a:t>结构项，</a:t>
              </a:r>
            </a:p>
            <a:p>
              <a:pPr algn="ctr" eaLnBrk="1" hangingPunct="1">
                <a:spcBef>
                  <a:spcPct val="0"/>
                </a:spcBef>
                <a:buFontTx/>
                <a:buNone/>
              </a:pPr>
              <a:r>
                <a:rPr lang="zh-CN" altLang="en-US" sz="1800" b="1">
                  <a:solidFill>
                    <a:srgbClr val="010000"/>
                  </a:solidFill>
                </a:rPr>
                <a:t>确定一个唯一的进程标识符</a:t>
              </a:r>
            </a:p>
          </p:txBody>
        </p:sp>
        <p:sp>
          <p:nvSpPr>
            <p:cNvPr id="177159" name="Rectangle 6">
              <a:extLst>
                <a:ext uri="{FF2B5EF4-FFF2-40B4-BE49-F238E27FC236}">
                  <a16:creationId xmlns:a16="http://schemas.microsoft.com/office/drawing/2014/main" xmlns="" id="{A68C9379-44C9-4ACA-8A74-4173F67DB77C}"/>
                </a:ext>
              </a:extLst>
            </p:cNvPr>
            <p:cNvSpPr>
              <a:spLocks noChangeArrowheads="1"/>
            </p:cNvSpPr>
            <p:nvPr/>
          </p:nvSpPr>
          <p:spPr bwMode="auto">
            <a:xfrm>
              <a:off x="332" y="2231"/>
              <a:ext cx="2442" cy="26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rgbClr val="010000"/>
                  </a:solidFill>
                </a:rPr>
                <a:t>设置子进程的状态为创建态</a:t>
              </a:r>
            </a:p>
          </p:txBody>
        </p:sp>
        <p:sp>
          <p:nvSpPr>
            <p:cNvPr id="177160" name="Rectangle 7">
              <a:extLst>
                <a:ext uri="{FF2B5EF4-FFF2-40B4-BE49-F238E27FC236}">
                  <a16:creationId xmlns:a16="http://schemas.microsoft.com/office/drawing/2014/main" xmlns="" id="{2B2654A4-B192-45CB-8C4F-22FC408CEFCF}"/>
                </a:ext>
              </a:extLst>
            </p:cNvPr>
            <p:cNvSpPr>
              <a:spLocks noChangeArrowheads="1"/>
            </p:cNvSpPr>
            <p:nvPr/>
          </p:nvSpPr>
          <p:spPr bwMode="auto">
            <a:xfrm>
              <a:off x="332" y="2621"/>
              <a:ext cx="2442" cy="43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rgbClr val="010000"/>
                  </a:solidFill>
                </a:rPr>
                <a:t>将父进程</a:t>
              </a:r>
              <a:r>
                <a:rPr lang="en-US" altLang="zh-CN" sz="1800" b="1">
                  <a:solidFill>
                    <a:srgbClr val="010000"/>
                  </a:solidFill>
                </a:rPr>
                <a:t>proc</a:t>
              </a:r>
              <a:r>
                <a:rPr lang="zh-CN" altLang="en-US" sz="1800" b="1">
                  <a:solidFill>
                    <a:srgbClr val="010000"/>
                  </a:solidFill>
                </a:rPr>
                <a:t>结构项中的数据</a:t>
              </a:r>
            </a:p>
            <a:p>
              <a:pPr algn="ctr" eaLnBrk="1" hangingPunct="1">
                <a:spcBef>
                  <a:spcPct val="0"/>
                </a:spcBef>
                <a:buFontTx/>
                <a:buNone/>
              </a:pPr>
              <a:r>
                <a:rPr lang="zh-CN" altLang="en-US" sz="1800" b="1">
                  <a:solidFill>
                    <a:srgbClr val="010000"/>
                  </a:solidFill>
                </a:rPr>
                <a:t>复制到子进程的</a:t>
              </a:r>
              <a:r>
                <a:rPr lang="en-US" altLang="zh-CN" sz="1800" b="1">
                  <a:solidFill>
                    <a:srgbClr val="010000"/>
                  </a:solidFill>
                </a:rPr>
                <a:t>proc</a:t>
              </a:r>
              <a:r>
                <a:rPr lang="zh-CN" altLang="en-US" sz="1800" b="1">
                  <a:solidFill>
                    <a:srgbClr val="010000"/>
                  </a:solidFill>
                </a:rPr>
                <a:t>结构中</a:t>
              </a:r>
            </a:p>
          </p:txBody>
        </p:sp>
        <p:sp>
          <p:nvSpPr>
            <p:cNvPr id="177161" name="Rectangle 8">
              <a:extLst>
                <a:ext uri="{FF2B5EF4-FFF2-40B4-BE49-F238E27FC236}">
                  <a16:creationId xmlns:a16="http://schemas.microsoft.com/office/drawing/2014/main" xmlns="" id="{DEAF6572-A172-4916-93D4-9BFD2EECCA81}"/>
                </a:ext>
              </a:extLst>
            </p:cNvPr>
            <p:cNvSpPr>
              <a:spLocks noChangeArrowheads="1"/>
            </p:cNvSpPr>
            <p:nvPr/>
          </p:nvSpPr>
          <p:spPr bwMode="auto">
            <a:xfrm>
              <a:off x="332" y="3184"/>
              <a:ext cx="2442" cy="26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rgbClr val="010000"/>
                  </a:solidFill>
                </a:rPr>
                <a:t>父进程的打开文件表引用数增</a:t>
              </a:r>
              <a:r>
                <a:rPr lang="en-US" altLang="zh-CN" sz="1800" b="1">
                  <a:solidFill>
                    <a:srgbClr val="010000"/>
                  </a:solidFill>
                </a:rPr>
                <a:t>1</a:t>
              </a:r>
            </a:p>
          </p:txBody>
        </p:sp>
        <p:sp>
          <p:nvSpPr>
            <p:cNvPr id="177162" name="Rectangle 9">
              <a:extLst>
                <a:ext uri="{FF2B5EF4-FFF2-40B4-BE49-F238E27FC236}">
                  <a16:creationId xmlns:a16="http://schemas.microsoft.com/office/drawing/2014/main" xmlns="" id="{57FF6306-7F79-44B9-81A7-5D40F4BB3C90}"/>
                </a:ext>
              </a:extLst>
            </p:cNvPr>
            <p:cNvSpPr>
              <a:spLocks noChangeArrowheads="1"/>
            </p:cNvSpPr>
            <p:nvPr/>
          </p:nvSpPr>
          <p:spPr bwMode="auto">
            <a:xfrm>
              <a:off x="332" y="3574"/>
              <a:ext cx="2442" cy="607"/>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rgbClr val="010000"/>
                  </a:solidFill>
                </a:rPr>
                <a:t>在父进程的</a:t>
              </a:r>
              <a:r>
                <a:rPr lang="en-US" altLang="zh-CN" sz="1800" b="1">
                  <a:solidFill>
                    <a:srgbClr val="010000"/>
                  </a:solidFill>
                </a:rPr>
                <a:t>fork</a:t>
              </a:r>
              <a:r>
                <a:rPr lang="zh-CN" altLang="en-US" sz="1800" b="1">
                  <a:solidFill>
                    <a:srgbClr val="010000"/>
                  </a:solidFill>
                </a:rPr>
                <a:t>专用保存区中</a:t>
              </a:r>
            </a:p>
            <a:p>
              <a:pPr algn="ctr" eaLnBrk="1" hangingPunct="1">
                <a:spcBef>
                  <a:spcPct val="0"/>
                </a:spcBef>
                <a:buFontTx/>
                <a:buNone/>
              </a:pPr>
              <a:r>
                <a:rPr lang="zh-CN" altLang="en-US" sz="1800" b="1">
                  <a:solidFill>
                    <a:srgbClr val="010000"/>
                  </a:solidFill>
                </a:rPr>
                <a:t>保存进程上下文，以使子进程</a:t>
              </a:r>
            </a:p>
            <a:p>
              <a:pPr algn="ctr" eaLnBrk="1" hangingPunct="1">
                <a:spcBef>
                  <a:spcPct val="0"/>
                </a:spcBef>
                <a:buFontTx/>
                <a:buNone/>
              </a:pPr>
              <a:r>
                <a:rPr lang="zh-CN" altLang="en-US" sz="1800" b="1">
                  <a:solidFill>
                    <a:srgbClr val="010000"/>
                  </a:solidFill>
                </a:rPr>
                <a:t>被调度时从这里执行</a:t>
              </a:r>
            </a:p>
          </p:txBody>
        </p:sp>
        <p:sp>
          <p:nvSpPr>
            <p:cNvPr id="177163" name="Rectangle 10">
              <a:extLst>
                <a:ext uri="{FF2B5EF4-FFF2-40B4-BE49-F238E27FC236}">
                  <a16:creationId xmlns:a16="http://schemas.microsoft.com/office/drawing/2014/main" xmlns="" id="{764F5FA4-B829-4EED-893F-71BE828E76F5}"/>
                </a:ext>
              </a:extLst>
            </p:cNvPr>
            <p:cNvSpPr>
              <a:spLocks noChangeArrowheads="1"/>
            </p:cNvSpPr>
            <p:nvPr/>
          </p:nvSpPr>
          <p:spPr bwMode="auto">
            <a:xfrm>
              <a:off x="3297" y="1019"/>
              <a:ext cx="1832" cy="47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rgbClr val="010000"/>
                  </a:solidFill>
                </a:rPr>
                <a:t>在内存中对父进程的</a:t>
              </a:r>
            </a:p>
            <a:p>
              <a:pPr algn="ctr" eaLnBrk="1" hangingPunct="1">
                <a:spcBef>
                  <a:spcPct val="0"/>
                </a:spcBef>
                <a:buFontTx/>
                <a:buNone/>
              </a:pPr>
              <a:r>
                <a:rPr lang="zh-CN" altLang="en-US" sz="1800" b="1">
                  <a:solidFill>
                    <a:srgbClr val="010000"/>
                  </a:solidFill>
                </a:rPr>
                <a:t>上下文进行逻辑复制</a:t>
              </a:r>
            </a:p>
          </p:txBody>
        </p:sp>
        <p:sp>
          <p:nvSpPr>
            <p:cNvPr id="177164" name="AutoShape 11">
              <a:extLst>
                <a:ext uri="{FF2B5EF4-FFF2-40B4-BE49-F238E27FC236}">
                  <a16:creationId xmlns:a16="http://schemas.microsoft.com/office/drawing/2014/main" xmlns="" id="{FA6E3800-8F9A-4BEC-A869-75962819747C}"/>
                </a:ext>
              </a:extLst>
            </p:cNvPr>
            <p:cNvSpPr>
              <a:spLocks noChangeArrowheads="1"/>
            </p:cNvSpPr>
            <p:nvPr/>
          </p:nvSpPr>
          <p:spPr bwMode="auto">
            <a:xfrm>
              <a:off x="3166" y="1625"/>
              <a:ext cx="2050" cy="390"/>
            </a:xfrm>
            <a:prstGeom prst="hexagon">
              <a:avLst>
                <a:gd name="adj" fmla="val 54754"/>
                <a:gd name="vf" fmla="val 11547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rgbClr val="010000"/>
                  </a:solidFill>
                </a:rPr>
                <a:t>内存中有足够的存储区</a:t>
              </a:r>
            </a:p>
            <a:p>
              <a:pPr algn="ctr" eaLnBrk="1" hangingPunct="1">
                <a:spcBef>
                  <a:spcPct val="0"/>
                </a:spcBef>
                <a:buFontTx/>
                <a:buNone/>
              </a:pPr>
              <a:r>
                <a:rPr lang="zh-CN" altLang="en-US" sz="1800" b="1">
                  <a:solidFill>
                    <a:srgbClr val="010000"/>
                  </a:solidFill>
                </a:rPr>
                <a:t>用于复制？</a:t>
              </a:r>
            </a:p>
          </p:txBody>
        </p:sp>
        <p:sp>
          <p:nvSpPr>
            <p:cNvPr id="177165" name="Rectangle 12">
              <a:extLst>
                <a:ext uri="{FF2B5EF4-FFF2-40B4-BE49-F238E27FC236}">
                  <a16:creationId xmlns:a16="http://schemas.microsoft.com/office/drawing/2014/main" xmlns="" id="{20A2D774-F880-43AA-8E01-830E20CA8ED1}"/>
                </a:ext>
              </a:extLst>
            </p:cNvPr>
            <p:cNvSpPr>
              <a:spLocks noChangeArrowheads="1"/>
            </p:cNvSpPr>
            <p:nvPr/>
          </p:nvSpPr>
          <p:spPr bwMode="auto">
            <a:xfrm>
              <a:off x="3385" y="2275"/>
              <a:ext cx="1744" cy="30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rgbClr val="010000"/>
                  </a:solidFill>
                </a:rPr>
                <a:t>将子进程上下文换出</a:t>
              </a:r>
            </a:p>
          </p:txBody>
        </p:sp>
        <p:sp>
          <p:nvSpPr>
            <p:cNvPr id="177166" name="Line 13">
              <a:extLst>
                <a:ext uri="{FF2B5EF4-FFF2-40B4-BE49-F238E27FC236}">
                  <a16:creationId xmlns:a16="http://schemas.microsoft.com/office/drawing/2014/main" xmlns="" id="{279CA9CA-59A5-47F6-9B87-B8A6124E4823}"/>
                </a:ext>
              </a:extLst>
            </p:cNvPr>
            <p:cNvSpPr>
              <a:spLocks noChangeShapeType="1"/>
            </p:cNvSpPr>
            <p:nvPr/>
          </p:nvSpPr>
          <p:spPr bwMode="auto">
            <a:xfrm>
              <a:off x="4213" y="2015"/>
              <a:ext cx="0" cy="2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67" name="Text Box 14">
              <a:extLst>
                <a:ext uri="{FF2B5EF4-FFF2-40B4-BE49-F238E27FC236}">
                  <a16:creationId xmlns:a16="http://schemas.microsoft.com/office/drawing/2014/main" xmlns="" id="{D4DF20A4-4A1A-48FE-9B2D-FABFDF6679AC}"/>
                </a:ext>
              </a:extLst>
            </p:cNvPr>
            <p:cNvSpPr txBox="1">
              <a:spLocks noChangeArrowheads="1"/>
            </p:cNvSpPr>
            <p:nvPr/>
          </p:nvSpPr>
          <p:spPr bwMode="auto">
            <a:xfrm>
              <a:off x="4213" y="2016"/>
              <a:ext cx="52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1800" b="1"/>
                <a:t>否</a:t>
              </a:r>
            </a:p>
          </p:txBody>
        </p:sp>
        <p:sp>
          <p:nvSpPr>
            <p:cNvPr id="177168" name="Rectangle 15">
              <a:extLst>
                <a:ext uri="{FF2B5EF4-FFF2-40B4-BE49-F238E27FC236}">
                  <a16:creationId xmlns:a16="http://schemas.microsoft.com/office/drawing/2014/main" xmlns="" id="{FFF3A7DD-1574-4314-9D80-3BB614B233EA}"/>
                </a:ext>
              </a:extLst>
            </p:cNvPr>
            <p:cNvSpPr>
              <a:spLocks noChangeArrowheads="1"/>
            </p:cNvSpPr>
            <p:nvPr/>
          </p:nvSpPr>
          <p:spPr bwMode="auto">
            <a:xfrm>
              <a:off x="3385" y="2751"/>
              <a:ext cx="1744" cy="30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rgbClr val="010000"/>
                  </a:solidFill>
                </a:rPr>
                <a:t>将子进程入就绪队列</a:t>
              </a:r>
            </a:p>
          </p:txBody>
        </p:sp>
        <p:sp>
          <p:nvSpPr>
            <p:cNvPr id="177169" name="AutoShape 16">
              <a:extLst>
                <a:ext uri="{FF2B5EF4-FFF2-40B4-BE49-F238E27FC236}">
                  <a16:creationId xmlns:a16="http://schemas.microsoft.com/office/drawing/2014/main" xmlns="" id="{8E08F97F-FCE6-43FB-8B01-170ED41B8026}"/>
                </a:ext>
              </a:extLst>
            </p:cNvPr>
            <p:cNvSpPr>
              <a:spLocks noChangeArrowheads="1"/>
            </p:cNvSpPr>
            <p:nvPr/>
          </p:nvSpPr>
          <p:spPr bwMode="auto">
            <a:xfrm>
              <a:off x="3210" y="3228"/>
              <a:ext cx="2137" cy="303"/>
            </a:xfrm>
            <a:prstGeom prst="hexagon">
              <a:avLst>
                <a:gd name="adj" fmla="val 73467"/>
                <a:gd name="vf" fmla="val 11547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rgbClr val="010000"/>
                  </a:solidFill>
                </a:rPr>
                <a:t>发生调度，且调度到子进程？</a:t>
              </a:r>
            </a:p>
          </p:txBody>
        </p:sp>
        <p:sp>
          <p:nvSpPr>
            <p:cNvPr id="177170" name="Freeform 17">
              <a:extLst>
                <a:ext uri="{FF2B5EF4-FFF2-40B4-BE49-F238E27FC236}">
                  <a16:creationId xmlns:a16="http://schemas.microsoft.com/office/drawing/2014/main" xmlns="" id="{FA861953-19A9-4125-85BF-8B2BA4C4ED5B}"/>
                </a:ext>
              </a:extLst>
            </p:cNvPr>
            <p:cNvSpPr>
              <a:spLocks/>
            </p:cNvSpPr>
            <p:nvPr/>
          </p:nvSpPr>
          <p:spPr bwMode="auto">
            <a:xfrm>
              <a:off x="3036" y="1798"/>
              <a:ext cx="349" cy="1126"/>
            </a:xfrm>
            <a:custGeom>
              <a:avLst/>
              <a:gdLst>
                <a:gd name="T0" fmla="*/ 119 w 384"/>
                <a:gd name="T1" fmla="*/ 0 h 1152"/>
                <a:gd name="T2" fmla="*/ 0 w 384"/>
                <a:gd name="T3" fmla="*/ 0 h 1152"/>
                <a:gd name="T4" fmla="*/ 0 w 384"/>
                <a:gd name="T5" fmla="*/ 1101 h 1152"/>
                <a:gd name="T6" fmla="*/ 317 w 384"/>
                <a:gd name="T7" fmla="*/ 1101 h 1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152">
                  <a:moveTo>
                    <a:pt x="144" y="0"/>
                  </a:moveTo>
                  <a:lnTo>
                    <a:pt x="0" y="0"/>
                  </a:lnTo>
                  <a:lnTo>
                    <a:pt x="0" y="1152"/>
                  </a:lnTo>
                  <a:lnTo>
                    <a:pt x="384" y="1152"/>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71" name="Freeform 18">
              <a:extLst>
                <a:ext uri="{FF2B5EF4-FFF2-40B4-BE49-F238E27FC236}">
                  <a16:creationId xmlns:a16="http://schemas.microsoft.com/office/drawing/2014/main" xmlns="" id="{FD16BC9E-AFD9-40E9-8E54-FEC603CA68B4}"/>
                </a:ext>
              </a:extLst>
            </p:cNvPr>
            <p:cNvSpPr>
              <a:spLocks/>
            </p:cNvSpPr>
            <p:nvPr/>
          </p:nvSpPr>
          <p:spPr bwMode="auto">
            <a:xfrm>
              <a:off x="3036" y="3401"/>
              <a:ext cx="479" cy="390"/>
            </a:xfrm>
            <a:custGeom>
              <a:avLst/>
              <a:gdLst>
                <a:gd name="T0" fmla="*/ 158 w 528"/>
                <a:gd name="T1" fmla="*/ 0 h 432"/>
                <a:gd name="T2" fmla="*/ 0 w 528"/>
                <a:gd name="T3" fmla="*/ 0 h 432"/>
                <a:gd name="T4" fmla="*/ 0 w 528"/>
                <a:gd name="T5" fmla="*/ 274 h 432"/>
                <a:gd name="T6" fmla="*/ 435 w 528"/>
                <a:gd name="T7" fmla="*/ 274 h 432"/>
                <a:gd name="T8" fmla="*/ 435 w 528"/>
                <a:gd name="T9" fmla="*/ 352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432">
                  <a:moveTo>
                    <a:pt x="192" y="0"/>
                  </a:moveTo>
                  <a:lnTo>
                    <a:pt x="0" y="0"/>
                  </a:lnTo>
                  <a:lnTo>
                    <a:pt x="0" y="336"/>
                  </a:lnTo>
                  <a:lnTo>
                    <a:pt x="528" y="336"/>
                  </a:lnTo>
                  <a:lnTo>
                    <a:pt x="528" y="432"/>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72" name="Oval 19">
              <a:extLst>
                <a:ext uri="{FF2B5EF4-FFF2-40B4-BE49-F238E27FC236}">
                  <a16:creationId xmlns:a16="http://schemas.microsoft.com/office/drawing/2014/main" xmlns="" id="{E699E161-95F3-49A2-8D2E-D6AB4667008B}"/>
                </a:ext>
              </a:extLst>
            </p:cNvPr>
            <p:cNvSpPr>
              <a:spLocks noChangeArrowheads="1"/>
            </p:cNvSpPr>
            <p:nvPr/>
          </p:nvSpPr>
          <p:spPr bwMode="auto">
            <a:xfrm>
              <a:off x="2861" y="3791"/>
              <a:ext cx="1352" cy="39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rgbClr val="010000"/>
                  </a:solidFill>
                </a:rPr>
                <a:t>返回子进程</a:t>
              </a:r>
              <a:r>
                <a:rPr lang="en-US" altLang="zh-CN" sz="1800" b="1">
                  <a:solidFill>
                    <a:srgbClr val="010000"/>
                  </a:solidFill>
                </a:rPr>
                <a:t>pid</a:t>
              </a:r>
            </a:p>
          </p:txBody>
        </p:sp>
        <p:sp>
          <p:nvSpPr>
            <p:cNvPr id="177173" name="Freeform 20">
              <a:extLst>
                <a:ext uri="{FF2B5EF4-FFF2-40B4-BE49-F238E27FC236}">
                  <a16:creationId xmlns:a16="http://schemas.microsoft.com/office/drawing/2014/main" xmlns="" id="{52B0EAE9-1A06-46D0-85E8-C7EF25B27698}"/>
                </a:ext>
              </a:extLst>
            </p:cNvPr>
            <p:cNvSpPr>
              <a:spLocks/>
            </p:cNvSpPr>
            <p:nvPr/>
          </p:nvSpPr>
          <p:spPr bwMode="auto">
            <a:xfrm>
              <a:off x="4998" y="3401"/>
              <a:ext cx="436" cy="476"/>
            </a:xfrm>
            <a:custGeom>
              <a:avLst/>
              <a:gdLst>
                <a:gd name="T0" fmla="*/ 317 w 480"/>
                <a:gd name="T1" fmla="*/ 0 h 576"/>
                <a:gd name="T2" fmla="*/ 396 w 480"/>
                <a:gd name="T3" fmla="*/ 0 h 576"/>
                <a:gd name="T4" fmla="*/ 396 w 480"/>
                <a:gd name="T5" fmla="*/ 295 h 576"/>
                <a:gd name="T6" fmla="*/ 0 w 480"/>
                <a:gd name="T7" fmla="*/ 295 h 576"/>
                <a:gd name="T8" fmla="*/ 0 w 480"/>
                <a:gd name="T9" fmla="*/ 393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 h="576">
                  <a:moveTo>
                    <a:pt x="384" y="0"/>
                  </a:moveTo>
                  <a:lnTo>
                    <a:pt x="480" y="0"/>
                  </a:lnTo>
                  <a:lnTo>
                    <a:pt x="480" y="432"/>
                  </a:lnTo>
                  <a:lnTo>
                    <a:pt x="0" y="432"/>
                  </a:lnTo>
                  <a:lnTo>
                    <a:pt x="0" y="576"/>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74" name="Oval 21">
              <a:extLst>
                <a:ext uri="{FF2B5EF4-FFF2-40B4-BE49-F238E27FC236}">
                  <a16:creationId xmlns:a16="http://schemas.microsoft.com/office/drawing/2014/main" xmlns="" id="{A16EB8B0-FD0D-42F2-A8B6-C3755031A6D7}"/>
                </a:ext>
              </a:extLst>
            </p:cNvPr>
            <p:cNvSpPr>
              <a:spLocks noChangeArrowheads="1"/>
            </p:cNvSpPr>
            <p:nvPr/>
          </p:nvSpPr>
          <p:spPr bwMode="auto">
            <a:xfrm>
              <a:off x="4519" y="3877"/>
              <a:ext cx="959" cy="347"/>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rgbClr val="010000"/>
                  </a:solidFill>
                </a:rPr>
                <a:t>返回</a:t>
              </a:r>
              <a:r>
                <a:rPr lang="en-US" altLang="zh-CN" sz="1800" b="1">
                  <a:solidFill>
                    <a:srgbClr val="010000"/>
                  </a:solidFill>
                </a:rPr>
                <a:t>0</a:t>
              </a:r>
            </a:p>
          </p:txBody>
        </p:sp>
        <p:sp>
          <p:nvSpPr>
            <p:cNvPr id="177175" name="Oval 22">
              <a:extLst>
                <a:ext uri="{FF2B5EF4-FFF2-40B4-BE49-F238E27FC236}">
                  <a16:creationId xmlns:a16="http://schemas.microsoft.com/office/drawing/2014/main" xmlns="" id="{E8402DA9-5400-4524-AE29-12AFBBCDF81B}"/>
                </a:ext>
              </a:extLst>
            </p:cNvPr>
            <p:cNvSpPr>
              <a:spLocks noChangeArrowheads="1"/>
            </p:cNvSpPr>
            <p:nvPr/>
          </p:nvSpPr>
          <p:spPr bwMode="auto">
            <a:xfrm>
              <a:off x="2294" y="932"/>
              <a:ext cx="960" cy="346"/>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rgbClr val="010000"/>
                  </a:solidFill>
                </a:rPr>
                <a:t>创建失败</a:t>
              </a:r>
            </a:p>
          </p:txBody>
        </p:sp>
        <p:sp>
          <p:nvSpPr>
            <p:cNvPr id="177176" name="Freeform 23">
              <a:extLst>
                <a:ext uri="{FF2B5EF4-FFF2-40B4-BE49-F238E27FC236}">
                  <a16:creationId xmlns:a16="http://schemas.microsoft.com/office/drawing/2014/main" xmlns="" id="{4B5C54AC-7867-478D-91F1-D9062A7027C9}"/>
                </a:ext>
              </a:extLst>
            </p:cNvPr>
            <p:cNvSpPr>
              <a:spLocks/>
            </p:cNvSpPr>
            <p:nvPr/>
          </p:nvSpPr>
          <p:spPr bwMode="auto">
            <a:xfrm>
              <a:off x="2643" y="802"/>
              <a:ext cx="131" cy="130"/>
            </a:xfrm>
            <a:custGeom>
              <a:avLst/>
              <a:gdLst>
                <a:gd name="T0" fmla="*/ 0 w 144"/>
                <a:gd name="T1" fmla="*/ 0 h 192"/>
                <a:gd name="T2" fmla="*/ 119 w 144"/>
                <a:gd name="T3" fmla="*/ 0 h 192"/>
                <a:gd name="T4" fmla="*/ 119 w 144"/>
                <a:gd name="T5" fmla="*/ 88 h 192"/>
                <a:gd name="T6" fmla="*/ 0 60000 65536"/>
                <a:gd name="T7" fmla="*/ 0 60000 65536"/>
                <a:gd name="T8" fmla="*/ 0 60000 65536"/>
              </a:gdLst>
              <a:ahLst/>
              <a:cxnLst>
                <a:cxn ang="T6">
                  <a:pos x="T0" y="T1"/>
                </a:cxn>
                <a:cxn ang="T7">
                  <a:pos x="T2" y="T3"/>
                </a:cxn>
                <a:cxn ang="T8">
                  <a:pos x="T4" y="T5"/>
                </a:cxn>
              </a:cxnLst>
              <a:rect l="0" t="0" r="r" b="b"/>
              <a:pathLst>
                <a:path w="144" h="192">
                  <a:moveTo>
                    <a:pt x="0" y="0"/>
                  </a:moveTo>
                  <a:lnTo>
                    <a:pt x="144" y="0"/>
                  </a:lnTo>
                  <a:lnTo>
                    <a:pt x="144" y="192"/>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77" name="Freeform 24">
              <a:extLst>
                <a:ext uri="{FF2B5EF4-FFF2-40B4-BE49-F238E27FC236}">
                  <a16:creationId xmlns:a16="http://schemas.microsoft.com/office/drawing/2014/main" xmlns="" id="{1D69DE38-5FE6-4878-BA8F-B55B8BB38090}"/>
                </a:ext>
              </a:extLst>
            </p:cNvPr>
            <p:cNvSpPr>
              <a:spLocks/>
            </p:cNvSpPr>
            <p:nvPr/>
          </p:nvSpPr>
          <p:spPr bwMode="auto">
            <a:xfrm>
              <a:off x="2643" y="1278"/>
              <a:ext cx="175" cy="130"/>
            </a:xfrm>
            <a:custGeom>
              <a:avLst/>
              <a:gdLst>
                <a:gd name="T0" fmla="*/ 0 w 192"/>
                <a:gd name="T1" fmla="*/ 117 h 144"/>
                <a:gd name="T2" fmla="*/ 160 w 192"/>
                <a:gd name="T3" fmla="*/ 117 h 144"/>
                <a:gd name="T4" fmla="*/ 160 w 192"/>
                <a:gd name="T5" fmla="*/ 0 h 144"/>
                <a:gd name="T6" fmla="*/ 0 60000 65536"/>
                <a:gd name="T7" fmla="*/ 0 60000 65536"/>
                <a:gd name="T8" fmla="*/ 0 60000 65536"/>
              </a:gdLst>
              <a:ahLst/>
              <a:cxnLst>
                <a:cxn ang="T6">
                  <a:pos x="T0" y="T1"/>
                </a:cxn>
                <a:cxn ang="T7">
                  <a:pos x="T2" y="T3"/>
                </a:cxn>
                <a:cxn ang="T8">
                  <a:pos x="T4" y="T5"/>
                </a:cxn>
              </a:cxnLst>
              <a:rect l="0" t="0" r="r" b="b"/>
              <a:pathLst>
                <a:path w="192" h="144">
                  <a:moveTo>
                    <a:pt x="0" y="144"/>
                  </a:moveTo>
                  <a:lnTo>
                    <a:pt x="192" y="144"/>
                  </a:lnTo>
                  <a:lnTo>
                    <a:pt x="192" y="0"/>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78" name="Text Box 25">
              <a:extLst>
                <a:ext uri="{FF2B5EF4-FFF2-40B4-BE49-F238E27FC236}">
                  <a16:creationId xmlns:a16="http://schemas.microsoft.com/office/drawing/2014/main" xmlns="" id="{47340AFD-A494-4CDF-B726-94A32BB0CAC1}"/>
                </a:ext>
              </a:extLst>
            </p:cNvPr>
            <p:cNvSpPr txBox="1">
              <a:spLocks noChangeArrowheads="1"/>
            </p:cNvSpPr>
            <p:nvPr/>
          </p:nvSpPr>
          <p:spPr bwMode="auto">
            <a:xfrm>
              <a:off x="2774" y="672"/>
              <a:ext cx="3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1800" b="1"/>
                <a:t>否</a:t>
              </a:r>
            </a:p>
          </p:txBody>
        </p:sp>
        <p:sp>
          <p:nvSpPr>
            <p:cNvPr id="177179" name="Text Box 26">
              <a:extLst>
                <a:ext uri="{FF2B5EF4-FFF2-40B4-BE49-F238E27FC236}">
                  <a16:creationId xmlns:a16="http://schemas.microsoft.com/office/drawing/2014/main" xmlns="" id="{BC286494-2621-4958-A328-EE49FBE41DCF}"/>
                </a:ext>
              </a:extLst>
            </p:cNvPr>
            <p:cNvSpPr txBox="1">
              <a:spLocks noChangeArrowheads="1"/>
            </p:cNvSpPr>
            <p:nvPr/>
          </p:nvSpPr>
          <p:spPr bwMode="auto">
            <a:xfrm>
              <a:off x="2599" y="1407"/>
              <a:ext cx="3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1800" b="1"/>
                <a:t>否</a:t>
              </a:r>
            </a:p>
          </p:txBody>
        </p:sp>
        <p:sp>
          <p:nvSpPr>
            <p:cNvPr id="177180" name="Line 27">
              <a:extLst>
                <a:ext uri="{FF2B5EF4-FFF2-40B4-BE49-F238E27FC236}">
                  <a16:creationId xmlns:a16="http://schemas.microsoft.com/office/drawing/2014/main" xmlns="" id="{FC6DFB5C-FD34-4BAD-9F3D-D72DE0204F22}"/>
                </a:ext>
              </a:extLst>
            </p:cNvPr>
            <p:cNvSpPr>
              <a:spLocks noChangeShapeType="1"/>
            </p:cNvSpPr>
            <p:nvPr/>
          </p:nvSpPr>
          <p:spPr bwMode="auto">
            <a:xfrm>
              <a:off x="1466" y="932"/>
              <a:ext cx="0" cy="34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81" name="Line 28">
              <a:extLst>
                <a:ext uri="{FF2B5EF4-FFF2-40B4-BE49-F238E27FC236}">
                  <a16:creationId xmlns:a16="http://schemas.microsoft.com/office/drawing/2014/main" xmlns="" id="{FD0E6FCB-BE63-4249-B1BE-4654A216B5FC}"/>
                </a:ext>
              </a:extLst>
            </p:cNvPr>
            <p:cNvSpPr>
              <a:spLocks noChangeShapeType="1"/>
            </p:cNvSpPr>
            <p:nvPr/>
          </p:nvSpPr>
          <p:spPr bwMode="auto">
            <a:xfrm>
              <a:off x="1466" y="1495"/>
              <a:ext cx="0" cy="17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82" name="Line 29">
              <a:extLst>
                <a:ext uri="{FF2B5EF4-FFF2-40B4-BE49-F238E27FC236}">
                  <a16:creationId xmlns:a16="http://schemas.microsoft.com/office/drawing/2014/main" xmlns="" id="{0F224A69-6D98-4102-9F0D-34C244AA70D8}"/>
                </a:ext>
              </a:extLst>
            </p:cNvPr>
            <p:cNvSpPr>
              <a:spLocks noChangeShapeType="1"/>
            </p:cNvSpPr>
            <p:nvPr/>
          </p:nvSpPr>
          <p:spPr bwMode="auto">
            <a:xfrm>
              <a:off x="1466" y="2101"/>
              <a:ext cx="0" cy="1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83" name="Line 30">
              <a:extLst>
                <a:ext uri="{FF2B5EF4-FFF2-40B4-BE49-F238E27FC236}">
                  <a16:creationId xmlns:a16="http://schemas.microsoft.com/office/drawing/2014/main" xmlns="" id="{CB51AC4A-F338-479B-801A-F8EA85F6507A}"/>
                </a:ext>
              </a:extLst>
            </p:cNvPr>
            <p:cNvSpPr>
              <a:spLocks noChangeShapeType="1"/>
            </p:cNvSpPr>
            <p:nvPr/>
          </p:nvSpPr>
          <p:spPr bwMode="auto">
            <a:xfrm>
              <a:off x="1466" y="2491"/>
              <a:ext cx="0" cy="1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84" name="Line 31">
              <a:extLst>
                <a:ext uri="{FF2B5EF4-FFF2-40B4-BE49-F238E27FC236}">
                  <a16:creationId xmlns:a16="http://schemas.microsoft.com/office/drawing/2014/main" xmlns="" id="{0A517AE5-8774-49DA-9EE5-F2E15174F7A9}"/>
                </a:ext>
              </a:extLst>
            </p:cNvPr>
            <p:cNvSpPr>
              <a:spLocks noChangeShapeType="1"/>
            </p:cNvSpPr>
            <p:nvPr/>
          </p:nvSpPr>
          <p:spPr bwMode="auto">
            <a:xfrm>
              <a:off x="1466" y="3054"/>
              <a:ext cx="0" cy="1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85" name="Line 32">
              <a:extLst>
                <a:ext uri="{FF2B5EF4-FFF2-40B4-BE49-F238E27FC236}">
                  <a16:creationId xmlns:a16="http://schemas.microsoft.com/office/drawing/2014/main" xmlns="" id="{C8F9A3EE-31E5-41F1-A80B-A1AC2A416A85}"/>
                </a:ext>
              </a:extLst>
            </p:cNvPr>
            <p:cNvSpPr>
              <a:spLocks noChangeShapeType="1"/>
            </p:cNvSpPr>
            <p:nvPr/>
          </p:nvSpPr>
          <p:spPr bwMode="auto">
            <a:xfrm>
              <a:off x="1466" y="3444"/>
              <a:ext cx="0" cy="1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86" name="Freeform 33">
              <a:extLst>
                <a:ext uri="{FF2B5EF4-FFF2-40B4-BE49-F238E27FC236}">
                  <a16:creationId xmlns:a16="http://schemas.microsoft.com/office/drawing/2014/main" xmlns="" id="{AAA5C66E-6D46-4170-B7E3-3F3780727CD5}"/>
                </a:ext>
              </a:extLst>
            </p:cNvPr>
            <p:cNvSpPr>
              <a:spLocks/>
            </p:cNvSpPr>
            <p:nvPr/>
          </p:nvSpPr>
          <p:spPr bwMode="auto">
            <a:xfrm>
              <a:off x="2774" y="1322"/>
              <a:ext cx="523" cy="2555"/>
            </a:xfrm>
            <a:custGeom>
              <a:avLst/>
              <a:gdLst>
                <a:gd name="T0" fmla="*/ 0 w 576"/>
                <a:gd name="T1" fmla="*/ 2305 h 2832"/>
                <a:gd name="T2" fmla="*/ 79 w 576"/>
                <a:gd name="T3" fmla="*/ 2305 h 2832"/>
                <a:gd name="T4" fmla="*/ 79 w 576"/>
                <a:gd name="T5" fmla="*/ 352 h 2832"/>
                <a:gd name="T6" fmla="*/ 198 w 576"/>
                <a:gd name="T7" fmla="*/ 352 h 2832"/>
                <a:gd name="T8" fmla="*/ 198 w 576"/>
                <a:gd name="T9" fmla="*/ 0 h 2832"/>
                <a:gd name="T10" fmla="*/ 475 w 576"/>
                <a:gd name="T11" fmla="*/ 0 h 28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 h="2832">
                  <a:moveTo>
                    <a:pt x="0" y="2832"/>
                  </a:moveTo>
                  <a:lnTo>
                    <a:pt x="96" y="2832"/>
                  </a:lnTo>
                  <a:lnTo>
                    <a:pt x="96" y="432"/>
                  </a:lnTo>
                  <a:lnTo>
                    <a:pt x="240" y="432"/>
                  </a:lnTo>
                  <a:lnTo>
                    <a:pt x="240" y="0"/>
                  </a:lnTo>
                  <a:lnTo>
                    <a:pt x="576" y="0"/>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87" name="Line 34">
              <a:extLst>
                <a:ext uri="{FF2B5EF4-FFF2-40B4-BE49-F238E27FC236}">
                  <a16:creationId xmlns:a16="http://schemas.microsoft.com/office/drawing/2014/main" xmlns="" id="{077E139D-03E9-4105-AD0C-E9DC8FACD863}"/>
                </a:ext>
              </a:extLst>
            </p:cNvPr>
            <p:cNvSpPr>
              <a:spLocks noChangeShapeType="1"/>
            </p:cNvSpPr>
            <p:nvPr/>
          </p:nvSpPr>
          <p:spPr bwMode="auto">
            <a:xfrm>
              <a:off x="4170" y="1495"/>
              <a:ext cx="0" cy="1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88" name="Line 35">
              <a:extLst>
                <a:ext uri="{FF2B5EF4-FFF2-40B4-BE49-F238E27FC236}">
                  <a16:creationId xmlns:a16="http://schemas.microsoft.com/office/drawing/2014/main" xmlns="" id="{DEA55700-46E4-48EE-BA02-CD4E502C0E51}"/>
                </a:ext>
              </a:extLst>
            </p:cNvPr>
            <p:cNvSpPr>
              <a:spLocks noChangeShapeType="1"/>
            </p:cNvSpPr>
            <p:nvPr/>
          </p:nvSpPr>
          <p:spPr bwMode="auto">
            <a:xfrm>
              <a:off x="4213" y="2578"/>
              <a:ext cx="0" cy="17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89" name="Line 36">
              <a:extLst>
                <a:ext uri="{FF2B5EF4-FFF2-40B4-BE49-F238E27FC236}">
                  <a16:creationId xmlns:a16="http://schemas.microsoft.com/office/drawing/2014/main" xmlns="" id="{CECC84FE-893F-40E7-AD34-CEEF54ECE1F1}"/>
                </a:ext>
              </a:extLst>
            </p:cNvPr>
            <p:cNvSpPr>
              <a:spLocks noChangeShapeType="1"/>
            </p:cNvSpPr>
            <p:nvPr/>
          </p:nvSpPr>
          <p:spPr bwMode="auto">
            <a:xfrm>
              <a:off x="4213" y="3054"/>
              <a:ext cx="0" cy="17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90" name="Text Box 37">
              <a:extLst>
                <a:ext uri="{FF2B5EF4-FFF2-40B4-BE49-F238E27FC236}">
                  <a16:creationId xmlns:a16="http://schemas.microsoft.com/office/drawing/2014/main" xmlns="" id="{2401CE26-A1C6-4BD2-9371-9B411F16E2A0}"/>
                </a:ext>
              </a:extLst>
            </p:cNvPr>
            <p:cNvSpPr txBox="1">
              <a:spLocks noChangeArrowheads="1"/>
            </p:cNvSpPr>
            <p:nvPr/>
          </p:nvSpPr>
          <p:spPr bwMode="auto">
            <a:xfrm>
              <a:off x="2948" y="3141"/>
              <a:ext cx="3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1800" b="1"/>
                <a:t>否</a:t>
              </a:r>
            </a:p>
          </p:txBody>
        </p:sp>
      </p:grpSp>
      <p:sp>
        <p:nvSpPr>
          <p:cNvPr id="374822" name="Rectangle 38">
            <a:extLst>
              <a:ext uri="{FF2B5EF4-FFF2-40B4-BE49-F238E27FC236}">
                <a16:creationId xmlns:a16="http://schemas.microsoft.com/office/drawing/2014/main" xmlns="" id="{44554F08-E246-478E-BCEA-85455ADF8AC8}"/>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F14129C1-600C-43B3-8B9A-C51A1E33AD5E}"/>
              </a:ext>
            </a:extLst>
          </p:cNvPr>
          <p:cNvSpPr>
            <a:spLocks noGrp="1" noChangeArrowheads="1"/>
          </p:cNvSpPr>
          <p:nvPr>
            <p:ph type="body" idx="1"/>
          </p:nvPr>
        </p:nvSpPr>
        <p:spPr>
          <a:xfrm>
            <a:off x="304800" y="1219200"/>
            <a:ext cx="8382000" cy="990600"/>
          </a:xfrm>
        </p:spPr>
        <p:txBody>
          <a:bodyPr/>
          <a:lstStyle/>
          <a:p>
            <a:pPr eaLnBrk="1" hangingPunct="1">
              <a:lnSpc>
                <a:spcPct val="90000"/>
              </a:lnSpc>
              <a:buFontTx/>
              <a:buNone/>
            </a:pPr>
            <a:r>
              <a:rPr lang="en-US" altLang="zh-CN" b="1">
                <a:solidFill>
                  <a:schemeClr val="accent2"/>
                </a:solidFill>
              </a:rPr>
              <a:t>3.1 </a:t>
            </a:r>
            <a:r>
              <a:rPr lang="zh-CN" altLang="en-US" b="1">
                <a:solidFill>
                  <a:schemeClr val="accent2"/>
                </a:solidFill>
              </a:rPr>
              <a:t>概述</a:t>
            </a:r>
          </a:p>
          <a:p>
            <a:pPr eaLnBrk="1" hangingPunct="1">
              <a:lnSpc>
                <a:spcPct val="90000"/>
              </a:lnSpc>
              <a:buFontTx/>
              <a:buNone/>
            </a:pPr>
            <a:r>
              <a:rPr lang="en-US" altLang="zh-CN" sz="2800" b="1">
                <a:solidFill>
                  <a:srgbClr val="339933"/>
                </a:solidFill>
              </a:rPr>
              <a:t>3.1.1 </a:t>
            </a:r>
            <a:r>
              <a:rPr lang="zh-CN" altLang="en-US" sz="2800" b="1">
                <a:solidFill>
                  <a:srgbClr val="339933"/>
                </a:solidFill>
              </a:rPr>
              <a:t>程序的顺序执行和并发执行 </a:t>
            </a:r>
            <a:r>
              <a:rPr lang="en-US" altLang="zh-CN" sz="2400" b="1"/>
              <a:t>—— </a:t>
            </a:r>
            <a:r>
              <a:rPr lang="zh-CN" altLang="en-US" sz="2400" b="1"/>
              <a:t>程序的并发执行</a:t>
            </a:r>
          </a:p>
        </p:txBody>
      </p:sp>
      <p:grpSp>
        <p:nvGrpSpPr>
          <p:cNvPr id="219139" name="Group 3">
            <a:extLst>
              <a:ext uri="{FF2B5EF4-FFF2-40B4-BE49-F238E27FC236}">
                <a16:creationId xmlns:a16="http://schemas.microsoft.com/office/drawing/2014/main" xmlns="" id="{DFFE920E-8E40-48EC-8CC8-AC36B3401313}"/>
              </a:ext>
            </a:extLst>
          </p:cNvPr>
          <p:cNvGrpSpPr>
            <a:grpSpLocks/>
          </p:cNvGrpSpPr>
          <p:nvPr/>
        </p:nvGrpSpPr>
        <p:grpSpPr bwMode="auto">
          <a:xfrm>
            <a:off x="2209800" y="2349500"/>
            <a:ext cx="6705600" cy="1676400"/>
            <a:chOff x="1392" y="1584"/>
            <a:chExt cx="4224" cy="1056"/>
          </a:xfrm>
        </p:grpSpPr>
        <p:sp>
          <p:nvSpPr>
            <p:cNvPr id="21555" name="Text Box 4">
              <a:extLst>
                <a:ext uri="{FF2B5EF4-FFF2-40B4-BE49-F238E27FC236}">
                  <a16:creationId xmlns:a16="http://schemas.microsoft.com/office/drawing/2014/main" xmlns="" id="{A4BDAF9A-48C4-4F25-BB20-12E5E4C9A529}"/>
                </a:ext>
              </a:extLst>
            </p:cNvPr>
            <p:cNvSpPr txBox="1">
              <a:spLocks noChangeArrowheads="1"/>
            </p:cNvSpPr>
            <p:nvPr/>
          </p:nvSpPr>
          <p:spPr bwMode="auto">
            <a:xfrm>
              <a:off x="4992" y="182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CPU</a:t>
              </a:r>
            </a:p>
          </p:txBody>
        </p:sp>
        <p:sp>
          <p:nvSpPr>
            <p:cNvPr id="21556" name="Text Box 5">
              <a:extLst>
                <a:ext uri="{FF2B5EF4-FFF2-40B4-BE49-F238E27FC236}">
                  <a16:creationId xmlns:a16="http://schemas.microsoft.com/office/drawing/2014/main" xmlns="" id="{4F6ADAF0-5BDF-40E8-8E45-9C5F958F39BB}"/>
                </a:ext>
              </a:extLst>
            </p:cNvPr>
            <p:cNvSpPr txBox="1">
              <a:spLocks noChangeArrowheads="1"/>
            </p:cNvSpPr>
            <p:nvPr/>
          </p:nvSpPr>
          <p:spPr bwMode="auto">
            <a:xfrm>
              <a:off x="4992" y="230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外设</a:t>
              </a:r>
            </a:p>
          </p:txBody>
        </p:sp>
        <p:grpSp>
          <p:nvGrpSpPr>
            <p:cNvPr id="21557" name="Group 6">
              <a:extLst>
                <a:ext uri="{FF2B5EF4-FFF2-40B4-BE49-F238E27FC236}">
                  <a16:creationId xmlns:a16="http://schemas.microsoft.com/office/drawing/2014/main" xmlns="" id="{7C2636F0-8728-4DBF-8CB9-75507C0EDE83}"/>
                </a:ext>
              </a:extLst>
            </p:cNvPr>
            <p:cNvGrpSpPr>
              <a:grpSpLocks/>
            </p:cNvGrpSpPr>
            <p:nvPr/>
          </p:nvGrpSpPr>
          <p:grpSpPr bwMode="auto">
            <a:xfrm>
              <a:off x="1392" y="1584"/>
              <a:ext cx="3888" cy="1056"/>
              <a:chOff x="1392" y="1584"/>
              <a:chExt cx="3888" cy="1056"/>
            </a:xfrm>
          </p:grpSpPr>
          <p:sp>
            <p:nvSpPr>
              <p:cNvPr id="21558" name="Text Box 7">
                <a:extLst>
                  <a:ext uri="{FF2B5EF4-FFF2-40B4-BE49-F238E27FC236}">
                    <a16:creationId xmlns:a16="http://schemas.microsoft.com/office/drawing/2014/main" xmlns="" id="{8F3B5310-A548-428D-97B2-C5067E429ACA}"/>
                  </a:ext>
                </a:extLst>
              </p:cNvPr>
              <p:cNvSpPr txBox="1">
                <a:spLocks noChangeArrowheads="1"/>
              </p:cNvSpPr>
              <p:nvPr/>
            </p:nvSpPr>
            <p:spPr bwMode="auto">
              <a:xfrm>
                <a:off x="1478" y="1693"/>
                <a:ext cx="38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b="1"/>
              </a:p>
            </p:txBody>
          </p:sp>
          <p:sp>
            <p:nvSpPr>
              <p:cNvPr id="21559" name="Line 8">
                <a:extLst>
                  <a:ext uri="{FF2B5EF4-FFF2-40B4-BE49-F238E27FC236}">
                    <a16:creationId xmlns:a16="http://schemas.microsoft.com/office/drawing/2014/main" xmlns="" id="{7E3ED6B9-A34E-4580-AB92-38F4A3E75CEC}"/>
                  </a:ext>
                </a:extLst>
              </p:cNvPr>
              <p:cNvSpPr>
                <a:spLocks noChangeShapeType="1"/>
              </p:cNvSpPr>
              <p:nvPr/>
            </p:nvSpPr>
            <p:spPr bwMode="auto">
              <a:xfrm>
                <a:off x="1392" y="1824"/>
                <a:ext cx="48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60" name="Line 9">
                <a:extLst>
                  <a:ext uri="{FF2B5EF4-FFF2-40B4-BE49-F238E27FC236}">
                    <a16:creationId xmlns:a16="http://schemas.microsoft.com/office/drawing/2014/main" xmlns="" id="{3FF0B61A-1F9E-46D0-A65E-AB5E994B94A4}"/>
                  </a:ext>
                </a:extLst>
              </p:cNvPr>
              <p:cNvSpPr>
                <a:spLocks noChangeShapeType="1"/>
              </p:cNvSpPr>
              <p:nvPr/>
            </p:nvSpPr>
            <p:spPr bwMode="auto">
              <a:xfrm>
                <a:off x="1872" y="1824"/>
                <a:ext cx="0" cy="19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61" name="Line 10">
                <a:extLst>
                  <a:ext uri="{FF2B5EF4-FFF2-40B4-BE49-F238E27FC236}">
                    <a16:creationId xmlns:a16="http://schemas.microsoft.com/office/drawing/2014/main" xmlns="" id="{992FF186-3C60-4C42-8D46-8A98B008AC7B}"/>
                  </a:ext>
                </a:extLst>
              </p:cNvPr>
              <p:cNvSpPr>
                <a:spLocks noChangeShapeType="1"/>
              </p:cNvSpPr>
              <p:nvPr/>
            </p:nvSpPr>
            <p:spPr bwMode="auto">
              <a:xfrm>
                <a:off x="1872" y="2016"/>
                <a:ext cx="1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62" name="Line 11">
                <a:extLst>
                  <a:ext uri="{FF2B5EF4-FFF2-40B4-BE49-F238E27FC236}">
                    <a16:creationId xmlns:a16="http://schemas.microsoft.com/office/drawing/2014/main" xmlns="" id="{CA8AA89D-7F50-43C4-AC6D-382E2B80FD9A}"/>
                  </a:ext>
                </a:extLst>
              </p:cNvPr>
              <p:cNvSpPr>
                <a:spLocks noChangeShapeType="1"/>
              </p:cNvSpPr>
              <p:nvPr/>
            </p:nvSpPr>
            <p:spPr bwMode="auto">
              <a:xfrm>
                <a:off x="2064" y="2016"/>
                <a:ext cx="0" cy="624"/>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63" name="Line 12">
                <a:extLst>
                  <a:ext uri="{FF2B5EF4-FFF2-40B4-BE49-F238E27FC236}">
                    <a16:creationId xmlns:a16="http://schemas.microsoft.com/office/drawing/2014/main" xmlns="" id="{D1E3B7DB-A693-47AE-811D-3861E4BF4566}"/>
                  </a:ext>
                </a:extLst>
              </p:cNvPr>
              <p:cNvSpPr>
                <a:spLocks noChangeShapeType="1"/>
              </p:cNvSpPr>
              <p:nvPr/>
            </p:nvSpPr>
            <p:spPr bwMode="auto">
              <a:xfrm>
                <a:off x="2064" y="2640"/>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64" name="Line 13">
                <a:extLst>
                  <a:ext uri="{FF2B5EF4-FFF2-40B4-BE49-F238E27FC236}">
                    <a16:creationId xmlns:a16="http://schemas.microsoft.com/office/drawing/2014/main" xmlns="" id="{B2F939F7-3B7C-440E-A72D-6D837880DCEA}"/>
                  </a:ext>
                </a:extLst>
              </p:cNvPr>
              <p:cNvSpPr>
                <a:spLocks noChangeShapeType="1"/>
              </p:cNvSpPr>
              <p:nvPr/>
            </p:nvSpPr>
            <p:spPr bwMode="auto">
              <a:xfrm flipV="1">
                <a:off x="2736" y="2016"/>
                <a:ext cx="0" cy="624"/>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65" name="Line 14">
                <a:extLst>
                  <a:ext uri="{FF2B5EF4-FFF2-40B4-BE49-F238E27FC236}">
                    <a16:creationId xmlns:a16="http://schemas.microsoft.com/office/drawing/2014/main" xmlns="" id="{7A7B4886-5736-4235-A2D0-380AF0AB7909}"/>
                  </a:ext>
                </a:extLst>
              </p:cNvPr>
              <p:cNvSpPr>
                <a:spLocks noChangeShapeType="1"/>
              </p:cNvSpPr>
              <p:nvPr/>
            </p:nvSpPr>
            <p:spPr bwMode="auto">
              <a:xfrm>
                <a:off x="2736" y="2016"/>
                <a:ext cx="144"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66" name="Line 15">
                <a:extLst>
                  <a:ext uri="{FF2B5EF4-FFF2-40B4-BE49-F238E27FC236}">
                    <a16:creationId xmlns:a16="http://schemas.microsoft.com/office/drawing/2014/main" xmlns="" id="{1864CF0E-8E15-45C9-A2DE-87D50C57657B}"/>
                  </a:ext>
                </a:extLst>
              </p:cNvPr>
              <p:cNvSpPr>
                <a:spLocks noChangeShapeType="1"/>
              </p:cNvSpPr>
              <p:nvPr/>
            </p:nvSpPr>
            <p:spPr bwMode="auto">
              <a:xfrm flipV="1">
                <a:off x="2880" y="1824"/>
                <a:ext cx="0" cy="19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67" name="Line 16">
                <a:extLst>
                  <a:ext uri="{FF2B5EF4-FFF2-40B4-BE49-F238E27FC236}">
                    <a16:creationId xmlns:a16="http://schemas.microsoft.com/office/drawing/2014/main" xmlns="" id="{03C2A361-9028-4FC9-A927-7BF1F7B43B83}"/>
                  </a:ext>
                </a:extLst>
              </p:cNvPr>
              <p:cNvSpPr>
                <a:spLocks noChangeShapeType="1"/>
              </p:cNvSpPr>
              <p:nvPr/>
            </p:nvSpPr>
            <p:spPr bwMode="auto">
              <a:xfrm>
                <a:off x="2880" y="1824"/>
                <a:ext cx="624"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68" name="Line 17">
                <a:extLst>
                  <a:ext uri="{FF2B5EF4-FFF2-40B4-BE49-F238E27FC236}">
                    <a16:creationId xmlns:a16="http://schemas.microsoft.com/office/drawing/2014/main" xmlns="" id="{41BD70C4-E183-485D-A711-DCC25EA19BF6}"/>
                  </a:ext>
                </a:extLst>
              </p:cNvPr>
              <p:cNvSpPr>
                <a:spLocks noChangeShapeType="1"/>
              </p:cNvSpPr>
              <p:nvPr/>
            </p:nvSpPr>
            <p:spPr bwMode="auto">
              <a:xfrm>
                <a:off x="3504" y="1824"/>
                <a:ext cx="0" cy="19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69" name="Line 18">
                <a:extLst>
                  <a:ext uri="{FF2B5EF4-FFF2-40B4-BE49-F238E27FC236}">
                    <a16:creationId xmlns:a16="http://schemas.microsoft.com/office/drawing/2014/main" xmlns="" id="{77D9ECFB-3C0B-4111-9B9F-42A48B4E00E8}"/>
                  </a:ext>
                </a:extLst>
              </p:cNvPr>
              <p:cNvSpPr>
                <a:spLocks noChangeShapeType="1"/>
              </p:cNvSpPr>
              <p:nvPr/>
            </p:nvSpPr>
            <p:spPr bwMode="auto">
              <a:xfrm>
                <a:off x="3504" y="2016"/>
                <a:ext cx="1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70" name="Line 19">
                <a:extLst>
                  <a:ext uri="{FF2B5EF4-FFF2-40B4-BE49-F238E27FC236}">
                    <a16:creationId xmlns:a16="http://schemas.microsoft.com/office/drawing/2014/main" xmlns="" id="{367E0D0F-0208-45F3-AF09-0349DC8444D4}"/>
                  </a:ext>
                </a:extLst>
              </p:cNvPr>
              <p:cNvSpPr>
                <a:spLocks noChangeShapeType="1"/>
              </p:cNvSpPr>
              <p:nvPr/>
            </p:nvSpPr>
            <p:spPr bwMode="auto">
              <a:xfrm>
                <a:off x="3696" y="2016"/>
                <a:ext cx="0" cy="28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71" name="Line 20">
                <a:extLst>
                  <a:ext uri="{FF2B5EF4-FFF2-40B4-BE49-F238E27FC236}">
                    <a16:creationId xmlns:a16="http://schemas.microsoft.com/office/drawing/2014/main" xmlns="" id="{2A8824C7-7470-49B7-A56A-9D0D8D1B5D23}"/>
                  </a:ext>
                </a:extLst>
              </p:cNvPr>
              <p:cNvSpPr>
                <a:spLocks noChangeShapeType="1"/>
              </p:cNvSpPr>
              <p:nvPr/>
            </p:nvSpPr>
            <p:spPr bwMode="auto">
              <a:xfrm>
                <a:off x="3696" y="2304"/>
                <a:ext cx="288" cy="0"/>
              </a:xfrm>
              <a:prstGeom prst="line">
                <a:avLst/>
              </a:prstGeom>
              <a:noFill/>
              <a:ln w="28575">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72" name="Line 21">
                <a:extLst>
                  <a:ext uri="{FF2B5EF4-FFF2-40B4-BE49-F238E27FC236}">
                    <a16:creationId xmlns:a16="http://schemas.microsoft.com/office/drawing/2014/main" xmlns="" id="{06065D77-F7F9-407B-8FF9-F4402340716A}"/>
                  </a:ext>
                </a:extLst>
              </p:cNvPr>
              <p:cNvSpPr>
                <a:spLocks noChangeShapeType="1"/>
              </p:cNvSpPr>
              <p:nvPr/>
            </p:nvSpPr>
            <p:spPr bwMode="auto">
              <a:xfrm>
                <a:off x="3984" y="2016"/>
                <a:ext cx="0" cy="28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73" name="Line 22">
                <a:extLst>
                  <a:ext uri="{FF2B5EF4-FFF2-40B4-BE49-F238E27FC236}">
                    <a16:creationId xmlns:a16="http://schemas.microsoft.com/office/drawing/2014/main" xmlns="" id="{D7086DA8-A6D5-4559-ABED-57A0F757B80A}"/>
                  </a:ext>
                </a:extLst>
              </p:cNvPr>
              <p:cNvSpPr>
                <a:spLocks noChangeShapeType="1"/>
              </p:cNvSpPr>
              <p:nvPr/>
            </p:nvSpPr>
            <p:spPr bwMode="auto">
              <a:xfrm>
                <a:off x="3984" y="2016"/>
                <a:ext cx="1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74" name="Line 23">
                <a:extLst>
                  <a:ext uri="{FF2B5EF4-FFF2-40B4-BE49-F238E27FC236}">
                    <a16:creationId xmlns:a16="http://schemas.microsoft.com/office/drawing/2014/main" xmlns="" id="{BC444D7E-866D-4F6B-A7C6-06A3E23E23FE}"/>
                  </a:ext>
                </a:extLst>
              </p:cNvPr>
              <p:cNvSpPr>
                <a:spLocks noChangeShapeType="1"/>
              </p:cNvSpPr>
              <p:nvPr/>
            </p:nvSpPr>
            <p:spPr bwMode="auto">
              <a:xfrm>
                <a:off x="4176" y="1824"/>
                <a:ext cx="0" cy="19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75" name="Line 24">
                <a:extLst>
                  <a:ext uri="{FF2B5EF4-FFF2-40B4-BE49-F238E27FC236}">
                    <a16:creationId xmlns:a16="http://schemas.microsoft.com/office/drawing/2014/main" xmlns="" id="{EE65BCBA-38BC-4AD8-B824-7F43EBE2B606}"/>
                  </a:ext>
                </a:extLst>
              </p:cNvPr>
              <p:cNvSpPr>
                <a:spLocks noChangeShapeType="1"/>
              </p:cNvSpPr>
              <p:nvPr/>
            </p:nvSpPr>
            <p:spPr bwMode="auto">
              <a:xfrm>
                <a:off x="4176" y="1824"/>
                <a:ext cx="624"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76" name="AutoShape 25">
                <a:extLst>
                  <a:ext uri="{FF2B5EF4-FFF2-40B4-BE49-F238E27FC236}">
                    <a16:creationId xmlns:a16="http://schemas.microsoft.com/office/drawing/2014/main" xmlns="" id="{2D96653F-E3B7-4642-87FD-746450515DF2}"/>
                  </a:ext>
                </a:extLst>
              </p:cNvPr>
              <p:cNvSpPr>
                <a:spLocks/>
              </p:cNvSpPr>
              <p:nvPr/>
            </p:nvSpPr>
            <p:spPr bwMode="auto">
              <a:xfrm>
                <a:off x="4896" y="1824"/>
                <a:ext cx="48" cy="240"/>
              </a:xfrm>
              <a:prstGeom prst="righ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577" name="AutoShape 26">
                <a:extLst>
                  <a:ext uri="{FF2B5EF4-FFF2-40B4-BE49-F238E27FC236}">
                    <a16:creationId xmlns:a16="http://schemas.microsoft.com/office/drawing/2014/main" xmlns="" id="{69ACF302-1606-4EE1-8C3A-3CD068EE4E81}"/>
                  </a:ext>
                </a:extLst>
              </p:cNvPr>
              <p:cNvSpPr>
                <a:spLocks/>
              </p:cNvSpPr>
              <p:nvPr/>
            </p:nvSpPr>
            <p:spPr bwMode="auto">
              <a:xfrm>
                <a:off x="4896" y="2304"/>
                <a:ext cx="48" cy="336"/>
              </a:xfrm>
              <a:prstGeom prst="rightBrace">
                <a:avLst>
                  <a:gd name="adj1" fmla="val 583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578" name="Text Box 27">
                <a:extLst>
                  <a:ext uri="{FF2B5EF4-FFF2-40B4-BE49-F238E27FC236}">
                    <a16:creationId xmlns:a16="http://schemas.microsoft.com/office/drawing/2014/main" xmlns="" id="{11E76BD5-822F-41BE-88DF-C7F4A35F26A5}"/>
                  </a:ext>
                </a:extLst>
              </p:cNvPr>
              <p:cNvSpPr txBox="1">
                <a:spLocks noChangeArrowheads="1"/>
              </p:cNvSpPr>
              <p:nvPr/>
            </p:nvSpPr>
            <p:spPr bwMode="auto">
              <a:xfrm>
                <a:off x="1776" y="1632"/>
                <a:ext cx="8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请求带输入</a:t>
                </a:r>
              </a:p>
            </p:txBody>
          </p:sp>
          <p:sp>
            <p:nvSpPr>
              <p:cNvPr id="21579" name="Text Box 28">
                <a:extLst>
                  <a:ext uri="{FF2B5EF4-FFF2-40B4-BE49-F238E27FC236}">
                    <a16:creationId xmlns:a16="http://schemas.microsoft.com/office/drawing/2014/main" xmlns="" id="{3BD1C319-AD3C-40EC-BB38-576FAF8DFD7F}"/>
                  </a:ext>
                </a:extLst>
              </p:cNvPr>
              <p:cNvSpPr txBox="1">
                <a:spLocks noChangeArrowheads="1"/>
              </p:cNvSpPr>
              <p:nvPr/>
            </p:nvSpPr>
            <p:spPr bwMode="auto">
              <a:xfrm>
                <a:off x="1920" y="2016"/>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启动带</a:t>
                </a:r>
              </a:p>
            </p:txBody>
          </p:sp>
          <p:sp>
            <p:nvSpPr>
              <p:cNvPr id="21580" name="Text Box 29">
                <a:extLst>
                  <a:ext uri="{FF2B5EF4-FFF2-40B4-BE49-F238E27FC236}">
                    <a16:creationId xmlns:a16="http://schemas.microsoft.com/office/drawing/2014/main" xmlns="" id="{D543EA21-CA8B-40D6-859C-37F86C343FA3}"/>
                  </a:ext>
                </a:extLst>
              </p:cNvPr>
              <p:cNvSpPr txBox="1">
                <a:spLocks noChangeArrowheads="1"/>
              </p:cNvSpPr>
              <p:nvPr/>
            </p:nvSpPr>
            <p:spPr bwMode="auto">
              <a:xfrm>
                <a:off x="1968" y="2400"/>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磁带输入</a:t>
                </a:r>
              </a:p>
            </p:txBody>
          </p:sp>
          <p:sp>
            <p:nvSpPr>
              <p:cNvPr id="21581" name="Text Box 30">
                <a:extLst>
                  <a:ext uri="{FF2B5EF4-FFF2-40B4-BE49-F238E27FC236}">
                    <a16:creationId xmlns:a16="http://schemas.microsoft.com/office/drawing/2014/main" xmlns="" id="{DF368D7E-E14F-420F-A813-13CB7324D819}"/>
                  </a:ext>
                </a:extLst>
              </p:cNvPr>
              <p:cNvSpPr txBox="1">
                <a:spLocks noChangeArrowheads="1"/>
              </p:cNvSpPr>
              <p:nvPr/>
            </p:nvSpPr>
            <p:spPr bwMode="auto">
              <a:xfrm>
                <a:off x="2640" y="2400"/>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结束中断</a:t>
                </a:r>
              </a:p>
            </p:txBody>
          </p:sp>
          <p:sp>
            <p:nvSpPr>
              <p:cNvPr id="21582" name="Text Box 31">
                <a:extLst>
                  <a:ext uri="{FF2B5EF4-FFF2-40B4-BE49-F238E27FC236}">
                    <a16:creationId xmlns:a16="http://schemas.microsoft.com/office/drawing/2014/main" xmlns="" id="{ABCA63A4-2112-4777-B3F4-DAD755F32010}"/>
                  </a:ext>
                </a:extLst>
              </p:cNvPr>
              <p:cNvSpPr txBox="1">
                <a:spLocks noChangeArrowheads="1"/>
              </p:cNvSpPr>
              <p:nvPr/>
            </p:nvSpPr>
            <p:spPr bwMode="auto">
              <a:xfrm>
                <a:off x="2688" y="2016"/>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中断处理</a:t>
                </a:r>
              </a:p>
            </p:txBody>
          </p:sp>
          <p:sp>
            <p:nvSpPr>
              <p:cNvPr id="21583" name="Text Box 32">
                <a:extLst>
                  <a:ext uri="{FF2B5EF4-FFF2-40B4-BE49-F238E27FC236}">
                    <a16:creationId xmlns:a16="http://schemas.microsoft.com/office/drawing/2014/main" xmlns="" id="{2B0D62A3-CC81-4A22-A7A3-28345D295C25}"/>
                  </a:ext>
                </a:extLst>
              </p:cNvPr>
              <p:cNvSpPr txBox="1">
                <a:spLocks noChangeArrowheads="1"/>
              </p:cNvSpPr>
              <p:nvPr/>
            </p:nvSpPr>
            <p:spPr bwMode="auto">
              <a:xfrm>
                <a:off x="3264" y="1584"/>
                <a:ext cx="10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请求磁盘输入</a:t>
                </a:r>
              </a:p>
            </p:txBody>
          </p:sp>
          <p:sp>
            <p:nvSpPr>
              <p:cNvPr id="21584" name="Text Box 33">
                <a:extLst>
                  <a:ext uri="{FF2B5EF4-FFF2-40B4-BE49-F238E27FC236}">
                    <a16:creationId xmlns:a16="http://schemas.microsoft.com/office/drawing/2014/main" xmlns="" id="{B7FD3BFE-C77A-4ECD-9216-442FBE2EB80E}"/>
                  </a:ext>
                </a:extLst>
              </p:cNvPr>
              <p:cNvSpPr txBox="1">
                <a:spLocks noChangeArrowheads="1"/>
              </p:cNvSpPr>
              <p:nvPr/>
            </p:nvSpPr>
            <p:spPr bwMode="auto">
              <a:xfrm>
                <a:off x="3408" y="2016"/>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启动盘</a:t>
                </a:r>
              </a:p>
            </p:txBody>
          </p:sp>
          <p:sp>
            <p:nvSpPr>
              <p:cNvPr id="21585" name="Text Box 34">
                <a:extLst>
                  <a:ext uri="{FF2B5EF4-FFF2-40B4-BE49-F238E27FC236}">
                    <a16:creationId xmlns:a16="http://schemas.microsoft.com/office/drawing/2014/main" xmlns="" id="{5909E957-A891-470A-93FD-75C28DDE7E86}"/>
                  </a:ext>
                </a:extLst>
              </p:cNvPr>
              <p:cNvSpPr txBox="1">
                <a:spLocks noChangeArrowheads="1"/>
              </p:cNvSpPr>
              <p:nvPr/>
            </p:nvSpPr>
            <p:spPr bwMode="auto">
              <a:xfrm>
                <a:off x="3936" y="2352"/>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结束中断</a:t>
                </a:r>
              </a:p>
            </p:txBody>
          </p:sp>
          <p:sp>
            <p:nvSpPr>
              <p:cNvPr id="21586" name="Text Box 35">
                <a:extLst>
                  <a:ext uri="{FF2B5EF4-FFF2-40B4-BE49-F238E27FC236}">
                    <a16:creationId xmlns:a16="http://schemas.microsoft.com/office/drawing/2014/main" xmlns="" id="{B324CBC9-FC98-462D-B402-90C0D0B6CC76}"/>
                  </a:ext>
                </a:extLst>
              </p:cNvPr>
              <p:cNvSpPr txBox="1">
                <a:spLocks noChangeArrowheads="1"/>
              </p:cNvSpPr>
              <p:nvPr/>
            </p:nvSpPr>
            <p:spPr bwMode="auto">
              <a:xfrm>
                <a:off x="4032" y="2016"/>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中断处理</a:t>
                </a:r>
              </a:p>
            </p:txBody>
          </p:sp>
        </p:grpSp>
      </p:grpSp>
      <p:grpSp>
        <p:nvGrpSpPr>
          <p:cNvPr id="219172" name="Group 36">
            <a:extLst>
              <a:ext uri="{FF2B5EF4-FFF2-40B4-BE49-F238E27FC236}">
                <a16:creationId xmlns:a16="http://schemas.microsoft.com/office/drawing/2014/main" xmlns="" id="{F67CD81B-7D6B-4B4B-A3F2-6124ED2D5DCB}"/>
              </a:ext>
            </a:extLst>
          </p:cNvPr>
          <p:cNvGrpSpPr>
            <a:grpSpLocks/>
          </p:cNvGrpSpPr>
          <p:nvPr/>
        </p:nvGrpSpPr>
        <p:grpSpPr bwMode="auto">
          <a:xfrm>
            <a:off x="2209800" y="4406900"/>
            <a:ext cx="6705600" cy="2057400"/>
            <a:chOff x="1392" y="2880"/>
            <a:chExt cx="4224" cy="1296"/>
          </a:xfrm>
        </p:grpSpPr>
        <p:sp>
          <p:nvSpPr>
            <p:cNvPr id="21524" name="Line 37">
              <a:extLst>
                <a:ext uri="{FF2B5EF4-FFF2-40B4-BE49-F238E27FC236}">
                  <a16:creationId xmlns:a16="http://schemas.microsoft.com/office/drawing/2014/main" xmlns="" id="{86A77702-AB33-4D55-B641-523F2C64ADB8}"/>
                </a:ext>
              </a:extLst>
            </p:cNvPr>
            <p:cNvSpPr>
              <a:spLocks noChangeShapeType="1"/>
            </p:cNvSpPr>
            <p:nvPr/>
          </p:nvSpPr>
          <p:spPr bwMode="auto">
            <a:xfrm>
              <a:off x="1392" y="3072"/>
              <a:ext cx="48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5" name="Line 38">
              <a:extLst>
                <a:ext uri="{FF2B5EF4-FFF2-40B4-BE49-F238E27FC236}">
                  <a16:creationId xmlns:a16="http://schemas.microsoft.com/office/drawing/2014/main" xmlns="" id="{3B71C317-8784-4794-83CE-34C8C899B49E}"/>
                </a:ext>
              </a:extLst>
            </p:cNvPr>
            <p:cNvSpPr>
              <a:spLocks noChangeShapeType="1"/>
            </p:cNvSpPr>
            <p:nvPr/>
          </p:nvSpPr>
          <p:spPr bwMode="auto">
            <a:xfrm>
              <a:off x="1872" y="3072"/>
              <a:ext cx="0" cy="52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6" name="Line 39">
              <a:extLst>
                <a:ext uri="{FF2B5EF4-FFF2-40B4-BE49-F238E27FC236}">
                  <a16:creationId xmlns:a16="http://schemas.microsoft.com/office/drawing/2014/main" xmlns="" id="{F3DA5E67-A753-4539-864B-FD736DDEE893}"/>
                </a:ext>
              </a:extLst>
            </p:cNvPr>
            <p:cNvSpPr>
              <a:spLocks noChangeShapeType="1"/>
            </p:cNvSpPr>
            <p:nvPr/>
          </p:nvSpPr>
          <p:spPr bwMode="auto">
            <a:xfrm>
              <a:off x="1872" y="3600"/>
              <a:ext cx="28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7" name="Line 40">
              <a:extLst>
                <a:ext uri="{FF2B5EF4-FFF2-40B4-BE49-F238E27FC236}">
                  <a16:creationId xmlns:a16="http://schemas.microsoft.com/office/drawing/2014/main" xmlns="" id="{56FF3EBE-85E0-4CE9-B341-D53863E2D64E}"/>
                </a:ext>
              </a:extLst>
            </p:cNvPr>
            <p:cNvSpPr>
              <a:spLocks noChangeShapeType="1"/>
            </p:cNvSpPr>
            <p:nvPr/>
          </p:nvSpPr>
          <p:spPr bwMode="auto">
            <a:xfrm>
              <a:off x="2016" y="3600"/>
              <a:ext cx="0" cy="28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8" name="Line 41">
              <a:extLst>
                <a:ext uri="{FF2B5EF4-FFF2-40B4-BE49-F238E27FC236}">
                  <a16:creationId xmlns:a16="http://schemas.microsoft.com/office/drawing/2014/main" xmlns="" id="{F595D1A9-A0E3-4D5F-985D-1BB3B4827A2C}"/>
                </a:ext>
              </a:extLst>
            </p:cNvPr>
            <p:cNvSpPr>
              <a:spLocks noChangeShapeType="1"/>
            </p:cNvSpPr>
            <p:nvPr/>
          </p:nvSpPr>
          <p:spPr bwMode="auto">
            <a:xfrm flipV="1">
              <a:off x="2160" y="3312"/>
              <a:ext cx="0" cy="28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9" name="Line 42">
              <a:extLst>
                <a:ext uri="{FF2B5EF4-FFF2-40B4-BE49-F238E27FC236}">
                  <a16:creationId xmlns:a16="http://schemas.microsoft.com/office/drawing/2014/main" xmlns="" id="{968F1E0F-9050-4A5C-9389-DE424E17B93F}"/>
                </a:ext>
              </a:extLst>
            </p:cNvPr>
            <p:cNvSpPr>
              <a:spLocks noChangeShapeType="1"/>
            </p:cNvSpPr>
            <p:nvPr/>
          </p:nvSpPr>
          <p:spPr bwMode="auto">
            <a:xfrm>
              <a:off x="2160" y="3312"/>
              <a:ext cx="576" cy="0"/>
            </a:xfrm>
            <a:prstGeom prst="line">
              <a:avLst/>
            </a:prstGeom>
            <a:noFill/>
            <a:ln w="2857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0" name="Line 43">
              <a:extLst>
                <a:ext uri="{FF2B5EF4-FFF2-40B4-BE49-F238E27FC236}">
                  <a16:creationId xmlns:a16="http://schemas.microsoft.com/office/drawing/2014/main" xmlns="" id="{B7E98150-2F43-4A13-A5BC-45761DC8852C}"/>
                </a:ext>
              </a:extLst>
            </p:cNvPr>
            <p:cNvSpPr>
              <a:spLocks noChangeShapeType="1"/>
            </p:cNvSpPr>
            <p:nvPr/>
          </p:nvSpPr>
          <p:spPr bwMode="auto">
            <a:xfrm>
              <a:off x="2736" y="3312"/>
              <a:ext cx="0" cy="28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1" name="Line 44">
              <a:extLst>
                <a:ext uri="{FF2B5EF4-FFF2-40B4-BE49-F238E27FC236}">
                  <a16:creationId xmlns:a16="http://schemas.microsoft.com/office/drawing/2014/main" xmlns="" id="{C98752F8-65CE-41E8-BA45-337AE665DCBF}"/>
                </a:ext>
              </a:extLst>
            </p:cNvPr>
            <p:cNvSpPr>
              <a:spLocks noChangeShapeType="1"/>
            </p:cNvSpPr>
            <p:nvPr/>
          </p:nvSpPr>
          <p:spPr bwMode="auto">
            <a:xfrm>
              <a:off x="2736" y="3600"/>
              <a:ext cx="144"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2" name="Line 45">
              <a:extLst>
                <a:ext uri="{FF2B5EF4-FFF2-40B4-BE49-F238E27FC236}">
                  <a16:creationId xmlns:a16="http://schemas.microsoft.com/office/drawing/2014/main" xmlns="" id="{6399AD65-F1DE-400F-8453-02B1A01E80A6}"/>
                </a:ext>
              </a:extLst>
            </p:cNvPr>
            <p:cNvSpPr>
              <a:spLocks noChangeShapeType="1"/>
            </p:cNvSpPr>
            <p:nvPr/>
          </p:nvSpPr>
          <p:spPr bwMode="auto">
            <a:xfrm>
              <a:off x="2880" y="3600"/>
              <a:ext cx="0" cy="576"/>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3" name="Line 46">
              <a:extLst>
                <a:ext uri="{FF2B5EF4-FFF2-40B4-BE49-F238E27FC236}">
                  <a16:creationId xmlns:a16="http://schemas.microsoft.com/office/drawing/2014/main" xmlns="" id="{3146BF78-099B-40BD-A1AC-D60D90381E1D}"/>
                </a:ext>
              </a:extLst>
            </p:cNvPr>
            <p:cNvSpPr>
              <a:spLocks noChangeShapeType="1"/>
            </p:cNvSpPr>
            <p:nvPr/>
          </p:nvSpPr>
          <p:spPr bwMode="auto">
            <a:xfrm>
              <a:off x="2880" y="4176"/>
              <a:ext cx="12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4" name="Line 47">
              <a:extLst>
                <a:ext uri="{FF2B5EF4-FFF2-40B4-BE49-F238E27FC236}">
                  <a16:creationId xmlns:a16="http://schemas.microsoft.com/office/drawing/2014/main" xmlns="" id="{DB08691B-B283-42D0-A130-6955CE9D404E}"/>
                </a:ext>
              </a:extLst>
            </p:cNvPr>
            <p:cNvSpPr>
              <a:spLocks noChangeShapeType="1"/>
            </p:cNvSpPr>
            <p:nvPr/>
          </p:nvSpPr>
          <p:spPr bwMode="auto">
            <a:xfrm>
              <a:off x="2016" y="3888"/>
              <a:ext cx="1296" cy="0"/>
            </a:xfrm>
            <a:prstGeom prst="line">
              <a:avLst/>
            </a:prstGeom>
            <a:noFill/>
            <a:ln w="28575">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5" name="Line 48">
              <a:extLst>
                <a:ext uri="{FF2B5EF4-FFF2-40B4-BE49-F238E27FC236}">
                  <a16:creationId xmlns:a16="http://schemas.microsoft.com/office/drawing/2014/main" xmlns="" id="{41665904-5AC6-4423-AF54-3ACFF605B633}"/>
                </a:ext>
              </a:extLst>
            </p:cNvPr>
            <p:cNvSpPr>
              <a:spLocks noChangeShapeType="1"/>
            </p:cNvSpPr>
            <p:nvPr/>
          </p:nvSpPr>
          <p:spPr bwMode="auto">
            <a:xfrm flipV="1">
              <a:off x="3312" y="3600"/>
              <a:ext cx="0" cy="28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6" name="Line 49">
              <a:extLst>
                <a:ext uri="{FF2B5EF4-FFF2-40B4-BE49-F238E27FC236}">
                  <a16:creationId xmlns:a16="http://schemas.microsoft.com/office/drawing/2014/main" xmlns="" id="{9D36CC1A-134A-46E3-8EBA-99F70B60F130}"/>
                </a:ext>
              </a:extLst>
            </p:cNvPr>
            <p:cNvSpPr>
              <a:spLocks noChangeShapeType="1"/>
            </p:cNvSpPr>
            <p:nvPr/>
          </p:nvSpPr>
          <p:spPr bwMode="auto">
            <a:xfrm>
              <a:off x="3312" y="3600"/>
              <a:ext cx="144"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7" name="Line 50">
              <a:extLst>
                <a:ext uri="{FF2B5EF4-FFF2-40B4-BE49-F238E27FC236}">
                  <a16:creationId xmlns:a16="http://schemas.microsoft.com/office/drawing/2014/main" xmlns="" id="{925128AF-9B32-478C-AF28-1FB48BA0A0D6}"/>
                </a:ext>
              </a:extLst>
            </p:cNvPr>
            <p:cNvSpPr>
              <a:spLocks noChangeShapeType="1"/>
            </p:cNvSpPr>
            <p:nvPr/>
          </p:nvSpPr>
          <p:spPr bwMode="auto">
            <a:xfrm flipV="1">
              <a:off x="3456" y="3072"/>
              <a:ext cx="0" cy="52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8" name="Line 51">
              <a:extLst>
                <a:ext uri="{FF2B5EF4-FFF2-40B4-BE49-F238E27FC236}">
                  <a16:creationId xmlns:a16="http://schemas.microsoft.com/office/drawing/2014/main" xmlns="" id="{08051C72-E329-496D-8D3B-719F93BAC464}"/>
                </a:ext>
              </a:extLst>
            </p:cNvPr>
            <p:cNvSpPr>
              <a:spLocks noChangeShapeType="1"/>
            </p:cNvSpPr>
            <p:nvPr/>
          </p:nvSpPr>
          <p:spPr bwMode="auto">
            <a:xfrm>
              <a:off x="3456" y="3072"/>
              <a:ext cx="72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9" name="Line 52">
              <a:extLst>
                <a:ext uri="{FF2B5EF4-FFF2-40B4-BE49-F238E27FC236}">
                  <a16:creationId xmlns:a16="http://schemas.microsoft.com/office/drawing/2014/main" xmlns="" id="{9049A942-4706-47CE-A596-B2F050B2A9E5}"/>
                </a:ext>
              </a:extLst>
            </p:cNvPr>
            <p:cNvSpPr>
              <a:spLocks noChangeShapeType="1"/>
            </p:cNvSpPr>
            <p:nvPr/>
          </p:nvSpPr>
          <p:spPr bwMode="auto">
            <a:xfrm flipV="1">
              <a:off x="4176" y="3600"/>
              <a:ext cx="0" cy="576"/>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0" name="Line 53">
              <a:extLst>
                <a:ext uri="{FF2B5EF4-FFF2-40B4-BE49-F238E27FC236}">
                  <a16:creationId xmlns:a16="http://schemas.microsoft.com/office/drawing/2014/main" xmlns="" id="{1F4FFA38-BCD0-4818-A47B-6C2D972A5B0A}"/>
                </a:ext>
              </a:extLst>
            </p:cNvPr>
            <p:cNvSpPr>
              <a:spLocks noChangeShapeType="1"/>
            </p:cNvSpPr>
            <p:nvPr/>
          </p:nvSpPr>
          <p:spPr bwMode="auto">
            <a:xfrm>
              <a:off x="4176" y="3600"/>
              <a:ext cx="144"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1" name="Line 54">
              <a:extLst>
                <a:ext uri="{FF2B5EF4-FFF2-40B4-BE49-F238E27FC236}">
                  <a16:creationId xmlns:a16="http://schemas.microsoft.com/office/drawing/2014/main" xmlns="" id="{01936FEC-8C3F-4A07-9679-06AF339A53A3}"/>
                </a:ext>
              </a:extLst>
            </p:cNvPr>
            <p:cNvSpPr>
              <a:spLocks noChangeShapeType="1"/>
            </p:cNvSpPr>
            <p:nvPr/>
          </p:nvSpPr>
          <p:spPr bwMode="auto">
            <a:xfrm flipV="1">
              <a:off x="4320" y="3360"/>
              <a:ext cx="0"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2" name="Line 55">
              <a:extLst>
                <a:ext uri="{FF2B5EF4-FFF2-40B4-BE49-F238E27FC236}">
                  <a16:creationId xmlns:a16="http://schemas.microsoft.com/office/drawing/2014/main" xmlns="" id="{BE3C40A4-4BAF-448B-90D4-8481794CA53B}"/>
                </a:ext>
              </a:extLst>
            </p:cNvPr>
            <p:cNvSpPr>
              <a:spLocks noChangeShapeType="1"/>
            </p:cNvSpPr>
            <p:nvPr/>
          </p:nvSpPr>
          <p:spPr bwMode="auto">
            <a:xfrm>
              <a:off x="4320" y="3360"/>
              <a:ext cx="480" cy="0"/>
            </a:xfrm>
            <a:prstGeom prst="line">
              <a:avLst/>
            </a:prstGeom>
            <a:noFill/>
            <a:ln w="2857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3" name="AutoShape 56">
              <a:extLst>
                <a:ext uri="{FF2B5EF4-FFF2-40B4-BE49-F238E27FC236}">
                  <a16:creationId xmlns:a16="http://schemas.microsoft.com/office/drawing/2014/main" xmlns="" id="{424D825B-A20B-4BE1-AD9E-B44E8362AA76}"/>
                </a:ext>
              </a:extLst>
            </p:cNvPr>
            <p:cNvSpPr>
              <a:spLocks/>
            </p:cNvSpPr>
            <p:nvPr/>
          </p:nvSpPr>
          <p:spPr bwMode="auto">
            <a:xfrm>
              <a:off x="4896" y="3072"/>
              <a:ext cx="48" cy="528"/>
            </a:xfrm>
            <a:prstGeom prst="rightBrace">
              <a:avLst>
                <a:gd name="adj1" fmla="val 9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544" name="Text Box 57">
              <a:extLst>
                <a:ext uri="{FF2B5EF4-FFF2-40B4-BE49-F238E27FC236}">
                  <a16:creationId xmlns:a16="http://schemas.microsoft.com/office/drawing/2014/main" xmlns="" id="{5DD2B4A8-2A2F-40F3-BED5-9C02E0F7F065}"/>
                </a:ext>
              </a:extLst>
            </p:cNvPr>
            <p:cNvSpPr txBox="1">
              <a:spLocks noChangeArrowheads="1"/>
            </p:cNvSpPr>
            <p:nvPr/>
          </p:nvSpPr>
          <p:spPr bwMode="auto">
            <a:xfrm>
              <a:off x="4992" y="3168"/>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CPU</a:t>
              </a:r>
            </a:p>
          </p:txBody>
        </p:sp>
        <p:sp>
          <p:nvSpPr>
            <p:cNvPr id="21545" name="AutoShape 58">
              <a:extLst>
                <a:ext uri="{FF2B5EF4-FFF2-40B4-BE49-F238E27FC236}">
                  <a16:creationId xmlns:a16="http://schemas.microsoft.com/office/drawing/2014/main" xmlns="" id="{18BC0991-B9AC-4FE2-A110-D0A43467710E}"/>
                </a:ext>
              </a:extLst>
            </p:cNvPr>
            <p:cNvSpPr>
              <a:spLocks/>
            </p:cNvSpPr>
            <p:nvPr/>
          </p:nvSpPr>
          <p:spPr bwMode="auto">
            <a:xfrm>
              <a:off x="4896" y="3840"/>
              <a:ext cx="48" cy="336"/>
            </a:xfrm>
            <a:prstGeom prst="rightBrace">
              <a:avLst>
                <a:gd name="adj1" fmla="val 583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sp>
          <p:nvSpPr>
            <p:cNvPr id="21546" name="Text Box 59">
              <a:extLst>
                <a:ext uri="{FF2B5EF4-FFF2-40B4-BE49-F238E27FC236}">
                  <a16:creationId xmlns:a16="http://schemas.microsoft.com/office/drawing/2014/main" xmlns="" id="{23CD0B08-8149-43A1-847A-CE06956BA549}"/>
                </a:ext>
              </a:extLst>
            </p:cNvPr>
            <p:cNvSpPr txBox="1">
              <a:spLocks noChangeArrowheads="1"/>
            </p:cNvSpPr>
            <p:nvPr/>
          </p:nvSpPr>
          <p:spPr bwMode="auto">
            <a:xfrm>
              <a:off x="4992" y="3840"/>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外设</a:t>
              </a:r>
            </a:p>
          </p:txBody>
        </p:sp>
        <p:sp>
          <p:nvSpPr>
            <p:cNvPr id="21547" name="Text Box 60">
              <a:extLst>
                <a:ext uri="{FF2B5EF4-FFF2-40B4-BE49-F238E27FC236}">
                  <a16:creationId xmlns:a16="http://schemas.microsoft.com/office/drawing/2014/main" xmlns="" id="{775372D7-CCA7-4DE6-BBAC-4CD6220F76B7}"/>
                </a:ext>
              </a:extLst>
            </p:cNvPr>
            <p:cNvSpPr txBox="1">
              <a:spLocks noChangeArrowheads="1"/>
            </p:cNvSpPr>
            <p:nvPr/>
          </p:nvSpPr>
          <p:spPr bwMode="auto">
            <a:xfrm>
              <a:off x="1632" y="2880"/>
              <a:ext cx="10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请求盘输入</a:t>
              </a:r>
            </a:p>
          </p:txBody>
        </p:sp>
        <p:sp>
          <p:nvSpPr>
            <p:cNvPr id="21548" name="Text Box 61">
              <a:extLst>
                <a:ext uri="{FF2B5EF4-FFF2-40B4-BE49-F238E27FC236}">
                  <a16:creationId xmlns:a16="http://schemas.microsoft.com/office/drawing/2014/main" xmlns="" id="{36BD071A-3443-46AF-891C-1EF18F282F33}"/>
                </a:ext>
              </a:extLst>
            </p:cNvPr>
            <p:cNvSpPr txBox="1">
              <a:spLocks noChangeArrowheads="1"/>
            </p:cNvSpPr>
            <p:nvPr/>
          </p:nvSpPr>
          <p:spPr bwMode="auto">
            <a:xfrm>
              <a:off x="1488" y="3600"/>
              <a:ext cx="110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启动盘，调度</a:t>
              </a:r>
              <a:r>
                <a:rPr lang="en-US" altLang="zh-CN" sz="2000" b="1"/>
                <a:t>B</a:t>
              </a:r>
            </a:p>
          </p:txBody>
        </p:sp>
        <p:sp>
          <p:nvSpPr>
            <p:cNvPr id="21549" name="Text Box 62">
              <a:extLst>
                <a:ext uri="{FF2B5EF4-FFF2-40B4-BE49-F238E27FC236}">
                  <a16:creationId xmlns:a16="http://schemas.microsoft.com/office/drawing/2014/main" xmlns="" id="{751347BB-47F5-484D-97BC-6C1CD5F8E043}"/>
                </a:ext>
              </a:extLst>
            </p:cNvPr>
            <p:cNvSpPr txBox="1">
              <a:spLocks noChangeArrowheads="1"/>
            </p:cNvSpPr>
            <p:nvPr/>
          </p:nvSpPr>
          <p:spPr bwMode="auto">
            <a:xfrm>
              <a:off x="2472" y="3120"/>
              <a:ext cx="8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请求带输入</a:t>
              </a:r>
            </a:p>
          </p:txBody>
        </p:sp>
        <p:sp>
          <p:nvSpPr>
            <p:cNvPr id="21550" name="Text Box 63">
              <a:extLst>
                <a:ext uri="{FF2B5EF4-FFF2-40B4-BE49-F238E27FC236}">
                  <a16:creationId xmlns:a16="http://schemas.microsoft.com/office/drawing/2014/main" xmlns="" id="{6B95A9BB-AE85-4B84-876C-0B3168EC0865}"/>
                </a:ext>
              </a:extLst>
            </p:cNvPr>
            <p:cNvSpPr txBox="1">
              <a:spLocks noChangeArrowheads="1"/>
            </p:cNvSpPr>
            <p:nvPr/>
          </p:nvSpPr>
          <p:spPr bwMode="auto">
            <a:xfrm>
              <a:off x="2616" y="3600"/>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启动带</a:t>
              </a:r>
            </a:p>
          </p:txBody>
        </p:sp>
        <p:sp>
          <p:nvSpPr>
            <p:cNvPr id="21551" name="Text Box 64">
              <a:extLst>
                <a:ext uri="{FF2B5EF4-FFF2-40B4-BE49-F238E27FC236}">
                  <a16:creationId xmlns:a16="http://schemas.microsoft.com/office/drawing/2014/main" xmlns="" id="{0F1BC3B4-23EE-4119-958C-406BF6AEC3F2}"/>
                </a:ext>
              </a:extLst>
            </p:cNvPr>
            <p:cNvSpPr txBox="1">
              <a:spLocks noChangeArrowheads="1"/>
            </p:cNvSpPr>
            <p:nvPr/>
          </p:nvSpPr>
          <p:spPr bwMode="auto">
            <a:xfrm>
              <a:off x="3024" y="3888"/>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结束中断</a:t>
              </a:r>
            </a:p>
          </p:txBody>
        </p:sp>
        <p:sp>
          <p:nvSpPr>
            <p:cNvPr id="21552" name="Text Box 65">
              <a:extLst>
                <a:ext uri="{FF2B5EF4-FFF2-40B4-BE49-F238E27FC236}">
                  <a16:creationId xmlns:a16="http://schemas.microsoft.com/office/drawing/2014/main" xmlns="" id="{C17EDC37-7F5F-4E13-B330-D928210CDDF6}"/>
                </a:ext>
              </a:extLst>
            </p:cNvPr>
            <p:cNvSpPr txBox="1">
              <a:spLocks noChangeArrowheads="1"/>
            </p:cNvSpPr>
            <p:nvPr/>
          </p:nvSpPr>
          <p:spPr bwMode="auto">
            <a:xfrm>
              <a:off x="3360" y="3408"/>
              <a:ext cx="6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中断处理</a:t>
              </a:r>
            </a:p>
            <a:p>
              <a:pPr eaLnBrk="1" hangingPunct="1">
                <a:spcBef>
                  <a:spcPct val="0"/>
                </a:spcBef>
                <a:buFontTx/>
                <a:buNone/>
              </a:pPr>
              <a:r>
                <a:rPr lang="zh-CN" altLang="en-US" sz="2000" b="1"/>
                <a:t>调度</a:t>
              </a:r>
              <a:r>
                <a:rPr lang="en-US" altLang="zh-CN" sz="2000" b="1"/>
                <a:t>A</a:t>
              </a:r>
            </a:p>
          </p:txBody>
        </p:sp>
        <p:sp>
          <p:nvSpPr>
            <p:cNvPr id="21553" name="Text Box 66">
              <a:extLst>
                <a:ext uri="{FF2B5EF4-FFF2-40B4-BE49-F238E27FC236}">
                  <a16:creationId xmlns:a16="http://schemas.microsoft.com/office/drawing/2014/main" xmlns="" id="{6641421F-B4D2-469B-939F-5826D5E6370A}"/>
                </a:ext>
              </a:extLst>
            </p:cNvPr>
            <p:cNvSpPr txBox="1">
              <a:spLocks noChangeArrowheads="1"/>
            </p:cNvSpPr>
            <p:nvPr/>
          </p:nvSpPr>
          <p:spPr bwMode="auto">
            <a:xfrm>
              <a:off x="3936" y="3936"/>
              <a:ext cx="6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结束中断</a:t>
              </a:r>
            </a:p>
          </p:txBody>
        </p:sp>
        <p:sp>
          <p:nvSpPr>
            <p:cNvPr id="21554" name="Text Box 67">
              <a:extLst>
                <a:ext uri="{FF2B5EF4-FFF2-40B4-BE49-F238E27FC236}">
                  <a16:creationId xmlns:a16="http://schemas.microsoft.com/office/drawing/2014/main" xmlns="" id="{8B7B240E-5A9A-4E11-B916-ECFC287707FD}"/>
                </a:ext>
              </a:extLst>
            </p:cNvPr>
            <p:cNvSpPr txBox="1">
              <a:spLocks noChangeArrowheads="1"/>
            </p:cNvSpPr>
            <p:nvPr/>
          </p:nvSpPr>
          <p:spPr bwMode="auto">
            <a:xfrm>
              <a:off x="4176" y="3408"/>
              <a:ext cx="6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t>中断处理</a:t>
              </a:r>
            </a:p>
            <a:p>
              <a:pPr eaLnBrk="1" hangingPunct="1">
                <a:spcBef>
                  <a:spcPct val="0"/>
                </a:spcBef>
                <a:buFontTx/>
                <a:buNone/>
              </a:pPr>
              <a:r>
                <a:rPr lang="zh-CN" altLang="en-US" sz="2000" b="1"/>
                <a:t>调度</a:t>
              </a:r>
              <a:r>
                <a:rPr lang="en-US" altLang="zh-CN" sz="2000" b="1"/>
                <a:t>B</a:t>
              </a:r>
            </a:p>
          </p:txBody>
        </p:sp>
      </p:grpSp>
      <p:grpSp>
        <p:nvGrpSpPr>
          <p:cNvPr id="219204" name="Group 68">
            <a:extLst>
              <a:ext uri="{FF2B5EF4-FFF2-40B4-BE49-F238E27FC236}">
                <a16:creationId xmlns:a16="http://schemas.microsoft.com/office/drawing/2014/main" xmlns="" id="{8F71AAA0-1E1B-46BF-B423-3CBDE6698DB6}"/>
              </a:ext>
            </a:extLst>
          </p:cNvPr>
          <p:cNvGrpSpPr>
            <a:grpSpLocks/>
          </p:cNvGrpSpPr>
          <p:nvPr/>
        </p:nvGrpSpPr>
        <p:grpSpPr bwMode="auto">
          <a:xfrm>
            <a:off x="381000" y="2501900"/>
            <a:ext cx="8458200" cy="4038600"/>
            <a:chOff x="240" y="1680"/>
            <a:chExt cx="5328" cy="2544"/>
          </a:xfrm>
        </p:grpSpPr>
        <p:sp>
          <p:nvSpPr>
            <p:cNvPr id="21511" name="Text Box 69">
              <a:extLst>
                <a:ext uri="{FF2B5EF4-FFF2-40B4-BE49-F238E27FC236}">
                  <a16:creationId xmlns:a16="http://schemas.microsoft.com/office/drawing/2014/main" xmlns="" id="{E8B44960-9711-4718-AC46-A40C787F5C00}"/>
                </a:ext>
              </a:extLst>
            </p:cNvPr>
            <p:cNvSpPr txBox="1">
              <a:spLocks noChangeArrowheads="1"/>
            </p:cNvSpPr>
            <p:nvPr/>
          </p:nvSpPr>
          <p:spPr bwMode="auto">
            <a:xfrm>
              <a:off x="2054" y="2653"/>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b="1"/>
            </a:p>
          </p:txBody>
        </p:sp>
        <p:sp>
          <p:nvSpPr>
            <p:cNvPr id="21512" name="Line 70">
              <a:extLst>
                <a:ext uri="{FF2B5EF4-FFF2-40B4-BE49-F238E27FC236}">
                  <a16:creationId xmlns:a16="http://schemas.microsoft.com/office/drawing/2014/main" xmlns="" id="{6BECD522-A652-47DD-B58C-E819A6AA6B96}"/>
                </a:ext>
              </a:extLst>
            </p:cNvPr>
            <p:cNvSpPr>
              <a:spLocks noChangeShapeType="1"/>
            </p:cNvSpPr>
            <p:nvPr/>
          </p:nvSpPr>
          <p:spPr bwMode="auto">
            <a:xfrm>
              <a:off x="1296" y="2784"/>
              <a:ext cx="3744"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3" name="Line 71">
              <a:extLst>
                <a:ext uri="{FF2B5EF4-FFF2-40B4-BE49-F238E27FC236}">
                  <a16:creationId xmlns:a16="http://schemas.microsoft.com/office/drawing/2014/main" xmlns="" id="{8D6CBC85-AF8C-42A4-AC6D-ED300F1D0A76}"/>
                </a:ext>
              </a:extLst>
            </p:cNvPr>
            <p:cNvSpPr>
              <a:spLocks noChangeShapeType="1"/>
            </p:cNvSpPr>
            <p:nvPr/>
          </p:nvSpPr>
          <p:spPr bwMode="auto">
            <a:xfrm>
              <a:off x="1872" y="273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4" name="Line 72">
              <a:extLst>
                <a:ext uri="{FF2B5EF4-FFF2-40B4-BE49-F238E27FC236}">
                  <a16:creationId xmlns:a16="http://schemas.microsoft.com/office/drawing/2014/main" xmlns="" id="{E7377182-D402-4ADF-A02C-D09F51E045B4}"/>
                </a:ext>
              </a:extLst>
            </p:cNvPr>
            <p:cNvSpPr>
              <a:spLocks noChangeShapeType="1"/>
            </p:cNvSpPr>
            <p:nvPr/>
          </p:nvSpPr>
          <p:spPr bwMode="auto">
            <a:xfrm>
              <a:off x="2064" y="273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5" name="Line 73">
              <a:extLst>
                <a:ext uri="{FF2B5EF4-FFF2-40B4-BE49-F238E27FC236}">
                  <a16:creationId xmlns:a16="http://schemas.microsoft.com/office/drawing/2014/main" xmlns="" id="{EF3693FA-9504-4FC0-9FE3-8A58F408B29A}"/>
                </a:ext>
              </a:extLst>
            </p:cNvPr>
            <p:cNvSpPr>
              <a:spLocks noChangeShapeType="1"/>
            </p:cNvSpPr>
            <p:nvPr/>
          </p:nvSpPr>
          <p:spPr bwMode="auto">
            <a:xfrm>
              <a:off x="2736" y="273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6" name="Line 74">
              <a:extLst>
                <a:ext uri="{FF2B5EF4-FFF2-40B4-BE49-F238E27FC236}">
                  <a16:creationId xmlns:a16="http://schemas.microsoft.com/office/drawing/2014/main" xmlns="" id="{3DE03589-2FE4-4FBE-828E-27D8AB4B9694}"/>
                </a:ext>
              </a:extLst>
            </p:cNvPr>
            <p:cNvSpPr>
              <a:spLocks noChangeShapeType="1"/>
            </p:cNvSpPr>
            <p:nvPr/>
          </p:nvSpPr>
          <p:spPr bwMode="auto">
            <a:xfrm>
              <a:off x="2880" y="273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7" name="Line 75">
              <a:extLst>
                <a:ext uri="{FF2B5EF4-FFF2-40B4-BE49-F238E27FC236}">
                  <a16:creationId xmlns:a16="http://schemas.microsoft.com/office/drawing/2014/main" xmlns="" id="{A99A4D39-C3D4-448D-A47F-11905D00B63C}"/>
                </a:ext>
              </a:extLst>
            </p:cNvPr>
            <p:cNvSpPr>
              <a:spLocks noChangeShapeType="1"/>
            </p:cNvSpPr>
            <p:nvPr/>
          </p:nvSpPr>
          <p:spPr bwMode="auto">
            <a:xfrm>
              <a:off x="3264" y="273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8" name="Line 76">
              <a:extLst>
                <a:ext uri="{FF2B5EF4-FFF2-40B4-BE49-F238E27FC236}">
                  <a16:creationId xmlns:a16="http://schemas.microsoft.com/office/drawing/2014/main" xmlns="" id="{B9790C79-7D51-42EF-A281-3B2E26B7DC02}"/>
                </a:ext>
              </a:extLst>
            </p:cNvPr>
            <p:cNvSpPr>
              <a:spLocks noChangeShapeType="1"/>
            </p:cNvSpPr>
            <p:nvPr/>
          </p:nvSpPr>
          <p:spPr bwMode="auto">
            <a:xfrm>
              <a:off x="3456" y="273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9" name="Line 77">
              <a:extLst>
                <a:ext uri="{FF2B5EF4-FFF2-40B4-BE49-F238E27FC236}">
                  <a16:creationId xmlns:a16="http://schemas.microsoft.com/office/drawing/2014/main" xmlns="" id="{526CDC29-958F-44A9-A778-D7D581240C34}"/>
                </a:ext>
              </a:extLst>
            </p:cNvPr>
            <p:cNvSpPr>
              <a:spLocks noChangeShapeType="1"/>
            </p:cNvSpPr>
            <p:nvPr/>
          </p:nvSpPr>
          <p:spPr bwMode="auto">
            <a:xfrm>
              <a:off x="3984" y="273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0" name="Line 78">
              <a:extLst>
                <a:ext uri="{FF2B5EF4-FFF2-40B4-BE49-F238E27FC236}">
                  <a16:creationId xmlns:a16="http://schemas.microsoft.com/office/drawing/2014/main" xmlns="" id="{E70197E7-D2EE-4B31-9531-D47E761E6CD5}"/>
                </a:ext>
              </a:extLst>
            </p:cNvPr>
            <p:cNvSpPr>
              <a:spLocks noChangeShapeType="1"/>
            </p:cNvSpPr>
            <p:nvPr/>
          </p:nvSpPr>
          <p:spPr bwMode="auto">
            <a:xfrm>
              <a:off x="4320" y="273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1" name="Line 79">
              <a:extLst>
                <a:ext uri="{FF2B5EF4-FFF2-40B4-BE49-F238E27FC236}">
                  <a16:creationId xmlns:a16="http://schemas.microsoft.com/office/drawing/2014/main" xmlns="" id="{D0221A07-286D-4B90-8193-12BA8EF9D411}"/>
                </a:ext>
              </a:extLst>
            </p:cNvPr>
            <p:cNvSpPr>
              <a:spLocks noChangeShapeType="1"/>
            </p:cNvSpPr>
            <p:nvPr/>
          </p:nvSpPr>
          <p:spPr bwMode="auto">
            <a:xfrm>
              <a:off x="4800" y="273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2" name="Text Box 80">
              <a:extLst>
                <a:ext uri="{FF2B5EF4-FFF2-40B4-BE49-F238E27FC236}">
                  <a16:creationId xmlns:a16="http://schemas.microsoft.com/office/drawing/2014/main" xmlns="" id="{32C2F750-0A38-40D6-8A51-9E411097AE73}"/>
                </a:ext>
              </a:extLst>
            </p:cNvPr>
            <p:cNvSpPr txBox="1">
              <a:spLocks noChangeArrowheads="1"/>
            </p:cNvSpPr>
            <p:nvPr/>
          </p:nvSpPr>
          <p:spPr bwMode="auto">
            <a:xfrm>
              <a:off x="4992" y="264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时间</a:t>
              </a:r>
              <a:r>
                <a:rPr lang="en-US" altLang="zh-CN" sz="2400" b="1"/>
                <a:t>t</a:t>
              </a:r>
            </a:p>
          </p:txBody>
        </p:sp>
        <p:sp>
          <p:nvSpPr>
            <p:cNvPr id="21523" name="Rectangle 81">
              <a:extLst>
                <a:ext uri="{FF2B5EF4-FFF2-40B4-BE49-F238E27FC236}">
                  <a16:creationId xmlns:a16="http://schemas.microsoft.com/office/drawing/2014/main" xmlns="" id="{57103679-4823-418E-B4E7-C71A7DCCEDD0}"/>
                </a:ext>
              </a:extLst>
            </p:cNvPr>
            <p:cNvSpPr>
              <a:spLocks noChangeArrowheads="1"/>
            </p:cNvSpPr>
            <p:nvPr/>
          </p:nvSpPr>
          <p:spPr bwMode="auto">
            <a:xfrm>
              <a:off x="240" y="1680"/>
              <a:ext cx="1056" cy="2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sz="2400" b="1">
                  <a:solidFill>
                    <a:srgbClr val="FF3300"/>
                  </a:solidFill>
                </a:rPr>
                <a:t>用户程序</a:t>
              </a:r>
            </a:p>
            <a:p>
              <a:pPr eaLnBrk="1" hangingPunct="1">
                <a:lnSpc>
                  <a:spcPct val="90000"/>
                </a:lnSpc>
                <a:buFontTx/>
                <a:buNone/>
              </a:pPr>
              <a:r>
                <a:rPr lang="zh-CN" altLang="en-US" sz="2400" b="1">
                  <a:solidFill>
                    <a:schemeClr val="accent2"/>
                  </a:solidFill>
                </a:rPr>
                <a:t>监督程序</a:t>
              </a:r>
            </a:p>
            <a:p>
              <a:pPr eaLnBrk="1" hangingPunct="1">
                <a:lnSpc>
                  <a:spcPct val="90000"/>
                </a:lnSpc>
                <a:buFontTx/>
                <a:buNone/>
              </a:pPr>
              <a:r>
                <a:rPr lang="zh-CN" altLang="en-US" sz="2400" b="1">
                  <a:solidFill>
                    <a:srgbClr val="339933"/>
                  </a:solidFill>
                </a:rPr>
                <a:t>磁盘设备</a:t>
              </a:r>
            </a:p>
            <a:p>
              <a:pPr eaLnBrk="1" hangingPunct="1">
                <a:lnSpc>
                  <a:spcPct val="90000"/>
                </a:lnSpc>
                <a:buFontTx/>
                <a:buNone/>
              </a:pPr>
              <a:r>
                <a:rPr lang="zh-CN" altLang="en-US" sz="2400" b="1"/>
                <a:t>磁带设备</a:t>
              </a:r>
            </a:p>
            <a:p>
              <a:pPr eaLnBrk="1" hangingPunct="1">
                <a:lnSpc>
                  <a:spcPct val="90000"/>
                </a:lnSpc>
                <a:buFontTx/>
                <a:buNone/>
              </a:pPr>
              <a:endParaRPr lang="zh-CN" altLang="en-US" sz="2400" b="1"/>
            </a:p>
            <a:p>
              <a:pPr eaLnBrk="1" hangingPunct="1">
                <a:lnSpc>
                  <a:spcPct val="90000"/>
                </a:lnSpc>
                <a:buFontTx/>
                <a:buNone/>
              </a:pPr>
              <a:r>
                <a:rPr lang="zh-CN" altLang="en-US" sz="2400" b="1">
                  <a:solidFill>
                    <a:srgbClr val="FF3300"/>
                  </a:solidFill>
                </a:rPr>
                <a:t>用户程序</a:t>
              </a:r>
              <a:r>
                <a:rPr lang="en-US" altLang="zh-CN" sz="2400" b="1">
                  <a:solidFill>
                    <a:srgbClr val="FF3300"/>
                  </a:solidFill>
                </a:rPr>
                <a:t>A</a:t>
              </a:r>
            </a:p>
            <a:p>
              <a:pPr eaLnBrk="1" hangingPunct="1">
                <a:lnSpc>
                  <a:spcPct val="90000"/>
                </a:lnSpc>
                <a:buFontTx/>
                <a:buNone/>
              </a:pPr>
              <a:r>
                <a:rPr lang="zh-CN" altLang="en-US" sz="2400" b="1">
                  <a:solidFill>
                    <a:srgbClr val="990000"/>
                  </a:solidFill>
                </a:rPr>
                <a:t>用户程序</a:t>
              </a:r>
              <a:r>
                <a:rPr lang="en-US" altLang="zh-CN" sz="2400" b="1">
                  <a:solidFill>
                    <a:srgbClr val="990000"/>
                  </a:solidFill>
                </a:rPr>
                <a:t>B</a:t>
              </a:r>
            </a:p>
            <a:p>
              <a:pPr eaLnBrk="1" hangingPunct="1">
                <a:lnSpc>
                  <a:spcPct val="90000"/>
                </a:lnSpc>
                <a:buFontTx/>
                <a:buNone/>
              </a:pPr>
              <a:r>
                <a:rPr lang="zh-CN" altLang="en-US" sz="2400" b="1">
                  <a:solidFill>
                    <a:schemeClr val="accent2"/>
                  </a:solidFill>
                </a:rPr>
                <a:t>监督程序</a:t>
              </a:r>
            </a:p>
            <a:p>
              <a:pPr eaLnBrk="1" hangingPunct="1">
                <a:lnSpc>
                  <a:spcPct val="90000"/>
                </a:lnSpc>
                <a:buFontTx/>
                <a:buNone/>
              </a:pPr>
              <a:r>
                <a:rPr lang="zh-CN" altLang="en-US" sz="2400" b="1">
                  <a:solidFill>
                    <a:srgbClr val="339933"/>
                  </a:solidFill>
                </a:rPr>
                <a:t>磁盘设备</a:t>
              </a:r>
            </a:p>
            <a:p>
              <a:pPr eaLnBrk="1" hangingPunct="1">
                <a:lnSpc>
                  <a:spcPct val="90000"/>
                </a:lnSpc>
                <a:buFontTx/>
                <a:buNone/>
              </a:pPr>
              <a:r>
                <a:rPr lang="zh-CN" altLang="en-US" sz="2400" b="1"/>
                <a:t>磁带设备</a:t>
              </a:r>
            </a:p>
          </p:txBody>
        </p:sp>
      </p:grpSp>
      <p:sp>
        <p:nvSpPr>
          <p:cNvPr id="219218" name="Rectangle 82">
            <a:extLst>
              <a:ext uri="{FF2B5EF4-FFF2-40B4-BE49-F238E27FC236}">
                <a16:creationId xmlns:a16="http://schemas.microsoft.com/office/drawing/2014/main" xmlns="" id="{396AB18D-B98C-4FB2-A2B3-D73CCB25AE9D}"/>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19204"/>
                                        </p:tgtEl>
                                        <p:attrNameLst>
                                          <p:attrName>style.visibility</p:attrName>
                                        </p:attrNameLst>
                                      </p:cBhvr>
                                      <p:to>
                                        <p:strVal val="visible"/>
                                      </p:to>
                                    </p:set>
                                    <p:anim calcmode="lin" valueType="num">
                                      <p:cBhvr>
                                        <p:cTn id="7" dur="500" fill="hold"/>
                                        <p:tgtEl>
                                          <p:spTgt spid="219204"/>
                                        </p:tgtEl>
                                        <p:attrNameLst>
                                          <p:attrName>ppt_x</p:attrName>
                                        </p:attrNameLst>
                                      </p:cBhvr>
                                      <p:tavLst>
                                        <p:tav tm="0">
                                          <p:val>
                                            <p:strVal val="#ppt_x-#ppt_w/2"/>
                                          </p:val>
                                        </p:tav>
                                        <p:tav tm="100000">
                                          <p:val>
                                            <p:strVal val="#ppt_x"/>
                                          </p:val>
                                        </p:tav>
                                      </p:tavLst>
                                    </p:anim>
                                    <p:anim calcmode="lin" valueType="num">
                                      <p:cBhvr>
                                        <p:cTn id="8" dur="500" fill="hold"/>
                                        <p:tgtEl>
                                          <p:spTgt spid="219204"/>
                                        </p:tgtEl>
                                        <p:attrNameLst>
                                          <p:attrName>ppt_y</p:attrName>
                                        </p:attrNameLst>
                                      </p:cBhvr>
                                      <p:tavLst>
                                        <p:tav tm="0">
                                          <p:val>
                                            <p:strVal val="#ppt_y"/>
                                          </p:val>
                                        </p:tav>
                                        <p:tav tm="100000">
                                          <p:val>
                                            <p:strVal val="#ppt_y"/>
                                          </p:val>
                                        </p:tav>
                                      </p:tavLst>
                                    </p:anim>
                                    <p:anim calcmode="lin" valueType="num">
                                      <p:cBhvr>
                                        <p:cTn id="9" dur="500" fill="hold"/>
                                        <p:tgtEl>
                                          <p:spTgt spid="219204"/>
                                        </p:tgtEl>
                                        <p:attrNameLst>
                                          <p:attrName>ppt_w</p:attrName>
                                        </p:attrNameLst>
                                      </p:cBhvr>
                                      <p:tavLst>
                                        <p:tav tm="0">
                                          <p:val>
                                            <p:fltVal val="0"/>
                                          </p:val>
                                        </p:tav>
                                        <p:tav tm="100000">
                                          <p:val>
                                            <p:strVal val="#ppt_w"/>
                                          </p:val>
                                        </p:tav>
                                      </p:tavLst>
                                    </p:anim>
                                    <p:anim calcmode="lin" valueType="num">
                                      <p:cBhvr>
                                        <p:cTn id="10" dur="500" fill="hold"/>
                                        <p:tgtEl>
                                          <p:spTgt spid="219204"/>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219139"/>
                                        </p:tgtEl>
                                        <p:attrNameLst>
                                          <p:attrName>style.visibility</p:attrName>
                                        </p:attrNameLst>
                                      </p:cBhvr>
                                      <p:to>
                                        <p:strVal val="visible"/>
                                      </p:to>
                                    </p:set>
                                    <p:anim calcmode="lin" valueType="num">
                                      <p:cBhvr>
                                        <p:cTn id="15" dur="500" fill="hold"/>
                                        <p:tgtEl>
                                          <p:spTgt spid="219139"/>
                                        </p:tgtEl>
                                        <p:attrNameLst>
                                          <p:attrName>ppt_x</p:attrName>
                                        </p:attrNameLst>
                                      </p:cBhvr>
                                      <p:tavLst>
                                        <p:tav tm="0">
                                          <p:val>
                                            <p:strVal val="#ppt_x-#ppt_w/2"/>
                                          </p:val>
                                        </p:tav>
                                        <p:tav tm="100000">
                                          <p:val>
                                            <p:strVal val="#ppt_x"/>
                                          </p:val>
                                        </p:tav>
                                      </p:tavLst>
                                    </p:anim>
                                    <p:anim calcmode="lin" valueType="num">
                                      <p:cBhvr>
                                        <p:cTn id="16" dur="500" fill="hold"/>
                                        <p:tgtEl>
                                          <p:spTgt spid="219139"/>
                                        </p:tgtEl>
                                        <p:attrNameLst>
                                          <p:attrName>ppt_y</p:attrName>
                                        </p:attrNameLst>
                                      </p:cBhvr>
                                      <p:tavLst>
                                        <p:tav tm="0">
                                          <p:val>
                                            <p:strVal val="#ppt_y"/>
                                          </p:val>
                                        </p:tav>
                                        <p:tav tm="100000">
                                          <p:val>
                                            <p:strVal val="#ppt_y"/>
                                          </p:val>
                                        </p:tav>
                                      </p:tavLst>
                                    </p:anim>
                                    <p:anim calcmode="lin" valueType="num">
                                      <p:cBhvr>
                                        <p:cTn id="17" dur="500" fill="hold"/>
                                        <p:tgtEl>
                                          <p:spTgt spid="219139"/>
                                        </p:tgtEl>
                                        <p:attrNameLst>
                                          <p:attrName>ppt_w</p:attrName>
                                        </p:attrNameLst>
                                      </p:cBhvr>
                                      <p:tavLst>
                                        <p:tav tm="0">
                                          <p:val>
                                            <p:fltVal val="0"/>
                                          </p:val>
                                        </p:tav>
                                        <p:tav tm="100000">
                                          <p:val>
                                            <p:strVal val="#ppt_w"/>
                                          </p:val>
                                        </p:tav>
                                      </p:tavLst>
                                    </p:anim>
                                    <p:anim calcmode="lin" valueType="num">
                                      <p:cBhvr>
                                        <p:cTn id="18" dur="500" fill="hold"/>
                                        <p:tgtEl>
                                          <p:spTgt spid="219139"/>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219172"/>
                                        </p:tgtEl>
                                        <p:attrNameLst>
                                          <p:attrName>style.visibility</p:attrName>
                                        </p:attrNameLst>
                                      </p:cBhvr>
                                      <p:to>
                                        <p:strVal val="visible"/>
                                      </p:to>
                                    </p:set>
                                    <p:anim calcmode="lin" valueType="num">
                                      <p:cBhvr>
                                        <p:cTn id="23" dur="500" fill="hold"/>
                                        <p:tgtEl>
                                          <p:spTgt spid="219172"/>
                                        </p:tgtEl>
                                        <p:attrNameLst>
                                          <p:attrName>ppt_x</p:attrName>
                                        </p:attrNameLst>
                                      </p:cBhvr>
                                      <p:tavLst>
                                        <p:tav tm="0">
                                          <p:val>
                                            <p:strVal val="#ppt_x-#ppt_w/2"/>
                                          </p:val>
                                        </p:tav>
                                        <p:tav tm="100000">
                                          <p:val>
                                            <p:strVal val="#ppt_x"/>
                                          </p:val>
                                        </p:tav>
                                      </p:tavLst>
                                    </p:anim>
                                    <p:anim calcmode="lin" valueType="num">
                                      <p:cBhvr>
                                        <p:cTn id="24" dur="500" fill="hold"/>
                                        <p:tgtEl>
                                          <p:spTgt spid="219172"/>
                                        </p:tgtEl>
                                        <p:attrNameLst>
                                          <p:attrName>ppt_y</p:attrName>
                                        </p:attrNameLst>
                                      </p:cBhvr>
                                      <p:tavLst>
                                        <p:tav tm="0">
                                          <p:val>
                                            <p:strVal val="#ppt_y"/>
                                          </p:val>
                                        </p:tav>
                                        <p:tav tm="100000">
                                          <p:val>
                                            <p:strVal val="#ppt_y"/>
                                          </p:val>
                                        </p:tav>
                                      </p:tavLst>
                                    </p:anim>
                                    <p:anim calcmode="lin" valueType="num">
                                      <p:cBhvr>
                                        <p:cTn id="25" dur="500" fill="hold"/>
                                        <p:tgtEl>
                                          <p:spTgt spid="219172"/>
                                        </p:tgtEl>
                                        <p:attrNameLst>
                                          <p:attrName>ppt_w</p:attrName>
                                        </p:attrNameLst>
                                      </p:cBhvr>
                                      <p:tavLst>
                                        <p:tav tm="0">
                                          <p:val>
                                            <p:fltVal val="0"/>
                                          </p:val>
                                        </p:tav>
                                        <p:tav tm="100000">
                                          <p:val>
                                            <p:strVal val="#ppt_w"/>
                                          </p:val>
                                        </p:tav>
                                      </p:tavLst>
                                    </p:anim>
                                    <p:anim calcmode="lin" valueType="num">
                                      <p:cBhvr>
                                        <p:cTn id="26" dur="500" fill="hold"/>
                                        <p:tgtEl>
                                          <p:spTgt spid="21917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xmlns="" id="{EF992FCD-7002-4AAD-AF64-923045C13496}"/>
              </a:ext>
            </a:extLst>
          </p:cNvPr>
          <p:cNvSpPr>
            <a:spLocks noChangeArrowheads="1"/>
          </p:cNvSpPr>
          <p:nvPr/>
        </p:nvSpPr>
        <p:spPr bwMode="auto">
          <a:xfrm>
            <a:off x="381000" y="1160463"/>
            <a:ext cx="8382000" cy="534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77850" indent="-3873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041400" indent="-27305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517650" indent="-2857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5000"/>
              </a:spcBef>
              <a:buFontTx/>
              <a:buNone/>
            </a:pPr>
            <a:r>
              <a:rPr lang="en-US" altLang="zh-CN" b="1">
                <a:solidFill>
                  <a:schemeClr val="accent2"/>
                </a:solidFill>
              </a:rPr>
              <a:t>3.3 </a:t>
            </a:r>
            <a:r>
              <a:rPr lang="zh-CN" altLang="en-US" b="1">
                <a:solidFill>
                  <a:schemeClr val="accent2"/>
                </a:solidFill>
              </a:rPr>
              <a:t>进程控制</a:t>
            </a:r>
            <a:br>
              <a:rPr lang="zh-CN" altLang="en-US" b="1">
                <a:solidFill>
                  <a:schemeClr val="accent2"/>
                </a:solidFill>
              </a:rPr>
            </a:br>
            <a:r>
              <a:rPr lang="en-US" altLang="zh-CN" sz="3000" b="1">
                <a:solidFill>
                  <a:srgbClr val="339933"/>
                </a:solidFill>
              </a:rPr>
              <a:t>3.3.3 Unix</a:t>
            </a:r>
            <a:r>
              <a:rPr lang="zh-CN" altLang="en-US" sz="3000" b="1">
                <a:solidFill>
                  <a:srgbClr val="339933"/>
                </a:solidFill>
              </a:rPr>
              <a:t>的进程管理</a:t>
            </a:r>
            <a:r>
              <a:rPr lang="en-US" altLang="zh-CN" sz="2400" b="1"/>
              <a:t>——</a:t>
            </a:r>
            <a:r>
              <a:rPr lang="en-US" altLang="zh-CN" sz="2400" b="1">
                <a:solidFill>
                  <a:schemeClr val="tx2"/>
                </a:solidFill>
              </a:rPr>
              <a:t> UNIX</a:t>
            </a:r>
            <a:r>
              <a:rPr lang="zh-CN" altLang="en-US" sz="2400" b="1">
                <a:solidFill>
                  <a:schemeClr val="tx2"/>
                </a:solidFill>
              </a:rPr>
              <a:t>的进程控制</a:t>
            </a:r>
          </a:p>
          <a:p>
            <a:pPr lvl="1" eaLnBrk="1" hangingPunct="1">
              <a:lnSpc>
                <a:spcPct val="105000"/>
              </a:lnSpc>
              <a:spcBef>
                <a:spcPct val="5000"/>
              </a:spcBef>
              <a:buFontTx/>
              <a:buBlip>
                <a:blip r:embed="rId3"/>
              </a:buBlip>
            </a:pPr>
            <a:r>
              <a:rPr lang="en-US" altLang="zh-CN" b="1">
                <a:solidFill>
                  <a:srgbClr val="FF3300"/>
                </a:solidFill>
              </a:rPr>
              <a:t>exec()—</a:t>
            </a:r>
            <a:r>
              <a:rPr lang="zh-CN" altLang="en-US" b="1">
                <a:solidFill>
                  <a:srgbClr val="FF3300"/>
                </a:solidFill>
              </a:rPr>
              <a:t>执行一个文件的调用</a:t>
            </a:r>
          </a:p>
          <a:p>
            <a:pPr lvl="2" eaLnBrk="1" hangingPunct="1">
              <a:lnSpc>
                <a:spcPct val="105000"/>
              </a:lnSpc>
              <a:spcBef>
                <a:spcPct val="5000"/>
              </a:spcBef>
              <a:buFontTx/>
              <a:buBlip>
                <a:blip r:embed="rId4"/>
              </a:buBlip>
            </a:pPr>
            <a:r>
              <a:rPr lang="zh-CN" altLang="en-US" sz="2600" b="1"/>
              <a:t>进程如何执行一个新的程序文本？</a:t>
            </a:r>
          </a:p>
          <a:p>
            <a:pPr lvl="3" eaLnBrk="1" hangingPunct="1">
              <a:lnSpc>
                <a:spcPct val="105000"/>
              </a:lnSpc>
              <a:spcBef>
                <a:spcPct val="5000"/>
              </a:spcBef>
              <a:buFontTx/>
              <a:buBlip>
                <a:blip r:embed="rId5"/>
              </a:buBlip>
            </a:pPr>
            <a:r>
              <a:rPr lang="zh-CN" altLang="en-US" sz="2400" b="1"/>
              <a:t>通过</a:t>
            </a:r>
            <a:r>
              <a:rPr lang="en-US" altLang="zh-CN" sz="2400" b="1"/>
              <a:t>exec</a:t>
            </a:r>
            <a:r>
              <a:rPr lang="zh-CN" altLang="en-US" sz="2400" b="1"/>
              <a:t>族调用，加载新的程序文本</a:t>
            </a:r>
          </a:p>
          <a:p>
            <a:pPr lvl="2" eaLnBrk="1" hangingPunct="1">
              <a:lnSpc>
                <a:spcPct val="105000"/>
              </a:lnSpc>
              <a:spcBef>
                <a:spcPct val="5000"/>
              </a:spcBef>
              <a:buFontTx/>
              <a:buBlip>
                <a:blip r:embed="rId4"/>
              </a:buBlip>
            </a:pPr>
            <a:r>
              <a:rPr lang="en-US" altLang="zh-CN" sz="2600" b="1"/>
              <a:t>exec</a:t>
            </a:r>
            <a:r>
              <a:rPr lang="zh-CN" altLang="en-US" sz="2600" b="1"/>
              <a:t>用一个新程序</a:t>
            </a:r>
            <a:r>
              <a:rPr lang="zh-CN" altLang="en-US" sz="2600" b="1">
                <a:solidFill>
                  <a:schemeClr val="accent2"/>
                </a:solidFill>
              </a:rPr>
              <a:t>覆盖调用进程</a:t>
            </a:r>
            <a:r>
              <a:rPr lang="zh-CN" altLang="en-US" sz="2600" b="1"/>
              <a:t>。</a:t>
            </a:r>
          </a:p>
          <a:p>
            <a:pPr lvl="2" eaLnBrk="1" hangingPunct="1">
              <a:lnSpc>
                <a:spcPct val="105000"/>
              </a:lnSpc>
              <a:spcBef>
                <a:spcPct val="5000"/>
              </a:spcBef>
              <a:buFontTx/>
              <a:buBlip>
                <a:blip r:embed="rId4"/>
              </a:buBlip>
            </a:pPr>
            <a:r>
              <a:rPr lang="zh-CN" altLang="en-US" sz="2600" b="1"/>
              <a:t>它的参数包括新程序对应的文件和命令行参数。 成功调用时，不再返回；否则，返回出错原因。</a:t>
            </a:r>
          </a:p>
          <a:p>
            <a:pPr lvl="2" eaLnBrk="1" hangingPunct="1">
              <a:lnSpc>
                <a:spcPct val="105000"/>
              </a:lnSpc>
              <a:spcBef>
                <a:spcPct val="5000"/>
              </a:spcBef>
              <a:buFontTx/>
              <a:buBlip>
                <a:blip r:embed="rId4"/>
              </a:buBlip>
            </a:pPr>
            <a:r>
              <a:rPr lang="zh-CN" altLang="en-US" sz="2600" b="1"/>
              <a:t>六种</a:t>
            </a:r>
            <a:r>
              <a:rPr lang="en-US" altLang="zh-CN" sz="2600" b="1"/>
              <a:t>exec</a:t>
            </a:r>
            <a:r>
              <a:rPr lang="zh-CN" altLang="en-US" sz="2600" b="1"/>
              <a:t>调用格式：各种调用的区别在于参数的处理方法不同，常用的格式有：</a:t>
            </a:r>
          </a:p>
          <a:p>
            <a:pPr lvl="3" eaLnBrk="1" hangingPunct="1">
              <a:lnSpc>
                <a:spcPct val="105000"/>
              </a:lnSpc>
              <a:spcBef>
                <a:spcPct val="5000"/>
              </a:spcBef>
              <a:buFontTx/>
              <a:buBlip>
                <a:blip r:embed="rId5"/>
              </a:buBlip>
            </a:pPr>
            <a:r>
              <a:rPr lang="en-US" altLang="zh-CN" sz="2400" b="1"/>
              <a:t>execvp(filename, argp)</a:t>
            </a:r>
          </a:p>
          <a:p>
            <a:pPr lvl="3" eaLnBrk="1" hangingPunct="1">
              <a:lnSpc>
                <a:spcPct val="105000"/>
              </a:lnSpc>
              <a:spcBef>
                <a:spcPct val="5000"/>
              </a:spcBef>
              <a:buFontTx/>
              <a:buBlip>
                <a:blip r:embed="rId5"/>
              </a:buBlip>
            </a:pPr>
            <a:r>
              <a:rPr lang="en-US" altLang="zh-CN" sz="2400" b="1"/>
              <a:t>execlp( filename,arg0,arg1,...,(char *)0)</a:t>
            </a:r>
            <a:endParaRPr lang="en-US" altLang="zh-CN" sz="2400" b="1">
              <a:solidFill>
                <a:schemeClr val="tx2"/>
              </a:solidFill>
            </a:endParaRPr>
          </a:p>
        </p:txBody>
      </p:sp>
      <p:sp>
        <p:nvSpPr>
          <p:cNvPr id="376835" name="Rectangle 3">
            <a:extLst>
              <a:ext uri="{FF2B5EF4-FFF2-40B4-BE49-F238E27FC236}">
                <a16:creationId xmlns:a16="http://schemas.microsoft.com/office/drawing/2014/main" xmlns="" id="{2E361AC0-05FF-4EFD-9E82-F78FA42073F3}"/>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xmlns="" id="{451827D7-F2EB-4DC7-8B42-81800D349C9D}"/>
              </a:ext>
            </a:extLst>
          </p:cNvPr>
          <p:cNvSpPr>
            <a:spLocks noChangeArrowheads="1"/>
          </p:cNvSpPr>
          <p:nvPr/>
        </p:nvSpPr>
        <p:spPr bwMode="auto">
          <a:xfrm>
            <a:off x="228600" y="1130300"/>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Blip>
                <a:blip r:embed="rId3"/>
              </a:buBlip>
            </a:pPr>
            <a:r>
              <a:rPr lang="en-US" altLang="zh-CN" sz="2800" b="1">
                <a:solidFill>
                  <a:srgbClr val="FF3300"/>
                </a:solidFill>
              </a:rPr>
              <a:t>  </a:t>
            </a:r>
            <a:r>
              <a:rPr lang="zh-CN" altLang="en-US" sz="2800" b="1">
                <a:solidFill>
                  <a:srgbClr val="FF3300"/>
                </a:solidFill>
              </a:rPr>
              <a:t>例：</a:t>
            </a:r>
            <a:r>
              <a:rPr lang="en-US" altLang="zh-CN" sz="2800" b="1">
                <a:solidFill>
                  <a:srgbClr val="FF3300"/>
                </a:solidFill>
              </a:rPr>
              <a:t>UNIX</a:t>
            </a:r>
            <a:r>
              <a:rPr lang="zh-CN" altLang="en-US" sz="2800" b="1">
                <a:solidFill>
                  <a:srgbClr val="FF3300"/>
                </a:solidFill>
              </a:rPr>
              <a:t>进程创建</a:t>
            </a:r>
          </a:p>
        </p:txBody>
      </p:sp>
      <p:grpSp>
        <p:nvGrpSpPr>
          <p:cNvPr id="181251" name="Group 3">
            <a:extLst>
              <a:ext uri="{FF2B5EF4-FFF2-40B4-BE49-F238E27FC236}">
                <a16:creationId xmlns:a16="http://schemas.microsoft.com/office/drawing/2014/main" xmlns="" id="{165AF713-62FF-4C0A-AE47-C73D6703FFE9}"/>
              </a:ext>
            </a:extLst>
          </p:cNvPr>
          <p:cNvGrpSpPr>
            <a:grpSpLocks/>
          </p:cNvGrpSpPr>
          <p:nvPr/>
        </p:nvGrpSpPr>
        <p:grpSpPr bwMode="auto">
          <a:xfrm>
            <a:off x="762000" y="1892300"/>
            <a:ext cx="5943600" cy="4914900"/>
            <a:chOff x="496" y="862"/>
            <a:chExt cx="3808" cy="3269"/>
          </a:xfrm>
        </p:grpSpPr>
        <p:sp>
          <p:nvSpPr>
            <p:cNvPr id="181289" name="Freeform 4" descr="蓝色面巾纸">
              <a:extLst>
                <a:ext uri="{FF2B5EF4-FFF2-40B4-BE49-F238E27FC236}">
                  <a16:creationId xmlns:a16="http://schemas.microsoft.com/office/drawing/2014/main" xmlns="" id="{6204B606-0037-463A-9930-E08C54930770}"/>
                </a:ext>
              </a:extLst>
            </p:cNvPr>
            <p:cNvSpPr>
              <a:spLocks/>
            </p:cNvSpPr>
            <p:nvPr/>
          </p:nvSpPr>
          <p:spPr bwMode="auto">
            <a:xfrm>
              <a:off x="496" y="862"/>
              <a:ext cx="3808" cy="3269"/>
            </a:xfrm>
            <a:custGeom>
              <a:avLst/>
              <a:gdLst>
                <a:gd name="T0" fmla="*/ 0 w 3808"/>
                <a:gd name="T1" fmla="*/ 3160 h 3269"/>
                <a:gd name="T2" fmla="*/ 3699 w 3808"/>
                <a:gd name="T3" fmla="*/ 3160 h 3269"/>
                <a:gd name="T4" fmla="*/ 3699 w 3808"/>
                <a:gd name="T5" fmla="*/ 0 h 3269"/>
                <a:gd name="T6" fmla="*/ 3808 w 3808"/>
                <a:gd name="T7" fmla="*/ 109 h 3269"/>
                <a:gd name="T8" fmla="*/ 3808 w 3808"/>
                <a:gd name="T9" fmla="*/ 3269 h 3269"/>
                <a:gd name="T10" fmla="*/ 3699 w 3808"/>
                <a:gd name="T11" fmla="*/ 3160 h 3269"/>
                <a:gd name="T12" fmla="*/ 3808 w 3808"/>
                <a:gd name="T13" fmla="*/ 3269 h 3269"/>
                <a:gd name="T14" fmla="*/ 109 w 3808"/>
                <a:gd name="T15" fmla="*/ 3269 h 3269"/>
                <a:gd name="T16" fmla="*/ 0 w 3808"/>
                <a:gd name="T17" fmla="*/ 3160 h 3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08" h="3269">
                  <a:moveTo>
                    <a:pt x="0" y="3160"/>
                  </a:moveTo>
                  <a:lnTo>
                    <a:pt x="3699" y="3160"/>
                  </a:lnTo>
                  <a:lnTo>
                    <a:pt x="3699" y="0"/>
                  </a:lnTo>
                  <a:lnTo>
                    <a:pt x="3808" y="109"/>
                  </a:lnTo>
                  <a:lnTo>
                    <a:pt x="3808" y="3269"/>
                  </a:lnTo>
                  <a:lnTo>
                    <a:pt x="3699" y="3160"/>
                  </a:lnTo>
                  <a:lnTo>
                    <a:pt x="3808" y="3269"/>
                  </a:lnTo>
                  <a:lnTo>
                    <a:pt x="109" y="3269"/>
                  </a:lnTo>
                  <a:lnTo>
                    <a:pt x="0" y="3160"/>
                  </a:lnTo>
                  <a:close/>
                </a:path>
              </a:pathLst>
            </a:custGeom>
            <a:blipFill dpi="0" rotWithShape="1">
              <a:blip r:embed="rId4"/>
              <a:srcRect/>
              <a:tile tx="0" ty="0" sx="100000" sy="100000" flip="none" algn="tl"/>
            </a:blipFill>
            <a:ln w="4763">
              <a:solidFill>
                <a:srgbClr val="000000"/>
              </a:solidFill>
              <a:prstDash val="solid"/>
              <a:round/>
              <a:headEnd/>
              <a:tailEnd/>
            </a:ln>
          </p:spPr>
          <p:txBody>
            <a:bodyPr/>
            <a:lstStyle/>
            <a:p>
              <a:endParaRPr lang="zh-CN" altLang="en-US"/>
            </a:p>
          </p:txBody>
        </p:sp>
        <p:sp>
          <p:nvSpPr>
            <p:cNvPr id="181290" name="Rectangle 5" descr="蓝色面巾纸">
              <a:extLst>
                <a:ext uri="{FF2B5EF4-FFF2-40B4-BE49-F238E27FC236}">
                  <a16:creationId xmlns:a16="http://schemas.microsoft.com/office/drawing/2014/main" xmlns="" id="{F7896E37-63EE-4AC5-AAB5-5CA4B351C7D6}"/>
                </a:ext>
              </a:extLst>
            </p:cNvPr>
            <p:cNvSpPr>
              <a:spLocks noChangeArrowheads="1"/>
            </p:cNvSpPr>
            <p:nvPr/>
          </p:nvSpPr>
          <p:spPr bwMode="auto">
            <a:xfrm>
              <a:off x="496" y="862"/>
              <a:ext cx="3699" cy="3160"/>
            </a:xfrm>
            <a:prstGeom prst="rect">
              <a:avLst/>
            </a:prstGeom>
            <a:blipFill dpi="0" rotWithShape="1">
              <a:blip r:embed="rId4"/>
              <a:srcRect/>
              <a:tile tx="0" ty="0" sx="100000" sy="100000" flip="none" algn="tl"/>
            </a:blipFill>
            <a:ln w="476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grpSp>
      <p:sp>
        <p:nvSpPr>
          <p:cNvPr id="181252" name="Rectangle 6">
            <a:extLst>
              <a:ext uri="{FF2B5EF4-FFF2-40B4-BE49-F238E27FC236}">
                <a16:creationId xmlns:a16="http://schemas.microsoft.com/office/drawing/2014/main" xmlns="" id="{3A104638-2E12-40A1-B60D-F0BE282D53C1}"/>
              </a:ext>
            </a:extLst>
          </p:cNvPr>
          <p:cNvSpPr>
            <a:spLocks noChangeArrowheads="1"/>
          </p:cNvSpPr>
          <p:nvPr/>
        </p:nvSpPr>
        <p:spPr bwMode="auto">
          <a:xfrm>
            <a:off x="863600" y="1838325"/>
            <a:ext cx="1104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int global;</a:t>
            </a:r>
            <a:endParaRPr lang="en-US" altLang="zh-CN" sz="2000" b="1"/>
          </a:p>
        </p:txBody>
      </p:sp>
      <p:sp>
        <p:nvSpPr>
          <p:cNvPr id="181253" name="Rectangle 7">
            <a:extLst>
              <a:ext uri="{FF2B5EF4-FFF2-40B4-BE49-F238E27FC236}">
                <a16:creationId xmlns:a16="http://schemas.microsoft.com/office/drawing/2014/main" xmlns="" id="{FAFC0341-083C-4158-B977-BC1E08161730}"/>
              </a:ext>
            </a:extLst>
          </p:cNvPr>
          <p:cNvSpPr>
            <a:spLocks noChangeArrowheads="1"/>
          </p:cNvSpPr>
          <p:nvPr/>
        </p:nvSpPr>
        <p:spPr bwMode="auto">
          <a:xfrm>
            <a:off x="863600" y="2116138"/>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main() {</a:t>
            </a:r>
            <a:endParaRPr lang="en-US" altLang="zh-CN" sz="2000" b="1"/>
          </a:p>
        </p:txBody>
      </p:sp>
      <p:sp>
        <p:nvSpPr>
          <p:cNvPr id="181254" name="Rectangle 8">
            <a:extLst>
              <a:ext uri="{FF2B5EF4-FFF2-40B4-BE49-F238E27FC236}">
                <a16:creationId xmlns:a16="http://schemas.microsoft.com/office/drawing/2014/main" xmlns="" id="{61B73B2A-E9CD-47F8-BF1A-8D114F2E9194}"/>
              </a:ext>
            </a:extLst>
          </p:cNvPr>
          <p:cNvSpPr>
            <a:spLocks noChangeArrowheads="1"/>
          </p:cNvSpPr>
          <p:nvPr/>
        </p:nvSpPr>
        <p:spPr bwMode="auto">
          <a:xfrm>
            <a:off x="863600" y="2392363"/>
            <a:ext cx="1076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int local;</a:t>
            </a:r>
            <a:endParaRPr lang="en-US" altLang="zh-CN" sz="2000" b="1"/>
          </a:p>
        </p:txBody>
      </p:sp>
      <p:sp>
        <p:nvSpPr>
          <p:cNvPr id="181255" name="Rectangle 9">
            <a:extLst>
              <a:ext uri="{FF2B5EF4-FFF2-40B4-BE49-F238E27FC236}">
                <a16:creationId xmlns:a16="http://schemas.microsoft.com/office/drawing/2014/main" xmlns="" id="{3747A113-D428-4807-9D53-E39784F2FB6F}"/>
              </a:ext>
            </a:extLst>
          </p:cNvPr>
          <p:cNvSpPr>
            <a:spLocks noChangeArrowheads="1"/>
          </p:cNvSpPr>
          <p:nvPr/>
        </p:nvSpPr>
        <p:spPr bwMode="auto">
          <a:xfrm>
            <a:off x="863600" y="2946400"/>
            <a:ext cx="2784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if ((child=fork()) == -1) {</a:t>
            </a:r>
            <a:endParaRPr lang="en-US" altLang="zh-CN" sz="2000" b="1"/>
          </a:p>
        </p:txBody>
      </p:sp>
      <p:sp>
        <p:nvSpPr>
          <p:cNvPr id="181256" name="Rectangle 10">
            <a:extLst>
              <a:ext uri="{FF2B5EF4-FFF2-40B4-BE49-F238E27FC236}">
                <a16:creationId xmlns:a16="http://schemas.microsoft.com/office/drawing/2014/main" xmlns="" id="{6F88F888-BB47-4CAF-88F6-952AB7CF8E58}"/>
              </a:ext>
            </a:extLst>
          </p:cNvPr>
          <p:cNvSpPr>
            <a:spLocks noChangeArrowheads="1"/>
          </p:cNvSpPr>
          <p:nvPr/>
        </p:nvSpPr>
        <p:spPr bwMode="auto">
          <a:xfrm>
            <a:off x="863600" y="3222625"/>
            <a:ext cx="1276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a:t>
            </a:r>
            <a:r>
              <a:rPr lang="zh-CN" altLang="en-US" sz="2000" b="1">
                <a:solidFill>
                  <a:srgbClr val="000000"/>
                </a:solidFill>
              </a:rPr>
              <a:t>创建失败</a:t>
            </a:r>
            <a:endParaRPr lang="zh-CN" altLang="en-US" sz="2000" b="1"/>
          </a:p>
        </p:txBody>
      </p:sp>
      <p:sp>
        <p:nvSpPr>
          <p:cNvPr id="181257" name="Rectangle 11">
            <a:extLst>
              <a:ext uri="{FF2B5EF4-FFF2-40B4-BE49-F238E27FC236}">
                <a16:creationId xmlns:a16="http://schemas.microsoft.com/office/drawing/2014/main" xmlns="" id="{A42E96EE-A29B-4ABB-91DE-83D24CA1E671}"/>
              </a:ext>
            </a:extLst>
          </p:cNvPr>
          <p:cNvSpPr>
            <a:spLocks noChangeArrowheads="1"/>
          </p:cNvSpPr>
          <p:nvPr/>
        </p:nvSpPr>
        <p:spPr bwMode="auto">
          <a:xfrm>
            <a:off x="863600" y="3498850"/>
            <a:ext cx="227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a:t>
            </a:r>
            <a:endParaRPr lang="en-US" altLang="zh-CN" sz="2000" b="1"/>
          </a:p>
        </p:txBody>
      </p:sp>
      <p:sp>
        <p:nvSpPr>
          <p:cNvPr id="181258" name="Rectangle 12">
            <a:extLst>
              <a:ext uri="{FF2B5EF4-FFF2-40B4-BE49-F238E27FC236}">
                <a16:creationId xmlns:a16="http://schemas.microsoft.com/office/drawing/2014/main" xmlns="" id="{64CAFE4E-C147-48C0-9ACE-39999E1F8ABA}"/>
              </a:ext>
            </a:extLst>
          </p:cNvPr>
          <p:cNvSpPr>
            <a:spLocks noChangeArrowheads="1"/>
          </p:cNvSpPr>
          <p:nvPr/>
        </p:nvSpPr>
        <p:spPr bwMode="auto">
          <a:xfrm>
            <a:off x="863600" y="3776663"/>
            <a:ext cx="175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if (child == 0) {</a:t>
            </a:r>
            <a:endParaRPr lang="en-US" altLang="zh-CN" sz="2000" b="1"/>
          </a:p>
        </p:txBody>
      </p:sp>
      <p:sp>
        <p:nvSpPr>
          <p:cNvPr id="181259" name="Rectangle 13">
            <a:extLst>
              <a:ext uri="{FF2B5EF4-FFF2-40B4-BE49-F238E27FC236}">
                <a16:creationId xmlns:a16="http://schemas.microsoft.com/office/drawing/2014/main" xmlns="" id="{DF597E9A-3087-4F0D-AD1D-3250E1ACF4BE}"/>
              </a:ext>
            </a:extLst>
          </p:cNvPr>
          <p:cNvSpPr>
            <a:spLocks noChangeArrowheads="1"/>
          </p:cNvSpPr>
          <p:nvPr/>
        </p:nvSpPr>
        <p:spPr bwMode="auto">
          <a:xfrm>
            <a:off x="863600" y="4052888"/>
            <a:ext cx="1020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a:t>
            </a:r>
            <a:r>
              <a:rPr lang="zh-CN" altLang="en-US" sz="2000" b="1">
                <a:solidFill>
                  <a:srgbClr val="000000"/>
                </a:solidFill>
              </a:rPr>
              <a:t>子进程</a:t>
            </a:r>
            <a:endParaRPr lang="zh-CN" altLang="en-US" sz="2000" b="1"/>
          </a:p>
        </p:txBody>
      </p:sp>
      <p:sp>
        <p:nvSpPr>
          <p:cNvPr id="181260" name="Rectangle 14">
            <a:extLst>
              <a:ext uri="{FF2B5EF4-FFF2-40B4-BE49-F238E27FC236}">
                <a16:creationId xmlns:a16="http://schemas.microsoft.com/office/drawing/2014/main" xmlns="" id="{0297F7E1-9A5C-44C2-ACF7-569BFFF48B19}"/>
              </a:ext>
            </a:extLst>
          </p:cNvPr>
          <p:cNvSpPr>
            <a:spLocks noChangeArrowheads="1"/>
          </p:cNvSpPr>
          <p:nvPr/>
        </p:nvSpPr>
        <p:spPr bwMode="auto">
          <a:xfrm>
            <a:off x="863600" y="4606925"/>
            <a:ext cx="2049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global=local + 2;</a:t>
            </a:r>
            <a:endParaRPr lang="en-US" altLang="zh-CN" sz="2000" b="1"/>
          </a:p>
        </p:txBody>
      </p:sp>
      <p:sp>
        <p:nvSpPr>
          <p:cNvPr id="181261" name="Rectangle 15">
            <a:extLst>
              <a:ext uri="{FF2B5EF4-FFF2-40B4-BE49-F238E27FC236}">
                <a16:creationId xmlns:a16="http://schemas.microsoft.com/office/drawing/2014/main" xmlns="" id="{641D4F42-77FE-4CCA-A757-E77B00F889BA}"/>
              </a:ext>
            </a:extLst>
          </p:cNvPr>
          <p:cNvSpPr>
            <a:spLocks noChangeArrowheads="1"/>
          </p:cNvSpPr>
          <p:nvPr/>
        </p:nvSpPr>
        <p:spPr bwMode="auto">
          <a:xfrm>
            <a:off x="863600" y="4883150"/>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exit();</a:t>
            </a:r>
            <a:endParaRPr lang="en-US" altLang="zh-CN" sz="2000" b="1"/>
          </a:p>
        </p:txBody>
      </p:sp>
      <p:sp>
        <p:nvSpPr>
          <p:cNvPr id="181262" name="Rectangle 16">
            <a:extLst>
              <a:ext uri="{FF2B5EF4-FFF2-40B4-BE49-F238E27FC236}">
                <a16:creationId xmlns:a16="http://schemas.microsoft.com/office/drawing/2014/main" xmlns="" id="{F4C555EC-16DF-400F-9B90-6888DFE4E900}"/>
              </a:ext>
            </a:extLst>
          </p:cNvPr>
          <p:cNvSpPr>
            <a:spLocks noChangeArrowheads="1"/>
          </p:cNvSpPr>
          <p:nvPr/>
        </p:nvSpPr>
        <p:spPr bwMode="auto">
          <a:xfrm>
            <a:off x="863600" y="5160963"/>
            <a:ext cx="227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a:t>
            </a:r>
            <a:endParaRPr lang="en-US" altLang="zh-CN" sz="2000" b="1"/>
          </a:p>
        </p:txBody>
      </p:sp>
      <p:sp>
        <p:nvSpPr>
          <p:cNvPr id="181263" name="Rectangle 17">
            <a:extLst>
              <a:ext uri="{FF2B5EF4-FFF2-40B4-BE49-F238E27FC236}">
                <a16:creationId xmlns:a16="http://schemas.microsoft.com/office/drawing/2014/main" xmlns="" id="{6D1EE418-36E5-432E-9B8C-0F3D212FB52F}"/>
              </a:ext>
            </a:extLst>
          </p:cNvPr>
          <p:cNvSpPr>
            <a:spLocks noChangeArrowheads="1"/>
          </p:cNvSpPr>
          <p:nvPr/>
        </p:nvSpPr>
        <p:spPr bwMode="auto">
          <a:xfrm>
            <a:off x="863600" y="5437188"/>
            <a:ext cx="893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a:t>
            </a:r>
            <a:r>
              <a:rPr lang="zh-CN" altLang="en-US" sz="2000" b="1">
                <a:solidFill>
                  <a:srgbClr val="000000"/>
                </a:solidFill>
              </a:rPr>
              <a:t>父进程</a:t>
            </a:r>
            <a:endParaRPr lang="zh-CN" altLang="en-US" sz="2000" b="1"/>
          </a:p>
        </p:txBody>
      </p:sp>
      <p:sp>
        <p:nvSpPr>
          <p:cNvPr id="181264" name="Rectangle 18">
            <a:extLst>
              <a:ext uri="{FF2B5EF4-FFF2-40B4-BE49-F238E27FC236}">
                <a16:creationId xmlns:a16="http://schemas.microsoft.com/office/drawing/2014/main" xmlns="" id="{0F959AD8-E9E7-408E-955D-886940C8B6A5}"/>
              </a:ext>
            </a:extLst>
          </p:cNvPr>
          <p:cNvSpPr>
            <a:spLocks noChangeArrowheads="1"/>
          </p:cNvSpPr>
          <p:nvPr/>
        </p:nvSpPr>
        <p:spPr bwMode="auto">
          <a:xfrm>
            <a:off x="863600" y="5713413"/>
            <a:ext cx="1922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global=local + 1;</a:t>
            </a:r>
            <a:endParaRPr lang="en-US" altLang="zh-CN" sz="2000" b="1"/>
          </a:p>
        </p:txBody>
      </p:sp>
      <p:sp>
        <p:nvSpPr>
          <p:cNvPr id="181265" name="Rectangle 19">
            <a:extLst>
              <a:ext uri="{FF2B5EF4-FFF2-40B4-BE49-F238E27FC236}">
                <a16:creationId xmlns:a16="http://schemas.microsoft.com/office/drawing/2014/main" xmlns="" id="{30882F73-0915-4517-8698-07561AFC0F4B}"/>
              </a:ext>
            </a:extLst>
          </p:cNvPr>
          <p:cNvSpPr>
            <a:spLocks noChangeArrowheads="1"/>
          </p:cNvSpPr>
          <p:nvPr/>
        </p:nvSpPr>
        <p:spPr bwMode="auto">
          <a:xfrm>
            <a:off x="863600" y="5991225"/>
            <a:ext cx="773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exit();</a:t>
            </a:r>
            <a:endParaRPr lang="en-US" altLang="zh-CN" sz="2000" b="1"/>
          </a:p>
        </p:txBody>
      </p:sp>
      <p:sp>
        <p:nvSpPr>
          <p:cNvPr id="181266" name="Rectangle 20">
            <a:extLst>
              <a:ext uri="{FF2B5EF4-FFF2-40B4-BE49-F238E27FC236}">
                <a16:creationId xmlns:a16="http://schemas.microsoft.com/office/drawing/2014/main" xmlns="" id="{D02B8DFF-328D-4CF2-8F52-81E61AEF68AE}"/>
              </a:ext>
            </a:extLst>
          </p:cNvPr>
          <p:cNvSpPr>
            <a:spLocks noChangeArrowheads="1"/>
          </p:cNvSpPr>
          <p:nvPr/>
        </p:nvSpPr>
        <p:spPr bwMode="auto">
          <a:xfrm>
            <a:off x="863600" y="6267450"/>
            <a:ext cx="100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a:t>
            </a:r>
            <a:endParaRPr lang="en-US" altLang="zh-CN" sz="2000" b="1"/>
          </a:p>
        </p:txBody>
      </p:sp>
      <p:sp>
        <p:nvSpPr>
          <p:cNvPr id="181267" name="Rectangle 21" descr="粉色面巾纸">
            <a:extLst>
              <a:ext uri="{FF2B5EF4-FFF2-40B4-BE49-F238E27FC236}">
                <a16:creationId xmlns:a16="http://schemas.microsoft.com/office/drawing/2014/main" xmlns="" id="{80D4DF30-6420-45FE-8336-07F60CEF19F7}"/>
              </a:ext>
            </a:extLst>
          </p:cNvPr>
          <p:cNvSpPr>
            <a:spLocks noChangeArrowheads="1"/>
          </p:cNvSpPr>
          <p:nvPr/>
        </p:nvSpPr>
        <p:spPr bwMode="auto">
          <a:xfrm>
            <a:off x="3162300" y="3792538"/>
            <a:ext cx="3325813" cy="823912"/>
          </a:xfrm>
          <a:prstGeom prst="rect">
            <a:avLst/>
          </a:prstGeom>
          <a:blipFill dpi="0" rotWithShape="1">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b="1"/>
          </a:p>
        </p:txBody>
      </p:sp>
      <p:sp>
        <p:nvSpPr>
          <p:cNvPr id="181268" name="Freeform 22">
            <a:extLst>
              <a:ext uri="{FF2B5EF4-FFF2-40B4-BE49-F238E27FC236}">
                <a16:creationId xmlns:a16="http://schemas.microsoft.com/office/drawing/2014/main" xmlns="" id="{A9B0E831-9EDC-4E7C-BB28-7C79E437D59F}"/>
              </a:ext>
            </a:extLst>
          </p:cNvPr>
          <p:cNvSpPr>
            <a:spLocks noEditPoints="1"/>
          </p:cNvSpPr>
          <p:nvPr/>
        </p:nvSpPr>
        <p:spPr bwMode="auto">
          <a:xfrm>
            <a:off x="3162300" y="3792538"/>
            <a:ext cx="3325813" cy="823912"/>
          </a:xfrm>
          <a:custGeom>
            <a:avLst/>
            <a:gdLst>
              <a:gd name="T0" fmla="*/ 0 w 2095"/>
              <a:gd name="T1" fmla="*/ 1307959506 h 519"/>
              <a:gd name="T2" fmla="*/ 2147483646 w 2095"/>
              <a:gd name="T3" fmla="*/ 1307959506 h 519"/>
              <a:gd name="T4" fmla="*/ 0 w 2095"/>
              <a:gd name="T5" fmla="*/ 1307959506 h 519"/>
              <a:gd name="T6" fmla="*/ 0 w 2095"/>
              <a:gd name="T7" fmla="*/ 0 h 519"/>
              <a:gd name="T8" fmla="*/ 2147483646 w 2095"/>
              <a:gd name="T9" fmla="*/ 0 h 519"/>
              <a:gd name="T10" fmla="*/ 0 w 2095"/>
              <a:gd name="T11" fmla="*/ 0 h 5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95" h="519">
                <a:moveTo>
                  <a:pt x="0" y="519"/>
                </a:moveTo>
                <a:lnTo>
                  <a:pt x="2095" y="519"/>
                </a:lnTo>
                <a:lnTo>
                  <a:pt x="0" y="519"/>
                </a:lnTo>
                <a:close/>
                <a:moveTo>
                  <a:pt x="0" y="0"/>
                </a:moveTo>
                <a:lnTo>
                  <a:pt x="209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81269" name="Group 23">
            <a:extLst>
              <a:ext uri="{FF2B5EF4-FFF2-40B4-BE49-F238E27FC236}">
                <a16:creationId xmlns:a16="http://schemas.microsoft.com/office/drawing/2014/main" xmlns="" id="{6879034B-3133-4C10-BF23-9F2DC6AEEF90}"/>
              </a:ext>
            </a:extLst>
          </p:cNvPr>
          <p:cNvGrpSpPr>
            <a:grpSpLocks/>
          </p:cNvGrpSpPr>
          <p:nvPr/>
        </p:nvGrpSpPr>
        <p:grpSpPr bwMode="auto">
          <a:xfrm>
            <a:off x="3162300" y="3792538"/>
            <a:ext cx="3238500" cy="825500"/>
            <a:chOff x="1992" y="2196"/>
            <a:chExt cx="2096" cy="520"/>
          </a:xfrm>
        </p:grpSpPr>
        <p:sp>
          <p:nvSpPr>
            <p:cNvPr id="181285" name="Line 24">
              <a:extLst>
                <a:ext uri="{FF2B5EF4-FFF2-40B4-BE49-F238E27FC236}">
                  <a16:creationId xmlns:a16="http://schemas.microsoft.com/office/drawing/2014/main" xmlns="" id="{76B76E4A-47B8-4D9B-B800-41356B1D4A3E}"/>
                </a:ext>
              </a:extLst>
            </p:cNvPr>
            <p:cNvSpPr>
              <a:spLocks noChangeShapeType="1"/>
            </p:cNvSpPr>
            <p:nvPr/>
          </p:nvSpPr>
          <p:spPr bwMode="auto">
            <a:xfrm>
              <a:off x="1992" y="2715"/>
              <a:ext cx="2095" cy="1"/>
            </a:xfrm>
            <a:prstGeom prst="line">
              <a:avLst/>
            </a:prstGeom>
            <a:noFill/>
            <a:ln w="4763">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6" name="Line 25">
              <a:extLst>
                <a:ext uri="{FF2B5EF4-FFF2-40B4-BE49-F238E27FC236}">
                  <a16:creationId xmlns:a16="http://schemas.microsoft.com/office/drawing/2014/main" xmlns="" id="{8BAC17A5-F13E-4828-ADA6-BAD19134C27B}"/>
                </a:ext>
              </a:extLst>
            </p:cNvPr>
            <p:cNvSpPr>
              <a:spLocks noChangeShapeType="1"/>
            </p:cNvSpPr>
            <p:nvPr/>
          </p:nvSpPr>
          <p:spPr bwMode="auto">
            <a:xfrm>
              <a:off x="1992" y="2196"/>
              <a:ext cx="2095" cy="1"/>
            </a:xfrm>
            <a:prstGeom prst="line">
              <a:avLst/>
            </a:prstGeom>
            <a:noFill/>
            <a:ln w="4763">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7" name="Line 26">
              <a:extLst>
                <a:ext uri="{FF2B5EF4-FFF2-40B4-BE49-F238E27FC236}">
                  <a16:creationId xmlns:a16="http://schemas.microsoft.com/office/drawing/2014/main" xmlns="" id="{269A54CA-F672-48B0-9759-A394F18C8CA0}"/>
                </a:ext>
              </a:extLst>
            </p:cNvPr>
            <p:cNvSpPr>
              <a:spLocks noChangeShapeType="1"/>
            </p:cNvSpPr>
            <p:nvPr/>
          </p:nvSpPr>
          <p:spPr bwMode="auto">
            <a:xfrm flipV="1">
              <a:off x="1992" y="2196"/>
              <a:ext cx="1" cy="519"/>
            </a:xfrm>
            <a:prstGeom prst="line">
              <a:avLst/>
            </a:prstGeom>
            <a:noFill/>
            <a:ln w="4763">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8" name="Line 27">
              <a:extLst>
                <a:ext uri="{FF2B5EF4-FFF2-40B4-BE49-F238E27FC236}">
                  <a16:creationId xmlns:a16="http://schemas.microsoft.com/office/drawing/2014/main" xmlns="" id="{D5A4CE57-B0A1-46DD-A74B-09F2C897E05C}"/>
                </a:ext>
              </a:extLst>
            </p:cNvPr>
            <p:cNvSpPr>
              <a:spLocks noChangeShapeType="1"/>
            </p:cNvSpPr>
            <p:nvPr/>
          </p:nvSpPr>
          <p:spPr bwMode="auto">
            <a:xfrm flipV="1">
              <a:off x="4087" y="2196"/>
              <a:ext cx="1" cy="519"/>
            </a:xfrm>
            <a:prstGeom prst="line">
              <a:avLst/>
            </a:prstGeom>
            <a:noFill/>
            <a:ln w="4763">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1270" name="Rectangle 28">
            <a:extLst>
              <a:ext uri="{FF2B5EF4-FFF2-40B4-BE49-F238E27FC236}">
                <a16:creationId xmlns:a16="http://schemas.microsoft.com/office/drawing/2014/main" xmlns="" id="{F08A5FE8-A52E-40CB-91D0-C8FE182752B3}"/>
              </a:ext>
            </a:extLst>
          </p:cNvPr>
          <p:cNvSpPr>
            <a:spLocks noChangeArrowheads="1"/>
          </p:cNvSpPr>
          <p:nvPr/>
        </p:nvSpPr>
        <p:spPr bwMode="auto">
          <a:xfrm>
            <a:off x="3238500" y="3798888"/>
            <a:ext cx="2790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if (execlp("B",…) == -1) {</a:t>
            </a:r>
            <a:endParaRPr lang="en-US" altLang="zh-CN" sz="2000" b="1"/>
          </a:p>
        </p:txBody>
      </p:sp>
      <p:sp>
        <p:nvSpPr>
          <p:cNvPr id="181271" name="Rectangle 29">
            <a:extLst>
              <a:ext uri="{FF2B5EF4-FFF2-40B4-BE49-F238E27FC236}">
                <a16:creationId xmlns:a16="http://schemas.microsoft.com/office/drawing/2014/main" xmlns="" id="{59AB00A3-8BD2-4E5F-8FDF-6D096F6B29BB}"/>
              </a:ext>
            </a:extLst>
          </p:cNvPr>
          <p:cNvSpPr>
            <a:spLocks noChangeArrowheads="1"/>
          </p:cNvSpPr>
          <p:nvPr/>
        </p:nvSpPr>
        <p:spPr bwMode="auto">
          <a:xfrm>
            <a:off x="3238500" y="4076700"/>
            <a:ext cx="166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a:t>
            </a:r>
            <a:r>
              <a:rPr lang="zh-CN" altLang="en-US" sz="2000" b="1">
                <a:solidFill>
                  <a:srgbClr val="000000"/>
                </a:solidFill>
              </a:rPr>
              <a:t>加载程序失败</a:t>
            </a:r>
            <a:endParaRPr lang="zh-CN" altLang="en-US" sz="2000" b="1"/>
          </a:p>
        </p:txBody>
      </p:sp>
      <p:sp>
        <p:nvSpPr>
          <p:cNvPr id="181272" name="Rectangle 30">
            <a:extLst>
              <a:ext uri="{FF2B5EF4-FFF2-40B4-BE49-F238E27FC236}">
                <a16:creationId xmlns:a16="http://schemas.microsoft.com/office/drawing/2014/main" xmlns="" id="{879E5395-7DB9-4007-9673-99D7D63C88BD}"/>
              </a:ext>
            </a:extLst>
          </p:cNvPr>
          <p:cNvSpPr>
            <a:spLocks noChangeArrowheads="1"/>
          </p:cNvSpPr>
          <p:nvPr/>
        </p:nvSpPr>
        <p:spPr bwMode="auto">
          <a:xfrm>
            <a:off x="3238500" y="4352925"/>
            <a:ext cx="100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a:t>
            </a:r>
            <a:endParaRPr lang="en-US" altLang="zh-CN" sz="2000" b="1"/>
          </a:p>
        </p:txBody>
      </p:sp>
      <p:sp>
        <p:nvSpPr>
          <p:cNvPr id="181273" name="Freeform 31">
            <a:extLst>
              <a:ext uri="{FF2B5EF4-FFF2-40B4-BE49-F238E27FC236}">
                <a16:creationId xmlns:a16="http://schemas.microsoft.com/office/drawing/2014/main" xmlns="" id="{BB399C61-00D9-4B6E-973E-AAB3137652FB}"/>
              </a:ext>
            </a:extLst>
          </p:cNvPr>
          <p:cNvSpPr>
            <a:spLocks/>
          </p:cNvSpPr>
          <p:nvPr/>
        </p:nvSpPr>
        <p:spPr bwMode="auto">
          <a:xfrm>
            <a:off x="7178675" y="2668588"/>
            <a:ext cx="1554163" cy="1296987"/>
          </a:xfrm>
          <a:custGeom>
            <a:avLst/>
            <a:gdLst>
              <a:gd name="T0" fmla="*/ 0 w 979"/>
              <a:gd name="T1" fmla="*/ 1784269937 h 817"/>
              <a:gd name="T2" fmla="*/ 2147483646 w 979"/>
              <a:gd name="T3" fmla="*/ 1784269937 h 817"/>
              <a:gd name="T4" fmla="*/ 2147483646 w 979"/>
              <a:gd name="T5" fmla="*/ 0 h 817"/>
              <a:gd name="T6" fmla="*/ 2147483646 w 979"/>
              <a:gd name="T7" fmla="*/ 274696132 h 817"/>
              <a:gd name="T8" fmla="*/ 2147483646 w 979"/>
              <a:gd name="T9" fmla="*/ 2058966069 h 817"/>
              <a:gd name="T10" fmla="*/ 2147483646 w 979"/>
              <a:gd name="T11" fmla="*/ 1784269937 h 817"/>
              <a:gd name="T12" fmla="*/ 2147483646 w 979"/>
              <a:gd name="T13" fmla="*/ 2058966069 h 817"/>
              <a:gd name="T14" fmla="*/ 274697913 w 979"/>
              <a:gd name="T15" fmla="*/ 2058966069 h 817"/>
              <a:gd name="T16" fmla="*/ 0 w 979"/>
              <a:gd name="T17" fmla="*/ 1784269937 h 8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79" h="817">
                <a:moveTo>
                  <a:pt x="0" y="708"/>
                </a:moveTo>
                <a:lnTo>
                  <a:pt x="870" y="708"/>
                </a:lnTo>
                <a:lnTo>
                  <a:pt x="870" y="0"/>
                </a:lnTo>
                <a:lnTo>
                  <a:pt x="979" y="109"/>
                </a:lnTo>
                <a:lnTo>
                  <a:pt x="979" y="817"/>
                </a:lnTo>
                <a:lnTo>
                  <a:pt x="870" y="708"/>
                </a:lnTo>
                <a:lnTo>
                  <a:pt x="979" y="817"/>
                </a:lnTo>
                <a:lnTo>
                  <a:pt x="109" y="817"/>
                </a:lnTo>
                <a:lnTo>
                  <a:pt x="0" y="708"/>
                </a:lnTo>
                <a:close/>
              </a:path>
            </a:pathLst>
          </a:custGeom>
          <a:solidFill>
            <a:srgbClr val="999999"/>
          </a:solidFill>
          <a:ln w="4763">
            <a:solidFill>
              <a:srgbClr val="000000"/>
            </a:solidFill>
            <a:prstDash val="solid"/>
            <a:round/>
            <a:headEnd/>
            <a:tailEnd/>
          </a:ln>
        </p:spPr>
        <p:txBody>
          <a:bodyPr/>
          <a:lstStyle/>
          <a:p>
            <a:endParaRPr lang="zh-CN" altLang="en-US"/>
          </a:p>
        </p:txBody>
      </p:sp>
      <p:sp>
        <p:nvSpPr>
          <p:cNvPr id="181274" name="Rectangle 32" descr="粉色面巾纸">
            <a:extLst>
              <a:ext uri="{FF2B5EF4-FFF2-40B4-BE49-F238E27FC236}">
                <a16:creationId xmlns:a16="http://schemas.microsoft.com/office/drawing/2014/main" xmlns="" id="{1CB27ADB-6D37-439C-BCA2-D42DD53D68AB}"/>
              </a:ext>
            </a:extLst>
          </p:cNvPr>
          <p:cNvSpPr>
            <a:spLocks noChangeArrowheads="1"/>
          </p:cNvSpPr>
          <p:nvPr/>
        </p:nvSpPr>
        <p:spPr bwMode="auto">
          <a:xfrm>
            <a:off x="7178675" y="2668588"/>
            <a:ext cx="1381125" cy="1123950"/>
          </a:xfrm>
          <a:prstGeom prst="rect">
            <a:avLst/>
          </a:prstGeom>
          <a:blipFill dpi="0" rotWithShape="1">
            <a:blip r:embed="rId5"/>
            <a:srcRect/>
            <a:tile tx="0" ty="0" sx="100000" sy="100000" flip="none" algn="tl"/>
          </a:blipFill>
          <a:ln w="476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b="1"/>
          </a:p>
        </p:txBody>
      </p:sp>
      <p:sp>
        <p:nvSpPr>
          <p:cNvPr id="181275" name="Rectangle 33">
            <a:extLst>
              <a:ext uri="{FF2B5EF4-FFF2-40B4-BE49-F238E27FC236}">
                <a16:creationId xmlns:a16="http://schemas.microsoft.com/office/drawing/2014/main" xmlns="" id="{78093B8F-B5A1-4745-825C-1286B1E04D3D}"/>
              </a:ext>
            </a:extLst>
          </p:cNvPr>
          <p:cNvSpPr>
            <a:spLocks noChangeArrowheads="1"/>
          </p:cNvSpPr>
          <p:nvPr/>
        </p:nvSpPr>
        <p:spPr bwMode="auto">
          <a:xfrm>
            <a:off x="7254875" y="2684463"/>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main() {</a:t>
            </a:r>
            <a:endParaRPr lang="en-US" altLang="zh-CN" sz="2000" b="1"/>
          </a:p>
        </p:txBody>
      </p:sp>
      <p:sp>
        <p:nvSpPr>
          <p:cNvPr id="181276" name="Rectangle 34">
            <a:extLst>
              <a:ext uri="{FF2B5EF4-FFF2-40B4-BE49-F238E27FC236}">
                <a16:creationId xmlns:a16="http://schemas.microsoft.com/office/drawing/2014/main" xmlns="" id="{F34B1E2D-A80E-4419-86F5-D204966DE106}"/>
              </a:ext>
            </a:extLst>
          </p:cNvPr>
          <p:cNvSpPr>
            <a:spLocks noChangeArrowheads="1"/>
          </p:cNvSpPr>
          <p:nvPr/>
        </p:nvSpPr>
        <p:spPr bwMode="auto">
          <a:xfrm>
            <a:off x="7254875" y="3238500"/>
            <a:ext cx="773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a:t>
            </a:r>
            <a:r>
              <a:rPr lang="en-US" altLang="zh-CN" sz="2000" b="1">
                <a:solidFill>
                  <a:srgbClr val="FF0000"/>
                </a:solidFill>
              </a:rPr>
              <a:t>exit();</a:t>
            </a:r>
          </a:p>
        </p:txBody>
      </p:sp>
      <p:sp>
        <p:nvSpPr>
          <p:cNvPr id="181277" name="Rectangle 35">
            <a:extLst>
              <a:ext uri="{FF2B5EF4-FFF2-40B4-BE49-F238E27FC236}">
                <a16:creationId xmlns:a16="http://schemas.microsoft.com/office/drawing/2014/main" xmlns="" id="{15A294D9-CE9F-41FC-9E18-A1A942F202D7}"/>
              </a:ext>
            </a:extLst>
          </p:cNvPr>
          <p:cNvSpPr>
            <a:spLocks noChangeArrowheads="1"/>
          </p:cNvSpPr>
          <p:nvPr/>
        </p:nvSpPr>
        <p:spPr bwMode="auto">
          <a:xfrm>
            <a:off x="7254875" y="3514725"/>
            <a:ext cx="100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a:t>
            </a:r>
            <a:endParaRPr lang="en-US" altLang="zh-CN" sz="2000" b="1"/>
          </a:p>
        </p:txBody>
      </p:sp>
      <p:sp>
        <p:nvSpPr>
          <p:cNvPr id="181278" name="Freeform 36">
            <a:extLst>
              <a:ext uri="{FF2B5EF4-FFF2-40B4-BE49-F238E27FC236}">
                <a16:creationId xmlns:a16="http://schemas.microsoft.com/office/drawing/2014/main" xmlns="" id="{F22A6982-51AA-4940-BCFA-910AB39723E0}"/>
              </a:ext>
            </a:extLst>
          </p:cNvPr>
          <p:cNvSpPr>
            <a:spLocks/>
          </p:cNvSpPr>
          <p:nvPr/>
        </p:nvSpPr>
        <p:spPr bwMode="auto">
          <a:xfrm>
            <a:off x="7096125" y="3100388"/>
            <a:ext cx="82550" cy="96837"/>
          </a:xfrm>
          <a:custGeom>
            <a:avLst/>
            <a:gdLst>
              <a:gd name="T0" fmla="*/ 0 w 52"/>
              <a:gd name="T1" fmla="*/ 75604297 h 61"/>
              <a:gd name="T2" fmla="*/ 113407825 w 52"/>
              <a:gd name="T3" fmla="*/ 153727944 h 61"/>
              <a:gd name="T4" fmla="*/ 131048125 w 52"/>
              <a:gd name="T5" fmla="*/ 0 h 61"/>
              <a:gd name="T6" fmla="*/ 0 w 52"/>
              <a:gd name="T7" fmla="*/ 75604297 h 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61">
                <a:moveTo>
                  <a:pt x="0" y="30"/>
                </a:moveTo>
                <a:lnTo>
                  <a:pt x="45" y="61"/>
                </a:lnTo>
                <a:lnTo>
                  <a:pt x="52" y="0"/>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279" name="Freeform 37">
            <a:extLst>
              <a:ext uri="{FF2B5EF4-FFF2-40B4-BE49-F238E27FC236}">
                <a16:creationId xmlns:a16="http://schemas.microsoft.com/office/drawing/2014/main" xmlns="" id="{D4FA8923-5D1C-4614-86A0-7ACF7F9C9D90}"/>
              </a:ext>
            </a:extLst>
          </p:cNvPr>
          <p:cNvSpPr>
            <a:spLocks/>
          </p:cNvSpPr>
          <p:nvPr/>
        </p:nvSpPr>
        <p:spPr bwMode="auto">
          <a:xfrm>
            <a:off x="7096125" y="3100388"/>
            <a:ext cx="82550" cy="96837"/>
          </a:xfrm>
          <a:custGeom>
            <a:avLst/>
            <a:gdLst>
              <a:gd name="T0" fmla="*/ 0 w 52"/>
              <a:gd name="T1" fmla="*/ 75604297 h 61"/>
              <a:gd name="T2" fmla="*/ 113407825 w 52"/>
              <a:gd name="T3" fmla="*/ 153727944 h 61"/>
              <a:gd name="T4" fmla="*/ 131048125 w 52"/>
              <a:gd name="T5" fmla="*/ 0 h 61"/>
              <a:gd name="T6" fmla="*/ 0 w 52"/>
              <a:gd name="T7" fmla="*/ 75604297 h 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61">
                <a:moveTo>
                  <a:pt x="0" y="30"/>
                </a:moveTo>
                <a:lnTo>
                  <a:pt x="45" y="61"/>
                </a:lnTo>
                <a:lnTo>
                  <a:pt x="52" y="0"/>
                </a:lnTo>
                <a:lnTo>
                  <a:pt x="0" y="30"/>
                </a:lnTo>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1280" name="Line 38">
            <a:extLst>
              <a:ext uri="{FF2B5EF4-FFF2-40B4-BE49-F238E27FC236}">
                <a16:creationId xmlns:a16="http://schemas.microsoft.com/office/drawing/2014/main" xmlns="" id="{BE284EB2-CD53-4E82-B928-6C4A3743F892}"/>
              </a:ext>
            </a:extLst>
          </p:cNvPr>
          <p:cNvSpPr>
            <a:spLocks noChangeShapeType="1"/>
          </p:cNvSpPr>
          <p:nvPr/>
        </p:nvSpPr>
        <p:spPr bwMode="auto">
          <a:xfrm flipV="1">
            <a:off x="6172200" y="3171825"/>
            <a:ext cx="957263" cy="930275"/>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1" name="Rectangle 39">
            <a:extLst>
              <a:ext uri="{FF2B5EF4-FFF2-40B4-BE49-F238E27FC236}">
                <a16:creationId xmlns:a16="http://schemas.microsoft.com/office/drawing/2014/main" xmlns="" id="{22FB368B-B1FC-472A-B18E-CEEDCD3C7766}"/>
              </a:ext>
            </a:extLst>
          </p:cNvPr>
          <p:cNvSpPr>
            <a:spLocks noChangeArrowheads="1"/>
          </p:cNvSpPr>
          <p:nvPr/>
        </p:nvSpPr>
        <p:spPr bwMode="auto">
          <a:xfrm>
            <a:off x="3657600" y="1511300"/>
            <a:ext cx="1220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Program A</a:t>
            </a:r>
            <a:endParaRPr lang="en-US" altLang="zh-CN" sz="2000" b="1"/>
          </a:p>
        </p:txBody>
      </p:sp>
      <p:sp>
        <p:nvSpPr>
          <p:cNvPr id="181282" name="Rectangle 40">
            <a:extLst>
              <a:ext uri="{FF2B5EF4-FFF2-40B4-BE49-F238E27FC236}">
                <a16:creationId xmlns:a16="http://schemas.microsoft.com/office/drawing/2014/main" xmlns="" id="{E3E7999A-F47F-498F-94E1-45347317D84F}"/>
              </a:ext>
            </a:extLst>
          </p:cNvPr>
          <p:cNvSpPr>
            <a:spLocks noChangeArrowheads="1"/>
          </p:cNvSpPr>
          <p:nvPr/>
        </p:nvSpPr>
        <p:spPr bwMode="auto">
          <a:xfrm>
            <a:off x="7310438" y="2300288"/>
            <a:ext cx="1206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Program B</a:t>
            </a:r>
            <a:endParaRPr lang="en-US" altLang="zh-CN" sz="2000" b="1"/>
          </a:p>
        </p:txBody>
      </p:sp>
      <p:sp>
        <p:nvSpPr>
          <p:cNvPr id="378921" name="AutoShape 41">
            <a:extLst>
              <a:ext uri="{FF2B5EF4-FFF2-40B4-BE49-F238E27FC236}">
                <a16:creationId xmlns:a16="http://schemas.microsoft.com/office/drawing/2014/main" xmlns="" id="{8910E243-A181-44EB-964D-EF01C37EFBD8}"/>
              </a:ext>
            </a:extLst>
          </p:cNvPr>
          <p:cNvSpPr>
            <a:spLocks noChangeArrowheads="1"/>
          </p:cNvSpPr>
          <p:nvPr/>
        </p:nvSpPr>
        <p:spPr bwMode="auto">
          <a:xfrm>
            <a:off x="3636963" y="4859338"/>
            <a:ext cx="5256212" cy="1728787"/>
          </a:xfrm>
          <a:prstGeom prst="wedgeRoundRectCallout">
            <a:avLst>
              <a:gd name="adj1" fmla="val 1222"/>
              <a:gd name="adj2" fmla="val -89120"/>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rgbClr val="FFFF00"/>
                </a:solidFill>
              </a:rPr>
              <a:t>子进程被创建后，使用</a:t>
            </a:r>
            <a:r>
              <a:rPr lang="en-US" altLang="zh-CN" sz="2400" b="1">
                <a:solidFill>
                  <a:srgbClr val="FFFF00"/>
                </a:solidFill>
              </a:rPr>
              <a:t>execlp</a:t>
            </a:r>
            <a:r>
              <a:rPr lang="zh-CN" altLang="en-US" sz="2400" b="1">
                <a:solidFill>
                  <a:srgbClr val="FFFF00"/>
                </a:solidFill>
              </a:rPr>
              <a:t>系统</a:t>
            </a:r>
          </a:p>
          <a:p>
            <a:pPr eaLnBrk="1" hangingPunct="1">
              <a:spcBef>
                <a:spcPct val="0"/>
              </a:spcBef>
              <a:buFontTx/>
              <a:buNone/>
            </a:pPr>
            <a:r>
              <a:rPr lang="zh-CN" altLang="en-US" sz="2400" b="1">
                <a:solidFill>
                  <a:srgbClr val="FFFF00"/>
                </a:solidFill>
              </a:rPr>
              <a:t>调用</a:t>
            </a:r>
            <a:r>
              <a:rPr lang="en-US" altLang="zh-CN" sz="2400" b="1">
                <a:solidFill>
                  <a:srgbClr val="FFFF00"/>
                </a:solidFill>
              </a:rPr>
              <a:t>——</a:t>
            </a:r>
            <a:r>
              <a:rPr lang="zh-CN" altLang="en-US" sz="2400" b="1">
                <a:solidFill>
                  <a:srgbClr val="FFFF00"/>
                </a:solidFill>
              </a:rPr>
              <a:t>用一个程序取代原来内存</a:t>
            </a:r>
          </a:p>
          <a:p>
            <a:pPr eaLnBrk="1" hangingPunct="1">
              <a:spcBef>
                <a:spcPct val="0"/>
              </a:spcBef>
              <a:buFontTx/>
              <a:buNone/>
            </a:pPr>
            <a:r>
              <a:rPr lang="zh-CN" altLang="en-US" sz="2400" b="1">
                <a:solidFill>
                  <a:srgbClr val="FFFF00"/>
                </a:solidFill>
              </a:rPr>
              <a:t>空间中的内容，然后开始执行。此</a:t>
            </a:r>
          </a:p>
          <a:p>
            <a:pPr eaLnBrk="1" hangingPunct="1">
              <a:spcBef>
                <a:spcPct val="0"/>
              </a:spcBef>
              <a:buFontTx/>
              <a:buNone/>
            </a:pPr>
            <a:r>
              <a:rPr lang="zh-CN" altLang="en-US" sz="2400" b="1">
                <a:solidFill>
                  <a:srgbClr val="FFFF00"/>
                </a:solidFill>
              </a:rPr>
              <a:t>后，两个进程各行其道。</a:t>
            </a:r>
          </a:p>
        </p:txBody>
      </p:sp>
      <p:sp>
        <p:nvSpPr>
          <p:cNvPr id="378922" name="Rectangle 42">
            <a:extLst>
              <a:ext uri="{FF2B5EF4-FFF2-40B4-BE49-F238E27FC236}">
                <a16:creationId xmlns:a16="http://schemas.microsoft.com/office/drawing/2014/main" xmlns="" id="{4C98C976-1D2F-4D68-827B-A52EBDAEF011}"/>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8921"/>
                                        </p:tgtEl>
                                        <p:attrNameLst>
                                          <p:attrName>style.visibility</p:attrName>
                                        </p:attrNameLst>
                                      </p:cBhvr>
                                      <p:to>
                                        <p:strVal val="visible"/>
                                      </p:to>
                                    </p:set>
                                    <p:animEffect transition="in" filter="strips(downRight)">
                                      <p:cBhvr>
                                        <p:cTn id="7" dur="500"/>
                                        <p:tgtEl>
                                          <p:spTgt spid="378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298" name="Group 2">
            <a:extLst>
              <a:ext uri="{FF2B5EF4-FFF2-40B4-BE49-F238E27FC236}">
                <a16:creationId xmlns:a16="http://schemas.microsoft.com/office/drawing/2014/main" xmlns="" id="{1BDBA52E-3BCC-4DC4-85C2-B92FAFADFBF5}"/>
              </a:ext>
            </a:extLst>
          </p:cNvPr>
          <p:cNvGrpSpPr>
            <a:grpSpLocks/>
          </p:cNvGrpSpPr>
          <p:nvPr/>
        </p:nvGrpSpPr>
        <p:grpSpPr bwMode="auto">
          <a:xfrm>
            <a:off x="0" y="1004888"/>
            <a:ext cx="4343400" cy="5876925"/>
            <a:chOff x="496" y="862"/>
            <a:chExt cx="3808" cy="3269"/>
          </a:xfrm>
        </p:grpSpPr>
        <p:sp>
          <p:nvSpPr>
            <p:cNvPr id="183346" name="Freeform 3">
              <a:extLst>
                <a:ext uri="{FF2B5EF4-FFF2-40B4-BE49-F238E27FC236}">
                  <a16:creationId xmlns:a16="http://schemas.microsoft.com/office/drawing/2014/main" xmlns="" id="{03381705-B6F7-44C7-8109-604691D26A48}"/>
                </a:ext>
              </a:extLst>
            </p:cNvPr>
            <p:cNvSpPr>
              <a:spLocks/>
            </p:cNvSpPr>
            <p:nvPr/>
          </p:nvSpPr>
          <p:spPr bwMode="auto">
            <a:xfrm>
              <a:off x="496" y="862"/>
              <a:ext cx="3808" cy="3269"/>
            </a:xfrm>
            <a:custGeom>
              <a:avLst/>
              <a:gdLst>
                <a:gd name="T0" fmla="*/ 0 w 3808"/>
                <a:gd name="T1" fmla="*/ 3160 h 3269"/>
                <a:gd name="T2" fmla="*/ 3699 w 3808"/>
                <a:gd name="T3" fmla="*/ 3160 h 3269"/>
                <a:gd name="T4" fmla="*/ 3699 w 3808"/>
                <a:gd name="T5" fmla="*/ 0 h 3269"/>
                <a:gd name="T6" fmla="*/ 3808 w 3808"/>
                <a:gd name="T7" fmla="*/ 109 h 3269"/>
                <a:gd name="T8" fmla="*/ 3808 w 3808"/>
                <a:gd name="T9" fmla="*/ 3269 h 3269"/>
                <a:gd name="T10" fmla="*/ 3699 w 3808"/>
                <a:gd name="T11" fmla="*/ 3160 h 3269"/>
                <a:gd name="T12" fmla="*/ 3808 w 3808"/>
                <a:gd name="T13" fmla="*/ 3269 h 3269"/>
                <a:gd name="T14" fmla="*/ 109 w 3808"/>
                <a:gd name="T15" fmla="*/ 3269 h 3269"/>
                <a:gd name="T16" fmla="*/ 0 w 3808"/>
                <a:gd name="T17" fmla="*/ 3160 h 3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08" h="3269">
                  <a:moveTo>
                    <a:pt x="0" y="3160"/>
                  </a:moveTo>
                  <a:lnTo>
                    <a:pt x="3699" y="3160"/>
                  </a:lnTo>
                  <a:lnTo>
                    <a:pt x="3699" y="0"/>
                  </a:lnTo>
                  <a:lnTo>
                    <a:pt x="3808" y="109"/>
                  </a:lnTo>
                  <a:lnTo>
                    <a:pt x="3808" y="3269"/>
                  </a:lnTo>
                  <a:lnTo>
                    <a:pt x="3699" y="3160"/>
                  </a:lnTo>
                  <a:lnTo>
                    <a:pt x="3808" y="3269"/>
                  </a:lnTo>
                  <a:lnTo>
                    <a:pt x="109" y="3269"/>
                  </a:lnTo>
                  <a:lnTo>
                    <a:pt x="0" y="3160"/>
                  </a:lnTo>
                  <a:close/>
                </a:path>
              </a:pathLst>
            </a:custGeom>
            <a:solidFill>
              <a:srgbClr val="999999"/>
            </a:solidFill>
            <a:ln w="4763">
              <a:solidFill>
                <a:srgbClr val="000000"/>
              </a:solidFill>
              <a:prstDash val="solid"/>
              <a:round/>
              <a:headEnd/>
              <a:tailEnd/>
            </a:ln>
          </p:spPr>
          <p:txBody>
            <a:bodyPr/>
            <a:lstStyle/>
            <a:p>
              <a:endParaRPr lang="zh-CN" altLang="en-US"/>
            </a:p>
          </p:txBody>
        </p:sp>
        <p:sp>
          <p:nvSpPr>
            <p:cNvPr id="183347" name="Rectangle 4">
              <a:extLst>
                <a:ext uri="{FF2B5EF4-FFF2-40B4-BE49-F238E27FC236}">
                  <a16:creationId xmlns:a16="http://schemas.microsoft.com/office/drawing/2014/main" xmlns="" id="{5D14D4FD-FFD0-493F-9BAB-26C70A3F6EEF}"/>
                </a:ext>
              </a:extLst>
            </p:cNvPr>
            <p:cNvSpPr>
              <a:spLocks noChangeArrowheads="1"/>
            </p:cNvSpPr>
            <p:nvPr/>
          </p:nvSpPr>
          <p:spPr bwMode="auto">
            <a:xfrm>
              <a:off x="496" y="862"/>
              <a:ext cx="3699" cy="3160"/>
            </a:xfrm>
            <a:prstGeom prst="rect">
              <a:avLst/>
            </a:prstGeom>
            <a:solidFill>
              <a:srgbClr val="FFFFFF"/>
            </a:solidFill>
            <a:ln w="476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grpSp>
      <p:sp>
        <p:nvSpPr>
          <p:cNvPr id="183299" name="Rectangle 5">
            <a:extLst>
              <a:ext uri="{FF2B5EF4-FFF2-40B4-BE49-F238E27FC236}">
                <a16:creationId xmlns:a16="http://schemas.microsoft.com/office/drawing/2014/main" xmlns="" id="{4FC66A87-1555-4437-9316-CAF160A712A6}"/>
              </a:ext>
            </a:extLst>
          </p:cNvPr>
          <p:cNvSpPr>
            <a:spLocks noChangeArrowheads="1"/>
          </p:cNvSpPr>
          <p:nvPr/>
        </p:nvSpPr>
        <p:spPr bwMode="auto">
          <a:xfrm>
            <a:off x="101600" y="1165225"/>
            <a:ext cx="1104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int global;</a:t>
            </a:r>
            <a:endParaRPr lang="en-US" altLang="zh-CN" sz="2000" b="1"/>
          </a:p>
        </p:txBody>
      </p:sp>
      <p:sp>
        <p:nvSpPr>
          <p:cNvPr id="183300" name="Rectangle 6">
            <a:extLst>
              <a:ext uri="{FF2B5EF4-FFF2-40B4-BE49-F238E27FC236}">
                <a16:creationId xmlns:a16="http://schemas.microsoft.com/office/drawing/2014/main" xmlns="" id="{05621E7A-D756-4BEB-A075-4B7D068883ED}"/>
              </a:ext>
            </a:extLst>
          </p:cNvPr>
          <p:cNvSpPr>
            <a:spLocks noChangeArrowheads="1"/>
          </p:cNvSpPr>
          <p:nvPr/>
        </p:nvSpPr>
        <p:spPr bwMode="auto">
          <a:xfrm>
            <a:off x="101600" y="1443038"/>
            <a:ext cx="881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main() {</a:t>
            </a:r>
            <a:endParaRPr lang="en-US" altLang="zh-CN" sz="2000" b="1"/>
          </a:p>
        </p:txBody>
      </p:sp>
      <p:sp>
        <p:nvSpPr>
          <p:cNvPr id="183301" name="Rectangle 7">
            <a:extLst>
              <a:ext uri="{FF2B5EF4-FFF2-40B4-BE49-F238E27FC236}">
                <a16:creationId xmlns:a16="http://schemas.microsoft.com/office/drawing/2014/main" xmlns="" id="{C20DF377-C8B8-4BAF-A78E-E8681224DE1B}"/>
              </a:ext>
            </a:extLst>
          </p:cNvPr>
          <p:cNvSpPr>
            <a:spLocks noChangeArrowheads="1"/>
          </p:cNvSpPr>
          <p:nvPr/>
        </p:nvSpPr>
        <p:spPr bwMode="auto">
          <a:xfrm>
            <a:off x="101600" y="1719263"/>
            <a:ext cx="1076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int local;</a:t>
            </a:r>
            <a:endParaRPr lang="en-US" altLang="zh-CN" sz="2000" b="1"/>
          </a:p>
        </p:txBody>
      </p:sp>
      <p:sp>
        <p:nvSpPr>
          <p:cNvPr id="183302" name="Rectangle 8">
            <a:extLst>
              <a:ext uri="{FF2B5EF4-FFF2-40B4-BE49-F238E27FC236}">
                <a16:creationId xmlns:a16="http://schemas.microsoft.com/office/drawing/2014/main" xmlns="" id="{F5D882C6-A231-4F43-AE4A-31AC899A9FB3}"/>
              </a:ext>
            </a:extLst>
          </p:cNvPr>
          <p:cNvSpPr>
            <a:spLocks noChangeArrowheads="1"/>
          </p:cNvSpPr>
          <p:nvPr/>
        </p:nvSpPr>
        <p:spPr bwMode="auto">
          <a:xfrm>
            <a:off x="101600" y="2273300"/>
            <a:ext cx="2784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if ((child=fork()) == -1) {</a:t>
            </a:r>
            <a:endParaRPr lang="en-US" altLang="zh-CN" sz="2000" b="1"/>
          </a:p>
        </p:txBody>
      </p:sp>
      <p:sp>
        <p:nvSpPr>
          <p:cNvPr id="183303" name="Rectangle 9">
            <a:extLst>
              <a:ext uri="{FF2B5EF4-FFF2-40B4-BE49-F238E27FC236}">
                <a16:creationId xmlns:a16="http://schemas.microsoft.com/office/drawing/2014/main" xmlns="" id="{DC69D2F6-9404-46B8-BC2A-CD07971B09C6}"/>
              </a:ext>
            </a:extLst>
          </p:cNvPr>
          <p:cNvSpPr>
            <a:spLocks noChangeArrowheads="1"/>
          </p:cNvSpPr>
          <p:nvPr/>
        </p:nvSpPr>
        <p:spPr bwMode="auto">
          <a:xfrm>
            <a:off x="101600" y="2549525"/>
            <a:ext cx="1276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a:t>
            </a:r>
            <a:r>
              <a:rPr lang="zh-CN" altLang="en-US" sz="2000" b="1">
                <a:solidFill>
                  <a:srgbClr val="000000"/>
                </a:solidFill>
              </a:rPr>
              <a:t>创建失败</a:t>
            </a:r>
            <a:endParaRPr lang="zh-CN" altLang="en-US" sz="2000" b="1"/>
          </a:p>
        </p:txBody>
      </p:sp>
      <p:sp>
        <p:nvSpPr>
          <p:cNvPr id="183304" name="Rectangle 10">
            <a:extLst>
              <a:ext uri="{FF2B5EF4-FFF2-40B4-BE49-F238E27FC236}">
                <a16:creationId xmlns:a16="http://schemas.microsoft.com/office/drawing/2014/main" xmlns="" id="{FA38999B-B9D0-4C8E-9D08-C799FB5F2302}"/>
              </a:ext>
            </a:extLst>
          </p:cNvPr>
          <p:cNvSpPr>
            <a:spLocks noChangeArrowheads="1"/>
          </p:cNvSpPr>
          <p:nvPr/>
        </p:nvSpPr>
        <p:spPr bwMode="auto">
          <a:xfrm>
            <a:off x="101600" y="2825750"/>
            <a:ext cx="227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a:t>
            </a:r>
            <a:endParaRPr lang="en-US" altLang="zh-CN" sz="2000" b="1"/>
          </a:p>
        </p:txBody>
      </p:sp>
      <p:sp>
        <p:nvSpPr>
          <p:cNvPr id="183305" name="Rectangle 11">
            <a:extLst>
              <a:ext uri="{FF2B5EF4-FFF2-40B4-BE49-F238E27FC236}">
                <a16:creationId xmlns:a16="http://schemas.microsoft.com/office/drawing/2014/main" xmlns="" id="{0D059F26-1193-4CBB-A44D-C02F35CDC4D8}"/>
              </a:ext>
            </a:extLst>
          </p:cNvPr>
          <p:cNvSpPr>
            <a:spLocks noChangeArrowheads="1"/>
          </p:cNvSpPr>
          <p:nvPr/>
        </p:nvSpPr>
        <p:spPr bwMode="auto">
          <a:xfrm>
            <a:off x="101600" y="3103563"/>
            <a:ext cx="1754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if (child == 0) {</a:t>
            </a:r>
            <a:endParaRPr lang="en-US" altLang="zh-CN" sz="2000" b="1"/>
          </a:p>
        </p:txBody>
      </p:sp>
      <p:sp>
        <p:nvSpPr>
          <p:cNvPr id="183306" name="Rectangle 12">
            <a:extLst>
              <a:ext uri="{FF2B5EF4-FFF2-40B4-BE49-F238E27FC236}">
                <a16:creationId xmlns:a16="http://schemas.microsoft.com/office/drawing/2014/main" xmlns="" id="{ECFC790B-E9B8-48F4-938D-ED734A17CFDA}"/>
              </a:ext>
            </a:extLst>
          </p:cNvPr>
          <p:cNvSpPr>
            <a:spLocks noChangeArrowheads="1"/>
          </p:cNvSpPr>
          <p:nvPr/>
        </p:nvSpPr>
        <p:spPr bwMode="auto">
          <a:xfrm>
            <a:off x="2743200" y="3148013"/>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solidFill>
                  <a:srgbClr val="000000"/>
                </a:solidFill>
              </a:rPr>
              <a:t>子进程</a:t>
            </a:r>
            <a:endParaRPr lang="zh-CN" altLang="en-US" sz="2000" b="1"/>
          </a:p>
        </p:txBody>
      </p:sp>
      <p:sp>
        <p:nvSpPr>
          <p:cNvPr id="183307" name="Rectangle 13">
            <a:extLst>
              <a:ext uri="{FF2B5EF4-FFF2-40B4-BE49-F238E27FC236}">
                <a16:creationId xmlns:a16="http://schemas.microsoft.com/office/drawing/2014/main" xmlns="" id="{96C2AF69-E274-4E13-9DFB-89065C9A6730}"/>
              </a:ext>
            </a:extLst>
          </p:cNvPr>
          <p:cNvSpPr>
            <a:spLocks noChangeArrowheads="1"/>
          </p:cNvSpPr>
          <p:nvPr/>
        </p:nvSpPr>
        <p:spPr bwMode="auto">
          <a:xfrm>
            <a:off x="101600" y="4443413"/>
            <a:ext cx="2049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global=local + 2;</a:t>
            </a:r>
            <a:endParaRPr lang="en-US" altLang="zh-CN" sz="2000" b="1"/>
          </a:p>
        </p:txBody>
      </p:sp>
      <p:sp>
        <p:nvSpPr>
          <p:cNvPr id="183308" name="Rectangle 14">
            <a:extLst>
              <a:ext uri="{FF2B5EF4-FFF2-40B4-BE49-F238E27FC236}">
                <a16:creationId xmlns:a16="http://schemas.microsoft.com/office/drawing/2014/main" xmlns="" id="{8EC7D76B-B77E-4965-B95E-89C5467774AC}"/>
              </a:ext>
            </a:extLst>
          </p:cNvPr>
          <p:cNvSpPr>
            <a:spLocks noChangeArrowheads="1"/>
          </p:cNvSpPr>
          <p:nvPr/>
        </p:nvSpPr>
        <p:spPr bwMode="auto">
          <a:xfrm>
            <a:off x="101600" y="4719638"/>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exit();</a:t>
            </a:r>
            <a:endParaRPr lang="en-US" altLang="zh-CN" sz="2000" b="1"/>
          </a:p>
        </p:txBody>
      </p:sp>
      <p:sp>
        <p:nvSpPr>
          <p:cNvPr id="183309" name="Rectangle 15">
            <a:extLst>
              <a:ext uri="{FF2B5EF4-FFF2-40B4-BE49-F238E27FC236}">
                <a16:creationId xmlns:a16="http://schemas.microsoft.com/office/drawing/2014/main" xmlns="" id="{34F18433-CCF5-4EDF-8BC9-6B36D4AE9D74}"/>
              </a:ext>
            </a:extLst>
          </p:cNvPr>
          <p:cNvSpPr>
            <a:spLocks noChangeArrowheads="1"/>
          </p:cNvSpPr>
          <p:nvPr/>
        </p:nvSpPr>
        <p:spPr bwMode="auto">
          <a:xfrm>
            <a:off x="101600" y="4997450"/>
            <a:ext cx="227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a:t>
            </a:r>
            <a:endParaRPr lang="en-US" altLang="zh-CN" sz="2000" b="1"/>
          </a:p>
        </p:txBody>
      </p:sp>
      <p:sp>
        <p:nvSpPr>
          <p:cNvPr id="183310" name="Rectangle 16">
            <a:extLst>
              <a:ext uri="{FF2B5EF4-FFF2-40B4-BE49-F238E27FC236}">
                <a16:creationId xmlns:a16="http://schemas.microsoft.com/office/drawing/2014/main" xmlns="" id="{17DDACEE-E9E2-4AB5-A3E9-0E59E8F8843B}"/>
              </a:ext>
            </a:extLst>
          </p:cNvPr>
          <p:cNvSpPr>
            <a:spLocks noChangeArrowheads="1"/>
          </p:cNvSpPr>
          <p:nvPr/>
        </p:nvSpPr>
        <p:spPr bwMode="auto">
          <a:xfrm>
            <a:off x="101600" y="5273675"/>
            <a:ext cx="893763" cy="304800"/>
          </a:xfrm>
          <a:prstGeom prst="rect">
            <a:avLst/>
          </a:prstGeom>
          <a:solidFill>
            <a:schemeClr val="accent1"/>
          </a:solidFill>
          <a:ln>
            <a:noFill/>
          </a:ln>
          <a:extLst>
            <a:ext uri="{91240B29-F687-4F45-9708-019B960494DF}">
              <a14:hiddenLine xmlns:a14="http://schemas.microsoft.com/office/drawing/2010/main" w="9525">
                <a:solidFill>
                  <a:schemeClr val="hlink"/>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a:t>
            </a:r>
            <a:r>
              <a:rPr lang="zh-CN" altLang="en-US" sz="2000" b="1">
                <a:solidFill>
                  <a:srgbClr val="000000"/>
                </a:solidFill>
              </a:rPr>
              <a:t>父进程</a:t>
            </a:r>
            <a:endParaRPr lang="zh-CN" altLang="en-US" sz="2000" b="1"/>
          </a:p>
        </p:txBody>
      </p:sp>
      <p:sp>
        <p:nvSpPr>
          <p:cNvPr id="183311" name="Rectangle 17">
            <a:extLst>
              <a:ext uri="{FF2B5EF4-FFF2-40B4-BE49-F238E27FC236}">
                <a16:creationId xmlns:a16="http://schemas.microsoft.com/office/drawing/2014/main" xmlns="" id="{7DAC0077-1B60-47F3-8062-8BB50F458837}"/>
              </a:ext>
            </a:extLst>
          </p:cNvPr>
          <p:cNvSpPr>
            <a:spLocks noChangeArrowheads="1"/>
          </p:cNvSpPr>
          <p:nvPr/>
        </p:nvSpPr>
        <p:spPr bwMode="auto">
          <a:xfrm>
            <a:off x="101600" y="5549900"/>
            <a:ext cx="1922463" cy="304800"/>
          </a:xfrm>
          <a:prstGeom prst="rect">
            <a:avLst/>
          </a:prstGeom>
          <a:solidFill>
            <a:schemeClr val="accent1"/>
          </a:solidFill>
          <a:ln>
            <a:noFill/>
          </a:ln>
          <a:extLst>
            <a:ext uri="{91240B29-F687-4F45-9708-019B960494DF}">
              <a14:hiddenLine xmlns:a14="http://schemas.microsoft.com/office/drawing/2010/main" w="9525">
                <a:solidFill>
                  <a:schemeClr val="hlink"/>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global=local + 1;</a:t>
            </a:r>
            <a:endParaRPr lang="en-US" altLang="zh-CN" sz="2000" b="1"/>
          </a:p>
        </p:txBody>
      </p:sp>
      <p:sp>
        <p:nvSpPr>
          <p:cNvPr id="183312" name="Rectangle 18">
            <a:extLst>
              <a:ext uri="{FF2B5EF4-FFF2-40B4-BE49-F238E27FC236}">
                <a16:creationId xmlns:a16="http://schemas.microsoft.com/office/drawing/2014/main" xmlns="" id="{2D1CA972-A56B-4DBB-8175-0D77809132FB}"/>
              </a:ext>
            </a:extLst>
          </p:cNvPr>
          <p:cNvSpPr>
            <a:spLocks noChangeArrowheads="1"/>
          </p:cNvSpPr>
          <p:nvPr/>
        </p:nvSpPr>
        <p:spPr bwMode="auto">
          <a:xfrm>
            <a:off x="101600" y="5827713"/>
            <a:ext cx="773113" cy="304800"/>
          </a:xfrm>
          <a:prstGeom prst="rect">
            <a:avLst/>
          </a:prstGeom>
          <a:solidFill>
            <a:schemeClr val="accent1"/>
          </a:solidFill>
          <a:ln>
            <a:noFill/>
          </a:ln>
          <a:extLst>
            <a:ext uri="{91240B29-F687-4F45-9708-019B960494DF}">
              <a14:hiddenLine xmlns:a14="http://schemas.microsoft.com/office/drawing/2010/main" w="9525">
                <a:solidFill>
                  <a:schemeClr val="hlink"/>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exit();</a:t>
            </a:r>
            <a:endParaRPr lang="en-US" altLang="zh-CN" sz="2000" b="1"/>
          </a:p>
        </p:txBody>
      </p:sp>
      <p:sp>
        <p:nvSpPr>
          <p:cNvPr id="183313" name="Rectangle 19">
            <a:extLst>
              <a:ext uri="{FF2B5EF4-FFF2-40B4-BE49-F238E27FC236}">
                <a16:creationId xmlns:a16="http://schemas.microsoft.com/office/drawing/2014/main" xmlns="" id="{A0192385-A1B5-4E70-8249-FDB84A65283B}"/>
              </a:ext>
            </a:extLst>
          </p:cNvPr>
          <p:cNvSpPr>
            <a:spLocks noChangeArrowheads="1"/>
          </p:cNvSpPr>
          <p:nvPr/>
        </p:nvSpPr>
        <p:spPr bwMode="auto">
          <a:xfrm>
            <a:off x="101600" y="6103938"/>
            <a:ext cx="100013"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a:t>
            </a:r>
            <a:endParaRPr lang="en-US" altLang="zh-CN" sz="2000" b="1"/>
          </a:p>
        </p:txBody>
      </p:sp>
      <p:sp>
        <p:nvSpPr>
          <p:cNvPr id="183314" name="Freeform 20">
            <a:extLst>
              <a:ext uri="{FF2B5EF4-FFF2-40B4-BE49-F238E27FC236}">
                <a16:creationId xmlns:a16="http://schemas.microsoft.com/office/drawing/2014/main" xmlns="" id="{7BA5AF0C-65E2-4762-9E50-460CE0C9B316}"/>
              </a:ext>
            </a:extLst>
          </p:cNvPr>
          <p:cNvSpPr>
            <a:spLocks noEditPoints="1"/>
          </p:cNvSpPr>
          <p:nvPr/>
        </p:nvSpPr>
        <p:spPr bwMode="auto">
          <a:xfrm>
            <a:off x="2400300" y="3119438"/>
            <a:ext cx="3325813" cy="823912"/>
          </a:xfrm>
          <a:custGeom>
            <a:avLst/>
            <a:gdLst>
              <a:gd name="T0" fmla="*/ 0 w 2095"/>
              <a:gd name="T1" fmla="*/ 1307959506 h 519"/>
              <a:gd name="T2" fmla="*/ 2147483646 w 2095"/>
              <a:gd name="T3" fmla="*/ 1307959506 h 519"/>
              <a:gd name="T4" fmla="*/ 0 w 2095"/>
              <a:gd name="T5" fmla="*/ 1307959506 h 519"/>
              <a:gd name="T6" fmla="*/ 0 w 2095"/>
              <a:gd name="T7" fmla="*/ 0 h 519"/>
              <a:gd name="T8" fmla="*/ 2147483646 w 2095"/>
              <a:gd name="T9" fmla="*/ 0 h 519"/>
              <a:gd name="T10" fmla="*/ 0 w 2095"/>
              <a:gd name="T11" fmla="*/ 0 h 5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95" h="519">
                <a:moveTo>
                  <a:pt x="0" y="519"/>
                </a:moveTo>
                <a:lnTo>
                  <a:pt x="2095" y="519"/>
                </a:lnTo>
                <a:lnTo>
                  <a:pt x="0" y="519"/>
                </a:lnTo>
                <a:close/>
                <a:moveTo>
                  <a:pt x="0" y="0"/>
                </a:moveTo>
                <a:lnTo>
                  <a:pt x="209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3315" name="Rectangle 21">
            <a:extLst>
              <a:ext uri="{FF2B5EF4-FFF2-40B4-BE49-F238E27FC236}">
                <a16:creationId xmlns:a16="http://schemas.microsoft.com/office/drawing/2014/main" xmlns="" id="{1230B0B4-80DF-4813-B13C-6FC760DEF23E}"/>
              </a:ext>
            </a:extLst>
          </p:cNvPr>
          <p:cNvSpPr>
            <a:spLocks noChangeArrowheads="1"/>
          </p:cNvSpPr>
          <p:nvPr/>
        </p:nvSpPr>
        <p:spPr bwMode="auto">
          <a:xfrm>
            <a:off x="533400" y="3529013"/>
            <a:ext cx="2790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if (execlp("B",…) == -1) {</a:t>
            </a:r>
            <a:endParaRPr lang="en-US" altLang="zh-CN" sz="2000" b="1"/>
          </a:p>
        </p:txBody>
      </p:sp>
      <p:sp>
        <p:nvSpPr>
          <p:cNvPr id="183316" name="Rectangle 22">
            <a:extLst>
              <a:ext uri="{FF2B5EF4-FFF2-40B4-BE49-F238E27FC236}">
                <a16:creationId xmlns:a16="http://schemas.microsoft.com/office/drawing/2014/main" xmlns="" id="{2B9DE0A8-5BC9-403E-9601-AD79AAC90E42}"/>
              </a:ext>
            </a:extLst>
          </p:cNvPr>
          <p:cNvSpPr>
            <a:spLocks noChangeArrowheads="1"/>
          </p:cNvSpPr>
          <p:nvPr/>
        </p:nvSpPr>
        <p:spPr bwMode="auto">
          <a:xfrm>
            <a:off x="533400" y="3806825"/>
            <a:ext cx="166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a:t>
            </a:r>
            <a:r>
              <a:rPr lang="zh-CN" altLang="en-US" sz="2000" b="1">
                <a:solidFill>
                  <a:srgbClr val="000000"/>
                </a:solidFill>
              </a:rPr>
              <a:t>加载程序失败</a:t>
            </a:r>
            <a:endParaRPr lang="zh-CN" altLang="en-US" sz="2000" b="1"/>
          </a:p>
        </p:txBody>
      </p:sp>
      <p:sp>
        <p:nvSpPr>
          <p:cNvPr id="183317" name="Rectangle 23">
            <a:extLst>
              <a:ext uri="{FF2B5EF4-FFF2-40B4-BE49-F238E27FC236}">
                <a16:creationId xmlns:a16="http://schemas.microsoft.com/office/drawing/2014/main" xmlns="" id="{7692B59F-3822-46B7-98E5-0BE3AA3D6CF1}"/>
              </a:ext>
            </a:extLst>
          </p:cNvPr>
          <p:cNvSpPr>
            <a:spLocks noChangeArrowheads="1"/>
          </p:cNvSpPr>
          <p:nvPr/>
        </p:nvSpPr>
        <p:spPr bwMode="auto">
          <a:xfrm>
            <a:off x="533400" y="4083050"/>
            <a:ext cx="100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a:t>
            </a:r>
            <a:endParaRPr lang="en-US" altLang="zh-CN" sz="2000" b="1"/>
          </a:p>
        </p:txBody>
      </p:sp>
      <p:sp>
        <p:nvSpPr>
          <p:cNvPr id="183318" name="Rectangle 24">
            <a:extLst>
              <a:ext uri="{FF2B5EF4-FFF2-40B4-BE49-F238E27FC236}">
                <a16:creationId xmlns:a16="http://schemas.microsoft.com/office/drawing/2014/main" xmlns="" id="{3C915D82-7FF4-45D1-AB31-0FD6D738FFA6}"/>
              </a:ext>
            </a:extLst>
          </p:cNvPr>
          <p:cNvSpPr>
            <a:spLocks noChangeArrowheads="1"/>
          </p:cNvSpPr>
          <p:nvPr/>
        </p:nvSpPr>
        <p:spPr bwMode="auto">
          <a:xfrm>
            <a:off x="3119438" y="1166813"/>
            <a:ext cx="766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父进程</a:t>
            </a:r>
          </a:p>
        </p:txBody>
      </p:sp>
      <p:sp>
        <p:nvSpPr>
          <p:cNvPr id="183319" name="Line 25">
            <a:extLst>
              <a:ext uri="{FF2B5EF4-FFF2-40B4-BE49-F238E27FC236}">
                <a16:creationId xmlns:a16="http://schemas.microsoft.com/office/drawing/2014/main" xmlns="" id="{D94F1AB5-B002-4BF5-905A-777BF965AABB}"/>
              </a:ext>
            </a:extLst>
          </p:cNvPr>
          <p:cNvSpPr>
            <a:spLocks noChangeShapeType="1"/>
          </p:cNvSpPr>
          <p:nvPr/>
        </p:nvSpPr>
        <p:spPr bwMode="auto">
          <a:xfrm flipH="1">
            <a:off x="1752600" y="1700213"/>
            <a:ext cx="533400" cy="685800"/>
          </a:xfrm>
          <a:prstGeom prst="line">
            <a:avLst/>
          </a:prstGeom>
          <a:noFill/>
          <a:ln w="38100">
            <a:solidFill>
              <a:srgbClr val="00081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0954" name="Group 26">
            <a:extLst>
              <a:ext uri="{FF2B5EF4-FFF2-40B4-BE49-F238E27FC236}">
                <a16:creationId xmlns:a16="http://schemas.microsoft.com/office/drawing/2014/main" xmlns="" id="{861C46EA-4ABC-43B3-AFE4-589FAC50F4AB}"/>
              </a:ext>
            </a:extLst>
          </p:cNvPr>
          <p:cNvGrpSpPr>
            <a:grpSpLocks/>
          </p:cNvGrpSpPr>
          <p:nvPr/>
        </p:nvGrpSpPr>
        <p:grpSpPr bwMode="auto">
          <a:xfrm>
            <a:off x="2209800" y="981075"/>
            <a:ext cx="6934200" cy="5876925"/>
            <a:chOff x="1392" y="618"/>
            <a:chExt cx="4368" cy="3702"/>
          </a:xfrm>
        </p:grpSpPr>
        <p:grpSp>
          <p:nvGrpSpPr>
            <p:cNvPr id="183322" name="Group 27">
              <a:extLst>
                <a:ext uri="{FF2B5EF4-FFF2-40B4-BE49-F238E27FC236}">
                  <a16:creationId xmlns:a16="http://schemas.microsoft.com/office/drawing/2014/main" xmlns="" id="{DF0BFEEB-B380-4AE1-B8F4-C298D1C25C9A}"/>
                </a:ext>
              </a:extLst>
            </p:cNvPr>
            <p:cNvGrpSpPr>
              <a:grpSpLocks/>
            </p:cNvGrpSpPr>
            <p:nvPr/>
          </p:nvGrpSpPr>
          <p:grpSpPr bwMode="auto">
            <a:xfrm>
              <a:off x="3024" y="618"/>
              <a:ext cx="2736" cy="3702"/>
              <a:chOff x="496" y="862"/>
              <a:chExt cx="3808" cy="3269"/>
            </a:xfrm>
          </p:grpSpPr>
          <p:sp>
            <p:nvSpPr>
              <p:cNvPr id="183344" name="Freeform 28">
                <a:extLst>
                  <a:ext uri="{FF2B5EF4-FFF2-40B4-BE49-F238E27FC236}">
                    <a16:creationId xmlns:a16="http://schemas.microsoft.com/office/drawing/2014/main" xmlns="" id="{971311B2-45CE-4D2A-9684-641EACF31BD5}"/>
                  </a:ext>
                </a:extLst>
              </p:cNvPr>
              <p:cNvSpPr>
                <a:spLocks/>
              </p:cNvSpPr>
              <p:nvPr/>
            </p:nvSpPr>
            <p:spPr bwMode="auto">
              <a:xfrm>
                <a:off x="496" y="862"/>
                <a:ext cx="3808" cy="3269"/>
              </a:xfrm>
              <a:custGeom>
                <a:avLst/>
                <a:gdLst>
                  <a:gd name="T0" fmla="*/ 0 w 3808"/>
                  <a:gd name="T1" fmla="*/ 3160 h 3269"/>
                  <a:gd name="T2" fmla="*/ 3699 w 3808"/>
                  <a:gd name="T3" fmla="*/ 3160 h 3269"/>
                  <a:gd name="T4" fmla="*/ 3699 w 3808"/>
                  <a:gd name="T5" fmla="*/ 0 h 3269"/>
                  <a:gd name="T6" fmla="*/ 3808 w 3808"/>
                  <a:gd name="T7" fmla="*/ 109 h 3269"/>
                  <a:gd name="T8" fmla="*/ 3808 w 3808"/>
                  <a:gd name="T9" fmla="*/ 3269 h 3269"/>
                  <a:gd name="T10" fmla="*/ 3699 w 3808"/>
                  <a:gd name="T11" fmla="*/ 3160 h 3269"/>
                  <a:gd name="T12" fmla="*/ 3808 w 3808"/>
                  <a:gd name="T13" fmla="*/ 3269 h 3269"/>
                  <a:gd name="T14" fmla="*/ 109 w 3808"/>
                  <a:gd name="T15" fmla="*/ 3269 h 3269"/>
                  <a:gd name="T16" fmla="*/ 0 w 3808"/>
                  <a:gd name="T17" fmla="*/ 3160 h 3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08" h="3269">
                    <a:moveTo>
                      <a:pt x="0" y="3160"/>
                    </a:moveTo>
                    <a:lnTo>
                      <a:pt x="3699" y="3160"/>
                    </a:lnTo>
                    <a:lnTo>
                      <a:pt x="3699" y="0"/>
                    </a:lnTo>
                    <a:lnTo>
                      <a:pt x="3808" y="109"/>
                    </a:lnTo>
                    <a:lnTo>
                      <a:pt x="3808" y="3269"/>
                    </a:lnTo>
                    <a:lnTo>
                      <a:pt x="3699" y="3160"/>
                    </a:lnTo>
                    <a:lnTo>
                      <a:pt x="3808" y="3269"/>
                    </a:lnTo>
                    <a:lnTo>
                      <a:pt x="109" y="3269"/>
                    </a:lnTo>
                    <a:lnTo>
                      <a:pt x="0" y="3160"/>
                    </a:lnTo>
                    <a:close/>
                  </a:path>
                </a:pathLst>
              </a:custGeom>
              <a:solidFill>
                <a:srgbClr val="999999"/>
              </a:solidFill>
              <a:ln w="4763">
                <a:solidFill>
                  <a:srgbClr val="000000"/>
                </a:solidFill>
                <a:prstDash val="solid"/>
                <a:round/>
                <a:headEnd/>
                <a:tailEnd/>
              </a:ln>
            </p:spPr>
            <p:txBody>
              <a:bodyPr/>
              <a:lstStyle/>
              <a:p>
                <a:endParaRPr lang="zh-CN" altLang="en-US"/>
              </a:p>
            </p:txBody>
          </p:sp>
          <p:sp>
            <p:nvSpPr>
              <p:cNvPr id="183345" name="Rectangle 29">
                <a:extLst>
                  <a:ext uri="{FF2B5EF4-FFF2-40B4-BE49-F238E27FC236}">
                    <a16:creationId xmlns:a16="http://schemas.microsoft.com/office/drawing/2014/main" xmlns="" id="{A138482A-05EA-4454-A433-820BC71499AD}"/>
                  </a:ext>
                </a:extLst>
              </p:cNvPr>
              <p:cNvSpPr>
                <a:spLocks noChangeArrowheads="1"/>
              </p:cNvSpPr>
              <p:nvPr/>
            </p:nvSpPr>
            <p:spPr bwMode="auto">
              <a:xfrm>
                <a:off x="496" y="862"/>
                <a:ext cx="3699" cy="3160"/>
              </a:xfrm>
              <a:prstGeom prst="rect">
                <a:avLst/>
              </a:prstGeom>
              <a:solidFill>
                <a:srgbClr val="FFFFFF"/>
              </a:solidFill>
              <a:ln w="476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grpSp>
        <p:sp>
          <p:nvSpPr>
            <p:cNvPr id="183323" name="Rectangle 30">
              <a:extLst>
                <a:ext uri="{FF2B5EF4-FFF2-40B4-BE49-F238E27FC236}">
                  <a16:creationId xmlns:a16="http://schemas.microsoft.com/office/drawing/2014/main" xmlns="" id="{8852AAA5-A382-4B59-B61E-4C7799642F75}"/>
                </a:ext>
              </a:extLst>
            </p:cNvPr>
            <p:cNvSpPr>
              <a:spLocks noChangeArrowheads="1"/>
            </p:cNvSpPr>
            <p:nvPr/>
          </p:nvSpPr>
          <p:spPr bwMode="auto">
            <a:xfrm>
              <a:off x="3088" y="719"/>
              <a:ext cx="6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int global;</a:t>
              </a:r>
              <a:endParaRPr lang="en-US" altLang="zh-CN" sz="2000" b="1"/>
            </a:p>
          </p:txBody>
        </p:sp>
        <p:sp>
          <p:nvSpPr>
            <p:cNvPr id="183324" name="Rectangle 31">
              <a:extLst>
                <a:ext uri="{FF2B5EF4-FFF2-40B4-BE49-F238E27FC236}">
                  <a16:creationId xmlns:a16="http://schemas.microsoft.com/office/drawing/2014/main" xmlns="" id="{31A0ACB8-EA6A-4AA8-8A65-4B93E19A1C9B}"/>
                </a:ext>
              </a:extLst>
            </p:cNvPr>
            <p:cNvSpPr>
              <a:spLocks noChangeArrowheads="1"/>
            </p:cNvSpPr>
            <p:nvPr/>
          </p:nvSpPr>
          <p:spPr bwMode="auto">
            <a:xfrm>
              <a:off x="3088" y="894"/>
              <a:ext cx="55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main() {</a:t>
              </a:r>
              <a:endParaRPr lang="en-US" altLang="zh-CN" sz="2000" b="1"/>
            </a:p>
          </p:txBody>
        </p:sp>
        <p:sp>
          <p:nvSpPr>
            <p:cNvPr id="183325" name="Rectangle 32">
              <a:extLst>
                <a:ext uri="{FF2B5EF4-FFF2-40B4-BE49-F238E27FC236}">
                  <a16:creationId xmlns:a16="http://schemas.microsoft.com/office/drawing/2014/main" xmlns="" id="{79E1D0CE-1A0B-4884-901A-2EF716449DD3}"/>
                </a:ext>
              </a:extLst>
            </p:cNvPr>
            <p:cNvSpPr>
              <a:spLocks noChangeArrowheads="1"/>
            </p:cNvSpPr>
            <p:nvPr/>
          </p:nvSpPr>
          <p:spPr bwMode="auto">
            <a:xfrm>
              <a:off x="3088" y="1068"/>
              <a:ext cx="6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int local;</a:t>
              </a:r>
              <a:endParaRPr lang="en-US" altLang="zh-CN" sz="2000" b="1"/>
            </a:p>
          </p:txBody>
        </p:sp>
        <p:sp>
          <p:nvSpPr>
            <p:cNvPr id="183326" name="Rectangle 33">
              <a:extLst>
                <a:ext uri="{FF2B5EF4-FFF2-40B4-BE49-F238E27FC236}">
                  <a16:creationId xmlns:a16="http://schemas.microsoft.com/office/drawing/2014/main" xmlns="" id="{7531EBF3-A4AB-434E-9BFF-56A9D428760C}"/>
                </a:ext>
              </a:extLst>
            </p:cNvPr>
            <p:cNvSpPr>
              <a:spLocks noChangeArrowheads="1"/>
            </p:cNvSpPr>
            <p:nvPr/>
          </p:nvSpPr>
          <p:spPr bwMode="auto">
            <a:xfrm>
              <a:off x="3088" y="1417"/>
              <a:ext cx="17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if ((child=fork()) == -1) {</a:t>
              </a:r>
              <a:endParaRPr lang="en-US" altLang="zh-CN" sz="2000" b="1"/>
            </a:p>
          </p:txBody>
        </p:sp>
        <p:sp>
          <p:nvSpPr>
            <p:cNvPr id="183327" name="Rectangle 34">
              <a:extLst>
                <a:ext uri="{FF2B5EF4-FFF2-40B4-BE49-F238E27FC236}">
                  <a16:creationId xmlns:a16="http://schemas.microsoft.com/office/drawing/2014/main" xmlns="" id="{39D89DC0-D130-4859-A18A-7C1AC7E15F0D}"/>
                </a:ext>
              </a:extLst>
            </p:cNvPr>
            <p:cNvSpPr>
              <a:spLocks noChangeArrowheads="1"/>
            </p:cNvSpPr>
            <p:nvPr/>
          </p:nvSpPr>
          <p:spPr bwMode="auto">
            <a:xfrm>
              <a:off x="3088" y="1591"/>
              <a:ext cx="8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a:t>
              </a:r>
              <a:r>
                <a:rPr lang="zh-CN" altLang="en-US" sz="2000" b="1">
                  <a:solidFill>
                    <a:srgbClr val="000000"/>
                  </a:solidFill>
                </a:rPr>
                <a:t>创建失败</a:t>
              </a:r>
              <a:endParaRPr lang="zh-CN" altLang="en-US" sz="2000" b="1"/>
            </a:p>
          </p:txBody>
        </p:sp>
        <p:sp>
          <p:nvSpPr>
            <p:cNvPr id="183328" name="Rectangle 35">
              <a:extLst>
                <a:ext uri="{FF2B5EF4-FFF2-40B4-BE49-F238E27FC236}">
                  <a16:creationId xmlns:a16="http://schemas.microsoft.com/office/drawing/2014/main" xmlns="" id="{803D18A6-C5D3-49BD-83F2-2CAEEA0E508A}"/>
                </a:ext>
              </a:extLst>
            </p:cNvPr>
            <p:cNvSpPr>
              <a:spLocks noChangeArrowheads="1"/>
            </p:cNvSpPr>
            <p:nvPr/>
          </p:nvSpPr>
          <p:spPr bwMode="auto">
            <a:xfrm>
              <a:off x="3088" y="1765"/>
              <a:ext cx="14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a:t>
              </a:r>
              <a:endParaRPr lang="en-US" altLang="zh-CN" sz="2000" b="1"/>
            </a:p>
          </p:txBody>
        </p:sp>
        <p:sp>
          <p:nvSpPr>
            <p:cNvPr id="183329" name="Rectangle 36">
              <a:extLst>
                <a:ext uri="{FF2B5EF4-FFF2-40B4-BE49-F238E27FC236}">
                  <a16:creationId xmlns:a16="http://schemas.microsoft.com/office/drawing/2014/main" xmlns="" id="{F43CB6AC-0A2F-4BE7-A346-33C50768F2FC}"/>
                </a:ext>
              </a:extLst>
            </p:cNvPr>
            <p:cNvSpPr>
              <a:spLocks noChangeArrowheads="1"/>
            </p:cNvSpPr>
            <p:nvPr/>
          </p:nvSpPr>
          <p:spPr bwMode="auto">
            <a:xfrm>
              <a:off x="3088" y="1940"/>
              <a:ext cx="1105"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if (child == 0) {</a:t>
              </a:r>
              <a:endParaRPr lang="en-US" altLang="zh-CN" sz="2000" b="1"/>
            </a:p>
          </p:txBody>
        </p:sp>
        <p:sp>
          <p:nvSpPr>
            <p:cNvPr id="183330" name="Rectangle 37">
              <a:extLst>
                <a:ext uri="{FF2B5EF4-FFF2-40B4-BE49-F238E27FC236}">
                  <a16:creationId xmlns:a16="http://schemas.microsoft.com/office/drawing/2014/main" xmlns="" id="{0536148A-9A8A-4752-89BD-E47E5E42F869}"/>
                </a:ext>
              </a:extLst>
            </p:cNvPr>
            <p:cNvSpPr>
              <a:spLocks noChangeArrowheads="1"/>
            </p:cNvSpPr>
            <p:nvPr/>
          </p:nvSpPr>
          <p:spPr bwMode="auto">
            <a:xfrm>
              <a:off x="4752" y="1968"/>
              <a:ext cx="52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solidFill>
                    <a:srgbClr val="000000"/>
                  </a:solidFill>
                </a:rPr>
                <a:t>子进程</a:t>
              </a:r>
              <a:endParaRPr lang="zh-CN" altLang="en-US" sz="2000" b="1"/>
            </a:p>
          </p:txBody>
        </p:sp>
        <p:sp>
          <p:nvSpPr>
            <p:cNvPr id="183331" name="Rectangle 38">
              <a:extLst>
                <a:ext uri="{FF2B5EF4-FFF2-40B4-BE49-F238E27FC236}">
                  <a16:creationId xmlns:a16="http://schemas.microsoft.com/office/drawing/2014/main" xmlns="" id="{09C7A9DA-AB34-4AD6-A168-8744B26B8E2F}"/>
                </a:ext>
              </a:extLst>
            </p:cNvPr>
            <p:cNvSpPr>
              <a:spLocks noChangeArrowheads="1"/>
            </p:cNvSpPr>
            <p:nvPr/>
          </p:nvSpPr>
          <p:spPr bwMode="auto">
            <a:xfrm>
              <a:off x="3088" y="2784"/>
              <a:ext cx="1291"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global=local + 2;</a:t>
              </a:r>
              <a:endParaRPr lang="en-US" altLang="zh-CN" sz="2000" b="1"/>
            </a:p>
          </p:txBody>
        </p:sp>
        <p:sp>
          <p:nvSpPr>
            <p:cNvPr id="183332" name="Rectangle 39">
              <a:extLst>
                <a:ext uri="{FF2B5EF4-FFF2-40B4-BE49-F238E27FC236}">
                  <a16:creationId xmlns:a16="http://schemas.microsoft.com/office/drawing/2014/main" xmlns="" id="{11B4A397-DB4D-4523-8B57-0ED922745960}"/>
                </a:ext>
              </a:extLst>
            </p:cNvPr>
            <p:cNvSpPr>
              <a:spLocks noChangeArrowheads="1"/>
            </p:cNvSpPr>
            <p:nvPr/>
          </p:nvSpPr>
          <p:spPr bwMode="auto">
            <a:xfrm>
              <a:off x="3088" y="2958"/>
              <a:ext cx="567"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exit();</a:t>
              </a:r>
              <a:endParaRPr lang="en-US" altLang="zh-CN" sz="2000" b="1"/>
            </a:p>
          </p:txBody>
        </p:sp>
        <p:sp>
          <p:nvSpPr>
            <p:cNvPr id="183333" name="Rectangle 40">
              <a:extLst>
                <a:ext uri="{FF2B5EF4-FFF2-40B4-BE49-F238E27FC236}">
                  <a16:creationId xmlns:a16="http://schemas.microsoft.com/office/drawing/2014/main" xmlns="" id="{9BFE44AA-0323-454A-9E9D-C1ED08D3BA84}"/>
                </a:ext>
              </a:extLst>
            </p:cNvPr>
            <p:cNvSpPr>
              <a:spLocks noChangeArrowheads="1"/>
            </p:cNvSpPr>
            <p:nvPr/>
          </p:nvSpPr>
          <p:spPr bwMode="auto">
            <a:xfrm>
              <a:off x="3088" y="3133"/>
              <a:ext cx="14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a:t>
              </a:r>
              <a:endParaRPr lang="en-US" altLang="zh-CN" sz="2000" b="1"/>
            </a:p>
          </p:txBody>
        </p:sp>
        <p:sp>
          <p:nvSpPr>
            <p:cNvPr id="183334" name="Rectangle 41">
              <a:extLst>
                <a:ext uri="{FF2B5EF4-FFF2-40B4-BE49-F238E27FC236}">
                  <a16:creationId xmlns:a16="http://schemas.microsoft.com/office/drawing/2014/main" xmlns="" id="{81345F98-94A2-4209-B261-992FD777FD74}"/>
                </a:ext>
              </a:extLst>
            </p:cNvPr>
            <p:cNvSpPr>
              <a:spLocks noChangeArrowheads="1"/>
            </p:cNvSpPr>
            <p:nvPr/>
          </p:nvSpPr>
          <p:spPr bwMode="auto">
            <a:xfrm>
              <a:off x="3088" y="3307"/>
              <a:ext cx="5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a:t>
              </a:r>
              <a:r>
                <a:rPr lang="zh-CN" altLang="en-US" sz="2000" b="1">
                  <a:solidFill>
                    <a:srgbClr val="000000"/>
                  </a:solidFill>
                </a:rPr>
                <a:t>父进程</a:t>
              </a:r>
              <a:endParaRPr lang="zh-CN" altLang="en-US" sz="2000" b="1"/>
            </a:p>
          </p:txBody>
        </p:sp>
        <p:sp>
          <p:nvSpPr>
            <p:cNvPr id="183335" name="Rectangle 42">
              <a:extLst>
                <a:ext uri="{FF2B5EF4-FFF2-40B4-BE49-F238E27FC236}">
                  <a16:creationId xmlns:a16="http://schemas.microsoft.com/office/drawing/2014/main" xmlns="" id="{6DB274FF-FCA2-487E-9D65-D81369407CE4}"/>
                </a:ext>
              </a:extLst>
            </p:cNvPr>
            <p:cNvSpPr>
              <a:spLocks noChangeArrowheads="1"/>
            </p:cNvSpPr>
            <p:nvPr/>
          </p:nvSpPr>
          <p:spPr bwMode="auto">
            <a:xfrm>
              <a:off x="3088" y="3481"/>
              <a:ext cx="121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global=local + 1;</a:t>
              </a:r>
              <a:endParaRPr lang="en-US" altLang="zh-CN" sz="2000" b="1"/>
            </a:p>
          </p:txBody>
        </p:sp>
        <p:sp>
          <p:nvSpPr>
            <p:cNvPr id="183336" name="Rectangle 43">
              <a:extLst>
                <a:ext uri="{FF2B5EF4-FFF2-40B4-BE49-F238E27FC236}">
                  <a16:creationId xmlns:a16="http://schemas.microsoft.com/office/drawing/2014/main" xmlns="" id="{4448F423-80E5-4E37-A939-0F6C1B536866}"/>
                </a:ext>
              </a:extLst>
            </p:cNvPr>
            <p:cNvSpPr>
              <a:spLocks noChangeArrowheads="1"/>
            </p:cNvSpPr>
            <p:nvPr/>
          </p:nvSpPr>
          <p:spPr bwMode="auto">
            <a:xfrm>
              <a:off x="3088" y="3656"/>
              <a:ext cx="4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exit();</a:t>
              </a:r>
              <a:endParaRPr lang="en-US" altLang="zh-CN" sz="2000" b="1"/>
            </a:p>
          </p:txBody>
        </p:sp>
        <p:sp>
          <p:nvSpPr>
            <p:cNvPr id="183337" name="Rectangle 44">
              <a:extLst>
                <a:ext uri="{FF2B5EF4-FFF2-40B4-BE49-F238E27FC236}">
                  <a16:creationId xmlns:a16="http://schemas.microsoft.com/office/drawing/2014/main" xmlns="" id="{4D57EB0A-BFED-4D04-9419-662400FA936D}"/>
                </a:ext>
              </a:extLst>
            </p:cNvPr>
            <p:cNvSpPr>
              <a:spLocks noChangeArrowheads="1"/>
            </p:cNvSpPr>
            <p:nvPr/>
          </p:nvSpPr>
          <p:spPr bwMode="auto">
            <a:xfrm>
              <a:off x="3088" y="3830"/>
              <a:ext cx="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a:t>
              </a:r>
              <a:endParaRPr lang="en-US" altLang="zh-CN" sz="2000" b="1"/>
            </a:p>
          </p:txBody>
        </p:sp>
        <p:sp>
          <p:nvSpPr>
            <p:cNvPr id="183338" name="Rectangle 45">
              <a:extLst>
                <a:ext uri="{FF2B5EF4-FFF2-40B4-BE49-F238E27FC236}">
                  <a16:creationId xmlns:a16="http://schemas.microsoft.com/office/drawing/2014/main" xmlns="" id="{5A3C6484-FD49-4A8D-B28A-119E4C8DFCAC}"/>
                </a:ext>
              </a:extLst>
            </p:cNvPr>
            <p:cNvSpPr>
              <a:spLocks noChangeArrowheads="1"/>
            </p:cNvSpPr>
            <p:nvPr/>
          </p:nvSpPr>
          <p:spPr bwMode="auto">
            <a:xfrm>
              <a:off x="3360" y="2208"/>
              <a:ext cx="175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if (execlp("B",…) == -1) {</a:t>
              </a:r>
              <a:endParaRPr lang="en-US" altLang="zh-CN" sz="2000" b="1"/>
            </a:p>
          </p:txBody>
        </p:sp>
        <p:sp>
          <p:nvSpPr>
            <p:cNvPr id="183339" name="Rectangle 46">
              <a:extLst>
                <a:ext uri="{FF2B5EF4-FFF2-40B4-BE49-F238E27FC236}">
                  <a16:creationId xmlns:a16="http://schemas.microsoft.com/office/drawing/2014/main" xmlns="" id="{4085A443-27FC-4CE4-9D60-DF0A1A2F4AB2}"/>
                </a:ext>
              </a:extLst>
            </p:cNvPr>
            <p:cNvSpPr>
              <a:spLocks noChangeArrowheads="1"/>
            </p:cNvSpPr>
            <p:nvPr/>
          </p:nvSpPr>
          <p:spPr bwMode="auto">
            <a:xfrm>
              <a:off x="3360" y="2383"/>
              <a:ext cx="1046"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  </a:t>
              </a:r>
              <a:r>
                <a:rPr lang="zh-CN" altLang="en-US" sz="2000" b="1">
                  <a:solidFill>
                    <a:srgbClr val="000000"/>
                  </a:solidFill>
                </a:rPr>
                <a:t>加载程序失败</a:t>
              </a:r>
              <a:endParaRPr lang="zh-CN" altLang="en-US" sz="2000" b="1"/>
            </a:p>
          </p:txBody>
        </p:sp>
        <p:sp>
          <p:nvSpPr>
            <p:cNvPr id="183340" name="Rectangle 47">
              <a:extLst>
                <a:ext uri="{FF2B5EF4-FFF2-40B4-BE49-F238E27FC236}">
                  <a16:creationId xmlns:a16="http://schemas.microsoft.com/office/drawing/2014/main" xmlns="" id="{FDB95867-4318-41A7-850D-4C9C2DF9760E}"/>
                </a:ext>
              </a:extLst>
            </p:cNvPr>
            <p:cNvSpPr>
              <a:spLocks noChangeArrowheads="1"/>
            </p:cNvSpPr>
            <p:nvPr/>
          </p:nvSpPr>
          <p:spPr bwMode="auto">
            <a:xfrm>
              <a:off x="3360" y="2557"/>
              <a:ext cx="63"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a:solidFill>
                    <a:srgbClr val="000000"/>
                  </a:solidFill>
                </a:rPr>
                <a:t>}</a:t>
              </a:r>
              <a:endParaRPr lang="en-US" altLang="zh-CN" sz="2000" b="1"/>
            </a:p>
          </p:txBody>
        </p:sp>
        <p:sp>
          <p:nvSpPr>
            <p:cNvPr id="183341" name="Rectangle 48">
              <a:extLst>
                <a:ext uri="{FF2B5EF4-FFF2-40B4-BE49-F238E27FC236}">
                  <a16:creationId xmlns:a16="http://schemas.microsoft.com/office/drawing/2014/main" xmlns="" id="{1CA6EF95-47CE-4974-8160-72E3CD0690EA}"/>
                </a:ext>
              </a:extLst>
            </p:cNvPr>
            <p:cNvSpPr>
              <a:spLocks noChangeArrowheads="1"/>
            </p:cNvSpPr>
            <p:nvPr/>
          </p:nvSpPr>
          <p:spPr bwMode="auto">
            <a:xfrm>
              <a:off x="5072" y="768"/>
              <a:ext cx="4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子进程</a:t>
              </a:r>
            </a:p>
          </p:txBody>
        </p:sp>
        <p:sp>
          <p:nvSpPr>
            <p:cNvPr id="183342" name="Line 49">
              <a:extLst>
                <a:ext uri="{FF2B5EF4-FFF2-40B4-BE49-F238E27FC236}">
                  <a16:creationId xmlns:a16="http://schemas.microsoft.com/office/drawing/2014/main" xmlns="" id="{ADF2F1BD-00DA-4E8F-B103-3E7ED144EAB3}"/>
                </a:ext>
              </a:extLst>
            </p:cNvPr>
            <p:cNvSpPr>
              <a:spLocks noChangeShapeType="1"/>
            </p:cNvSpPr>
            <p:nvPr/>
          </p:nvSpPr>
          <p:spPr bwMode="auto">
            <a:xfrm flipV="1">
              <a:off x="1392" y="624"/>
              <a:ext cx="1632" cy="86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43" name="Line 50">
              <a:extLst>
                <a:ext uri="{FF2B5EF4-FFF2-40B4-BE49-F238E27FC236}">
                  <a16:creationId xmlns:a16="http://schemas.microsoft.com/office/drawing/2014/main" xmlns="" id="{37DFB347-F68C-4EA1-90F4-21DFC0610056}"/>
                </a:ext>
              </a:extLst>
            </p:cNvPr>
            <p:cNvSpPr>
              <a:spLocks noChangeShapeType="1"/>
            </p:cNvSpPr>
            <p:nvPr/>
          </p:nvSpPr>
          <p:spPr bwMode="auto">
            <a:xfrm flipH="1">
              <a:off x="4128" y="1104"/>
              <a:ext cx="528" cy="384"/>
            </a:xfrm>
            <a:prstGeom prst="line">
              <a:avLst/>
            </a:prstGeom>
            <a:noFill/>
            <a:ln w="28575">
              <a:solidFill>
                <a:srgbClr val="00081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0979" name="Rectangle 51">
            <a:extLst>
              <a:ext uri="{FF2B5EF4-FFF2-40B4-BE49-F238E27FC236}">
                <a16:creationId xmlns:a16="http://schemas.microsoft.com/office/drawing/2014/main" xmlns="" id="{80410F43-2118-4FD2-BC9B-ED8A125CC12F}"/>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0954"/>
                                        </p:tgtEl>
                                        <p:attrNameLst>
                                          <p:attrName>style.visibility</p:attrName>
                                        </p:attrNameLst>
                                      </p:cBhvr>
                                      <p:to>
                                        <p:strVal val="visible"/>
                                      </p:to>
                                    </p:set>
                                    <p:animEffect transition="in" filter="wipe(left)">
                                      <p:cBhvr>
                                        <p:cTn id="7" dur="500"/>
                                        <p:tgtEl>
                                          <p:spTgt spid="380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346" name="Group 2">
            <a:extLst>
              <a:ext uri="{FF2B5EF4-FFF2-40B4-BE49-F238E27FC236}">
                <a16:creationId xmlns:a16="http://schemas.microsoft.com/office/drawing/2014/main" xmlns="" id="{7547984C-DE42-413F-B967-E4A67710FB7A}"/>
              </a:ext>
            </a:extLst>
          </p:cNvPr>
          <p:cNvGrpSpPr>
            <a:grpSpLocks/>
          </p:cNvGrpSpPr>
          <p:nvPr/>
        </p:nvGrpSpPr>
        <p:grpSpPr bwMode="auto">
          <a:xfrm>
            <a:off x="157163" y="981075"/>
            <a:ext cx="4343400" cy="5876925"/>
            <a:chOff x="496" y="862"/>
            <a:chExt cx="3808" cy="3269"/>
          </a:xfrm>
        </p:grpSpPr>
        <p:sp>
          <p:nvSpPr>
            <p:cNvPr id="185358" name="Freeform 3">
              <a:extLst>
                <a:ext uri="{FF2B5EF4-FFF2-40B4-BE49-F238E27FC236}">
                  <a16:creationId xmlns:a16="http://schemas.microsoft.com/office/drawing/2014/main" xmlns="" id="{02573BCE-808F-4019-814A-104350B07709}"/>
                </a:ext>
              </a:extLst>
            </p:cNvPr>
            <p:cNvSpPr>
              <a:spLocks/>
            </p:cNvSpPr>
            <p:nvPr/>
          </p:nvSpPr>
          <p:spPr bwMode="auto">
            <a:xfrm>
              <a:off x="496" y="862"/>
              <a:ext cx="3808" cy="3269"/>
            </a:xfrm>
            <a:custGeom>
              <a:avLst/>
              <a:gdLst>
                <a:gd name="T0" fmla="*/ 0 w 3808"/>
                <a:gd name="T1" fmla="*/ 3160 h 3269"/>
                <a:gd name="T2" fmla="*/ 3699 w 3808"/>
                <a:gd name="T3" fmla="*/ 3160 h 3269"/>
                <a:gd name="T4" fmla="*/ 3699 w 3808"/>
                <a:gd name="T5" fmla="*/ 0 h 3269"/>
                <a:gd name="T6" fmla="*/ 3808 w 3808"/>
                <a:gd name="T7" fmla="*/ 109 h 3269"/>
                <a:gd name="T8" fmla="*/ 3808 w 3808"/>
                <a:gd name="T9" fmla="*/ 3269 h 3269"/>
                <a:gd name="T10" fmla="*/ 3699 w 3808"/>
                <a:gd name="T11" fmla="*/ 3160 h 3269"/>
                <a:gd name="T12" fmla="*/ 3808 w 3808"/>
                <a:gd name="T13" fmla="*/ 3269 h 3269"/>
                <a:gd name="T14" fmla="*/ 109 w 3808"/>
                <a:gd name="T15" fmla="*/ 3269 h 3269"/>
                <a:gd name="T16" fmla="*/ 0 w 3808"/>
                <a:gd name="T17" fmla="*/ 3160 h 3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08" h="3269">
                  <a:moveTo>
                    <a:pt x="0" y="3160"/>
                  </a:moveTo>
                  <a:lnTo>
                    <a:pt x="3699" y="3160"/>
                  </a:lnTo>
                  <a:lnTo>
                    <a:pt x="3699" y="0"/>
                  </a:lnTo>
                  <a:lnTo>
                    <a:pt x="3808" y="109"/>
                  </a:lnTo>
                  <a:lnTo>
                    <a:pt x="3808" y="3269"/>
                  </a:lnTo>
                  <a:lnTo>
                    <a:pt x="3699" y="3160"/>
                  </a:lnTo>
                  <a:lnTo>
                    <a:pt x="3808" y="3269"/>
                  </a:lnTo>
                  <a:lnTo>
                    <a:pt x="109" y="3269"/>
                  </a:lnTo>
                  <a:lnTo>
                    <a:pt x="0" y="3160"/>
                  </a:lnTo>
                  <a:close/>
                </a:path>
              </a:pathLst>
            </a:custGeom>
            <a:solidFill>
              <a:srgbClr val="999999"/>
            </a:solidFill>
            <a:ln w="4763">
              <a:solidFill>
                <a:srgbClr val="000000"/>
              </a:solidFill>
              <a:prstDash val="solid"/>
              <a:round/>
              <a:headEnd/>
              <a:tailEnd/>
            </a:ln>
          </p:spPr>
          <p:txBody>
            <a:bodyPr/>
            <a:lstStyle/>
            <a:p>
              <a:endParaRPr lang="zh-CN" altLang="en-US"/>
            </a:p>
          </p:txBody>
        </p:sp>
        <p:sp>
          <p:nvSpPr>
            <p:cNvPr id="185359" name="Rectangle 4">
              <a:extLst>
                <a:ext uri="{FF2B5EF4-FFF2-40B4-BE49-F238E27FC236}">
                  <a16:creationId xmlns:a16="http://schemas.microsoft.com/office/drawing/2014/main" xmlns="" id="{6806A002-BAB0-42B1-B0A3-7D17FAEC6845}"/>
                </a:ext>
              </a:extLst>
            </p:cNvPr>
            <p:cNvSpPr>
              <a:spLocks noChangeArrowheads="1"/>
            </p:cNvSpPr>
            <p:nvPr/>
          </p:nvSpPr>
          <p:spPr bwMode="auto">
            <a:xfrm>
              <a:off x="496" y="862"/>
              <a:ext cx="3699" cy="3160"/>
            </a:xfrm>
            <a:prstGeom prst="rect">
              <a:avLst/>
            </a:prstGeom>
            <a:solidFill>
              <a:srgbClr val="FFFFFF"/>
            </a:solidFill>
            <a:ln w="476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grpSp>
      <p:sp>
        <p:nvSpPr>
          <p:cNvPr id="185347" name="Freeform 5">
            <a:extLst>
              <a:ext uri="{FF2B5EF4-FFF2-40B4-BE49-F238E27FC236}">
                <a16:creationId xmlns:a16="http://schemas.microsoft.com/office/drawing/2014/main" xmlns="" id="{91A0C1EC-E130-471A-8DFE-F14B265028F7}"/>
              </a:ext>
            </a:extLst>
          </p:cNvPr>
          <p:cNvSpPr>
            <a:spLocks noEditPoints="1"/>
          </p:cNvSpPr>
          <p:nvPr/>
        </p:nvSpPr>
        <p:spPr bwMode="auto">
          <a:xfrm>
            <a:off x="2400300" y="3095625"/>
            <a:ext cx="3325813" cy="823913"/>
          </a:xfrm>
          <a:custGeom>
            <a:avLst/>
            <a:gdLst>
              <a:gd name="T0" fmla="*/ 0 w 2095"/>
              <a:gd name="T1" fmla="*/ 1307962681 h 519"/>
              <a:gd name="T2" fmla="*/ 2147483646 w 2095"/>
              <a:gd name="T3" fmla="*/ 1307962681 h 519"/>
              <a:gd name="T4" fmla="*/ 0 w 2095"/>
              <a:gd name="T5" fmla="*/ 1307962681 h 519"/>
              <a:gd name="T6" fmla="*/ 0 w 2095"/>
              <a:gd name="T7" fmla="*/ 0 h 519"/>
              <a:gd name="T8" fmla="*/ 2147483646 w 2095"/>
              <a:gd name="T9" fmla="*/ 0 h 519"/>
              <a:gd name="T10" fmla="*/ 0 w 2095"/>
              <a:gd name="T11" fmla="*/ 0 h 5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95" h="519">
                <a:moveTo>
                  <a:pt x="0" y="519"/>
                </a:moveTo>
                <a:lnTo>
                  <a:pt x="2095" y="519"/>
                </a:lnTo>
                <a:lnTo>
                  <a:pt x="0" y="519"/>
                </a:lnTo>
                <a:close/>
                <a:moveTo>
                  <a:pt x="0" y="0"/>
                </a:moveTo>
                <a:lnTo>
                  <a:pt x="209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348" name="Rectangle 6">
            <a:extLst>
              <a:ext uri="{FF2B5EF4-FFF2-40B4-BE49-F238E27FC236}">
                <a16:creationId xmlns:a16="http://schemas.microsoft.com/office/drawing/2014/main" xmlns="" id="{996D0E0F-DB1A-4D4F-9630-90FA95A5C7B9}"/>
              </a:ext>
            </a:extLst>
          </p:cNvPr>
          <p:cNvSpPr>
            <a:spLocks noChangeArrowheads="1"/>
          </p:cNvSpPr>
          <p:nvPr/>
        </p:nvSpPr>
        <p:spPr bwMode="auto">
          <a:xfrm>
            <a:off x="3119438" y="1143000"/>
            <a:ext cx="766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父进程</a:t>
            </a:r>
          </a:p>
        </p:txBody>
      </p:sp>
      <p:sp>
        <p:nvSpPr>
          <p:cNvPr id="185349" name="Rectangle 7">
            <a:extLst>
              <a:ext uri="{FF2B5EF4-FFF2-40B4-BE49-F238E27FC236}">
                <a16:creationId xmlns:a16="http://schemas.microsoft.com/office/drawing/2014/main" xmlns="" id="{D997EC1F-D78C-4E45-B504-0848BB90FF6D}"/>
              </a:ext>
            </a:extLst>
          </p:cNvPr>
          <p:cNvSpPr>
            <a:spLocks noChangeArrowheads="1"/>
          </p:cNvSpPr>
          <p:nvPr/>
        </p:nvSpPr>
        <p:spPr bwMode="auto">
          <a:xfrm>
            <a:off x="8051800" y="1219200"/>
            <a:ext cx="78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t>子进程</a:t>
            </a:r>
          </a:p>
        </p:txBody>
      </p:sp>
      <p:sp>
        <p:nvSpPr>
          <p:cNvPr id="185350" name="Text Box 8">
            <a:extLst>
              <a:ext uri="{FF2B5EF4-FFF2-40B4-BE49-F238E27FC236}">
                <a16:creationId xmlns:a16="http://schemas.microsoft.com/office/drawing/2014/main" xmlns="" id="{767069A8-CC0B-4070-AD5D-D3A25FA30360}"/>
              </a:ext>
            </a:extLst>
          </p:cNvPr>
          <p:cNvSpPr txBox="1">
            <a:spLocks noChangeArrowheads="1"/>
          </p:cNvSpPr>
          <p:nvPr/>
        </p:nvSpPr>
        <p:spPr bwMode="auto">
          <a:xfrm>
            <a:off x="396875" y="981075"/>
            <a:ext cx="3527425"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dirty="0"/>
              <a:t>void main(){ </a:t>
            </a:r>
            <a:br>
              <a:rPr lang="en-US" altLang="zh-CN" sz="2400" b="1" dirty="0"/>
            </a:br>
            <a:r>
              <a:rPr lang="en-US" altLang="zh-CN" sz="2400" b="1" dirty="0"/>
              <a:t>int </a:t>
            </a:r>
            <a:r>
              <a:rPr lang="en-US" altLang="zh-CN" sz="2400" b="1" dirty="0" err="1"/>
              <a:t>i</a:t>
            </a:r>
            <a:r>
              <a:rPr lang="en-US" altLang="zh-CN" sz="2400" b="1" dirty="0"/>
              <a:t>; </a:t>
            </a:r>
            <a:br>
              <a:rPr lang="en-US" altLang="zh-CN" sz="2400" b="1" dirty="0"/>
            </a:br>
            <a:r>
              <a:rPr lang="en-US" altLang="zh-CN" sz="2400" b="1" dirty="0"/>
              <a:t>if ( fork() == 0 ) { </a:t>
            </a:r>
            <a:br>
              <a:rPr lang="en-US" altLang="zh-CN" sz="2400" b="1" dirty="0"/>
            </a:br>
            <a:r>
              <a:rPr lang="en-US" altLang="zh-CN" sz="2400" b="1" dirty="0"/>
              <a:t>/* </a:t>
            </a:r>
            <a:r>
              <a:rPr lang="zh-CN" altLang="en-US" sz="2400" b="1" dirty="0"/>
              <a:t>子进程程序 *</a:t>
            </a:r>
            <a:r>
              <a:rPr lang="en-US" altLang="zh-CN" sz="2400" b="1" dirty="0"/>
              <a:t>/ </a:t>
            </a:r>
            <a:br>
              <a:rPr lang="en-US" altLang="zh-CN" sz="2400" b="1" dirty="0"/>
            </a:br>
            <a:r>
              <a:rPr lang="en-US" altLang="zh-CN" sz="2400" b="1" dirty="0"/>
              <a:t>for ( </a:t>
            </a:r>
            <a:r>
              <a:rPr lang="en-US" altLang="zh-CN" sz="2400" b="1" dirty="0" err="1"/>
              <a:t>i</a:t>
            </a:r>
            <a:r>
              <a:rPr lang="en-US" altLang="zh-CN" sz="2400" b="1" dirty="0"/>
              <a:t> = 1; </a:t>
            </a:r>
            <a:r>
              <a:rPr lang="en-US" altLang="zh-CN" sz="2400" b="1" dirty="0" err="1"/>
              <a:t>i</a:t>
            </a:r>
            <a:r>
              <a:rPr lang="en-US" altLang="zh-CN" sz="2400" b="1" dirty="0"/>
              <a:t> &lt;1000; </a:t>
            </a:r>
            <a:r>
              <a:rPr lang="en-US" altLang="zh-CN" sz="2400" b="1" dirty="0" err="1"/>
              <a:t>i</a:t>
            </a:r>
            <a:r>
              <a:rPr lang="en-US" altLang="zh-CN" sz="2400" b="1" dirty="0"/>
              <a:t> ++ ) </a:t>
            </a:r>
            <a:br>
              <a:rPr lang="en-US" altLang="zh-CN" sz="2400" b="1" dirty="0"/>
            </a:br>
            <a:r>
              <a:rPr lang="en-US" altLang="zh-CN" sz="2400" b="1" dirty="0" err="1"/>
              <a:t>printf</a:t>
            </a:r>
            <a:r>
              <a:rPr lang="en-US" altLang="zh-CN" sz="2400" b="1" dirty="0"/>
              <a:t>("This is child process\n"); </a:t>
            </a:r>
            <a:br>
              <a:rPr lang="en-US" altLang="zh-CN" sz="2400" b="1" dirty="0"/>
            </a:br>
            <a:r>
              <a:rPr lang="en-US" altLang="zh-CN" sz="2400" b="1" dirty="0"/>
              <a:t>} </a:t>
            </a:r>
            <a:br>
              <a:rPr lang="en-US" altLang="zh-CN" sz="2400" b="1" dirty="0"/>
            </a:br>
            <a:r>
              <a:rPr lang="en-US" altLang="zh-CN" sz="2400" b="1" dirty="0"/>
              <a:t>else </a:t>
            </a:r>
            <a:r>
              <a:rPr lang="en-US" altLang="zh-CN" sz="2400" b="1" dirty="0">
                <a:solidFill>
                  <a:srgbClr val="FF0000"/>
                </a:solidFill>
              </a:rPr>
              <a:t>{ </a:t>
            </a:r>
            <a:br>
              <a:rPr lang="en-US" altLang="zh-CN" sz="2400" b="1" dirty="0">
                <a:solidFill>
                  <a:srgbClr val="FF0000"/>
                </a:solidFill>
              </a:rPr>
            </a:br>
            <a:r>
              <a:rPr lang="en-US" altLang="zh-CN" sz="2400" b="1" dirty="0">
                <a:solidFill>
                  <a:srgbClr val="FF0000"/>
                </a:solidFill>
              </a:rPr>
              <a:t>/* </a:t>
            </a:r>
            <a:r>
              <a:rPr lang="zh-CN" altLang="en-US" sz="2400" b="1" dirty="0">
                <a:solidFill>
                  <a:srgbClr val="FF0000"/>
                </a:solidFill>
              </a:rPr>
              <a:t>父进程程序*</a:t>
            </a:r>
            <a:r>
              <a:rPr lang="en-US" altLang="zh-CN" sz="2400" b="1" dirty="0">
                <a:solidFill>
                  <a:srgbClr val="FF0000"/>
                </a:solidFill>
              </a:rPr>
              <a:t>/ </a:t>
            </a:r>
            <a:br>
              <a:rPr lang="en-US" altLang="zh-CN" sz="2400" b="1" dirty="0">
                <a:solidFill>
                  <a:srgbClr val="FF0000"/>
                </a:solidFill>
              </a:rPr>
            </a:br>
            <a:r>
              <a:rPr lang="en-US" altLang="zh-CN" sz="2400" b="1" dirty="0">
                <a:solidFill>
                  <a:srgbClr val="FF0000"/>
                </a:solidFill>
              </a:rPr>
              <a:t>for ( </a:t>
            </a:r>
            <a:r>
              <a:rPr lang="en-US" altLang="zh-CN" sz="2400" b="1" dirty="0" err="1">
                <a:solidFill>
                  <a:srgbClr val="FF0000"/>
                </a:solidFill>
              </a:rPr>
              <a:t>i</a:t>
            </a:r>
            <a:r>
              <a:rPr lang="en-US" altLang="zh-CN" sz="2400" b="1" dirty="0">
                <a:solidFill>
                  <a:srgbClr val="FF0000"/>
                </a:solidFill>
              </a:rPr>
              <a:t> = 1; </a:t>
            </a:r>
            <a:r>
              <a:rPr lang="en-US" altLang="zh-CN" sz="2400" b="1" dirty="0" err="1">
                <a:solidFill>
                  <a:srgbClr val="FF0000"/>
                </a:solidFill>
              </a:rPr>
              <a:t>i</a:t>
            </a:r>
            <a:r>
              <a:rPr lang="en-US" altLang="zh-CN" sz="2400" b="1" dirty="0">
                <a:solidFill>
                  <a:srgbClr val="FF0000"/>
                </a:solidFill>
              </a:rPr>
              <a:t> &lt;1000; </a:t>
            </a:r>
            <a:r>
              <a:rPr lang="en-US" altLang="zh-CN" sz="2400" b="1" dirty="0" err="1">
                <a:solidFill>
                  <a:srgbClr val="FF0000"/>
                </a:solidFill>
              </a:rPr>
              <a:t>i</a:t>
            </a:r>
            <a:r>
              <a:rPr lang="en-US" altLang="zh-CN" sz="2400" b="1" dirty="0">
                <a:solidFill>
                  <a:srgbClr val="FF0000"/>
                </a:solidFill>
              </a:rPr>
              <a:t> ++ ) </a:t>
            </a:r>
            <a:br>
              <a:rPr lang="en-US" altLang="zh-CN" sz="2400" b="1" dirty="0">
                <a:solidFill>
                  <a:srgbClr val="FF0000"/>
                </a:solidFill>
              </a:rPr>
            </a:br>
            <a:r>
              <a:rPr lang="en-US" altLang="zh-CN" sz="2400" b="1" dirty="0" err="1">
                <a:solidFill>
                  <a:srgbClr val="FF0000"/>
                </a:solidFill>
              </a:rPr>
              <a:t>printf</a:t>
            </a:r>
            <a:r>
              <a:rPr lang="en-US" altLang="zh-CN" sz="2400" b="1" dirty="0">
                <a:solidFill>
                  <a:srgbClr val="FF0000"/>
                </a:solidFill>
              </a:rPr>
              <a:t>("This is parent process\n"); </a:t>
            </a:r>
            <a:br>
              <a:rPr lang="en-US" altLang="zh-CN" sz="2400" b="1" dirty="0">
                <a:solidFill>
                  <a:srgbClr val="FF0000"/>
                </a:solidFill>
              </a:rPr>
            </a:br>
            <a:r>
              <a:rPr lang="en-US" altLang="zh-CN" sz="2400" b="1" dirty="0">
                <a:solidFill>
                  <a:srgbClr val="FF0000"/>
                </a:solidFill>
              </a:rPr>
              <a:t>} </a:t>
            </a:r>
            <a:br>
              <a:rPr lang="en-US" altLang="zh-CN" sz="2400" b="1" dirty="0">
                <a:solidFill>
                  <a:srgbClr val="FF0000"/>
                </a:solidFill>
              </a:rPr>
            </a:br>
            <a:r>
              <a:rPr lang="en-US" altLang="zh-CN" sz="2400" b="1" dirty="0"/>
              <a:t>} </a:t>
            </a:r>
          </a:p>
        </p:txBody>
      </p:sp>
      <p:grpSp>
        <p:nvGrpSpPr>
          <p:cNvPr id="382985" name="Group 9">
            <a:extLst>
              <a:ext uri="{FF2B5EF4-FFF2-40B4-BE49-F238E27FC236}">
                <a16:creationId xmlns:a16="http://schemas.microsoft.com/office/drawing/2014/main" xmlns="" id="{B7617F3B-4B2C-41D0-AF61-2CAF3DC4BFE6}"/>
              </a:ext>
            </a:extLst>
          </p:cNvPr>
          <p:cNvGrpSpPr>
            <a:grpSpLocks/>
          </p:cNvGrpSpPr>
          <p:nvPr/>
        </p:nvGrpSpPr>
        <p:grpSpPr bwMode="auto">
          <a:xfrm>
            <a:off x="1763713" y="981075"/>
            <a:ext cx="7380287" cy="5876925"/>
            <a:chOff x="1111" y="618"/>
            <a:chExt cx="4649" cy="3702"/>
          </a:xfrm>
        </p:grpSpPr>
        <p:grpSp>
          <p:nvGrpSpPr>
            <p:cNvPr id="185353" name="Group 10">
              <a:extLst>
                <a:ext uri="{FF2B5EF4-FFF2-40B4-BE49-F238E27FC236}">
                  <a16:creationId xmlns:a16="http://schemas.microsoft.com/office/drawing/2014/main" xmlns="" id="{F8126F15-DAE3-4B55-9637-A187B138CAA2}"/>
                </a:ext>
              </a:extLst>
            </p:cNvPr>
            <p:cNvGrpSpPr>
              <a:grpSpLocks/>
            </p:cNvGrpSpPr>
            <p:nvPr/>
          </p:nvGrpSpPr>
          <p:grpSpPr bwMode="auto">
            <a:xfrm>
              <a:off x="3024" y="618"/>
              <a:ext cx="2736" cy="3702"/>
              <a:chOff x="496" y="862"/>
              <a:chExt cx="3808" cy="3269"/>
            </a:xfrm>
          </p:grpSpPr>
          <p:sp>
            <p:nvSpPr>
              <p:cNvPr id="185356" name="Freeform 11">
                <a:extLst>
                  <a:ext uri="{FF2B5EF4-FFF2-40B4-BE49-F238E27FC236}">
                    <a16:creationId xmlns:a16="http://schemas.microsoft.com/office/drawing/2014/main" xmlns="" id="{1CABE45C-FCE3-4621-8D7D-1560C5647D3C}"/>
                  </a:ext>
                </a:extLst>
              </p:cNvPr>
              <p:cNvSpPr>
                <a:spLocks/>
              </p:cNvSpPr>
              <p:nvPr/>
            </p:nvSpPr>
            <p:spPr bwMode="auto">
              <a:xfrm>
                <a:off x="496" y="862"/>
                <a:ext cx="3808" cy="3269"/>
              </a:xfrm>
              <a:custGeom>
                <a:avLst/>
                <a:gdLst>
                  <a:gd name="T0" fmla="*/ 0 w 3808"/>
                  <a:gd name="T1" fmla="*/ 3160 h 3269"/>
                  <a:gd name="T2" fmla="*/ 3699 w 3808"/>
                  <a:gd name="T3" fmla="*/ 3160 h 3269"/>
                  <a:gd name="T4" fmla="*/ 3699 w 3808"/>
                  <a:gd name="T5" fmla="*/ 0 h 3269"/>
                  <a:gd name="T6" fmla="*/ 3808 w 3808"/>
                  <a:gd name="T7" fmla="*/ 109 h 3269"/>
                  <a:gd name="T8" fmla="*/ 3808 w 3808"/>
                  <a:gd name="T9" fmla="*/ 3269 h 3269"/>
                  <a:gd name="T10" fmla="*/ 3699 w 3808"/>
                  <a:gd name="T11" fmla="*/ 3160 h 3269"/>
                  <a:gd name="T12" fmla="*/ 3808 w 3808"/>
                  <a:gd name="T13" fmla="*/ 3269 h 3269"/>
                  <a:gd name="T14" fmla="*/ 109 w 3808"/>
                  <a:gd name="T15" fmla="*/ 3269 h 3269"/>
                  <a:gd name="T16" fmla="*/ 0 w 3808"/>
                  <a:gd name="T17" fmla="*/ 3160 h 3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08" h="3269">
                    <a:moveTo>
                      <a:pt x="0" y="3160"/>
                    </a:moveTo>
                    <a:lnTo>
                      <a:pt x="3699" y="3160"/>
                    </a:lnTo>
                    <a:lnTo>
                      <a:pt x="3699" y="0"/>
                    </a:lnTo>
                    <a:lnTo>
                      <a:pt x="3808" y="109"/>
                    </a:lnTo>
                    <a:lnTo>
                      <a:pt x="3808" y="3269"/>
                    </a:lnTo>
                    <a:lnTo>
                      <a:pt x="3699" y="3160"/>
                    </a:lnTo>
                    <a:lnTo>
                      <a:pt x="3808" y="3269"/>
                    </a:lnTo>
                    <a:lnTo>
                      <a:pt x="109" y="3269"/>
                    </a:lnTo>
                    <a:lnTo>
                      <a:pt x="0" y="3160"/>
                    </a:lnTo>
                    <a:close/>
                  </a:path>
                </a:pathLst>
              </a:custGeom>
              <a:solidFill>
                <a:srgbClr val="999999"/>
              </a:solidFill>
              <a:ln w="4763">
                <a:solidFill>
                  <a:srgbClr val="000000"/>
                </a:solidFill>
                <a:prstDash val="solid"/>
                <a:round/>
                <a:headEnd/>
                <a:tailEnd/>
              </a:ln>
            </p:spPr>
            <p:txBody>
              <a:bodyPr/>
              <a:lstStyle/>
              <a:p>
                <a:endParaRPr lang="zh-CN" altLang="en-US"/>
              </a:p>
            </p:txBody>
          </p:sp>
          <p:sp>
            <p:nvSpPr>
              <p:cNvPr id="185357" name="Rectangle 12">
                <a:extLst>
                  <a:ext uri="{FF2B5EF4-FFF2-40B4-BE49-F238E27FC236}">
                    <a16:creationId xmlns:a16="http://schemas.microsoft.com/office/drawing/2014/main" xmlns="" id="{7B0000EF-F378-4407-A7F6-BB0C4382D13D}"/>
                  </a:ext>
                </a:extLst>
              </p:cNvPr>
              <p:cNvSpPr>
                <a:spLocks noChangeArrowheads="1"/>
              </p:cNvSpPr>
              <p:nvPr/>
            </p:nvSpPr>
            <p:spPr bwMode="auto">
              <a:xfrm>
                <a:off x="496" y="862"/>
                <a:ext cx="3699" cy="3160"/>
              </a:xfrm>
              <a:prstGeom prst="rect">
                <a:avLst/>
              </a:prstGeom>
              <a:solidFill>
                <a:srgbClr val="FFFFFF"/>
              </a:solidFill>
              <a:ln w="4763">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800"/>
              </a:p>
            </p:txBody>
          </p:sp>
        </p:grpSp>
        <p:sp>
          <p:nvSpPr>
            <p:cNvPr id="185354" name="Text Box 13">
              <a:extLst>
                <a:ext uri="{FF2B5EF4-FFF2-40B4-BE49-F238E27FC236}">
                  <a16:creationId xmlns:a16="http://schemas.microsoft.com/office/drawing/2014/main" xmlns="" id="{35AB84A2-68D3-4C92-83F4-F9474D5744ED}"/>
                </a:ext>
              </a:extLst>
            </p:cNvPr>
            <p:cNvSpPr txBox="1">
              <a:spLocks noChangeArrowheads="1"/>
            </p:cNvSpPr>
            <p:nvPr/>
          </p:nvSpPr>
          <p:spPr bwMode="auto">
            <a:xfrm>
              <a:off x="3068" y="639"/>
              <a:ext cx="2222" cy="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void main(){ </a:t>
              </a:r>
              <a:br>
                <a:rPr lang="en-US" altLang="zh-CN" sz="2400" b="1"/>
              </a:br>
              <a:r>
                <a:rPr lang="en-US" altLang="zh-CN" sz="2400" b="1"/>
                <a:t>int i; </a:t>
              </a:r>
              <a:br>
                <a:rPr lang="en-US" altLang="zh-CN" sz="2400" b="1"/>
              </a:br>
              <a:r>
                <a:rPr lang="en-US" altLang="zh-CN" sz="2400" b="1"/>
                <a:t>if ( fork() == 0 ) </a:t>
              </a:r>
              <a:r>
                <a:rPr lang="en-US" altLang="zh-CN" sz="2400" b="1">
                  <a:solidFill>
                    <a:srgbClr val="FF0000"/>
                  </a:solidFill>
                </a:rPr>
                <a:t>{ </a:t>
              </a:r>
              <a:br>
                <a:rPr lang="en-US" altLang="zh-CN" sz="2400" b="1">
                  <a:solidFill>
                    <a:srgbClr val="FF0000"/>
                  </a:solidFill>
                </a:rPr>
              </a:br>
              <a:r>
                <a:rPr lang="en-US" altLang="zh-CN" sz="2400" b="1">
                  <a:solidFill>
                    <a:srgbClr val="FF0000"/>
                  </a:solidFill>
                </a:rPr>
                <a:t>/* </a:t>
              </a:r>
              <a:r>
                <a:rPr lang="zh-CN" altLang="en-US" sz="2400" b="1">
                  <a:solidFill>
                    <a:srgbClr val="FF0000"/>
                  </a:solidFill>
                </a:rPr>
                <a:t>子进程程序 *</a:t>
              </a:r>
              <a:r>
                <a:rPr lang="en-US" altLang="zh-CN" sz="2400" b="1">
                  <a:solidFill>
                    <a:srgbClr val="FF0000"/>
                  </a:solidFill>
                </a:rPr>
                <a:t>/ </a:t>
              </a:r>
              <a:br>
                <a:rPr lang="en-US" altLang="zh-CN" sz="2400" b="1">
                  <a:solidFill>
                    <a:srgbClr val="FF0000"/>
                  </a:solidFill>
                </a:rPr>
              </a:br>
              <a:r>
                <a:rPr lang="en-US" altLang="zh-CN" sz="2400" b="1">
                  <a:solidFill>
                    <a:srgbClr val="FF0000"/>
                  </a:solidFill>
                </a:rPr>
                <a:t>for ( i = 1; i &lt;1000; i ++ ) </a:t>
              </a:r>
              <a:br>
                <a:rPr lang="en-US" altLang="zh-CN" sz="2400" b="1">
                  <a:solidFill>
                    <a:srgbClr val="FF0000"/>
                  </a:solidFill>
                </a:rPr>
              </a:br>
              <a:r>
                <a:rPr lang="en-US" altLang="zh-CN" sz="2400" b="1">
                  <a:solidFill>
                    <a:srgbClr val="FF0000"/>
                  </a:solidFill>
                </a:rPr>
                <a:t>printf("This is child process\n"); </a:t>
              </a:r>
              <a:br>
                <a:rPr lang="en-US" altLang="zh-CN" sz="2400" b="1">
                  <a:solidFill>
                    <a:srgbClr val="FF0000"/>
                  </a:solidFill>
                </a:rPr>
              </a:br>
              <a:r>
                <a:rPr lang="en-US" altLang="zh-CN" sz="2400" b="1">
                  <a:solidFill>
                    <a:srgbClr val="FF0000"/>
                  </a:solidFill>
                </a:rPr>
                <a:t>} </a:t>
              </a:r>
              <a:br>
                <a:rPr lang="en-US" altLang="zh-CN" sz="2400" b="1">
                  <a:solidFill>
                    <a:srgbClr val="FF0000"/>
                  </a:solidFill>
                </a:rPr>
              </a:br>
              <a:r>
                <a:rPr lang="en-US" altLang="zh-CN" sz="2400" b="1"/>
                <a:t>else { </a:t>
              </a:r>
              <a:br>
                <a:rPr lang="en-US" altLang="zh-CN" sz="2400" b="1"/>
              </a:br>
              <a:r>
                <a:rPr lang="en-US" altLang="zh-CN" sz="2400" b="1"/>
                <a:t>/* </a:t>
              </a:r>
              <a:r>
                <a:rPr lang="zh-CN" altLang="en-US" sz="2400" b="1"/>
                <a:t>父进程程序*</a:t>
              </a:r>
              <a:r>
                <a:rPr lang="en-US" altLang="zh-CN" sz="2400" b="1"/>
                <a:t>/ </a:t>
              </a:r>
              <a:br>
                <a:rPr lang="en-US" altLang="zh-CN" sz="2400" b="1"/>
              </a:br>
              <a:r>
                <a:rPr lang="en-US" altLang="zh-CN" sz="2400" b="1"/>
                <a:t>for ( i = 1; i &lt;1000; i ++ ) </a:t>
              </a:r>
              <a:br>
                <a:rPr lang="en-US" altLang="zh-CN" sz="2400" b="1"/>
              </a:br>
              <a:r>
                <a:rPr lang="en-US" altLang="zh-CN" sz="2400" b="1"/>
                <a:t>printf("This is parent process\n"); </a:t>
              </a:r>
              <a:br>
                <a:rPr lang="en-US" altLang="zh-CN" sz="2400" b="1"/>
              </a:br>
              <a:r>
                <a:rPr lang="en-US" altLang="zh-CN" sz="2400" b="1"/>
                <a:t>} </a:t>
              </a:r>
              <a:br>
                <a:rPr lang="en-US" altLang="zh-CN" sz="2400" b="1"/>
              </a:br>
              <a:r>
                <a:rPr lang="en-US" altLang="zh-CN" sz="2400" b="1"/>
                <a:t>} </a:t>
              </a:r>
            </a:p>
          </p:txBody>
        </p:sp>
        <p:sp>
          <p:nvSpPr>
            <p:cNvPr id="185355" name="Line 14">
              <a:extLst>
                <a:ext uri="{FF2B5EF4-FFF2-40B4-BE49-F238E27FC236}">
                  <a16:creationId xmlns:a16="http://schemas.microsoft.com/office/drawing/2014/main" xmlns="" id="{F2C4489D-9A8E-44E7-9473-FFA63821EF47}"/>
                </a:ext>
              </a:extLst>
            </p:cNvPr>
            <p:cNvSpPr>
              <a:spLocks noChangeShapeType="1"/>
            </p:cNvSpPr>
            <p:nvPr/>
          </p:nvSpPr>
          <p:spPr bwMode="auto">
            <a:xfrm flipV="1">
              <a:off x="1111" y="754"/>
              <a:ext cx="1905" cy="40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2991" name="Rectangle 15">
            <a:extLst>
              <a:ext uri="{FF2B5EF4-FFF2-40B4-BE49-F238E27FC236}">
                <a16:creationId xmlns:a16="http://schemas.microsoft.com/office/drawing/2014/main" xmlns="" id="{74B90FB2-C6BF-45EA-A875-AA9A65D0E271}"/>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2985"/>
                                        </p:tgtEl>
                                        <p:attrNameLst>
                                          <p:attrName>style.visibility</p:attrName>
                                        </p:attrNameLst>
                                      </p:cBhvr>
                                      <p:to>
                                        <p:strVal val="visible"/>
                                      </p:to>
                                    </p:set>
                                    <p:animEffect transition="in" filter="wipe(left)">
                                      <p:cBhvr>
                                        <p:cTn id="7" dur="500"/>
                                        <p:tgtEl>
                                          <p:spTgt spid="382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xmlns="" id="{451827D7-F2EB-4DC7-8B42-81800D349C9D}"/>
              </a:ext>
            </a:extLst>
          </p:cNvPr>
          <p:cNvSpPr>
            <a:spLocks noChangeArrowheads="1"/>
          </p:cNvSpPr>
          <p:nvPr/>
        </p:nvSpPr>
        <p:spPr bwMode="auto">
          <a:xfrm>
            <a:off x="228600" y="1130300"/>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Blip>
                <a:blip r:embed="rId3"/>
              </a:buBlip>
            </a:pPr>
            <a:r>
              <a:rPr lang="en-US" altLang="zh-CN" sz="2800" b="1">
                <a:solidFill>
                  <a:srgbClr val="FF3300"/>
                </a:solidFill>
              </a:rPr>
              <a:t>  </a:t>
            </a:r>
            <a:r>
              <a:rPr lang="zh-CN" altLang="en-US" sz="2800" b="1">
                <a:solidFill>
                  <a:srgbClr val="FF3300"/>
                </a:solidFill>
              </a:rPr>
              <a:t>例：</a:t>
            </a:r>
            <a:r>
              <a:rPr lang="en-US" altLang="zh-CN" sz="2800" b="1">
                <a:solidFill>
                  <a:srgbClr val="FF3300"/>
                </a:solidFill>
              </a:rPr>
              <a:t>UNIX</a:t>
            </a:r>
            <a:r>
              <a:rPr lang="zh-CN" altLang="en-US" sz="2800" b="1">
                <a:solidFill>
                  <a:srgbClr val="FF3300"/>
                </a:solidFill>
              </a:rPr>
              <a:t>进程创建</a:t>
            </a:r>
          </a:p>
        </p:txBody>
      </p:sp>
      <p:sp>
        <p:nvSpPr>
          <p:cNvPr id="378922" name="Rectangle 42">
            <a:extLst>
              <a:ext uri="{FF2B5EF4-FFF2-40B4-BE49-F238E27FC236}">
                <a16:creationId xmlns:a16="http://schemas.microsoft.com/office/drawing/2014/main" xmlns="" id="{4C98C976-1D2F-4D68-827B-A52EBDAEF011}"/>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
        <p:nvSpPr>
          <p:cNvPr id="44" name="文本框 43">
            <a:extLst>
              <a:ext uri="{FF2B5EF4-FFF2-40B4-BE49-F238E27FC236}">
                <a16:creationId xmlns:a16="http://schemas.microsoft.com/office/drawing/2014/main" xmlns="" id="{664D63B5-4796-4C66-8031-B789186C67AB}"/>
              </a:ext>
            </a:extLst>
          </p:cNvPr>
          <p:cNvSpPr txBox="1"/>
          <p:nvPr/>
        </p:nvSpPr>
        <p:spPr>
          <a:xfrm>
            <a:off x="395536" y="1916832"/>
            <a:ext cx="8640960" cy="4401205"/>
          </a:xfrm>
          <a:prstGeom prst="rect">
            <a:avLst/>
          </a:prstGeom>
          <a:noFill/>
        </p:spPr>
        <p:txBody>
          <a:bodyPr wrap="square">
            <a:spAutoFit/>
          </a:bodyPr>
          <a:lstStyle/>
          <a:p>
            <a:r>
              <a:rPr lang="zh-CN" altLang="en-US" sz="2000" b="1" dirty="0"/>
              <a:t>#include &lt;stdio.h&gt;</a:t>
            </a:r>
          </a:p>
          <a:p>
            <a:r>
              <a:rPr lang="zh-CN" altLang="en-US" sz="2000" b="1" dirty="0"/>
              <a:t>#include &lt;stdlib.h&gt;</a:t>
            </a:r>
          </a:p>
          <a:p>
            <a:r>
              <a:rPr lang="zh-CN" altLang="en-US" sz="2000" b="1" dirty="0"/>
              <a:t>#include &lt;unistd.h&gt;</a:t>
            </a:r>
          </a:p>
          <a:p>
            <a:endParaRPr lang="zh-CN" altLang="en-US" sz="2000" b="1" dirty="0"/>
          </a:p>
          <a:p>
            <a:r>
              <a:rPr lang="zh-CN" altLang="en-US" sz="2000" b="1" dirty="0"/>
              <a:t>int main(int argc, char *argv[]){</a:t>
            </a:r>
          </a:p>
          <a:p>
            <a:r>
              <a:rPr lang="zh-CN" altLang="en-US" sz="2000" b="1" dirty="0"/>
              <a:t>int x = 42;</a:t>
            </a:r>
          </a:p>
          <a:p>
            <a:r>
              <a:rPr lang="zh-CN" altLang="en-US" sz="2000" b="1" dirty="0"/>
              <a:t>int rc = fork();</a:t>
            </a:r>
          </a:p>
          <a:p>
            <a:r>
              <a:rPr lang="zh-CN" altLang="en-US" sz="2000" b="1" dirty="0"/>
              <a:t>if (rc &lt; 0) {</a:t>
            </a:r>
          </a:p>
          <a:p>
            <a:r>
              <a:rPr lang="zh-CN" altLang="en-US" sz="2000" b="1" dirty="0"/>
              <a:t>    fprintf(stderr, "Fork failed\n");</a:t>
            </a:r>
          </a:p>
          <a:p>
            <a:r>
              <a:rPr lang="zh-CN" altLang="en-US" sz="2000" b="1" dirty="0"/>
              <a:t>} else if (rc == 0) {</a:t>
            </a:r>
          </a:p>
          <a:p>
            <a:r>
              <a:rPr lang="zh-CN" altLang="en-US" sz="2000" b="1" dirty="0"/>
              <a:t>	printf("Child process: rc is: %d; The value of x is: %d\n", rc, x);</a:t>
            </a:r>
          </a:p>
          <a:p>
            <a:r>
              <a:rPr lang="zh-CN" altLang="en-US" sz="2000" b="1" dirty="0"/>
              <a:t>} else {</a:t>
            </a:r>
          </a:p>
          <a:p>
            <a:r>
              <a:rPr lang="zh-CN" altLang="en-US" sz="2000" b="1" dirty="0"/>
              <a:t>	printf("Parent process: rc is: %d; The value of x is: %d\n", rc, x);}</a:t>
            </a:r>
          </a:p>
          <a:p>
            <a:r>
              <a:rPr lang="zh-CN" altLang="en-US" sz="2000" b="1" dirty="0"/>
              <a:t>}</a:t>
            </a:r>
          </a:p>
        </p:txBody>
      </p:sp>
    </p:spTree>
    <p:extLst>
      <p:ext uri="{BB962C8B-B14F-4D97-AF65-F5344CB8AC3E}">
        <p14:creationId xmlns:p14="http://schemas.microsoft.com/office/powerpoint/2010/main" val="5303048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2" name="Rectangle 42">
            <a:extLst>
              <a:ext uri="{FF2B5EF4-FFF2-40B4-BE49-F238E27FC236}">
                <a16:creationId xmlns:a16="http://schemas.microsoft.com/office/drawing/2014/main" xmlns="" id="{4C98C976-1D2F-4D68-827B-A52EBDAEF011}"/>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
        <p:nvSpPr>
          <p:cNvPr id="44" name="文本框 43">
            <a:extLst>
              <a:ext uri="{FF2B5EF4-FFF2-40B4-BE49-F238E27FC236}">
                <a16:creationId xmlns:a16="http://schemas.microsoft.com/office/drawing/2014/main" xmlns="" id="{664D63B5-4796-4C66-8031-B789186C67AB}"/>
              </a:ext>
            </a:extLst>
          </p:cNvPr>
          <p:cNvSpPr txBox="1"/>
          <p:nvPr/>
        </p:nvSpPr>
        <p:spPr>
          <a:xfrm>
            <a:off x="467544" y="1196752"/>
            <a:ext cx="5112568" cy="5324535"/>
          </a:xfrm>
          <a:prstGeom prst="rect">
            <a:avLst/>
          </a:prstGeom>
          <a:noFill/>
        </p:spPr>
        <p:txBody>
          <a:bodyPr wrap="square">
            <a:spAutoFit/>
          </a:bodyPr>
          <a:lstStyle/>
          <a:p>
            <a:r>
              <a:rPr lang="en-US" altLang="zh-CN" sz="2000" b="1" dirty="0"/>
              <a:t>#include &lt;</a:t>
            </a:r>
            <a:r>
              <a:rPr lang="en-US" altLang="zh-CN" sz="2000" b="1" dirty="0" err="1"/>
              <a:t>fcntl.h</a:t>
            </a:r>
            <a:r>
              <a:rPr lang="en-US" altLang="zh-CN" sz="2000" b="1" dirty="0"/>
              <a:t>&gt;</a:t>
            </a:r>
          </a:p>
          <a:p>
            <a:r>
              <a:rPr lang="en-US" altLang="zh-CN" sz="2000" b="1" dirty="0"/>
              <a:t>#include &lt;</a:t>
            </a:r>
            <a:r>
              <a:rPr lang="en-US" altLang="zh-CN" sz="2000" b="1" dirty="0" err="1"/>
              <a:t>stdio.h</a:t>
            </a:r>
            <a:r>
              <a:rPr lang="en-US" altLang="zh-CN" sz="2000" b="1" dirty="0"/>
              <a:t>&gt;</a:t>
            </a:r>
          </a:p>
          <a:p>
            <a:r>
              <a:rPr lang="en-US" altLang="zh-CN" sz="2000" b="1" dirty="0"/>
              <a:t>#include &lt;sys/</a:t>
            </a:r>
            <a:r>
              <a:rPr lang="en-US" altLang="zh-CN" sz="2000" b="1" dirty="0" err="1"/>
              <a:t>stat.h</a:t>
            </a:r>
            <a:r>
              <a:rPr lang="en-US" altLang="zh-CN" sz="2000" b="1" dirty="0"/>
              <a:t>&gt;</a:t>
            </a:r>
          </a:p>
          <a:p>
            <a:r>
              <a:rPr lang="en-US" altLang="zh-CN" sz="2000" b="1" dirty="0"/>
              <a:t>#include &lt;sys/</a:t>
            </a:r>
            <a:r>
              <a:rPr lang="en-US" altLang="zh-CN" sz="2000" b="1" dirty="0" err="1"/>
              <a:t>types.h</a:t>
            </a:r>
            <a:r>
              <a:rPr lang="en-US" altLang="zh-CN" sz="2000" b="1" dirty="0"/>
              <a:t>&gt;</a:t>
            </a:r>
          </a:p>
          <a:p>
            <a:r>
              <a:rPr lang="en-US" altLang="zh-CN" sz="2000" b="1" dirty="0"/>
              <a:t>#include &lt;</a:t>
            </a:r>
            <a:r>
              <a:rPr lang="en-US" altLang="zh-CN" sz="2000" b="1" dirty="0" err="1"/>
              <a:t>unistd.h</a:t>
            </a:r>
            <a:r>
              <a:rPr lang="en-US" altLang="zh-CN" sz="2000" b="1" dirty="0"/>
              <a:t>&gt;</a:t>
            </a:r>
          </a:p>
          <a:p>
            <a:r>
              <a:rPr lang="en-US" altLang="zh-CN" sz="2000" b="1" dirty="0"/>
              <a:t>char str[11]= {0};</a:t>
            </a:r>
          </a:p>
          <a:p>
            <a:r>
              <a:rPr lang="en-US" altLang="zh-CN" sz="2000" b="1" dirty="0"/>
              <a:t>int main(int </a:t>
            </a:r>
            <a:r>
              <a:rPr lang="en-US" altLang="zh-CN" sz="2000" b="1" dirty="0" err="1"/>
              <a:t>argc</a:t>
            </a:r>
            <a:r>
              <a:rPr lang="en-US" altLang="zh-CN" sz="2000" b="1" dirty="0"/>
              <a:t>, char *</a:t>
            </a:r>
            <a:r>
              <a:rPr lang="en-US" altLang="zh-CN" sz="2000" b="1" dirty="0" err="1"/>
              <a:t>argv</a:t>
            </a:r>
            <a:r>
              <a:rPr lang="en-US" altLang="zh-CN" sz="2000" b="1" dirty="0"/>
              <a:t>[]){</a:t>
            </a:r>
          </a:p>
          <a:p>
            <a:r>
              <a:rPr lang="en-US" altLang="zh-CN" sz="2000" b="1" dirty="0"/>
              <a:t>int </a:t>
            </a:r>
            <a:r>
              <a:rPr lang="en-US" altLang="zh-CN" sz="2000" b="1" dirty="0" err="1"/>
              <a:t>fd</a:t>
            </a:r>
            <a:r>
              <a:rPr lang="en-US" altLang="zh-CN" sz="2000" b="1" dirty="0"/>
              <a:t> = open("test.txt", O_RDWR);</a:t>
            </a:r>
          </a:p>
          <a:p>
            <a:r>
              <a:rPr lang="en-US" altLang="zh-CN" sz="2000" b="1" dirty="0"/>
              <a:t>if (fork() == 0) {</a:t>
            </a:r>
          </a:p>
          <a:p>
            <a:r>
              <a:rPr lang="en-US" altLang="zh-CN" sz="2000" b="1" dirty="0"/>
              <a:t>    </a:t>
            </a:r>
            <a:r>
              <a:rPr lang="en-US" altLang="zh-CN" sz="2000" b="1" dirty="0" err="1"/>
              <a:t>ssize_t</a:t>
            </a:r>
            <a:r>
              <a:rPr lang="en-US" altLang="zh-CN" sz="2000" b="1" dirty="0"/>
              <a:t> </a:t>
            </a:r>
            <a:r>
              <a:rPr lang="en-US" altLang="zh-CN" sz="2000" b="1" dirty="0" err="1"/>
              <a:t>cnt</a:t>
            </a:r>
            <a:r>
              <a:rPr lang="en-US" altLang="zh-CN" sz="2000" b="1" dirty="0"/>
              <a:t> = read(</a:t>
            </a:r>
            <a:r>
              <a:rPr lang="en-US" altLang="zh-CN" sz="2000" b="1" dirty="0" err="1"/>
              <a:t>fd</a:t>
            </a:r>
            <a:r>
              <a:rPr lang="en-US" altLang="zh-CN" sz="2000" b="1" dirty="0"/>
              <a:t>, str, 10);</a:t>
            </a:r>
          </a:p>
          <a:p>
            <a:r>
              <a:rPr lang="en-US" altLang="zh-CN" sz="2000" b="1" dirty="0"/>
              <a:t>    </a:t>
            </a:r>
            <a:r>
              <a:rPr lang="en-US" altLang="zh-CN" sz="2000" b="1" dirty="0" err="1"/>
              <a:t>printf</a:t>
            </a:r>
            <a:r>
              <a:rPr lang="en-US" altLang="zh-CN" sz="2000" b="1" dirty="0"/>
              <a:t>("Child process: %s\n", str);</a:t>
            </a:r>
          </a:p>
          <a:p>
            <a:r>
              <a:rPr lang="en-US" altLang="zh-CN" sz="2000" b="1" dirty="0"/>
              <a:t>}  else {</a:t>
            </a:r>
          </a:p>
          <a:p>
            <a:r>
              <a:rPr lang="en-US" altLang="zh-CN" sz="2000" b="1" dirty="0"/>
              <a:t>    </a:t>
            </a:r>
            <a:r>
              <a:rPr lang="en-US" altLang="zh-CN" sz="2000" b="1" dirty="0" err="1"/>
              <a:t>ssize_t</a:t>
            </a:r>
            <a:r>
              <a:rPr lang="en-US" altLang="zh-CN" sz="2000" b="1" dirty="0"/>
              <a:t> </a:t>
            </a:r>
            <a:r>
              <a:rPr lang="en-US" altLang="zh-CN" sz="2000" b="1" dirty="0" err="1"/>
              <a:t>cnt</a:t>
            </a:r>
            <a:r>
              <a:rPr lang="en-US" altLang="zh-CN" sz="2000" b="1" dirty="0"/>
              <a:t> = read(</a:t>
            </a:r>
            <a:r>
              <a:rPr lang="en-US" altLang="zh-CN" sz="2000" b="1" dirty="0" err="1"/>
              <a:t>fd</a:t>
            </a:r>
            <a:r>
              <a:rPr lang="en-US" altLang="zh-CN" sz="2000" b="1" dirty="0"/>
              <a:t>, str, 10);</a:t>
            </a:r>
          </a:p>
          <a:p>
            <a:r>
              <a:rPr lang="en-US" altLang="zh-CN" sz="2000" b="1" dirty="0"/>
              <a:t>    </a:t>
            </a:r>
            <a:r>
              <a:rPr lang="en-US" altLang="zh-CN" sz="2000" b="1" dirty="0" err="1"/>
              <a:t>printf</a:t>
            </a:r>
            <a:r>
              <a:rPr lang="en-US" altLang="zh-CN" sz="2000" b="1" dirty="0"/>
              <a:t>("Parent process: %s\n", str);}</a:t>
            </a:r>
          </a:p>
          <a:p>
            <a:r>
              <a:rPr lang="en-US" altLang="zh-CN" sz="2000" b="1" dirty="0"/>
              <a:t>close(</a:t>
            </a:r>
            <a:r>
              <a:rPr lang="en-US" altLang="zh-CN" sz="2000" b="1" dirty="0" err="1"/>
              <a:t>fd</a:t>
            </a:r>
            <a:r>
              <a:rPr lang="en-US" altLang="zh-CN" sz="2000" b="1" dirty="0"/>
              <a:t>);</a:t>
            </a:r>
          </a:p>
          <a:p>
            <a:r>
              <a:rPr lang="en-US" altLang="zh-CN" sz="2000" b="1" dirty="0"/>
              <a:t>return 0;</a:t>
            </a:r>
          </a:p>
          <a:p>
            <a:r>
              <a:rPr lang="en-US" altLang="zh-CN" sz="2000" b="1" dirty="0"/>
              <a:t>}</a:t>
            </a:r>
            <a:endParaRPr lang="zh-CN" altLang="en-US" sz="2000" b="1" dirty="0"/>
          </a:p>
        </p:txBody>
      </p:sp>
      <p:sp>
        <p:nvSpPr>
          <p:cNvPr id="2" name="文本框 1">
            <a:extLst>
              <a:ext uri="{FF2B5EF4-FFF2-40B4-BE49-F238E27FC236}">
                <a16:creationId xmlns:a16="http://schemas.microsoft.com/office/drawing/2014/main" xmlns="" id="{5993E5AD-94ED-4D6B-ACD9-22D4FF73A6EF}"/>
              </a:ext>
            </a:extLst>
          </p:cNvPr>
          <p:cNvSpPr txBox="1"/>
          <p:nvPr/>
        </p:nvSpPr>
        <p:spPr>
          <a:xfrm>
            <a:off x="4932040" y="1335688"/>
            <a:ext cx="3528392" cy="954107"/>
          </a:xfrm>
          <a:prstGeom prst="rect">
            <a:avLst/>
          </a:prstGeom>
          <a:noFill/>
        </p:spPr>
        <p:txBody>
          <a:bodyPr wrap="square" rtlCol="0">
            <a:spAutoFit/>
          </a:bodyPr>
          <a:lstStyle/>
          <a:p>
            <a:r>
              <a:rPr lang="en-US" altLang="zh-CN" dirty="0"/>
              <a:t>test.txt:</a:t>
            </a:r>
          </a:p>
          <a:p>
            <a:r>
              <a:rPr lang="en-US" altLang="zh-CN" dirty="0" err="1">
                <a:solidFill>
                  <a:srgbClr val="FF0000"/>
                </a:solidFill>
              </a:rPr>
              <a:t>abcdefghijklmnopqrst</a:t>
            </a:r>
            <a:endParaRPr lang="zh-CN" altLang="en-US" dirty="0">
              <a:solidFill>
                <a:srgbClr val="FF0000"/>
              </a:solidFill>
            </a:endParaRPr>
          </a:p>
        </p:txBody>
      </p:sp>
    </p:spTree>
    <p:extLst>
      <p:ext uri="{BB962C8B-B14F-4D97-AF65-F5344CB8AC3E}">
        <p14:creationId xmlns:p14="http://schemas.microsoft.com/office/powerpoint/2010/main" val="42369110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xmlns="" id="{9CFC83D3-0CF7-4605-A96F-38AD12EB2D2F}"/>
              </a:ext>
            </a:extLst>
          </p:cNvPr>
          <p:cNvSpPr>
            <a:spLocks noChangeArrowheads="1"/>
          </p:cNvSpPr>
          <p:nvPr/>
        </p:nvSpPr>
        <p:spPr bwMode="auto">
          <a:xfrm>
            <a:off x="533400" y="1146175"/>
            <a:ext cx="8215313"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15963" indent="-352425">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FontTx/>
              <a:buNone/>
            </a:pPr>
            <a:r>
              <a:rPr lang="en-US" altLang="zh-CN" sz="4000" b="1" dirty="0">
                <a:solidFill>
                  <a:schemeClr val="accent2"/>
                </a:solidFill>
              </a:rPr>
              <a:t>3.3 </a:t>
            </a:r>
            <a:r>
              <a:rPr lang="zh-CN" altLang="en-US" sz="4000" b="1" dirty="0">
                <a:solidFill>
                  <a:schemeClr val="accent2"/>
                </a:solidFill>
              </a:rPr>
              <a:t>进程控制</a:t>
            </a:r>
          </a:p>
          <a:p>
            <a:pPr eaLnBrk="1" hangingPunct="1">
              <a:lnSpc>
                <a:spcPct val="120000"/>
              </a:lnSpc>
              <a:buFontTx/>
              <a:buBlip>
                <a:blip r:embed="rId3"/>
              </a:buBlip>
            </a:pPr>
            <a:r>
              <a:rPr lang="zh-CN" altLang="en-US" sz="3600" b="1" dirty="0">
                <a:solidFill>
                  <a:schemeClr val="accent2"/>
                </a:solidFill>
              </a:rPr>
              <a:t>  </a:t>
            </a:r>
            <a:r>
              <a:rPr lang="en-US" altLang="zh-CN" sz="3600" b="1" dirty="0">
                <a:solidFill>
                  <a:srgbClr val="339933"/>
                </a:solidFill>
              </a:rPr>
              <a:t>Review</a:t>
            </a:r>
          </a:p>
          <a:p>
            <a:pPr lvl="1" eaLnBrk="1" hangingPunct="1">
              <a:lnSpc>
                <a:spcPct val="120000"/>
              </a:lnSpc>
              <a:buFontTx/>
              <a:buBlip>
                <a:blip r:embed="rId4"/>
              </a:buBlip>
            </a:pPr>
            <a:r>
              <a:rPr lang="zh-CN" altLang="en-US" sz="3200" b="1" dirty="0"/>
              <a:t>原语</a:t>
            </a:r>
          </a:p>
          <a:p>
            <a:pPr lvl="1" eaLnBrk="1" hangingPunct="1">
              <a:lnSpc>
                <a:spcPct val="120000"/>
              </a:lnSpc>
              <a:buFontTx/>
              <a:buBlip>
                <a:blip r:embed="rId4"/>
              </a:buBlip>
            </a:pPr>
            <a:r>
              <a:rPr lang="zh-CN" altLang="en-US" sz="3200" b="1"/>
              <a:t>进程控制原语：创建与撤销、阻塞与唤醒、挂起与激活</a:t>
            </a:r>
          </a:p>
          <a:p>
            <a:pPr lvl="1" eaLnBrk="1" hangingPunct="1">
              <a:lnSpc>
                <a:spcPct val="120000"/>
              </a:lnSpc>
              <a:buFontTx/>
              <a:buBlip>
                <a:blip r:embed="rId4"/>
              </a:buBlip>
            </a:pPr>
            <a:r>
              <a:rPr lang="zh-CN" altLang="en-US" sz="3200" b="1" dirty="0"/>
              <a:t> </a:t>
            </a:r>
            <a:r>
              <a:rPr lang="en-US" altLang="zh-CN" sz="3200" b="1" dirty="0"/>
              <a:t>UNIX</a:t>
            </a:r>
            <a:r>
              <a:rPr lang="zh-CN" altLang="en-US" sz="3200" b="1" dirty="0"/>
              <a:t>的进程、状态、控制原语（</a:t>
            </a:r>
            <a:r>
              <a:rPr lang="en-US" altLang="zh-CN" sz="3200" b="1" dirty="0"/>
              <a:t>Fork</a:t>
            </a:r>
            <a:r>
              <a:rPr lang="zh-CN" altLang="en-US" sz="3200" b="1" dirty="0"/>
              <a:t>）</a:t>
            </a:r>
          </a:p>
        </p:txBody>
      </p:sp>
      <p:sp>
        <p:nvSpPr>
          <p:cNvPr id="385027" name="Rectangle 3">
            <a:extLst>
              <a:ext uri="{FF2B5EF4-FFF2-40B4-BE49-F238E27FC236}">
                <a16:creationId xmlns:a16="http://schemas.microsoft.com/office/drawing/2014/main" xmlns="" id="{F42D7BCE-8DB8-4DE2-9825-676C4C16087A}"/>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xmlns="" id="{D2816784-2865-4092-830C-256A8FBF0E74}"/>
              </a:ext>
            </a:extLst>
          </p:cNvPr>
          <p:cNvSpPr>
            <a:spLocks noChangeArrowheads="1"/>
          </p:cNvSpPr>
          <p:nvPr/>
        </p:nvSpPr>
        <p:spPr bwMode="auto">
          <a:xfrm>
            <a:off x="381000" y="1150938"/>
            <a:ext cx="8382000" cy="551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65150" indent="-282575">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041400" indent="-2825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425575"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10000"/>
              </a:spcBef>
              <a:buFontTx/>
              <a:buNone/>
            </a:pPr>
            <a:r>
              <a:rPr lang="en-US" altLang="zh-CN" b="1">
                <a:solidFill>
                  <a:schemeClr val="accent2"/>
                </a:solidFill>
              </a:rPr>
              <a:t>3.4 </a:t>
            </a:r>
            <a:r>
              <a:rPr lang="zh-CN" altLang="en-US" b="1">
                <a:solidFill>
                  <a:schemeClr val="accent2"/>
                </a:solidFill>
              </a:rPr>
              <a:t>线程</a:t>
            </a:r>
            <a:r>
              <a:rPr lang="en-US" altLang="zh-CN" b="1">
                <a:solidFill>
                  <a:schemeClr val="accent2"/>
                </a:solidFill>
              </a:rPr>
              <a:t>(THREAD)</a:t>
            </a:r>
          </a:p>
          <a:p>
            <a:pPr lvl="1" eaLnBrk="1" hangingPunct="1">
              <a:lnSpc>
                <a:spcPct val="110000"/>
              </a:lnSpc>
              <a:spcBef>
                <a:spcPct val="10000"/>
              </a:spcBef>
              <a:buFontTx/>
              <a:buBlip>
                <a:blip r:embed="rId3"/>
              </a:buBlip>
            </a:pPr>
            <a:r>
              <a:rPr lang="zh-CN" altLang="en-US" sz="2600" b="1">
                <a:solidFill>
                  <a:srgbClr val="FF3300"/>
                </a:solidFill>
              </a:rPr>
              <a:t>在传统的操作系统中，进程体现两个属性：资源分配的单位和调度运行的单位。</a:t>
            </a:r>
            <a:r>
              <a:rPr lang="zh-CN" altLang="en-US" sz="2600" b="1"/>
              <a:t>作为前者，一个进程有自己的地址空间，包括程序、数据、</a:t>
            </a:r>
            <a:r>
              <a:rPr lang="en-US" altLang="zh-CN" sz="2600" b="1"/>
              <a:t>PCB</a:t>
            </a:r>
            <a:r>
              <a:rPr lang="zh-CN" altLang="en-US" sz="2600" b="1"/>
              <a:t>及其它资源；作为后者，一个进程在执行过程中需要使用一个或多个程序；另外，一个进程的执行过程会与其他进程夹在一起。操作系统根据进程的状态和调度优先级对就绪进程实施调度；</a:t>
            </a:r>
          </a:p>
          <a:p>
            <a:pPr lvl="1" eaLnBrk="1" hangingPunct="1">
              <a:lnSpc>
                <a:spcPct val="110000"/>
              </a:lnSpc>
              <a:spcBef>
                <a:spcPct val="10000"/>
              </a:spcBef>
              <a:buFontTx/>
              <a:buBlip>
                <a:blip r:embed="rId3"/>
              </a:buBlip>
            </a:pPr>
            <a:r>
              <a:rPr lang="zh-CN" altLang="en-US" sz="2600" b="1"/>
              <a:t>实施进程的创建、删除和切换过程中时空代价大，限制了系统中的进程数目和并发活动的程度。</a:t>
            </a:r>
            <a:r>
              <a:rPr lang="zh-CN" altLang="en-US" sz="2600" b="1">
                <a:solidFill>
                  <a:srgbClr val="FF3300"/>
                </a:solidFill>
              </a:rPr>
              <a:t>现代操作系统中，进程作为资源的拥有者，调度和运行的属性赋予新的实体</a:t>
            </a:r>
            <a:r>
              <a:rPr lang="en-US" altLang="zh-CN" sz="2600" b="1">
                <a:solidFill>
                  <a:srgbClr val="FF3300"/>
                </a:solidFill>
              </a:rPr>
              <a:t>——</a:t>
            </a:r>
            <a:r>
              <a:rPr lang="zh-CN" altLang="en-US" sz="2600" b="1">
                <a:solidFill>
                  <a:srgbClr val="FF3300"/>
                </a:solidFill>
              </a:rPr>
              <a:t>线程。</a:t>
            </a:r>
          </a:p>
        </p:txBody>
      </p:sp>
      <p:sp>
        <p:nvSpPr>
          <p:cNvPr id="387075" name="Rectangle 3">
            <a:extLst>
              <a:ext uri="{FF2B5EF4-FFF2-40B4-BE49-F238E27FC236}">
                <a16:creationId xmlns:a16="http://schemas.microsoft.com/office/drawing/2014/main" xmlns="" id="{79D32FF3-3487-414D-B99E-208AEE5BCCC0}"/>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xmlns="" id="{5EB38D05-7E3B-4C5E-A0E5-26D86CAB4636}"/>
              </a:ext>
            </a:extLst>
          </p:cNvPr>
          <p:cNvSpPr>
            <a:spLocks noChangeArrowheads="1"/>
          </p:cNvSpPr>
          <p:nvPr/>
        </p:nvSpPr>
        <p:spPr bwMode="auto">
          <a:xfrm>
            <a:off x="381000" y="1143000"/>
            <a:ext cx="8382000" cy="515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65150" indent="-282575">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041400" indent="-2825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425575"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10000"/>
              </a:spcBef>
              <a:buFontTx/>
              <a:buNone/>
            </a:pPr>
            <a:r>
              <a:rPr lang="en-US" altLang="zh-CN" b="1" dirty="0">
                <a:solidFill>
                  <a:schemeClr val="accent2"/>
                </a:solidFill>
              </a:rPr>
              <a:t>3.4 </a:t>
            </a:r>
            <a:r>
              <a:rPr lang="zh-CN" altLang="en-US" b="1" dirty="0">
                <a:solidFill>
                  <a:schemeClr val="accent2"/>
                </a:solidFill>
              </a:rPr>
              <a:t>线程</a:t>
            </a:r>
            <a:r>
              <a:rPr lang="en-US" altLang="zh-CN" b="1" dirty="0">
                <a:solidFill>
                  <a:schemeClr val="accent2"/>
                </a:solidFill>
              </a:rPr>
              <a:t>(THREAD)</a:t>
            </a:r>
          </a:p>
          <a:p>
            <a:pPr lvl="1" eaLnBrk="1" hangingPunct="1">
              <a:lnSpc>
                <a:spcPct val="110000"/>
              </a:lnSpc>
              <a:spcBef>
                <a:spcPct val="10000"/>
              </a:spcBef>
              <a:buFontTx/>
              <a:buNone/>
            </a:pPr>
            <a:r>
              <a:rPr lang="en-US" altLang="zh-CN" b="1" dirty="0"/>
              <a:t>   </a:t>
            </a:r>
            <a:r>
              <a:rPr lang="zh-CN" altLang="en-US" b="1"/>
              <a:t>引入线程的目的是</a:t>
            </a:r>
            <a:r>
              <a:rPr lang="zh-CN" altLang="en-US" b="1" smtClean="0">
                <a:solidFill>
                  <a:schemeClr val="accent2"/>
                </a:solidFill>
              </a:rPr>
              <a:t>简化线程</a:t>
            </a:r>
            <a:r>
              <a:rPr lang="zh-CN" altLang="en-US" b="1">
                <a:solidFill>
                  <a:schemeClr val="accent2"/>
                </a:solidFill>
              </a:rPr>
              <a:t>间的通信</a:t>
            </a:r>
            <a:r>
              <a:rPr lang="zh-CN" altLang="en-US" b="1"/>
              <a:t>，以小的开销来提高进程内的</a:t>
            </a:r>
            <a:r>
              <a:rPr lang="zh-CN" altLang="en-US" b="1">
                <a:solidFill>
                  <a:schemeClr val="accent2"/>
                </a:solidFill>
              </a:rPr>
              <a:t>并发程度</a:t>
            </a:r>
            <a:r>
              <a:rPr lang="en-US" altLang="zh-CN" b="1" dirty="0"/>
              <a:t>:</a:t>
            </a:r>
          </a:p>
          <a:p>
            <a:pPr lvl="1" eaLnBrk="1" hangingPunct="1">
              <a:lnSpc>
                <a:spcPct val="110000"/>
              </a:lnSpc>
              <a:spcBef>
                <a:spcPct val="10000"/>
              </a:spcBef>
              <a:buFontTx/>
              <a:buBlip>
                <a:blip r:embed="rId3"/>
              </a:buBlip>
            </a:pPr>
            <a:r>
              <a:rPr lang="zh-CN" altLang="en-US" b="1" dirty="0"/>
              <a:t>提高系统的执行效率</a:t>
            </a:r>
          </a:p>
          <a:p>
            <a:pPr lvl="1" eaLnBrk="1" hangingPunct="1">
              <a:lnSpc>
                <a:spcPct val="110000"/>
              </a:lnSpc>
              <a:spcBef>
                <a:spcPct val="10000"/>
              </a:spcBef>
              <a:buFontTx/>
              <a:buBlip>
                <a:blip r:embed="rId3"/>
              </a:buBlip>
            </a:pPr>
            <a:r>
              <a:rPr lang="zh-CN" altLang="en-US" b="1" dirty="0"/>
              <a:t>减少处理机的空转时间和调度切换的时间，便于系统管理</a:t>
            </a:r>
          </a:p>
          <a:p>
            <a:pPr lvl="1" eaLnBrk="1" hangingPunct="1">
              <a:lnSpc>
                <a:spcPct val="110000"/>
              </a:lnSpc>
              <a:spcBef>
                <a:spcPct val="10000"/>
              </a:spcBef>
              <a:buFontTx/>
              <a:buBlip>
                <a:blip r:embed="rId3"/>
              </a:buBlip>
            </a:pPr>
            <a:r>
              <a:rPr lang="zh-CN" altLang="en-US" b="1" dirty="0"/>
              <a:t>本节内容包括</a:t>
            </a:r>
            <a:r>
              <a:rPr lang="en-US" altLang="zh-CN" b="1" dirty="0"/>
              <a:t>:</a:t>
            </a:r>
          </a:p>
          <a:p>
            <a:pPr lvl="2" eaLnBrk="1" hangingPunct="1">
              <a:lnSpc>
                <a:spcPct val="110000"/>
              </a:lnSpc>
              <a:spcBef>
                <a:spcPct val="10000"/>
              </a:spcBef>
              <a:buFontTx/>
              <a:buBlip>
                <a:blip r:embed="rId4"/>
              </a:buBlip>
            </a:pPr>
            <a:r>
              <a:rPr lang="zh-CN" altLang="en-US" sz="2800" b="1" dirty="0">
                <a:solidFill>
                  <a:srgbClr val="006600"/>
                </a:solidFill>
              </a:rPr>
              <a:t>线程的引入</a:t>
            </a:r>
          </a:p>
          <a:p>
            <a:pPr lvl="2" eaLnBrk="1" hangingPunct="1">
              <a:lnSpc>
                <a:spcPct val="110000"/>
              </a:lnSpc>
              <a:spcBef>
                <a:spcPct val="10000"/>
              </a:spcBef>
              <a:buFontTx/>
              <a:buBlip>
                <a:blip r:embed="rId4"/>
              </a:buBlip>
            </a:pPr>
            <a:r>
              <a:rPr lang="zh-CN" altLang="en-US" sz="2800" b="1" dirty="0">
                <a:solidFill>
                  <a:srgbClr val="006600"/>
                </a:solidFill>
              </a:rPr>
              <a:t>进程和线程的比较</a:t>
            </a:r>
          </a:p>
          <a:p>
            <a:pPr lvl="2" eaLnBrk="1" hangingPunct="1">
              <a:lnSpc>
                <a:spcPct val="110000"/>
              </a:lnSpc>
              <a:spcBef>
                <a:spcPct val="10000"/>
              </a:spcBef>
              <a:buFontTx/>
              <a:buBlip>
                <a:blip r:embed="rId4"/>
              </a:buBlip>
            </a:pPr>
            <a:r>
              <a:rPr lang="zh-CN" altLang="en-US" sz="2800" b="1" dirty="0">
                <a:solidFill>
                  <a:srgbClr val="006600"/>
                </a:solidFill>
              </a:rPr>
              <a:t>线程举例</a:t>
            </a:r>
          </a:p>
        </p:txBody>
      </p:sp>
      <p:sp>
        <p:nvSpPr>
          <p:cNvPr id="389123" name="Rectangle 3">
            <a:extLst>
              <a:ext uri="{FF2B5EF4-FFF2-40B4-BE49-F238E27FC236}">
                <a16:creationId xmlns:a16="http://schemas.microsoft.com/office/drawing/2014/main" xmlns="" id="{FFFCF0EF-E870-432E-B5F4-A975DCC3D936}"/>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xmlns="" id="{103D1C07-C903-4E9F-A5AD-BCF1A97C39AF}"/>
              </a:ext>
            </a:extLst>
          </p:cNvPr>
          <p:cNvSpPr>
            <a:spLocks noChangeArrowheads="1"/>
          </p:cNvSpPr>
          <p:nvPr/>
        </p:nvSpPr>
        <p:spPr bwMode="auto">
          <a:xfrm>
            <a:off x="381000" y="1139825"/>
            <a:ext cx="8382000" cy="309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669925" indent="-3873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6175" indent="-231775">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10000"/>
              </a:spcBef>
              <a:buFontTx/>
              <a:buNone/>
            </a:pPr>
            <a:r>
              <a:rPr lang="en-US" altLang="zh-CN" b="1">
                <a:solidFill>
                  <a:schemeClr val="accent2"/>
                </a:solidFill>
              </a:rPr>
              <a:t>3.4 </a:t>
            </a:r>
            <a:r>
              <a:rPr lang="zh-CN" altLang="en-US" b="1">
                <a:solidFill>
                  <a:schemeClr val="accent2"/>
                </a:solidFill>
              </a:rPr>
              <a:t>线程</a:t>
            </a:r>
            <a:r>
              <a:rPr lang="en-US" altLang="zh-CN" b="1">
                <a:solidFill>
                  <a:schemeClr val="accent2"/>
                </a:solidFill>
              </a:rPr>
              <a:t>(THREAD)</a:t>
            </a:r>
            <a:br>
              <a:rPr lang="en-US" altLang="zh-CN" b="1">
                <a:solidFill>
                  <a:schemeClr val="accent2"/>
                </a:solidFill>
              </a:rPr>
            </a:br>
            <a:r>
              <a:rPr lang="en-US" altLang="zh-CN" sz="3000" b="1">
                <a:solidFill>
                  <a:srgbClr val="006600"/>
                </a:solidFill>
              </a:rPr>
              <a:t>3.4.1 </a:t>
            </a:r>
            <a:r>
              <a:rPr lang="zh-CN" altLang="en-US" sz="3000" b="1">
                <a:solidFill>
                  <a:srgbClr val="006600"/>
                </a:solidFill>
              </a:rPr>
              <a:t>线程的引入</a:t>
            </a:r>
          </a:p>
          <a:p>
            <a:pPr lvl="1" eaLnBrk="1" hangingPunct="1">
              <a:lnSpc>
                <a:spcPct val="110000"/>
              </a:lnSpc>
              <a:spcBef>
                <a:spcPct val="10000"/>
              </a:spcBef>
              <a:buFontTx/>
              <a:buBlip>
                <a:blip r:embed="rId3"/>
              </a:buBlip>
            </a:pPr>
            <a:r>
              <a:rPr lang="zh-CN" altLang="en-US" b="1"/>
              <a:t>引入</a:t>
            </a:r>
            <a:r>
              <a:rPr lang="zh-CN" altLang="en-US" b="1">
                <a:solidFill>
                  <a:srgbClr val="FF3300"/>
                </a:solidFill>
              </a:rPr>
              <a:t>进程</a:t>
            </a:r>
            <a:r>
              <a:rPr lang="zh-CN" altLang="en-US" b="1"/>
              <a:t>的目的：使多个程序能并发执行，以提高资源利用率和系统吞吐量；</a:t>
            </a:r>
            <a:endParaRPr lang="zh-CN" altLang="en-US" b="1">
              <a:solidFill>
                <a:srgbClr val="006600"/>
              </a:solidFill>
            </a:endParaRPr>
          </a:p>
          <a:p>
            <a:pPr lvl="1" eaLnBrk="1" hangingPunct="1">
              <a:lnSpc>
                <a:spcPct val="110000"/>
              </a:lnSpc>
              <a:spcBef>
                <a:spcPct val="10000"/>
              </a:spcBef>
              <a:buFontTx/>
              <a:buBlip>
                <a:blip r:embed="rId3"/>
              </a:buBlip>
            </a:pPr>
            <a:r>
              <a:rPr lang="zh-CN" altLang="en-US" b="1"/>
              <a:t>引入</a:t>
            </a:r>
            <a:r>
              <a:rPr lang="zh-CN" altLang="en-US" b="1">
                <a:solidFill>
                  <a:srgbClr val="FF3300"/>
                </a:solidFill>
              </a:rPr>
              <a:t>线程</a:t>
            </a:r>
            <a:r>
              <a:rPr lang="zh-CN" altLang="en-US" b="1"/>
              <a:t>的目的：减少程序在并发执行时所付出的时空开销，使</a:t>
            </a:r>
            <a:r>
              <a:rPr lang="en-US" altLang="zh-CN" b="1"/>
              <a:t>OS</a:t>
            </a:r>
            <a:r>
              <a:rPr lang="zh-CN" altLang="en-US" b="1"/>
              <a:t>具有更好的并发性。</a:t>
            </a:r>
          </a:p>
        </p:txBody>
      </p:sp>
      <p:sp>
        <p:nvSpPr>
          <p:cNvPr id="391171" name="Rectangle 3">
            <a:extLst>
              <a:ext uri="{FF2B5EF4-FFF2-40B4-BE49-F238E27FC236}">
                <a16:creationId xmlns:a16="http://schemas.microsoft.com/office/drawing/2014/main" xmlns="" id="{66F22A76-ED07-4F71-BD02-752E2F15E373}"/>
              </a:ext>
            </a:extLst>
          </p:cNvPr>
          <p:cNvSpPr>
            <a:spLocks noChangeArrowheads="1"/>
          </p:cNvSpPr>
          <p:nvPr/>
        </p:nvSpPr>
        <p:spPr bwMode="auto">
          <a:xfrm>
            <a:off x="1066800" y="61913"/>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4400" b="1">
                <a:solidFill>
                  <a:srgbClr val="FF3300"/>
                </a:solidFill>
                <a:effectLst>
                  <a:outerShdw blurRad="38100" dist="38100" dir="2700000" algn="tl">
                    <a:srgbClr val="C0C0C0"/>
                  </a:outerShdw>
                </a:effectLst>
                <a:ea typeface="隶书" pitchFamily="49" charset="-122"/>
              </a:rPr>
              <a:t>第三章   进程管理</a:t>
            </a:r>
          </a:p>
        </p:txBody>
      </p:sp>
    </p:spTree>
  </p:cSld>
  <p:clrMapOvr>
    <a:masterClrMapping/>
  </p:clrMapOvr>
</p:sld>
</file>

<file path=ppt/theme/theme1.xml><?xml version="1.0" encoding="utf-8"?>
<a:theme xmlns:a="http://schemas.openxmlformats.org/drawingml/2006/main" name="neu-wdl-4">
  <a:themeElements>
    <a:clrScheme name="neu-wdl-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eu-wdl-4">
      <a:majorFont>
        <a:latin typeface="Times New Roman"/>
        <a:ea typeface="隶书"/>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neu-wdl-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eu-wdl-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eu-wdl-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eu-wdl-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eu-wdl-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eu-wdl-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eu-wdl-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Data\Microsoft\Templates\neu-wdl-4.pot</Template>
  <TotalTime>142</TotalTime>
  <Words>9465</Words>
  <Application>Microsoft Office PowerPoint</Application>
  <PresentationFormat>全屏显示(4:3)</PresentationFormat>
  <Paragraphs>1689</Paragraphs>
  <Slides>126</Slides>
  <Notes>126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126</vt:i4>
      </vt:variant>
    </vt:vector>
  </HeadingPairs>
  <TitlesOfParts>
    <vt:vector size="136" baseType="lpstr">
      <vt:lpstr>华文行楷</vt:lpstr>
      <vt:lpstr>华文新魏</vt:lpstr>
      <vt:lpstr>隶书</vt:lpstr>
      <vt:lpstr>宋体</vt:lpstr>
      <vt:lpstr>Arial</vt:lpstr>
      <vt:lpstr>Symbol</vt:lpstr>
      <vt:lpstr>Times New Roman</vt:lpstr>
      <vt:lpstr>Wingdings</vt:lpstr>
      <vt:lpstr>Wingdings 2</vt:lpstr>
      <vt:lpstr>neu-wdl-4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dbgroup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操作系统总结</dc:title>
  <dc:creator>wdl</dc:creator>
  <cp:lastModifiedBy>lenovo</cp:lastModifiedBy>
  <cp:revision>244</cp:revision>
  <dcterms:created xsi:type="dcterms:W3CDTF">2003-12-08T10:07:08Z</dcterms:created>
  <dcterms:modified xsi:type="dcterms:W3CDTF">2022-03-10T01:22:19Z</dcterms:modified>
</cp:coreProperties>
</file>