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1.xml" ContentType="application/vnd.openxmlformats-officedocument.presentationml.tags+xml"/>
  <Override PartName="/ppt/notesSlides/notesSlide60.xml" ContentType="application/vnd.openxmlformats-officedocument.presentationml.notesSlide+xml"/>
  <Override PartName="/ppt/tags/tag2.xml" ContentType="application/vnd.openxmlformats-officedocument.presentationml.tags+xml"/>
  <Override PartName="/ppt/notesSlides/notesSlide61.xml" ContentType="application/vnd.openxmlformats-officedocument.presentationml.notesSlide+xml"/>
  <Override PartName="/ppt/tags/tag3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722" r:id="rId2"/>
    <p:sldId id="723" r:id="rId3"/>
    <p:sldId id="724" r:id="rId4"/>
    <p:sldId id="725" r:id="rId5"/>
    <p:sldId id="726" r:id="rId6"/>
    <p:sldId id="727" r:id="rId7"/>
    <p:sldId id="728" r:id="rId8"/>
    <p:sldId id="729" r:id="rId9"/>
    <p:sldId id="730" r:id="rId10"/>
    <p:sldId id="731" r:id="rId11"/>
    <p:sldId id="732" r:id="rId12"/>
    <p:sldId id="733" r:id="rId13"/>
    <p:sldId id="734" r:id="rId14"/>
    <p:sldId id="735" r:id="rId15"/>
    <p:sldId id="736" r:id="rId16"/>
    <p:sldId id="737" r:id="rId17"/>
    <p:sldId id="738" r:id="rId18"/>
    <p:sldId id="739" r:id="rId19"/>
    <p:sldId id="740" r:id="rId20"/>
    <p:sldId id="741" r:id="rId21"/>
    <p:sldId id="742" r:id="rId22"/>
    <p:sldId id="743" r:id="rId23"/>
    <p:sldId id="744" r:id="rId24"/>
    <p:sldId id="745" r:id="rId25"/>
    <p:sldId id="746" r:id="rId26"/>
    <p:sldId id="747" r:id="rId27"/>
    <p:sldId id="748" r:id="rId28"/>
    <p:sldId id="749" r:id="rId29"/>
    <p:sldId id="750" r:id="rId30"/>
    <p:sldId id="1191" r:id="rId31"/>
    <p:sldId id="751" r:id="rId32"/>
    <p:sldId id="752" r:id="rId33"/>
    <p:sldId id="1192" r:id="rId34"/>
    <p:sldId id="753" r:id="rId35"/>
    <p:sldId id="754" r:id="rId36"/>
    <p:sldId id="1193" r:id="rId37"/>
    <p:sldId id="755" r:id="rId38"/>
    <p:sldId id="1196" r:id="rId39"/>
    <p:sldId id="1194" r:id="rId40"/>
    <p:sldId id="1195" r:id="rId41"/>
    <p:sldId id="758" r:id="rId42"/>
    <p:sldId id="759" r:id="rId43"/>
    <p:sldId id="1189" r:id="rId44"/>
    <p:sldId id="760" r:id="rId45"/>
    <p:sldId id="761" r:id="rId46"/>
    <p:sldId id="762" r:id="rId47"/>
    <p:sldId id="763" r:id="rId48"/>
    <p:sldId id="764" r:id="rId49"/>
    <p:sldId id="765" r:id="rId50"/>
    <p:sldId id="766" r:id="rId51"/>
    <p:sldId id="767" r:id="rId52"/>
    <p:sldId id="1190" r:id="rId53"/>
    <p:sldId id="768" r:id="rId54"/>
    <p:sldId id="769" r:id="rId55"/>
    <p:sldId id="770" r:id="rId56"/>
    <p:sldId id="1197" r:id="rId57"/>
    <p:sldId id="1198" r:id="rId58"/>
    <p:sldId id="771" r:id="rId59"/>
    <p:sldId id="772" r:id="rId60"/>
    <p:sldId id="773" r:id="rId61"/>
    <p:sldId id="774" r:id="rId62"/>
    <p:sldId id="775" r:id="rId63"/>
    <p:sldId id="776" r:id="rId64"/>
    <p:sldId id="1199" r:id="rId65"/>
    <p:sldId id="777" r:id="rId66"/>
    <p:sldId id="778" r:id="rId67"/>
    <p:sldId id="779" r:id="rId68"/>
    <p:sldId id="780" r:id="rId69"/>
    <p:sldId id="781" r:id="rId70"/>
    <p:sldId id="782" r:id="rId71"/>
    <p:sldId id="783" r:id="rId72"/>
    <p:sldId id="784" r:id="rId73"/>
    <p:sldId id="785" r:id="rId74"/>
    <p:sldId id="1200" r:id="rId75"/>
    <p:sldId id="786" r:id="rId76"/>
    <p:sldId id="787" r:id="rId77"/>
    <p:sldId id="788" r:id="rId78"/>
    <p:sldId id="789" r:id="rId79"/>
    <p:sldId id="790" r:id="rId80"/>
    <p:sldId id="791" r:id="rId81"/>
    <p:sldId id="792" r:id="rId82"/>
    <p:sldId id="793" r:id="rId83"/>
    <p:sldId id="794" r:id="rId84"/>
    <p:sldId id="795" r:id="rId85"/>
    <p:sldId id="796" r:id="rId86"/>
    <p:sldId id="797" r:id="rId87"/>
    <p:sldId id="798" r:id="rId88"/>
    <p:sldId id="799" r:id="rId89"/>
    <p:sldId id="800" r:id="rId90"/>
    <p:sldId id="801" r:id="rId91"/>
    <p:sldId id="802" r:id="rId92"/>
    <p:sldId id="803" r:id="rId93"/>
    <p:sldId id="804" r:id="rId94"/>
    <p:sldId id="1187" r:id="rId95"/>
    <p:sldId id="805" r:id="rId9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CC00"/>
    <a:srgbClr val="CCFF33"/>
    <a:srgbClr val="CCFFFF"/>
    <a:srgbClr val="FFFF00"/>
    <a:srgbClr val="FF3300"/>
    <a:srgbClr val="FF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3826" autoAdjust="0"/>
  </p:normalViewPr>
  <p:slideViewPr>
    <p:cSldViewPr>
      <p:cViewPr varScale="1">
        <p:scale>
          <a:sx n="63" d="100"/>
          <a:sy n="63" d="100"/>
        </p:scale>
        <p:origin x="13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9A695E8-2DAF-4308-B668-4F7422D9F9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7F467BF-F1AA-4F7A-B640-7D5C9CDC38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D15ECE5D-1CBE-42F1-AB06-072E82CF6E7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D7551A5D-868B-4A5A-BEF7-3CBEA149CA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33749B-3DC0-4319-BB62-127B04B89E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844E5957-0FB9-4CF0-AB35-E6FC77B516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9D2070A-EA1F-467F-899D-58906B2AF7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9D1A7B-46E4-42D2-B567-4E19D97347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3B40278B-388A-4641-A64F-FA9E7479EF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37B49AB6-A9D0-498B-AA58-C245EDA3FA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8245FFE7-033A-4D73-96A1-F5F536508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D88A2C-91EB-4213-B57E-2280057C41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656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11FA5BD-E9C3-49F0-A3AA-9EF1C434E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4E7ED32-753F-4ED7-B9C4-FA53B073CFA3}" type="slidenum">
              <a:rPr lang="en-US" altLang="zh-CN" sz="1200" smtClean="0"/>
              <a:pPr/>
              <a:t>1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4A2226-C98A-4196-A67E-D43E6DFC0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B9FB008-EAC3-47E6-A326-F41284221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2492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05848B5-7279-43AC-AB93-6A23465F6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F52EF60-8A07-46FD-A596-E089937871D2}" type="slidenum">
              <a:rPr lang="en-US" altLang="zh-CN" sz="1200" smtClean="0"/>
              <a:pPr/>
              <a:t>10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48B3A94-25BF-41B0-8DC3-60739D40B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F9F29E8-34D5-40A0-938E-E5F8F32F2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4333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58D5173-1850-46CE-8873-72791A87E7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883AD2-5991-444A-9B3D-A7152C384ECA}" type="slidenum">
              <a:rPr lang="en-US" altLang="zh-CN" sz="1200" smtClean="0"/>
              <a:pPr/>
              <a:t>11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C147F2F-41F9-4608-A66B-4BE6036BF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FE26410-47CE-43FF-8E57-56F7ACD10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长期调度相当于一个阀门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51196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87A2187-0B49-4B77-8098-9CEAE9163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F08FCE1-E925-4571-A667-F3CE50CF9B15}" type="slidenum">
              <a:rPr lang="en-US" altLang="zh-CN" sz="1200" smtClean="0"/>
              <a:pPr/>
              <a:t>12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93DF6A8-F77E-476B-9F04-D0783CEDBB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579EA75-612E-405E-AAAA-93EC8EA96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4133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F075F3D-9D95-43B5-9DBA-D893678918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CB065A-987B-485E-962E-954361560B8E}" type="slidenum">
              <a:rPr lang="en-US" altLang="zh-CN" sz="1200" smtClean="0"/>
              <a:pPr/>
              <a:t>13</a:t>
            </a:fld>
            <a:endParaRPr lang="en-US" altLang="zh-CN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2C49DE9-6E41-4775-BAF1-3101DC93BC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D29B74B-5872-4546-AC2C-BB9434B4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8739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A396C1A-690F-4BA3-9A5C-C4848DCBE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D569FB4-63EE-4E8A-A63C-F6CFC44BAB64}" type="slidenum">
              <a:rPr lang="en-US" altLang="zh-CN" sz="1200" smtClean="0"/>
              <a:pPr/>
              <a:t>14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26EF06D-1723-4F4A-880D-1ECC9B2BB6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8756206-4697-43AC-A2F5-13303EB3E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0383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AFD9206-3BDD-4D18-B338-C0C39B9ADB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E2D25C3-CBF1-4D47-B189-293F99FDCA5E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B491D95-1BE1-40A3-8E97-75964954E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0255A03-9BB0-4BE9-B79C-B9244C1F4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599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A380F7B-7DD8-401E-A6BC-0ECD252EF1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7255E48-6118-47AA-ACB4-0F3C5A24AA54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CB4B552-2180-4CAF-9280-ECDF186FBB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855E2DC-1AF9-491F-BEF5-4A05F03E1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5828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6D9F783-75BC-472E-82FA-D6F905AA38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D21CAFF-6F7E-4834-AAB5-2FA943E79D14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DB69121-E300-4030-B4AC-523B85524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38C5D44-DCF1-43D2-BA44-C6E006544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70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22609E0-B605-4DF8-A219-97E36F6D64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7E6526-374B-4B76-998C-BAA6443BEC04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4717990-2A3F-4175-95B4-BD26EC766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B8BEB0D-47E5-4EE1-A68E-0F8649D21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56955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8424A730-03BA-461F-93D9-0918E1A6A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0BD895D-0E94-41E9-810E-93BD9A7EC940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EB7CCB4-23C4-4E78-B1EE-BF92DC55CD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D38E8EF-9389-441A-810A-6890D19E1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69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12129-5C2E-4768-A00F-050A386F44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E1252CB-9C53-4619-B0DE-1014955B8E5B}" type="slidenum">
              <a:rPr lang="en-US" altLang="zh-CN" sz="1200" smtClean="0"/>
              <a:pPr/>
              <a:t>2</a:t>
            </a:fld>
            <a:endParaRPr lang="en-US" altLang="zh-CN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2E5C7EE-9F5C-4850-88A3-6AE7C587C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C86CC2D-C146-42E5-BF43-E4B3F567B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7968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98BEDB4-884F-4D05-992C-5C35CAF565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5AF3AE4-9AA9-480E-A53B-11A5D2901FB6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E17A906-9E94-4EA9-9B6E-3F1ED76909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48E4E5E-1786-4739-9CF8-7FD07F05E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2176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79F605F-4D98-4D9E-9C5A-B63605D4C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2CE0DAB-793E-4293-AF1A-7EE972580356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66644C3-7698-4D48-9506-01215F2BA7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4A292DF-3B76-4442-886E-7D3A5A20A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7696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0D4C25D-01A9-4A40-94D8-B0D2DDC225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AD106E5-C1EF-4253-9EF9-AA98D256D4C8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54169C3-5549-4467-9604-10F48B0F3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DD22C4C-D0D4-49D7-BC1D-DAFEC13EB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8673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639BAC4-504F-4DB6-B51B-A27898EF6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83CF5FE-15D1-469C-96E1-7C95AC959C37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7C6DDDA-B14D-40D6-950A-D06DA09E7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76F25DD-4449-4183-826B-4B4EC7DA4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1070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F839C17-6FB5-42A9-BE5B-2E661A671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2BE969-3A1A-433A-B0AF-29F220E3A188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C6D7D6E-A65E-4134-BF63-74ECE2EA5F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B62B324-8781-46F7-9C39-12BD85C40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1837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8CAB5903-5BB5-4927-9599-B461699F95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83D1737-2C39-4878-9153-BA5A6828797D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ABE3621-EDDF-4A82-BDF1-C30672186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7BE6F77-FE63-4620-93CA-16A353C97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85550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037A0B6-1ABB-4C89-88E8-B3C1D8D0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8ABE750-26A9-46F8-8E10-1AD0A5968158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454A197-35B3-4397-A903-ADDFB0B7DD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1B9D087-40D0-4E08-B16B-091D6827F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8063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2F39E613-31BE-4DB3-B3CE-136866F627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0A5A31F-C340-4B43-AEB8-C2D489845140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D6BB4FD-73C3-47E9-962B-CAF35C2C8B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3F38CDA-F766-47E7-98B7-35A7FA465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55601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FD027C4-A8B3-45FE-A6D7-F5541AAAB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7141A39-5A6B-434A-9BA5-826E375FB5F5}" type="slidenum">
              <a:rPr lang="en-US" altLang="zh-CN" sz="1200"/>
              <a:pPr/>
              <a:t>28</a:t>
            </a:fld>
            <a:endParaRPr lang="en-US" altLang="zh-CN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60404F7-9C2F-416E-9747-1408EF2990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A579E5A5-0990-4DE3-A378-9CE83CAD5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7860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17CD85AA-4D78-4BF8-A548-A189726AE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D7804A4-3A96-4CA4-BD07-EA2325A114B3}" type="slidenum">
              <a:rPr lang="en-US" altLang="zh-CN" sz="1200"/>
              <a:pPr/>
              <a:t>29</a:t>
            </a:fld>
            <a:endParaRPr lang="en-US" altLang="zh-CN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8CCBBB41-3B62-4998-BB89-5ED68A645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65CA239-63D0-4C72-99AA-7E6D0E411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03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80D9DAB-7FC2-4268-8B00-B930BF8A9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FF968AA-7265-4A40-8F04-62DA05AB6292}" type="slidenum">
              <a:rPr lang="en-US" altLang="zh-CN" sz="1200" smtClean="0"/>
              <a:pPr/>
              <a:t>3</a:t>
            </a:fld>
            <a:endParaRPr lang="en-US" altLang="zh-CN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96ADC09-912A-4212-93ED-DA87D2C26F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C546C0E-A0C5-452D-9265-BA5FC316F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0690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AD5ED68-946F-4F35-ABDA-F50E0F88A4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2A2FDE3-1C59-4DC2-93F5-E7BC37521CE4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4213C4F-BA29-40B5-A920-349450F0C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8EE78A3-FCB6-46B0-BC1B-F72BC912A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74588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9B63E444-AAF4-478E-99FB-DC1AC762F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A6ED36-A3EF-48E5-B08B-4FC269CEEC12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909BF2C-C94D-4049-BC42-91C9C3D57E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2E6DF4F-C6B1-4D31-967C-05484DE77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等到当前作业或进程出让</a:t>
            </a:r>
            <a:r>
              <a:rPr lang="en-US" altLang="zh-CN" dirty="0"/>
              <a:t>CPU</a:t>
            </a:r>
            <a:r>
              <a:rPr lang="zh-CN" altLang="en-US" dirty="0"/>
              <a:t>：一是不抢占，二是不存在从阻塞到运行的转换，而是到就绪状态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471597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C67E678-A054-43A6-B325-526122F0B5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B56FEF6-3427-41FA-A09E-A5EAB12D5DFD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05D514C-61FE-473F-9893-D9E347D5A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CB26278-A9AC-46C3-86D4-FA6DBB1BC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4417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8EE5467-B254-4CCC-9B13-9B362C57C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9C7D527-2642-4BFC-B4B7-AEAF2E29C71F}" type="slidenum">
              <a:rPr lang="en-US" altLang="zh-CN" sz="1200"/>
              <a:pPr/>
              <a:t>33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33B9CB1-F475-418C-8D3A-E0F15B51D9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83B2082-5866-4DD9-9C9B-C2E4FAFAC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71396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6659723-1FF2-43D8-8F43-965CF75DCE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706DBE-36DB-4219-BBFB-ACF523486136}" type="slidenum">
              <a:rPr lang="en-US" altLang="zh-CN" sz="1200"/>
              <a:pPr/>
              <a:t>34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A864008-F7F7-419D-85DC-66D1FDBC4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CFC01B0-00C0-4EF2-9888-1A09FAFDB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89126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C8D2150-7D26-4CD2-A207-3ECAE9316E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5A53F4-7876-496D-98CF-59DCFBAB6559}" type="slidenum">
              <a:rPr lang="en-US" altLang="zh-CN" sz="1200"/>
              <a:pPr/>
              <a:t>35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57FC68A-FDEB-4B77-BAF1-F244D846B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3412D5A-773F-4D90-917D-7DF57C26A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5686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4C80E70-7D59-4A07-B7BD-E087D1C6DD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2A7CACA-CC7C-4A33-87F2-DF60F2646A04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17BFE85-D5C4-4ABF-BCF0-DF7A467268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0EFBBD6-B088-4C36-A60C-9404A1C39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20243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8D42117-06DD-4B32-8558-82769076BB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EC37593-3D93-4E1D-9270-FE75F306AA4E}" type="slidenum">
              <a:rPr lang="en-US" altLang="zh-CN" sz="1200"/>
              <a:pPr/>
              <a:t>37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652ED13-D45B-441C-AA17-5E060391EE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0F9604F-C0C6-4962-A95C-F26B92430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28405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B4F03BD-9075-4332-9BD6-F1A49F2D6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80CC865-35DE-4C79-A59C-4BA9D86A5904}" type="slidenum">
              <a:rPr lang="en-US" altLang="zh-CN" sz="1200"/>
              <a:pPr/>
              <a:t>38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E07FB95-6446-4BE8-90EC-BFB18AA6E7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779E067-17FD-4A6A-AB94-C1FDE9F2C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6991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58FE5A8-694F-41FB-83B4-65A5C0B21D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5EB01D1-803A-4307-B561-0502306F5ED0}" type="slidenum">
              <a:rPr lang="en-US" altLang="zh-CN" sz="1200"/>
              <a:pPr/>
              <a:t>39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1A5873F-8944-4E3E-9DCF-3585C4306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3F5B876-C656-4F77-83E1-730E5F3D6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202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0FD4F21-D6C3-4873-ACA5-F9BDDCB4E0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C0A2871-3153-4CF5-9C34-B0ACD378378A}" type="slidenum">
              <a:rPr lang="en-US" altLang="zh-CN" sz="1200" smtClean="0"/>
              <a:pPr/>
              <a:t>4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8F1F48F-97E2-463B-899A-DEECAB29A4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5881D30-80E6-45D0-BFCC-8EE29EB53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91764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B08755E-3C8E-4507-B608-A4FDCACA3D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4CF3816-CF3E-4EA2-9FC9-D26FBECAE119}" type="slidenum">
              <a:rPr lang="en-US" altLang="zh-CN" sz="1200"/>
              <a:pPr/>
              <a:t>40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D1DB603-FA3E-445F-893B-9F195B8AC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B6E2FE0-C292-438E-8847-436424034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2353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B46FCD1-ABDD-4997-B8E9-EE9F4330FD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5EC5CB5-1274-482A-85D4-471B03275302}" type="slidenum">
              <a:rPr lang="en-US" altLang="zh-CN" sz="1200"/>
              <a:pPr/>
              <a:t>41</a:t>
            </a:fld>
            <a:endParaRPr lang="en-US" altLang="zh-CN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4E68674-FBD4-4E96-8DDA-75987A17E6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150082C-6A2A-4B8C-A9E9-095F33EA0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https://zhuanlan.zhihu.com/p/84799744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380895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C6FBD1F9-8276-4DE1-91EA-56E8163749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EDEE33-E0D1-4F93-A8E0-38E26105A3FB}" type="slidenum">
              <a:rPr lang="en-US" altLang="zh-CN" sz="1200"/>
              <a:pPr/>
              <a:t>42</a:t>
            </a:fld>
            <a:endParaRPr lang="en-US" altLang="zh-CN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DC7C939-B997-4512-BA8A-73C2D469BF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7C2BB5C-6CC1-4B6D-A577-8AFE52C5C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9922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F902C47-E32F-491D-9271-DC3732C68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BAB30C0-F248-4D14-89B3-F80466E6C018}" type="slidenum">
              <a:rPr lang="en-US" altLang="zh-CN" sz="1200"/>
              <a:pPr/>
              <a:t>43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387CABF-51AE-4BC5-8F6E-044DCBC89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AFCF721-DA00-41AB-958B-46B4CBCAF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5901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6D58A767-1182-47DC-9687-10F7BE145F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6393505-5CE6-4FBF-868C-1FEE9D7AA3CB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56146B1-27CC-4029-A102-54A691DF1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03FE318-521A-4EC7-97B7-B1C35BA54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80887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0511775-BB80-45F5-9525-5C82275A2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A6B85A5-52D1-4A4A-A79C-F0235C333ABB}" type="slidenum">
              <a:rPr lang="en-US" altLang="zh-CN" sz="1200"/>
              <a:pPr/>
              <a:t>45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6B1E055-2454-468F-A9C9-88A993B866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EC61A74-AC39-4FC7-909A-DA3EBEBA3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88292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5190B1D-7F05-48F2-AF5E-C9D53651C3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2B7BCE4-7D2C-46F6-8FEA-8C4C816DF48D}" type="slidenum">
              <a:rPr lang="en-US" altLang="zh-CN" sz="1200"/>
              <a:pPr/>
              <a:t>46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89CCA4F-BF25-4209-9C30-6B0B7BAA3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AF985FC-E4ED-42B0-91E1-6F81C2FFD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90290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F40CA25-AE68-4827-BAC6-6EB16B949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23D040F-49E2-4E48-B700-3DA9B4B76A65}" type="slidenum">
              <a:rPr lang="en-US" altLang="zh-CN" sz="1200"/>
              <a:pPr/>
              <a:t>47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6492D25-BC24-4E1E-97BF-ECE78A71E9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7F74411-F192-4F41-87F7-A3488C045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00951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753B5C7-D0CF-4FCF-B53B-28CB37C5B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ACE1E35-6F81-41C3-95B3-6B85640E8B1F}" type="slidenum">
              <a:rPr lang="en-US" altLang="zh-CN" sz="1200"/>
              <a:pPr/>
              <a:t>48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CFC7241-AE83-48B0-AE9E-3DD4C00AC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F312BCC-1938-436E-94DE-EA12CA970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87668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1FCA84D-47B4-4574-8155-9D77E95474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5CB660-72BE-4359-8AD4-8C415195C608}" type="slidenum">
              <a:rPr lang="en-US" altLang="zh-CN" sz="1200"/>
              <a:pPr/>
              <a:t>49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000FA2A-AF25-4325-92C8-351892082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D081161-E998-40BB-AC4C-731B71852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506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A90C017-346F-47A1-A927-1EB31D3513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13072C-6FC3-4275-93C7-280600EBF984}" type="slidenum">
              <a:rPr lang="en-US" altLang="zh-CN" sz="1200" smtClean="0"/>
              <a:pPr/>
              <a:t>5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8DF9754-6C01-4163-B777-30D7167863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4DD3DDE-52D9-4928-8996-D621EAE37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23533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BD95A4B-EE12-4CDF-ACBF-D9D3667A5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B46A7A-3C6E-4F7F-B6F2-163DA4E19733}" type="slidenum">
              <a:rPr lang="en-US" altLang="zh-CN" sz="1200"/>
              <a:pPr/>
              <a:t>50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CC6380C-AA4C-41A1-9A25-671F314E88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6AA08C4-9E92-4EC9-86CD-DD58DBDD7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7997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99342126-0804-403F-A72D-955BB7BE49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907124A-C46D-4FAF-83CC-FCED69042B34}" type="slidenum">
              <a:rPr lang="en-US" altLang="zh-CN" sz="1200"/>
              <a:pPr/>
              <a:t>51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72CED31-DC79-442D-A550-3567A6690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27CA303-C8AB-4200-B7AF-C1D625CF6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例如第一级队列分配一个单位时间片的话，第二级队列就可以分配两倍的时间片；第三级四倍的时间片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56563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6A9E756C-4352-42AD-A353-AF0459F145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425FC6-9E6C-4CE8-8168-80DA91DCC65D}" type="slidenum">
              <a:rPr lang="en-US" altLang="zh-CN" sz="1200"/>
              <a:pPr/>
              <a:t>52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A360F86-7F70-4625-A2F0-13E81B684E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D05A660-1ABD-4BB2-A29E-908D983F8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例如第一级队列分配一个单位时间片的话，第二级队列就可以分配两倍的时间片；第三级四倍的时间片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93634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E687B28-8E6C-4799-A6E4-8A57BEFFE6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8B909A0-B047-4489-8005-DE3477519236}" type="slidenum">
              <a:rPr lang="en-US" altLang="zh-CN" sz="1200"/>
              <a:pPr/>
              <a:t>53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94B6540-174C-4C37-A578-868BBB8D62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AE85FD7-3CB2-4B55-B605-131539BBD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6569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ABB5251-99BA-4620-AC58-2233260CB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6A1FBB5-6C3E-42C1-9322-2422BBA71219}" type="slidenum">
              <a:rPr lang="en-US" altLang="zh-CN" sz="1200"/>
              <a:pPr/>
              <a:t>54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0A2AA11-4DC3-4FC0-98DA-11CCA646C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B6F30CB-B062-4FD4-B8CF-9EE37145C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44706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9C5EDAE1-3317-4244-9B8D-685F4540B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08B50F7-F2C2-4747-AC7C-5193FB736CA6}" type="slidenum">
              <a:rPr lang="en-US" altLang="zh-CN" sz="1200"/>
              <a:pPr/>
              <a:t>55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2439BE8-FC87-4085-8457-8B00377C6B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07A2A72-4D58-41B4-B946-6A3B85118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34377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AE26F8B-247B-47B4-AD50-F82309EE2C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CA294AE-E38F-45FB-9AC9-21438ACB64B2}" type="slidenum">
              <a:rPr lang="en-US" altLang="zh-CN" sz="1200"/>
              <a:pPr/>
              <a:t>56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36B1F64-1D34-4226-A86D-220179297C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9B6C63E-8F47-42CC-A450-27A39D629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84738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6D02F75-0839-48AA-8BD5-ABA028A524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2B0E833-6899-490A-8F70-BDA6E2087773}" type="slidenum">
              <a:rPr lang="en-US" altLang="zh-CN" sz="1200"/>
              <a:pPr/>
              <a:t>57</a:t>
            </a:fld>
            <a:endParaRPr lang="en-US" altLang="zh-CN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138EB87C-62D7-47FF-B86A-AF82DF783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A349C68-6CA9-47D2-BED4-F8D12FA69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85891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6704CD65-FA85-41C7-93F0-47C85BD91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346745-FC12-4A88-B800-6456D64325D3}" type="slidenum">
              <a:rPr lang="en-US" altLang="zh-CN" sz="1200"/>
              <a:pPr/>
              <a:t>58</a:t>
            </a:fld>
            <a:endParaRPr lang="en-US" altLang="zh-CN" sz="1200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8C6950B8-2342-40C6-9C38-91D6E4AB9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DDD409FD-EC40-4EE1-9AA5-16006C93B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02191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5343AC3D-A35F-4CB7-BCF1-573AB87CF1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A0A883F-F33A-4820-A357-1CDAAEEEA176}" type="slidenum">
              <a:rPr lang="en-US" altLang="zh-CN" sz="1200"/>
              <a:pPr/>
              <a:t>59</a:t>
            </a:fld>
            <a:endParaRPr lang="en-US" altLang="zh-CN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FF7BAC18-9FDB-4CCC-883D-ACB622C5A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1CB2876A-9DD0-4EE5-B524-2D6FF4893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153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14C1AAD-CE1C-43E6-9F0E-2387F60C1E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9F98DD-59E9-4C2F-A608-52A4A8820EB0}" type="slidenum">
              <a:rPr lang="en-US" altLang="zh-CN" sz="1200" smtClean="0"/>
              <a:pPr/>
              <a:t>6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A5C99E9-DD2C-4C96-938A-81CC50B924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87F5AA6-4925-4E1F-B144-01EE9CAB4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83208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2B0712A2-E464-494F-A31E-F6C17448E9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67316F-9EBE-485C-8FEF-5D01BABD3300}" type="slidenum">
              <a:rPr lang="en-US" altLang="zh-CN" sz="1200"/>
              <a:pPr/>
              <a:t>60</a:t>
            </a:fld>
            <a:endParaRPr lang="en-US" altLang="zh-CN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9F8D039D-3F8A-4E87-B671-9DC144746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48055C7-C96D-4ACA-9D27-8072417C6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94384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4117E941-F040-4B20-84F8-B78DEA3A6D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154D61D-F320-4120-8A0F-F7277630CCB0}" type="slidenum">
              <a:rPr lang="en-US" altLang="zh-CN" sz="1200"/>
              <a:pPr/>
              <a:t>61</a:t>
            </a:fld>
            <a:endParaRPr lang="en-US" altLang="zh-CN" sz="12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E63EEDF9-E1FE-442A-8F20-9883E15DE4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4AC742B6-1D4C-4E13-8BEA-904B06159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34610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F098DD0E-DDB8-4457-BCE2-2BE1CB09A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1CF09E-57D4-4327-B64F-167CE37DA201}" type="slidenum">
              <a:rPr lang="en-US" altLang="zh-CN" sz="1200"/>
              <a:pPr/>
              <a:t>62</a:t>
            </a:fld>
            <a:endParaRPr lang="en-US" altLang="zh-CN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B322CCB8-6EBD-435F-B665-99AD958138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E543F95D-6D7F-4872-84E4-1347AD9D3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2203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EFAA5F81-1EBF-4389-B576-03246B7670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36298A8-6BA8-4B37-9BA4-F4902A6F1DFC}" type="slidenum">
              <a:rPr lang="en-US" altLang="zh-CN" sz="1200"/>
              <a:pPr/>
              <a:t>63</a:t>
            </a:fld>
            <a:endParaRPr lang="en-US" altLang="zh-CN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EF88B1CD-4842-4194-B5DE-8EC4C5231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550F128B-B510-4D3D-A6FE-E34C8FFCF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38624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918D58D9-7592-48AD-9BE9-8271748BB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0733EA8-F584-4788-ACEF-857E396AE9E5}" type="slidenum">
              <a:rPr lang="en-US" altLang="zh-CN" sz="1200"/>
              <a:pPr/>
              <a:t>64</a:t>
            </a:fld>
            <a:endParaRPr lang="en-US" altLang="zh-CN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0999C0D2-7652-4478-875F-9A8C25249A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558BA1D5-4B99-4582-89C6-9F99EADEA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374787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918D58D9-7592-48AD-9BE9-8271748BB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0733EA8-F584-4788-ACEF-857E396AE9E5}" type="slidenum">
              <a:rPr lang="en-US" altLang="zh-CN" sz="1200"/>
              <a:pPr/>
              <a:t>65</a:t>
            </a:fld>
            <a:endParaRPr lang="en-US" altLang="zh-CN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0999C0D2-7652-4478-875F-9A8C25249A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558BA1D5-4B99-4582-89C6-9F99EADEA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842156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EDE7E7F1-F7B4-4A1A-BA38-1CBDF257B4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5E8FC7E-EB01-433F-B8FA-5520D802DE2E}" type="slidenum">
              <a:rPr lang="en-US" altLang="zh-CN" sz="1200"/>
              <a:pPr/>
              <a:t>66</a:t>
            </a:fld>
            <a:endParaRPr lang="en-US" altLang="zh-CN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AAC4A332-79F6-4A88-80A5-0F508486C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1AF6E617-5990-49A8-AFF3-C1E6DD798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96506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27C7A9AA-209F-4120-94A3-745AB342D4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BEBDEE7-C391-4E6C-94AA-0FAE364A3E70}" type="slidenum">
              <a:rPr lang="en-US" altLang="zh-CN" sz="1200"/>
              <a:pPr/>
              <a:t>67</a:t>
            </a:fld>
            <a:endParaRPr lang="en-US" altLang="zh-CN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E36AB387-89DF-48D7-A14E-42BE50AD3C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5A63AC1B-F193-44A0-A3ED-D2898984E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66017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3C7A653B-A8FD-48AE-9BD8-02F8E6370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60446E7-1097-4C1E-87A7-34693718FA62}" type="slidenum">
              <a:rPr lang="en-US" altLang="zh-CN" sz="1200"/>
              <a:pPr/>
              <a:t>68</a:t>
            </a:fld>
            <a:endParaRPr lang="en-US" altLang="zh-CN" sz="12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D5077D41-116F-4202-9566-429C04E342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174AFC2A-8191-476A-9763-ACB3C8311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46872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EA264C7E-EA74-4E6C-92FB-E4F0BB54A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8E030D-40FD-4FC9-B2B2-485B085C5659}" type="slidenum">
              <a:rPr lang="en-US" altLang="zh-CN" sz="1200"/>
              <a:pPr/>
              <a:t>69</a:t>
            </a:fld>
            <a:endParaRPr lang="en-US" altLang="zh-CN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E454E0A1-EBF1-410B-A911-24D781810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F030A2A-673F-49E5-8819-03AA02C65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4088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7EDB1DA-2691-415A-B46A-512436DA0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EAD55E-D66D-4AA4-BB3B-0C3B4367D02C}" type="slidenum">
              <a:rPr lang="en-US" altLang="zh-CN" sz="1200" smtClean="0"/>
              <a:pPr/>
              <a:t>7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581F43C-FB05-43A9-B55D-08ED683606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B2280A5-6EB3-467D-8F83-4CBF8EEA1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74780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211DEAA6-7F9D-4B50-B935-E9DC2DC551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084490D-C5CC-471E-B918-05A062E7E24C}" type="slidenum">
              <a:rPr lang="en-US" altLang="zh-CN" sz="1200"/>
              <a:pPr/>
              <a:t>70</a:t>
            </a:fld>
            <a:endParaRPr lang="en-US" altLang="zh-CN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97ED395F-49A5-4465-8866-8C3D7B376A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91A320AD-41BB-46B7-BF8F-D950A11B8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27551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8560A57F-C85D-470E-9706-63A48FDF61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0961D78-39D8-400C-8A5A-F948FB97F016}" type="slidenum">
              <a:rPr lang="en-US" altLang="zh-CN" sz="1200"/>
              <a:pPr/>
              <a:t>71</a:t>
            </a:fld>
            <a:endParaRPr lang="en-US" altLang="zh-CN" sz="1200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34C55141-928F-485E-94CD-6BB4A452E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9D94A8DC-570E-4FE6-895E-2C79F7988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15044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1C9F7134-F52C-4FE4-A508-A7CCF935BC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76663C3-6161-4F9C-AB5B-49A22C332B8B}" type="slidenum">
              <a:rPr lang="en-US" altLang="zh-CN" sz="1200"/>
              <a:pPr/>
              <a:t>72</a:t>
            </a:fld>
            <a:endParaRPr lang="en-US" altLang="zh-CN" sz="12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93908CFF-80ED-4ADB-8CD3-0B0818F400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9BB1FDAF-1D93-44E9-B4F5-22E4E65D7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837714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A3C98EF5-61E5-40E0-AE46-0D4DCEE40F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06CF631-C36A-499B-A23B-1B5DD0D4AC22}" type="slidenum">
              <a:rPr lang="en-US" altLang="zh-CN" sz="1200"/>
              <a:pPr/>
              <a:t>73</a:t>
            </a:fld>
            <a:endParaRPr lang="en-US" altLang="zh-CN" sz="12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8741B9B8-15C1-44E8-9E0B-63DE20471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D5B36088-D81B-4EC0-BEF5-A15D9F08C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26638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A3C98EF5-61E5-40E0-AE46-0D4DCEE40F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06CF631-C36A-499B-A23B-1B5DD0D4AC22}" type="slidenum">
              <a:rPr lang="en-US" altLang="zh-CN" sz="1200"/>
              <a:pPr/>
              <a:t>74</a:t>
            </a:fld>
            <a:endParaRPr lang="en-US" altLang="zh-CN" sz="12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8741B9B8-15C1-44E8-9E0B-63DE20471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D5B36088-D81B-4EC0-BEF5-A15D9F08C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207805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51A0C400-3B2B-440A-B496-9034BCD288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5A1F4E-7EB1-490D-AE5B-45EE9A527D6C}" type="slidenum">
              <a:rPr lang="en-US" altLang="zh-CN" sz="1200"/>
              <a:pPr/>
              <a:t>75</a:t>
            </a:fld>
            <a:endParaRPr lang="en-US" altLang="zh-CN" sz="12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59208E47-DF09-44F2-9474-C35A5BFD0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036EEAD5-D89A-415F-AEBC-8461600A3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27830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C549F462-4279-41E0-926C-AFDD4B537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23A08D-27E2-499B-A3C6-3380FE83E059}" type="slidenum">
              <a:rPr lang="en-US" altLang="zh-CN" sz="1200"/>
              <a:pPr/>
              <a:t>76</a:t>
            </a:fld>
            <a:endParaRPr lang="en-US" altLang="zh-CN" sz="12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767A9E3D-9FB1-4619-BAC0-C902B9BF3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0E52EF48-4431-4A94-A310-94E07FE72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329217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6843F73A-E08E-4950-AEC0-F50132EFE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6824066-6841-4478-90E4-84C322726990}" type="slidenum">
              <a:rPr lang="en-US" altLang="zh-CN" sz="1200"/>
              <a:pPr/>
              <a:t>77</a:t>
            </a:fld>
            <a:endParaRPr lang="en-US" altLang="zh-CN" sz="12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1CE162CE-F32C-4A8C-B581-3CF9CA7C5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4AB7370E-C743-4E14-8437-07A067812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536630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A3A86399-8625-4146-97C4-4376DF0495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9D31603-D04D-484C-B7EB-E0A1E6CD8627}" type="slidenum">
              <a:rPr lang="en-US" altLang="zh-CN" sz="1200"/>
              <a:pPr/>
              <a:t>78</a:t>
            </a:fld>
            <a:endParaRPr lang="en-US" altLang="zh-CN" sz="1200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698FFC80-1049-48FC-8608-55B141851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6EF64FAA-E8CC-4E51-9F58-3E89B0DAA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045616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25E7B003-7A84-4941-9400-49155C23A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DC95B2E-CFF9-484E-B066-82CF583786AA}" type="slidenum">
              <a:rPr lang="en-US" altLang="zh-CN" sz="1200"/>
              <a:pPr/>
              <a:t>79</a:t>
            </a:fld>
            <a:endParaRPr lang="en-US" altLang="zh-CN" sz="1200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8032C47D-45A5-4390-965B-7C4341730D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9B0633EA-D8F2-4D37-A016-7EDCF1EE9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6166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987EEE1-66CC-4CFF-89EC-1C3EF963A4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C386E9B-ED20-4569-963E-9B79F89F19B7}" type="slidenum">
              <a:rPr lang="en-US" altLang="zh-CN" sz="1200" smtClean="0"/>
              <a:pPr/>
              <a:t>8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F434D57-5174-4172-9F6C-68200B694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FA33FFD-FDE4-4FD4-8A21-6C1157AD9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5579975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C25718A8-4BCC-4850-8545-566E1FAD96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DE67B4-8BD0-4D88-AFD8-2EC404F72407}" type="slidenum">
              <a:rPr lang="en-US" altLang="zh-CN" sz="1200"/>
              <a:pPr/>
              <a:t>80</a:t>
            </a:fld>
            <a:endParaRPr lang="en-US" altLang="zh-CN" sz="1200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A3F17DF4-F55D-4C07-B7B7-E81003546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9015EDD3-D589-4C4D-9EC7-9F5C002A0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81585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876E3F80-8E62-4766-BAED-7BF5E6060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CEBD784-3A3F-4A50-A3DB-8C3F88EBB3E7}" type="slidenum">
              <a:rPr lang="en-US" altLang="zh-CN" sz="1200"/>
              <a:pPr/>
              <a:t>81</a:t>
            </a:fld>
            <a:endParaRPr lang="en-US" altLang="zh-CN" sz="1200"/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C8E1968D-373F-4181-8CA5-C53A5FA925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7937A923-A263-455E-BD3C-99E72589B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719356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FD64C823-78F5-4648-BA06-F21A8469D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15E9DA7-58EF-4A3E-B705-94732F4C3E88}" type="slidenum">
              <a:rPr lang="en-US" altLang="zh-CN" sz="1200"/>
              <a:pPr/>
              <a:t>82</a:t>
            </a:fld>
            <a:endParaRPr lang="en-US" altLang="zh-CN" sz="1200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1F51586D-1CFE-405B-AB85-AA656CF347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853E18C0-EC0E-4FD5-AD46-079595746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616726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0638CFBB-B303-45B1-BF86-E08B2C1CA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208F2D1-AB62-41C1-9095-BD29D74A1E1E}" type="slidenum">
              <a:rPr lang="en-US" altLang="zh-CN" sz="1200"/>
              <a:pPr/>
              <a:t>83</a:t>
            </a:fld>
            <a:endParaRPr lang="en-US" altLang="zh-CN" sz="120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D23E1FBD-1DBB-4BC6-8495-2561A7157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71625E50-4995-4D8A-BA0F-6092E879D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700068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9CC1ED4C-A2B6-4AD0-A997-CCBB83618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475326-11E4-44A3-9CD5-AED394EC6BB1}" type="slidenum">
              <a:rPr lang="en-US" altLang="zh-CN" sz="1200"/>
              <a:pPr/>
              <a:t>84</a:t>
            </a:fld>
            <a:endParaRPr lang="en-US" altLang="zh-CN" sz="1200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00FD67C8-7E70-498A-984B-E41720389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77BD5821-A25C-43F1-B906-929243293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5938791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12613C08-B242-43A0-8F8C-2E7D20DA9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B28AFF0-F372-4136-A7E4-E788594CF210}" type="slidenum">
              <a:rPr lang="en-US" altLang="zh-CN" sz="1200"/>
              <a:pPr/>
              <a:t>85</a:t>
            </a:fld>
            <a:endParaRPr lang="en-US" altLang="zh-CN" sz="1200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822C8AD1-E7FD-476F-9F9C-E2C6357653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A0CD1BEF-95C7-4CC7-B84E-9D80742F8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56505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CD0BDA14-1936-4BB1-B264-0B140F3455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A85AD3F-92CB-4E0A-A510-EB123B0F4825}" type="slidenum">
              <a:rPr lang="en-US" altLang="zh-CN" sz="1200"/>
              <a:pPr/>
              <a:t>86</a:t>
            </a:fld>
            <a:endParaRPr lang="en-US" altLang="zh-CN" sz="1200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ACA653A5-0326-4797-9C3F-0653CBDE9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71A1B564-4AAD-4ABB-9639-D5F88AC2C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798129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88D41C14-0B9E-41FA-8FE7-D6AA61BB3F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C7911DD-1854-40C0-BEE9-8243D2CD1538}" type="slidenum">
              <a:rPr lang="en-US" altLang="zh-CN" sz="1200"/>
              <a:pPr/>
              <a:t>87</a:t>
            </a:fld>
            <a:endParaRPr lang="en-US" altLang="zh-CN" sz="1200"/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2CD56F38-1077-4868-AB18-2D4C2FC167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E79C3E11-8FD9-404E-818C-E821A1315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87340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413A7ED4-2E18-404B-A264-7FAABF5102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791ECEF-EFB8-4BE6-8E02-1BD07D187F3A}" type="slidenum">
              <a:rPr lang="en-US" altLang="zh-CN" sz="1200"/>
              <a:pPr/>
              <a:t>88</a:t>
            </a:fld>
            <a:endParaRPr lang="en-US" altLang="zh-CN" sz="1200"/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02CC691A-816D-46BE-AA9A-23B24D15EF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A154015B-4CE0-43BB-94D9-4DD6C971B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047505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6E5E5442-627B-447C-B975-9A16CFF9C3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CCE6705-A70A-47A9-8190-6E86DF94BC59}" type="slidenum">
              <a:rPr lang="en-US" altLang="zh-CN" sz="1200"/>
              <a:pPr/>
              <a:t>89</a:t>
            </a:fld>
            <a:endParaRPr lang="en-US" altLang="zh-CN" sz="120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3137F048-35DA-4A32-B5D7-E1D9F0E0BA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C9E38CB8-019D-41DF-A9A1-50EAC6C97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948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1640278-74CF-412D-9E5D-309EAD680D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7448589-8586-4551-868C-F82F5AEFE65B}" type="slidenum">
              <a:rPr lang="en-US" altLang="zh-CN" sz="1200" smtClean="0"/>
              <a:pPr/>
              <a:t>9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8AA92C6-7185-4C94-98DD-878E0FDCB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3B514AE-CAAC-4762-8123-66DFC1F8C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063936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2D37A7DF-D169-4AB5-8BA2-E1E260C4FA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7C2DD75-6EA6-452F-8628-49B24EE7B95F}" type="slidenum">
              <a:rPr lang="en-US" altLang="zh-CN" sz="1200"/>
              <a:pPr/>
              <a:t>90</a:t>
            </a:fld>
            <a:endParaRPr lang="en-US" altLang="zh-CN" sz="1200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C4E98829-9BB7-4D90-B700-540A388AD4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2D4266D5-AF38-4A93-9868-101CBCDFE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731818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42B42041-5F60-4F5D-B0A7-C25829CBEF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AC9A519-7D83-4729-8D07-07A4222FD540}" type="slidenum">
              <a:rPr lang="en-US" altLang="zh-CN" sz="1200"/>
              <a:pPr/>
              <a:t>91</a:t>
            </a:fld>
            <a:endParaRPr lang="en-US" altLang="zh-CN" sz="12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67B56628-DE62-4751-8445-5677ED2E6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EAEF709C-9B97-4AF9-8AD2-1834BDA4B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290770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E36F7F2A-A515-4E89-8EA8-7C0AE82E18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78AC708-F2B1-4DE2-98D8-09C54FF5B08D}" type="slidenum">
              <a:rPr lang="en-US" altLang="zh-CN" sz="1200"/>
              <a:pPr/>
              <a:t>92</a:t>
            </a:fld>
            <a:endParaRPr lang="en-US" altLang="zh-CN" sz="1200"/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BB588791-035D-4367-96FD-BF67522A0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321C200A-7F98-4655-9DAD-08BBC08F2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120185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2FAA8D4E-F906-4B8E-B0AA-33612D3C50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88285F9-9187-4EE6-9B11-38A654DD6F3E}" type="slidenum">
              <a:rPr lang="en-US" altLang="zh-CN" sz="1200"/>
              <a:pPr/>
              <a:t>93</a:t>
            </a:fld>
            <a:endParaRPr lang="en-US" altLang="zh-CN" sz="1200"/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2735AE61-4A1F-4C00-9999-04E39E320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7051E082-5D13-4D97-BDD1-ED9CD1909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902083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8568D030-87CA-4646-9784-FEACB9408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D87F4E-5C87-44F0-B346-E029A8A0B86C}" type="slidenum">
              <a:rPr lang="en-US" altLang="zh-CN" sz="1200"/>
              <a:pPr/>
              <a:t>95</a:t>
            </a:fld>
            <a:endParaRPr lang="en-US" altLang="zh-CN" sz="1200"/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ED378E67-558B-4E54-ACD7-667F62BC5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59541F25-B737-4FDC-8237-5A424D8AA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776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7" descr="rxiaohui">
            <a:extLst>
              <a:ext uri="{FF2B5EF4-FFF2-40B4-BE49-F238E27FC236}">
                <a16:creationId xmlns:a16="http://schemas.microsoft.com/office/drawing/2014/main" id="{557F77E6-20AD-49D9-B5CA-FE4E9E410107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2032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38" descr="earth_no_clouds_md_wht">
            <a:extLst>
              <a:ext uri="{FF2B5EF4-FFF2-40B4-BE49-F238E27FC236}">
                <a16:creationId xmlns:a16="http://schemas.microsoft.com/office/drawing/2014/main" id="{C013396D-BD48-4F9D-A749-A653B58E8273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38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39" descr="j0115856">
            <a:extLst>
              <a:ext uri="{FF2B5EF4-FFF2-40B4-BE49-F238E27FC236}">
                <a16:creationId xmlns:a16="http://schemas.microsoft.com/office/drawing/2014/main" id="{AFFD011F-1CF9-4918-9A26-60A25233B962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3622675"/>
            <a:ext cx="7700962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74D5EF7-AD9F-496D-8C62-9F8F743847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754AC80-45CE-4BC5-A0AA-B63E93C577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6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B8CA03-143D-45F2-87CF-59CD6C96BD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BE98BF-8BAB-4BBA-AAE2-D68687C718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97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58763"/>
            <a:ext cx="1943100" cy="58372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58763"/>
            <a:ext cx="5676900" cy="58372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211410-56AA-4407-A885-119D05F72A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C8F783-5E12-4576-8AE7-A4B056EF66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6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58763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07DD6-C9C9-414B-B686-7B195E396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B90BA8-196F-4106-9C46-E88D4137C5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58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D06D8F-65ED-40DF-8D17-5D46572199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9825A2-F06D-46C0-B498-AAEB6B2683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88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AE3315-440A-45C5-8CB3-DDA168B6FE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C37062-3D81-4F72-8174-250B640CF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24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70581-3202-4E74-9A77-108B210D95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18722D-E9AB-41BF-BF40-2C5175AE2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4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28500E-6F80-4CAA-AB1D-67DDB6D1A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6226D70-B5C2-4665-BE3C-D5D3DB11B5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8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245078B-6F5B-4755-98DC-4E1A92CA9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68EC15-2465-42F5-AA2A-5B58C3273C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87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E800DF-0CFA-4950-A81B-3190CFACF2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1E5814C-6A98-4226-94A5-E31AA544B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40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1BE04-17E2-4D3B-973C-FAB25A1CB1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0BDB2C-A9E4-4D0B-A576-DE1B57DC49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09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D74B48-D934-4B18-89C2-85500A0171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8471A-6543-46B3-9A8D-C2A7A0EE8F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52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696B7B-EB42-4000-BAF2-3B3DCEF7B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58763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CA82D36-7177-4FCA-80E5-BDFBD92FB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7630754-D02C-4CD3-997B-7086D80346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36AD499-6906-475E-B494-37804E39FE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0" name="Picture 8" descr="rxiaohui">
            <a:extLst>
              <a:ext uri="{FF2B5EF4-FFF2-40B4-BE49-F238E27FC236}">
                <a16:creationId xmlns:a16="http://schemas.microsoft.com/office/drawing/2014/main" id="{1545CBB5-0317-4D78-84E3-2C2F25C5C4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2032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 descr="earth_no_clouds_md_wht">
            <a:extLst>
              <a:ext uri="{FF2B5EF4-FFF2-40B4-BE49-F238E27FC236}">
                <a16:creationId xmlns:a16="http://schemas.microsoft.com/office/drawing/2014/main" id="{1D96FF99-C2D0-4714-92F3-FFC02BD933B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38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3" descr="j0115856">
            <a:extLst>
              <a:ext uri="{FF2B5EF4-FFF2-40B4-BE49-F238E27FC236}">
                <a16:creationId xmlns:a16="http://schemas.microsoft.com/office/drawing/2014/main" id="{DFC42EB3-B78A-4061-9EC0-82C8C1D78C9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068388"/>
            <a:ext cx="780891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emf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emf"/><Relationship Id="rId2" Type="http://schemas.openxmlformats.org/officeDocument/2006/relationships/tags" Target="../tags/tag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3.emf"/><Relationship Id="rId2" Type="http://schemas.openxmlformats.org/officeDocument/2006/relationships/tags" Target="../tags/tag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73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28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5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8.jpe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A1E42E70-E1E6-49B9-A429-C03034CEAC85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341438"/>
            <a:ext cx="8424862" cy="4681537"/>
            <a:chOff x="249" y="845"/>
            <a:chExt cx="5307" cy="2949"/>
          </a:xfrm>
        </p:grpSpPr>
        <p:grpSp>
          <p:nvGrpSpPr>
            <p:cNvPr id="5127" name="Group 3">
              <a:extLst>
                <a:ext uri="{FF2B5EF4-FFF2-40B4-BE49-F238E27FC236}">
                  <a16:creationId xmlns:a16="http://schemas.microsoft.com/office/drawing/2014/main" id="{57ED73AE-4A83-4D06-B5ED-EA0AF5CDC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845"/>
              <a:ext cx="4536" cy="421"/>
              <a:chOff x="750" y="1977"/>
              <a:chExt cx="4315" cy="285"/>
            </a:xfrm>
          </p:grpSpPr>
          <p:sp>
            <p:nvSpPr>
              <p:cNvPr id="5159" name="Rectangle 4">
                <a:extLst>
                  <a:ext uri="{FF2B5EF4-FFF2-40B4-BE49-F238E27FC236}">
                    <a16:creationId xmlns:a16="http://schemas.microsoft.com/office/drawing/2014/main" id="{DE8AF1EB-EAE7-48DE-A9CE-8E6B8DB1A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1977"/>
                <a:ext cx="801" cy="285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 b="1"/>
                  <a:t>进入状态</a:t>
                </a:r>
              </a:p>
            </p:txBody>
          </p:sp>
          <p:sp>
            <p:nvSpPr>
              <p:cNvPr id="5160" name="Rectangle 5">
                <a:extLst>
                  <a:ext uri="{FF2B5EF4-FFF2-40B4-BE49-F238E27FC236}">
                    <a16:creationId xmlns:a16="http://schemas.microsoft.com/office/drawing/2014/main" id="{76B10556-D480-465C-ADF8-1DDA1842A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977"/>
                <a:ext cx="801" cy="285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 b="1"/>
                  <a:t>退出状态</a:t>
                </a:r>
              </a:p>
            </p:txBody>
          </p:sp>
          <p:sp>
            <p:nvSpPr>
              <p:cNvPr id="5161" name="Rectangle 6">
                <a:extLst>
                  <a:ext uri="{FF2B5EF4-FFF2-40B4-BE49-F238E27FC236}">
                    <a16:creationId xmlns:a16="http://schemas.microsoft.com/office/drawing/2014/main" id="{486208E7-BA66-4D0D-B680-A21031A75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1" y="1977"/>
                <a:ext cx="801" cy="285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 b="1"/>
                  <a:t>后备状态</a:t>
                </a:r>
              </a:p>
            </p:txBody>
          </p:sp>
          <p:sp>
            <p:nvSpPr>
              <p:cNvPr id="5162" name="Rectangle 7">
                <a:extLst>
                  <a:ext uri="{FF2B5EF4-FFF2-40B4-BE49-F238E27FC236}">
                    <a16:creationId xmlns:a16="http://schemas.microsoft.com/office/drawing/2014/main" id="{575DA6B9-F01C-4922-A176-9A1B080EF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8" y="1977"/>
                <a:ext cx="800" cy="285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 b="1"/>
                  <a:t>运行状态</a:t>
                </a:r>
              </a:p>
            </p:txBody>
          </p:sp>
          <p:sp>
            <p:nvSpPr>
              <p:cNvPr id="5163" name="Line 8">
                <a:extLst>
                  <a:ext uri="{FF2B5EF4-FFF2-40B4-BE49-F238E27FC236}">
                    <a16:creationId xmlns:a16="http://schemas.microsoft.com/office/drawing/2014/main" id="{F1490C5C-5263-4050-8F8D-5EE9565561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1" y="2120"/>
                <a:ext cx="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4" name="Line 9">
                <a:extLst>
                  <a:ext uri="{FF2B5EF4-FFF2-40B4-BE49-F238E27FC236}">
                    <a16:creationId xmlns:a16="http://schemas.microsoft.com/office/drawing/2014/main" id="{0AA1F5E4-6424-4B36-99AE-EB18A0668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4" y="2120"/>
                <a:ext cx="3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5" name="Line 10">
                <a:extLst>
                  <a:ext uri="{FF2B5EF4-FFF2-40B4-BE49-F238E27FC236}">
                    <a16:creationId xmlns:a16="http://schemas.microsoft.com/office/drawing/2014/main" id="{87E33A01-177F-4B7A-8458-729AAD6AA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8" y="2120"/>
                <a:ext cx="3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8" name="Group 11">
              <a:extLst>
                <a:ext uri="{FF2B5EF4-FFF2-40B4-BE49-F238E27FC236}">
                  <a16:creationId xmlns:a16="http://schemas.microsoft.com/office/drawing/2014/main" id="{D037DDA8-8424-4576-9F27-0F02DD96FD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1480"/>
              <a:ext cx="5307" cy="2314"/>
              <a:chOff x="432" y="2361"/>
              <a:chExt cx="4800" cy="1776"/>
            </a:xfrm>
          </p:grpSpPr>
          <p:grpSp>
            <p:nvGrpSpPr>
              <p:cNvPr id="5129" name="Group 12">
                <a:extLst>
                  <a:ext uri="{FF2B5EF4-FFF2-40B4-BE49-F238E27FC236}">
                    <a16:creationId xmlns:a16="http://schemas.microsoft.com/office/drawing/2014/main" id="{25E8D67E-6C4B-4CAD-B3B6-7FCF1228DB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361"/>
                <a:ext cx="4800" cy="1776"/>
                <a:chOff x="432" y="2361"/>
                <a:chExt cx="4800" cy="1776"/>
              </a:xfrm>
            </p:grpSpPr>
            <p:sp>
              <p:nvSpPr>
                <p:cNvPr id="5131" name="Rectangle 13">
                  <a:extLst>
                    <a:ext uri="{FF2B5EF4-FFF2-40B4-BE49-F238E27FC236}">
                      <a16:creationId xmlns:a16="http://schemas.microsoft.com/office/drawing/2014/main" id="{EBCAF5BF-1A02-4355-9735-EC1D31134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2361"/>
                  <a:ext cx="336" cy="336"/>
                </a:xfrm>
                <a:prstGeom prst="rect">
                  <a:avLst/>
                </a:prstGeom>
                <a:solidFill>
                  <a:srgbClr val="CCFF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2000" b="1"/>
                    <a:t>数据</a:t>
                  </a:r>
                </a:p>
              </p:txBody>
            </p:sp>
            <p:sp>
              <p:nvSpPr>
                <p:cNvPr id="5132" name="Rectangle 14">
                  <a:extLst>
                    <a:ext uri="{FF2B5EF4-FFF2-40B4-BE49-F238E27FC236}">
                      <a16:creationId xmlns:a16="http://schemas.microsoft.com/office/drawing/2014/main" id="{06277758-9217-4351-94C1-507AC61FC0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496"/>
                  <a:ext cx="336" cy="336"/>
                </a:xfrm>
                <a:prstGeom prst="rect">
                  <a:avLst/>
                </a:prstGeom>
                <a:solidFill>
                  <a:srgbClr val="CCFF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2000" b="1"/>
                    <a:t>数据</a:t>
                  </a:r>
                </a:p>
              </p:txBody>
            </p:sp>
            <p:sp>
              <p:nvSpPr>
                <p:cNvPr id="5133" name="Line 15">
                  <a:extLst>
                    <a:ext uri="{FF2B5EF4-FFF2-40B4-BE49-F238E27FC236}">
                      <a16:creationId xmlns:a16="http://schemas.microsoft.com/office/drawing/2014/main" id="{665CBB80-441E-4F0E-ACAF-12CF3455FD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4" y="2949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34" name="Rectangle 16">
                  <a:extLst>
                    <a:ext uri="{FF2B5EF4-FFF2-40B4-BE49-F238E27FC236}">
                      <a16:creationId xmlns:a16="http://schemas.microsoft.com/office/drawing/2014/main" id="{B610DA36-A1F6-4F39-925C-507AA3C4DB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6" y="3033"/>
                  <a:ext cx="432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5135" name="Rectangle 17">
                  <a:extLst>
                    <a:ext uri="{FF2B5EF4-FFF2-40B4-BE49-F238E27FC236}">
                      <a16:creationId xmlns:a16="http://schemas.microsoft.com/office/drawing/2014/main" id="{C7657E09-D1E2-4DDB-83AB-9770FD564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" y="3177"/>
                  <a:ext cx="432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/>
                    <a:t>源程序</a:t>
                  </a:r>
                </a:p>
              </p:txBody>
            </p:sp>
            <p:sp>
              <p:nvSpPr>
                <p:cNvPr id="5136" name="Rectangle 18">
                  <a:extLst>
                    <a:ext uri="{FF2B5EF4-FFF2-40B4-BE49-F238E27FC236}">
                      <a16:creationId xmlns:a16="http://schemas.microsoft.com/office/drawing/2014/main" id="{E2F6558F-5F85-4FAD-B3A5-24655DEC6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384"/>
                  <a:ext cx="432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/>
                    <a:t>作业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/>
                    <a:t>说明书</a:t>
                  </a:r>
                </a:p>
              </p:txBody>
            </p:sp>
            <p:sp>
              <p:nvSpPr>
                <p:cNvPr id="5137" name="Rectangle 19">
                  <a:extLst>
                    <a:ext uri="{FF2B5EF4-FFF2-40B4-BE49-F238E27FC236}">
                      <a16:creationId xmlns:a16="http://schemas.microsoft.com/office/drawing/2014/main" id="{4A7EF940-9A65-4136-B5C3-71CE4A6CE4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4" y="3663"/>
                  <a:ext cx="609" cy="285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2000" b="1"/>
                    <a:t>输入设备</a:t>
                  </a:r>
                </a:p>
              </p:txBody>
            </p:sp>
            <p:sp>
              <p:nvSpPr>
                <p:cNvPr id="5138" name="AutoShape 20">
                  <a:extLst>
                    <a:ext uri="{FF2B5EF4-FFF2-40B4-BE49-F238E27FC236}">
                      <a16:creationId xmlns:a16="http://schemas.microsoft.com/office/drawing/2014/main" id="{1C1EC7EA-9A63-4E52-A508-9F026F4D11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5" y="3465"/>
                  <a:ext cx="240" cy="624"/>
                </a:xfrm>
                <a:prstGeom prst="can">
                  <a:avLst>
                    <a:gd name="adj" fmla="val 65000"/>
                  </a:avLst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118800" bIns="10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/>
                    <a:t>输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/>
                    <a:t>入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/>
                    <a:t>井</a:t>
                  </a:r>
                </a:p>
              </p:txBody>
            </p:sp>
            <p:sp>
              <p:nvSpPr>
                <p:cNvPr id="5139" name="Rectangle 21">
                  <a:extLst>
                    <a:ext uri="{FF2B5EF4-FFF2-40B4-BE49-F238E27FC236}">
                      <a16:creationId xmlns:a16="http://schemas.microsoft.com/office/drawing/2014/main" id="{FD72139B-E2AE-47A9-B9BE-D0CE12CD4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3" y="3633"/>
                  <a:ext cx="609" cy="285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2000" b="1"/>
                    <a:t>输出设备</a:t>
                  </a:r>
                </a:p>
              </p:txBody>
            </p:sp>
            <p:sp>
              <p:nvSpPr>
                <p:cNvPr id="5140" name="AutoShape 22">
                  <a:extLst>
                    <a:ext uri="{FF2B5EF4-FFF2-40B4-BE49-F238E27FC236}">
                      <a16:creationId xmlns:a16="http://schemas.microsoft.com/office/drawing/2014/main" id="{D526FCD0-8DD0-4646-803C-60C7C4090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0" y="3465"/>
                  <a:ext cx="240" cy="624"/>
                </a:xfrm>
                <a:prstGeom prst="can">
                  <a:avLst>
                    <a:gd name="adj" fmla="val 6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118800" bIns="10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/>
                    <a:t>输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/>
                    <a:t>出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/>
                    <a:t>井</a:t>
                  </a:r>
                </a:p>
              </p:txBody>
            </p:sp>
            <p:sp>
              <p:nvSpPr>
                <p:cNvPr id="5141" name="Rectangle 23">
                  <a:extLst>
                    <a:ext uri="{FF2B5EF4-FFF2-40B4-BE49-F238E27FC236}">
                      <a16:creationId xmlns:a16="http://schemas.microsoft.com/office/drawing/2014/main" id="{D7452C6B-FD64-4311-B633-585DB9FF1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3" y="3129"/>
                  <a:ext cx="1200" cy="1008"/>
                </a:xfrm>
                <a:prstGeom prst="rect">
                  <a:avLst/>
                </a:prstGeom>
                <a:solidFill>
                  <a:srgbClr val="FF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5142" name="Oval 24">
                  <a:extLst>
                    <a:ext uri="{FF2B5EF4-FFF2-40B4-BE49-F238E27FC236}">
                      <a16:creationId xmlns:a16="http://schemas.microsoft.com/office/drawing/2014/main" id="{130438D1-E234-48A7-A306-779168220E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3" y="3180"/>
                  <a:ext cx="384" cy="28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chemeClr val="bg1"/>
                      </a:solidFill>
                    </a:rPr>
                    <a:t>运行</a:t>
                  </a:r>
                </a:p>
              </p:txBody>
            </p:sp>
            <p:sp>
              <p:nvSpPr>
                <p:cNvPr id="5143" name="Oval 25">
                  <a:extLst>
                    <a:ext uri="{FF2B5EF4-FFF2-40B4-BE49-F238E27FC236}">
                      <a16:creationId xmlns:a16="http://schemas.microsoft.com/office/drawing/2014/main" id="{B9E25ABB-844E-415C-A234-F050320971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4" y="3786"/>
                  <a:ext cx="384" cy="28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chemeClr val="bg1"/>
                      </a:solidFill>
                    </a:rPr>
                    <a:t>就绪</a:t>
                  </a:r>
                </a:p>
              </p:txBody>
            </p:sp>
            <p:sp>
              <p:nvSpPr>
                <p:cNvPr id="5144" name="Oval 26">
                  <a:extLst>
                    <a:ext uri="{FF2B5EF4-FFF2-40B4-BE49-F238E27FC236}">
                      <a16:creationId xmlns:a16="http://schemas.microsoft.com/office/drawing/2014/main" id="{4C2DA5D1-D4E5-4298-B514-993994E7C4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7" y="3786"/>
                  <a:ext cx="384" cy="28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chemeClr val="bg1"/>
                      </a:solidFill>
                    </a:rPr>
                    <a:t>等待</a:t>
                  </a:r>
                </a:p>
              </p:txBody>
            </p:sp>
            <p:sp>
              <p:nvSpPr>
                <p:cNvPr id="5145" name="Line 27">
                  <a:extLst>
                    <a:ext uri="{FF2B5EF4-FFF2-40B4-BE49-F238E27FC236}">
                      <a16:creationId xmlns:a16="http://schemas.microsoft.com/office/drawing/2014/main" id="{6BD49C11-398B-4955-9C3E-5EF6A1503B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23" y="3411"/>
                  <a:ext cx="222" cy="39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6" name="Line 28">
                  <a:extLst>
                    <a:ext uri="{FF2B5EF4-FFF2-40B4-BE49-F238E27FC236}">
                      <a16:creationId xmlns:a16="http://schemas.microsoft.com/office/drawing/2014/main" id="{243AE640-6B1C-44A9-9663-1F9C1945EC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00" y="3447"/>
                  <a:ext cx="243" cy="35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7" name="Line 29">
                  <a:extLst>
                    <a:ext uri="{FF2B5EF4-FFF2-40B4-BE49-F238E27FC236}">
                      <a16:creationId xmlns:a16="http://schemas.microsoft.com/office/drawing/2014/main" id="{35809526-8DDF-4994-925D-160A6D91A6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67" y="3933"/>
                  <a:ext cx="363" cy="12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8" name="Line 30">
                  <a:extLst>
                    <a:ext uri="{FF2B5EF4-FFF2-40B4-BE49-F238E27FC236}">
                      <a16:creationId xmlns:a16="http://schemas.microsoft.com/office/drawing/2014/main" id="{9E092C16-2084-4035-84F0-8B1139987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83" y="3435"/>
                  <a:ext cx="222" cy="39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9" name="Text Box 31">
                  <a:extLst>
                    <a:ext uri="{FF2B5EF4-FFF2-40B4-BE49-F238E27FC236}">
                      <a16:creationId xmlns:a16="http://schemas.microsoft.com/office/drawing/2014/main" id="{3059578A-7C6D-411F-AE16-B3BF5543AF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6" y="3486"/>
                  <a:ext cx="384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000" b="1"/>
                    <a:t>进程调度</a:t>
                  </a:r>
                </a:p>
              </p:txBody>
            </p:sp>
            <p:sp>
              <p:nvSpPr>
                <p:cNvPr id="5150" name="Text Box 32">
                  <a:extLst>
                    <a:ext uri="{FF2B5EF4-FFF2-40B4-BE49-F238E27FC236}">
                      <a16:creationId xmlns:a16="http://schemas.microsoft.com/office/drawing/2014/main" id="{46A4DE3A-0433-4180-A353-E09C2E5A32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3089"/>
                  <a:ext cx="24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000" b="1"/>
                    <a:t>输入程序</a:t>
                  </a:r>
                </a:p>
              </p:txBody>
            </p:sp>
            <p:sp>
              <p:nvSpPr>
                <p:cNvPr id="5151" name="Text Box 33">
                  <a:extLst>
                    <a:ext uri="{FF2B5EF4-FFF2-40B4-BE49-F238E27FC236}">
                      <a16:creationId xmlns:a16="http://schemas.microsoft.com/office/drawing/2014/main" id="{C3FF756E-E540-41CA-8A76-53A0834F2C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6" y="2979"/>
                  <a:ext cx="240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000" b="1"/>
                    <a:t>输出程序</a:t>
                  </a:r>
                </a:p>
              </p:txBody>
            </p:sp>
            <p:sp>
              <p:nvSpPr>
                <p:cNvPr id="5152" name="Line 34">
                  <a:extLst>
                    <a:ext uri="{FF2B5EF4-FFF2-40B4-BE49-F238E27FC236}">
                      <a16:creationId xmlns:a16="http://schemas.microsoft.com/office/drawing/2014/main" id="{12DF0C17-E8E6-42E2-B50E-C7CECD5EC4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3" y="3675"/>
                  <a:ext cx="0" cy="125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3" name="Line 35">
                  <a:extLst>
                    <a:ext uri="{FF2B5EF4-FFF2-40B4-BE49-F238E27FC236}">
                      <a16:creationId xmlns:a16="http://schemas.microsoft.com/office/drawing/2014/main" id="{CE5AD4CE-8C32-4920-9E6F-A48396950F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3" y="3804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4" name="Line 36">
                  <a:extLst>
                    <a:ext uri="{FF2B5EF4-FFF2-40B4-BE49-F238E27FC236}">
                      <a16:creationId xmlns:a16="http://schemas.microsoft.com/office/drawing/2014/main" id="{CE2E0EAD-6B26-4850-991F-98CCDB900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79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5" name="Line 37">
                  <a:extLst>
                    <a:ext uri="{FF2B5EF4-FFF2-40B4-BE49-F238E27FC236}">
                      <a16:creationId xmlns:a16="http://schemas.microsoft.com/office/drawing/2014/main" id="{3019EC6C-34E4-495F-B9DA-A34C6ECB7E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4" y="3792"/>
                  <a:ext cx="313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6" name="Line 38">
                  <a:extLst>
                    <a:ext uri="{FF2B5EF4-FFF2-40B4-BE49-F238E27FC236}">
                      <a16:creationId xmlns:a16="http://schemas.microsoft.com/office/drawing/2014/main" id="{5BE9DB58-CEF5-4FF7-8929-F778966CF2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9" y="3774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7" name="Text Box 39">
                  <a:extLst>
                    <a:ext uri="{FF2B5EF4-FFF2-40B4-BE49-F238E27FC236}">
                      <a16:creationId xmlns:a16="http://schemas.microsoft.com/office/drawing/2014/main" id="{02048EC0-8D34-4A9D-A523-735CAA0260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6" y="3068"/>
                  <a:ext cx="240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000" b="1"/>
                    <a:t>作业调度</a:t>
                  </a:r>
                </a:p>
              </p:txBody>
            </p:sp>
            <p:sp>
              <p:nvSpPr>
                <p:cNvPr id="5158" name="Text Box 40">
                  <a:extLst>
                    <a:ext uri="{FF2B5EF4-FFF2-40B4-BE49-F238E27FC236}">
                      <a16:creationId xmlns:a16="http://schemas.microsoft.com/office/drawing/2014/main" id="{98B6ADDC-CFEA-4551-B0DB-E46144F8B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27" y="2922"/>
                  <a:ext cx="96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rIns="180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000" b="1"/>
                    <a:t>作业控制进程</a:t>
                  </a:r>
                </a:p>
              </p:txBody>
            </p:sp>
          </p:grpSp>
          <p:sp>
            <p:nvSpPr>
              <p:cNvPr id="5130" name="Line 41">
                <a:extLst>
                  <a:ext uri="{FF2B5EF4-FFF2-40B4-BE49-F238E27FC236}">
                    <a16:creationId xmlns:a16="http://schemas.microsoft.com/office/drawing/2014/main" id="{8521F258-C8FC-43F1-93C1-02C43E534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8" y="3774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12426" name="Group 42">
            <a:extLst>
              <a:ext uri="{FF2B5EF4-FFF2-40B4-BE49-F238E27FC236}">
                <a16:creationId xmlns:a16="http://schemas.microsoft.com/office/drawing/2014/main" id="{0455ACDB-C640-4BDA-9ACF-E0D9AF8DE6A8}"/>
              </a:ext>
            </a:extLst>
          </p:cNvPr>
          <p:cNvGrpSpPr>
            <a:grpSpLocks/>
          </p:cNvGrpSpPr>
          <p:nvPr/>
        </p:nvGrpSpPr>
        <p:grpSpPr bwMode="auto">
          <a:xfrm>
            <a:off x="3987800" y="2420938"/>
            <a:ext cx="2455863" cy="503237"/>
            <a:chOff x="2512" y="1525"/>
            <a:chExt cx="1547" cy="317"/>
          </a:xfrm>
        </p:grpSpPr>
        <p:sp>
          <p:nvSpPr>
            <p:cNvPr id="5125" name="AutoShape 43">
              <a:extLst>
                <a:ext uri="{FF2B5EF4-FFF2-40B4-BE49-F238E27FC236}">
                  <a16:creationId xmlns:a16="http://schemas.microsoft.com/office/drawing/2014/main" id="{0AF92047-35B6-4434-A63C-764FCC540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525"/>
              <a:ext cx="1542" cy="317"/>
            </a:xfrm>
            <a:prstGeom prst="wedgeRoundRectCallout">
              <a:avLst>
                <a:gd name="adj1" fmla="val -53111"/>
                <a:gd name="adj2" fmla="val 235171"/>
                <a:gd name="adj3" fmla="val 16667"/>
              </a:avLst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/>
            </a:p>
          </p:txBody>
        </p:sp>
        <p:sp>
          <p:nvSpPr>
            <p:cNvPr id="5126" name="AutoShape 44">
              <a:extLst>
                <a:ext uri="{FF2B5EF4-FFF2-40B4-BE49-F238E27FC236}">
                  <a16:creationId xmlns:a16="http://schemas.microsoft.com/office/drawing/2014/main" id="{9E4043CF-78FE-4126-A708-C97DF89BA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1525"/>
              <a:ext cx="1542" cy="317"/>
            </a:xfrm>
            <a:prstGeom prst="wedgeRoundRectCallout">
              <a:avLst>
                <a:gd name="adj1" fmla="val 6551"/>
                <a:gd name="adj2" fmla="val 457884"/>
                <a:gd name="adj3" fmla="val 16667"/>
              </a:avLst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处理机调度</a:t>
              </a:r>
            </a:p>
          </p:txBody>
        </p:sp>
      </p:grpSp>
      <p:sp>
        <p:nvSpPr>
          <p:cNvPr id="5124" name="Rectangle 45">
            <a:extLst>
              <a:ext uri="{FF2B5EF4-FFF2-40B4-BE49-F238E27FC236}">
                <a16:creationId xmlns:a16="http://schemas.microsoft.com/office/drawing/2014/main" id="{97D38677-B9A4-4201-ADD1-12A1A4DDE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6237288"/>
            <a:ext cx="576263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>
            <a:extLst>
              <a:ext uri="{FF2B5EF4-FFF2-40B4-BE49-F238E27FC236}">
                <a16:creationId xmlns:a16="http://schemas.microsoft.com/office/drawing/2014/main" id="{1B6E7B9F-A9F8-473C-B9FA-5F3E6BA68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54E7F97-C603-4850-9476-7694700C5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143000"/>
          </a:xfrm>
        </p:spPr>
        <p:txBody>
          <a:bodyPr/>
          <a:lstStyle/>
          <a:p>
            <a:pPr marL="387350" indent="-387350" eaLnBrk="1" hangingPunct="1">
              <a:lnSpc>
                <a:spcPct val="108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33CC"/>
                </a:solidFill>
              </a:rPr>
              <a:t>4.1 </a:t>
            </a:r>
            <a:r>
              <a:rPr lang="zh-CN" altLang="en-US" b="1">
                <a:solidFill>
                  <a:srgbClr val="0033CC"/>
                </a:solidFill>
              </a:rPr>
              <a:t>分级调度</a:t>
            </a:r>
          </a:p>
          <a:p>
            <a:pPr marL="387350" indent="-387350" eaLnBrk="1" hangingPunct="1">
              <a:lnSpc>
                <a:spcPct val="108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</a:rPr>
              <a:t>4.1.2 </a:t>
            </a:r>
            <a:r>
              <a:rPr lang="zh-CN" altLang="en-US" sz="2800" b="1">
                <a:solidFill>
                  <a:srgbClr val="008000"/>
                </a:solidFill>
              </a:rPr>
              <a:t>调度的层次</a:t>
            </a:r>
            <a:endParaRPr lang="zh-CN" altLang="en-US" sz="2800" b="1"/>
          </a:p>
        </p:txBody>
      </p:sp>
      <p:grpSp>
        <p:nvGrpSpPr>
          <p:cNvPr id="930885" name="Group 69">
            <a:extLst>
              <a:ext uri="{FF2B5EF4-FFF2-40B4-BE49-F238E27FC236}">
                <a16:creationId xmlns:a16="http://schemas.microsoft.com/office/drawing/2014/main" id="{A76747D7-945E-4A36-BC3D-38E89248F22D}"/>
              </a:ext>
            </a:extLst>
          </p:cNvPr>
          <p:cNvGrpSpPr>
            <a:grpSpLocks/>
          </p:cNvGrpSpPr>
          <p:nvPr/>
        </p:nvGrpSpPr>
        <p:grpSpPr bwMode="auto">
          <a:xfrm>
            <a:off x="1038225" y="2444750"/>
            <a:ext cx="7488238" cy="4160838"/>
            <a:chOff x="654" y="1540"/>
            <a:chExt cx="4717" cy="2621"/>
          </a:xfrm>
        </p:grpSpPr>
        <p:sp>
          <p:nvSpPr>
            <p:cNvPr id="24634" name="Rectangle 5">
              <a:extLst>
                <a:ext uri="{FF2B5EF4-FFF2-40B4-BE49-F238E27FC236}">
                  <a16:creationId xmlns:a16="http://schemas.microsoft.com/office/drawing/2014/main" id="{5E3EF49F-A258-4074-85B2-5BC976961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540"/>
              <a:ext cx="4717" cy="2621"/>
            </a:xfrm>
            <a:prstGeom prst="rect">
              <a:avLst/>
            </a:prstGeom>
            <a:solidFill>
              <a:srgbClr val="CDCDCD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4635" name="Rectangle 41">
              <a:extLst>
                <a:ext uri="{FF2B5EF4-FFF2-40B4-BE49-F238E27FC236}">
                  <a16:creationId xmlns:a16="http://schemas.microsoft.com/office/drawing/2014/main" id="{D5929739-A19A-47E3-8B4E-5F23A0E9A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929"/>
              <a:ext cx="5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</a:rPr>
                <a:t>宏观调度</a:t>
              </a:r>
              <a:endParaRPr lang="zh-CN" altLang="en-US" sz="1800" b="1"/>
            </a:p>
          </p:txBody>
        </p:sp>
      </p:grpSp>
      <p:grpSp>
        <p:nvGrpSpPr>
          <p:cNvPr id="930888" name="Group 72">
            <a:extLst>
              <a:ext uri="{FF2B5EF4-FFF2-40B4-BE49-F238E27FC236}">
                <a16:creationId xmlns:a16="http://schemas.microsoft.com/office/drawing/2014/main" id="{EABBC9E9-E62C-46A3-9537-C5F412931667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3386138"/>
            <a:ext cx="6102350" cy="2922587"/>
            <a:chOff x="714" y="2133"/>
            <a:chExt cx="3844" cy="1841"/>
          </a:xfrm>
        </p:grpSpPr>
        <p:sp>
          <p:nvSpPr>
            <p:cNvPr id="24632" name="Rectangle 9">
              <a:extLst>
                <a:ext uri="{FF2B5EF4-FFF2-40B4-BE49-F238E27FC236}">
                  <a16:creationId xmlns:a16="http://schemas.microsoft.com/office/drawing/2014/main" id="{60832CC1-D564-4955-8ACA-DAF4E8147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133"/>
              <a:ext cx="3844" cy="1841"/>
            </a:xfrm>
            <a:prstGeom prst="rect">
              <a:avLst/>
            </a:prstGeom>
            <a:solidFill>
              <a:srgbClr val="FFCC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4633" name="Rectangle 43">
              <a:extLst>
                <a:ext uri="{FF2B5EF4-FFF2-40B4-BE49-F238E27FC236}">
                  <a16:creationId xmlns:a16="http://schemas.microsoft.com/office/drawing/2014/main" id="{5CC135CB-2AA0-4851-9610-26443C757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" y="3767"/>
              <a:ext cx="5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</a:rPr>
                <a:t>中级调度</a:t>
              </a:r>
              <a:endParaRPr lang="zh-CN" altLang="en-US" sz="1800" b="1"/>
            </a:p>
          </p:txBody>
        </p:sp>
      </p:grpSp>
      <p:grpSp>
        <p:nvGrpSpPr>
          <p:cNvPr id="930881" name="Group 65">
            <a:extLst>
              <a:ext uri="{FF2B5EF4-FFF2-40B4-BE49-F238E27FC236}">
                <a16:creationId xmlns:a16="http://schemas.microsoft.com/office/drawing/2014/main" id="{EA7F5478-0F33-4C0C-9C5C-7603DA540A55}"/>
              </a:ext>
            </a:extLst>
          </p:cNvPr>
          <p:cNvGrpSpPr>
            <a:grpSpLocks/>
          </p:cNvGrpSpPr>
          <p:nvPr/>
        </p:nvGrpSpPr>
        <p:grpSpPr bwMode="auto">
          <a:xfrm>
            <a:off x="1168400" y="3390900"/>
            <a:ext cx="4940300" cy="2568575"/>
            <a:chOff x="736" y="2136"/>
            <a:chExt cx="3112" cy="1618"/>
          </a:xfrm>
        </p:grpSpPr>
        <p:sp>
          <p:nvSpPr>
            <p:cNvPr id="24615" name="Freeform 17">
              <a:extLst>
                <a:ext uri="{FF2B5EF4-FFF2-40B4-BE49-F238E27FC236}">
                  <a16:creationId xmlns:a16="http://schemas.microsoft.com/office/drawing/2014/main" id="{1E6E5D0E-E60D-4D1B-ABF1-4D7620C28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" y="2470"/>
              <a:ext cx="728" cy="386"/>
            </a:xfrm>
            <a:custGeom>
              <a:avLst/>
              <a:gdLst>
                <a:gd name="T0" fmla="*/ 0 w 691"/>
                <a:gd name="T1" fmla="*/ 113 h 417"/>
                <a:gd name="T2" fmla="*/ 3 w 691"/>
                <a:gd name="T3" fmla="*/ 98 h 417"/>
                <a:gd name="T4" fmla="*/ 18 w 691"/>
                <a:gd name="T5" fmla="*/ 85 h 417"/>
                <a:gd name="T6" fmla="*/ 31 w 691"/>
                <a:gd name="T7" fmla="*/ 73 h 417"/>
                <a:gd name="T8" fmla="*/ 59 w 691"/>
                <a:gd name="T9" fmla="*/ 59 h 417"/>
                <a:gd name="T10" fmla="*/ 92 w 691"/>
                <a:gd name="T11" fmla="*/ 48 h 417"/>
                <a:gd name="T12" fmla="*/ 132 w 691"/>
                <a:gd name="T13" fmla="*/ 38 h 417"/>
                <a:gd name="T14" fmla="*/ 177 w 691"/>
                <a:gd name="T15" fmla="*/ 28 h 417"/>
                <a:gd name="T16" fmla="*/ 225 w 691"/>
                <a:gd name="T17" fmla="*/ 19 h 417"/>
                <a:gd name="T18" fmla="*/ 279 w 691"/>
                <a:gd name="T19" fmla="*/ 13 h 417"/>
                <a:gd name="T20" fmla="*/ 337 w 691"/>
                <a:gd name="T21" fmla="*/ 6 h 417"/>
                <a:gd name="T22" fmla="*/ 398 w 691"/>
                <a:gd name="T23" fmla="*/ 5 h 417"/>
                <a:gd name="T24" fmla="*/ 460 w 691"/>
                <a:gd name="T25" fmla="*/ 1 h 417"/>
                <a:gd name="T26" fmla="*/ 523 w 691"/>
                <a:gd name="T27" fmla="*/ 0 h 417"/>
                <a:gd name="T28" fmla="*/ 588 w 691"/>
                <a:gd name="T29" fmla="*/ 1 h 417"/>
                <a:gd name="T30" fmla="*/ 649 w 691"/>
                <a:gd name="T31" fmla="*/ 5 h 417"/>
                <a:gd name="T32" fmla="*/ 708 w 691"/>
                <a:gd name="T33" fmla="*/ 6 h 417"/>
                <a:gd name="T34" fmla="*/ 768 w 691"/>
                <a:gd name="T35" fmla="*/ 13 h 417"/>
                <a:gd name="T36" fmla="*/ 824 w 691"/>
                <a:gd name="T37" fmla="*/ 19 h 417"/>
                <a:gd name="T38" fmla="*/ 871 w 691"/>
                <a:gd name="T39" fmla="*/ 28 h 417"/>
                <a:gd name="T40" fmla="*/ 917 w 691"/>
                <a:gd name="T41" fmla="*/ 38 h 417"/>
                <a:gd name="T42" fmla="*/ 955 w 691"/>
                <a:gd name="T43" fmla="*/ 48 h 417"/>
                <a:gd name="T44" fmla="*/ 990 w 691"/>
                <a:gd name="T45" fmla="*/ 59 h 417"/>
                <a:gd name="T46" fmla="*/ 1017 w 691"/>
                <a:gd name="T47" fmla="*/ 73 h 417"/>
                <a:gd name="T48" fmla="*/ 1032 w 691"/>
                <a:gd name="T49" fmla="*/ 85 h 417"/>
                <a:gd name="T50" fmla="*/ 1045 w 691"/>
                <a:gd name="T51" fmla="*/ 98 h 417"/>
                <a:gd name="T52" fmla="*/ 1049 w 691"/>
                <a:gd name="T53" fmla="*/ 113 h 417"/>
                <a:gd name="T54" fmla="*/ 1045 w 691"/>
                <a:gd name="T55" fmla="*/ 126 h 417"/>
                <a:gd name="T56" fmla="*/ 1032 w 691"/>
                <a:gd name="T57" fmla="*/ 140 h 417"/>
                <a:gd name="T58" fmla="*/ 1017 w 691"/>
                <a:gd name="T59" fmla="*/ 153 h 417"/>
                <a:gd name="T60" fmla="*/ 990 w 691"/>
                <a:gd name="T61" fmla="*/ 165 h 417"/>
                <a:gd name="T62" fmla="*/ 955 w 691"/>
                <a:gd name="T63" fmla="*/ 176 h 417"/>
                <a:gd name="T64" fmla="*/ 917 w 691"/>
                <a:gd name="T65" fmla="*/ 187 h 417"/>
                <a:gd name="T66" fmla="*/ 871 w 691"/>
                <a:gd name="T67" fmla="*/ 197 h 417"/>
                <a:gd name="T68" fmla="*/ 824 w 691"/>
                <a:gd name="T69" fmla="*/ 205 h 417"/>
                <a:gd name="T70" fmla="*/ 768 w 691"/>
                <a:gd name="T71" fmla="*/ 213 h 417"/>
                <a:gd name="T72" fmla="*/ 708 w 691"/>
                <a:gd name="T73" fmla="*/ 217 h 417"/>
                <a:gd name="T74" fmla="*/ 649 w 691"/>
                <a:gd name="T75" fmla="*/ 222 h 417"/>
                <a:gd name="T76" fmla="*/ 588 w 691"/>
                <a:gd name="T77" fmla="*/ 224 h 417"/>
                <a:gd name="T78" fmla="*/ 523 w 691"/>
                <a:gd name="T79" fmla="*/ 224 h 417"/>
                <a:gd name="T80" fmla="*/ 460 w 691"/>
                <a:gd name="T81" fmla="*/ 224 h 417"/>
                <a:gd name="T82" fmla="*/ 398 w 691"/>
                <a:gd name="T83" fmla="*/ 222 h 417"/>
                <a:gd name="T84" fmla="*/ 337 w 691"/>
                <a:gd name="T85" fmla="*/ 217 h 417"/>
                <a:gd name="T86" fmla="*/ 279 w 691"/>
                <a:gd name="T87" fmla="*/ 213 h 417"/>
                <a:gd name="T88" fmla="*/ 225 w 691"/>
                <a:gd name="T89" fmla="*/ 205 h 417"/>
                <a:gd name="T90" fmla="*/ 177 w 691"/>
                <a:gd name="T91" fmla="*/ 197 h 417"/>
                <a:gd name="T92" fmla="*/ 132 w 691"/>
                <a:gd name="T93" fmla="*/ 187 h 417"/>
                <a:gd name="T94" fmla="*/ 92 w 691"/>
                <a:gd name="T95" fmla="*/ 176 h 417"/>
                <a:gd name="T96" fmla="*/ 59 w 691"/>
                <a:gd name="T97" fmla="*/ 165 h 417"/>
                <a:gd name="T98" fmla="*/ 31 w 691"/>
                <a:gd name="T99" fmla="*/ 153 h 417"/>
                <a:gd name="T100" fmla="*/ 18 w 691"/>
                <a:gd name="T101" fmla="*/ 140 h 417"/>
                <a:gd name="T102" fmla="*/ 3 w 691"/>
                <a:gd name="T103" fmla="*/ 126 h 417"/>
                <a:gd name="T104" fmla="*/ 0 w 691"/>
                <a:gd name="T105" fmla="*/ 113 h 4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691" h="417">
                  <a:moveTo>
                    <a:pt x="0" y="209"/>
                  </a:moveTo>
                  <a:lnTo>
                    <a:pt x="3" y="183"/>
                  </a:lnTo>
                  <a:lnTo>
                    <a:pt x="10" y="158"/>
                  </a:lnTo>
                  <a:lnTo>
                    <a:pt x="22" y="135"/>
                  </a:lnTo>
                  <a:lnTo>
                    <a:pt x="39" y="111"/>
                  </a:lnTo>
                  <a:lnTo>
                    <a:pt x="61" y="90"/>
                  </a:lnTo>
                  <a:lnTo>
                    <a:pt x="87" y="69"/>
                  </a:lnTo>
                  <a:lnTo>
                    <a:pt x="116" y="51"/>
                  </a:lnTo>
                  <a:lnTo>
                    <a:pt x="149" y="36"/>
                  </a:lnTo>
                  <a:lnTo>
                    <a:pt x="184" y="23"/>
                  </a:lnTo>
                  <a:lnTo>
                    <a:pt x="222" y="12"/>
                  </a:lnTo>
                  <a:lnTo>
                    <a:pt x="263" y="5"/>
                  </a:lnTo>
                  <a:lnTo>
                    <a:pt x="304" y="1"/>
                  </a:lnTo>
                  <a:lnTo>
                    <a:pt x="345" y="0"/>
                  </a:lnTo>
                  <a:lnTo>
                    <a:pt x="387" y="1"/>
                  </a:lnTo>
                  <a:lnTo>
                    <a:pt x="428" y="5"/>
                  </a:lnTo>
                  <a:lnTo>
                    <a:pt x="467" y="12"/>
                  </a:lnTo>
                  <a:lnTo>
                    <a:pt x="506" y="23"/>
                  </a:lnTo>
                  <a:lnTo>
                    <a:pt x="542" y="36"/>
                  </a:lnTo>
                  <a:lnTo>
                    <a:pt x="574" y="51"/>
                  </a:lnTo>
                  <a:lnTo>
                    <a:pt x="604" y="69"/>
                  </a:lnTo>
                  <a:lnTo>
                    <a:pt x="629" y="90"/>
                  </a:lnTo>
                  <a:lnTo>
                    <a:pt x="652" y="111"/>
                  </a:lnTo>
                  <a:lnTo>
                    <a:pt x="669" y="135"/>
                  </a:lnTo>
                  <a:lnTo>
                    <a:pt x="681" y="158"/>
                  </a:lnTo>
                  <a:lnTo>
                    <a:pt x="689" y="183"/>
                  </a:lnTo>
                  <a:lnTo>
                    <a:pt x="691" y="209"/>
                  </a:lnTo>
                  <a:lnTo>
                    <a:pt x="689" y="234"/>
                  </a:lnTo>
                  <a:lnTo>
                    <a:pt x="681" y="259"/>
                  </a:lnTo>
                  <a:lnTo>
                    <a:pt x="669" y="282"/>
                  </a:lnTo>
                  <a:lnTo>
                    <a:pt x="652" y="305"/>
                  </a:lnTo>
                  <a:lnTo>
                    <a:pt x="629" y="327"/>
                  </a:lnTo>
                  <a:lnTo>
                    <a:pt x="604" y="346"/>
                  </a:lnTo>
                  <a:lnTo>
                    <a:pt x="574" y="364"/>
                  </a:lnTo>
                  <a:lnTo>
                    <a:pt x="542" y="380"/>
                  </a:lnTo>
                  <a:lnTo>
                    <a:pt x="506" y="394"/>
                  </a:lnTo>
                  <a:lnTo>
                    <a:pt x="467" y="403"/>
                  </a:lnTo>
                  <a:lnTo>
                    <a:pt x="428" y="410"/>
                  </a:lnTo>
                  <a:lnTo>
                    <a:pt x="387" y="416"/>
                  </a:lnTo>
                  <a:lnTo>
                    <a:pt x="345" y="417"/>
                  </a:lnTo>
                  <a:lnTo>
                    <a:pt x="304" y="416"/>
                  </a:lnTo>
                  <a:lnTo>
                    <a:pt x="263" y="410"/>
                  </a:lnTo>
                  <a:lnTo>
                    <a:pt x="222" y="403"/>
                  </a:lnTo>
                  <a:lnTo>
                    <a:pt x="184" y="394"/>
                  </a:lnTo>
                  <a:lnTo>
                    <a:pt x="149" y="380"/>
                  </a:lnTo>
                  <a:lnTo>
                    <a:pt x="116" y="364"/>
                  </a:lnTo>
                  <a:lnTo>
                    <a:pt x="87" y="346"/>
                  </a:lnTo>
                  <a:lnTo>
                    <a:pt x="61" y="327"/>
                  </a:lnTo>
                  <a:lnTo>
                    <a:pt x="39" y="305"/>
                  </a:lnTo>
                  <a:lnTo>
                    <a:pt x="22" y="282"/>
                  </a:lnTo>
                  <a:lnTo>
                    <a:pt x="10" y="259"/>
                  </a:lnTo>
                  <a:lnTo>
                    <a:pt x="3" y="234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Rectangle 18">
              <a:extLst>
                <a:ext uri="{FF2B5EF4-FFF2-40B4-BE49-F238E27FC236}">
                  <a16:creationId xmlns:a16="http://schemas.microsoft.com/office/drawing/2014/main" id="{3185AC0A-1F48-4837-BE7D-BEBC19CEA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" y="2539"/>
              <a:ext cx="58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Ready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Suspend</a:t>
              </a:r>
              <a:endParaRPr lang="en-US" altLang="zh-CN" sz="1600" b="1"/>
            </a:p>
          </p:txBody>
        </p:sp>
        <p:sp>
          <p:nvSpPr>
            <p:cNvPr id="24617" name="Freeform 33">
              <a:extLst>
                <a:ext uri="{FF2B5EF4-FFF2-40B4-BE49-F238E27FC236}">
                  <a16:creationId xmlns:a16="http://schemas.microsoft.com/office/drawing/2014/main" id="{280551FE-D640-4CAF-92CB-C88DE3D5D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3344"/>
              <a:ext cx="755" cy="410"/>
            </a:xfrm>
            <a:custGeom>
              <a:avLst/>
              <a:gdLst>
                <a:gd name="T0" fmla="*/ 0 w 691"/>
                <a:gd name="T1" fmla="*/ 178 h 418"/>
                <a:gd name="T2" fmla="*/ 3 w 691"/>
                <a:gd name="T3" fmla="*/ 159 h 418"/>
                <a:gd name="T4" fmla="*/ 19 w 691"/>
                <a:gd name="T5" fmla="*/ 135 h 418"/>
                <a:gd name="T6" fmla="*/ 44 w 691"/>
                <a:gd name="T7" fmla="*/ 117 h 418"/>
                <a:gd name="T8" fmla="*/ 80 w 691"/>
                <a:gd name="T9" fmla="*/ 97 h 418"/>
                <a:gd name="T10" fmla="*/ 125 w 691"/>
                <a:gd name="T11" fmla="*/ 76 h 418"/>
                <a:gd name="T12" fmla="*/ 179 w 691"/>
                <a:gd name="T13" fmla="*/ 63 h 418"/>
                <a:gd name="T14" fmla="*/ 236 w 691"/>
                <a:gd name="T15" fmla="*/ 45 h 418"/>
                <a:gd name="T16" fmla="*/ 302 w 691"/>
                <a:gd name="T17" fmla="*/ 29 h 418"/>
                <a:gd name="T18" fmla="*/ 373 w 691"/>
                <a:gd name="T19" fmla="*/ 24 h 418"/>
                <a:gd name="T20" fmla="*/ 452 w 691"/>
                <a:gd name="T21" fmla="*/ 14 h 418"/>
                <a:gd name="T22" fmla="*/ 534 w 691"/>
                <a:gd name="T23" fmla="*/ 7 h 418"/>
                <a:gd name="T24" fmla="*/ 618 w 691"/>
                <a:gd name="T25" fmla="*/ 1 h 418"/>
                <a:gd name="T26" fmla="*/ 701 w 691"/>
                <a:gd name="T27" fmla="*/ 0 h 418"/>
                <a:gd name="T28" fmla="*/ 787 w 691"/>
                <a:gd name="T29" fmla="*/ 1 h 418"/>
                <a:gd name="T30" fmla="*/ 869 w 691"/>
                <a:gd name="T31" fmla="*/ 7 h 418"/>
                <a:gd name="T32" fmla="*/ 948 w 691"/>
                <a:gd name="T33" fmla="*/ 14 h 418"/>
                <a:gd name="T34" fmla="*/ 1028 w 691"/>
                <a:gd name="T35" fmla="*/ 24 h 418"/>
                <a:gd name="T36" fmla="*/ 1100 w 691"/>
                <a:gd name="T37" fmla="*/ 29 h 418"/>
                <a:gd name="T38" fmla="*/ 1165 w 691"/>
                <a:gd name="T39" fmla="*/ 45 h 418"/>
                <a:gd name="T40" fmla="*/ 1227 w 691"/>
                <a:gd name="T41" fmla="*/ 63 h 418"/>
                <a:gd name="T42" fmla="*/ 1278 w 691"/>
                <a:gd name="T43" fmla="*/ 76 h 418"/>
                <a:gd name="T44" fmla="*/ 1324 w 691"/>
                <a:gd name="T45" fmla="*/ 97 h 418"/>
                <a:gd name="T46" fmla="*/ 1359 w 691"/>
                <a:gd name="T47" fmla="*/ 117 h 418"/>
                <a:gd name="T48" fmla="*/ 1382 w 691"/>
                <a:gd name="T49" fmla="*/ 135 h 418"/>
                <a:gd name="T50" fmla="*/ 1400 w 691"/>
                <a:gd name="T51" fmla="*/ 159 h 418"/>
                <a:gd name="T52" fmla="*/ 1403 w 691"/>
                <a:gd name="T53" fmla="*/ 178 h 418"/>
                <a:gd name="T54" fmla="*/ 1400 w 691"/>
                <a:gd name="T55" fmla="*/ 202 h 418"/>
                <a:gd name="T56" fmla="*/ 1382 w 691"/>
                <a:gd name="T57" fmla="*/ 222 h 418"/>
                <a:gd name="T58" fmla="*/ 1359 w 691"/>
                <a:gd name="T59" fmla="*/ 242 h 418"/>
                <a:gd name="T60" fmla="*/ 1324 w 691"/>
                <a:gd name="T61" fmla="*/ 262 h 418"/>
                <a:gd name="T62" fmla="*/ 1278 w 691"/>
                <a:gd name="T63" fmla="*/ 281 h 418"/>
                <a:gd name="T64" fmla="*/ 1227 w 691"/>
                <a:gd name="T65" fmla="*/ 298 h 418"/>
                <a:gd name="T66" fmla="*/ 1165 w 691"/>
                <a:gd name="T67" fmla="*/ 314 h 418"/>
                <a:gd name="T68" fmla="*/ 1100 w 691"/>
                <a:gd name="T69" fmla="*/ 327 h 418"/>
                <a:gd name="T70" fmla="*/ 1028 w 691"/>
                <a:gd name="T71" fmla="*/ 337 h 418"/>
                <a:gd name="T72" fmla="*/ 948 w 691"/>
                <a:gd name="T73" fmla="*/ 347 h 418"/>
                <a:gd name="T74" fmla="*/ 869 w 691"/>
                <a:gd name="T75" fmla="*/ 353 h 418"/>
                <a:gd name="T76" fmla="*/ 787 w 691"/>
                <a:gd name="T77" fmla="*/ 356 h 418"/>
                <a:gd name="T78" fmla="*/ 701 w 691"/>
                <a:gd name="T79" fmla="*/ 358 h 418"/>
                <a:gd name="T80" fmla="*/ 618 w 691"/>
                <a:gd name="T81" fmla="*/ 356 h 418"/>
                <a:gd name="T82" fmla="*/ 534 w 691"/>
                <a:gd name="T83" fmla="*/ 353 h 418"/>
                <a:gd name="T84" fmla="*/ 452 w 691"/>
                <a:gd name="T85" fmla="*/ 347 h 418"/>
                <a:gd name="T86" fmla="*/ 373 w 691"/>
                <a:gd name="T87" fmla="*/ 337 h 418"/>
                <a:gd name="T88" fmla="*/ 302 w 691"/>
                <a:gd name="T89" fmla="*/ 327 h 418"/>
                <a:gd name="T90" fmla="*/ 236 w 691"/>
                <a:gd name="T91" fmla="*/ 314 h 418"/>
                <a:gd name="T92" fmla="*/ 179 w 691"/>
                <a:gd name="T93" fmla="*/ 298 h 418"/>
                <a:gd name="T94" fmla="*/ 125 w 691"/>
                <a:gd name="T95" fmla="*/ 281 h 418"/>
                <a:gd name="T96" fmla="*/ 80 w 691"/>
                <a:gd name="T97" fmla="*/ 262 h 418"/>
                <a:gd name="T98" fmla="*/ 44 w 691"/>
                <a:gd name="T99" fmla="*/ 242 h 418"/>
                <a:gd name="T100" fmla="*/ 19 w 691"/>
                <a:gd name="T101" fmla="*/ 222 h 418"/>
                <a:gd name="T102" fmla="*/ 3 w 691"/>
                <a:gd name="T103" fmla="*/ 202 h 418"/>
                <a:gd name="T104" fmla="*/ 0 w 691"/>
                <a:gd name="T105" fmla="*/ 178 h 41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691" h="418">
                  <a:moveTo>
                    <a:pt x="0" y="209"/>
                  </a:moveTo>
                  <a:lnTo>
                    <a:pt x="3" y="184"/>
                  </a:lnTo>
                  <a:lnTo>
                    <a:pt x="10" y="159"/>
                  </a:lnTo>
                  <a:lnTo>
                    <a:pt x="22" y="135"/>
                  </a:lnTo>
                  <a:lnTo>
                    <a:pt x="39" y="113"/>
                  </a:lnTo>
                  <a:lnTo>
                    <a:pt x="61" y="90"/>
                  </a:lnTo>
                  <a:lnTo>
                    <a:pt x="87" y="71"/>
                  </a:lnTo>
                  <a:lnTo>
                    <a:pt x="116" y="53"/>
                  </a:lnTo>
                  <a:lnTo>
                    <a:pt x="149" y="37"/>
                  </a:lnTo>
                  <a:lnTo>
                    <a:pt x="184" y="24"/>
                  </a:lnTo>
                  <a:lnTo>
                    <a:pt x="222" y="14"/>
                  </a:lnTo>
                  <a:lnTo>
                    <a:pt x="263" y="7"/>
                  </a:lnTo>
                  <a:lnTo>
                    <a:pt x="304" y="1"/>
                  </a:lnTo>
                  <a:lnTo>
                    <a:pt x="345" y="0"/>
                  </a:lnTo>
                  <a:lnTo>
                    <a:pt x="387" y="1"/>
                  </a:lnTo>
                  <a:lnTo>
                    <a:pt x="428" y="7"/>
                  </a:lnTo>
                  <a:lnTo>
                    <a:pt x="467" y="14"/>
                  </a:lnTo>
                  <a:lnTo>
                    <a:pt x="506" y="24"/>
                  </a:lnTo>
                  <a:lnTo>
                    <a:pt x="542" y="37"/>
                  </a:lnTo>
                  <a:lnTo>
                    <a:pt x="574" y="53"/>
                  </a:lnTo>
                  <a:lnTo>
                    <a:pt x="604" y="71"/>
                  </a:lnTo>
                  <a:lnTo>
                    <a:pt x="629" y="90"/>
                  </a:lnTo>
                  <a:lnTo>
                    <a:pt x="652" y="113"/>
                  </a:lnTo>
                  <a:lnTo>
                    <a:pt x="669" y="135"/>
                  </a:lnTo>
                  <a:lnTo>
                    <a:pt x="681" y="159"/>
                  </a:lnTo>
                  <a:lnTo>
                    <a:pt x="689" y="184"/>
                  </a:lnTo>
                  <a:lnTo>
                    <a:pt x="691" y="209"/>
                  </a:lnTo>
                  <a:lnTo>
                    <a:pt x="689" y="234"/>
                  </a:lnTo>
                  <a:lnTo>
                    <a:pt x="681" y="259"/>
                  </a:lnTo>
                  <a:lnTo>
                    <a:pt x="669" y="282"/>
                  </a:lnTo>
                  <a:lnTo>
                    <a:pt x="652" y="306"/>
                  </a:lnTo>
                  <a:lnTo>
                    <a:pt x="629" y="328"/>
                  </a:lnTo>
                  <a:lnTo>
                    <a:pt x="604" y="348"/>
                  </a:lnTo>
                  <a:lnTo>
                    <a:pt x="574" y="366"/>
                  </a:lnTo>
                  <a:lnTo>
                    <a:pt x="542" y="381"/>
                  </a:lnTo>
                  <a:lnTo>
                    <a:pt x="506" y="394"/>
                  </a:lnTo>
                  <a:lnTo>
                    <a:pt x="467" y="405"/>
                  </a:lnTo>
                  <a:lnTo>
                    <a:pt x="428" y="412"/>
                  </a:lnTo>
                  <a:lnTo>
                    <a:pt x="387" y="416"/>
                  </a:lnTo>
                  <a:lnTo>
                    <a:pt x="345" y="418"/>
                  </a:lnTo>
                  <a:lnTo>
                    <a:pt x="304" y="416"/>
                  </a:lnTo>
                  <a:lnTo>
                    <a:pt x="263" y="412"/>
                  </a:lnTo>
                  <a:lnTo>
                    <a:pt x="222" y="405"/>
                  </a:lnTo>
                  <a:lnTo>
                    <a:pt x="184" y="394"/>
                  </a:lnTo>
                  <a:lnTo>
                    <a:pt x="149" y="381"/>
                  </a:lnTo>
                  <a:lnTo>
                    <a:pt x="116" y="366"/>
                  </a:lnTo>
                  <a:lnTo>
                    <a:pt x="87" y="348"/>
                  </a:lnTo>
                  <a:lnTo>
                    <a:pt x="61" y="328"/>
                  </a:lnTo>
                  <a:lnTo>
                    <a:pt x="39" y="306"/>
                  </a:lnTo>
                  <a:lnTo>
                    <a:pt x="22" y="282"/>
                  </a:lnTo>
                  <a:lnTo>
                    <a:pt x="10" y="259"/>
                  </a:lnTo>
                  <a:lnTo>
                    <a:pt x="3" y="234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Rectangle 34">
              <a:extLst>
                <a:ext uri="{FF2B5EF4-FFF2-40B4-BE49-F238E27FC236}">
                  <a16:creationId xmlns:a16="http://schemas.microsoft.com/office/drawing/2014/main" id="{98BA3F5B-61A7-4577-9BB6-4772AB8DA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3425"/>
              <a:ext cx="52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Blocked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Suspend</a:t>
              </a:r>
            </a:p>
          </p:txBody>
        </p:sp>
        <p:sp>
          <p:nvSpPr>
            <p:cNvPr id="24619" name="Rectangle 35">
              <a:extLst>
                <a:ext uri="{FF2B5EF4-FFF2-40B4-BE49-F238E27FC236}">
                  <a16:creationId xmlns:a16="http://schemas.microsoft.com/office/drawing/2014/main" id="{14CF1B7E-E763-4094-851A-8B07D27B42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0000">
              <a:off x="1601" y="3585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Suspend</a:t>
              </a:r>
              <a:endParaRPr lang="en-US" altLang="zh-CN" sz="1600" b="1"/>
            </a:p>
          </p:txBody>
        </p:sp>
        <p:sp>
          <p:nvSpPr>
            <p:cNvPr id="24620" name="Line 36">
              <a:extLst>
                <a:ext uri="{FF2B5EF4-FFF2-40B4-BE49-F238E27FC236}">
                  <a16:creationId xmlns:a16="http://schemas.microsoft.com/office/drawing/2014/main" id="{7A5A23B4-F272-485F-B56F-20FF9B0E17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1" y="2830"/>
              <a:ext cx="1" cy="51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1" name="Rectangle 37">
              <a:extLst>
                <a:ext uri="{FF2B5EF4-FFF2-40B4-BE49-F238E27FC236}">
                  <a16:creationId xmlns:a16="http://schemas.microsoft.com/office/drawing/2014/main" id="{A0F7BCCD-8D6C-4DF2-B726-C7B8C1C64E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13" y="3037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Event</a:t>
              </a:r>
              <a:endParaRPr lang="en-US" altLang="zh-CN" sz="1600" b="1"/>
            </a:p>
          </p:txBody>
        </p:sp>
        <p:sp>
          <p:nvSpPr>
            <p:cNvPr id="24622" name="Rectangle 38">
              <a:extLst>
                <a:ext uri="{FF2B5EF4-FFF2-40B4-BE49-F238E27FC236}">
                  <a16:creationId xmlns:a16="http://schemas.microsoft.com/office/drawing/2014/main" id="{45F94619-DA55-40F1-86AE-F557FF1CB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076" y="3036"/>
              <a:ext cx="3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Occurs</a:t>
              </a:r>
              <a:endParaRPr lang="en-US" altLang="zh-CN" sz="1600" b="1"/>
            </a:p>
          </p:txBody>
        </p:sp>
        <p:sp>
          <p:nvSpPr>
            <p:cNvPr id="24623" name="Rectangle 39">
              <a:extLst>
                <a:ext uri="{FF2B5EF4-FFF2-40B4-BE49-F238E27FC236}">
                  <a16:creationId xmlns:a16="http://schemas.microsoft.com/office/drawing/2014/main" id="{0104A945-4EE8-447E-921D-7AFB13C6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3288"/>
              <a:ext cx="4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Activate</a:t>
              </a:r>
              <a:endParaRPr lang="en-US" altLang="zh-CN" sz="1600" b="1"/>
            </a:p>
          </p:txBody>
        </p:sp>
        <p:sp>
          <p:nvSpPr>
            <p:cNvPr id="24624" name="Line 45">
              <a:extLst>
                <a:ext uri="{FF2B5EF4-FFF2-40B4-BE49-F238E27FC236}">
                  <a16:creationId xmlns:a16="http://schemas.microsoft.com/office/drawing/2014/main" id="{D68A9003-F2EC-4496-BB6D-1176BD679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3483"/>
              <a:ext cx="88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5" name="Rectangle 46">
              <a:extLst>
                <a:ext uri="{FF2B5EF4-FFF2-40B4-BE49-F238E27FC236}">
                  <a16:creationId xmlns:a16="http://schemas.microsoft.com/office/drawing/2014/main" id="{8F298C0B-86B5-4C51-92E8-301EDE58A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" y="2444"/>
              <a:ext cx="4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Activate</a:t>
              </a:r>
              <a:endParaRPr lang="en-US" altLang="zh-CN" sz="1600" b="1"/>
            </a:p>
          </p:txBody>
        </p:sp>
        <p:sp>
          <p:nvSpPr>
            <p:cNvPr id="24626" name="Rectangle 47">
              <a:extLst>
                <a:ext uri="{FF2B5EF4-FFF2-40B4-BE49-F238E27FC236}">
                  <a16:creationId xmlns:a16="http://schemas.microsoft.com/office/drawing/2014/main" id="{C15150B2-2E49-4684-B6F7-0CE6CF43E8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0000">
              <a:off x="1601" y="2708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Suspend</a:t>
              </a:r>
              <a:endParaRPr lang="en-US" altLang="zh-CN" sz="1600" b="1"/>
            </a:p>
          </p:txBody>
        </p:sp>
        <p:sp>
          <p:nvSpPr>
            <p:cNvPr id="24627" name="Rectangle 48">
              <a:extLst>
                <a:ext uri="{FF2B5EF4-FFF2-40B4-BE49-F238E27FC236}">
                  <a16:creationId xmlns:a16="http://schemas.microsoft.com/office/drawing/2014/main" id="{B45C01B7-DF52-4FCC-8EB6-7BF12A03D5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0000">
              <a:off x="2707" y="2136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Suspend</a:t>
              </a:r>
              <a:endParaRPr lang="en-US" altLang="zh-CN" sz="1600" b="1"/>
            </a:p>
          </p:txBody>
        </p:sp>
        <p:sp>
          <p:nvSpPr>
            <p:cNvPr id="24628" name="Line 52">
              <a:extLst>
                <a:ext uri="{FF2B5EF4-FFF2-40B4-BE49-F238E27FC236}">
                  <a16:creationId xmlns:a16="http://schemas.microsoft.com/office/drawing/2014/main" id="{07D0B5B5-8C76-49F7-AFFD-B46B36694A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0" y="3584"/>
              <a:ext cx="88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9" name="Line 54">
              <a:extLst>
                <a:ext uri="{FF2B5EF4-FFF2-40B4-BE49-F238E27FC236}">
                  <a16:creationId xmlns:a16="http://schemas.microsoft.com/office/drawing/2014/main" id="{A61498AB-982F-473F-B5BF-2632577C8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606"/>
              <a:ext cx="7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Line 55">
              <a:extLst>
                <a:ext uri="{FF2B5EF4-FFF2-40B4-BE49-F238E27FC236}">
                  <a16:creationId xmlns:a16="http://schemas.microsoft.com/office/drawing/2014/main" id="{C4118D42-CDBF-4E39-BF2B-E896765EC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1" y="2707"/>
              <a:ext cx="7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1" name="Freeform 56">
              <a:extLst>
                <a:ext uri="{FF2B5EF4-FFF2-40B4-BE49-F238E27FC236}">
                  <a16:creationId xmlns:a16="http://schemas.microsoft.com/office/drawing/2014/main" id="{9F65FAFB-EE6B-4D28-9AA0-F74014613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" y="2228"/>
              <a:ext cx="2572" cy="257"/>
            </a:xfrm>
            <a:custGeom>
              <a:avLst/>
              <a:gdLst>
                <a:gd name="T0" fmla="*/ 749 w 3068"/>
                <a:gd name="T1" fmla="*/ 22 h 366"/>
                <a:gd name="T2" fmla="*/ 690 w 3068"/>
                <a:gd name="T3" fmla="*/ 13 h 366"/>
                <a:gd name="T4" fmla="*/ 661 w 3068"/>
                <a:gd name="T5" fmla="*/ 10 h 366"/>
                <a:gd name="T6" fmla="*/ 651 w 3068"/>
                <a:gd name="T7" fmla="*/ 9 h 366"/>
                <a:gd name="T8" fmla="*/ 478 w 3068"/>
                <a:gd name="T9" fmla="*/ 4 h 366"/>
                <a:gd name="T10" fmla="*/ 355 w 3068"/>
                <a:gd name="T11" fmla="*/ 3 h 366"/>
                <a:gd name="T12" fmla="*/ 144 w 3068"/>
                <a:gd name="T13" fmla="*/ 4 h 366"/>
                <a:gd name="T14" fmla="*/ 115 w 3068"/>
                <a:gd name="T15" fmla="*/ 8 h 366"/>
                <a:gd name="T16" fmla="*/ 65 w 3068"/>
                <a:gd name="T17" fmla="*/ 13 h 366"/>
                <a:gd name="T18" fmla="*/ 45 w 3068"/>
                <a:gd name="T19" fmla="*/ 15 h 366"/>
                <a:gd name="T20" fmla="*/ 26 w 3068"/>
                <a:gd name="T21" fmla="*/ 18 h 366"/>
                <a:gd name="T22" fmla="*/ 0 w 3068"/>
                <a:gd name="T23" fmla="*/ 20 h 3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68" h="366">
                  <a:moveTo>
                    <a:pt x="3068" y="366"/>
                  </a:moveTo>
                  <a:cubicBezTo>
                    <a:pt x="2992" y="316"/>
                    <a:pt x="2915" y="247"/>
                    <a:pt x="2827" y="219"/>
                  </a:cubicBezTo>
                  <a:cubicBezTo>
                    <a:pt x="2763" y="177"/>
                    <a:pt x="2800" y="196"/>
                    <a:pt x="2706" y="165"/>
                  </a:cubicBezTo>
                  <a:cubicBezTo>
                    <a:pt x="2693" y="161"/>
                    <a:pt x="2666" y="152"/>
                    <a:pt x="2666" y="152"/>
                  </a:cubicBezTo>
                  <a:cubicBezTo>
                    <a:pt x="2514" y="49"/>
                    <a:pt x="2113" y="79"/>
                    <a:pt x="1956" y="71"/>
                  </a:cubicBezTo>
                  <a:cubicBezTo>
                    <a:pt x="1791" y="63"/>
                    <a:pt x="1460" y="45"/>
                    <a:pt x="1460" y="45"/>
                  </a:cubicBezTo>
                  <a:cubicBezTo>
                    <a:pt x="1170" y="50"/>
                    <a:pt x="871" y="0"/>
                    <a:pt x="589" y="71"/>
                  </a:cubicBezTo>
                  <a:cubicBezTo>
                    <a:pt x="536" y="84"/>
                    <a:pt x="523" y="102"/>
                    <a:pt x="469" y="138"/>
                  </a:cubicBezTo>
                  <a:cubicBezTo>
                    <a:pt x="407" y="179"/>
                    <a:pt x="339" y="208"/>
                    <a:pt x="268" y="232"/>
                  </a:cubicBezTo>
                  <a:cubicBezTo>
                    <a:pt x="116" y="284"/>
                    <a:pt x="349" y="202"/>
                    <a:pt x="188" y="272"/>
                  </a:cubicBezTo>
                  <a:cubicBezTo>
                    <a:pt x="162" y="283"/>
                    <a:pt x="107" y="299"/>
                    <a:pt x="107" y="299"/>
                  </a:cubicBezTo>
                  <a:cubicBezTo>
                    <a:pt x="71" y="323"/>
                    <a:pt x="38" y="334"/>
                    <a:pt x="0" y="353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0882" name="Group 66">
            <a:extLst>
              <a:ext uri="{FF2B5EF4-FFF2-40B4-BE49-F238E27FC236}">
                <a16:creationId xmlns:a16="http://schemas.microsoft.com/office/drawing/2014/main" id="{5B9F0775-DAAC-47B1-B909-E6E0AFBB9F66}"/>
              </a:ext>
            </a:extLst>
          </p:cNvPr>
          <p:cNvGrpSpPr>
            <a:grpSpLocks/>
          </p:cNvGrpSpPr>
          <p:nvPr/>
        </p:nvGrpSpPr>
        <p:grpSpPr bwMode="auto">
          <a:xfrm>
            <a:off x="3473450" y="3868738"/>
            <a:ext cx="3244850" cy="2024062"/>
            <a:chOff x="2188" y="2437"/>
            <a:chExt cx="2044" cy="1275"/>
          </a:xfrm>
        </p:grpSpPr>
        <p:sp>
          <p:nvSpPr>
            <p:cNvPr id="24613" name="Rectangle 13">
              <a:extLst>
                <a:ext uri="{FF2B5EF4-FFF2-40B4-BE49-F238E27FC236}">
                  <a16:creationId xmlns:a16="http://schemas.microsoft.com/office/drawing/2014/main" id="{ED8C315D-AC33-41CA-8D0E-5822CC484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437"/>
              <a:ext cx="2044" cy="1275"/>
            </a:xfrm>
            <a:prstGeom prst="rect">
              <a:avLst/>
            </a:prstGeom>
            <a:solidFill>
              <a:srgbClr val="CCFF33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4614" name="Rectangle 42">
              <a:extLst>
                <a:ext uri="{FF2B5EF4-FFF2-40B4-BE49-F238E27FC236}">
                  <a16:creationId xmlns:a16="http://schemas.microsoft.com/office/drawing/2014/main" id="{A70EB4F3-FFD2-4585-B804-CA300D1E7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3517"/>
              <a:ext cx="5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</a:rPr>
                <a:t>微观调度</a:t>
              </a:r>
              <a:endParaRPr lang="zh-CN" altLang="en-US" sz="1800" b="1"/>
            </a:p>
          </p:txBody>
        </p:sp>
      </p:grpSp>
      <p:grpSp>
        <p:nvGrpSpPr>
          <p:cNvPr id="930887" name="Group 71">
            <a:extLst>
              <a:ext uri="{FF2B5EF4-FFF2-40B4-BE49-F238E27FC236}">
                <a16:creationId xmlns:a16="http://schemas.microsoft.com/office/drawing/2014/main" id="{E98B25A8-B2E4-4E0F-8C4A-AAEF34261427}"/>
              </a:ext>
            </a:extLst>
          </p:cNvPr>
          <p:cNvGrpSpPr>
            <a:grpSpLocks/>
          </p:cNvGrpSpPr>
          <p:nvPr/>
        </p:nvGrpSpPr>
        <p:grpSpPr bwMode="auto">
          <a:xfrm>
            <a:off x="3565525" y="3814763"/>
            <a:ext cx="3032125" cy="2036762"/>
            <a:chOff x="2246" y="2403"/>
            <a:chExt cx="1910" cy="1283"/>
          </a:xfrm>
        </p:grpSpPr>
        <p:grpSp>
          <p:nvGrpSpPr>
            <p:cNvPr id="24595" name="Group 64">
              <a:extLst>
                <a:ext uri="{FF2B5EF4-FFF2-40B4-BE49-F238E27FC236}">
                  <a16:creationId xmlns:a16="http://schemas.microsoft.com/office/drawing/2014/main" id="{F3F4E9BB-BE8B-47F0-9B94-9034B08DA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6" y="2403"/>
              <a:ext cx="1910" cy="1283"/>
              <a:chOff x="2246" y="2403"/>
              <a:chExt cx="1910" cy="1283"/>
            </a:xfrm>
          </p:grpSpPr>
          <p:sp>
            <p:nvSpPr>
              <p:cNvPr id="24597" name="Freeform 15">
                <a:extLst>
                  <a:ext uri="{FF2B5EF4-FFF2-40B4-BE49-F238E27FC236}">
                    <a16:creationId xmlns:a16="http://schemas.microsoft.com/office/drawing/2014/main" id="{CF7AE640-EF64-4CA2-B5EA-D873741B6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9" y="2500"/>
                <a:ext cx="657" cy="308"/>
              </a:xfrm>
              <a:custGeom>
                <a:avLst/>
                <a:gdLst>
                  <a:gd name="T0" fmla="*/ 0 w 692"/>
                  <a:gd name="T1" fmla="*/ 18 h 417"/>
                  <a:gd name="T2" fmla="*/ 3 w 692"/>
                  <a:gd name="T3" fmla="*/ 16 h 417"/>
                  <a:gd name="T4" fmla="*/ 9 w 692"/>
                  <a:gd name="T5" fmla="*/ 14 h 417"/>
                  <a:gd name="T6" fmla="*/ 15 w 692"/>
                  <a:gd name="T7" fmla="*/ 12 h 417"/>
                  <a:gd name="T8" fmla="*/ 26 w 692"/>
                  <a:gd name="T9" fmla="*/ 10 h 417"/>
                  <a:gd name="T10" fmla="*/ 41 w 692"/>
                  <a:gd name="T11" fmla="*/ 8 h 417"/>
                  <a:gd name="T12" fmla="*/ 58 w 692"/>
                  <a:gd name="T13" fmla="*/ 7 h 417"/>
                  <a:gd name="T14" fmla="*/ 76 w 692"/>
                  <a:gd name="T15" fmla="*/ 5 h 417"/>
                  <a:gd name="T16" fmla="*/ 98 w 692"/>
                  <a:gd name="T17" fmla="*/ 3 h 417"/>
                  <a:gd name="T18" fmla="*/ 123 w 692"/>
                  <a:gd name="T19" fmla="*/ 2 h 417"/>
                  <a:gd name="T20" fmla="*/ 147 w 692"/>
                  <a:gd name="T21" fmla="*/ 1 h 417"/>
                  <a:gd name="T22" fmla="*/ 175 w 692"/>
                  <a:gd name="T23" fmla="*/ 1 h 417"/>
                  <a:gd name="T24" fmla="*/ 201 w 692"/>
                  <a:gd name="T25" fmla="*/ 1 h 417"/>
                  <a:gd name="T26" fmla="*/ 228 w 692"/>
                  <a:gd name="T27" fmla="*/ 0 h 417"/>
                  <a:gd name="T28" fmla="*/ 254 w 692"/>
                  <a:gd name="T29" fmla="*/ 1 h 417"/>
                  <a:gd name="T30" fmla="*/ 281 w 692"/>
                  <a:gd name="T31" fmla="*/ 1 h 417"/>
                  <a:gd name="T32" fmla="*/ 310 w 692"/>
                  <a:gd name="T33" fmla="*/ 1 h 417"/>
                  <a:gd name="T34" fmla="*/ 334 w 692"/>
                  <a:gd name="T35" fmla="*/ 2 h 417"/>
                  <a:gd name="T36" fmla="*/ 359 w 692"/>
                  <a:gd name="T37" fmla="*/ 3 h 417"/>
                  <a:gd name="T38" fmla="*/ 381 w 692"/>
                  <a:gd name="T39" fmla="*/ 5 h 417"/>
                  <a:gd name="T40" fmla="*/ 399 w 692"/>
                  <a:gd name="T41" fmla="*/ 7 h 417"/>
                  <a:gd name="T42" fmla="*/ 417 w 692"/>
                  <a:gd name="T43" fmla="*/ 8 h 417"/>
                  <a:gd name="T44" fmla="*/ 431 w 692"/>
                  <a:gd name="T45" fmla="*/ 10 h 417"/>
                  <a:gd name="T46" fmla="*/ 441 w 692"/>
                  <a:gd name="T47" fmla="*/ 12 h 417"/>
                  <a:gd name="T48" fmla="*/ 450 w 692"/>
                  <a:gd name="T49" fmla="*/ 14 h 417"/>
                  <a:gd name="T50" fmla="*/ 455 w 692"/>
                  <a:gd name="T51" fmla="*/ 16 h 417"/>
                  <a:gd name="T52" fmla="*/ 457 w 692"/>
                  <a:gd name="T53" fmla="*/ 18 h 417"/>
                  <a:gd name="T54" fmla="*/ 455 w 692"/>
                  <a:gd name="T55" fmla="*/ 21 h 417"/>
                  <a:gd name="T56" fmla="*/ 450 w 692"/>
                  <a:gd name="T57" fmla="*/ 23 h 417"/>
                  <a:gd name="T58" fmla="*/ 441 w 692"/>
                  <a:gd name="T59" fmla="*/ 25 h 417"/>
                  <a:gd name="T60" fmla="*/ 431 w 692"/>
                  <a:gd name="T61" fmla="*/ 27 h 417"/>
                  <a:gd name="T62" fmla="*/ 417 w 692"/>
                  <a:gd name="T63" fmla="*/ 29 h 417"/>
                  <a:gd name="T64" fmla="*/ 399 w 692"/>
                  <a:gd name="T65" fmla="*/ 30 h 417"/>
                  <a:gd name="T66" fmla="*/ 381 w 692"/>
                  <a:gd name="T67" fmla="*/ 32 h 417"/>
                  <a:gd name="T68" fmla="*/ 359 w 692"/>
                  <a:gd name="T69" fmla="*/ 34 h 417"/>
                  <a:gd name="T70" fmla="*/ 334 w 692"/>
                  <a:gd name="T71" fmla="*/ 35 h 417"/>
                  <a:gd name="T72" fmla="*/ 310 w 692"/>
                  <a:gd name="T73" fmla="*/ 36 h 417"/>
                  <a:gd name="T74" fmla="*/ 281 w 692"/>
                  <a:gd name="T75" fmla="*/ 36 h 417"/>
                  <a:gd name="T76" fmla="*/ 254 w 692"/>
                  <a:gd name="T77" fmla="*/ 37 h 417"/>
                  <a:gd name="T78" fmla="*/ 228 w 692"/>
                  <a:gd name="T79" fmla="*/ 37 h 417"/>
                  <a:gd name="T80" fmla="*/ 201 w 692"/>
                  <a:gd name="T81" fmla="*/ 37 h 417"/>
                  <a:gd name="T82" fmla="*/ 175 w 692"/>
                  <a:gd name="T83" fmla="*/ 36 h 417"/>
                  <a:gd name="T84" fmla="*/ 147 w 692"/>
                  <a:gd name="T85" fmla="*/ 36 h 417"/>
                  <a:gd name="T86" fmla="*/ 123 w 692"/>
                  <a:gd name="T87" fmla="*/ 35 h 417"/>
                  <a:gd name="T88" fmla="*/ 98 w 692"/>
                  <a:gd name="T89" fmla="*/ 34 h 417"/>
                  <a:gd name="T90" fmla="*/ 76 w 692"/>
                  <a:gd name="T91" fmla="*/ 32 h 417"/>
                  <a:gd name="T92" fmla="*/ 58 w 692"/>
                  <a:gd name="T93" fmla="*/ 30 h 417"/>
                  <a:gd name="T94" fmla="*/ 41 w 692"/>
                  <a:gd name="T95" fmla="*/ 29 h 417"/>
                  <a:gd name="T96" fmla="*/ 26 w 692"/>
                  <a:gd name="T97" fmla="*/ 27 h 417"/>
                  <a:gd name="T98" fmla="*/ 15 w 692"/>
                  <a:gd name="T99" fmla="*/ 25 h 417"/>
                  <a:gd name="T100" fmla="*/ 9 w 692"/>
                  <a:gd name="T101" fmla="*/ 23 h 417"/>
                  <a:gd name="T102" fmla="*/ 3 w 692"/>
                  <a:gd name="T103" fmla="*/ 21 h 417"/>
                  <a:gd name="T104" fmla="*/ 0 w 692"/>
                  <a:gd name="T105" fmla="*/ 18 h 41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692" h="417">
                    <a:moveTo>
                      <a:pt x="0" y="209"/>
                    </a:moveTo>
                    <a:lnTo>
                      <a:pt x="3" y="183"/>
                    </a:lnTo>
                    <a:lnTo>
                      <a:pt x="11" y="158"/>
                    </a:lnTo>
                    <a:lnTo>
                      <a:pt x="23" y="135"/>
                    </a:lnTo>
                    <a:lnTo>
                      <a:pt x="40" y="111"/>
                    </a:lnTo>
                    <a:lnTo>
                      <a:pt x="61" y="90"/>
                    </a:lnTo>
                    <a:lnTo>
                      <a:pt x="87" y="69"/>
                    </a:lnTo>
                    <a:lnTo>
                      <a:pt x="116" y="51"/>
                    </a:lnTo>
                    <a:lnTo>
                      <a:pt x="149" y="36"/>
                    </a:lnTo>
                    <a:lnTo>
                      <a:pt x="186" y="23"/>
                    </a:lnTo>
                    <a:lnTo>
                      <a:pt x="223" y="12"/>
                    </a:lnTo>
                    <a:lnTo>
                      <a:pt x="264" y="5"/>
                    </a:lnTo>
                    <a:lnTo>
                      <a:pt x="305" y="1"/>
                    </a:lnTo>
                    <a:lnTo>
                      <a:pt x="347" y="0"/>
                    </a:lnTo>
                    <a:lnTo>
                      <a:pt x="387" y="1"/>
                    </a:lnTo>
                    <a:lnTo>
                      <a:pt x="428" y="5"/>
                    </a:lnTo>
                    <a:lnTo>
                      <a:pt x="469" y="12"/>
                    </a:lnTo>
                    <a:lnTo>
                      <a:pt x="507" y="23"/>
                    </a:lnTo>
                    <a:lnTo>
                      <a:pt x="543" y="36"/>
                    </a:lnTo>
                    <a:lnTo>
                      <a:pt x="576" y="51"/>
                    </a:lnTo>
                    <a:lnTo>
                      <a:pt x="605" y="69"/>
                    </a:lnTo>
                    <a:lnTo>
                      <a:pt x="631" y="90"/>
                    </a:lnTo>
                    <a:lnTo>
                      <a:pt x="652" y="111"/>
                    </a:lnTo>
                    <a:lnTo>
                      <a:pt x="669" y="135"/>
                    </a:lnTo>
                    <a:lnTo>
                      <a:pt x="681" y="158"/>
                    </a:lnTo>
                    <a:lnTo>
                      <a:pt x="689" y="183"/>
                    </a:lnTo>
                    <a:lnTo>
                      <a:pt x="692" y="209"/>
                    </a:lnTo>
                    <a:lnTo>
                      <a:pt x="689" y="234"/>
                    </a:lnTo>
                    <a:lnTo>
                      <a:pt x="681" y="259"/>
                    </a:lnTo>
                    <a:lnTo>
                      <a:pt x="669" y="282"/>
                    </a:lnTo>
                    <a:lnTo>
                      <a:pt x="652" y="305"/>
                    </a:lnTo>
                    <a:lnTo>
                      <a:pt x="631" y="327"/>
                    </a:lnTo>
                    <a:lnTo>
                      <a:pt x="605" y="346"/>
                    </a:lnTo>
                    <a:lnTo>
                      <a:pt x="576" y="364"/>
                    </a:lnTo>
                    <a:lnTo>
                      <a:pt x="543" y="380"/>
                    </a:lnTo>
                    <a:lnTo>
                      <a:pt x="507" y="394"/>
                    </a:lnTo>
                    <a:lnTo>
                      <a:pt x="469" y="403"/>
                    </a:lnTo>
                    <a:lnTo>
                      <a:pt x="428" y="410"/>
                    </a:lnTo>
                    <a:lnTo>
                      <a:pt x="387" y="416"/>
                    </a:lnTo>
                    <a:lnTo>
                      <a:pt x="347" y="417"/>
                    </a:lnTo>
                    <a:lnTo>
                      <a:pt x="305" y="416"/>
                    </a:lnTo>
                    <a:lnTo>
                      <a:pt x="264" y="410"/>
                    </a:lnTo>
                    <a:lnTo>
                      <a:pt x="223" y="403"/>
                    </a:lnTo>
                    <a:lnTo>
                      <a:pt x="186" y="394"/>
                    </a:lnTo>
                    <a:lnTo>
                      <a:pt x="149" y="380"/>
                    </a:lnTo>
                    <a:lnTo>
                      <a:pt x="116" y="364"/>
                    </a:lnTo>
                    <a:lnTo>
                      <a:pt x="87" y="346"/>
                    </a:lnTo>
                    <a:lnTo>
                      <a:pt x="61" y="327"/>
                    </a:lnTo>
                    <a:lnTo>
                      <a:pt x="40" y="305"/>
                    </a:lnTo>
                    <a:lnTo>
                      <a:pt x="23" y="282"/>
                    </a:lnTo>
                    <a:lnTo>
                      <a:pt x="11" y="259"/>
                    </a:lnTo>
                    <a:lnTo>
                      <a:pt x="3" y="234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rgbClr val="66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8" name="Rectangle 16">
                <a:extLst>
                  <a:ext uri="{FF2B5EF4-FFF2-40B4-BE49-F238E27FC236}">
                    <a16:creationId xmlns:a16="http://schemas.microsoft.com/office/drawing/2014/main" id="{1EEA04EE-2870-49B5-9973-04040D883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2571"/>
                <a:ext cx="47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3333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chemeClr val="accent2"/>
                    </a:solidFill>
                  </a:rPr>
                  <a:t>Running</a:t>
                </a:r>
              </a:p>
            </p:txBody>
          </p:sp>
          <p:sp>
            <p:nvSpPr>
              <p:cNvPr id="24599" name="Freeform 19">
                <a:extLst>
                  <a:ext uri="{FF2B5EF4-FFF2-40B4-BE49-F238E27FC236}">
                    <a16:creationId xmlns:a16="http://schemas.microsoft.com/office/drawing/2014/main" id="{F45848F8-DE2F-406B-A360-E3552928D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6" y="2500"/>
                <a:ext cx="579" cy="294"/>
              </a:xfrm>
              <a:custGeom>
                <a:avLst/>
                <a:gdLst>
                  <a:gd name="T0" fmla="*/ 0 w 691"/>
                  <a:gd name="T1" fmla="*/ 13 h 417"/>
                  <a:gd name="T2" fmla="*/ 3 w 691"/>
                  <a:gd name="T3" fmla="*/ 11 h 417"/>
                  <a:gd name="T4" fmla="*/ 3 w 691"/>
                  <a:gd name="T5" fmla="*/ 9 h 417"/>
                  <a:gd name="T6" fmla="*/ 6 w 691"/>
                  <a:gd name="T7" fmla="*/ 8 h 417"/>
                  <a:gd name="T8" fmla="*/ 9 w 691"/>
                  <a:gd name="T9" fmla="*/ 6 h 417"/>
                  <a:gd name="T10" fmla="*/ 15 w 691"/>
                  <a:gd name="T11" fmla="*/ 6 h 417"/>
                  <a:gd name="T12" fmla="*/ 21 w 691"/>
                  <a:gd name="T13" fmla="*/ 4 h 417"/>
                  <a:gd name="T14" fmla="*/ 28 w 691"/>
                  <a:gd name="T15" fmla="*/ 3 h 417"/>
                  <a:gd name="T16" fmla="*/ 37 w 691"/>
                  <a:gd name="T17" fmla="*/ 2 h 417"/>
                  <a:gd name="T18" fmla="*/ 44 w 691"/>
                  <a:gd name="T19" fmla="*/ 1 h 417"/>
                  <a:gd name="T20" fmla="*/ 54 w 691"/>
                  <a:gd name="T21" fmla="*/ 1 h 417"/>
                  <a:gd name="T22" fmla="*/ 63 w 691"/>
                  <a:gd name="T23" fmla="*/ 1 h 417"/>
                  <a:gd name="T24" fmla="*/ 75 w 691"/>
                  <a:gd name="T25" fmla="*/ 1 h 417"/>
                  <a:gd name="T26" fmla="*/ 84 w 691"/>
                  <a:gd name="T27" fmla="*/ 0 h 417"/>
                  <a:gd name="T28" fmla="*/ 93 w 691"/>
                  <a:gd name="T29" fmla="*/ 1 h 417"/>
                  <a:gd name="T30" fmla="*/ 104 w 691"/>
                  <a:gd name="T31" fmla="*/ 1 h 417"/>
                  <a:gd name="T32" fmla="*/ 115 w 691"/>
                  <a:gd name="T33" fmla="*/ 1 h 417"/>
                  <a:gd name="T34" fmla="*/ 123 w 691"/>
                  <a:gd name="T35" fmla="*/ 1 h 417"/>
                  <a:gd name="T36" fmla="*/ 132 w 691"/>
                  <a:gd name="T37" fmla="*/ 2 h 417"/>
                  <a:gd name="T38" fmla="*/ 140 w 691"/>
                  <a:gd name="T39" fmla="*/ 3 h 417"/>
                  <a:gd name="T40" fmla="*/ 147 w 691"/>
                  <a:gd name="T41" fmla="*/ 4 h 417"/>
                  <a:gd name="T42" fmla="*/ 154 w 691"/>
                  <a:gd name="T43" fmla="*/ 6 h 417"/>
                  <a:gd name="T44" fmla="*/ 158 w 691"/>
                  <a:gd name="T45" fmla="*/ 6 h 417"/>
                  <a:gd name="T46" fmla="*/ 163 w 691"/>
                  <a:gd name="T47" fmla="*/ 8 h 417"/>
                  <a:gd name="T48" fmla="*/ 166 w 691"/>
                  <a:gd name="T49" fmla="*/ 9 h 417"/>
                  <a:gd name="T50" fmla="*/ 167 w 691"/>
                  <a:gd name="T51" fmla="*/ 11 h 417"/>
                  <a:gd name="T52" fmla="*/ 168 w 691"/>
                  <a:gd name="T53" fmla="*/ 13 h 417"/>
                  <a:gd name="T54" fmla="*/ 167 w 691"/>
                  <a:gd name="T55" fmla="*/ 14 h 417"/>
                  <a:gd name="T56" fmla="*/ 166 w 691"/>
                  <a:gd name="T57" fmla="*/ 16 h 417"/>
                  <a:gd name="T58" fmla="*/ 163 w 691"/>
                  <a:gd name="T59" fmla="*/ 18 h 417"/>
                  <a:gd name="T60" fmla="*/ 158 w 691"/>
                  <a:gd name="T61" fmla="*/ 18 h 417"/>
                  <a:gd name="T62" fmla="*/ 154 w 691"/>
                  <a:gd name="T63" fmla="*/ 20 h 417"/>
                  <a:gd name="T64" fmla="*/ 147 w 691"/>
                  <a:gd name="T65" fmla="*/ 21 h 417"/>
                  <a:gd name="T66" fmla="*/ 140 w 691"/>
                  <a:gd name="T67" fmla="*/ 22 h 417"/>
                  <a:gd name="T68" fmla="*/ 132 w 691"/>
                  <a:gd name="T69" fmla="*/ 23 h 417"/>
                  <a:gd name="T70" fmla="*/ 123 w 691"/>
                  <a:gd name="T71" fmla="*/ 24 h 417"/>
                  <a:gd name="T72" fmla="*/ 115 w 691"/>
                  <a:gd name="T73" fmla="*/ 25 h 417"/>
                  <a:gd name="T74" fmla="*/ 104 w 691"/>
                  <a:gd name="T75" fmla="*/ 25 h 417"/>
                  <a:gd name="T76" fmla="*/ 93 w 691"/>
                  <a:gd name="T77" fmla="*/ 25 h 417"/>
                  <a:gd name="T78" fmla="*/ 84 w 691"/>
                  <a:gd name="T79" fmla="*/ 25 h 417"/>
                  <a:gd name="T80" fmla="*/ 75 w 691"/>
                  <a:gd name="T81" fmla="*/ 25 h 417"/>
                  <a:gd name="T82" fmla="*/ 63 w 691"/>
                  <a:gd name="T83" fmla="*/ 25 h 417"/>
                  <a:gd name="T84" fmla="*/ 54 w 691"/>
                  <a:gd name="T85" fmla="*/ 25 h 417"/>
                  <a:gd name="T86" fmla="*/ 44 w 691"/>
                  <a:gd name="T87" fmla="*/ 24 h 417"/>
                  <a:gd name="T88" fmla="*/ 37 w 691"/>
                  <a:gd name="T89" fmla="*/ 23 h 417"/>
                  <a:gd name="T90" fmla="*/ 28 w 691"/>
                  <a:gd name="T91" fmla="*/ 22 h 417"/>
                  <a:gd name="T92" fmla="*/ 21 w 691"/>
                  <a:gd name="T93" fmla="*/ 21 h 417"/>
                  <a:gd name="T94" fmla="*/ 15 w 691"/>
                  <a:gd name="T95" fmla="*/ 20 h 417"/>
                  <a:gd name="T96" fmla="*/ 9 w 691"/>
                  <a:gd name="T97" fmla="*/ 18 h 417"/>
                  <a:gd name="T98" fmla="*/ 6 w 691"/>
                  <a:gd name="T99" fmla="*/ 18 h 417"/>
                  <a:gd name="T100" fmla="*/ 3 w 691"/>
                  <a:gd name="T101" fmla="*/ 16 h 417"/>
                  <a:gd name="T102" fmla="*/ 3 w 691"/>
                  <a:gd name="T103" fmla="*/ 14 h 417"/>
                  <a:gd name="T104" fmla="*/ 0 w 691"/>
                  <a:gd name="T105" fmla="*/ 13 h 41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691" h="417">
                    <a:moveTo>
                      <a:pt x="0" y="209"/>
                    </a:moveTo>
                    <a:lnTo>
                      <a:pt x="3" y="183"/>
                    </a:lnTo>
                    <a:lnTo>
                      <a:pt x="11" y="158"/>
                    </a:lnTo>
                    <a:lnTo>
                      <a:pt x="23" y="135"/>
                    </a:lnTo>
                    <a:lnTo>
                      <a:pt x="40" y="111"/>
                    </a:lnTo>
                    <a:lnTo>
                      <a:pt x="61" y="90"/>
                    </a:lnTo>
                    <a:lnTo>
                      <a:pt x="87" y="69"/>
                    </a:lnTo>
                    <a:lnTo>
                      <a:pt x="116" y="51"/>
                    </a:lnTo>
                    <a:lnTo>
                      <a:pt x="149" y="36"/>
                    </a:lnTo>
                    <a:lnTo>
                      <a:pt x="184" y="23"/>
                    </a:lnTo>
                    <a:lnTo>
                      <a:pt x="223" y="12"/>
                    </a:lnTo>
                    <a:lnTo>
                      <a:pt x="263" y="5"/>
                    </a:lnTo>
                    <a:lnTo>
                      <a:pt x="304" y="1"/>
                    </a:lnTo>
                    <a:lnTo>
                      <a:pt x="345" y="0"/>
                    </a:lnTo>
                    <a:lnTo>
                      <a:pt x="387" y="1"/>
                    </a:lnTo>
                    <a:lnTo>
                      <a:pt x="428" y="5"/>
                    </a:lnTo>
                    <a:lnTo>
                      <a:pt x="469" y="12"/>
                    </a:lnTo>
                    <a:lnTo>
                      <a:pt x="506" y="23"/>
                    </a:lnTo>
                    <a:lnTo>
                      <a:pt x="543" y="36"/>
                    </a:lnTo>
                    <a:lnTo>
                      <a:pt x="576" y="51"/>
                    </a:lnTo>
                    <a:lnTo>
                      <a:pt x="604" y="69"/>
                    </a:lnTo>
                    <a:lnTo>
                      <a:pt x="631" y="90"/>
                    </a:lnTo>
                    <a:lnTo>
                      <a:pt x="652" y="111"/>
                    </a:lnTo>
                    <a:lnTo>
                      <a:pt x="669" y="135"/>
                    </a:lnTo>
                    <a:lnTo>
                      <a:pt x="681" y="158"/>
                    </a:lnTo>
                    <a:lnTo>
                      <a:pt x="689" y="183"/>
                    </a:lnTo>
                    <a:lnTo>
                      <a:pt x="691" y="209"/>
                    </a:lnTo>
                    <a:lnTo>
                      <a:pt x="689" y="234"/>
                    </a:lnTo>
                    <a:lnTo>
                      <a:pt x="681" y="259"/>
                    </a:lnTo>
                    <a:lnTo>
                      <a:pt x="669" y="282"/>
                    </a:lnTo>
                    <a:lnTo>
                      <a:pt x="652" y="305"/>
                    </a:lnTo>
                    <a:lnTo>
                      <a:pt x="631" y="327"/>
                    </a:lnTo>
                    <a:lnTo>
                      <a:pt x="604" y="346"/>
                    </a:lnTo>
                    <a:lnTo>
                      <a:pt x="576" y="364"/>
                    </a:lnTo>
                    <a:lnTo>
                      <a:pt x="543" y="380"/>
                    </a:lnTo>
                    <a:lnTo>
                      <a:pt x="506" y="394"/>
                    </a:lnTo>
                    <a:lnTo>
                      <a:pt x="469" y="403"/>
                    </a:lnTo>
                    <a:lnTo>
                      <a:pt x="428" y="410"/>
                    </a:lnTo>
                    <a:lnTo>
                      <a:pt x="387" y="416"/>
                    </a:lnTo>
                    <a:lnTo>
                      <a:pt x="345" y="417"/>
                    </a:lnTo>
                    <a:lnTo>
                      <a:pt x="304" y="416"/>
                    </a:lnTo>
                    <a:lnTo>
                      <a:pt x="263" y="410"/>
                    </a:lnTo>
                    <a:lnTo>
                      <a:pt x="223" y="403"/>
                    </a:lnTo>
                    <a:lnTo>
                      <a:pt x="184" y="394"/>
                    </a:lnTo>
                    <a:lnTo>
                      <a:pt x="149" y="380"/>
                    </a:lnTo>
                    <a:lnTo>
                      <a:pt x="116" y="364"/>
                    </a:lnTo>
                    <a:lnTo>
                      <a:pt x="87" y="346"/>
                    </a:lnTo>
                    <a:lnTo>
                      <a:pt x="61" y="327"/>
                    </a:lnTo>
                    <a:lnTo>
                      <a:pt x="40" y="305"/>
                    </a:lnTo>
                    <a:lnTo>
                      <a:pt x="23" y="282"/>
                    </a:lnTo>
                    <a:lnTo>
                      <a:pt x="11" y="259"/>
                    </a:lnTo>
                    <a:lnTo>
                      <a:pt x="3" y="234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rgbClr val="66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0" name="Rectangle 20">
                <a:extLst>
                  <a:ext uri="{FF2B5EF4-FFF2-40B4-BE49-F238E27FC236}">
                    <a16:creationId xmlns:a16="http://schemas.microsoft.com/office/drawing/2014/main" id="{16E52360-B454-4A48-9813-2B5658BC5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2571"/>
                <a:ext cx="34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chemeClr val="accent2"/>
                    </a:solidFill>
                  </a:rPr>
                  <a:t>Ready</a:t>
                </a:r>
              </a:p>
            </p:txBody>
          </p:sp>
          <p:sp>
            <p:nvSpPr>
              <p:cNvPr id="24601" name="Freeform 21">
                <a:extLst>
                  <a:ext uri="{FF2B5EF4-FFF2-40B4-BE49-F238E27FC236}">
                    <a16:creationId xmlns:a16="http://schemas.microsoft.com/office/drawing/2014/main" id="{20A19249-00D3-41EA-888D-8AE410AA0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3344"/>
                <a:ext cx="664" cy="342"/>
              </a:xfrm>
              <a:custGeom>
                <a:avLst/>
                <a:gdLst>
                  <a:gd name="T0" fmla="*/ 0 w 691"/>
                  <a:gd name="T1" fmla="*/ 43 h 418"/>
                  <a:gd name="T2" fmla="*/ 3 w 691"/>
                  <a:gd name="T3" fmla="*/ 38 h 418"/>
                  <a:gd name="T4" fmla="*/ 11 w 691"/>
                  <a:gd name="T5" fmla="*/ 31 h 418"/>
                  <a:gd name="T6" fmla="*/ 15 w 691"/>
                  <a:gd name="T7" fmla="*/ 28 h 418"/>
                  <a:gd name="T8" fmla="*/ 31 w 691"/>
                  <a:gd name="T9" fmla="*/ 23 h 418"/>
                  <a:gd name="T10" fmla="*/ 45 w 691"/>
                  <a:gd name="T11" fmla="*/ 19 h 418"/>
                  <a:gd name="T12" fmla="*/ 63 w 691"/>
                  <a:gd name="T13" fmla="*/ 13 h 418"/>
                  <a:gd name="T14" fmla="*/ 84 w 691"/>
                  <a:gd name="T15" fmla="*/ 11 h 418"/>
                  <a:gd name="T16" fmla="*/ 108 w 691"/>
                  <a:gd name="T17" fmla="*/ 7 h 418"/>
                  <a:gd name="T18" fmla="*/ 134 w 691"/>
                  <a:gd name="T19" fmla="*/ 5 h 418"/>
                  <a:gd name="T20" fmla="*/ 162 w 691"/>
                  <a:gd name="T21" fmla="*/ 2 h 418"/>
                  <a:gd name="T22" fmla="*/ 192 w 691"/>
                  <a:gd name="T23" fmla="*/ 2 h 418"/>
                  <a:gd name="T24" fmla="*/ 221 w 691"/>
                  <a:gd name="T25" fmla="*/ 1 h 418"/>
                  <a:gd name="T26" fmla="*/ 251 w 691"/>
                  <a:gd name="T27" fmla="*/ 0 h 418"/>
                  <a:gd name="T28" fmla="*/ 282 w 691"/>
                  <a:gd name="T29" fmla="*/ 1 h 418"/>
                  <a:gd name="T30" fmla="*/ 311 w 691"/>
                  <a:gd name="T31" fmla="*/ 2 h 418"/>
                  <a:gd name="T32" fmla="*/ 341 w 691"/>
                  <a:gd name="T33" fmla="*/ 2 h 418"/>
                  <a:gd name="T34" fmla="*/ 367 w 691"/>
                  <a:gd name="T35" fmla="*/ 5 h 418"/>
                  <a:gd name="T36" fmla="*/ 395 w 691"/>
                  <a:gd name="T37" fmla="*/ 7 h 418"/>
                  <a:gd name="T38" fmla="*/ 418 w 691"/>
                  <a:gd name="T39" fmla="*/ 11 h 418"/>
                  <a:gd name="T40" fmla="*/ 438 w 691"/>
                  <a:gd name="T41" fmla="*/ 13 h 418"/>
                  <a:gd name="T42" fmla="*/ 458 w 691"/>
                  <a:gd name="T43" fmla="*/ 19 h 418"/>
                  <a:gd name="T44" fmla="*/ 474 w 691"/>
                  <a:gd name="T45" fmla="*/ 23 h 418"/>
                  <a:gd name="T46" fmla="*/ 487 w 691"/>
                  <a:gd name="T47" fmla="*/ 28 h 418"/>
                  <a:gd name="T48" fmla="*/ 493 w 691"/>
                  <a:gd name="T49" fmla="*/ 31 h 418"/>
                  <a:gd name="T50" fmla="*/ 501 w 691"/>
                  <a:gd name="T51" fmla="*/ 38 h 418"/>
                  <a:gd name="T52" fmla="*/ 503 w 691"/>
                  <a:gd name="T53" fmla="*/ 43 h 418"/>
                  <a:gd name="T54" fmla="*/ 501 w 691"/>
                  <a:gd name="T55" fmla="*/ 47 h 418"/>
                  <a:gd name="T56" fmla="*/ 493 w 691"/>
                  <a:gd name="T57" fmla="*/ 52 h 418"/>
                  <a:gd name="T58" fmla="*/ 487 w 691"/>
                  <a:gd name="T59" fmla="*/ 57 h 418"/>
                  <a:gd name="T60" fmla="*/ 474 w 691"/>
                  <a:gd name="T61" fmla="*/ 61 h 418"/>
                  <a:gd name="T62" fmla="*/ 458 w 691"/>
                  <a:gd name="T63" fmla="*/ 65 h 418"/>
                  <a:gd name="T64" fmla="*/ 438 w 691"/>
                  <a:gd name="T65" fmla="*/ 70 h 418"/>
                  <a:gd name="T66" fmla="*/ 418 w 691"/>
                  <a:gd name="T67" fmla="*/ 74 h 418"/>
                  <a:gd name="T68" fmla="*/ 395 w 691"/>
                  <a:gd name="T69" fmla="*/ 77 h 418"/>
                  <a:gd name="T70" fmla="*/ 367 w 691"/>
                  <a:gd name="T71" fmla="*/ 79 h 418"/>
                  <a:gd name="T72" fmla="*/ 341 w 691"/>
                  <a:gd name="T73" fmla="*/ 82 h 418"/>
                  <a:gd name="T74" fmla="*/ 311 w 691"/>
                  <a:gd name="T75" fmla="*/ 83 h 418"/>
                  <a:gd name="T76" fmla="*/ 282 w 691"/>
                  <a:gd name="T77" fmla="*/ 83 h 418"/>
                  <a:gd name="T78" fmla="*/ 251 w 691"/>
                  <a:gd name="T79" fmla="*/ 83 h 418"/>
                  <a:gd name="T80" fmla="*/ 221 w 691"/>
                  <a:gd name="T81" fmla="*/ 83 h 418"/>
                  <a:gd name="T82" fmla="*/ 192 w 691"/>
                  <a:gd name="T83" fmla="*/ 83 h 418"/>
                  <a:gd name="T84" fmla="*/ 162 w 691"/>
                  <a:gd name="T85" fmla="*/ 82 h 418"/>
                  <a:gd name="T86" fmla="*/ 134 w 691"/>
                  <a:gd name="T87" fmla="*/ 79 h 418"/>
                  <a:gd name="T88" fmla="*/ 108 w 691"/>
                  <a:gd name="T89" fmla="*/ 77 h 418"/>
                  <a:gd name="T90" fmla="*/ 84 w 691"/>
                  <a:gd name="T91" fmla="*/ 74 h 418"/>
                  <a:gd name="T92" fmla="*/ 63 w 691"/>
                  <a:gd name="T93" fmla="*/ 70 h 418"/>
                  <a:gd name="T94" fmla="*/ 45 w 691"/>
                  <a:gd name="T95" fmla="*/ 65 h 418"/>
                  <a:gd name="T96" fmla="*/ 31 w 691"/>
                  <a:gd name="T97" fmla="*/ 61 h 418"/>
                  <a:gd name="T98" fmla="*/ 15 w 691"/>
                  <a:gd name="T99" fmla="*/ 57 h 418"/>
                  <a:gd name="T100" fmla="*/ 11 w 691"/>
                  <a:gd name="T101" fmla="*/ 52 h 418"/>
                  <a:gd name="T102" fmla="*/ 3 w 691"/>
                  <a:gd name="T103" fmla="*/ 47 h 418"/>
                  <a:gd name="T104" fmla="*/ 0 w 691"/>
                  <a:gd name="T105" fmla="*/ 43 h 41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691" h="418">
                    <a:moveTo>
                      <a:pt x="0" y="209"/>
                    </a:moveTo>
                    <a:lnTo>
                      <a:pt x="3" y="184"/>
                    </a:lnTo>
                    <a:lnTo>
                      <a:pt x="11" y="159"/>
                    </a:lnTo>
                    <a:lnTo>
                      <a:pt x="23" y="135"/>
                    </a:lnTo>
                    <a:lnTo>
                      <a:pt x="40" y="113"/>
                    </a:lnTo>
                    <a:lnTo>
                      <a:pt x="61" y="90"/>
                    </a:lnTo>
                    <a:lnTo>
                      <a:pt x="87" y="71"/>
                    </a:lnTo>
                    <a:lnTo>
                      <a:pt x="116" y="53"/>
                    </a:lnTo>
                    <a:lnTo>
                      <a:pt x="149" y="37"/>
                    </a:lnTo>
                    <a:lnTo>
                      <a:pt x="184" y="24"/>
                    </a:lnTo>
                    <a:lnTo>
                      <a:pt x="223" y="14"/>
                    </a:lnTo>
                    <a:lnTo>
                      <a:pt x="263" y="7"/>
                    </a:lnTo>
                    <a:lnTo>
                      <a:pt x="304" y="1"/>
                    </a:lnTo>
                    <a:lnTo>
                      <a:pt x="345" y="0"/>
                    </a:lnTo>
                    <a:lnTo>
                      <a:pt x="387" y="1"/>
                    </a:lnTo>
                    <a:lnTo>
                      <a:pt x="428" y="7"/>
                    </a:lnTo>
                    <a:lnTo>
                      <a:pt x="469" y="14"/>
                    </a:lnTo>
                    <a:lnTo>
                      <a:pt x="506" y="24"/>
                    </a:lnTo>
                    <a:lnTo>
                      <a:pt x="543" y="37"/>
                    </a:lnTo>
                    <a:lnTo>
                      <a:pt x="576" y="53"/>
                    </a:lnTo>
                    <a:lnTo>
                      <a:pt x="604" y="71"/>
                    </a:lnTo>
                    <a:lnTo>
                      <a:pt x="631" y="90"/>
                    </a:lnTo>
                    <a:lnTo>
                      <a:pt x="652" y="113"/>
                    </a:lnTo>
                    <a:lnTo>
                      <a:pt x="669" y="135"/>
                    </a:lnTo>
                    <a:lnTo>
                      <a:pt x="681" y="159"/>
                    </a:lnTo>
                    <a:lnTo>
                      <a:pt x="689" y="184"/>
                    </a:lnTo>
                    <a:lnTo>
                      <a:pt x="691" y="209"/>
                    </a:lnTo>
                    <a:lnTo>
                      <a:pt x="689" y="234"/>
                    </a:lnTo>
                    <a:lnTo>
                      <a:pt x="681" y="259"/>
                    </a:lnTo>
                    <a:lnTo>
                      <a:pt x="669" y="282"/>
                    </a:lnTo>
                    <a:lnTo>
                      <a:pt x="652" y="306"/>
                    </a:lnTo>
                    <a:lnTo>
                      <a:pt x="631" y="328"/>
                    </a:lnTo>
                    <a:lnTo>
                      <a:pt x="604" y="348"/>
                    </a:lnTo>
                    <a:lnTo>
                      <a:pt x="576" y="366"/>
                    </a:lnTo>
                    <a:lnTo>
                      <a:pt x="543" y="381"/>
                    </a:lnTo>
                    <a:lnTo>
                      <a:pt x="506" y="394"/>
                    </a:lnTo>
                    <a:lnTo>
                      <a:pt x="469" y="405"/>
                    </a:lnTo>
                    <a:lnTo>
                      <a:pt x="428" y="412"/>
                    </a:lnTo>
                    <a:lnTo>
                      <a:pt x="387" y="416"/>
                    </a:lnTo>
                    <a:lnTo>
                      <a:pt x="345" y="418"/>
                    </a:lnTo>
                    <a:lnTo>
                      <a:pt x="304" y="416"/>
                    </a:lnTo>
                    <a:lnTo>
                      <a:pt x="263" y="412"/>
                    </a:lnTo>
                    <a:lnTo>
                      <a:pt x="223" y="405"/>
                    </a:lnTo>
                    <a:lnTo>
                      <a:pt x="184" y="394"/>
                    </a:lnTo>
                    <a:lnTo>
                      <a:pt x="149" y="381"/>
                    </a:lnTo>
                    <a:lnTo>
                      <a:pt x="116" y="366"/>
                    </a:lnTo>
                    <a:lnTo>
                      <a:pt x="87" y="348"/>
                    </a:lnTo>
                    <a:lnTo>
                      <a:pt x="61" y="328"/>
                    </a:lnTo>
                    <a:lnTo>
                      <a:pt x="40" y="306"/>
                    </a:lnTo>
                    <a:lnTo>
                      <a:pt x="23" y="282"/>
                    </a:lnTo>
                    <a:lnTo>
                      <a:pt x="11" y="259"/>
                    </a:lnTo>
                    <a:lnTo>
                      <a:pt x="3" y="234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rgbClr val="66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2" name="Rectangle 22">
                <a:extLst>
                  <a:ext uri="{FF2B5EF4-FFF2-40B4-BE49-F238E27FC236}">
                    <a16:creationId xmlns:a16="http://schemas.microsoft.com/office/drawing/2014/main" id="{6937DCD1-2BA3-41C3-B399-6FC302EB7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3436"/>
                <a:ext cx="44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chemeClr val="accent2"/>
                    </a:solidFill>
                  </a:rPr>
                  <a:t>Blocked</a:t>
                </a:r>
              </a:p>
            </p:txBody>
          </p:sp>
          <p:sp>
            <p:nvSpPr>
              <p:cNvPr id="24603" name="Rectangle 23">
                <a:extLst>
                  <a:ext uri="{FF2B5EF4-FFF2-40B4-BE49-F238E27FC236}">
                    <a16:creationId xmlns:a16="http://schemas.microsoft.com/office/drawing/2014/main" id="{2D6B51E2-CE25-4647-9ABC-5E7983303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60000">
                <a:off x="2868" y="2403"/>
                <a:ext cx="724" cy="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Dispatch</a:t>
                </a:r>
                <a:endParaRPr lang="en-US" altLang="zh-CN" sz="1600" b="1"/>
              </a:p>
            </p:txBody>
          </p:sp>
          <p:sp>
            <p:nvSpPr>
              <p:cNvPr id="24604" name="Rectangle 24">
                <a:extLst>
                  <a:ext uri="{FF2B5EF4-FFF2-40B4-BE49-F238E27FC236}">
                    <a16:creationId xmlns:a16="http://schemas.microsoft.com/office/drawing/2014/main" id="{11449A55-9661-4DBB-A7F2-9A31B4CDF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713"/>
                <a:ext cx="46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Timeout</a:t>
                </a:r>
                <a:endParaRPr lang="en-US" altLang="zh-CN" sz="1600" b="1"/>
              </a:p>
            </p:txBody>
          </p:sp>
          <p:sp>
            <p:nvSpPr>
              <p:cNvPr id="24605" name="Rectangle 25">
                <a:extLst>
                  <a:ext uri="{FF2B5EF4-FFF2-40B4-BE49-F238E27FC236}">
                    <a16:creationId xmlns:a16="http://schemas.microsoft.com/office/drawing/2014/main" id="{87784CC1-8C27-4F32-AFCA-6CEF979BA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460000">
                <a:off x="3037" y="2972"/>
                <a:ext cx="3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Event</a:t>
                </a:r>
                <a:endParaRPr lang="en-US" altLang="zh-CN" sz="1600" b="1"/>
              </a:p>
            </p:txBody>
          </p:sp>
          <p:sp>
            <p:nvSpPr>
              <p:cNvPr id="24606" name="Rectangle 26">
                <a:extLst>
                  <a:ext uri="{FF2B5EF4-FFF2-40B4-BE49-F238E27FC236}">
                    <a16:creationId xmlns:a16="http://schemas.microsoft.com/office/drawing/2014/main" id="{05624E7B-B705-4524-BE4D-DAD7203DC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460000">
                <a:off x="3259" y="3096"/>
                <a:ext cx="2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Wait</a:t>
                </a:r>
                <a:endParaRPr lang="en-US" altLang="zh-CN" sz="1600" b="1"/>
              </a:p>
            </p:txBody>
          </p:sp>
          <p:sp>
            <p:nvSpPr>
              <p:cNvPr id="24607" name="Line 29">
                <a:extLst>
                  <a:ext uri="{FF2B5EF4-FFF2-40B4-BE49-F238E27FC236}">
                    <a16:creationId xmlns:a16="http://schemas.microsoft.com/office/drawing/2014/main" id="{16F3C93F-C60D-4C8D-97F8-88A51E03C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35" y="2830"/>
                <a:ext cx="1" cy="51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8" name="Rectangle 30">
                <a:extLst>
                  <a:ext uri="{FF2B5EF4-FFF2-40B4-BE49-F238E27FC236}">
                    <a16:creationId xmlns:a16="http://schemas.microsoft.com/office/drawing/2014/main" id="{73D6E2BF-4608-4C54-B0E9-FB7E7528A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223" y="2970"/>
                <a:ext cx="3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Event</a:t>
                </a:r>
                <a:endParaRPr lang="en-US" altLang="zh-CN" sz="1600" b="1"/>
              </a:p>
            </p:txBody>
          </p:sp>
          <p:sp>
            <p:nvSpPr>
              <p:cNvPr id="24609" name="Rectangle 31">
                <a:extLst>
                  <a:ext uri="{FF2B5EF4-FFF2-40B4-BE49-F238E27FC236}">
                    <a16:creationId xmlns:a16="http://schemas.microsoft.com/office/drawing/2014/main" id="{B8D60F9D-E513-4623-82E1-0738C5954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377" y="2911"/>
                <a:ext cx="540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Occurs</a:t>
                </a:r>
                <a:endParaRPr lang="en-US" altLang="zh-CN" sz="1600" b="1"/>
              </a:p>
            </p:txBody>
          </p:sp>
          <p:sp>
            <p:nvSpPr>
              <p:cNvPr id="24610" name="Line 44">
                <a:extLst>
                  <a:ext uri="{FF2B5EF4-FFF2-40B4-BE49-F238E27FC236}">
                    <a16:creationId xmlns:a16="http://schemas.microsoft.com/office/drawing/2014/main" id="{F0844F3D-870E-48CE-9BC1-FBF6ECB00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2808"/>
                <a:ext cx="804" cy="64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1" name="Line 58">
                <a:extLst>
                  <a:ext uri="{FF2B5EF4-FFF2-40B4-BE49-F238E27FC236}">
                    <a16:creationId xmlns:a16="http://schemas.microsoft.com/office/drawing/2014/main" id="{D1049591-5FDD-4119-A611-45B4A0745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97" y="2665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2" name="Line 59">
                <a:extLst>
                  <a:ext uri="{FF2B5EF4-FFF2-40B4-BE49-F238E27FC236}">
                    <a16:creationId xmlns:a16="http://schemas.microsoft.com/office/drawing/2014/main" id="{CA2A3646-6863-4FC0-95B4-6E025F3AD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97" y="2590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96" name="Freeform 27">
              <a:extLst>
                <a:ext uri="{FF2B5EF4-FFF2-40B4-BE49-F238E27FC236}">
                  <a16:creationId xmlns:a16="http://schemas.microsoft.com/office/drawing/2014/main" id="{84B5A583-9607-4632-858D-CDB3EFD7F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2779"/>
              <a:ext cx="63" cy="59"/>
            </a:xfrm>
            <a:custGeom>
              <a:avLst/>
              <a:gdLst>
                <a:gd name="T0" fmla="*/ 365 w 49"/>
                <a:gd name="T1" fmla="*/ 143 h 52"/>
                <a:gd name="T2" fmla="*/ 0 w 49"/>
                <a:gd name="T3" fmla="*/ 143 h 52"/>
                <a:gd name="T4" fmla="*/ 180 w 49"/>
                <a:gd name="T5" fmla="*/ 0 h 52"/>
                <a:gd name="T6" fmla="*/ 365 w 49"/>
                <a:gd name="T7" fmla="*/ 143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52">
                  <a:moveTo>
                    <a:pt x="49" y="52"/>
                  </a:moveTo>
                  <a:lnTo>
                    <a:pt x="0" y="52"/>
                  </a:lnTo>
                  <a:lnTo>
                    <a:pt x="24" y="0"/>
                  </a:lnTo>
                  <a:lnTo>
                    <a:pt x="49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0886" name="Group 70">
            <a:extLst>
              <a:ext uri="{FF2B5EF4-FFF2-40B4-BE49-F238E27FC236}">
                <a16:creationId xmlns:a16="http://schemas.microsoft.com/office/drawing/2014/main" id="{BAA8CD0A-B1B5-495D-820C-95788459738A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2474913"/>
            <a:ext cx="6450012" cy="2046287"/>
            <a:chOff x="1179" y="1559"/>
            <a:chExt cx="4063" cy="1289"/>
          </a:xfrm>
        </p:grpSpPr>
        <p:sp>
          <p:nvSpPr>
            <p:cNvPr id="24586" name="Line 53">
              <a:extLst>
                <a:ext uri="{FF2B5EF4-FFF2-40B4-BE49-F238E27FC236}">
                  <a16:creationId xmlns:a16="http://schemas.microsoft.com/office/drawing/2014/main" id="{F5D5A7BB-A168-4873-9889-F407E24BD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1930"/>
              <a:ext cx="0" cy="5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Rectangle 40">
              <a:extLst>
                <a:ext uri="{FF2B5EF4-FFF2-40B4-BE49-F238E27FC236}">
                  <a16:creationId xmlns:a16="http://schemas.microsoft.com/office/drawing/2014/main" id="{FAFF3014-E0D6-48BC-AD5D-DB8D49F015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60000">
              <a:off x="2208" y="2004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Admit</a:t>
              </a:r>
              <a:endParaRPr lang="en-US" altLang="zh-CN" sz="1600" b="1"/>
            </a:p>
          </p:txBody>
        </p:sp>
        <p:grpSp>
          <p:nvGrpSpPr>
            <p:cNvPr id="24588" name="Group 68">
              <a:extLst>
                <a:ext uri="{FF2B5EF4-FFF2-40B4-BE49-F238E27FC236}">
                  <a16:creationId xmlns:a16="http://schemas.microsoft.com/office/drawing/2014/main" id="{EF5B0942-A1C6-492B-B869-2E90E37E7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9" y="1559"/>
              <a:ext cx="4063" cy="1289"/>
              <a:chOff x="1179" y="1559"/>
              <a:chExt cx="4063" cy="1289"/>
            </a:xfrm>
          </p:grpSpPr>
          <p:sp>
            <p:nvSpPr>
              <p:cNvPr id="24590" name="Oval 49">
                <a:extLst>
                  <a:ext uri="{FF2B5EF4-FFF2-40B4-BE49-F238E27FC236}">
                    <a16:creationId xmlns:a16="http://schemas.microsoft.com/office/drawing/2014/main" id="{1938083B-E5BF-44E2-9621-3BC8067A6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" y="2477"/>
                <a:ext cx="564" cy="37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chemeClr val="tx2"/>
                    </a:solidFill>
                  </a:rPr>
                  <a:t>Exit</a:t>
                </a:r>
              </a:p>
            </p:txBody>
          </p:sp>
          <p:sp>
            <p:nvSpPr>
              <p:cNvPr id="24591" name="Oval 50">
                <a:extLst>
                  <a:ext uri="{FF2B5EF4-FFF2-40B4-BE49-F238E27FC236}">
                    <a16:creationId xmlns:a16="http://schemas.microsoft.com/office/drawing/2014/main" id="{B63F98AA-5B40-4DC2-9744-B34A299DB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5" y="1559"/>
                <a:ext cx="603" cy="37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chemeClr val="tx2"/>
                    </a:solidFill>
                  </a:rPr>
                  <a:t>New</a:t>
                </a:r>
              </a:p>
            </p:txBody>
          </p:sp>
          <p:sp>
            <p:nvSpPr>
              <p:cNvPr id="24592" name="Line 51">
                <a:extLst>
                  <a:ext uri="{FF2B5EF4-FFF2-40B4-BE49-F238E27FC236}">
                    <a16:creationId xmlns:a16="http://schemas.microsoft.com/office/drawing/2014/main" id="{CED068C0-5817-4A8E-A85C-29EF60014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6" y="2673"/>
                <a:ext cx="52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3" name="Line 57">
                <a:extLst>
                  <a:ext uri="{FF2B5EF4-FFF2-40B4-BE49-F238E27FC236}">
                    <a16:creationId xmlns:a16="http://schemas.microsoft.com/office/drawing/2014/main" id="{543AD3A9-9EBB-492C-AAA4-9819C213B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9" y="1829"/>
                <a:ext cx="1046" cy="64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4" name="Rectangle 14">
                <a:extLst>
                  <a:ext uri="{FF2B5EF4-FFF2-40B4-BE49-F238E27FC236}">
                    <a16:creationId xmlns:a16="http://schemas.microsoft.com/office/drawing/2014/main" id="{4B05CA9D-9A81-4E6F-BCAA-06D9FED76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520000">
                <a:off x="1370" y="2006"/>
                <a:ext cx="34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Admit</a:t>
                </a:r>
                <a:endParaRPr lang="en-US" altLang="zh-CN" sz="1600" b="1"/>
              </a:p>
            </p:txBody>
          </p:sp>
        </p:grpSp>
        <p:sp>
          <p:nvSpPr>
            <p:cNvPr id="24589" name="Rectangle 32">
              <a:extLst>
                <a:ext uri="{FF2B5EF4-FFF2-40B4-BE49-F238E27FC236}">
                  <a16:creationId xmlns:a16="http://schemas.microsoft.com/office/drawing/2014/main" id="{E5982B4A-407D-49A2-8ACB-AFE1B4DE0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2471"/>
              <a:ext cx="4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Release</a:t>
              </a:r>
              <a:endParaRPr lang="en-US" altLang="zh-C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3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3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3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3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3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>
            <a:extLst>
              <a:ext uri="{FF2B5EF4-FFF2-40B4-BE49-F238E27FC236}">
                <a16:creationId xmlns:a16="http://schemas.microsoft.com/office/drawing/2014/main" id="{49E611CB-AEE0-4E05-8964-07C997DD1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E59B104-A3CD-49CA-97EC-4E8659586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marL="387350" indent="-387350" eaLnBrk="1" hangingPunct="1">
              <a:spcBef>
                <a:spcPct val="10000"/>
              </a:spcBef>
              <a:buFontTx/>
              <a:buNone/>
            </a:pPr>
            <a:r>
              <a:rPr lang="en-US" altLang="zh-CN" b="1">
                <a:solidFill>
                  <a:srgbClr val="0033CC"/>
                </a:solidFill>
              </a:rPr>
              <a:t>4.1 </a:t>
            </a:r>
            <a:r>
              <a:rPr lang="zh-CN" altLang="en-US" b="1">
                <a:solidFill>
                  <a:srgbClr val="0033CC"/>
                </a:solidFill>
              </a:rPr>
              <a:t>分级调度</a:t>
            </a:r>
          </a:p>
          <a:p>
            <a:pPr marL="387350" indent="-387350" eaLnBrk="1" hangingPunct="1">
              <a:spcBef>
                <a:spcPct val="10000"/>
              </a:spcBef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</a:rPr>
              <a:t>4.1.3 </a:t>
            </a:r>
            <a:r>
              <a:rPr lang="zh-CN" altLang="en-US" sz="2800" b="1">
                <a:solidFill>
                  <a:srgbClr val="008000"/>
                </a:solidFill>
              </a:rPr>
              <a:t>调度时间周期</a:t>
            </a:r>
          </a:p>
          <a:p>
            <a:pPr marL="863600" lvl="1" eaLnBrk="1" hangingPunct="1">
              <a:spcBef>
                <a:spcPct val="10000"/>
              </a:spcBef>
              <a:buFontTx/>
              <a:buBlip>
                <a:blip r:embed="rId3"/>
              </a:buBlip>
            </a:pPr>
            <a:r>
              <a:rPr lang="zh-CN" altLang="en-US" sz="2400" b="1">
                <a:solidFill>
                  <a:srgbClr val="FF3300"/>
                </a:solidFill>
              </a:rPr>
              <a:t>长期</a:t>
            </a:r>
            <a:r>
              <a:rPr lang="en-US" altLang="zh-CN" sz="2400" b="1">
                <a:solidFill>
                  <a:srgbClr val="FF3300"/>
                </a:solidFill>
              </a:rPr>
              <a:t>(long-term)</a:t>
            </a:r>
            <a:r>
              <a:rPr lang="zh-CN" altLang="en-US" sz="2400" b="1"/>
              <a:t>：将进程投入“允许执行”进程缓冲池中，或送到“退出”进程缓冲池中。进程状态：</a:t>
            </a:r>
            <a:r>
              <a:rPr lang="en-US" altLang="zh-CN" sz="2400" b="1"/>
              <a:t>New </a:t>
            </a:r>
            <a:r>
              <a:rPr lang="en-US" altLang="zh-CN" sz="2400" b="1">
                <a:sym typeface="Symbol" panose="05050102010706020507" pitchFamily="18" charset="2"/>
              </a:rPr>
              <a:t> </a:t>
            </a:r>
            <a:r>
              <a:rPr lang="en-US" altLang="zh-CN" sz="2400" b="1"/>
              <a:t>Ready suspend, Running </a:t>
            </a:r>
            <a:r>
              <a:rPr lang="en-US" altLang="zh-CN" sz="2400" b="1">
                <a:sym typeface="Symbol" panose="05050102010706020507" pitchFamily="18" charset="2"/>
              </a:rPr>
              <a:t> </a:t>
            </a:r>
            <a:r>
              <a:rPr lang="en-US" altLang="zh-CN" sz="2400" b="1"/>
              <a:t>Exit, </a:t>
            </a:r>
            <a:r>
              <a:rPr lang="zh-CN" altLang="en-US" sz="2400" b="1"/>
              <a:t>它将控制多道程序的程度，执行频率相对较低；</a:t>
            </a:r>
          </a:p>
          <a:p>
            <a:pPr marL="863600" lvl="1" eaLnBrk="1" hangingPunct="1">
              <a:spcBef>
                <a:spcPct val="10000"/>
              </a:spcBef>
              <a:buFontTx/>
              <a:buBlip>
                <a:blip r:embed="rId3"/>
              </a:buBlip>
            </a:pPr>
            <a:r>
              <a:rPr lang="zh-CN" altLang="en-US" sz="2400" b="1">
                <a:solidFill>
                  <a:srgbClr val="FF3300"/>
                </a:solidFill>
              </a:rPr>
              <a:t>中期</a:t>
            </a:r>
            <a:r>
              <a:rPr lang="en-US" altLang="zh-CN" sz="2400" b="1">
                <a:solidFill>
                  <a:srgbClr val="FF3300"/>
                </a:solidFill>
              </a:rPr>
              <a:t>(medium-term)</a:t>
            </a:r>
            <a:r>
              <a:rPr lang="zh-CN" altLang="en-US" sz="2400" b="1"/>
              <a:t>：将进程的部分或全部加载到内存中。进程状态：</a:t>
            </a:r>
            <a:r>
              <a:rPr lang="en-US" altLang="zh-CN" sz="2400" b="1"/>
              <a:t>Ready </a:t>
            </a:r>
            <a:r>
              <a:rPr lang="en-US" altLang="zh-CN" sz="2400" b="1">
                <a:sym typeface="Symbol" panose="05050102010706020507" pitchFamily="18" charset="2"/>
              </a:rPr>
              <a:t> </a:t>
            </a:r>
            <a:r>
              <a:rPr lang="en-US" altLang="zh-CN" sz="2400" b="1"/>
              <a:t>Ready suspend, Blocked </a:t>
            </a:r>
            <a:r>
              <a:rPr lang="en-US" altLang="zh-CN" sz="2400" b="1">
                <a:sym typeface="Symbol" panose="05050102010706020507" pitchFamily="18" charset="2"/>
              </a:rPr>
              <a:t></a:t>
            </a:r>
            <a:r>
              <a:rPr lang="en-US" altLang="zh-CN" sz="2400" b="1"/>
              <a:t> Blocked suspend </a:t>
            </a:r>
            <a:r>
              <a:rPr lang="zh-CN" altLang="en-US" sz="2400" b="1"/>
              <a:t>；</a:t>
            </a:r>
          </a:p>
          <a:p>
            <a:pPr marL="863600" lvl="1" eaLnBrk="1" hangingPunct="1">
              <a:spcBef>
                <a:spcPct val="10000"/>
              </a:spcBef>
              <a:buFontTx/>
              <a:buBlip>
                <a:blip r:embed="rId3"/>
              </a:buBlip>
            </a:pPr>
            <a:r>
              <a:rPr lang="zh-CN" altLang="en-US" sz="2400" b="1">
                <a:solidFill>
                  <a:srgbClr val="FF3300"/>
                </a:solidFill>
              </a:rPr>
              <a:t>短期</a:t>
            </a:r>
            <a:r>
              <a:rPr lang="en-US" altLang="zh-CN" sz="2400" b="1">
                <a:solidFill>
                  <a:srgbClr val="FF3300"/>
                </a:solidFill>
              </a:rPr>
              <a:t>(short-term)</a:t>
            </a:r>
            <a:r>
              <a:rPr lang="zh-CN" altLang="en-US" sz="2400" b="1">
                <a:solidFill>
                  <a:srgbClr val="FF3300"/>
                </a:solidFill>
              </a:rPr>
              <a:t>：也称分派程序（</a:t>
            </a:r>
            <a:r>
              <a:rPr lang="en-US" altLang="zh-CN" sz="2400" b="1">
                <a:solidFill>
                  <a:srgbClr val="FF3300"/>
                </a:solidFill>
              </a:rPr>
              <a:t>dispatcher</a:t>
            </a:r>
            <a:r>
              <a:rPr lang="zh-CN" altLang="en-US" sz="2400" b="1">
                <a:solidFill>
                  <a:srgbClr val="FF3300"/>
                </a:solidFill>
              </a:rPr>
              <a:t>）</a:t>
            </a:r>
            <a:r>
              <a:rPr lang="zh-CN" altLang="en-US" sz="2400" b="1"/>
              <a:t>选择哪个进程在处理机上执行。进程状态：</a:t>
            </a:r>
            <a:r>
              <a:rPr lang="en-US" altLang="zh-CN" sz="2400" b="1"/>
              <a:t>Ready </a:t>
            </a:r>
            <a:r>
              <a:rPr lang="en-US" altLang="zh-CN" sz="2400" b="1">
                <a:sym typeface="Symbol" panose="05050102010706020507" pitchFamily="18" charset="2"/>
              </a:rPr>
              <a:t></a:t>
            </a:r>
            <a:r>
              <a:rPr lang="en-US" altLang="zh-CN" sz="2400" b="1"/>
              <a:t> Running</a:t>
            </a:r>
            <a:r>
              <a:rPr lang="zh-CN" altLang="en-US" sz="2400" b="1"/>
              <a:t>；</a:t>
            </a:r>
          </a:p>
          <a:p>
            <a:pPr marL="863600" lvl="1" eaLnBrk="1" hangingPunct="1">
              <a:spcBef>
                <a:spcPct val="10000"/>
              </a:spcBef>
              <a:buFontTx/>
              <a:buBlip>
                <a:blip r:embed="rId3"/>
              </a:buBlip>
            </a:pPr>
            <a:r>
              <a:rPr lang="en-US" altLang="zh-CN" sz="2400" b="1">
                <a:solidFill>
                  <a:srgbClr val="FF3300"/>
                </a:solidFill>
              </a:rPr>
              <a:t>I/O</a:t>
            </a:r>
            <a:r>
              <a:rPr lang="zh-CN" altLang="en-US" sz="2400" b="1">
                <a:solidFill>
                  <a:srgbClr val="FF3300"/>
                </a:solidFill>
              </a:rPr>
              <a:t>调度</a:t>
            </a:r>
            <a:r>
              <a:rPr lang="zh-CN" altLang="en-US" sz="2400" b="1"/>
              <a:t>：选择哪个</a:t>
            </a:r>
            <a:r>
              <a:rPr lang="en-US" altLang="zh-CN" sz="2400" b="1"/>
              <a:t>I/O</a:t>
            </a:r>
            <a:r>
              <a:rPr lang="zh-CN" altLang="en-US" sz="2400" b="1"/>
              <a:t>等待进程，使其请求可以被空闲的</a:t>
            </a:r>
            <a:r>
              <a:rPr lang="en-US" altLang="zh-CN" sz="2400" b="1"/>
              <a:t>I/O</a:t>
            </a:r>
            <a:r>
              <a:rPr lang="zh-CN" altLang="en-US" sz="2400" b="1"/>
              <a:t>设备进行处理。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>
            <a:extLst>
              <a:ext uri="{FF2B5EF4-FFF2-40B4-BE49-F238E27FC236}">
                <a16:creationId xmlns:a16="http://schemas.microsoft.com/office/drawing/2014/main" id="{89AD32D5-1567-4D52-ACDD-C26548557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3F1FEE3-C370-4BAD-B2DD-2E3FE38DD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914400"/>
          </a:xfrm>
        </p:spPr>
        <p:txBody>
          <a:bodyPr/>
          <a:lstStyle/>
          <a:p>
            <a:pPr marL="387350" indent="-38735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b="1">
                <a:solidFill>
                  <a:srgbClr val="0033CC"/>
                </a:solidFill>
              </a:rPr>
              <a:t>4.1 </a:t>
            </a:r>
            <a:r>
              <a:rPr lang="zh-CN" altLang="en-US" b="1">
                <a:solidFill>
                  <a:srgbClr val="0033CC"/>
                </a:solidFill>
              </a:rPr>
              <a:t>分级调度</a:t>
            </a:r>
          </a:p>
          <a:p>
            <a:pPr marL="387350" indent="-38735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</a:rPr>
              <a:t>4.1.3 </a:t>
            </a:r>
            <a:r>
              <a:rPr lang="zh-CN" altLang="en-US" sz="2800" b="1">
                <a:solidFill>
                  <a:srgbClr val="008000"/>
                </a:solidFill>
              </a:rPr>
              <a:t>调度时间周期 </a:t>
            </a:r>
            <a:r>
              <a:rPr lang="zh-CN" altLang="en-US" sz="2400" b="1"/>
              <a:t>用于调度的队列图</a:t>
            </a:r>
          </a:p>
        </p:txBody>
      </p:sp>
      <p:sp>
        <p:nvSpPr>
          <p:cNvPr id="935012" name="AutoShape 100">
            <a:extLst>
              <a:ext uri="{FF2B5EF4-FFF2-40B4-BE49-F238E27FC236}">
                <a16:creationId xmlns:a16="http://schemas.microsoft.com/office/drawing/2014/main" id="{B858978B-FE1B-4C9E-BE4D-0BE194908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276475"/>
            <a:ext cx="1223962" cy="360363"/>
          </a:xfrm>
          <a:prstGeom prst="wedgeRoundRectCallout">
            <a:avLst>
              <a:gd name="adj1" fmla="val 51426"/>
              <a:gd name="adj2" fmla="val 230176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</a:rPr>
              <a:t>长程调度</a:t>
            </a:r>
          </a:p>
        </p:txBody>
      </p:sp>
      <p:grpSp>
        <p:nvGrpSpPr>
          <p:cNvPr id="935016" name="Group 104">
            <a:extLst>
              <a:ext uri="{FF2B5EF4-FFF2-40B4-BE49-F238E27FC236}">
                <a16:creationId xmlns:a16="http://schemas.microsoft.com/office/drawing/2014/main" id="{1A235599-E841-4FDF-8D92-A1C9D52ABF51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4149725"/>
            <a:ext cx="503237" cy="1008063"/>
            <a:chOff x="4241" y="2614"/>
            <a:chExt cx="317" cy="635"/>
          </a:xfrm>
        </p:grpSpPr>
        <p:sp>
          <p:nvSpPr>
            <p:cNvPr id="28770" name="AutoShape 102">
              <a:extLst>
                <a:ext uri="{FF2B5EF4-FFF2-40B4-BE49-F238E27FC236}">
                  <a16:creationId xmlns:a16="http://schemas.microsoft.com/office/drawing/2014/main" id="{A6BD7015-468B-4D95-9959-BBD5DD595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614"/>
              <a:ext cx="317" cy="635"/>
            </a:xfrm>
            <a:prstGeom prst="wedgeRoundRectCallout">
              <a:avLst>
                <a:gd name="adj1" fmla="val -172398"/>
                <a:gd name="adj2" fmla="val -71417"/>
                <a:gd name="adj3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28771" name="AutoShape 103">
              <a:extLst>
                <a:ext uri="{FF2B5EF4-FFF2-40B4-BE49-F238E27FC236}">
                  <a16:creationId xmlns:a16="http://schemas.microsoft.com/office/drawing/2014/main" id="{86FED03E-F3EB-45F8-BAF3-3B23C1266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614"/>
              <a:ext cx="317" cy="635"/>
            </a:xfrm>
            <a:prstGeom prst="wedgeRoundRectCallout">
              <a:avLst>
                <a:gd name="adj1" fmla="val -153472"/>
                <a:gd name="adj2" fmla="val 81495"/>
                <a:gd name="adj3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</a:rPr>
                <a:t>中程调度</a:t>
              </a:r>
            </a:p>
          </p:txBody>
        </p:sp>
      </p:grpSp>
      <p:grpSp>
        <p:nvGrpSpPr>
          <p:cNvPr id="28678" name="Group 110">
            <a:extLst>
              <a:ext uri="{FF2B5EF4-FFF2-40B4-BE49-F238E27FC236}">
                <a16:creationId xmlns:a16="http://schemas.microsoft.com/office/drawing/2014/main" id="{3FDA92B8-2803-4C53-B304-00EECB32AE2D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2606675"/>
            <a:ext cx="7399338" cy="3776663"/>
            <a:chOff x="522" y="1642"/>
            <a:chExt cx="4661" cy="2379"/>
          </a:xfrm>
        </p:grpSpPr>
        <p:sp>
          <p:nvSpPr>
            <p:cNvPr id="28680" name="Freeform 5">
              <a:extLst>
                <a:ext uri="{FF2B5EF4-FFF2-40B4-BE49-F238E27FC236}">
                  <a16:creationId xmlns:a16="http://schemas.microsoft.com/office/drawing/2014/main" id="{89A28CA7-113E-4A1C-9998-B7FA91445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2744"/>
              <a:ext cx="1597" cy="507"/>
            </a:xfrm>
            <a:custGeom>
              <a:avLst/>
              <a:gdLst>
                <a:gd name="T0" fmla="*/ 44 w 1920"/>
                <a:gd name="T1" fmla="*/ 44 h 720"/>
                <a:gd name="T2" fmla="*/ 0 w 1920"/>
                <a:gd name="T3" fmla="*/ 44 h 720"/>
                <a:gd name="T4" fmla="*/ 0 w 1920"/>
                <a:gd name="T5" fmla="*/ 23 h 720"/>
                <a:gd name="T6" fmla="*/ 439 w 1920"/>
                <a:gd name="T7" fmla="*/ 23 h 720"/>
                <a:gd name="T8" fmla="*/ 439 w 1920"/>
                <a:gd name="T9" fmla="*/ 0 h 720"/>
                <a:gd name="T10" fmla="*/ 330 w 1920"/>
                <a:gd name="T11" fmla="*/ 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20" h="720">
                  <a:moveTo>
                    <a:pt x="192" y="720"/>
                  </a:moveTo>
                  <a:lnTo>
                    <a:pt x="0" y="720"/>
                  </a:lnTo>
                  <a:lnTo>
                    <a:pt x="0" y="384"/>
                  </a:lnTo>
                  <a:lnTo>
                    <a:pt x="1920" y="384"/>
                  </a:lnTo>
                  <a:lnTo>
                    <a:pt x="1920" y="0"/>
                  </a:lnTo>
                  <a:lnTo>
                    <a:pt x="144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" name="Rectangle 6">
              <a:extLst>
                <a:ext uri="{FF2B5EF4-FFF2-40B4-BE49-F238E27FC236}">
                  <a16:creationId xmlns:a16="http://schemas.microsoft.com/office/drawing/2014/main" id="{0815CB1B-41D0-4193-8713-F4D5930FE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1915"/>
              <a:ext cx="159" cy="273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600"/>
            </a:p>
          </p:txBody>
        </p:sp>
        <p:sp>
          <p:nvSpPr>
            <p:cNvPr id="28682" name="Rectangle 7">
              <a:extLst>
                <a:ext uri="{FF2B5EF4-FFF2-40B4-BE49-F238E27FC236}">
                  <a16:creationId xmlns:a16="http://schemas.microsoft.com/office/drawing/2014/main" id="{3D196056-8B15-47CF-BD26-AD75A03B3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1915"/>
              <a:ext cx="187" cy="273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600"/>
            </a:p>
          </p:txBody>
        </p:sp>
        <p:sp>
          <p:nvSpPr>
            <p:cNvPr id="28683" name="Rectangle 8">
              <a:extLst>
                <a:ext uri="{FF2B5EF4-FFF2-40B4-BE49-F238E27FC236}">
                  <a16:creationId xmlns:a16="http://schemas.microsoft.com/office/drawing/2014/main" id="{1CE0E0CB-ED45-4ED4-BE88-300B5C1CA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915"/>
              <a:ext cx="186" cy="273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600"/>
            </a:p>
          </p:txBody>
        </p:sp>
        <p:sp>
          <p:nvSpPr>
            <p:cNvPr id="28684" name="Rectangle 9">
              <a:extLst>
                <a:ext uri="{FF2B5EF4-FFF2-40B4-BE49-F238E27FC236}">
                  <a16:creationId xmlns:a16="http://schemas.microsoft.com/office/drawing/2014/main" id="{2F572CE1-1907-45A8-AAAC-F32F035C7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1915"/>
              <a:ext cx="186" cy="273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600"/>
            </a:p>
          </p:txBody>
        </p:sp>
        <p:sp>
          <p:nvSpPr>
            <p:cNvPr id="28685" name="Rectangle 10">
              <a:extLst>
                <a:ext uri="{FF2B5EF4-FFF2-40B4-BE49-F238E27FC236}">
                  <a16:creationId xmlns:a16="http://schemas.microsoft.com/office/drawing/2014/main" id="{A2AE99D0-0970-4B3A-8157-DD1388FC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1915"/>
              <a:ext cx="160" cy="273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600"/>
            </a:p>
          </p:txBody>
        </p:sp>
        <p:sp>
          <p:nvSpPr>
            <p:cNvPr id="28686" name="Line 11">
              <a:extLst>
                <a:ext uri="{FF2B5EF4-FFF2-40B4-BE49-F238E27FC236}">
                  <a16:creationId xmlns:a16="http://schemas.microsoft.com/office/drawing/2014/main" id="{0EFB1B1F-F498-4365-A368-E648CFD89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1915"/>
              <a:ext cx="8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12">
              <a:extLst>
                <a:ext uri="{FF2B5EF4-FFF2-40B4-BE49-F238E27FC236}">
                  <a16:creationId xmlns:a16="http://schemas.microsoft.com/office/drawing/2014/main" id="{A1DF9EE9-6039-4043-B184-85D37D5D2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2188"/>
              <a:ext cx="8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13">
              <a:extLst>
                <a:ext uri="{FF2B5EF4-FFF2-40B4-BE49-F238E27FC236}">
                  <a16:creationId xmlns:a16="http://schemas.microsoft.com/office/drawing/2014/main" id="{E4E261B3-E682-468C-A343-DF6886DF9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1915"/>
              <a:ext cx="0" cy="27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4">
              <a:extLst>
                <a:ext uri="{FF2B5EF4-FFF2-40B4-BE49-F238E27FC236}">
                  <a16:creationId xmlns:a16="http://schemas.microsoft.com/office/drawing/2014/main" id="{C6B81E79-6EE0-4F24-946F-3B3908D8E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0" y="1915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15">
              <a:extLst>
                <a:ext uri="{FF2B5EF4-FFF2-40B4-BE49-F238E27FC236}">
                  <a16:creationId xmlns:a16="http://schemas.microsoft.com/office/drawing/2014/main" id="{6E083FDD-3652-410D-8DD1-4C4F7ADE8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6" y="1915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6">
              <a:extLst>
                <a:ext uri="{FF2B5EF4-FFF2-40B4-BE49-F238E27FC236}">
                  <a16:creationId xmlns:a16="http://schemas.microsoft.com/office/drawing/2014/main" id="{065107BE-2F27-45B3-B3D2-7EB345977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1915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17">
              <a:extLst>
                <a:ext uri="{FF2B5EF4-FFF2-40B4-BE49-F238E27FC236}">
                  <a16:creationId xmlns:a16="http://schemas.microsoft.com/office/drawing/2014/main" id="{97EE06D9-64E5-4373-A09B-149912CB2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1915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18">
              <a:extLst>
                <a:ext uri="{FF2B5EF4-FFF2-40B4-BE49-F238E27FC236}">
                  <a16:creationId xmlns:a16="http://schemas.microsoft.com/office/drawing/2014/main" id="{707EED2E-DBE3-4E9F-82ED-60AC1267E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8" y="1915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Rectangle 19">
              <a:extLst>
                <a:ext uri="{FF2B5EF4-FFF2-40B4-BE49-F238E27FC236}">
                  <a16:creationId xmlns:a16="http://schemas.microsoft.com/office/drawing/2014/main" id="{7CC3859B-AD1B-4972-A1B8-ECC2DC1B1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1910"/>
              <a:ext cx="174" cy="273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600"/>
            </a:p>
          </p:txBody>
        </p:sp>
        <p:sp>
          <p:nvSpPr>
            <p:cNvPr id="28695" name="Rectangle 20">
              <a:extLst>
                <a:ext uri="{FF2B5EF4-FFF2-40B4-BE49-F238E27FC236}">
                  <a16:creationId xmlns:a16="http://schemas.microsoft.com/office/drawing/2014/main" id="{43F165C1-CCF7-430C-AA20-24679832A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1910"/>
              <a:ext cx="204" cy="273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600"/>
            </a:p>
          </p:txBody>
        </p:sp>
        <p:sp>
          <p:nvSpPr>
            <p:cNvPr id="28696" name="Rectangle 21">
              <a:extLst>
                <a:ext uri="{FF2B5EF4-FFF2-40B4-BE49-F238E27FC236}">
                  <a16:creationId xmlns:a16="http://schemas.microsoft.com/office/drawing/2014/main" id="{242D6016-B2EE-4DEA-BBDE-6D3C2BD0B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" y="1910"/>
              <a:ext cx="203" cy="273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600"/>
            </a:p>
          </p:txBody>
        </p:sp>
        <p:sp>
          <p:nvSpPr>
            <p:cNvPr id="28697" name="Rectangle 22">
              <a:extLst>
                <a:ext uri="{FF2B5EF4-FFF2-40B4-BE49-F238E27FC236}">
                  <a16:creationId xmlns:a16="http://schemas.microsoft.com/office/drawing/2014/main" id="{FFE26245-7A97-4F70-94B4-5B945F11D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910"/>
              <a:ext cx="203" cy="273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600"/>
            </a:p>
          </p:txBody>
        </p:sp>
        <p:sp>
          <p:nvSpPr>
            <p:cNvPr id="28698" name="Rectangle 23">
              <a:extLst>
                <a:ext uri="{FF2B5EF4-FFF2-40B4-BE49-F238E27FC236}">
                  <a16:creationId xmlns:a16="http://schemas.microsoft.com/office/drawing/2014/main" id="{051101DB-46A6-46AF-85D9-252451DA5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910"/>
              <a:ext cx="174" cy="273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600"/>
            </a:p>
          </p:txBody>
        </p:sp>
        <p:sp>
          <p:nvSpPr>
            <p:cNvPr id="28699" name="Line 24">
              <a:extLst>
                <a:ext uri="{FF2B5EF4-FFF2-40B4-BE49-F238E27FC236}">
                  <a16:creationId xmlns:a16="http://schemas.microsoft.com/office/drawing/2014/main" id="{326C862D-EC60-491F-BFC8-BEAEB9BF9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8" y="1910"/>
              <a:ext cx="9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25">
              <a:extLst>
                <a:ext uri="{FF2B5EF4-FFF2-40B4-BE49-F238E27FC236}">
                  <a16:creationId xmlns:a16="http://schemas.microsoft.com/office/drawing/2014/main" id="{B4A27035-5AD1-4895-98DC-B2DAE314B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8" y="2183"/>
              <a:ext cx="9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26">
              <a:extLst>
                <a:ext uri="{FF2B5EF4-FFF2-40B4-BE49-F238E27FC236}">
                  <a16:creationId xmlns:a16="http://schemas.microsoft.com/office/drawing/2014/main" id="{02239E83-B154-40C9-AE74-4C74D4C59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8" y="1910"/>
              <a:ext cx="0" cy="27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27">
              <a:extLst>
                <a:ext uri="{FF2B5EF4-FFF2-40B4-BE49-F238E27FC236}">
                  <a16:creationId xmlns:a16="http://schemas.microsoft.com/office/drawing/2014/main" id="{FDAF2B70-EF1B-4641-B031-E71FCC19A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91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28">
              <a:extLst>
                <a:ext uri="{FF2B5EF4-FFF2-40B4-BE49-F238E27FC236}">
                  <a16:creationId xmlns:a16="http://schemas.microsoft.com/office/drawing/2014/main" id="{20DFB27C-EAE9-41B3-9DC7-E18DF3CBE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5" y="191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Line 29">
              <a:extLst>
                <a:ext uri="{FF2B5EF4-FFF2-40B4-BE49-F238E27FC236}">
                  <a16:creationId xmlns:a16="http://schemas.microsoft.com/office/drawing/2014/main" id="{EE86000B-5D44-4906-9182-B7795948D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191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Line 30">
              <a:extLst>
                <a:ext uri="{FF2B5EF4-FFF2-40B4-BE49-F238E27FC236}">
                  <a16:creationId xmlns:a16="http://schemas.microsoft.com/office/drawing/2014/main" id="{558E615F-8D00-45E3-8B61-0AE3B6C99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2" y="191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6" name="Line 31">
              <a:extLst>
                <a:ext uri="{FF2B5EF4-FFF2-40B4-BE49-F238E27FC236}">
                  <a16:creationId xmlns:a16="http://schemas.microsoft.com/office/drawing/2014/main" id="{FB30955D-EADA-4951-BB79-93892AD93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6" y="1910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07" name="Group 107">
              <a:extLst>
                <a:ext uri="{FF2B5EF4-FFF2-40B4-BE49-F238E27FC236}">
                  <a16:creationId xmlns:a16="http://schemas.microsoft.com/office/drawing/2014/main" id="{0480E72A-6155-4AA3-AB25-689530E74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" y="2539"/>
              <a:ext cx="1009" cy="273"/>
              <a:chOff x="2428" y="2539"/>
              <a:chExt cx="958" cy="273"/>
            </a:xfrm>
          </p:grpSpPr>
          <p:sp>
            <p:nvSpPr>
              <p:cNvPr id="28757" name="Rectangle 32">
                <a:extLst>
                  <a:ext uri="{FF2B5EF4-FFF2-40B4-BE49-F238E27FC236}">
                    <a16:creationId xmlns:a16="http://schemas.microsoft.com/office/drawing/2014/main" id="{C4891F14-C262-47F6-A1F7-FC30FA21C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2" y="2539"/>
                <a:ext cx="174" cy="273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28758" name="Rectangle 33">
                <a:extLst>
                  <a:ext uri="{FF2B5EF4-FFF2-40B4-BE49-F238E27FC236}">
                    <a16:creationId xmlns:a16="http://schemas.microsoft.com/office/drawing/2014/main" id="{136030B1-3352-4B4B-BB85-E03ADF794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" y="2539"/>
                <a:ext cx="204" cy="273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28759" name="Rectangle 34">
                <a:extLst>
                  <a:ext uri="{FF2B5EF4-FFF2-40B4-BE49-F238E27FC236}">
                    <a16:creationId xmlns:a16="http://schemas.microsoft.com/office/drawing/2014/main" id="{3CD35032-BB8C-4354-8149-D2733179F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" y="2539"/>
                <a:ext cx="203" cy="273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28760" name="Rectangle 35">
                <a:extLst>
                  <a:ext uri="{FF2B5EF4-FFF2-40B4-BE49-F238E27FC236}">
                    <a16:creationId xmlns:a16="http://schemas.microsoft.com/office/drawing/2014/main" id="{E132D3EF-6451-48CF-905A-8D208AB69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2" y="2539"/>
                <a:ext cx="203" cy="273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28761" name="Rectangle 36">
                <a:extLst>
                  <a:ext uri="{FF2B5EF4-FFF2-40B4-BE49-F238E27FC236}">
                    <a16:creationId xmlns:a16="http://schemas.microsoft.com/office/drawing/2014/main" id="{EC7877D3-E471-4A7E-923B-3EFE579E3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539"/>
                <a:ext cx="174" cy="273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28762" name="Line 37">
                <a:extLst>
                  <a:ext uri="{FF2B5EF4-FFF2-40B4-BE49-F238E27FC236}">
                    <a16:creationId xmlns:a16="http://schemas.microsoft.com/office/drawing/2014/main" id="{3A929BC6-E91C-492E-9841-C0C61F627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8" y="2539"/>
                <a:ext cx="9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63" name="Line 38">
                <a:extLst>
                  <a:ext uri="{FF2B5EF4-FFF2-40B4-BE49-F238E27FC236}">
                    <a16:creationId xmlns:a16="http://schemas.microsoft.com/office/drawing/2014/main" id="{A6B1613E-861F-4C4E-9B8D-6F6FEDBE6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8" y="2812"/>
                <a:ext cx="9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64" name="Line 39">
                <a:extLst>
                  <a:ext uri="{FF2B5EF4-FFF2-40B4-BE49-F238E27FC236}">
                    <a16:creationId xmlns:a16="http://schemas.microsoft.com/office/drawing/2014/main" id="{1947AAAF-3B5C-4315-8524-F5B40A387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8" y="2539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65" name="Line 40">
                <a:extLst>
                  <a:ext uri="{FF2B5EF4-FFF2-40B4-BE49-F238E27FC236}">
                    <a16:creationId xmlns:a16="http://schemas.microsoft.com/office/drawing/2014/main" id="{12F607EC-A2F8-4292-B48C-C58BD5131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2539"/>
                <a:ext cx="0" cy="2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66" name="Line 41">
                <a:extLst>
                  <a:ext uri="{FF2B5EF4-FFF2-40B4-BE49-F238E27FC236}">
                    <a16:creationId xmlns:a16="http://schemas.microsoft.com/office/drawing/2014/main" id="{96AF3ACC-E318-4601-BF17-D0C538920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5" y="2539"/>
                <a:ext cx="0" cy="2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67" name="Line 42">
                <a:extLst>
                  <a:ext uri="{FF2B5EF4-FFF2-40B4-BE49-F238E27FC236}">
                    <a16:creationId xmlns:a16="http://schemas.microsoft.com/office/drawing/2014/main" id="{AE6FBD84-EB0C-43D2-9983-F6B2999AA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8" y="2539"/>
                <a:ext cx="0" cy="2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68" name="Line 43">
                <a:extLst>
                  <a:ext uri="{FF2B5EF4-FFF2-40B4-BE49-F238E27FC236}">
                    <a16:creationId xmlns:a16="http://schemas.microsoft.com/office/drawing/2014/main" id="{FC0206DF-3A9C-45DC-9C72-BB20DA74A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2" y="2539"/>
                <a:ext cx="0" cy="2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69" name="Line 44">
                <a:extLst>
                  <a:ext uri="{FF2B5EF4-FFF2-40B4-BE49-F238E27FC236}">
                    <a16:creationId xmlns:a16="http://schemas.microsoft.com/office/drawing/2014/main" id="{ECB01343-4E1D-4099-ADF8-20B40BC16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6" y="2539"/>
                <a:ext cx="0" cy="27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708" name="Group 106">
              <a:extLst>
                <a:ext uri="{FF2B5EF4-FFF2-40B4-BE49-F238E27FC236}">
                  <a16:creationId xmlns:a16="http://schemas.microsoft.com/office/drawing/2014/main" id="{DD379914-B136-4F6E-B47E-D45769B82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5" y="3163"/>
              <a:ext cx="1031" cy="273"/>
              <a:chOff x="2468" y="3163"/>
              <a:chExt cx="958" cy="273"/>
            </a:xfrm>
          </p:grpSpPr>
          <p:sp>
            <p:nvSpPr>
              <p:cNvPr id="28744" name="Rectangle 45">
                <a:extLst>
                  <a:ext uri="{FF2B5EF4-FFF2-40B4-BE49-F238E27FC236}">
                    <a16:creationId xmlns:a16="http://schemas.microsoft.com/office/drawing/2014/main" id="{73573C80-046F-421E-A4F0-E87ED0C13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" y="3163"/>
                <a:ext cx="174" cy="273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28745" name="Rectangle 46">
                <a:extLst>
                  <a:ext uri="{FF2B5EF4-FFF2-40B4-BE49-F238E27FC236}">
                    <a16:creationId xmlns:a16="http://schemas.microsoft.com/office/drawing/2014/main" id="{55FC9DC0-2125-473C-8DFB-FF407DEF9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3163"/>
                <a:ext cx="204" cy="273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28746" name="Rectangle 47">
                <a:extLst>
                  <a:ext uri="{FF2B5EF4-FFF2-40B4-BE49-F238E27FC236}">
                    <a16:creationId xmlns:a16="http://schemas.microsoft.com/office/drawing/2014/main" id="{B7555AD7-7541-4B90-B3AF-A89F32688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" y="3163"/>
                <a:ext cx="203" cy="273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28747" name="Rectangle 48">
                <a:extLst>
                  <a:ext uri="{FF2B5EF4-FFF2-40B4-BE49-F238E27FC236}">
                    <a16:creationId xmlns:a16="http://schemas.microsoft.com/office/drawing/2014/main" id="{9037CD59-CB2F-4984-9BEF-A8B8F1CD3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3163"/>
                <a:ext cx="204" cy="273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28748" name="Rectangle 49">
                <a:extLst>
                  <a:ext uri="{FF2B5EF4-FFF2-40B4-BE49-F238E27FC236}">
                    <a16:creationId xmlns:a16="http://schemas.microsoft.com/office/drawing/2014/main" id="{E60B1D11-8760-480B-8E14-C5CA686FC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3163"/>
                <a:ext cx="173" cy="273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28749" name="Line 50">
                <a:extLst>
                  <a:ext uri="{FF2B5EF4-FFF2-40B4-BE49-F238E27FC236}">
                    <a16:creationId xmlns:a16="http://schemas.microsoft.com/office/drawing/2014/main" id="{6B1FE917-3E17-493D-A812-8473A2494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8" y="3163"/>
                <a:ext cx="9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0" name="Line 51">
                <a:extLst>
                  <a:ext uri="{FF2B5EF4-FFF2-40B4-BE49-F238E27FC236}">
                    <a16:creationId xmlns:a16="http://schemas.microsoft.com/office/drawing/2014/main" id="{2E0B2CE8-2943-423D-87D6-5EB071D2B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8" y="3436"/>
                <a:ext cx="9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1" name="Line 52">
                <a:extLst>
                  <a:ext uri="{FF2B5EF4-FFF2-40B4-BE49-F238E27FC236}">
                    <a16:creationId xmlns:a16="http://schemas.microsoft.com/office/drawing/2014/main" id="{2DF2A10A-45D2-4C4B-A286-8FDB5DE51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8" y="3163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2" name="Line 53">
                <a:extLst>
                  <a:ext uri="{FF2B5EF4-FFF2-40B4-BE49-F238E27FC236}">
                    <a16:creationId xmlns:a16="http://schemas.microsoft.com/office/drawing/2014/main" id="{8C5F0DEB-F4EF-48A6-8C2C-90FA7BCDF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1" y="3163"/>
                <a:ext cx="0" cy="2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3" name="Line 54">
                <a:extLst>
                  <a:ext uri="{FF2B5EF4-FFF2-40B4-BE49-F238E27FC236}">
                    <a16:creationId xmlns:a16="http://schemas.microsoft.com/office/drawing/2014/main" id="{EA1864AE-47FD-476A-BB35-57486CCA3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5" y="3163"/>
                <a:ext cx="0" cy="2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4" name="Line 55">
                <a:extLst>
                  <a:ext uri="{FF2B5EF4-FFF2-40B4-BE49-F238E27FC236}">
                    <a16:creationId xmlns:a16="http://schemas.microsoft.com/office/drawing/2014/main" id="{E53C734D-5EB8-4602-BB8B-C82461A05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8" y="3163"/>
                <a:ext cx="0" cy="2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5" name="Line 56">
                <a:extLst>
                  <a:ext uri="{FF2B5EF4-FFF2-40B4-BE49-F238E27FC236}">
                    <a16:creationId xmlns:a16="http://schemas.microsoft.com/office/drawing/2014/main" id="{CFD1A054-549D-49E1-9670-F2F4DA7F6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3163"/>
                <a:ext cx="0" cy="2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6" name="Line 57">
                <a:extLst>
                  <a:ext uri="{FF2B5EF4-FFF2-40B4-BE49-F238E27FC236}">
                    <a16:creationId xmlns:a16="http://schemas.microsoft.com/office/drawing/2014/main" id="{3B630ACF-2B7F-4115-9670-0464FEABC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6" y="3163"/>
                <a:ext cx="0" cy="27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09" name="Text Box 71">
              <a:extLst>
                <a:ext uri="{FF2B5EF4-FFF2-40B4-BE49-F238E27FC236}">
                  <a16:creationId xmlns:a16="http://schemas.microsoft.com/office/drawing/2014/main" id="{B0E8686A-2E6F-469E-B0CD-B3D74E89E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1759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批作业</a:t>
              </a:r>
            </a:p>
          </p:txBody>
        </p:sp>
        <p:sp>
          <p:nvSpPr>
            <p:cNvPr id="28710" name="Line 72">
              <a:extLst>
                <a:ext uri="{FF2B5EF4-FFF2-40B4-BE49-F238E27FC236}">
                  <a16:creationId xmlns:a16="http://schemas.microsoft.com/office/drawing/2014/main" id="{3C14963D-0517-46C3-A748-F50802603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" y="2039"/>
              <a:ext cx="4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1" name="Line 73">
              <a:extLst>
                <a:ext uri="{FF2B5EF4-FFF2-40B4-BE49-F238E27FC236}">
                  <a16:creationId xmlns:a16="http://schemas.microsoft.com/office/drawing/2014/main" id="{E95A65A8-C1CE-4A50-B54B-62B39A1F9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8" y="2071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2" name="Line 74">
              <a:extLst>
                <a:ext uri="{FF2B5EF4-FFF2-40B4-BE49-F238E27FC236}">
                  <a16:creationId xmlns:a16="http://schemas.microsoft.com/office/drawing/2014/main" id="{909D32B9-96C7-49A2-93AE-BEBFD9DC2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6" y="2032"/>
              <a:ext cx="6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3" name="AutoShape 75">
              <a:extLst>
                <a:ext uri="{FF2B5EF4-FFF2-40B4-BE49-F238E27FC236}">
                  <a16:creationId xmlns:a16="http://schemas.microsoft.com/office/drawing/2014/main" id="{3410EF59-24AC-4290-B35F-308D981C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1798"/>
              <a:ext cx="519" cy="468"/>
            </a:xfrm>
            <a:prstGeom prst="cube">
              <a:avLst>
                <a:gd name="adj" fmla="val 14773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28714" name="Freeform 76">
              <a:extLst>
                <a:ext uri="{FF2B5EF4-FFF2-40B4-BE49-F238E27FC236}">
                  <a16:creationId xmlns:a16="http://schemas.microsoft.com/office/drawing/2014/main" id="{EFFCD799-3EA3-4648-B22B-2CE3D34C9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" y="1642"/>
              <a:ext cx="2636" cy="351"/>
            </a:xfrm>
            <a:custGeom>
              <a:avLst/>
              <a:gdLst>
                <a:gd name="T0" fmla="*/ 495 w 3312"/>
                <a:gd name="T1" fmla="*/ 477 h 336"/>
                <a:gd name="T2" fmla="*/ 533 w 3312"/>
                <a:gd name="T3" fmla="*/ 477 h 336"/>
                <a:gd name="T4" fmla="*/ 533 w 3312"/>
                <a:gd name="T5" fmla="*/ 0 h 336"/>
                <a:gd name="T6" fmla="*/ 0 w 3312"/>
                <a:gd name="T7" fmla="*/ 0 h 336"/>
                <a:gd name="T8" fmla="*/ 0 w 3312"/>
                <a:gd name="T9" fmla="*/ 408 h 336"/>
                <a:gd name="T10" fmla="*/ 54 w 3312"/>
                <a:gd name="T11" fmla="*/ 408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12" h="336">
                  <a:moveTo>
                    <a:pt x="3072" y="336"/>
                  </a:moveTo>
                  <a:lnTo>
                    <a:pt x="3312" y="336"/>
                  </a:lnTo>
                  <a:lnTo>
                    <a:pt x="3312" y="0"/>
                  </a:lnTo>
                  <a:lnTo>
                    <a:pt x="0" y="0"/>
                  </a:lnTo>
                  <a:lnTo>
                    <a:pt x="0" y="288"/>
                  </a:lnTo>
                  <a:lnTo>
                    <a:pt x="336" y="288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5" name="Freeform 77">
              <a:extLst>
                <a:ext uri="{FF2B5EF4-FFF2-40B4-BE49-F238E27FC236}">
                  <a16:creationId xmlns:a16="http://schemas.microsoft.com/office/drawing/2014/main" id="{A4D93A5C-445B-46A3-AE1B-411195FDF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" y="2149"/>
              <a:ext cx="479" cy="468"/>
            </a:xfrm>
            <a:custGeom>
              <a:avLst/>
              <a:gdLst>
                <a:gd name="T0" fmla="*/ 0 w 480"/>
                <a:gd name="T1" fmla="*/ 0 h 576"/>
                <a:gd name="T2" fmla="*/ 472 w 480"/>
                <a:gd name="T3" fmla="*/ 0 h 576"/>
                <a:gd name="T4" fmla="*/ 472 w 480"/>
                <a:gd name="T5" fmla="*/ 110 h 576"/>
                <a:gd name="T6" fmla="*/ 48 w 480"/>
                <a:gd name="T7" fmla="*/ 110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576">
                  <a:moveTo>
                    <a:pt x="0" y="0"/>
                  </a:moveTo>
                  <a:lnTo>
                    <a:pt x="480" y="0"/>
                  </a:lnTo>
                  <a:lnTo>
                    <a:pt x="480" y="576"/>
                  </a:lnTo>
                  <a:lnTo>
                    <a:pt x="48" y="57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6" name="Freeform 78">
              <a:extLst>
                <a:ext uri="{FF2B5EF4-FFF2-40B4-BE49-F238E27FC236}">
                  <a16:creationId xmlns:a16="http://schemas.microsoft.com/office/drawing/2014/main" id="{1119F174-CDA7-4E8D-91AA-1FF833F7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" y="2160"/>
              <a:ext cx="1358" cy="1716"/>
            </a:xfrm>
            <a:custGeom>
              <a:avLst/>
              <a:gdLst>
                <a:gd name="T0" fmla="*/ 263 w 1680"/>
                <a:gd name="T1" fmla="*/ 0 h 2112"/>
                <a:gd name="T2" fmla="*/ 306 w 1680"/>
                <a:gd name="T3" fmla="*/ 2 h 2112"/>
                <a:gd name="T4" fmla="*/ 306 w 1680"/>
                <a:gd name="T5" fmla="*/ 401 h 2112"/>
                <a:gd name="T6" fmla="*/ 0 w 1680"/>
                <a:gd name="T7" fmla="*/ 401 h 21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80" h="2112">
                  <a:moveTo>
                    <a:pt x="1440" y="0"/>
                  </a:moveTo>
                  <a:lnTo>
                    <a:pt x="1680" y="4"/>
                  </a:lnTo>
                  <a:lnTo>
                    <a:pt x="1680" y="2112"/>
                  </a:lnTo>
                  <a:lnTo>
                    <a:pt x="0" y="211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7" name="Freeform 79">
              <a:extLst>
                <a:ext uri="{FF2B5EF4-FFF2-40B4-BE49-F238E27FC236}">
                  <a16:creationId xmlns:a16="http://schemas.microsoft.com/office/drawing/2014/main" id="{51BA7D63-267C-4B1C-9D8F-21B8B6C14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3" y="2080"/>
              <a:ext cx="320" cy="1833"/>
            </a:xfrm>
            <a:custGeom>
              <a:avLst/>
              <a:gdLst>
                <a:gd name="T0" fmla="*/ 670 w 288"/>
                <a:gd name="T1" fmla="*/ 498 h 2208"/>
                <a:gd name="T2" fmla="*/ 0 w 288"/>
                <a:gd name="T3" fmla="*/ 498 h 2208"/>
                <a:gd name="T4" fmla="*/ 0 w 288"/>
                <a:gd name="T5" fmla="*/ 0 h 2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2208">
                  <a:moveTo>
                    <a:pt x="288" y="2208"/>
                  </a:moveTo>
                  <a:lnTo>
                    <a:pt x="0" y="2208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8" name="Freeform 80">
              <a:extLst>
                <a:ext uri="{FF2B5EF4-FFF2-40B4-BE49-F238E27FC236}">
                  <a16:creationId xmlns:a16="http://schemas.microsoft.com/office/drawing/2014/main" id="{09DBEA48-083B-4AF2-A0FF-073292E5F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3280"/>
              <a:ext cx="1588" cy="513"/>
            </a:xfrm>
            <a:custGeom>
              <a:avLst/>
              <a:gdLst>
                <a:gd name="T0" fmla="*/ 41 w 1920"/>
                <a:gd name="T1" fmla="*/ 48 h 720"/>
                <a:gd name="T2" fmla="*/ 0 w 1920"/>
                <a:gd name="T3" fmla="*/ 48 h 720"/>
                <a:gd name="T4" fmla="*/ 0 w 1920"/>
                <a:gd name="T5" fmla="*/ 26 h 720"/>
                <a:gd name="T6" fmla="*/ 421 w 1920"/>
                <a:gd name="T7" fmla="*/ 26 h 720"/>
                <a:gd name="T8" fmla="*/ 421 w 1920"/>
                <a:gd name="T9" fmla="*/ 0 h 720"/>
                <a:gd name="T10" fmla="*/ 315 w 1920"/>
                <a:gd name="T11" fmla="*/ 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20" h="720">
                  <a:moveTo>
                    <a:pt x="192" y="720"/>
                  </a:moveTo>
                  <a:lnTo>
                    <a:pt x="0" y="720"/>
                  </a:lnTo>
                  <a:lnTo>
                    <a:pt x="0" y="384"/>
                  </a:lnTo>
                  <a:lnTo>
                    <a:pt x="1920" y="384"/>
                  </a:lnTo>
                  <a:lnTo>
                    <a:pt x="1920" y="0"/>
                  </a:lnTo>
                  <a:lnTo>
                    <a:pt x="144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9" name="Line 81">
              <a:extLst>
                <a:ext uri="{FF2B5EF4-FFF2-40B4-BE49-F238E27FC236}">
                  <a16:creationId xmlns:a16="http://schemas.microsoft.com/office/drawing/2014/main" id="{C3DB4092-DF71-4440-8C66-B01457E699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2656"/>
              <a:ext cx="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0" name="Line 82">
              <a:extLst>
                <a:ext uri="{FF2B5EF4-FFF2-40B4-BE49-F238E27FC236}">
                  <a16:creationId xmlns:a16="http://schemas.microsoft.com/office/drawing/2014/main" id="{9A680391-266D-40E2-9786-E3FF17502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" y="2071"/>
              <a:ext cx="5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1" name="Text Box 83">
              <a:extLst>
                <a:ext uri="{FF2B5EF4-FFF2-40B4-BE49-F238E27FC236}">
                  <a16:creationId xmlns:a16="http://schemas.microsoft.com/office/drawing/2014/main" id="{E453C5BE-8C7E-4CE4-BF73-C5919E8CA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1798"/>
              <a:ext cx="35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释放</a:t>
              </a:r>
            </a:p>
          </p:txBody>
        </p:sp>
        <p:sp>
          <p:nvSpPr>
            <p:cNvPr id="28722" name="Text Box 85">
              <a:extLst>
                <a:ext uri="{FF2B5EF4-FFF2-40B4-BE49-F238E27FC236}">
                  <a16:creationId xmlns:a16="http://schemas.microsoft.com/office/drawing/2014/main" id="{DD39E8F9-CD58-4C3A-837E-09944DA43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1681"/>
              <a:ext cx="7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就绪队列</a:t>
              </a:r>
            </a:p>
          </p:txBody>
        </p:sp>
        <p:sp>
          <p:nvSpPr>
            <p:cNvPr id="28723" name="Text Box 86">
              <a:extLst>
                <a:ext uri="{FF2B5EF4-FFF2-40B4-BE49-F238E27FC236}">
                  <a16:creationId xmlns:a16="http://schemas.microsoft.com/office/drawing/2014/main" id="{1364B384-03D9-4BD8-87A0-234C8B878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" y="2330"/>
              <a:ext cx="1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就绪挂起队列</a:t>
              </a:r>
            </a:p>
          </p:txBody>
        </p:sp>
        <p:sp>
          <p:nvSpPr>
            <p:cNvPr id="28724" name="Text Box 87">
              <a:extLst>
                <a:ext uri="{FF2B5EF4-FFF2-40B4-BE49-F238E27FC236}">
                  <a16:creationId xmlns:a16="http://schemas.microsoft.com/office/drawing/2014/main" id="{AAF57C3B-2E22-497E-8568-DB2F16BD5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2973"/>
              <a:ext cx="1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阻塞挂起队列</a:t>
              </a:r>
            </a:p>
          </p:txBody>
        </p:sp>
        <p:sp>
          <p:nvSpPr>
            <p:cNvPr id="28725" name="Text Box 88">
              <a:extLst>
                <a:ext uri="{FF2B5EF4-FFF2-40B4-BE49-F238E27FC236}">
                  <a16:creationId xmlns:a16="http://schemas.microsoft.com/office/drawing/2014/main" id="{E4084561-026D-4C28-AE73-193A99E3A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3559"/>
              <a:ext cx="12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阻塞队列</a:t>
              </a:r>
            </a:p>
          </p:txBody>
        </p:sp>
        <p:sp>
          <p:nvSpPr>
            <p:cNvPr id="28726" name="Text Box 89">
              <a:extLst>
                <a:ext uri="{FF2B5EF4-FFF2-40B4-BE49-F238E27FC236}">
                  <a16:creationId xmlns:a16="http://schemas.microsoft.com/office/drawing/2014/main" id="{4B2238BA-9656-4EBA-83AD-CC3B24AD1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" y="3670"/>
              <a:ext cx="1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事件等待</a:t>
              </a:r>
            </a:p>
          </p:txBody>
        </p:sp>
        <p:sp>
          <p:nvSpPr>
            <p:cNvPr id="28727" name="Text Box 90">
              <a:extLst>
                <a:ext uri="{FF2B5EF4-FFF2-40B4-BE49-F238E27FC236}">
                  <a16:creationId xmlns:a16="http://schemas.microsoft.com/office/drawing/2014/main" id="{65A9FF14-B239-480B-86B7-CD370211B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2812"/>
              <a:ext cx="319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事件发生</a:t>
              </a:r>
            </a:p>
          </p:txBody>
        </p:sp>
        <p:sp>
          <p:nvSpPr>
            <p:cNvPr id="28728" name="Freeform 91">
              <a:extLst>
                <a:ext uri="{FF2B5EF4-FFF2-40B4-BE49-F238E27FC236}">
                  <a16:creationId xmlns:a16="http://schemas.microsoft.com/office/drawing/2014/main" id="{29DB6F19-8493-48BD-867B-95517E0B8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" y="2071"/>
              <a:ext cx="912" cy="392"/>
            </a:xfrm>
            <a:custGeom>
              <a:avLst/>
              <a:gdLst>
                <a:gd name="T0" fmla="*/ 0 w 1097"/>
                <a:gd name="T1" fmla="*/ 91 h 483"/>
                <a:gd name="T2" fmla="*/ 76 w 1097"/>
                <a:gd name="T3" fmla="*/ 91 h 483"/>
                <a:gd name="T4" fmla="*/ 250 w 1097"/>
                <a:gd name="T5" fmla="*/ 91 h 483"/>
                <a:gd name="T6" fmla="*/ 250 w 1097"/>
                <a:gd name="T7" fmla="*/ 0 h 4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7" h="483">
                  <a:moveTo>
                    <a:pt x="0" y="483"/>
                  </a:moveTo>
                  <a:cubicBezTo>
                    <a:pt x="112" y="483"/>
                    <a:pt x="223" y="483"/>
                    <a:pt x="335" y="483"/>
                  </a:cubicBezTo>
                  <a:lnTo>
                    <a:pt x="1097" y="480"/>
                  </a:lnTo>
                  <a:lnTo>
                    <a:pt x="1097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9" name="Text Box 92">
              <a:extLst>
                <a:ext uri="{FF2B5EF4-FFF2-40B4-BE49-F238E27FC236}">
                  <a16:creationId xmlns:a16="http://schemas.microsoft.com/office/drawing/2014/main" id="{6824896A-DAE1-4DF4-9F12-E99A3CCCA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" y="2461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交互用户</a:t>
              </a:r>
            </a:p>
          </p:txBody>
        </p:sp>
        <p:grpSp>
          <p:nvGrpSpPr>
            <p:cNvPr id="28730" name="Group 108">
              <a:extLst>
                <a:ext uri="{FF2B5EF4-FFF2-40B4-BE49-F238E27FC236}">
                  <a16:creationId xmlns:a16="http://schemas.microsoft.com/office/drawing/2014/main" id="{B56F0DEE-AD5F-4352-9BD8-F2F0B851B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748"/>
              <a:ext cx="1026" cy="273"/>
              <a:chOff x="2468" y="3748"/>
              <a:chExt cx="958" cy="273"/>
            </a:xfrm>
          </p:grpSpPr>
          <p:sp>
            <p:nvSpPr>
              <p:cNvPr id="28731" name="Rectangle 58">
                <a:extLst>
                  <a:ext uri="{FF2B5EF4-FFF2-40B4-BE49-F238E27FC236}">
                    <a16:creationId xmlns:a16="http://schemas.microsoft.com/office/drawing/2014/main" id="{D79D24FE-BE4A-4A1B-99F3-8DDB969D3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" y="3748"/>
                <a:ext cx="174" cy="273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28732" name="Rectangle 59">
                <a:extLst>
                  <a:ext uri="{FF2B5EF4-FFF2-40B4-BE49-F238E27FC236}">
                    <a16:creationId xmlns:a16="http://schemas.microsoft.com/office/drawing/2014/main" id="{45D4A986-3F65-4B99-9CC8-59B41611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3748"/>
                <a:ext cx="204" cy="273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28733" name="Rectangle 60">
                <a:extLst>
                  <a:ext uri="{FF2B5EF4-FFF2-40B4-BE49-F238E27FC236}">
                    <a16:creationId xmlns:a16="http://schemas.microsoft.com/office/drawing/2014/main" id="{5049BA5D-221C-410C-BE68-8C5E4BC92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" y="3748"/>
                <a:ext cx="203" cy="273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28734" name="Rectangle 61">
                <a:extLst>
                  <a:ext uri="{FF2B5EF4-FFF2-40B4-BE49-F238E27FC236}">
                    <a16:creationId xmlns:a16="http://schemas.microsoft.com/office/drawing/2014/main" id="{24EAB39A-6B88-4524-B797-9FDBF1B95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3748"/>
                <a:ext cx="204" cy="273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28735" name="Rectangle 62">
                <a:extLst>
                  <a:ext uri="{FF2B5EF4-FFF2-40B4-BE49-F238E27FC236}">
                    <a16:creationId xmlns:a16="http://schemas.microsoft.com/office/drawing/2014/main" id="{3F9F2A84-A7C7-456F-82C4-6905FFB48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3748"/>
                <a:ext cx="173" cy="273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28736" name="Line 63">
                <a:extLst>
                  <a:ext uri="{FF2B5EF4-FFF2-40B4-BE49-F238E27FC236}">
                    <a16:creationId xmlns:a16="http://schemas.microsoft.com/office/drawing/2014/main" id="{C0C2F6EB-7AB3-4ADC-94F6-7BAAA5394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8" y="3748"/>
                <a:ext cx="9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37" name="Line 64">
                <a:extLst>
                  <a:ext uri="{FF2B5EF4-FFF2-40B4-BE49-F238E27FC236}">
                    <a16:creationId xmlns:a16="http://schemas.microsoft.com/office/drawing/2014/main" id="{70ACDA36-128B-42C7-AC1E-08FF70428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8" y="4021"/>
                <a:ext cx="9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38" name="Line 65">
                <a:extLst>
                  <a:ext uri="{FF2B5EF4-FFF2-40B4-BE49-F238E27FC236}">
                    <a16:creationId xmlns:a16="http://schemas.microsoft.com/office/drawing/2014/main" id="{43AB8418-7271-4227-A015-4FAF38798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8" y="3748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39" name="Line 66">
                <a:extLst>
                  <a:ext uri="{FF2B5EF4-FFF2-40B4-BE49-F238E27FC236}">
                    <a16:creationId xmlns:a16="http://schemas.microsoft.com/office/drawing/2014/main" id="{D20B9748-8F23-4166-9CD4-318B80D59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1" y="3748"/>
                <a:ext cx="0" cy="2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0" name="Line 67">
                <a:extLst>
                  <a:ext uri="{FF2B5EF4-FFF2-40B4-BE49-F238E27FC236}">
                    <a16:creationId xmlns:a16="http://schemas.microsoft.com/office/drawing/2014/main" id="{94AEF05E-50E2-4D59-8F0C-62F16467E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5" y="3748"/>
                <a:ext cx="0" cy="2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1" name="Line 68">
                <a:extLst>
                  <a:ext uri="{FF2B5EF4-FFF2-40B4-BE49-F238E27FC236}">
                    <a16:creationId xmlns:a16="http://schemas.microsoft.com/office/drawing/2014/main" id="{DC64EA64-9D8B-4217-82F6-A54EAED2F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8" y="3748"/>
                <a:ext cx="0" cy="2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2" name="Line 69">
                <a:extLst>
                  <a:ext uri="{FF2B5EF4-FFF2-40B4-BE49-F238E27FC236}">
                    <a16:creationId xmlns:a16="http://schemas.microsoft.com/office/drawing/2014/main" id="{9D622F3C-5EB9-433F-9750-BF640FBD7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3748"/>
                <a:ext cx="0" cy="2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3" name="Line 70">
                <a:extLst>
                  <a:ext uri="{FF2B5EF4-FFF2-40B4-BE49-F238E27FC236}">
                    <a16:creationId xmlns:a16="http://schemas.microsoft.com/office/drawing/2014/main" id="{65956F76-979F-4AE1-A649-CF63A4522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6" y="3748"/>
                <a:ext cx="0" cy="27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35017" name="AutoShape 105">
            <a:extLst>
              <a:ext uri="{FF2B5EF4-FFF2-40B4-BE49-F238E27FC236}">
                <a16:creationId xmlns:a16="http://schemas.microsoft.com/office/drawing/2014/main" id="{A1438995-FA0A-4544-8245-13CBD648E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133600"/>
            <a:ext cx="1081088" cy="431800"/>
          </a:xfrm>
          <a:prstGeom prst="wedgeRoundRectCallout">
            <a:avLst>
              <a:gd name="adj1" fmla="val -44861"/>
              <a:gd name="adj2" fmla="val 200000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</a:rPr>
              <a:t>短程调度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3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012" grpId="0" animBg="1"/>
      <p:bldP spid="9350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>
            <a:extLst>
              <a:ext uri="{FF2B5EF4-FFF2-40B4-BE49-F238E27FC236}">
                <a16:creationId xmlns:a16="http://schemas.microsoft.com/office/drawing/2014/main" id="{1DF7E34B-9168-4056-B117-1F30D9602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1CBA6A2-E483-45F6-ABF6-DBC46E9DA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114800"/>
          </a:xfrm>
        </p:spPr>
        <p:txBody>
          <a:bodyPr/>
          <a:lstStyle/>
          <a:p>
            <a:pPr marL="387350" indent="-387350" eaLnBrk="1" hangingPunct="1"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0033CC"/>
                </a:solidFill>
              </a:rPr>
              <a:t>4.1 </a:t>
            </a:r>
            <a:r>
              <a:rPr lang="zh-CN" altLang="en-US" sz="3600" b="1">
                <a:solidFill>
                  <a:srgbClr val="0033CC"/>
                </a:solidFill>
              </a:rPr>
              <a:t>分级调度</a:t>
            </a:r>
          </a:p>
          <a:p>
            <a:pPr marL="387350" indent="-387350" eaLnBrk="1" hangingPunct="1">
              <a:lnSpc>
                <a:spcPct val="120000"/>
              </a:lnSpc>
              <a:buFontTx/>
              <a:buNone/>
            </a:pPr>
            <a:r>
              <a:rPr lang="en-US" altLang="zh-CN" b="1">
                <a:solidFill>
                  <a:srgbClr val="008000"/>
                </a:solidFill>
              </a:rPr>
              <a:t>4.1.4 OS</a:t>
            </a:r>
            <a:r>
              <a:rPr lang="zh-CN" altLang="en-US" b="1">
                <a:solidFill>
                  <a:srgbClr val="008000"/>
                </a:solidFill>
              </a:rPr>
              <a:t>类型</a:t>
            </a:r>
          </a:p>
          <a:p>
            <a:pPr marL="863600" lvl="1"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b="1">
                <a:solidFill>
                  <a:srgbClr val="FF3300"/>
                </a:solidFill>
              </a:rPr>
              <a:t>批处理调度</a:t>
            </a:r>
            <a:r>
              <a:rPr lang="zh-CN" altLang="en-US" b="1"/>
              <a:t>－－应用场合：大中型主机集中计算，如工程计算、理论计算（流体力学）</a:t>
            </a:r>
          </a:p>
          <a:p>
            <a:pPr marL="863600" lvl="1"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b="1">
                <a:solidFill>
                  <a:srgbClr val="FF3300"/>
                </a:solidFill>
              </a:rPr>
              <a:t>分时调度、实时调度：</a:t>
            </a:r>
            <a:r>
              <a:rPr lang="zh-CN" altLang="en-US" b="1"/>
              <a:t>通常没有专门的作业调度</a:t>
            </a:r>
          </a:p>
          <a:p>
            <a:pPr marL="863600" lvl="1"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b="1">
                <a:solidFill>
                  <a:srgbClr val="FF3300"/>
                </a:solidFill>
              </a:rPr>
              <a:t>多处理机调度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>
            <a:extLst>
              <a:ext uri="{FF2B5EF4-FFF2-40B4-BE49-F238E27FC236}">
                <a16:creationId xmlns:a16="http://schemas.microsoft.com/office/drawing/2014/main" id="{21E0B72C-A734-4434-AC71-4C263E844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335054C-342E-475A-BD40-724B316A4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3429000"/>
          </a:xfrm>
        </p:spPr>
        <p:txBody>
          <a:bodyPr/>
          <a:lstStyle/>
          <a:p>
            <a:pPr marL="387350" indent="-38735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33CC"/>
                </a:solidFill>
              </a:rPr>
              <a:t>4.1 </a:t>
            </a:r>
            <a:r>
              <a:rPr lang="zh-CN" altLang="en-US" sz="3600" b="1">
                <a:solidFill>
                  <a:srgbClr val="0033CC"/>
                </a:solidFill>
              </a:rPr>
              <a:t>分级调度</a:t>
            </a:r>
          </a:p>
          <a:p>
            <a:pPr marL="387350" indent="-38735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8000"/>
                </a:solidFill>
              </a:rPr>
              <a:t>4.1.5 </a:t>
            </a:r>
            <a:r>
              <a:rPr lang="zh-CN" altLang="en-US" b="1">
                <a:solidFill>
                  <a:srgbClr val="008000"/>
                </a:solidFill>
              </a:rPr>
              <a:t>作业与进程的关系</a:t>
            </a:r>
          </a:p>
          <a:p>
            <a:pPr marL="863600" lvl="1" eaLnBrk="1" hangingPunct="1">
              <a:lnSpc>
                <a:spcPct val="12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b="1"/>
              <a:t>作业是用户向计算机提交任务的任务实体；</a:t>
            </a:r>
          </a:p>
          <a:p>
            <a:pPr marL="863600" lvl="1" eaLnBrk="1" hangingPunct="1">
              <a:lnSpc>
                <a:spcPct val="12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b="1"/>
              <a:t>进程是计算机为完成用户任务而设置的执行实体，是系统分配资源的基本单位；</a:t>
            </a:r>
          </a:p>
          <a:p>
            <a:pPr marL="863600" lvl="1" eaLnBrk="1" hangingPunct="1">
              <a:lnSpc>
                <a:spcPct val="12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b="1"/>
              <a:t>一个作业由多个进程组成。</a:t>
            </a:r>
          </a:p>
        </p:txBody>
      </p:sp>
      <p:grpSp>
        <p:nvGrpSpPr>
          <p:cNvPr id="939012" name="Group 4">
            <a:extLst>
              <a:ext uri="{FF2B5EF4-FFF2-40B4-BE49-F238E27FC236}">
                <a16:creationId xmlns:a16="http://schemas.microsoft.com/office/drawing/2014/main" id="{069C4D52-583E-4098-AEAC-89FF07C9AAF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652963"/>
            <a:ext cx="7772400" cy="1819275"/>
            <a:chOff x="384" y="2997"/>
            <a:chExt cx="4896" cy="1146"/>
          </a:xfrm>
        </p:grpSpPr>
        <p:grpSp>
          <p:nvGrpSpPr>
            <p:cNvPr id="32773" name="Group 5">
              <a:extLst>
                <a:ext uri="{FF2B5EF4-FFF2-40B4-BE49-F238E27FC236}">
                  <a16:creationId xmlns:a16="http://schemas.microsoft.com/office/drawing/2014/main" id="{174522C4-C314-482F-A290-2BD97BE30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5" y="2997"/>
              <a:ext cx="3525" cy="1146"/>
              <a:chOff x="816" y="2790"/>
              <a:chExt cx="3525" cy="1146"/>
            </a:xfrm>
          </p:grpSpPr>
          <p:sp>
            <p:nvSpPr>
              <p:cNvPr id="32775" name="Oval 6">
                <a:extLst>
                  <a:ext uri="{FF2B5EF4-FFF2-40B4-BE49-F238E27FC236}">
                    <a16:creationId xmlns:a16="http://schemas.microsoft.com/office/drawing/2014/main" id="{D7D2B5A4-12A8-4002-AC88-C6B466B60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768" cy="720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/>
                  <a:t>创建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/>
                  <a:t>根进程</a:t>
                </a:r>
              </a:p>
            </p:txBody>
          </p:sp>
          <p:sp>
            <p:nvSpPr>
              <p:cNvPr id="32776" name="Oval 7">
                <a:extLst>
                  <a:ext uri="{FF2B5EF4-FFF2-40B4-BE49-F238E27FC236}">
                    <a16:creationId xmlns:a16="http://schemas.microsoft.com/office/drawing/2014/main" id="{8368A015-316C-430B-B581-713405996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2865"/>
                <a:ext cx="768" cy="720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/>
                  <a:t>创建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/>
                  <a:t>子进程</a:t>
                </a:r>
              </a:p>
            </p:txBody>
          </p:sp>
          <p:sp>
            <p:nvSpPr>
              <p:cNvPr id="32777" name="Oval 8">
                <a:extLst>
                  <a:ext uri="{FF2B5EF4-FFF2-40B4-BE49-F238E27FC236}">
                    <a16:creationId xmlns:a16="http://schemas.microsoft.com/office/drawing/2014/main" id="{AD455029-6534-46A7-9DC0-DB49F4274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2" y="2790"/>
                <a:ext cx="864" cy="864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/>
                  <a:t>为子进程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/>
                  <a:t>分配资源</a:t>
                </a:r>
                <a:endParaRPr lang="zh-CN" altLang="en-US" sz="2400"/>
              </a:p>
            </p:txBody>
          </p:sp>
          <p:sp>
            <p:nvSpPr>
              <p:cNvPr id="32778" name="Text Box 9">
                <a:extLst>
                  <a:ext uri="{FF2B5EF4-FFF2-40B4-BE49-F238E27FC236}">
                    <a16:creationId xmlns:a16="http://schemas.microsoft.com/office/drawing/2014/main" id="{4237551F-E0CA-4B29-B035-2FAB2D8A5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603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FF3300"/>
                    </a:solidFill>
                  </a:rPr>
                  <a:t>系统</a:t>
                </a:r>
              </a:p>
            </p:txBody>
          </p:sp>
          <p:sp>
            <p:nvSpPr>
              <p:cNvPr id="32779" name="Text Box 10">
                <a:extLst>
                  <a:ext uri="{FF2B5EF4-FFF2-40B4-BE49-F238E27FC236}">
                    <a16:creationId xmlns:a16="http://schemas.microsoft.com/office/drawing/2014/main" id="{0E35C5D0-3EE0-4F2A-9568-475A83C819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8" y="3603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FF3300"/>
                    </a:solidFill>
                  </a:rPr>
                  <a:t>系统或根进程</a:t>
                </a:r>
              </a:p>
            </p:txBody>
          </p:sp>
          <p:sp>
            <p:nvSpPr>
              <p:cNvPr id="32780" name="Text Box 11">
                <a:extLst>
                  <a:ext uri="{FF2B5EF4-FFF2-40B4-BE49-F238E27FC236}">
                    <a16:creationId xmlns:a16="http://schemas.microsoft.com/office/drawing/2014/main" id="{20221A4E-019C-4938-93EA-DD91890D5F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5" y="3648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FF3300"/>
                    </a:solidFill>
                  </a:rPr>
                  <a:t>系统或根进程</a:t>
                </a:r>
              </a:p>
            </p:txBody>
          </p:sp>
          <p:sp>
            <p:nvSpPr>
              <p:cNvPr id="32781" name="Line 12">
                <a:extLst>
                  <a:ext uri="{FF2B5EF4-FFF2-40B4-BE49-F238E27FC236}">
                    <a16:creationId xmlns:a16="http://schemas.microsoft.com/office/drawing/2014/main" id="{E0963F8F-450D-48E4-9C12-6C1111745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21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2" name="Line 13">
                <a:extLst>
                  <a:ext uri="{FF2B5EF4-FFF2-40B4-BE49-F238E27FC236}">
                    <a16:creationId xmlns:a16="http://schemas.microsoft.com/office/drawing/2014/main" id="{94450421-A2D9-4D87-B1C3-D32707DD2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5" y="321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74" name="Text Box 14">
              <a:extLst>
                <a:ext uri="{FF2B5EF4-FFF2-40B4-BE49-F238E27FC236}">
                  <a16:creationId xmlns:a16="http://schemas.microsoft.com/office/drawing/2014/main" id="{CFFD83A5-0FAC-4BAC-B1F0-E5C52793A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36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作业提交时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>
            <a:extLst>
              <a:ext uri="{FF2B5EF4-FFF2-40B4-BE49-F238E27FC236}">
                <a16:creationId xmlns:a16="http://schemas.microsoft.com/office/drawing/2014/main" id="{DA873BA8-A48C-4BE1-92BF-73841466E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39BFABB-1F96-4D0D-B6ED-D067F1095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685800"/>
          </a:xfrm>
        </p:spPr>
        <p:txBody>
          <a:bodyPr/>
          <a:lstStyle/>
          <a:p>
            <a:pPr marL="387350" indent="-38735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33CC"/>
                </a:solidFill>
              </a:rPr>
              <a:t>4.2 </a:t>
            </a:r>
            <a:r>
              <a:rPr lang="zh-CN" altLang="en-US" b="1">
                <a:solidFill>
                  <a:srgbClr val="0033CC"/>
                </a:solidFill>
              </a:rPr>
              <a:t>作业调度</a:t>
            </a:r>
          </a:p>
        </p:txBody>
      </p:sp>
      <p:grpSp>
        <p:nvGrpSpPr>
          <p:cNvPr id="941060" name="Group 4">
            <a:extLst>
              <a:ext uri="{FF2B5EF4-FFF2-40B4-BE49-F238E27FC236}">
                <a16:creationId xmlns:a16="http://schemas.microsoft.com/office/drawing/2014/main" id="{7B13D3A1-A514-4EE5-97D6-31BF47E4498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952625"/>
            <a:ext cx="5453063" cy="923925"/>
            <a:chOff x="720" y="1230"/>
            <a:chExt cx="3435" cy="582"/>
          </a:xfrm>
        </p:grpSpPr>
        <p:sp>
          <p:nvSpPr>
            <p:cNvPr id="33811" name="Text Box 5">
              <a:extLst>
                <a:ext uri="{FF2B5EF4-FFF2-40B4-BE49-F238E27FC236}">
                  <a16:creationId xmlns:a16="http://schemas.microsoft.com/office/drawing/2014/main" id="{6ED1C8A8-DAA0-49D0-AC4E-C04A73377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39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作业</a:t>
              </a:r>
            </a:p>
          </p:txBody>
        </p:sp>
        <p:grpSp>
          <p:nvGrpSpPr>
            <p:cNvPr id="33812" name="Group 6">
              <a:extLst>
                <a:ext uri="{FF2B5EF4-FFF2-40B4-BE49-F238E27FC236}">
                  <a16:creationId xmlns:a16="http://schemas.microsoft.com/office/drawing/2014/main" id="{A446CBF9-1117-439E-BB95-57C900F8D8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230"/>
              <a:ext cx="2667" cy="582"/>
              <a:chOff x="1776" y="1344"/>
              <a:chExt cx="2667" cy="582"/>
            </a:xfrm>
          </p:grpSpPr>
          <p:sp>
            <p:nvSpPr>
              <p:cNvPr id="33813" name="Oval 7">
                <a:extLst>
                  <a:ext uri="{FF2B5EF4-FFF2-40B4-BE49-F238E27FC236}">
                    <a16:creationId xmlns:a16="http://schemas.microsoft.com/office/drawing/2014/main" id="{3F38A516-EA30-45B3-9B7D-BFD686F16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344"/>
                <a:ext cx="576" cy="57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/>
                  <a:t>后备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/>
                  <a:t>状态</a:t>
                </a:r>
              </a:p>
            </p:txBody>
          </p:sp>
          <p:sp>
            <p:nvSpPr>
              <p:cNvPr id="33814" name="Oval 8">
                <a:extLst>
                  <a:ext uri="{FF2B5EF4-FFF2-40B4-BE49-F238E27FC236}">
                    <a16:creationId xmlns:a16="http://schemas.microsoft.com/office/drawing/2014/main" id="{B10D5368-E43B-4411-A573-0C5481593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50"/>
                <a:ext cx="576" cy="57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/>
                  <a:t>执行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/>
                  <a:t>状态</a:t>
                </a:r>
              </a:p>
            </p:txBody>
          </p:sp>
          <p:sp>
            <p:nvSpPr>
              <p:cNvPr id="33815" name="Oval 9">
                <a:extLst>
                  <a:ext uri="{FF2B5EF4-FFF2-40B4-BE49-F238E27FC236}">
                    <a16:creationId xmlns:a16="http://schemas.microsoft.com/office/drawing/2014/main" id="{039B40A3-D388-4328-B58F-4FCEBFC1D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7" y="1344"/>
                <a:ext cx="576" cy="57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/>
                  <a:t>完成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/>
                  <a:t>状态</a:t>
                </a:r>
              </a:p>
            </p:txBody>
          </p:sp>
          <p:sp>
            <p:nvSpPr>
              <p:cNvPr id="33816" name="Line 10">
                <a:extLst>
                  <a:ext uri="{FF2B5EF4-FFF2-40B4-BE49-F238E27FC236}">
                    <a16:creationId xmlns:a16="http://schemas.microsoft.com/office/drawing/2014/main" id="{87F87C5E-1D82-4786-8626-2B87B8460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7" name="Line 11">
                <a:extLst>
                  <a:ext uri="{FF2B5EF4-FFF2-40B4-BE49-F238E27FC236}">
                    <a16:creationId xmlns:a16="http://schemas.microsoft.com/office/drawing/2014/main" id="{30538A65-24DA-41B5-B6A5-406DC0918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623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41068" name="Text Box 12">
            <a:extLst>
              <a:ext uri="{FF2B5EF4-FFF2-40B4-BE49-F238E27FC236}">
                <a16:creationId xmlns:a16="http://schemas.microsoft.com/office/drawing/2014/main" id="{AC76A753-4832-4412-A1B4-324E61586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0"/>
            <a:ext cx="6324600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</a:rPr>
              <a:t>4.2.1 </a:t>
            </a:r>
            <a:r>
              <a:rPr lang="zh-CN" altLang="en-US" sz="2800" b="1">
                <a:solidFill>
                  <a:srgbClr val="008000"/>
                </a:solidFill>
              </a:rPr>
              <a:t>作业调度的功能</a:t>
            </a:r>
          </a:p>
          <a:p>
            <a:pPr lvl="1"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400" b="1"/>
              <a:t> 记录系统中各作业的状况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系统为每个作业建立一个</a:t>
            </a:r>
            <a:r>
              <a:rPr lang="en-US" altLang="zh-CN" b="1"/>
              <a:t>JCB</a:t>
            </a:r>
            <a:r>
              <a:rPr lang="zh-CN" altLang="en-US" b="1"/>
              <a:t>记录作业信息，系统通过</a:t>
            </a:r>
            <a:r>
              <a:rPr lang="en-US" altLang="zh-CN" b="1"/>
              <a:t>JCB</a:t>
            </a:r>
            <a:r>
              <a:rPr lang="zh-CN" altLang="en-US" b="1"/>
              <a:t>感知作业的存在。</a:t>
            </a:r>
          </a:p>
        </p:txBody>
      </p:sp>
      <p:grpSp>
        <p:nvGrpSpPr>
          <p:cNvPr id="941069" name="Group 13">
            <a:extLst>
              <a:ext uri="{FF2B5EF4-FFF2-40B4-BE49-F238E27FC236}">
                <a16:creationId xmlns:a16="http://schemas.microsoft.com/office/drawing/2014/main" id="{EA1F1831-54AF-4BB1-897E-A82AFF72548E}"/>
              </a:ext>
            </a:extLst>
          </p:cNvPr>
          <p:cNvGrpSpPr>
            <a:grpSpLocks/>
          </p:cNvGrpSpPr>
          <p:nvPr/>
        </p:nvGrpSpPr>
        <p:grpSpPr bwMode="auto">
          <a:xfrm>
            <a:off x="6391275" y="3200400"/>
            <a:ext cx="2438400" cy="2590800"/>
            <a:chOff x="4080" y="2016"/>
            <a:chExt cx="1536" cy="1632"/>
          </a:xfrm>
        </p:grpSpPr>
        <p:grpSp>
          <p:nvGrpSpPr>
            <p:cNvPr id="33802" name="Group 14">
              <a:extLst>
                <a:ext uri="{FF2B5EF4-FFF2-40B4-BE49-F238E27FC236}">
                  <a16:creationId xmlns:a16="http://schemas.microsoft.com/office/drawing/2014/main" id="{6EC0E075-9FC1-438A-8AD8-7F41E9AD8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2016"/>
              <a:ext cx="1056" cy="1632"/>
              <a:chOff x="4416" y="2016"/>
              <a:chExt cx="1056" cy="1632"/>
            </a:xfrm>
          </p:grpSpPr>
          <p:sp>
            <p:nvSpPr>
              <p:cNvPr id="33804" name="Rectangle 15">
                <a:extLst>
                  <a:ext uri="{FF2B5EF4-FFF2-40B4-BE49-F238E27FC236}">
                    <a16:creationId xmlns:a16="http://schemas.microsoft.com/office/drawing/2014/main" id="{B0D8F1E1-DBC1-4E97-9EFC-AB5730EC2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1056" cy="163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/>
                  <a:t>作业名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/>
                  <a:t>作业类型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/>
                  <a:t>资源要求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/>
                  <a:t>资源使用情况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/>
                  <a:t>优先级（数）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/>
                  <a:t>当前状态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/>
                  <a:t>其它</a:t>
                </a:r>
              </a:p>
            </p:txBody>
          </p:sp>
          <p:sp>
            <p:nvSpPr>
              <p:cNvPr id="33805" name="Line 16">
                <a:extLst>
                  <a:ext uri="{FF2B5EF4-FFF2-40B4-BE49-F238E27FC236}">
                    <a16:creationId xmlns:a16="http://schemas.microsoft.com/office/drawing/2014/main" id="{740DE913-F151-4634-B973-7BF6D538B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25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6" name="Line 17">
                <a:extLst>
                  <a:ext uri="{FF2B5EF4-FFF2-40B4-BE49-F238E27FC236}">
                    <a16:creationId xmlns:a16="http://schemas.microsoft.com/office/drawing/2014/main" id="{53FAC77A-42B7-4FEA-9540-195B11DED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7" name="Line 18">
                <a:extLst>
                  <a:ext uri="{FF2B5EF4-FFF2-40B4-BE49-F238E27FC236}">
                    <a16:creationId xmlns:a16="http://schemas.microsoft.com/office/drawing/2014/main" id="{389866E1-556C-4EF0-8BC0-97F6F6156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8" name="Line 19">
                <a:extLst>
                  <a:ext uri="{FF2B5EF4-FFF2-40B4-BE49-F238E27FC236}">
                    <a16:creationId xmlns:a16="http://schemas.microsoft.com/office/drawing/2014/main" id="{9F147E75-E2CB-4435-9C23-8936FF2C1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967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9" name="Line 20">
                <a:extLst>
                  <a:ext uri="{FF2B5EF4-FFF2-40B4-BE49-F238E27FC236}">
                    <a16:creationId xmlns:a16="http://schemas.microsoft.com/office/drawing/2014/main" id="{CC0E5EC4-89F1-4499-BB94-0152F4906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18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0" name="Line 21">
                <a:extLst>
                  <a:ext uri="{FF2B5EF4-FFF2-40B4-BE49-F238E27FC236}">
                    <a16:creationId xmlns:a16="http://schemas.microsoft.com/office/drawing/2014/main" id="{E0C626ED-AA07-4076-BFD0-C7BDFB828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17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03" name="Freeform 22">
              <a:extLst>
                <a:ext uri="{FF2B5EF4-FFF2-40B4-BE49-F238E27FC236}">
                  <a16:creationId xmlns:a16="http://schemas.microsoft.com/office/drawing/2014/main" id="{72B8464D-6DF6-4099-9F6D-3E9BB6683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2688"/>
              <a:ext cx="480" cy="280"/>
            </a:xfrm>
            <a:custGeom>
              <a:avLst/>
              <a:gdLst>
                <a:gd name="T0" fmla="*/ 0 w 480"/>
                <a:gd name="T1" fmla="*/ 240 h 280"/>
                <a:gd name="T2" fmla="*/ 240 w 480"/>
                <a:gd name="T3" fmla="*/ 240 h 280"/>
                <a:gd name="T4" fmla="*/ 480 w 480"/>
                <a:gd name="T5" fmla="*/ 0 h 2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280">
                  <a:moveTo>
                    <a:pt x="0" y="240"/>
                  </a:moveTo>
                  <a:cubicBezTo>
                    <a:pt x="80" y="260"/>
                    <a:pt x="160" y="280"/>
                    <a:pt x="240" y="240"/>
                  </a:cubicBezTo>
                  <a:cubicBezTo>
                    <a:pt x="320" y="200"/>
                    <a:pt x="440" y="40"/>
                    <a:pt x="480" y="0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1079" name="Group 23">
            <a:extLst>
              <a:ext uri="{FF2B5EF4-FFF2-40B4-BE49-F238E27FC236}">
                <a16:creationId xmlns:a16="http://schemas.microsoft.com/office/drawing/2014/main" id="{5E81BF60-0006-45B8-86F5-FC3C8EC5B43C}"/>
              </a:ext>
            </a:extLst>
          </p:cNvPr>
          <p:cNvGrpSpPr>
            <a:grpSpLocks/>
          </p:cNvGrpSpPr>
          <p:nvPr/>
        </p:nvGrpSpPr>
        <p:grpSpPr bwMode="auto">
          <a:xfrm>
            <a:off x="1252538" y="5105400"/>
            <a:ext cx="5867400" cy="1219200"/>
            <a:chOff x="864" y="3216"/>
            <a:chExt cx="3696" cy="768"/>
          </a:xfrm>
        </p:grpSpPr>
        <p:sp>
          <p:nvSpPr>
            <p:cNvPr id="33800" name="Freeform 24">
              <a:extLst>
                <a:ext uri="{FF2B5EF4-FFF2-40B4-BE49-F238E27FC236}">
                  <a16:creationId xmlns:a16="http://schemas.microsoft.com/office/drawing/2014/main" id="{97AED35C-849E-49AD-BC2E-E45C602E0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3216"/>
              <a:ext cx="576" cy="432"/>
            </a:xfrm>
            <a:custGeom>
              <a:avLst/>
              <a:gdLst>
                <a:gd name="T0" fmla="*/ 1433 w 480"/>
                <a:gd name="T1" fmla="*/ 0 h 264"/>
                <a:gd name="T2" fmla="*/ 862 w 480"/>
                <a:gd name="T3" fmla="*/ 4608 h 264"/>
                <a:gd name="T4" fmla="*/ 0 w 480"/>
                <a:gd name="T5" fmla="*/ 2769 h 2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264">
                  <a:moveTo>
                    <a:pt x="480" y="0"/>
                  </a:moveTo>
                  <a:cubicBezTo>
                    <a:pt x="424" y="108"/>
                    <a:pt x="368" y="216"/>
                    <a:pt x="288" y="240"/>
                  </a:cubicBezTo>
                  <a:cubicBezTo>
                    <a:pt x="208" y="264"/>
                    <a:pt x="48" y="160"/>
                    <a:pt x="0" y="144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1" name="Text Box 25">
              <a:extLst>
                <a:ext uri="{FF2B5EF4-FFF2-40B4-BE49-F238E27FC236}">
                  <a16:creationId xmlns:a16="http://schemas.microsoft.com/office/drawing/2014/main" id="{2B8C8301-5C04-4E99-AF3F-F7A5A26E3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236"/>
              <a:ext cx="316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作业进入后备状态时，系统为其建立</a:t>
              </a:r>
              <a:r>
                <a:rPr lang="en-US" altLang="zh-CN" sz="2400" b="1"/>
                <a:t>JCB</a:t>
              </a:r>
              <a:r>
                <a:rPr lang="zh-CN" altLang="en-US" sz="2400" b="1"/>
                <a:t>；作业进入完成状态后，系统撤销其</a:t>
              </a:r>
              <a:r>
                <a:rPr lang="en-US" altLang="zh-CN" sz="2400" b="1"/>
                <a:t>JCB</a:t>
              </a:r>
              <a:r>
                <a:rPr lang="zh-CN" altLang="en-US" sz="2400" b="1"/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94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94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>
            <a:extLst>
              <a:ext uri="{FF2B5EF4-FFF2-40B4-BE49-F238E27FC236}">
                <a16:creationId xmlns:a16="http://schemas.microsoft.com/office/drawing/2014/main" id="{06401091-945E-4647-9CA4-654D9AFFB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38475C5-2930-4B2F-B69F-11329DB96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943600" cy="1524000"/>
          </a:xfrm>
        </p:spPr>
        <p:txBody>
          <a:bodyPr/>
          <a:lstStyle/>
          <a:p>
            <a:pPr marL="387350" indent="-38735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>
                <a:solidFill>
                  <a:srgbClr val="0033CC"/>
                </a:solidFill>
              </a:rPr>
              <a:t>4.2 </a:t>
            </a:r>
            <a:r>
              <a:rPr lang="zh-CN" altLang="en-US" sz="3600" b="1">
                <a:solidFill>
                  <a:srgbClr val="0033CC"/>
                </a:solidFill>
              </a:rPr>
              <a:t>作业调度</a:t>
            </a:r>
          </a:p>
          <a:p>
            <a:pPr marL="387350" indent="-38735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b="1">
                <a:solidFill>
                  <a:srgbClr val="008000"/>
                </a:solidFill>
              </a:rPr>
              <a:t>4.2.1 </a:t>
            </a:r>
            <a:r>
              <a:rPr lang="zh-CN" altLang="en-US" b="1">
                <a:solidFill>
                  <a:srgbClr val="008000"/>
                </a:solidFill>
              </a:rPr>
              <a:t>作业调度的功能</a:t>
            </a:r>
          </a:p>
          <a:p>
            <a:pPr marL="863600" lvl="1" eaLnBrk="1" hangingPunct="1">
              <a:lnSpc>
                <a:spcPct val="90000"/>
              </a:lnSpc>
              <a:spcBef>
                <a:spcPct val="10000"/>
              </a:spcBef>
              <a:buFontTx/>
              <a:buBlip>
                <a:blip r:embed="rId3"/>
              </a:buBlip>
            </a:pPr>
            <a:r>
              <a:rPr lang="zh-CN" altLang="en-US" b="1"/>
              <a:t> 记录系统中各作业的状况</a:t>
            </a: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000BB1C0-643B-4497-83F9-5960544A312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10000"/>
            <a:ext cx="1676400" cy="2590800"/>
            <a:chOff x="4416" y="2016"/>
            <a:chExt cx="1056" cy="1632"/>
          </a:xfrm>
        </p:grpSpPr>
        <p:sp>
          <p:nvSpPr>
            <p:cNvPr id="35852" name="Rectangle 5">
              <a:extLst>
                <a:ext uri="{FF2B5EF4-FFF2-40B4-BE49-F238E27FC236}">
                  <a16:creationId xmlns:a16="http://schemas.microsoft.com/office/drawing/2014/main" id="{8EECAE50-18CB-4502-B79B-4D4F95D05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016"/>
              <a:ext cx="1056" cy="16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作业名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作业类型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资源要求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资源使用情况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优先级（数）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当前状态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其它</a:t>
              </a:r>
            </a:p>
          </p:txBody>
        </p:sp>
        <p:sp>
          <p:nvSpPr>
            <p:cNvPr id="35853" name="Line 6">
              <a:extLst>
                <a:ext uri="{FF2B5EF4-FFF2-40B4-BE49-F238E27FC236}">
                  <a16:creationId xmlns:a16="http://schemas.microsoft.com/office/drawing/2014/main" id="{3E56D620-0943-4BCE-B154-0FBBEC1E1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25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Line 7">
              <a:extLst>
                <a:ext uri="{FF2B5EF4-FFF2-40B4-BE49-F238E27FC236}">
                  <a16:creationId xmlns:a16="http://schemas.microsoft.com/office/drawing/2014/main" id="{B6879CAD-2CEF-4FE4-97B2-8D191ACF9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8">
              <a:extLst>
                <a:ext uri="{FF2B5EF4-FFF2-40B4-BE49-F238E27FC236}">
                  <a16:creationId xmlns:a16="http://schemas.microsoft.com/office/drawing/2014/main" id="{BF39ED49-780B-4622-A7DB-ED05CDFC5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73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Line 9">
              <a:extLst>
                <a:ext uri="{FF2B5EF4-FFF2-40B4-BE49-F238E27FC236}">
                  <a16:creationId xmlns:a16="http://schemas.microsoft.com/office/drawing/2014/main" id="{4076FC08-242F-46B9-82F6-AF097B613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967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Line 10">
              <a:extLst>
                <a:ext uri="{FF2B5EF4-FFF2-40B4-BE49-F238E27FC236}">
                  <a16:creationId xmlns:a16="http://schemas.microsoft.com/office/drawing/2014/main" id="{92F119E9-7A7C-40EB-A852-7488452C3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18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11">
              <a:extLst>
                <a:ext uri="{FF2B5EF4-FFF2-40B4-BE49-F238E27FC236}">
                  <a16:creationId xmlns:a16="http://schemas.microsoft.com/office/drawing/2014/main" id="{5700D1C1-C080-4BFE-A9BC-EE8333B7B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17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3116" name="AutoShape 12">
            <a:extLst>
              <a:ext uri="{FF2B5EF4-FFF2-40B4-BE49-F238E27FC236}">
                <a16:creationId xmlns:a16="http://schemas.microsoft.com/office/drawing/2014/main" id="{C54ED31C-7396-40C6-A22C-28EE0ACDC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95600"/>
            <a:ext cx="3657600" cy="685800"/>
          </a:xfrm>
          <a:prstGeom prst="wedgeRectCallout">
            <a:avLst>
              <a:gd name="adj1" fmla="val -68273"/>
              <a:gd name="adj2" fmla="val 1078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</a:rPr>
              <a:t>用户提供，系统将其转换为系统可识别的作业标识符</a:t>
            </a:r>
          </a:p>
        </p:txBody>
      </p:sp>
      <p:sp>
        <p:nvSpPr>
          <p:cNvPr id="943117" name="AutoShape 13">
            <a:extLst>
              <a:ext uri="{FF2B5EF4-FFF2-40B4-BE49-F238E27FC236}">
                <a16:creationId xmlns:a16="http://schemas.microsoft.com/office/drawing/2014/main" id="{E1A1AE90-84B5-46FB-BF47-D1745C7E6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86175"/>
            <a:ext cx="4724400" cy="685800"/>
          </a:xfrm>
          <a:prstGeom prst="wedgeRectCallout">
            <a:avLst>
              <a:gd name="adj1" fmla="val -74093"/>
              <a:gd name="adj2" fmla="val 541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</a:rPr>
              <a:t>计算型（</a:t>
            </a:r>
            <a:r>
              <a:rPr lang="en-US" altLang="zh-CN" sz="2000" b="1">
                <a:solidFill>
                  <a:srgbClr val="FFFF00"/>
                </a:solidFill>
              </a:rPr>
              <a:t>CPU</a:t>
            </a:r>
            <a:r>
              <a:rPr lang="zh-CN" altLang="en-US" sz="2000" b="1">
                <a:solidFill>
                  <a:srgbClr val="FFFF00"/>
                </a:solidFill>
              </a:rPr>
              <a:t>时间多）、管理型（</a:t>
            </a:r>
            <a:r>
              <a:rPr lang="en-US" altLang="zh-CN" sz="2000" b="1">
                <a:solidFill>
                  <a:srgbClr val="FFFF00"/>
                </a:solidFill>
              </a:rPr>
              <a:t>I/O</a:t>
            </a:r>
            <a:r>
              <a:rPr lang="zh-CN" altLang="en-US" sz="2000" b="1">
                <a:solidFill>
                  <a:srgbClr val="FFFF00"/>
                </a:solidFill>
              </a:rPr>
              <a:t>量大）、图形设计型（高速图形显示）</a:t>
            </a:r>
          </a:p>
        </p:txBody>
      </p:sp>
      <p:sp>
        <p:nvSpPr>
          <p:cNvPr id="943118" name="AutoShape 14">
            <a:extLst>
              <a:ext uri="{FF2B5EF4-FFF2-40B4-BE49-F238E27FC236}">
                <a16:creationId xmlns:a16="http://schemas.microsoft.com/office/drawing/2014/main" id="{3342A0A8-FCF9-4F35-AAA1-37A13E420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62463"/>
            <a:ext cx="4953000" cy="457200"/>
          </a:xfrm>
          <a:prstGeom prst="wedgeRectCallout">
            <a:avLst>
              <a:gd name="adj1" fmla="val -75704"/>
              <a:gd name="adj2" fmla="val 1979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</a:rPr>
              <a:t>执行时间、内外存量、外设、软件工具等</a:t>
            </a:r>
          </a:p>
        </p:txBody>
      </p:sp>
      <p:sp>
        <p:nvSpPr>
          <p:cNvPr id="943119" name="AutoShape 15">
            <a:extLst>
              <a:ext uri="{FF2B5EF4-FFF2-40B4-BE49-F238E27FC236}">
                <a16:creationId xmlns:a16="http://schemas.microsoft.com/office/drawing/2014/main" id="{5A37BDA0-42BC-45FB-B833-3688EAE26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995863"/>
            <a:ext cx="5943600" cy="457200"/>
          </a:xfrm>
          <a:prstGeom prst="wedgeRectCallout">
            <a:avLst>
              <a:gd name="adj1" fmla="val -58093"/>
              <a:gd name="adj2" fmla="val -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</a:rPr>
              <a:t>进入系统</a:t>
            </a:r>
            <a:r>
              <a:rPr lang="en-US" altLang="zh-CN" sz="2000" b="1">
                <a:solidFill>
                  <a:srgbClr val="FFFF00"/>
                </a:solidFill>
              </a:rPr>
              <a:t>/</a:t>
            </a:r>
            <a:r>
              <a:rPr lang="zh-CN" altLang="en-US" sz="2000" b="1">
                <a:solidFill>
                  <a:srgbClr val="FFFF00"/>
                </a:solidFill>
              </a:rPr>
              <a:t>开始执行</a:t>
            </a:r>
            <a:r>
              <a:rPr lang="en-US" altLang="zh-CN" sz="2000" b="1">
                <a:solidFill>
                  <a:srgbClr val="FFFF00"/>
                </a:solidFill>
              </a:rPr>
              <a:t>/</a:t>
            </a:r>
            <a:r>
              <a:rPr lang="zh-CN" altLang="en-US" sz="2000" b="1">
                <a:solidFill>
                  <a:srgbClr val="FFFF00"/>
                </a:solidFill>
              </a:rPr>
              <a:t>已执行时间、内存地址、外设数</a:t>
            </a:r>
          </a:p>
        </p:txBody>
      </p:sp>
      <p:sp>
        <p:nvSpPr>
          <p:cNvPr id="943120" name="AutoShape 16">
            <a:extLst>
              <a:ext uri="{FF2B5EF4-FFF2-40B4-BE49-F238E27FC236}">
                <a16:creationId xmlns:a16="http://schemas.microsoft.com/office/drawing/2014/main" id="{99998BC4-B376-41A4-A1AD-95721B394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576888"/>
            <a:ext cx="5181600" cy="457200"/>
          </a:xfrm>
          <a:prstGeom prst="wedgeRectCallout">
            <a:avLst>
              <a:gd name="adj1" fmla="val -60079"/>
              <a:gd name="adj2" fmla="val -791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</a:rPr>
              <a:t>决定作业调度顺序，用户给定</a:t>
            </a:r>
            <a:r>
              <a:rPr lang="en-US" altLang="zh-CN" sz="2000" b="1">
                <a:solidFill>
                  <a:srgbClr val="FFFF00"/>
                </a:solidFill>
              </a:rPr>
              <a:t>/</a:t>
            </a:r>
            <a:r>
              <a:rPr lang="zh-CN" altLang="en-US" sz="2000" b="1">
                <a:solidFill>
                  <a:srgbClr val="FFFF00"/>
                </a:solidFill>
              </a:rPr>
              <a:t>系统动态产生</a:t>
            </a:r>
          </a:p>
        </p:txBody>
      </p:sp>
      <p:sp>
        <p:nvSpPr>
          <p:cNvPr id="943121" name="AutoShape 17">
            <a:extLst>
              <a:ext uri="{FF2B5EF4-FFF2-40B4-BE49-F238E27FC236}">
                <a16:creationId xmlns:a16="http://schemas.microsoft.com/office/drawing/2014/main" id="{BC3F981A-BCFA-4041-8455-24422204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200775"/>
            <a:ext cx="2133600" cy="457200"/>
          </a:xfrm>
          <a:prstGeom prst="wedgeRectCallout">
            <a:avLst>
              <a:gd name="adj1" fmla="val -80880"/>
              <a:gd name="adj2" fmla="val -13229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</a:rPr>
              <a:t>作业的当前状态</a:t>
            </a:r>
          </a:p>
        </p:txBody>
      </p:sp>
      <p:sp>
        <p:nvSpPr>
          <p:cNvPr id="943122" name="AutoShape 18">
            <a:extLst>
              <a:ext uri="{FF2B5EF4-FFF2-40B4-BE49-F238E27FC236}">
                <a16:creationId xmlns:a16="http://schemas.microsoft.com/office/drawing/2014/main" id="{95348D2F-9080-44B5-A3D9-008B6CA4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186488"/>
            <a:ext cx="3352800" cy="381000"/>
          </a:xfrm>
          <a:prstGeom prst="wedgeRoundRectCallout">
            <a:avLst>
              <a:gd name="adj1" fmla="val -62593"/>
              <a:gd name="adj2" fmla="val 15000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处于后备状态时，可被调度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4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4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94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4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4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4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4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16" grpId="0" animBg="1" autoUpdateAnimBg="0"/>
      <p:bldP spid="943117" grpId="0" animBg="1" autoUpdateAnimBg="0"/>
      <p:bldP spid="943118" grpId="0" animBg="1" autoUpdateAnimBg="0"/>
      <p:bldP spid="943119" grpId="0" animBg="1" autoUpdateAnimBg="0"/>
      <p:bldP spid="943120" grpId="0" animBg="1" autoUpdateAnimBg="0"/>
      <p:bldP spid="943121" grpId="0" animBg="1" autoUpdateAnimBg="0"/>
      <p:bldP spid="94312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>
            <a:extLst>
              <a:ext uri="{FF2B5EF4-FFF2-40B4-BE49-F238E27FC236}">
                <a16:creationId xmlns:a16="http://schemas.microsoft.com/office/drawing/2014/main" id="{5AA559D3-FDD6-48D5-82DD-D1D269828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DDFC493-A359-4BAC-B9C8-8BA7F1DFB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387350" indent="-387350" eaLnBrk="1" hangingPunct="1">
              <a:lnSpc>
                <a:spcPct val="110000"/>
              </a:lnSpc>
              <a:buFontTx/>
              <a:buNone/>
            </a:pPr>
            <a:r>
              <a:rPr lang="en-US" altLang="zh-CN" sz="3600" b="1">
                <a:solidFill>
                  <a:srgbClr val="0033CC"/>
                </a:solidFill>
              </a:rPr>
              <a:t>4.2 </a:t>
            </a:r>
            <a:r>
              <a:rPr lang="zh-CN" altLang="en-US" sz="3600" b="1">
                <a:solidFill>
                  <a:srgbClr val="0033CC"/>
                </a:solidFill>
              </a:rPr>
              <a:t>作业调度</a:t>
            </a:r>
          </a:p>
          <a:p>
            <a:pPr marL="387350" indent="-387350" eaLnBrk="1" hangingPunct="1">
              <a:lnSpc>
                <a:spcPct val="110000"/>
              </a:lnSpc>
              <a:buFontTx/>
              <a:buNone/>
            </a:pPr>
            <a:r>
              <a:rPr lang="en-US" altLang="zh-CN" b="1">
                <a:solidFill>
                  <a:srgbClr val="008000"/>
                </a:solidFill>
              </a:rPr>
              <a:t>4.2.1 </a:t>
            </a:r>
            <a:r>
              <a:rPr lang="zh-CN" altLang="en-US" b="1">
                <a:solidFill>
                  <a:srgbClr val="008000"/>
                </a:solidFill>
              </a:rPr>
              <a:t>作业调度的功能</a:t>
            </a:r>
          </a:p>
          <a:p>
            <a:pPr marL="863600"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lang="zh-CN" altLang="en-US" sz="3200" b="1"/>
              <a:t>记录系统中各作业的状况</a:t>
            </a:r>
          </a:p>
          <a:p>
            <a:pPr marL="863600"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lang="zh-CN" altLang="en-US" sz="3200" b="1"/>
              <a:t>从后备队列中选择一部分作业投入运行</a:t>
            </a:r>
            <a:r>
              <a:rPr lang="zh-CN" altLang="en-US" b="1">
                <a:solidFill>
                  <a:srgbClr val="FF3300"/>
                </a:solidFill>
              </a:rPr>
              <a:t>（涉及调度算法）</a:t>
            </a:r>
          </a:p>
          <a:p>
            <a:pPr marL="863600"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lang="zh-CN" altLang="en-US" sz="3200" b="1"/>
              <a:t>为被选中的作业做好执行前的准备</a:t>
            </a:r>
            <a:r>
              <a:rPr lang="zh-CN" altLang="en-US" b="1">
                <a:solidFill>
                  <a:srgbClr val="FF3300"/>
                </a:solidFill>
              </a:rPr>
              <a:t>（建立进程、为进程们分配系统资源）</a:t>
            </a:r>
          </a:p>
          <a:p>
            <a:pPr marL="863600"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lang="zh-CN" altLang="en-US" sz="3200" b="1"/>
              <a:t>作业执行结束时的后处理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>
            <a:extLst>
              <a:ext uri="{FF2B5EF4-FFF2-40B4-BE49-F238E27FC236}">
                <a16:creationId xmlns:a16="http://schemas.microsoft.com/office/drawing/2014/main" id="{FC716D9D-6F2A-4F5F-9B08-BABC9E510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E10EFD4-3136-4380-820B-82277C185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219200"/>
          </a:xfrm>
        </p:spPr>
        <p:txBody>
          <a:bodyPr/>
          <a:lstStyle/>
          <a:p>
            <a:pPr marL="387350" indent="-387350" eaLnBrk="1" hangingPunct="1">
              <a:lnSpc>
                <a:spcPct val="110000"/>
              </a:lnSpc>
              <a:buFontTx/>
              <a:buNone/>
            </a:pPr>
            <a:r>
              <a:rPr lang="en-US" altLang="zh-CN" b="1">
                <a:solidFill>
                  <a:srgbClr val="0033CC"/>
                </a:solidFill>
              </a:rPr>
              <a:t>4.2 </a:t>
            </a:r>
            <a:r>
              <a:rPr lang="zh-CN" altLang="en-US" b="1">
                <a:solidFill>
                  <a:srgbClr val="0033CC"/>
                </a:solidFill>
              </a:rPr>
              <a:t>作业调度</a:t>
            </a:r>
          </a:p>
          <a:p>
            <a:pPr marL="387350" indent="-387350" eaLnBrk="1" hangingPunct="1">
              <a:lnSpc>
                <a:spcPct val="110000"/>
              </a:lnSpc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</a:rPr>
              <a:t>4.2.2 </a:t>
            </a:r>
            <a:r>
              <a:rPr lang="zh-CN" altLang="en-US" sz="2800" b="1">
                <a:solidFill>
                  <a:srgbClr val="008000"/>
                </a:solidFill>
              </a:rPr>
              <a:t>作业调度中状态的转换</a:t>
            </a:r>
          </a:p>
        </p:txBody>
      </p:sp>
      <p:grpSp>
        <p:nvGrpSpPr>
          <p:cNvPr id="947204" name="Group 4">
            <a:extLst>
              <a:ext uri="{FF2B5EF4-FFF2-40B4-BE49-F238E27FC236}">
                <a16:creationId xmlns:a16="http://schemas.microsoft.com/office/drawing/2014/main" id="{9232D8EB-DF9A-46F7-BFBE-154B62F1B071}"/>
              </a:ext>
            </a:extLst>
          </p:cNvPr>
          <p:cNvGrpSpPr>
            <a:grpSpLocks/>
          </p:cNvGrpSpPr>
          <p:nvPr/>
        </p:nvGrpSpPr>
        <p:grpSpPr bwMode="auto">
          <a:xfrm>
            <a:off x="1333500" y="2576513"/>
            <a:ext cx="381000" cy="427037"/>
            <a:chOff x="858" y="1680"/>
            <a:chExt cx="240" cy="269"/>
          </a:xfrm>
        </p:grpSpPr>
        <p:sp>
          <p:nvSpPr>
            <p:cNvPr id="39978" name="Line 5">
              <a:extLst>
                <a:ext uri="{FF2B5EF4-FFF2-40B4-BE49-F238E27FC236}">
                  <a16:creationId xmlns:a16="http://schemas.microsoft.com/office/drawing/2014/main" id="{52ED4DA4-069D-4922-996E-C692B63EC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Text Box 6">
              <a:extLst>
                <a:ext uri="{FF2B5EF4-FFF2-40B4-BE49-F238E27FC236}">
                  <a16:creationId xmlns:a16="http://schemas.microsoft.com/office/drawing/2014/main" id="{5FEA63FB-D507-49CB-B3EE-73714D607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" y="1737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是</a:t>
              </a:r>
            </a:p>
          </p:txBody>
        </p:sp>
      </p:grpSp>
      <p:grpSp>
        <p:nvGrpSpPr>
          <p:cNvPr id="947207" name="Group 7">
            <a:extLst>
              <a:ext uri="{FF2B5EF4-FFF2-40B4-BE49-F238E27FC236}">
                <a16:creationId xmlns:a16="http://schemas.microsoft.com/office/drawing/2014/main" id="{67357C04-1C00-4D60-8F76-BCA329FA80E7}"/>
              </a:ext>
            </a:extLst>
          </p:cNvPr>
          <p:cNvGrpSpPr>
            <a:grpSpLocks/>
          </p:cNvGrpSpPr>
          <p:nvPr/>
        </p:nvGrpSpPr>
        <p:grpSpPr bwMode="auto">
          <a:xfrm>
            <a:off x="404813" y="2943225"/>
            <a:ext cx="8305800" cy="919163"/>
            <a:chOff x="273" y="1911"/>
            <a:chExt cx="5232" cy="579"/>
          </a:xfrm>
        </p:grpSpPr>
        <p:sp>
          <p:nvSpPr>
            <p:cNvPr id="39961" name="Line 8">
              <a:extLst>
                <a:ext uri="{FF2B5EF4-FFF2-40B4-BE49-F238E27FC236}">
                  <a16:creationId xmlns:a16="http://schemas.microsoft.com/office/drawing/2014/main" id="{7880B82E-540D-43FE-90D2-BC9A465AE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" y="219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AutoShape 9">
              <a:extLst>
                <a:ext uri="{FF2B5EF4-FFF2-40B4-BE49-F238E27FC236}">
                  <a16:creationId xmlns:a16="http://schemas.microsoft.com/office/drawing/2014/main" id="{7DB993E9-41DC-48A3-AA3F-B172961AD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914"/>
              <a:ext cx="816" cy="576"/>
            </a:xfrm>
            <a:prstGeom prst="flowChartDecision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后备作业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队列空？</a:t>
              </a:r>
            </a:p>
          </p:txBody>
        </p:sp>
        <p:sp>
          <p:nvSpPr>
            <p:cNvPr id="39963" name="Rectangle 10">
              <a:extLst>
                <a:ext uri="{FF2B5EF4-FFF2-40B4-BE49-F238E27FC236}">
                  <a16:creationId xmlns:a16="http://schemas.microsoft.com/office/drawing/2014/main" id="{348DF708-7898-4D77-93C7-AE1094D70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" y="2016"/>
              <a:ext cx="528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从中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选一作业</a:t>
              </a:r>
            </a:p>
          </p:txBody>
        </p:sp>
        <p:sp>
          <p:nvSpPr>
            <p:cNvPr id="39964" name="Rectangle 11">
              <a:extLst>
                <a:ext uri="{FF2B5EF4-FFF2-40B4-BE49-F238E27FC236}">
                  <a16:creationId xmlns:a16="http://schemas.microsoft.com/office/drawing/2014/main" id="{10D21A79-62E4-445F-BA44-515A6F07E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2007"/>
              <a:ext cx="528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审核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资源要求</a:t>
              </a:r>
            </a:p>
          </p:txBody>
        </p:sp>
        <p:sp>
          <p:nvSpPr>
            <p:cNvPr id="39965" name="AutoShape 12">
              <a:extLst>
                <a:ext uri="{FF2B5EF4-FFF2-40B4-BE49-F238E27FC236}">
                  <a16:creationId xmlns:a16="http://schemas.microsoft.com/office/drawing/2014/main" id="{989C5074-7103-4779-8C13-671AF4A37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1911"/>
              <a:ext cx="816" cy="576"/>
            </a:xfrm>
            <a:prstGeom prst="flowChartDecision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资源要求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能满足？</a:t>
              </a:r>
            </a:p>
          </p:txBody>
        </p:sp>
        <p:sp>
          <p:nvSpPr>
            <p:cNvPr id="39966" name="Rectangle 13">
              <a:extLst>
                <a:ext uri="{FF2B5EF4-FFF2-40B4-BE49-F238E27FC236}">
                  <a16:creationId xmlns:a16="http://schemas.microsoft.com/office/drawing/2014/main" id="{2156FF2F-3545-4162-A8DC-0C62060CA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007"/>
              <a:ext cx="384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分配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资源</a:t>
              </a:r>
            </a:p>
          </p:txBody>
        </p:sp>
        <p:sp>
          <p:nvSpPr>
            <p:cNvPr id="39967" name="Rectangle 14">
              <a:extLst>
                <a:ext uri="{FF2B5EF4-FFF2-40B4-BE49-F238E27FC236}">
                  <a16:creationId xmlns:a16="http://schemas.microsoft.com/office/drawing/2014/main" id="{4AC48026-A6EE-4FBC-AA76-B51E485AA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998"/>
              <a:ext cx="384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建立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进程</a:t>
              </a:r>
            </a:p>
          </p:txBody>
        </p:sp>
        <p:sp>
          <p:nvSpPr>
            <p:cNvPr id="39968" name="Rectangle 15">
              <a:extLst>
                <a:ext uri="{FF2B5EF4-FFF2-40B4-BE49-F238E27FC236}">
                  <a16:creationId xmlns:a16="http://schemas.microsoft.com/office/drawing/2014/main" id="{0AA6EA0E-8A64-41A5-8616-63D44C9BC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" y="1995"/>
              <a:ext cx="384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进程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调度</a:t>
              </a:r>
            </a:p>
          </p:txBody>
        </p:sp>
        <p:sp>
          <p:nvSpPr>
            <p:cNvPr id="39969" name="Line 16">
              <a:extLst>
                <a:ext uri="{FF2B5EF4-FFF2-40B4-BE49-F238E27FC236}">
                  <a16:creationId xmlns:a16="http://schemas.microsoft.com/office/drawing/2014/main" id="{F9F95912-C72E-4FED-8644-19BE10F7D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219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0" name="Line 17">
              <a:extLst>
                <a:ext uri="{FF2B5EF4-FFF2-40B4-BE49-F238E27FC236}">
                  <a16:creationId xmlns:a16="http://schemas.microsoft.com/office/drawing/2014/main" id="{770A6857-40B0-4002-A792-B3CA39C3D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0" y="219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Line 18">
              <a:extLst>
                <a:ext uri="{FF2B5EF4-FFF2-40B4-BE49-F238E27FC236}">
                  <a16:creationId xmlns:a16="http://schemas.microsoft.com/office/drawing/2014/main" id="{5964443D-0188-4C52-A8BD-CA6E64333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3" y="219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Line 19">
              <a:extLst>
                <a:ext uri="{FF2B5EF4-FFF2-40B4-BE49-F238E27FC236}">
                  <a16:creationId xmlns:a16="http://schemas.microsoft.com/office/drawing/2014/main" id="{ABB6BC76-D426-4AA8-B1B0-393BB48CC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" y="219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Line 20">
              <a:extLst>
                <a:ext uri="{FF2B5EF4-FFF2-40B4-BE49-F238E27FC236}">
                  <a16:creationId xmlns:a16="http://schemas.microsoft.com/office/drawing/2014/main" id="{663994AB-5179-4C1E-A9BC-E60CDED8D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" y="219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Line 21">
              <a:extLst>
                <a:ext uri="{FF2B5EF4-FFF2-40B4-BE49-F238E27FC236}">
                  <a16:creationId xmlns:a16="http://schemas.microsoft.com/office/drawing/2014/main" id="{55907557-A3B9-4963-9EAC-6EA286C6F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219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Line 22">
              <a:extLst>
                <a:ext uri="{FF2B5EF4-FFF2-40B4-BE49-F238E27FC236}">
                  <a16:creationId xmlns:a16="http://schemas.microsoft.com/office/drawing/2014/main" id="{D762613B-EF35-42B6-A8D4-BD8D7245A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5" y="21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Text Box 23">
              <a:extLst>
                <a:ext uri="{FF2B5EF4-FFF2-40B4-BE49-F238E27FC236}">
                  <a16:creationId xmlns:a16="http://schemas.microsoft.com/office/drawing/2014/main" id="{C03F0416-2F9F-4DAD-8C8D-B059B993C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99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否</a:t>
              </a:r>
            </a:p>
          </p:txBody>
        </p:sp>
        <p:sp>
          <p:nvSpPr>
            <p:cNvPr id="39977" name="Text Box 24">
              <a:extLst>
                <a:ext uri="{FF2B5EF4-FFF2-40B4-BE49-F238E27FC236}">
                  <a16:creationId xmlns:a16="http://schemas.microsoft.com/office/drawing/2014/main" id="{7E83369E-92FA-4F77-A55C-873405D57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198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是</a:t>
              </a:r>
            </a:p>
          </p:txBody>
        </p:sp>
      </p:grpSp>
      <p:grpSp>
        <p:nvGrpSpPr>
          <p:cNvPr id="947225" name="Group 25">
            <a:extLst>
              <a:ext uri="{FF2B5EF4-FFF2-40B4-BE49-F238E27FC236}">
                <a16:creationId xmlns:a16="http://schemas.microsoft.com/office/drawing/2014/main" id="{0F9C6420-DA31-42E6-9246-80A06ACB9A7A}"/>
              </a:ext>
            </a:extLst>
          </p:cNvPr>
          <p:cNvGrpSpPr>
            <a:grpSpLocks/>
          </p:cNvGrpSpPr>
          <p:nvPr/>
        </p:nvGrpSpPr>
        <p:grpSpPr bwMode="auto">
          <a:xfrm>
            <a:off x="4848225" y="3733800"/>
            <a:ext cx="685800" cy="1052513"/>
            <a:chOff x="3072" y="2409"/>
            <a:chExt cx="432" cy="663"/>
          </a:xfrm>
        </p:grpSpPr>
        <p:sp>
          <p:nvSpPr>
            <p:cNvPr id="39957" name="Rectangle 26">
              <a:extLst>
                <a:ext uri="{FF2B5EF4-FFF2-40B4-BE49-F238E27FC236}">
                  <a16:creationId xmlns:a16="http://schemas.microsoft.com/office/drawing/2014/main" id="{0041D254-CBD2-4CC1-875C-356F5635D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92"/>
              <a:ext cx="432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放弃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该作业</a:t>
              </a:r>
            </a:p>
          </p:txBody>
        </p:sp>
        <p:sp>
          <p:nvSpPr>
            <p:cNvPr id="39958" name="Line 27">
              <a:extLst>
                <a:ext uri="{FF2B5EF4-FFF2-40B4-BE49-F238E27FC236}">
                  <a16:creationId xmlns:a16="http://schemas.microsoft.com/office/drawing/2014/main" id="{D94BEAAC-7DFF-4414-B969-C04E2A637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4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Text Box 28">
              <a:extLst>
                <a:ext uri="{FF2B5EF4-FFF2-40B4-BE49-F238E27FC236}">
                  <a16:creationId xmlns:a16="http://schemas.microsoft.com/office/drawing/2014/main" id="{9274DCF7-13C7-49D3-B8EA-7A548C9C4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" y="2409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否</a:t>
              </a:r>
            </a:p>
          </p:txBody>
        </p:sp>
        <p:sp>
          <p:nvSpPr>
            <p:cNvPr id="39960" name="Line 29">
              <a:extLst>
                <a:ext uri="{FF2B5EF4-FFF2-40B4-BE49-F238E27FC236}">
                  <a16:creationId xmlns:a16="http://schemas.microsoft.com/office/drawing/2014/main" id="{1C13BD3D-0A14-42D8-A7FA-1896DF465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7230" name="Line 30">
            <a:extLst>
              <a:ext uri="{FF2B5EF4-FFF2-40B4-BE49-F238E27FC236}">
                <a16:creationId xmlns:a16="http://schemas.microsoft.com/office/drawing/2014/main" id="{F413658D-B091-405F-A496-DE611E516C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025" y="4786313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7231" name="Line 31">
            <a:extLst>
              <a:ext uri="{FF2B5EF4-FFF2-40B4-BE49-F238E27FC236}">
                <a16:creationId xmlns:a16="http://schemas.microsoft.com/office/drawing/2014/main" id="{85F35B83-4731-4CC0-BA0C-34567B83F5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025" y="341471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7232" name="Text Box 32">
            <a:extLst>
              <a:ext uri="{FF2B5EF4-FFF2-40B4-BE49-F238E27FC236}">
                <a16:creationId xmlns:a16="http://schemas.microsoft.com/office/drawing/2014/main" id="{787866A8-A3C4-4986-BEAA-8C3703039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4176713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</a:rPr>
              <a:t>从后备状态到执行状态</a:t>
            </a:r>
          </a:p>
        </p:txBody>
      </p:sp>
      <p:sp>
        <p:nvSpPr>
          <p:cNvPr id="947233" name="Text Box 33">
            <a:extLst>
              <a:ext uri="{FF2B5EF4-FFF2-40B4-BE49-F238E27FC236}">
                <a16:creationId xmlns:a16="http://schemas.microsoft.com/office/drawing/2014/main" id="{F1A1A0BD-79D6-4517-A1AD-B50E0C714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5" y="6005513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</a:rPr>
              <a:t>从执行状态到完成状态</a:t>
            </a:r>
          </a:p>
        </p:txBody>
      </p:sp>
      <p:grpSp>
        <p:nvGrpSpPr>
          <p:cNvPr id="947234" name="Group 34">
            <a:extLst>
              <a:ext uri="{FF2B5EF4-FFF2-40B4-BE49-F238E27FC236}">
                <a16:creationId xmlns:a16="http://schemas.microsoft.com/office/drawing/2014/main" id="{ED2658EA-3511-48DB-A20A-D40CAF9F7B42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5148263"/>
            <a:ext cx="6400800" cy="762000"/>
            <a:chOff x="288" y="3408"/>
            <a:chExt cx="4032" cy="480"/>
          </a:xfrm>
        </p:grpSpPr>
        <p:sp>
          <p:nvSpPr>
            <p:cNvPr id="39948" name="Rectangle 35">
              <a:extLst>
                <a:ext uri="{FF2B5EF4-FFF2-40B4-BE49-F238E27FC236}">
                  <a16:creationId xmlns:a16="http://schemas.microsoft.com/office/drawing/2014/main" id="{4BCC94FE-E741-437E-A99B-96ACE51BE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408"/>
              <a:ext cx="720" cy="4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回收该作业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占用的资源</a:t>
              </a:r>
            </a:p>
          </p:txBody>
        </p:sp>
        <p:sp>
          <p:nvSpPr>
            <p:cNvPr id="39949" name="Rectangle 36">
              <a:extLst>
                <a:ext uri="{FF2B5EF4-FFF2-40B4-BE49-F238E27FC236}">
                  <a16:creationId xmlns:a16="http://schemas.microsoft.com/office/drawing/2014/main" id="{B3584C95-CDBF-4A12-91DF-D20C62832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408"/>
              <a:ext cx="720" cy="4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计算该作业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的执行费用</a:t>
              </a:r>
            </a:p>
          </p:txBody>
        </p:sp>
        <p:sp>
          <p:nvSpPr>
            <p:cNvPr id="39950" name="Rectangle 37">
              <a:extLst>
                <a:ext uri="{FF2B5EF4-FFF2-40B4-BE49-F238E27FC236}">
                  <a16:creationId xmlns:a16="http://schemas.microsoft.com/office/drawing/2014/main" id="{5B932540-D96D-4CFB-99FB-FF30D41D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3408"/>
              <a:ext cx="720" cy="4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撤销该作业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进程及</a:t>
              </a:r>
              <a:r>
                <a:rPr lang="en-US" altLang="zh-CN" sz="1600" b="1"/>
                <a:t>JCB</a:t>
              </a:r>
            </a:p>
          </p:txBody>
        </p:sp>
        <p:sp>
          <p:nvSpPr>
            <p:cNvPr id="39951" name="Rectangle 38">
              <a:extLst>
                <a:ext uri="{FF2B5EF4-FFF2-40B4-BE49-F238E27FC236}">
                  <a16:creationId xmlns:a16="http://schemas.microsoft.com/office/drawing/2014/main" id="{75023645-C0AF-4345-95CA-7BF8796FA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08"/>
              <a:ext cx="720" cy="4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调度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下一个作业</a:t>
              </a:r>
            </a:p>
          </p:txBody>
        </p:sp>
        <p:sp>
          <p:nvSpPr>
            <p:cNvPr id="39952" name="Line 39">
              <a:extLst>
                <a:ext uri="{FF2B5EF4-FFF2-40B4-BE49-F238E27FC236}">
                  <a16:creationId xmlns:a16="http://schemas.microsoft.com/office/drawing/2014/main" id="{7E9CEF19-A9BA-42A2-B5E2-EDD83F2F0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40">
              <a:extLst>
                <a:ext uri="{FF2B5EF4-FFF2-40B4-BE49-F238E27FC236}">
                  <a16:creationId xmlns:a16="http://schemas.microsoft.com/office/drawing/2014/main" id="{9970BC18-3A68-420E-933E-D3BF8A43D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3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41">
              <a:extLst>
                <a:ext uri="{FF2B5EF4-FFF2-40B4-BE49-F238E27FC236}">
                  <a16:creationId xmlns:a16="http://schemas.microsoft.com/office/drawing/2014/main" id="{31217CD6-574C-4917-9775-40DCCF4DE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42">
              <a:extLst>
                <a:ext uri="{FF2B5EF4-FFF2-40B4-BE49-F238E27FC236}">
                  <a16:creationId xmlns:a16="http://schemas.microsoft.com/office/drawing/2014/main" id="{DB1B258F-D8E2-4ABB-A52E-7663AE952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43">
              <a:extLst>
                <a:ext uri="{FF2B5EF4-FFF2-40B4-BE49-F238E27FC236}">
                  <a16:creationId xmlns:a16="http://schemas.microsoft.com/office/drawing/2014/main" id="{ED06C10B-4580-4256-AC25-348B929A6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7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7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7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4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7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47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47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47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32" grpId="0" autoUpdateAnimBg="0"/>
      <p:bldP spid="94723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>
            <a:extLst>
              <a:ext uri="{FF2B5EF4-FFF2-40B4-BE49-F238E27FC236}">
                <a16:creationId xmlns:a16="http://schemas.microsoft.com/office/drawing/2014/main" id="{0C4ABB02-B84D-4F63-BF24-2857B2D6F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848BF62-9C90-4547-860B-211072486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387350" indent="-387350" eaLnBrk="1" hangingPunct="1">
              <a:lnSpc>
                <a:spcPct val="120000"/>
              </a:lnSpc>
              <a:buFontTx/>
              <a:buNone/>
            </a:pPr>
            <a:r>
              <a:rPr lang="en-US" altLang="zh-CN" sz="4000" b="1">
                <a:solidFill>
                  <a:srgbClr val="0033CC"/>
                </a:solidFill>
              </a:rPr>
              <a:t>4.2 </a:t>
            </a:r>
            <a:r>
              <a:rPr lang="zh-CN" altLang="en-US" sz="4000" b="1">
                <a:solidFill>
                  <a:srgbClr val="0033CC"/>
                </a:solidFill>
              </a:rPr>
              <a:t>作业调度</a:t>
            </a:r>
          </a:p>
          <a:p>
            <a:pPr marL="387350" indent="-387350" eaLnBrk="1" hangingPunct="1"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008000"/>
                </a:solidFill>
              </a:rPr>
              <a:t>4.2.3 </a:t>
            </a:r>
            <a:r>
              <a:rPr lang="zh-CN" altLang="en-US" sz="3600" b="1">
                <a:solidFill>
                  <a:srgbClr val="008000"/>
                </a:solidFill>
              </a:rPr>
              <a:t>作业调度目标与性能衡量</a:t>
            </a:r>
          </a:p>
          <a:p>
            <a:pPr marL="863600" lvl="1"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sz="3200" b="1"/>
              <a:t>目标</a:t>
            </a:r>
          </a:p>
          <a:p>
            <a:pPr marL="1339850" lvl="2" indent="-285750" eaLnBrk="1" hangingPunct="1">
              <a:lnSpc>
                <a:spcPct val="120000"/>
              </a:lnSpc>
              <a:buFontTx/>
              <a:buBlip>
                <a:blip r:embed="rId4"/>
              </a:buBlip>
            </a:pPr>
            <a:r>
              <a:rPr lang="zh-CN" altLang="en-US" sz="2800" b="1"/>
              <a:t>公平性：对所有作业应该是公平的</a:t>
            </a:r>
          </a:p>
          <a:p>
            <a:pPr marL="1339850" lvl="2" indent="-285750" eaLnBrk="1" hangingPunct="1">
              <a:lnSpc>
                <a:spcPct val="120000"/>
              </a:lnSpc>
              <a:buFontTx/>
              <a:buBlip>
                <a:blip r:embed="rId4"/>
              </a:buBlip>
            </a:pPr>
            <a:r>
              <a:rPr lang="zh-CN" altLang="en-US" sz="2800" b="1"/>
              <a:t>利用率：应使设备有高的利用率</a:t>
            </a:r>
          </a:p>
          <a:p>
            <a:pPr marL="1339850" lvl="2" indent="-285750" eaLnBrk="1" hangingPunct="1">
              <a:lnSpc>
                <a:spcPct val="120000"/>
              </a:lnSpc>
              <a:buFontTx/>
              <a:buBlip>
                <a:blip r:embed="rId4"/>
              </a:buBlip>
            </a:pPr>
            <a:r>
              <a:rPr lang="zh-CN" altLang="en-US" sz="2800" b="1"/>
              <a:t>作业量：每天执行尽可能多的作业</a:t>
            </a:r>
          </a:p>
          <a:p>
            <a:pPr marL="1339850" lvl="2" indent="-285750" eaLnBrk="1" hangingPunct="1">
              <a:lnSpc>
                <a:spcPct val="120000"/>
              </a:lnSpc>
              <a:buFontTx/>
              <a:buBlip>
                <a:blip r:embed="rId4"/>
              </a:buBlip>
            </a:pPr>
            <a:r>
              <a:rPr lang="zh-CN" altLang="en-US" sz="2800" b="1"/>
              <a:t>响应时间：有快的响应时间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>
            <a:extLst>
              <a:ext uri="{FF2B5EF4-FFF2-40B4-BE49-F238E27FC236}">
                <a16:creationId xmlns:a16="http://schemas.microsoft.com/office/drawing/2014/main" id="{CF76E38D-65A1-4F49-BFC3-28C2ACB1CC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5400">
                <a:solidFill>
                  <a:schemeClr val="accent2"/>
                </a:solidFill>
              </a:rPr>
              <a:t>第四章</a:t>
            </a:r>
          </a:p>
        </p:txBody>
      </p:sp>
      <p:sp>
        <p:nvSpPr>
          <p:cNvPr id="914435" name="Rectangle 3">
            <a:extLst>
              <a:ext uri="{FF2B5EF4-FFF2-40B4-BE49-F238E27FC236}">
                <a16:creationId xmlns:a16="http://schemas.microsoft.com/office/drawing/2014/main" id="{19601283-4051-4FBE-942B-84CFBFAA70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2209800"/>
            <a:ext cx="67818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处理机调度</a:t>
            </a:r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41848050-5134-4A31-A67F-A998F2B4176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267200"/>
            <a:ext cx="4419600" cy="1524000"/>
            <a:chOff x="1584" y="1680"/>
            <a:chExt cx="2992" cy="960"/>
          </a:xfrm>
        </p:grpSpPr>
        <p:pic>
          <p:nvPicPr>
            <p:cNvPr id="7173" name="Picture 5" descr="j0197438">
              <a:extLst>
                <a:ext uri="{FF2B5EF4-FFF2-40B4-BE49-F238E27FC236}">
                  <a16:creationId xmlns:a16="http://schemas.microsoft.com/office/drawing/2014/main" id="{E228FC0A-9787-4BCA-8558-50573F738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1680"/>
              <a:ext cx="544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4" name="Picture 6" descr="j0174031">
              <a:extLst>
                <a:ext uri="{FF2B5EF4-FFF2-40B4-BE49-F238E27FC236}">
                  <a16:creationId xmlns:a16="http://schemas.microsoft.com/office/drawing/2014/main" id="{D2B9859C-F8C8-4DF3-B91A-5FFCE6AF3A7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680"/>
              <a:ext cx="806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5" name="Picture 7" descr="j0174031">
              <a:extLst>
                <a:ext uri="{FF2B5EF4-FFF2-40B4-BE49-F238E27FC236}">
                  <a16:creationId xmlns:a16="http://schemas.microsoft.com/office/drawing/2014/main" id="{A125732C-E004-44D2-B730-9339153860CC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680"/>
              <a:ext cx="806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6" name="Line 8">
              <a:extLst>
                <a:ext uri="{FF2B5EF4-FFF2-40B4-BE49-F238E27FC236}">
                  <a16:creationId xmlns:a16="http://schemas.microsoft.com/office/drawing/2014/main" id="{C7091687-B163-4A1B-8779-BC481400B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640"/>
              <a:ext cx="29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7" name="Line 9">
              <a:extLst>
                <a:ext uri="{FF2B5EF4-FFF2-40B4-BE49-F238E27FC236}">
                  <a16:creationId xmlns:a16="http://schemas.microsoft.com/office/drawing/2014/main" id="{A8A29FD0-0C68-45BA-8FC0-1DA386750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4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8" name="Line 10">
              <a:extLst>
                <a:ext uri="{FF2B5EF4-FFF2-40B4-BE49-F238E27FC236}">
                  <a16:creationId xmlns:a16="http://schemas.microsoft.com/office/drawing/2014/main" id="{A44DBE45-9B48-4633-AFDE-155B03F59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44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9" name="Line 11">
              <a:extLst>
                <a:ext uri="{FF2B5EF4-FFF2-40B4-BE49-F238E27FC236}">
                  <a16:creationId xmlns:a16="http://schemas.microsoft.com/office/drawing/2014/main" id="{1407532B-111F-4E32-9BAE-40FA04CF3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4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>
            <a:extLst>
              <a:ext uri="{FF2B5EF4-FFF2-40B4-BE49-F238E27FC236}">
                <a16:creationId xmlns:a16="http://schemas.microsoft.com/office/drawing/2014/main" id="{A243C075-23A3-4591-A069-EE80BBC1C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03BB55C-A351-4D2C-83B5-52C49891C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 marL="387350" indent="-387350" eaLnBrk="1" hangingPunct="1">
              <a:lnSpc>
                <a:spcPct val="110000"/>
              </a:lnSpc>
              <a:buFontTx/>
              <a:buNone/>
            </a:pPr>
            <a:r>
              <a:rPr lang="en-US" altLang="zh-CN" sz="3600" b="1">
                <a:solidFill>
                  <a:srgbClr val="0033CC"/>
                </a:solidFill>
              </a:rPr>
              <a:t>4.2 </a:t>
            </a:r>
            <a:r>
              <a:rPr lang="zh-CN" altLang="en-US" sz="3600" b="1">
                <a:solidFill>
                  <a:srgbClr val="0033CC"/>
                </a:solidFill>
              </a:rPr>
              <a:t>作业调度</a:t>
            </a:r>
          </a:p>
          <a:p>
            <a:pPr marL="387350" indent="-387350" eaLnBrk="1" hangingPunct="1">
              <a:lnSpc>
                <a:spcPct val="110000"/>
              </a:lnSpc>
              <a:buFontTx/>
              <a:buNone/>
            </a:pPr>
            <a:r>
              <a:rPr lang="en-US" altLang="zh-CN" b="1">
                <a:solidFill>
                  <a:srgbClr val="008000"/>
                </a:solidFill>
              </a:rPr>
              <a:t>4.2.3 </a:t>
            </a:r>
            <a:r>
              <a:rPr lang="zh-CN" altLang="en-US" b="1">
                <a:solidFill>
                  <a:srgbClr val="008000"/>
                </a:solidFill>
              </a:rPr>
              <a:t>作业调度目标与性能衡量</a:t>
            </a:r>
          </a:p>
          <a:p>
            <a:pPr marL="863600"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lang="zh-CN" altLang="en-US" b="1"/>
              <a:t>性能衡量：可从不同的角度来判断处理机调度算法的性能，如：</a:t>
            </a:r>
          </a:p>
          <a:p>
            <a:pPr marL="1339850" lvl="2" indent="-285750" eaLnBrk="1" hangingPunct="1">
              <a:lnSpc>
                <a:spcPct val="110000"/>
              </a:lnSpc>
              <a:buFontTx/>
              <a:buBlip>
                <a:blip r:embed="rId4"/>
              </a:buBlip>
            </a:pPr>
            <a:r>
              <a:rPr lang="zh-CN" altLang="en-US" b="1"/>
              <a:t>用户的角度</a:t>
            </a:r>
          </a:p>
          <a:p>
            <a:pPr marL="1339850" lvl="2" indent="-285750" eaLnBrk="1" hangingPunct="1">
              <a:lnSpc>
                <a:spcPct val="110000"/>
              </a:lnSpc>
              <a:buFontTx/>
              <a:buBlip>
                <a:blip r:embed="rId4"/>
              </a:buBlip>
            </a:pPr>
            <a:r>
              <a:rPr lang="zh-CN" altLang="en-US" b="1"/>
              <a:t>处理机的角度</a:t>
            </a:r>
          </a:p>
          <a:p>
            <a:pPr marL="1339850" lvl="2" indent="-285750" eaLnBrk="1" hangingPunct="1">
              <a:lnSpc>
                <a:spcPct val="110000"/>
              </a:lnSpc>
              <a:buFontTx/>
              <a:buBlip>
                <a:blip r:embed="rId4"/>
              </a:buBlip>
            </a:pPr>
            <a:r>
              <a:rPr lang="zh-CN" altLang="en-US" b="1"/>
              <a:t>算法实现的角度</a:t>
            </a:r>
          </a:p>
          <a:p>
            <a:pPr marL="863600" lvl="1" eaLnBrk="1" hangingPunct="1">
              <a:lnSpc>
                <a:spcPct val="110000"/>
              </a:lnSpc>
              <a:buFontTx/>
              <a:buBlip>
                <a:blip r:embed="rId3"/>
              </a:buBlip>
            </a:pPr>
            <a:r>
              <a:rPr lang="zh-CN" altLang="en-US" b="1"/>
              <a:t>实际的处理机调度算法选择是一个综合的判断结果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>
            <a:extLst>
              <a:ext uri="{FF2B5EF4-FFF2-40B4-BE49-F238E27FC236}">
                <a16:creationId xmlns:a16="http://schemas.microsoft.com/office/drawing/2014/main" id="{9BCC1C58-D7D5-4931-A87A-4D18321E2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5A021A6-81E9-4796-84D3-BA597F554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buFontTx/>
              <a:buNone/>
            </a:pPr>
            <a:r>
              <a:rPr lang="en-US" altLang="zh-CN" sz="3600" b="1">
                <a:solidFill>
                  <a:srgbClr val="0033CC"/>
                </a:solidFill>
              </a:rPr>
              <a:t>4.2 </a:t>
            </a:r>
            <a:r>
              <a:rPr lang="zh-CN" altLang="en-US" sz="3600" b="1">
                <a:solidFill>
                  <a:srgbClr val="0033CC"/>
                </a:solidFill>
              </a:rPr>
              <a:t>作业调度</a:t>
            </a:r>
          </a:p>
          <a:p>
            <a:pPr marL="285750" indent="-285750" eaLnBrk="1" hangingPunct="1">
              <a:lnSpc>
                <a:spcPct val="115000"/>
              </a:lnSpc>
              <a:buFontTx/>
              <a:buNone/>
            </a:pPr>
            <a:r>
              <a:rPr lang="en-US" altLang="zh-CN" b="1">
                <a:solidFill>
                  <a:srgbClr val="008000"/>
                </a:solidFill>
              </a:rPr>
              <a:t>4.2.3 </a:t>
            </a:r>
            <a:r>
              <a:rPr lang="zh-CN" altLang="en-US" b="1">
                <a:solidFill>
                  <a:srgbClr val="008000"/>
                </a:solidFill>
              </a:rPr>
              <a:t>作业调度目标与性能衡量</a:t>
            </a:r>
          </a:p>
          <a:p>
            <a:pPr marL="666750" lvl="1" indent="-190500" eaLnBrk="1" hangingPunct="1">
              <a:lnSpc>
                <a:spcPct val="115000"/>
              </a:lnSpc>
              <a:buFontTx/>
              <a:buBlip>
                <a:blip r:embed="rId4"/>
              </a:buBlip>
            </a:pPr>
            <a:r>
              <a:rPr lang="zh-CN" altLang="en-US" b="1"/>
              <a:t>面向用户的调度性能准则</a:t>
            </a:r>
          </a:p>
          <a:p>
            <a:pPr marL="1047750" lvl="2" indent="-190500">
              <a:lnSpc>
                <a:spcPct val="115000"/>
              </a:lnSpc>
              <a:buFontTx/>
              <a:buBlip>
                <a:blip r:embed="rId5"/>
              </a:buBlip>
            </a:pPr>
            <a:r>
              <a:rPr lang="zh-CN" altLang="en-US" b="1">
                <a:solidFill>
                  <a:srgbClr val="FF3300"/>
                </a:solidFill>
              </a:rPr>
              <a:t>周转时间：</a:t>
            </a:r>
            <a:r>
              <a:rPr lang="zh-CN" altLang="en-US" b="1"/>
              <a:t>作业从提交到完成（得到结果）所经历的时间。包括：在收容队列中等待，</a:t>
            </a:r>
            <a:r>
              <a:rPr lang="en-US" altLang="zh-CN" b="1"/>
              <a:t>CPU</a:t>
            </a:r>
            <a:r>
              <a:rPr lang="zh-CN" altLang="en-US" b="1"/>
              <a:t>上执行，就绪队列和阻塞队列中等待，结果输出等待</a:t>
            </a:r>
            <a:r>
              <a:rPr lang="en-US" altLang="zh-CN" b="1"/>
              <a:t>——</a:t>
            </a:r>
            <a:r>
              <a:rPr lang="zh-CN" altLang="en-US" b="1"/>
              <a:t>批处理系统</a:t>
            </a:r>
          </a:p>
          <a:p>
            <a:pPr marL="1524000" lvl="3" indent="-285750">
              <a:lnSpc>
                <a:spcPct val="115000"/>
              </a:lnSpc>
              <a:buFontTx/>
              <a:buBlip>
                <a:blip r:embed="rId6"/>
              </a:buBlip>
            </a:pPr>
            <a:r>
              <a:rPr lang="zh-CN" altLang="en-US" b="1"/>
              <a:t>周转时间</a:t>
            </a:r>
            <a:r>
              <a:rPr lang="en-US" altLang="zh-CN" b="1" i="1"/>
              <a:t>T</a:t>
            </a:r>
            <a:r>
              <a:rPr lang="en-US" altLang="zh-CN" b="1" i="1" baseline="-25000"/>
              <a:t>i</a:t>
            </a:r>
            <a:r>
              <a:rPr lang="en-US" altLang="zh-CN" b="1"/>
              <a:t>=</a:t>
            </a:r>
            <a:r>
              <a:rPr lang="zh-CN" altLang="en-US" b="1"/>
              <a:t>作业完成时间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 i="1" baseline="-25000"/>
              <a:t>ei</a:t>
            </a:r>
            <a:r>
              <a:rPr lang="en-US" altLang="zh-CN" b="1"/>
              <a:t>)-</a:t>
            </a:r>
            <a:r>
              <a:rPr lang="zh-CN" altLang="en-US" b="1"/>
              <a:t>作业提交时间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 i="1" baseline="-25000"/>
              <a:t>si</a:t>
            </a:r>
            <a:r>
              <a:rPr lang="en-US" altLang="zh-CN" b="1"/>
              <a:t>)</a:t>
            </a:r>
          </a:p>
          <a:p>
            <a:pPr marL="1524000" lvl="3" indent="-285750">
              <a:lnSpc>
                <a:spcPct val="115000"/>
              </a:lnSpc>
              <a:buFontTx/>
              <a:buNone/>
            </a:pPr>
            <a:r>
              <a:rPr lang="en-US" altLang="zh-CN" b="1"/>
              <a:t>                       =</a:t>
            </a:r>
            <a:r>
              <a:rPr lang="zh-CN" altLang="en-US" b="1"/>
              <a:t>作业等待时间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 i="1" baseline="-25000"/>
              <a:t>wi</a:t>
            </a:r>
            <a:r>
              <a:rPr lang="en-US" altLang="zh-CN" b="1"/>
              <a:t>)+</a:t>
            </a:r>
            <a:r>
              <a:rPr lang="zh-CN" altLang="en-US" b="1"/>
              <a:t>作业执行时间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 i="1" baseline="-25000"/>
              <a:t>ri</a:t>
            </a:r>
            <a:r>
              <a:rPr lang="en-US" altLang="zh-CN" b="1"/>
              <a:t>)</a:t>
            </a:r>
          </a:p>
          <a:p>
            <a:pPr marL="1524000" lvl="3" indent="-285750">
              <a:lnSpc>
                <a:spcPct val="115000"/>
              </a:lnSpc>
              <a:buFontTx/>
              <a:buBlip>
                <a:blip r:embed="rId6"/>
              </a:buBlip>
            </a:pPr>
            <a:r>
              <a:rPr lang="zh-CN" altLang="en-US" b="1"/>
              <a:t>平均周转时间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9D76D95A-495F-4F89-BB71-36EE2B74C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7138" y="5710238"/>
          <a:ext cx="9334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748975" imgH="431613" progId="Equation.3">
                  <p:embed/>
                </p:oleObj>
              </mc:Choice>
              <mc:Fallback>
                <p:oleObj name="Equation" r:id="rId7" imgW="748975" imgH="431613" progId="Equation.3">
                  <p:embed/>
                  <p:pic>
                    <p:nvPicPr>
                      <p:cNvPr id="46084" name="Object 4">
                        <a:extLst>
                          <a:ext uri="{FF2B5EF4-FFF2-40B4-BE49-F238E27FC236}">
                            <a16:creationId xmlns:a16="http://schemas.microsoft.com/office/drawing/2014/main" id="{9D76D95A-495F-4F89-BB71-36EE2B74C8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5710238"/>
                        <a:ext cx="9334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>
            <a:extLst>
              <a:ext uri="{FF2B5EF4-FFF2-40B4-BE49-F238E27FC236}">
                <a16:creationId xmlns:a16="http://schemas.microsoft.com/office/drawing/2014/main" id="{220E520D-9C18-4159-BCD0-86DBDA576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625D252-45CC-43F3-ACDB-3342C743A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sz="4000" b="1">
                <a:solidFill>
                  <a:srgbClr val="0033CC"/>
                </a:solidFill>
              </a:rPr>
              <a:t>4.2 </a:t>
            </a:r>
            <a:r>
              <a:rPr lang="zh-CN" altLang="en-US" sz="4000" b="1">
                <a:solidFill>
                  <a:srgbClr val="0033CC"/>
                </a:solidFill>
              </a:rPr>
              <a:t>作业调度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sz="3600" b="1">
                <a:solidFill>
                  <a:srgbClr val="008000"/>
                </a:solidFill>
              </a:rPr>
              <a:t>4.2.3 </a:t>
            </a:r>
            <a:r>
              <a:rPr lang="zh-CN" altLang="en-US" sz="3600" b="1">
                <a:solidFill>
                  <a:srgbClr val="008000"/>
                </a:solidFill>
              </a:rPr>
              <a:t>作业调度目标与性能衡量</a:t>
            </a:r>
          </a:p>
          <a:p>
            <a:pPr marL="666750" lvl="1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sz="3200" b="1"/>
              <a:t>面向用户的调度性能准则</a:t>
            </a:r>
          </a:p>
          <a:p>
            <a:pPr marL="1047750" lvl="2" indent="-190500">
              <a:lnSpc>
                <a:spcPct val="115000"/>
              </a:lnSpc>
              <a:spcBef>
                <a:spcPct val="15000"/>
              </a:spcBef>
              <a:buFontTx/>
              <a:buBlip>
                <a:blip r:embed="rId5"/>
              </a:buBlip>
            </a:pPr>
            <a:r>
              <a:rPr lang="zh-CN" altLang="en-US" sz="2800" b="1">
                <a:solidFill>
                  <a:srgbClr val="FF3300"/>
                </a:solidFill>
              </a:rPr>
              <a:t>带权周转时间</a:t>
            </a:r>
            <a:endParaRPr lang="zh-CN" altLang="en-US" sz="2800" b="1"/>
          </a:p>
          <a:p>
            <a:pPr marL="1524000" lvl="3" indent="-285750">
              <a:lnSpc>
                <a:spcPct val="115000"/>
              </a:lnSpc>
              <a:spcBef>
                <a:spcPct val="15000"/>
              </a:spcBef>
              <a:buFontTx/>
              <a:buBlip>
                <a:blip r:embed="rId6"/>
              </a:buBlip>
            </a:pPr>
            <a:r>
              <a:rPr lang="zh-CN" altLang="en-US" sz="2400" b="1"/>
              <a:t>带权周转时间</a:t>
            </a:r>
            <a:r>
              <a:rPr lang="en-US" altLang="zh-CN" sz="2400" b="1" i="1"/>
              <a:t>W</a:t>
            </a:r>
            <a:r>
              <a:rPr lang="en-US" altLang="zh-CN" sz="2400" b="1" i="1" baseline="-25000"/>
              <a:t>i</a:t>
            </a:r>
            <a:r>
              <a:rPr lang="en-US" altLang="zh-CN" sz="2400" b="1"/>
              <a:t>=</a:t>
            </a:r>
            <a:r>
              <a:rPr lang="en-US" altLang="zh-CN" sz="2400" b="1" i="1"/>
              <a:t>T</a:t>
            </a:r>
            <a:r>
              <a:rPr lang="en-US" altLang="zh-CN" sz="2400" b="1" i="1" baseline="-25000"/>
              <a:t>i </a:t>
            </a:r>
            <a:r>
              <a:rPr lang="en-US" altLang="zh-CN" sz="2400" b="1"/>
              <a:t>/ </a:t>
            </a:r>
            <a:r>
              <a:rPr lang="en-US" altLang="zh-CN" sz="2400" b="1" i="1"/>
              <a:t>T</a:t>
            </a:r>
            <a:r>
              <a:rPr lang="en-US" altLang="zh-CN" sz="2400" b="1" i="1" baseline="-25000"/>
              <a:t>ri</a:t>
            </a:r>
            <a:endParaRPr lang="en-US" altLang="zh-CN" sz="2400" b="1"/>
          </a:p>
          <a:p>
            <a:pPr marL="1524000" lvl="3" indent="-285750">
              <a:lnSpc>
                <a:spcPct val="115000"/>
              </a:lnSpc>
              <a:spcBef>
                <a:spcPct val="15000"/>
              </a:spcBef>
              <a:buFontTx/>
              <a:buBlip>
                <a:blip r:embed="rId6"/>
              </a:buBlip>
            </a:pPr>
            <a:r>
              <a:rPr lang="zh-CN" altLang="en-US" sz="2400" b="1"/>
              <a:t>平均带权周转时间</a:t>
            </a:r>
          </a:p>
          <a:p>
            <a:pPr marL="1047750" lvl="2" indent="-190500">
              <a:lnSpc>
                <a:spcPct val="115000"/>
              </a:lnSpc>
              <a:spcBef>
                <a:spcPct val="15000"/>
              </a:spcBef>
              <a:buFontTx/>
              <a:buBlip>
                <a:blip r:embed="rId5"/>
              </a:buBlip>
            </a:pPr>
            <a:r>
              <a:rPr lang="zh-CN" altLang="en-US" sz="2800" b="1">
                <a:solidFill>
                  <a:srgbClr val="FF3300"/>
                </a:solidFill>
              </a:rPr>
              <a:t>响应时间：</a:t>
            </a:r>
            <a:r>
              <a:rPr lang="zh-CN" altLang="en-US" sz="2800" b="1"/>
              <a:t>用户输入一个请求（如击键）到系统给出首次响应（如屏幕显示）的时间</a:t>
            </a:r>
            <a:r>
              <a:rPr lang="en-US" altLang="zh-CN" sz="2800" b="1"/>
              <a:t>——</a:t>
            </a:r>
            <a:r>
              <a:rPr lang="zh-CN" altLang="en-US" sz="2800" b="1"/>
              <a:t>分时系统</a:t>
            </a: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D5CD3A13-6F06-4C38-B89A-F4793F168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1050" y="4329113"/>
          <a:ext cx="12192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7" imgW="837836" imgH="431613" progId="Equation.3">
                  <p:embed/>
                </p:oleObj>
              </mc:Choice>
              <mc:Fallback>
                <p:oleObj name="Equation" r:id="rId7" imgW="837836" imgH="431613" progId="Equation.3">
                  <p:embed/>
                  <p:pic>
                    <p:nvPicPr>
                      <p:cNvPr id="48132" name="Object 4">
                        <a:extLst>
                          <a:ext uri="{FF2B5EF4-FFF2-40B4-BE49-F238E27FC236}">
                            <a16:creationId xmlns:a16="http://schemas.microsoft.com/office/drawing/2014/main" id="{D5CD3A13-6F06-4C38-B89A-F4793F168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4329113"/>
                        <a:ext cx="12192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>
            <a:extLst>
              <a:ext uri="{FF2B5EF4-FFF2-40B4-BE49-F238E27FC236}">
                <a16:creationId xmlns:a16="http://schemas.microsoft.com/office/drawing/2014/main" id="{5D018CDC-7B52-4015-8F80-CFE27DD14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87D9E99-A9F5-43E7-BDF3-719554551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257800"/>
          </a:xfrm>
        </p:spPr>
        <p:txBody>
          <a:bodyPr/>
          <a:lstStyle/>
          <a:p>
            <a:pPr marL="285750" indent="-285750" eaLnBrk="1" hangingPunct="1"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0033CC"/>
                </a:solidFill>
              </a:rPr>
              <a:t>4.2 </a:t>
            </a:r>
            <a:r>
              <a:rPr lang="zh-CN" altLang="en-US" sz="3600" b="1">
                <a:solidFill>
                  <a:srgbClr val="0033CC"/>
                </a:solidFill>
              </a:rPr>
              <a:t>作业调度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</a:pPr>
            <a:r>
              <a:rPr lang="en-US" altLang="zh-CN" b="1">
                <a:solidFill>
                  <a:srgbClr val="008000"/>
                </a:solidFill>
              </a:rPr>
              <a:t>4.2.3 </a:t>
            </a:r>
            <a:r>
              <a:rPr lang="zh-CN" altLang="en-US" b="1">
                <a:solidFill>
                  <a:srgbClr val="008000"/>
                </a:solidFill>
              </a:rPr>
              <a:t>作业调度目标与性能衡量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b="1"/>
              <a:t>面向系统的调度性能准则</a:t>
            </a:r>
          </a:p>
          <a:p>
            <a:pPr lvl="2" indent="-285750">
              <a:lnSpc>
                <a:spcPct val="120000"/>
              </a:lnSpc>
              <a:buFontTx/>
              <a:buBlip>
                <a:blip r:embed="rId4"/>
              </a:buBlip>
            </a:pPr>
            <a:r>
              <a:rPr lang="zh-CN" altLang="en-US" b="1">
                <a:solidFill>
                  <a:srgbClr val="FF3300"/>
                </a:solidFill>
              </a:rPr>
              <a:t>吞吐量：</a:t>
            </a:r>
            <a:r>
              <a:rPr lang="zh-CN" altLang="en-US" b="1"/>
              <a:t>单位时间内所完成的作业数，与作业本身特性和调度算法都有关系</a:t>
            </a:r>
            <a:r>
              <a:rPr lang="en-US" altLang="zh-CN" b="1"/>
              <a:t>——</a:t>
            </a:r>
            <a:r>
              <a:rPr lang="zh-CN" altLang="en-US" b="1"/>
              <a:t>批处理系统</a:t>
            </a:r>
          </a:p>
          <a:p>
            <a:pPr lvl="2" indent="-285750">
              <a:lnSpc>
                <a:spcPct val="120000"/>
              </a:lnSpc>
              <a:buFontTx/>
              <a:buBlip>
                <a:blip r:embed="rId4"/>
              </a:buBlip>
            </a:pPr>
            <a:r>
              <a:rPr lang="zh-CN" altLang="en-US" b="1">
                <a:solidFill>
                  <a:srgbClr val="FF3300"/>
                </a:solidFill>
              </a:rPr>
              <a:t>处理机利用率：</a:t>
            </a:r>
            <a:r>
              <a:rPr lang="en-US" altLang="zh-CN" b="1"/>
              <a:t>——</a:t>
            </a:r>
            <a:r>
              <a:rPr lang="zh-CN" altLang="en-US" b="1"/>
              <a:t>大中型主机</a:t>
            </a:r>
          </a:p>
          <a:p>
            <a:pPr lvl="2" indent="-285750">
              <a:lnSpc>
                <a:spcPct val="120000"/>
              </a:lnSpc>
              <a:buFontTx/>
              <a:buBlip>
                <a:blip r:embed="rId4"/>
              </a:buBlip>
            </a:pPr>
            <a:r>
              <a:rPr lang="zh-CN" altLang="en-US" b="1">
                <a:solidFill>
                  <a:srgbClr val="FF3300"/>
                </a:solidFill>
              </a:rPr>
              <a:t>各种设备的均衡利用：</a:t>
            </a:r>
            <a:r>
              <a:rPr lang="zh-CN" altLang="en-US" b="1"/>
              <a:t>如</a:t>
            </a:r>
            <a:r>
              <a:rPr lang="en-US" altLang="zh-CN" b="1"/>
              <a:t>CPU</a:t>
            </a:r>
            <a:r>
              <a:rPr lang="zh-CN" altLang="en-US" b="1"/>
              <a:t>繁忙的作业和</a:t>
            </a:r>
            <a:r>
              <a:rPr lang="en-US" altLang="zh-CN" b="1"/>
              <a:t>I/O</a:t>
            </a:r>
            <a:r>
              <a:rPr lang="zh-CN" altLang="en-US" b="1"/>
              <a:t>繁忙（指次数多，每次时间短）的作业搭配</a:t>
            </a:r>
            <a:r>
              <a:rPr lang="en-US" altLang="zh-CN" b="1"/>
              <a:t>——</a:t>
            </a:r>
            <a:r>
              <a:rPr lang="zh-CN" altLang="en-US" b="1"/>
              <a:t>大中型主机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>
            <a:extLst>
              <a:ext uri="{FF2B5EF4-FFF2-40B4-BE49-F238E27FC236}">
                <a16:creationId xmlns:a16="http://schemas.microsoft.com/office/drawing/2014/main" id="{DF304562-ED3F-4B2C-BB55-2A7026FD6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51C8732-1DB3-4D1C-8AF5-15BD58BC8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3505200"/>
          </a:xfrm>
        </p:spPr>
        <p:txBody>
          <a:bodyPr/>
          <a:lstStyle/>
          <a:p>
            <a:pPr marL="285750" indent="-285750" eaLnBrk="1" hangingPunct="1">
              <a:lnSpc>
                <a:spcPct val="120000"/>
              </a:lnSpc>
              <a:buFontTx/>
              <a:buNone/>
            </a:pPr>
            <a:r>
              <a:rPr lang="en-US" altLang="zh-CN" sz="4000" b="1">
                <a:solidFill>
                  <a:srgbClr val="0033CC"/>
                </a:solidFill>
              </a:rPr>
              <a:t>4.2 </a:t>
            </a:r>
            <a:r>
              <a:rPr lang="zh-CN" altLang="en-US" sz="4000" b="1">
                <a:solidFill>
                  <a:srgbClr val="0033CC"/>
                </a:solidFill>
              </a:rPr>
              <a:t>作业调度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008000"/>
                </a:solidFill>
              </a:rPr>
              <a:t>4.2.3 </a:t>
            </a:r>
            <a:r>
              <a:rPr lang="zh-CN" altLang="en-US" sz="3600" b="1">
                <a:solidFill>
                  <a:srgbClr val="008000"/>
                </a:solidFill>
              </a:rPr>
              <a:t>作业调度目标与性能衡量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sz="3200" b="1"/>
              <a:t>算法本身的调度性能准则</a:t>
            </a:r>
          </a:p>
          <a:p>
            <a:pPr lvl="2" indent="-285750">
              <a:lnSpc>
                <a:spcPct val="120000"/>
              </a:lnSpc>
              <a:buFontTx/>
              <a:buBlip>
                <a:blip r:embed="rId4"/>
              </a:buBlip>
            </a:pPr>
            <a:r>
              <a:rPr lang="zh-CN" altLang="en-US" sz="2800" b="1">
                <a:solidFill>
                  <a:srgbClr val="FF3300"/>
                </a:solidFill>
              </a:rPr>
              <a:t>易于执行</a:t>
            </a:r>
          </a:p>
          <a:p>
            <a:pPr lvl="2" indent="-285750">
              <a:lnSpc>
                <a:spcPct val="120000"/>
              </a:lnSpc>
              <a:buFontTx/>
              <a:buBlip>
                <a:blip r:embed="rId4"/>
              </a:buBlip>
            </a:pPr>
            <a:r>
              <a:rPr lang="zh-CN" altLang="en-US" sz="2800" b="1">
                <a:solidFill>
                  <a:srgbClr val="FF3300"/>
                </a:solidFill>
              </a:rPr>
              <a:t>执行开销比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>
            <a:extLst>
              <a:ext uri="{FF2B5EF4-FFF2-40B4-BE49-F238E27FC236}">
                <a16:creationId xmlns:a16="http://schemas.microsoft.com/office/drawing/2014/main" id="{A546274B-6729-4EC9-9DB9-5ED56A275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72126B3-469B-4311-9648-F329B1D9E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4102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b="1">
                <a:solidFill>
                  <a:srgbClr val="0033CC"/>
                </a:solidFill>
              </a:rPr>
              <a:t>4.3 </a:t>
            </a:r>
            <a:r>
              <a:rPr lang="zh-CN" altLang="en-US" b="1">
                <a:solidFill>
                  <a:srgbClr val="0033CC"/>
                </a:solidFill>
              </a:rPr>
              <a:t>进程调度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</a:rPr>
              <a:t>4.3.1 </a:t>
            </a:r>
            <a:r>
              <a:rPr lang="zh-CN" altLang="en-US" sz="2800" b="1">
                <a:solidFill>
                  <a:srgbClr val="008000"/>
                </a:solidFill>
              </a:rPr>
              <a:t>进程调度的功能</a:t>
            </a:r>
          </a:p>
          <a:p>
            <a:pPr marL="666750" lvl="1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3"/>
              </a:buBlip>
            </a:pPr>
            <a:r>
              <a:rPr lang="zh-CN" altLang="en-US" sz="2400" b="1">
                <a:solidFill>
                  <a:srgbClr val="FF3300"/>
                </a:solidFill>
              </a:rPr>
              <a:t>记录</a:t>
            </a:r>
            <a:r>
              <a:rPr lang="zh-CN" altLang="en-US" sz="2400" b="1"/>
              <a:t>所有进程的运行状况（静态和动态）</a:t>
            </a:r>
          </a:p>
          <a:p>
            <a:pPr marL="666750" lvl="1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3"/>
              </a:buBlip>
            </a:pPr>
            <a:r>
              <a:rPr lang="zh-CN" altLang="en-US" sz="2400" b="1"/>
              <a:t>当进程出让</a:t>
            </a:r>
            <a:r>
              <a:rPr lang="en-US" altLang="zh-CN" sz="2400" b="1"/>
              <a:t>CPU</a:t>
            </a:r>
            <a:r>
              <a:rPr lang="zh-CN" altLang="en-US" sz="2400" b="1"/>
              <a:t>或调度程序剥夺执行状态进程占用的</a:t>
            </a:r>
            <a:r>
              <a:rPr lang="en-US" altLang="zh-CN" sz="2400" b="1"/>
              <a:t>CPU</a:t>
            </a:r>
            <a:r>
              <a:rPr lang="zh-CN" altLang="en-US" sz="2400" b="1"/>
              <a:t>时，</a:t>
            </a:r>
            <a:r>
              <a:rPr lang="zh-CN" altLang="en-US" sz="2400" b="1">
                <a:solidFill>
                  <a:srgbClr val="FF3300"/>
                </a:solidFill>
              </a:rPr>
              <a:t>选择</a:t>
            </a:r>
            <a:r>
              <a:rPr lang="zh-CN" altLang="en-US" sz="2400" b="1"/>
              <a:t>适当的进程分派</a:t>
            </a:r>
            <a:r>
              <a:rPr lang="en-US" altLang="zh-CN" sz="2400" b="1"/>
              <a:t>CPU</a:t>
            </a:r>
          </a:p>
          <a:p>
            <a:pPr marL="666750" lvl="1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3"/>
              </a:buBlip>
            </a:pPr>
            <a:r>
              <a:rPr lang="zh-CN" altLang="en-US" sz="2400" b="1"/>
              <a:t>完成</a:t>
            </a:r>
            <a:r>
              <a:rPr lang="zh-CN" altLang="en-US" sz="2400" b="1">
                <a:solidFill>
                  <a:srgbClr val="FF3300"/>
                </a:solidFill>
              </a:rPr>
              <a:t>上下文切换，</a:t>
            </a:r>
            <a:r>
              <a:rPr lang="zh-CN" altLang="en-US" sz="2400" b="1"/>
              <a:t>用户态执行进程</a:t>
            </a:r>
            <a:r>
              <a:rPr lang="en-US" altLang="zh-CN" sz="2400" b="1"/>
              <a:t>A</a:t>
            </a:r>
            <a:r>
              <a:rPr lang="zh-CN" altLang="en-US" sz="2400" b="1"/>
              <a:t>通过</a:t>
            </a:r>
            <a:r>
              <a:rPr lang="zh-CN" altLang="en-US" sz="2400" b="1">
                <a:solidFill>
                  <a:srgbClr val="FF3300"/>
                </a:solidFill>
              </a:rPr>
              <a:t>时钟中断或系统调用</a:t>
            </a:r>
            <a:r>
              <a:rPr lang="zh-CN" altLang="en-US" sz="2400" b="1"/>
              <a:t>进入</a:t>
            </a:r>
            <a:r>
              <a:rPr lang="en-US" altLang="zh-CN" sz="2400" b="1"/>
              <a:t>OS</a:t>
            </a:r>
            <a:r>
              <a:rPr lang="zh-CN" altLang="en-US" sz="2400" b="1"/>
              <a:t>核心的进程调度器，完成：</a:t>
            </a:r>
          </a:p>
          <a:p>
            <a:pPr lvl="2" indent="-28575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sz="2000" b="1"/>
              <a:t>保存进程</a:t>
            </a:r>
            <a:r>
              <a:rPr lang="en-US" altLang="zh-CN" sz="2000" b="1"/>
              <a:t>A</a:t>
            </a:r>
            <a:r>
              <a:rPr lang="zh-CN" altLang="en-US" sz="2000" b="1"/>
              <a:t>的上下文，恢复进程</a:t>
            </a:r>
            <a:r>
              <a:rPr lang="en-US" altLang="zh-CN" sz="2000" b="1"/>
              <a:t>B</a:t>
            </a:r>
            <a:r>
              <a:rPr lang="zh-CN" altLang="en-US" sz="2000" b="1"/>
              <a:t>的上下文（</a:t>
            </a:r>
            <a:r>
              <a:rPr lang="en-US" altLang="zh-CN" sz="2000" b="1"/>
              <a:t>CPU</a:t>
            </a:r>
            <a:r>
              <a:rPr lang="zh-CN" altLang="en-US" sz="2000" b="1"/>
              <a:t>寄存器和一些表格的当前指针）</a:t>
            </a:r>
          </a:p>
          <a:p>
            <a:pPr lvl="2" indent="-28575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sz="2000" b="1"/>
              <a:t>用户态执行进程</a:t>
            </a:r>
            <a:r>
              <a:rPr lang="en-US" altLang="zh-CN" sz="2000" b="1"/>
              <a:t>B</a:t>
            </a:r>
            <a:r>
              <a:rPr lang="zh-CN" altLang="en-US" sz="2000" b="1"/>
              <a:t>代码</a:t>
            </a:r>
          </a:p>
          <a:p>
            <a:pPr lvl="2" indent="-28575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5"/>
              </a:buBlip>
            </a:pPr>
            <a:r>
              <a:rPr lang="zh-CN" altLang="en-US" sz="2000" b="1"/>
              <a:t>注：上下文切换之后，指令和数据快速缓存</a:t>
            </a:r>
            <a:r>
              <a:rPr lang="en-US" altLang="zh-CN" sz="2000" b="1"/>
              <a:t>cache</a:t>
            </a:r>
            <a:r>
              <a:rPr lang="zh-CN" altLang="en-US" sz="2000" b="1"/>
              <a:t>通常需要更新，执行速度降低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>
            <a:extLst>
              <a:ext uri="{FF2B5EF4-FFF2-40B4-BE49-F238E27FC236}">
                <a16:creationId xmlns:a16="http://schemas.microsoft.com/office/drawing/2014/main" id="{685BC461-3BCB-4401-9930-A4C9BD330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00F7624-FB5A-48BD-87CC-0850D4937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pPr marL="285750" indent="-285750" eaLnBrk="1" hangingPunct="1"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4.3 </a:t>
            </a:r>
            <a:r>
              <a:rPr lang="zh-CN" altLang="en-US" b="1" dirty="0">
                <a:solidFill>
                  <a:srgbClr val="0033CC"/>
                </a:solidFill>
              </a:rPr>
              <a:t>进程调度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</a:rPr>
              <a:t>4.3.2 </a:t>
            </a:r>
            <a:r>
              <a:rPr lang="zh-CN" altLang="en-US" sz="2800" b="1" dirty="0">
                <a:solidFill>
                  <a:srgbClr val="008000"/>
                </a:solidFill>
              </a:rPr>
              <a:t>进程调度的时机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sz="2400" b="1" dirty="0"/>
              <a:t>正在执行的进程执行完毕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sz="2400" b="1" dirty="0"/>
              <a:t>执行进程自己调用阻塞原语使自己变为等待状态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sz="2400" b="1" dirty="0"/>
              <a:t>将睡眠的进程唤醒，将其加入就绪队列后，执行进程调度程序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sz="2400" b="1" dirty="0"/>
              <a:t>执行进程调用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操作，因资源不足被阻塞</a:t>
            </a:r>
          </a:p>
          <a:p>
            <a:pPr lvl="2" indent="-285750" eaLnBrk="1" hangingPunct="1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zh-CN" sz="2200" b="1" dirty="0"/>
              <a:t>(count-1&lt;0)</a:t>
            </a:r>
            <a:r>
              <a:rPr lang="zh-CN" altLang="en-US" sz="2200" b="1" dirty="0"/>
              <a:t>：阻塞</a:t>
            </a:r>
          </a:p>
          <a:p>
            <a:pPr marL="666750" lvl="1" indent="-190500" eaLnBrk="1" hangingPunct="1">
              <a:lnSpc>
                <a:spcPct val="120000"/>
              </a:lnSpc>
              <a:buBlip>
                <a:blip r:embed="rId3"/>
              </a:buBlip>
            </a:pPr>
            <a:r>
              <a:rPr lang="zh-CN" altLang="en-US" sz="2400" b="1" dirty="0"/>
              <a:t>执行进程调用</a:t>
            </a:r>
            <a:r>
              <a:rPr lang="en-US" altLang="zh-CN" sz="2400" b="1" dirty="0"/>
              <a:t>V</a:t>
            </a:r>
            <a:r>
              <a:rPr lang="zh-CN" altLang="en-US" sz="2400" b="1" dirty="0"/>
              <a:t>操作，</a:t>
            </a:r>
            <a:r>
              <a:rPr lang="en-US" altLang="zh-CN" sz="2400" b="1" dirty="0"/>
              <a:t>(count+1&lt;=0) </a:t>
            </a:r>
            <a:r>
              <a:rPr lang="zh-CN" altLang="en-US" sz="2400" b="1" dirty="0"/>
              <a:t>：唤醒等待的进程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>
            <a:extLst>
              <a:ext uri="{FF2B5EF4-FFF2-40B4-BE49-F238E27FC236}">
                <a16:creationId xmlns:a16="http://schemas.microsoft.com/office/drawing/2014/main" id="{D7A281FE-97E0-4786-9C96-AA3D96CA5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2DFFF5B-ABE6-4722-9E30-688F12779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572000"/>
          </a:xfrm>
        </p:spPr>
        <p:txBody>
          <a:bodyPr/>
          <a:lstStyle/>
          <a:p>
            <a:pPr marL="285750" indent="-285750" eaLnBrk="1" hangingPunct="1">
              <a:lnSpc>
                <a:spcPct val="120000"/>
              </a:lnSpc>
              <a:buFontTx/>
              <a:buNone/>
            </a:pPr>
            <a:r>
              <a:rPr lang="en-US" altLang="zh-CN" b="1">
                <a:solidFill>
                  <a:srgbClr val="0033CC"/>
                </a:solidFill>
              </a:rPr>
              <a:t>4.3 </a:t>
            </a:r>
            <a:r>
              <a:rPr lang="zh-CN" altLang="en-US" b="1">
                <a:solidFill>
                  <a:srgbClr val="0033CC"/>
                </a:solidFill>
              </a:rPr>
              <a:t>进程调度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</a:rPr>
              <a:t>4.3.2 </a:t>
            </a:r>
            <a:r>
              <a:rPr lang="zh-CN" altLang="en-US" sz="2800" b="1">
                <a:solidFill>
                  <a:srgbClr val="008000"/>
                </a:solidFill>
              </a:rPr>
              <a:t>进程调度的时机（续）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sz="2400" b="1"/>
              <a:t>执行进程因</a:t>
            </a:r>
            <a:r>
              <a:rPr lang="en-US" altLang="zh-CN" sz="2400" b="1"/>
              <a:t>I/O</a:t>
            </a:r>
            <a:r>
              <a:rPr lang="zh-CN" altLang="en-US" sz="2400" b="1"/>
              <a:t>被阻塞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sz="2400" b="1"/>
              <a:t>分时系统中时间片用完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sz="2400" b="1"/>
              <a:t>系统调用执行完毕，从系统程序返回到用户程序时，进行进程调度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sz="2400" b="1"/>
              <a:t>可剥夺方式下，就绪队列中某进程优先级高于执行进程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</a:rPr>
              <a:t>      </a:t>
            </a:r>
            <a:r>
              <a:rPr lang="en-US" altLang="zh-CN" sz="2400" b="1">
                <a:solidFill>
                  <a:srgbClr val="FF3300"/>
                </a:solidFill>
              </a:rPr>
              <a:t>OS</a:t>
            </a:r>
            <a:r>
              <a:rPr lang="zh-CN" altLang="en-US" sz="2400" b="1">
                <a:solidFill>
                  <a:srgbClr val="FF3300"/>
                </a:solidFill>
              </a:rPr>
              <a:t>在以上几种原因之一发生时进行进程调度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>
            <a:extLst>
              <a:ext uri="{FF2B5EF4-FFF2-40B4-BE49-F238E27FC236}">
                <a16:creationId xmlns:a16="http://schemas.microsoft.com/office/drawing/2014/main" id="{2F4B97FE-999C-4CD9-8D07-4753C585B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4790C46-C3E8-4304-B392-76236B929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1816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4.3 </a:t>
            </a:r>
            <a:r>
              <a:rPr lang="zh-CN" altLang="en-US" sz="3600" b="1" dirty="0">
                <a:solidFill>
                  <a:srgbClr val="0033CC"/>
                </a:solidFill>
              </a:rPr>
              <a:t>进程调度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b="1" dirty="0">
                <a:solidFill>
                  <a:srgbClr val="008000"/>
                </a:solidFill>
              </a:rPr>
              <a:t>4.3.3 </a:t>
            </a:r>
            <a:r>
              <a:rPr lang="zh-CN" altLang="en-US" b="1" dirty="0">
                <a:solidFill>
                  <a:srgbClr val="008000"/>
                </a:solidFill>
              </a:rPr>
              <a:t>进程上下文切换</a:t>
            </a:r>
          </a:p>
          <a:p>
            <a:pPr marL="666750" lvl="1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3"/>
              </a:buBlip>
            </a:pPr>
            <a:r>
              <a:rPr lang="zh-CN" altLang="en-US" b="1" dirty="0"/>
              <a:t>进程上下文由正文段、数据段、硬件寄存器的内容以及有关数据结构组成</a:t>
            </a:r>
          </a:p>
          <a:p>
            <a:pPr marL="666750" lvl="1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3"/>
              </a:buBlip>
            </a:pPr>
            <a:r>
              <a:rPr lang="zh-CN" altLang="en-US" b="1" dirty="0"/>
              <a:t>进程上下文切换步骤</a:t>
            </a:r>
          </a:p>
          <a:p>
            <a:pPr marL="1047750" lvl="2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b="1" dirty="0"/>
              <a:t>决定是否切换以及是否允许切换</a:t>
            </a:r>
          </a:p>
          <a:p>
            <a:pPr marL="1047750" lvl="2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b="1" dirty="0"/>
              <a:t>保存当前执行进程的上下文</a:t>
            </a:r>
          </a:p>
          <a:p>
            <a:pPr marL="1047750" lvl="2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b="1" dirty="0"/>
              <a:t>应用调度算法选择一个处于就绪状态的进程</a:t>
            </a:r>
          </a:p>
          <a:p>
            <a:pPr marL="1047750" lvl="2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b="1" dirty="0"/>
              <a:t>恢复或装配所选进程的上下文，将</a:t>
            </a:r>
            <a:r>
              <a:rPr lang="en-US" altLang="zh-CN" b="1" dirty="0"/>
              <a:t>CPU</a:t>
            </a:r>
            <a:r>
              <a:rPr lang="zh-CN" altLang="en-US" b="1" dirty="0"/>
              <a:t>控制权交给所选进程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>
            <a:extLst>
              <a:ext uri="{FF2B5EF4-FFF2-40B4-BE49-F238E27FC236}">
                <a16:creationId xmlns:a16="http://schemas.microsoft.com/office/drawing/2014/main" id="{E690C854-26E9-483F-8195-9D39D71C2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E70B89C-16C0-4851-BACE-C6CD2DD67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1816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sz="4000" b="1" dirty="0">
                <a:solidFill>
                  <a:srgbClr val="0033CC"/>
                </a:solidFill>
              </a:rPr>
              <a:t>4.3 </a:t>
            </a:r>
            <a:r>
              <a:rPr lang="zh-CN" altLang="en-US" sz="4000" b="1" dirty="0">
                <a:solidFill>
                  <a:srgbClr val="0033CC"/>
                </a:solidFill>
              </a:rPr>
              <a:t>进程调度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sz="3600" b="1">
                <a:solidFill>
                  <a:srgbClr val="008000"/>
                </a:solidFill>
              </a:rPr>
              <a:t>4.3.4 </a:t>
            </a:r>
            <a:r>
              <a:rPr lang="zh-CN" altLang="en-US" sz="3600" b="1" dirty="0">
                <a:solidFill>
                  <a:srgbClr val="008000"/>
                </a:solidFill>
              </a:rPr>
              <a:t>进程调度性能评价</a:t>
            </a:r>
          </a:p>
          <a:p>
            <a:pPr marL="666750" lvl="1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3"/>
              </a:buBlip>
            </a:pPr>
            <a:r>
              <a:rPr lang="zh-CN" altLang="en-US" sz="3200" b="1" dirty="0"/>
              <a:t>定性衡量</a:t>
            </a:r>
          </a:p>
          <a:p>
            <a:pPr marL="1238250" lvl="2" indent="-3810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sz="2800" b="1" dirty="0"/>
              <a:t>调度的可靠性</a:t>
            </a:r>
          </a:p>
          <a:p>
            <a:pPr marL="1238250" lvl="2" indent="-3810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sz="2800" b="1" dirty="0"/>
              <a:t>调度的简洁性</a:t>
            </a:r>
          </a:p>
          <a:p>
            <a:pPr marL="666750" lvl="1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3"/>
              </a:buBlip>
            </a:pPr>
            <a:r>
              <a:rPr lang="zh-CN" altLang="en-US" sz="3200" b="1" dirty="0"/>
              <a:t>定量衡量</a:t>
            </a:r>
          </a:p>
          <a:p>
            <a:pPr marL="1238250" lvl="2" indent="-3810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en-US" altLang="zh-CN" sz="2800" b="1" dirty="0"/>
              <a:t>CPU</a:t>
            </a:r>
            <a:r>
              <a:rPr lang="zh-CN" altLang="en-US" sz="2800" b="1" dirty="0"/>
              <a:t>利用率</a:t>
            </a:r>
          </a:p>
          <a:p>
            <a:pPr marL="1238250" lvl="2" indent="-3810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sz="2800" b="1" dirty="0"/>
              <a:t>进程在队列中的等待时间与执行时间之比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>
            <a:extLst>
              <a:ext uri="{FF2B5EF4-FFF2-40B4-BE49-F238E27FC236}">
                <a16:creationId xmlns:a16="http://schemas.microsoft.com/office/drawing/2014/main" id="{C79B8D5D-DC22-4DF1-BFD6-A96C55257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A30BF3D3-0DC0-41E5-96C3-B3ABA51E0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  <a:noFill/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zh-CN" altLang="en-US" sz="2800" b="1"/>
              <a:t>处理机管理的工作是对</a:t>
            </a:r>
            <a:r>
              <a:rPr lang="en-US" altLang="zh-CN" sz="2800" b="1"/>
              <a:t>CPU</a:t>
            </a:r>
            <a:r>
              <a:rPr lang="zh-CN" altLang="en-US" sz="2800" b="1"/>
              <a:t>资源进行合理的分配使用，以提高处理机</a:t>
            </a:r>
            <a:r>
              <a:rPr lang="zh-CN" altLang="en-US" sz="2800" b="1">
                <a:solidFill>
                  <a:srgbClr val="FF3300"/>
                </a:solidFill>
              </a:rPr>
              <a:t>利用率</a:t>
            </a:r>
            <a:r>
              <a:rPr lang="zh-CN" altLang="en-US" sz="2800" b="1"/>
              <a:t>，并使各用户</a:t>
            </a:r>
            <a:r>
              <a:rPr lang="zh-CN" altLang="en-US" sz="2800" b="1">
                <a:solidFill>
                  <a:srgbClr val="FF3300"/>
                </a:solidFill>
              </a:rPr>
              <a:t>公平</a:t>
            </a:r>
            <a:r>
              <a:rPr lang="zh-CN" altLang="en-US" sz="2800" b="1"/>
              <a:t>地得到处理机资源。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sz="2800" b="1"/>
              <a:t>要解决的问题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WHAT</a:t>
            </a:r>
            <a:r>
              <a:rPr lang="zh-CN" altLang="en-US" sz="2400" b="1"/>
              <a:t>：按什么原则分配</a:t>
            </a:r>
            <a:r>
              <a:rPr lang="en-US" altLang="zh-CN" sz="2400" b="1"/>
              <a:t>CPU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      —</a:t>
            </a:r>
            <a:r>
              <a:rPr lang="zh-CN" altLang="en-US" sz="2400" b="1"/>
              <a:t>进程调度算法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WHEN</a:t>
            </a:r>
            <a:r>
              <a:rPr lang="zh-CN" altLang="en-US" sz="2400" b="1"/>
              <a:t>：何时分配</a:t>
            </a:r>
            <a:r>
              <a:rPr lang="en-US" altLang="zh-CN" sz="2400" b="1"/>
              <a:t>CPU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      —</a:t>
            </a:r>
            <a:r>
              <a:rPr lang="zh-CN" altLang="en-US" sz="2400" b="1"/>
              <a:t>进程调度的时机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HOW</a:t>
            </a:r>
            <a:r>
              <a:rPr lang="zh-CN" altLang="en-US" sz="2400" b="1"/>
              <a:t>： 如何分配</a:t>
            </a:r>
            <a:r>
              <a:rPr lang="en-US" altLang="zh-CN" sz="2400" b="1"/>
              <a:t>CPU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      —CPU</a:t>
            </a:r>
            <a:r>
              <a:rPr lang="zh-CN" altLang="en-US" sz="2400" b="1"/>
              <a:t>调度过程（进程的上下文切换）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>
            <a:extLst>
              <a:ext uri="{FF2B5EF4-FFF2-40B4-BE49-F238E27FC236}">
                <a16:creationId xmlns:a16="http://schemas.microsoft.com/office/drawing/2014/main" id="{F59AF1C9-3ACD-4D36-BFA2-3382F4160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BC071FC-EC1C-4AE4-9228-4340DD67C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78850" cy="5181600"/>
          </a:xfrm>
        </p:spPr>
        <p:txBody>
          <a:bodyPr/>
          <a:lstStyle/>
          <a:p>
            <a:pPr marL="265113" indent="-265113" eaLnBrk="1" hangingPunct="1">
              <a:lnSpc>
                <a:spcPct val="115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65113" indent="-265113" eaLnBrk="1" hangingPunct="1">
              <a:lnSpc>
                <a:spcPct val="115000"/>
              </a:lnSpc>
              <a:spcBef>
                <a:spcPct val="1500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008000"/>
                </a:solidFill>
              </a:rPr>
              <a:t>处理机调度（</a:t>
            </a:r>
            <a:r>
              <a:rPr lang="en-US" altLang="zh-CN" sz="2800" b="1" dirty="0">
                <a:solidFill>
                  <a:srgbClr val="008000"/>
                </a:solidFill>
              </a:rPr>
              <a:t>CPU</a:t>
            </a:r>
            <a:r>
              <a:rPr lang="zh-CN" altLang="en-US" sz="2800" b="1" dirty="0">
                <a:solidFill>
                  <a:srgbClr val="008000"/>
                </a:solidFill>
              </a:rPr>
              <a:t>调度）</a:t>
            </a:r>
            <a:endParaRPr lang="zh-CN" altLang="en-US" sz="2800" b="1" dirty="0"/>
          </a:p>
          <a:p>
            <a:pPr marL="627063" lvl="1" indent="-182563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3"/>
              </a:buBlip>
              <a:defRPr/>
            </a:pPr>
            <a:r>
              <a:rPr lang="zh-CN" altLang="en-US" sz="2400" b="1" dirty="0"/>
              <a:t> </a:t>
            </a:r>
            <a:r>
              <a:rPr lang="zh-CN" altLang="en-US" b="1" dirty="0"/>
              <a:t>定义</a:t>
            </a:r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r>
              <a:rPr lang="zh-CN" altLang="en-US" b="1" dirty="0"/>
              <a:t>其任务是控制、协调作业</a:t>
            </a:r>
            <a:r>
              <a:rPr lang="en-US" altLang="zh-CN" b="1" dirty="0"/>
              <a:t>/</a:t>
            </a:r>
            <a:r>
              <a:rPr lang="zh-CN" altLang="en-US" b="1" dirty="0"/>
              <a:t>进程对</a:t>
            </a:r>
            <a:r>
              <a:rPr lang="en-US" altLang="zh-CN" b="1" dirty="0"/>
              <a:t>CPU</a:t>
            </a:r>
            <a:r>
              <a:rPr lang="zh-CN" altLang="en-US" b="1" dirty="0"/>
              <a:t>的竞争</a:t>
            </a:r>
            <a:endParaRPr lang="en-US" altLang="zh-CN" b="1" dirty="0"/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r>
              <a:rPr lang="zh-CN" altLang="en-US" b="1" dirty="0"/>
              <a:t>即按一定的调度算法，从输入井</a:t>
            </a:r>
            <a:r>
              <a:rPr lang="en-US" altLang="zh-CN" b="1" dirty="0"/>
              <a:t>(</a:t>
            </a:r>
            <a:r>
              <a:rPr lang="zh-CN" altLang="en-US" b="1" dirty="0"/>
              <a:t>就绪队列</a:t>
            </a:r>
            <a:r>
              <a:rPr lang="en-US" altLang="zh-CN" b="1" dirty="0"/>
              <a:t>)</a:t>
            </a:r>
            <a:r>
              <a:rPr lang="zh-CN" altLang="en-US" b="1" dirty="0"/>
              <a:t>中选择一个作业</a:t>
            </a:r>
            <a:r>
              <a:rPr lang="en-US" altLang="zh-CN" b="1" dirty="0"/>
              <a:t>(</a:t>
            </a:r>
            <a:r>
              <a:rPr lang="zh-CN" altLang="en-US" b="1" dirty="0"/>
              <a:t>进程</a:t>
            </a:r>
            <a:r>
              <a:rPr lang="en-US" altLang="zh-CN" b="1" dirty="0"/>
              <a:t>)</a:t>
            </a:r>
            <a:r>
              <a:rPr lang="zh-CN" altLang="en-US" b="1" dirty="0"/>
              <a:t>，把</a:t>
            </a:r>
            <a:r>
              <a:rPr lang="en-US" altLang="zh-CN" b="1" dirty="0"/>
              <a:t>CPU</a:t>
            </a:r>
            <a:r>
              <a:rPr lang="zh-CN" altLang="en-US" b="1" dirty="0"/>
              <a:t>的使用权交给被选中的作业</a:t>
            </a:r>
            <a:r>
              <a:rPr lang="en-US" altLang="zh-CN" b="1" dirty="0"/>
              <a:t>(</a:t>
            </a:r>
            <a:r>
              <a:rPr lang="zh-CN" altLang="en-US" b="1" dirty="0"/>
              <a:t>进程</a:t>
            </a:r>
            <a:r>
              <a:rPr lang="en-US" altLang="zh-CN" b="1" dirty="0"/>
              <a:t>)</a:t>
            </a:r>
          </a:p>
          <a:p>
            <a:pPr marL="627063" lvl="1" indent="-182563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3"/>
              </a:buBlip>
              <a:defRPr/>
            </a:pPr>
            <a:r>
              <a:rPr lang="zh-CN" altLang="en-US" b="1" dirty="0"/>
              <a:t> 系统场景</a:t>
            </a:r>
            <a:endParaRPr lang="en-US" altLang="zh-CN" b="1" dirty="0"/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r>
              <a:rPr lang="en-US" altLang="zh-CN" b="1" dirty="0"/>
              <a:t> N</a:t>
            </a:r>
            <a:r>
              <a:rPr lang="zh-CN" altLang="en-US" b="1" dirty="0"/>
              <a:t>个作业在输入井中，等待进入系统执行</a:t>
            </a:r>
            <a:endParaRPr lang="en-US" altLang="zh-CN" b="1" dirty="0"/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r>
              <a:rPr lang="en-US" altLang="zh-CN" b="1" dirty="0"/>
              <a:t> N</a:t>
            </a:r>
            <a:r>
              <a:rPr lang="zh-CN" altLang="en-US" b="1" dirty="0"/>
              <a:t>个进程在就绪队列中，等待上</a:t>
            </a:r>
            <a:r>
              <a:rPr lang="en-US" altLang="zh-CN" b="1" dirty="0"/>
              <a:t>CPU</a:t>
            </a:r>
            <a:r>
              <a:rPr lang="zh-CN" altLang="en-US" b="1" dirty="0"/>
              <a:t>运行</a:t>
            </a:r>
            <a:endParaRPr lang="en-US" altLang="zh-CN" b="1" dirty="0"/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需要决策：哪个作业</a:t>
            </a:r>
            <a:r>
              <a:rPr lang="en-US" altLang="zh-CN" b="1" dirty="0"/>
              <a:t>/</a:t>
            </a:r>
            <a:r>
              <a:rPr lang="zh-CN" altLang="en-US" b="1" dirty="0"/>
              <a:t>进程获得</a:t>
            </a:r>
            <a:r>
              <a:rPr lang="en-US" altLang="zh-CN" b="1" dirty="0"/>
              <a:t>CPU</a:t>
            </a:r>
            <a:r>
              <a:rPr lang="zh-CN" altLang="en-US" b="1" dirty="0"/>
              <a:t>资源</a:t>
            </a:r>
          </a:p>
          <a:p>
            <a:pPr marL="676275" lvl="1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>
            <a:extLst>
              <a:ext uri="{FF2B5EF4-FFF2-40B4-BE49-F238E27FC236}">
                <a16:creationId xmlns:a16="http://schemas.microsoft.com/office/drawing/2014/main" id="{B4B676CC-5D80-4EA8-B77D-FCBF73F20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9DD8E6A-8951-45A4-973F-DCB29EE40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181600"/>
          </a:xfrm>
        </p:spPr>
        <p:txBody>
          <a:bodyPr/>
          <a:lstStyle/>
          <a:p>
            <a:pPr marL="265113" indent="-265113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65113" indent="-265113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zh-CN" altLang="en-US" sz="2800" b="1" dirty="0">
                <a:solidFill>
                  <a:srgbClr val="008000"/>
                </a:solidFill>
              </a:rPr>
              <a:t>先来先服务：</a:t>
            </a:r>
            <a:r>
              <a:rPr lang="zh-CN" altLang="en-US" sz="2400" b="1" dirty="0"/>
              <a:t>简单的调度算法，按先后顺序进行调度</a:t>
            </a:r>
          </a:p>
          <a:p>
            <a:pPr marL="627063" lvl="1" indent="-182563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3"/>
              </a:buBlip>
            </a:pPr>
            <a:r>
              <a:rPr lang="zh-CN" altLang="en-US" sz="2400" b="1" dirty="0"/>
              <a:t> </a:t>
            </a:r>
            <a:r>
              <a:rPr lang="en-US" altLang="zh-CN" b="1" dirty="0"/>
              <a:t>FCFS</a:t>
            </a:r>
            <a:r>
              <a:rPr lang="zh-CN" altLang="en-US" b="1" dirty="0"/>
              <a:t>算法</a:t>
            </a:r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b="1" dirty="0"/>
              <a:t>按照作业提交或进程变为就绪状态的</a:t>
            </a:r>
            <a:r>
              <a:rPr lang="zh-CN" altLang="en-US" b="1" dirty="0">
                <a:solidFill>
                  <a:srgbClr val="FF3300"/>
                </a:solidFill>
              </a:rPr>
              <a:t>先后次序</a:t>
            </a:r>
            <a:r>
              <a:rPr lang="zh-CN" altLang="en-US" b="1" dirty="0"/>
              <a:t>，分派</a:t>
            </a:r>
            <a:r>
              <a:rPr lang="en-US" altLang="zh-CN" b="1" dirty="0"/>
              <a:t>CPU</a:t>
            </a:r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b="1" dirty="0"/>
              <a:t>当前作业或进程占用</a:t>
            </a:r>
            <a:r>
              <a:rPr lang="en-US" altLang="zh-CN" b="1" dirty="0"/>
              <a:t>CPU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F3300"/>
                </a:solidFill>
              </a:rPr>
              <a:t>直到执行完或阻塞</a:t>
            </a:r>
            <a:r>
              <a:rPr lang="zh-CN" altLang="en-US" b="1" dirty="0"/>
              <a:t>，才出让</a:t>
            </a:r>
            <a:r>
              <a:rPr lang="en-US" altLang="zh-CN" b="1" dirty="0"/>
              <a:t>CPU</a:t>
            </a:r>
            <a:r>
              <a:rPr lang="zh-CN" altLang="en-US" b="1" dirty="0"/>
              <a:t>（非抢占方式）</a:t>
            </a:r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b="1" dirty="0"/>
              <a:t>在作业或进程</a:t>
            </a:r>
            <a:r>
              <a:rPr lang="zh-CN" altLang="en-US" b="1" dirty="0">
                <a:solidFill>
                  <a:srgbClr val="FF3300"/>
                </a:solidFill>
              </a:rPr>
              <a:t>唤醒后</a:t>
            </a:r>
            <a:r>
              <a:rPr lang="zh-CN" altLang="en-US" b="1" dirty="0"/>
              <a:t>（如</a:t>
            </a:r>
            <a:r>
              <a:rPr lang="en-US" altLang="zh-CN" b="1" dirty="0"/>
              <a:t>I/O</a:t>
            </a:r>
            <a:r>
              <a:rPr lang="zh-CN" altLang="en-US" b="1" dirty="0"/>
              <a:t>完成），并不立即恢复执行，通常等到当前作业或进程出让</a:t>
            </a:r>
            <a:r>
              <a:rPr lang="en-US" altLang="zh-CN" b="1" dirty="0"/>
              <a:t>CPU</a:t>
            </a:r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b="1" dirty="0"/>
              <a:t>最简单的算法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>
            <a:extLst>
              <a:ext uri="{FF2B5EF4-FFF2-40B4-BE49-F238E27FC236}">
                <a16:creationId xmlns:a16="http://schemas.microsoft.com/office/drawing/2014/main" id="{112A9D05-EC00-40EF-9800-ADF27E896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7248443-7B6C-48BD-9C1B-EDA502B92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1816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zh-CN" altLang="en-US" sz="2800" b="1" dirty="0">
                <a:solidFill>
                  <a:srgbClr val="008000"/>
                </a:solidFill>
              </a:rPr>
              <a:t>先来先服务：</a:t>
            </a:r>
            <a:r>
              <a:rPr lang="zh-CN" altLang="en-US" sz="2400" b="1" dirty="0"/>
              <a:t>简单的调度算法，按先后顺序进行调度</a:t>
            </a:r>
          </a:p>
          <a:p>
            <a:pPr marL="666750" lvl="1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3"/>
              </a:buBlip>
            </a:pPr>
            <a:r>
              <a:rPr lang="en-US" altLang="zh-CN" b="1" dirty="0"/>
              <a:t> FCFS</a:t>
            </a:r>
            <a:r>
              <a:rPr lang="zh-CN" altLang="en-US" b="1" dirty="0"/>
              <a:t>特点</a:t>
            </a:r>
          </a:p>
          <a:p>
            <a:pPr marL="1165225" lvl="2" indent="-3079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b="1" dirty="0"/>
              <a:t>公平</a:t>
            </a:r>
            <a:endParaRPr lang="en-US" altLang="zh-CN" b="1" dirty="0"/>
          </a:p>
          <a:p>
            <a:pPr marL="1165225" lvl="2" indent="-3079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b="1" dirty="0"/>
              <a:t>比较有利于长作业，而不利于短作业</a:t>
            </a:r>
          </a:p>
          <a:p>
            <a:pPr marL="1165225" lvl="2" indent="-3079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b="1" dirty="0"/>
              <a:t>有利于</a:t>
            </a:r>
            <a:r>
              <a:rPr lang="en-US" altLang="zh-CN" b="1" dirty="0"/>
              <a:t>CPU</a:t>
            </a:r>
            <a:r>
              <a:rPr lang="zh-CN" altLang="en-US" b="1" dirty="0"/>
              <a:t>繁忙的作业，而不利于</a:t>
            </a:r>
            <a:r>
              <a:rPr lang="en-US" altLang="zh-CN" b="1" dirty="0"/>
              <a:t>I/O</a:t>
            </a:r>
            <a:r>
              <a:rPr lang="zh-CN" altLang="en-US" b="1" dirty="0"/>
              <a:t>繁忙的作业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8F3EC3-58CF-4E21-897C-762AFC7AD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"/>
          <a:stretch>
            <a:fillRect/>
          </a:stretch>
        </p:blipFill>
        <p:spPr bwMode="auto">
          <a:xfrm>
            <a:off x="2486025" y="4437063"/>
            <a:ext cx="6189663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8EE7D93-3C58-4061-9CEC-AD85FA426A0C}"/>
              </a:ext>
            </a:extLst>
          </p:cNvPr>
          <p:cNvSpPr txBox="1"/>
          <p:nvPr/>
        </p:nvSpPr>
        <p:spPr>
          <a:xfrm>
            <a:off x="900113" y="4429125"/>
            <a:ext cx="1701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+mj-lt"/>
              </a:rPr>
              <a:t>CPU</a:t>
            </a:r>
            <a:r>
              <a:rPr lang="zh-CN" altLang="en-US" sz="2000" b="1" dirty="0">
                <a:latin typeface="+mj-lt"/>
              </a:rPr>
              <a:t>繁忙型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12EDF2-5622-4231-9D74-EE694601A973}"/>
              </a:ext>
            </a:extLst>
          </p:cNvPr>
          <p:cNvSpPr txBox="1"/>
          <p:nvPr/>
        </p:nvSpPr>
        <p:spPr>
          <a:xfrm>
            <a:off x="1004888" y="5876925"/>
            <a:ext cx="14065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+mj-lt"/>
              </a:rPr>
              <a:t>I/O</a:t>
            </a:r>
            <a:r>
              <a:rPr lang="zh-CN" altLang="en-US" sz="2000" b="1" dirty="0">
                <a:latin typeface="+mj-lt"/>
              </a:rPr>
              <a:t>繁忙型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>
            <a:extLst>
              <a:ext uri="{FF2B5EF4-FFF2-40B4-BE49-F238E27FC236}">
                <a16:creationId xmlns:a16="http://schemas.microsoft.com/office/drawing/2014/main" id="{D2536994-E860-4465-B5E4-5781604E3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4655C6B-DB61-42FB-BE7B-D25B04FF4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22875"/>
          </a:xfrm>
        </p:spPr>
        <p:txBody>
          <a:bodyPr/>
          <a:lstStyle/>
          <a:p>
            <a:pPr marL="265113" indent="-265113" eaLnBrk="1" hangingPunct="1">
              <a:lnSpc>
                <a:spcPct val="115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65113" indent="-265113" eaLnBrk="1" hangingPunct="1">
              <a:lnSpc>
                <a:spcPct val="115000"/>
              </a:lnSpc>
              <a:spcBef>
                <a:spcPct val="1500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008000"/>
                </a:solidFill>
              </a:rPr>
              <a:t>先来先服务：</a:t>
            </a:r>
            <a:r>
              <a:rPr lang="zh-CN" altLang="en-US" sz="2400" b="1" dirty="0"/>
              <a:t>简单的调度算法，按先后顺序进行调度</a:t>
            </a:r>
          </a:p>
          <a:p>
            <a:pPr marL="627063" lvl="1" indent="-182563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3"/>
              </a:buBlip>
              <a:defRPr/>
            </a:pPr>
            <a:r>
              <a:rPr lang="zh-CN" altLang="en-US" sz="2400" b="1" dirty="0"/>
              <a:t> </a:t>
            </a:r>
            <a:r>
              <a:rPr lang="en-US" altLang="zh-CN" b="1" dirty="0"/>
              <a:t>FCFS</a:t>
            </a:r>
            <a:r>
              <a:rPr lang="zh-CN" altLang="en-US" b="1" dirty="0"/>
              <a:t>例子</a:t>
            </a:r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r>
              <a:rPr lang="zh-CN" altLang="en-US" b="1" dirty="0"/>
              <a:t>设三个进程</a:t>
            </a:r>
            <a:r>
              <a:rPr lang="en-US" altLang="zh-CN" b="1" dirty="0"/>
              <a:t>0</a:t>
            </a:r>
            <a:r>
              <a:rPr lang="zh-CN" altLang="en-US" b="1" dirty="0"/>
              <a:t>时刻按顺序就绪：</a:t>
            </a:r>
            <a:r>
              <a:rPr lang="en-US" altLang="zh-CN" b="1" dirty="0"/>
              <a:t>P1</a:t>
            </a:r>
            <a:r>
              <a:rPr lang="zh-CN" altLang="en-US" b="1" dirty="0"/>
              <a:t>，</a:t>
            </a:r>
            <a:r>
              <a:rPr lang="en-US" altLang="zh-CN" b="1" dirty="0"/>
              <a:t>P2</a:t>
            </a:r>
            <a:r>
              <a:rPr lang="zh-CN" altLang="en-US" b="1" dirty="0"/>
              <a:t>，</a:t>
            </a:r>
            <a:r>
              <a:rPr lang="en-US" altLang="zh-CN" b="1" dirty="0"/>
              <a:t>P3</a:t>
            </a:r>
            <a:r>
              <a:rPr lang="zh-CN" altLang="en-US" b="1" dirty="0"/>
              <a:t>；进程</a:t>
            </a:r>
            <a:r>
              <a:rPr lang="en-US" altLang="zh-CN" b="1" dirty="0"/>
              <a:t>P1</a:t>
            </a:r>
            <a:r>
              <a:rPr lang="zh-CN" altLang="en-US" b="1" dirty="0"/>
              <a:t>执行需要</a:t>
            </a:r>
            <a:r>
              <a:rPr lang="en-US" altLang="zh-CN" b="1" dirty="0"/>
              <a:t>20</a:t>
            </a:r>
            <a:r>
              <a:rPr lang="zh-CN" altLang="en-US" b="1" dirty="0"/>
              <a:t>秒，进程</a:t>
            </a:r>
            <a:r>
              <a:rPr lang="en-US" altLang="zh-CN" b="1" dirty="0"/>
              <a:t>P2</a:t>
            </a:r>
            <a:r>
              <a:rPr lang="zh-CN" altLang="en-US" b="1" dirty="0"/>
              <a:t>需要</a:t>
            </a:r>
            <a:r>
              <a:rPr lang="en-US" altLang="zh-CN" b="1" dirty="0"/>
              <a:t>6</a:t>
            </a:r>
            <a:r>
              <a:rPr lang="zh-CN" altLang="en-US" b="1" dirty="0"/>
              <a:t>秒，进程</a:t>
            </a:r>
            <a:r>
              <a:rPr lang="en-US" altLang="zh-CN" b="1" dirty="0"/>
              <a:t>P3</a:t>
            </a:r>
            <a:r>
              <a:rPr lang="zh-CN" altLang="en-US" b="1" dirty="0"/>
              <a:t>需要</a:t>
            </a:r>
            <a:r>
              <a:rPr lang="en-US" altLang="zh-CN" b="1" dirty="0"/>
              <a:t>4</a:t>
            </a:r>
            <a:r>
              <a:rPr lang="zh-CN" altLang="en-US" b="1" dirty="0"/>
              <a:t>秒</a:t>
            </a:r>
            <a:endParaRPr lang="en-US" altLang="zh-CN" b="1" dirty="0"/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调度顺序：</a:t>
            </a:r>
            <a:endParaRPr lang="en-US" altLang="zh-CN" b="1" dirty="0"/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endParaRPr lang="en-US" altLang="zh-CN" b="1" dirty="0"/>
          </a:p>
          <a:p>
            <a:pPr marL="806450" lvl="2" indent="0" eaLnBrk="1" hangingPunct="1">
              <a:lnSpc>
                <a:spcPct val="115000"/>
              </a:lnSpc>
              <a:spcBef>
                <a:spcPct val="15000"/>
              </a:spcBef>
              <a:buFontTx/>
              <a:buNone/>
              <a:defRPr/>
            </a:pPr>
            <a:endParaRPr lang="zh-CN" altLang="en-US" b="1" dirty="0"/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r>
              <a:rPr lang="zh-CN" altLang="en-US" b="1" dirty="0"/>
              <a:t>吞吐量：</a:t>
            </a:r>
            <a:r>
              <a:rPr lang="en-US" altLang="zh-CN" b="1" dirty="0"/>
              <a:t>3</a:t>
            </a:r>
            <a:r>
              <a:rPr lang="zh-CN" altLang="en-US" b="1" dirty="0"/>
              <a:t>进程</a:t>
            </a:r>
            <a:r>
              <a:rPr lang="en-US" altLang="zh-CN" b="1" dirty="0"/>
              <a:t>/30</a:t>
            </a:r>
            <a:r>
              <a:rPr lang="zh-CN" altLang="en-US" b="1" dirty="0"/>
              <a:t>秒</a:t>
            </a:r>
            <a:r>
              <a:rPr lang="en-US" altLang="zh-CN" b="1" dirty="0"/>
              <a:t>=0.1</a:t>
            </a:r>
            <a:r>
              <a:rPr lang="zh-CN" altLang="en-US" b="1" dirty="0"/>
              <a:t>进程</a:t>
            </a:r>
            <a:r>
              <a:rPr lang="en-US" altLang="zh-CN" b="1" dirty="0"/>
              <a:t>/</a:t>
            </a:r>
            <a:r>
              <a:rPr lang="zh-CN" altLang="en-US" b="1" dirty="0"/>
              <a:t>秒</a:t>
            </a:r>
            <a:endParaRPr lang="en-US" altLang="zh-CN" b="1" dirty="0"/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r>
              <a:rPr lang="zh-CN" altLang="en-US" b="1" dirty="0"/>
              <a:t>周转时间：</a:t>
            </a:r>
            <a:r>
              <a:rPr lang="en-US" altLang="zh-CN" b="1" dirty="0"/>
              <a:t>P1 20</a:t>
            </a:r>
            <a:r>
              <a:rPr lang="zh-CN" altLang="en-US" b="1" dirty="0"/>
              <a:t>秒；</a:t>
            </a:r>
            <a:r>
              <a:rPr lang="en-US" altLang="zh-CN" b="1" dirty="0"/>
              <a:t>P2 26</a:t>
            </a:r>
            <a:r>
              <a:rPr lang="zh-CN" altLang="en-US" b="1" dirty="0"/>
              <a:t>秒； </a:t>
            </a:r>
            <a:r>
              <a:rPr lang="en-US" altLang="zh-CN" b="1" dirty="0"/>
              <a:t>P3 30</a:t>
            </a:r>
            <a:r>
              <a:rPr lang="zh-CN" altLang="en-US" b="1" dirty="0"/>
              <a:t>秒；</a:t>
            </a:r>
            <a:endParaRPr lang="en-US" altLang="zh-CN" b="1" dirty="0"/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r>
              <a:rPr lang="zh-CN" altLang="en-US" b="1" dirty="0"/>
              <a:t>平均周转时间：</a:t>
            </a:r>
            <a:r>
              <a:rPr lang="en-US" altLang="zh-CN" b="1" dirty="0"/>
              <a:t>25.3</a:t>
            </a:r>
            <a:r>
              <a:rPr lang="zh-CN" altLang="en-US" b="1" dirty="0"/>
              <a:t>秒</a:t>
            </a:r>
          </a:p>
        </p:txBody>
      </p:sp>
      <p:pic>
        <p:nvPicPr>
          <p:cNvPr id="14340" name="图片 2">
            <a:extLst>
              <a:ext uri="{FF2B5EF4-FFF2-40B4-BE49-F238E27FC236}">
                <a16:creationId xmlns:a16="http://schemas.microsoft.com/office/drawing/2014/main" id="{B5A8C1A2-8E2B-4D2B-900B-D477578CF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365625"/>
            <a:ext cx="609758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>
            <a:extLst>
              <a:ext uri="{FF2B5EF4-FFF2-40B4-BE49-F238E27FC236}">
                <a16:creationId xmlns:a16="http://schemas.microsoft.com/office/drawing/2014/main" id="{D14AE2DC-FF1F-465D-92CA-C738A5FD1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D4A0C58-AEBF-4292-AA51-69C227AFD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zh-CN" altLang="en-US" sz="2800" b="1" dirty="0">
                <a:solidFill>
                  <a:srgbClr val="008000"/>
                </a:solidFill>
              </a:rPr>
              <a:t>短作业优先</a:t>
            </a:r>
            <a:r>
              <a:rPr lang="zh-CN" altLang="en-US" sz="2800" b="1" dirty="0"/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(SJF, Shortest Job First)</a:t>
            </a:r>
            <a:r>
              <a:rPr lang="en-US" altLang="zh-CN" sz="2400" b="1" dirty="0"/>
              <a:t> </a:t>
            </a:r>
          </a:p>
          <a:p>
            <a:pPr marL="666750" lvl="1" indent="-190500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sz="2400" b="1" dirty="0"/>
              <a:t>  </a:t>
            </a:r>
            <a:r>
              <a:rPr lang="zh-CN" altLang="en-US" b="1" dirty="0"/>
              <a:t>又称为“短进程优先”</a:t>
            </a:r>
            <a:r>
              <a:rPr lang="en-US" altLang="zh-CN" b="1" dirty="0"/>
              <a:t>SPN(Shortest Process Next)</a:t>
            </a:r>
            <a:r>
              <a:rPr lang="zh-CN" altLang="en-US" b="1" dirty="0"/>
              <a:t>；这是对</a:t>
            </a:r>
            <a:r>
              <a:rPr lang="en-US" altLang="zh-CN" b="1" dirty="0"/>
              <a:t>FCFS</a:t>
            </a:r>
            <a:r>
              <a:rPr lang="zh-CN" altLang="en-US" b="1" dirty="0"/>
              <a:t>算法的改进，其目标是减少平均周转时间</a:t>
            </a:r>
          </a:p>
          <a:p>
            <a:pPr marL="666750" lvl="1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3"/>
              </a:buBlip>
            </a:pPr>
            <a:r>
              <a:rPr lang="zh-CN" altLang="en-US" b="1" dirty="0"/>
              <a:t> </a:t>
            </a:r>
            <a:r>
              <a:rPr lang="en-US" altLang="zh-CN" b="1" dirty="0"/>
              <a:t>SJF</a:t>
            </a:r>
            <a:r>
              <a:rPr lang="zh-CN" altLang="en-US" b="1" dirty="0"/>
              <a:t>算法</a:t>
            </a:r>
          </a:p>
          <a:p>
            <a:pPr marL="1254125" lvl="2" indent="-396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sz="2800" b="1" dirty="0"/>
              <a:t>对</a:t>
            </a:r>
            <a:r>
              <a:rPr lang="zh-CN" altLang="en-US" sz="2800" b="1" dirty="0">
                <a:solidFill>
                  <a:srgbClr val="FF3300"/>
                </a:solidFill>
              </a:rPr>
              <a:t>预计执行时间</a:t>
            </a:r>
            <a:r>
              <a:rPr lang="zh-CN" altLang="en-US" sz="2800" b="1" dirty="0"/>
              <a:t>短的作业（进程）优先分派处理机。通常后来的短作业</a:t>
            </a:r>
            <a:r>
              <a:rPr lang="zh-CN" altLang="en-US" sz="2800" b="1" dirty="0">
                <a:solidFill>
                  <a:srgbClr val="FF3300"/>
                </a:solidFill>
              </a:rPr>
              <a:t>不抢先</a:t>
            </a:r>
            <a:r>
              <a:rPr lang="zh-CN" altLang="en-US" sz="2800" b="1" dirty="0"/>
              <a:t>正在执行的作业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>
            <a:extLst>
              <a:ext uri="{FF2B5EF4-FFF2-40B4-BE49-F238E27FC236}">
                <a16:creationId xmlns:a16="http://schemas.microsoft.com/office/drawing/2014/main" id="{40588E20-736D-4C86-8A68-709468494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8D6A462-7FF1-44D4-A272-5CDE9CB3F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8496300" cy="52578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 dirty="0">
                <a:solidFill>
                  <a:srgbClr val="008000"/>
                </a:solidFill>
              </a:rPr>
              <a:t>短作业优先</a:t>
            </a:r>
            <a:r>
              <a:rPr lang="zh-CN" altLang="en-US" sz="2800" b="1" dirty="0"/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(SJF, Shortest Job First)</a:t>
            </a:r>
            <a:r>
              <a:rPr lang="en-US" altLang="zh-CN" sz="2400" b="1" dirty="0"/>
              <a:t> </a:t>
            </a:r>
            <a:endParaRPr lang="en-US" altLang="zh-CN" b="1" dirty="0"/>
          </a:p>
          <a:p>
            <a:pPr marL="666750" lvl="1" indent="-190500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3"/>
              </a:buBlip>
            </a:pPr>
            <a:r>
              <a:rPr lang="en-US" altLang="zh-CN" b="1" dirty="0"/>
              <a:t>SJF</a:t>
            </a:r>
            <a:r>
              <a:rPr lang="zh-CN" altLang="en-US" b="1" dirty="0"/>
              <a:t>优点</a:t>
            </a:r>
          </a:p>
          <a:p>
            <a:pPr marL="1165225" lvl="2" indent="-307975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4"/>
              </a:buBlip>
            </a:pPr>
            <a:r>
              <a:rPr lang="zh-CN" altLang="en-US" b="1" dirty="0"/>
              <a:t>比</a:t>
            </a:r>
            <a:r>
              <a:rPr lang="en-US" altLang="zh-CN" b="1" dirty="0"/>
              <a:t>FCFS</a:t>
            </a:r>
            <a:r>
              <a:rPr lang="zh-CN" altLang="en-US" b="1" dirty="0"/>
              <a:t>改善</a:t>
            </a:r>
            <a:r>
              <a:rPr lang="zh-CN" altLang="en-US" b="1" dirty="0">
                <a:solidFill>
                  <a:srgbClr val="FF3300"/>
                </a:solidFill>
              </a:rPr>
              <a:t>平均周转时间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3300"/>
                </a:solidFill>
              </a:rPr>
              <a:t>平均带权周转时间</a:t>
            </a:r>
            <a:r>
              <a:rPr lang="zh-CN" altLang="en-US" b="1" dirty="0"/>
              <a:t>，缩短作业的等待时间</a:t>
            </a:r>
          </a:p>
          <a:p>
            <a:pPr marL="1165225" lvl="2" indent="-307975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4"/>
              </a:buBlip>
            </a:pPr>
            <a:r>
              <a:rPr lang="zh-CN" altLang="en-US" b="1" dirty="0"/>
              <a:t>提高系统的</a:t>
            </a:r>
            <a:r>
              <a:rPr lang="zh-CN" altLang="en-US" b="1" dirty="0">
                <a:solidFill>
                  <a:srgbClr val="FF3300"/>
                </a:solidFill>
              </a:rPr>
              <a:t>吞吐量</a:t>
            </a:r>
          </a:p>
          <a:p>
            <a:pPr marL="666750" lvl="1" indent="-190500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3"/>
              </a:buBlip>
            </a:pPr>
            <a:r>
              <a:rPr lang="en-US" altLang="zh-CN" b="1" dirty="0"/>
              <a:t>SJF</a:t>
            </a:r>
            <a:r>
              <a:rPr lang="zh-CN" altLang="en-US" b="1" dirty="0"/>
              <a:t>缺点</a:t>
            </a:r>
          </a:p>
          <a:p>
            <a:pPr marL="1165225" lvl="2" indent="-307975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4"/>
              </a:buBlip>
            </a:pPr>
            <a:r>
              <a:rPr lang="zh-CN" altLang="en-US" b="1" dirty="0">
                <a:solidFill>
                  <a:srgbClr val="FF3300"/>
                </a:solidFill>
              </a:rPr>
              <a:t>对长作业非常不利</a:t>
            </a:r>
            <a:r>
              <a:rPr lang="zh-CN" altLang="en-US" b="1" dirty="0"/>
              <a:t>，可能长时间得不到执行（饥饿）</a:t>
            </a:r>
          </a:p>
          <a:p>
            <a:pPr marL="1165225" lvl="2" indent="-307975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4"/>
              </a:buBlip>
            </a:pPr>
            <a:r>
              <a:rPr lang="zh-CN" altLang="en-US" b="1" dirty="0"/>
              <a:t>未能依据作业的</a:t>
            </a:r>
            <a:r>
              <a:rPr lang="zh-CN" altLang="en-US" b="1" dirty="0">
                <a:solidFill>
                  <a:srgbClr val="FF3300"/>
                </a:solidFill>
              </a:rPr>
              <a:t>紧迫程度</a:t>
            </a:r>
            <a:r>
              <a:rPr lang="zh-CN" altLang="en-US" b="1" dirty="0"/>
              <a:t>来划分执行的优先级</a:t>
            </a:r>
          </a:p>
          <a:p>
            <a:pPr marL="1165225" lvl="2" indent="-307975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4"/>
              </a:buBlip>
            </a:pPr>
            <a:r>
              <a:rPr lang="zh-CN" altLang="en-US" b="1" dirty="0">
                <a:solidFill>
                  <a:srgbClr val="FF3300"/>
                </a:solidFill>
              </a:rPr>
              <a:t>难以准确估计作业（进程）的执行时间</a:t>
            </a:r>
            <a:r>
              <a:rPr lang="zh-CN" altLang="en-US" b="1" dirty="0"/>
              <a:t>，从而影响调度性能</a:t>
            </a:r>
          </a:p>
        </p:txBody>
      </p:sp>
      <p:sp>
        <p:nvSpPr>
          <p:cNvPr id="18436" name="横卷形 1">
            <a:extLst>
              <a:ext uri="{FF2B5EF4-FFF2-40B4-BE49-F238E27FC236}">
                <a16:creationId xmlns:a16="http://schemas.microsoft.com/office/drawing/2014/main" id="{3940B68C-FEFA-4EF0-BE70-F3D8D81EF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3243263"/>
            <a:ext cx="4051300" cy="100965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8437" name="文本框 2">
            <a:extLst>
              <a:ext uri="{FF2B5EF4-FFF2-40B4-BE49-F238E27FC236}">
                <a16:creationId xmlns:a16="http://schemas.microsoft.com/office/drawing/2014/main" id="{EA8CB888-86CB-4979-8395-C3AC3F83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3398838"/>
            <a:ext cx="4105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/>
              <a:t>在所有作业同时可运行时，</a:t>
            </a:r>
            <a:r>
              <a:rPr lang="en-US" altLang="zh-CN" sz="2000" b="1"/>
              <a:t>SJF</a:t>
            </a:r>
            <a:r>
              <a:rPr lang="zh-CN" altLang="en-US" sz="2000" b="1"/>
              <a:t>算法可以得到最短的平均周转时间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>
            <a:extLst>
              <a:ext uri="{FF2B5EF4-FFF2-40B4-BE49-F238E27FC236}">
                <a16:creationId xmlns:a16="http://schemas.microsoft.com/office/drawing/2014/main" id="{D0F86B51-FD65-40FB-8E65-879CF8157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FF795A8-2851-4E53-BE1C-3C8B74305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3400" b="1" dirty="0">
                <a:solidFill>
                  <a:srgbClr val="0033CC"/>
                </a:solidFill>
              </a:rPr>
              <a:t>4.4 </a:t>
            </a:r>
            <a:r>
              <a:rPr lang="zh-CN" altLang="en-US" sz="3400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3000" b="1" dirty="0">
                <a:solidFill>
                  <a:srgbClr val="008000"/>
                </a:solidFill>
              </a:rPr>
              <a:t>短作业优先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(SJF, Shortest Job First)</a:t>
            </a:r>
            <a:r>
              <a:rPr lang="en-US" altLang="zh-CN" sz="2400" b="1" dirty="0"/>
              <a:t> </a:t>
            </a:r>
            <a:endParaRPr lang="en-US" altLang="zh-CN" b="1" dirty="0"/>
          </a:p>
          <a:p>
            <a:pPr marL="666750" lvl="1" indent="-190500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3"/>
              </a:buBlip>
              <a:defRPr/>
            </a:pPr>
            <a:r>
              <a:rPr lang="en-US" altLang="zh-CN" b="1" dirty="0"/>
              <a:t>SJF</a:t>
            </a:r>
            <a:r>
              <a:rPr lang="zh-CN" altLang="en-US" b="1" dirty="0"/>
              <a:t>例子</a:t>
            </a:r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r>
              <a:rPr lang="zh-CN" altLang="en-US" b="1" dirty="0"/>
              <a:t> 设三个进程按顺序就绪：</a:t>
            </a:r>
            <a:r>
              <a:rPr lang="en-US" altLang="zh-CN" b="1" dirty="0"/>
              <a:t>P1</a:t>
            </a:r>
            <a:r>
              <a:rPr lang="zh-CN" altLang="en-US" b="1" dirty="0"/>
              <a:t>，</a:t>
            </a:r>
            <a:r>
              <a:rPr lang="en-US" altLang="zh-CN" b="1" dirty="0"/>
              <a:t>P2</a:t>
            </a:r>
            <a:r>
              <a:rPr lang="zh-CN" altLang="en-US" b="1" dirty="0"/>
              <a:t>，</a:t>
            </a:r>
            <a:r>
              <a:rPr lang="en-US" altLang="zh-CN" b="1" dirty="0"/>
              <a:t>P3</a:t>
            </a:r>
            <a:r>
              <a:rPr lang="zh-CN" altLang="en-US" b="1" dirty="0"/>
              <a:t>；进程</a:t>
            </a:r>
            <a:r>
              <a:rPr lang="en-US" altLang="zh-CN" b="1" dirty="0"/>
              <a:t>P1</a:t>
            </a:r>
            <a:r>
              <a:rPr lang="zh-CN" altLang="en-US" b="1" dirty="0"/>
              <a:t>执行需要</a:t>
            </a:r>
            <a:r>
              <a:rPr lang="en-US" altLang="zh-CN" b="1" dirty="0"/>
              <a:t>20</a:t>
            </a:r>
            <a:r>
              <a:rPr lang="zh-CN" altLang="en-US" b="1" dirty="0"/>
              <a:t>秒，进程</a:t>
            </a:r>
            <a:r>
              <a:rPr lang="en-US" altLang="zh-CN" b="1" dirty="0"/>
              <a:t>P2</a:t>
            </a:r>
            <a:r>
              <a:rPr lang="zh-CN" altLang="en-US" b="1" dirty="0"/>
              <a:t>需要</a:t>
            </a:r>
            <a:r>
              <a:rPr lang="en-US" altLang="zh-CN" b="1" dirty="0"/>
              <a:t>6</a:t>
            </a:r>
            <a:r>
              <a:rPr lang="zh-CN" altLang="en-US" b="1" dirty="0"/>
              <a:t>秒，进程</a:t>
            </a:r>
            <a:r>
              <a:rPr lang="en-US" altLang="zh-CN" b="1" dirty="0"/>
              <a:t>P3</a:t>
            </a:r>
            <a:r>
              <a:rPr lang="zh-CN" altLang="en-US" b="1" dirty="0"/>
              <a:t>需要</a:t>
            </a:r>
            <a:r>
              <a:rPr lang="en-US" altLang="zh-CN" b="1" dirty="0"/>
              <a:t>4</a:t>
            </a:r>
            <a:r>
              <a:rPr lang="zh-CN" altLang="en-US" b="1" dirty="0"/>
              <a:t>秒</a:t>
            </a:r>
            <a:endParaRPr lang="en-US" altLang="zh-CN" b="1" dirty="0"/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调度顺序：</a:t>
            </a:r>
            <a:endParaRPr lang="en-US" altLang="zh-CN" b="1" dirty="0"/>
          </a:p>
          <a:p>
            <a:pPr marL="1165225" lvl="2" indent="-307975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4"/>
              </a:buBlip>
              <a:defRPr/>
            </a:pPr>
            <a:endParaRPr lang="en-US" altLang="zh-CN" b="1" dirty="0"/>
          </a:p>
          <a:p>
            <a:pPr marL="857250" lvl="2" indent="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  <a:defRPr/>
            </a:pPr>
            <a:endParaRPr lang="en-US" altLang="zh-CN" b="1" dirty="0"/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r>
              <a:rPr lang="zh-CN" altLang="en-US" b="1" dirty="0"/>
              <a:t>吞吐量：</a:t>
            </a:r>
            <a:r>
              <a:rPr lang="en-US" altLang="zh-CN" b="1" dirty="0"/>
              <a:t>3</a:t>
            </a:r>
            <a:r>
              <a:rPr lang="zh-CN" altLang="en-US" b="1" dirty="0"/>
              <a:t>进程</a:t>
            </a:r>
            <a:r>
              <a:rPr lang="en-US" altLang="zh-CN" b="1" dirty="0"/>
              <a:t>/30</a:t>
            </a:r>
            <a:r>
              <a:rPr lang="zh-CN" altLang="en-US" b="1" dirty="0"/>
              <a:t>秒</a:t>
            </a:r>
            <a:r>
              <a:rPr lang="en-US" altLang="zh-CN" b="1" dirty="0"/>
              <a:t>=0.1</a:t>
            </a:r>
            <a:r>
              <a:rPr lang="zh-CN" altLang="en-US" b="1" dirty="0"/>
              <a:t>进程</a:t>
            </a:r>
            <a:r>
              <a:rPr lang="en-US" altLang="zh-CN" b="1" dirty="0"/>
              <a:t>/</a:t>
            </a:r>
            <a:r>
              <a:rPr lang="zh-CN" altLang="en-US" b="1" dirty="0"/>
              <a:t>秒</a:t>
            </a:r>
            <a:endParaRPr lang="en-US" altLang="zh-CN" b="1" dirty="0"/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r>
              <a:rPr lang="zh-CN" altLang="en-US" b="1" dirty="0"/>
              <a:t>周转时间：</a:t>
            </a:r>
            <a:r>
              <a:rPr lang="en-US" altLang="zh-CN" b="1" dirty="0"/>
              <a:t>P1 30</a:t>
            </a:r>
            <a:r>
              <a:rPr lang="zh-CN" altLang="en-US" b="1" dirty="0"/>
              <a:t>秒；</a:t>
            </a:r>
            <a:r>
              <a:rPr lang="en-US" altLang="zh-CN" b="1" dirty="0"/>
              <a:t>P2 10</a:t>
            </a:r>
            <a:r>
              <a:rPr lang="zh-CN" altLang="en-US" b="1" dirty="0"/>
              <a:t>秒； </a:t>
            </a:r>
            <a:r>
              <a:rPr lang="en-US" altLang="zh-CN" b="1" dirty="0"/>
              <a:t>P3 4</a:t>
            </a:r>
            <a:r>
              <a:rPr lang="zh-CN" altLang="en-US" b="1" dirty="0"/>
              <a:t>秒；</a:t>
            </a:r>
            <a:endParaRPr lang="en-US" altLang="zh-CN" b="1" dirty="0"/>
          </a:p>
          <a:p>
            <a:pPr marL="1076325" lvl="2" indent="-269875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  <a:defRPr/>
            </a:pPr>
            <a:r>
              <a:rPr lang="zh-CN" altLang="en-US" b="1" dirty="0"/>
              <a:t>平均周转时间：</a:t>
            </a:r>
            <a:r>
              <a:rPr lang="en-US" altLang="zh-CN" b="1" dirty="0"/>
              <a:t>14.7</a:t>
            </a:r>
            <a:r>
              <a:rPr lang="zh-CN" altLang="en-US" b="1" dirty="0"/>
              <a:t>秒（</a:t>
            </a:r>
            <a:r>
              <a:rPr lang="en-US" altLang="zh-CN" b="1" dirty="0"/>
              <a:t>FCFS:25.3</a:t>
            </a:r>
            <a:r>
              <a:rPr lang="zh-CN" altLang="en-US" b="1" dirty="0"/>
              <a:t>秒）</a:t>
            </a:r>
            <a:endParaRPr lang="en-US" altLang="zh-CN" b="1" dirty="0"/>
          </a:p>
          <a:p>
            <a:pPr marL="1165225" lvl="2" indent="-307975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4"/>
              </a:buBlip>
              <a:defRPr/>
            </a:pPr>
            <a:endParaRPr lang="zh-CN" altLang="en-US" b="1" dirty="0"/>
          </a:p>
        </p:txBody>
      </p:sp>
      <p:pic>
        <p:nvPicPr>
          <p:cNvPr id="20484" name="图片 1">
            <a:extLst>
              <a:ext uri="{FF2B5EF4-FFF2-40B4-BE49-F238E27FC236}">
                <a16:creationId xmlns:a16="http://schemas.microsoft.com/office/drawing/2014/main" id="{D0437DB8-9A12-41FA-87FC-755C10560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65625"/>
            <a:ext cx="62484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>
            <a:extLst>
              <a:ext uri="{FF2B5EF4-FFF2-40B4-BE49-F238E27FC236}">
                <a16:creationId xmlns:a16="http://schemas.microsoft.com/office/drawing/2014/main" id="{12D9A0E5-52FD-4D62-992C-DD266838E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8A1A2D6-669C-4176-B70C-ED3802B6A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buFontTx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5000"/>
              </a:lnSpc>
              <a:buFontTx/>
              <a:buNone/>
            </a:pPr>
            <a:r>
              <a:rPr lang="zh-CN" altLang="en-US" sz="2800" b="1" dirty="0">
                <a:solidFill>
                  <a:srgbClr val="008000"/>
                </a:solidFill>
              </a:rPr>
              <a:t>短作业优先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(SJF, Shortest Job First)</a:t>
            </a:r>
            <a:r>
              <a:rPr lang="en-US" altLang="zh-CN" sz="2400" b="1" dirty="0"/>
              <a:t> </a:t>
            </a:r>
          </a:p>
          <a:p>
            <a:pPr marL="666750" lvl="1" indent="-190500" eaLnBrk="1" hangingPunct="1">
              <a:lnSpc>
                <a:spcPct val="115000"/>
              </a:lnSpc>
              <a:buFontTx/>
              <a:buBlip>
                <a:blip r:embed="rId3"/>
              </a:buBlip>
            </a:pPr>
            <a:r>
              <a:rPr lang="en-US" altLang="zh-CN" b="1" dirty="0"/>
              <a:t> SJF</a:t>
            </a:r>
            <a:r>
              <a:rPr lang="zh-CN" altLang="en-US" b="1" dirty="0"/>
              <a:t>变形（一）</a:t>
            </a:r>
          </a:p>
          <a:p>
            <a:pPr marL="1165225" lvl="2" indent="-307975" eaLnBrk="1" hangingPunct="1">
              <a:lnSpc>
                <a:spcPct val="115000"/>
              </a:lnSpc>
              <a:buFontTx/>
              <a:buBlip>
                <a:blip r:embed="rId4"/>
              </a:buBlip>
            </a:pPr>
            <a:r>
              <a:rPr lang="zh-CN" altLang="en-US" b="1" dirty="0"/>
              <a:t> 最短剩余时间优先</a:t>
            </a:r>
            <a:r>
              <a:rPr lang="en-US" altLang="zh-CN" b="1" dirty="0">
                <a:solidFill>
                  <a:srgbClr val="FF0000"/>
                </a:solidFill>
              </a:rPr>
              <a:t>SRT</a:t>
            </a:r>
            <a:r>
              <a:rPr lang="en-US" altLang="zh-CN" b="1" dirty="0"/>
              <a:t>(Shortest Remaining Time)</a:t>
            </a:r>
            <a:endParaRPr lang="en-US" altLang="zh-CN" b="1" dirty="0">
              <a:solidFill>
                <a:srgbClr val="FF3300"/>
              </a:solidFill>
            </a:endParaRPr>
          </a:p>
          <a:p>
            <a:pPr marL="1165225" lvl="2" indent="-307975" eaLnBrk="1" hangingPunct="1">
              <a:lnSpc>
                <a:spcPct val="115000"/>
              </a:lnSpc>
              <a:buFontTx/>
              <a:buBlip>
                <a:blip r:embed="rId4"/>
              </a:buBlip>
            </a:pPr>
            <a:r>
              <a:rPr lang="en-US" altLang="zh-CN" b="1" dirty="0">
                <a:solidFill>
                  <a:srgbClr val="FF3300"/>
                </a:solidFill>
              </a:rPr>
              <a:t> </a:t>
            </a:r>
            <a:r>
              <a:rPr lang="zh-CN" altLang="en-US" b="1" dirty="0"/>
              <a:t>是</a:t>
            </a:r>
            <a:r>
              <a:rPr lang="en-US" altLang="zh-CN" b="1" dirty="0"/>
              <a:t>SJF</a:t>
            </a:r>
            <a:r>
              <a:rPr lang="zh-CN" altLang="en-US" b="1" dirty="0"/>
              <a:t>算法的抢占式版本，当一个</a:t>
            </a:r>
            <a:r>
              <a:rPr lang="zh-CN" altLang="en-US" b="1" dirty="0">
                <a:solidFill>
                  <a:srgbClr val="FF0000"/>
                </a:solidFill>
              </a:rPr>
              <a:t>新</a:t>
            </a:r>
            <a:r>
              <a:rPr lang="zh-CN" altLang="en-US" b="1" dirty="0"/>
              <a:t>就绪进程比当前运行进程具有更短的剩余运行时间时，系统抢占当前运行进程，选择新就绪进程执行</a:t>
            </a:r>
            <a:endParaRPr lang="en-US" altLang="zh-CN" b="1" dirty="0"/>
          </a:p>
          <a:p>
            <a:pPr marL="1165225" lvl="2" indent="-307975" eaLnBrk="1" hangingPunct="1">
              <a:lnSpc>
                <a:spcPct val="115000"/>
              </a:lnSpc>
              <a:buFontTx/>
              <a:buBlip>
                <a:blip r:embed="rId4"/>
              </a:buBlip>
            </a:pPr>
            <a:r>
              <a:rPr lang="en-US" altLang="zh-CN" b="1" dirty="0">
                <a:solidFill>
                  <a:srgbClr val="FF3300"/>
                </a:solidFill>
              </a:rPr>
              <a:t> </a:t>
            </a:r>
            <a:r>
              <a:rPr lang="zh-CN" altLang="en-US" b="1" dirty="0"/>
              <a:t>先完成短的作业</a:t>
            </a:r>
            <a:endParaRPr lang="en-US" altLang="zh-CN" b="1" dirty="0"/>
          </a:p>
          <a:p>
            <a:pPr marL="1165225" lvl="2" indent="-307975" eaLnBrk="1" hangingPunct="1">
              <a:lnSpc>
                <a:spcPct val="115000"/>
              </a:lnSpc>
              <a:buFontTx/>
              <a:buBlip>
                <a:blip r:embed="rId4"/>
              </a:buBlip>
            </a:pPr>
            <a:r>
              <a:rPr lang="en-US" altLang="zh-CN" b="1" dirty="0"/>
              <a:t> </a:t>
            </a:r>
            <a:r>
              <a:rPr lang="zh-CN" altLang="en-US" b="1" dirty="0"/>
              <a:t>改善短作业的周转时间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>
            <a:extLst>
              <a:ext uri="{FF2B5EF4-FFF2-40B4-BE49-F238E27FC236}">
                <a16:creationId xmlns:a16="http://schemas.microsoft.com/office/drawing/2014/main" id="{CD1992A3-DFCC-4718-8114-E760682CC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24291BF-A043-4F0B-833A-F2C3E49DE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buFontTx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5000"/>
              </a:lnSpc>
              <a:buFontTx/>
              <a:buNone/>
            </a:pPr>
            <a:r>
              <a:rPr lang="zh-CN" altLang="en-US" sz="2800" b="1" dirty="0">
                <a:solidFill>
                  <a:srgbClr val="008000"/>
                </a:solidFill>
              </a:rPr>
              <a:t>短作业优先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(SJF, Shortest Job First)</a:t>
            </a:r>
            <a:r>
              <a:rPr lang="en-US" altLang="zh-CN" sz="2400" b="1" dirty="0"/>
              <a:t> 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5C48C4C-7EA4-427C-9CB3-EF426FAEE097}"/>
              </a:ext>
            </a:extLst>
          </p:cNvPr>
          <p:cNvGraphicFramePr>
            <a:graphicFrameLocks noGrp="1"/>
          </p:cNvGraphicFramePr>
          <p:nvPr/>
        </p:nvGraphicFramePr>
        <p:xfrm>
          <a:off x="2555875" y="2614613"/>
          <a:ext cx="3695700" cy="146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进程</a:t>
                      </a:r>
                    </a:p>
                  </a:txBody>
                  <a:tcPr marL="91431" marR="91431" marT="45622" marB="456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到达时刻</a:t>
                      </a:r>
                    </a:p>
                  </a:txBody>
                  <a:tcPr marL="91431" marR="91431" marT="45622" marB="456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运行时间</a:t>
                      </a:r>
                    </a:p>
                  </a:txBody>
                  <a:tcPr marL="91431" marR="91431" marT="45622" marB="456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P1</a:t>
                      </a:r>
                      <a:endParaRPr lang="zh-CN" altLang="en-US" sz="1800" dirty="0"/>
                    </a:p>
                  </a:txBody>
                  <a:tcPr marL="91431" marR="91431" marT="45622" marB="456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1" marR="91431" marT="45622" marB="456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1" marR="91431" marT="45622" marB="456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P2</a:t>
                      </a:r>
                      <a:endParaRPr lang="zh-CN" altLang="en-US" sz="1800" dirty="0"/>
                    </a:p>
                  </a:txBody>
                  <a:tcPr marL="91431" marR="91431" marT="45622" marB="456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1" marR="91431" marT="45622" marB="456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1" marR="91431" marT="45622" marB="456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P3</a:t>
                      </a:r>
                      <a:endParaRPr lang="zh-CN" altLang="en-US" sz="1800" dirty="0"/>
                    </a:p>
                  </a:txBody>
                  <a:tcPr marL="91431" marR="91431" marT="45622" marB="456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1" marR="91431" marT="45622" marB="456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1" marR="91431" marT="45622" marB="456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602" name="图片 2">
            <a:extLst>
              <a:ext uri="{FF2B5EF4-FFF2-40B4-BE49-F238E27FC236}">
                <a16:creationId xmlns:a16="http://schemas.microsoft.com/office/drawing/2014/main" id="{91DC5B7C-EFBF-4489-90DA-83917B290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4471988"/>
            <a:ext cx="61468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3" name="图片 3">
            <a:extLst>
              <a:ext uri="{FF2B5EF4-FFF2-40B4-BE49-F238E27FC236}">
                <a16:creationId xmlns:a16="http://schemas.microsoft.com/office/drawing/2014/main" id="{C0F38819-B590-4849-8F6E-AB1A68195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5551488"/>
            <a:ext cx="613568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04" name="文本框 4">
            <a:extLst>
              <a:ext uri="{FF2B5EF4-FFF2-40B4-BE49-F238E27FC236}">
                <a16:creationId xmlns:a16="http://schemas.microsoft.com/office/drawing/2014/main" id="{41C7AE77-56D2-460C-B32B-7F025D8B1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581525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SJF</a:t>
            </a:r>
            <a:endParaRPr lang="zh-CN" altLang="en-US" sz="2400" b="1"/>
          </a:p>
        </p:txBody>
      </p:sp>
      <p:sp>
        <p:nvSpPr>
          <p:cNvPr id="24605" name="文本框 7">
            <a:extLst>
              <a:ext uri="{FF2B5EF4-FFF2-40B4-BE49-F238E27FC236}">
                <a16:creationId xmlns:a16="http://schemas.microsoft.com/office/drawing/2014/main" id="{92534569-555B-4FB9-9592-0F37D87D8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5629275"/>
            <a:ext cx="768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SRT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>
            <a:extLst>
              <a:ext uri="{FF2B5EF4-FFF2-40B4-BE49-F238E27FC236}">
                <a16:creationId xmlns:a16="http://schemas.microsoft.com/office/drawing/2014/main" id="{51176AD0-35B9-4164-9029-BE7E39958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A73F487-3B65-475E-9628-99805E9CB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686800" cy="52578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buFontTx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5000"/>
              </a:lnSpc>
              <a:buFontTx/>
              <a:buNone/>
            </a:pPr>
            <a:r>
              <a:rPr lang="zh-CN" altLang="en-US" sz="2800" b="1" dirty="0">
                <a:solidFill>
                  <a:srgbClr val="008000"/>
                </a:solidFill>
              </a:rPr>
              <a:t>短作业优先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(SJF, Shortest Job First)</a:t>
            </a:r>
            <a:r>
              <a:rPr lang="en-US" altLang="zh-CN" sz="2400" b="1" dirty="0"/>
              <a:t> </a:t>
            </a:r>
          </a:p>
          <a:p>
            <a:pPr marL="666750" lvl="1" indent="-190500" eaLnBrk="1" hangingPunct="1">
              <a:lnSpc>
                <a:spcPct val="115000"/>
              </a:lnSpc>
              <a:buFontTx/>
              <a:buBlip>
                <a:blip r:embed="rId3"/>
              </a:buBlip>
            </a:pPr>
            <a:r>
              <a:rPr lang="en-US" altLang="zh-CN" b="1" dirty="0"/>
              <a:t> SJF</a:t>
            </a:r>
            <a:r>
              <a:rPr lang="zh-CN" altLang="en-US" b="1" dirty="0"/>
              <a:t>变形（二）</a:t>
            </a:r>
          </a:p>
          <a:p>
            <a:pPr marL="1165225" lvl="2" indent="-307975" eaLnBrk="1" hangingPunct="1">
              <a:lnSpc>
                <a:spcPct val="115000"/>
              </a:lnSpc>
              <a:buFontTx/>
              <a:buBlip>
                <a:blip r:embed="rId4"/>
              </a:buBlip>
            </a:pPr>
            <a:r>
              <a:rPr lang="zh-CN" altLang="en-US" b="1" dirty="0"/>
              <a:t>最高响应比优先 </a:t>
            </a:r>
            <a:r>
              <a:rPr lang="en-US" altLang="zh-CN" b="1" dirty="0"/>
              <a:t>HRRN(</a:t>
            </a:r>
            <a:r>
              <a:rPr lang="en-US" altLang="zh-CN" b="1" dirty="0">
                <a:solidFill>
                  <a:srgbClr val="FF0000"/>
                </a:solidFill>
              </a:rPr>
              <a:t>Highest Response Ratio Next</a:t>
            </a:r>
            <a:r>
              <a:rPr lang="en-US" altLang="zh-CN" b="1" dirty="0"/>
              <a:t> )</a:t>
            </a:r>
            <a:r>
              <a:rPr lang="zh-CN" altLang="en-US" b="1" dirty="0"/>
              <a:t> </a:t>
            </a:r>
            <a:endParaRPr lang="en-US" altLang="zh-CN" b="1" dirty="0">
              <a:solidFill>
                <a:srgbClr val="FF3300"/>
              </a:solidFill>
            </a:endParaRPr>
          </a:p>
          <a:p>
            <a:pPr marL="1165225" lvl="2" indent="-307975" eaLnBrk="1" hangingPunct="1">
              <a:lnSpc>
                <a:spcPct val="115000"/>
              </a:lnSpc>
              <a:buFontTx/>
              <a:buBlip>
                <a:blip r:embed="rId4"/>
              </a:buBlip>
            </a:pPr>
            <a:r>
              <a:rPr lang="zh-CN" altLang="en-US" b="1" dirty="0"/>
              <a:t>响应比最高的作业优先启动</a:t>
            </a:r>
          </a:p>
          <a:p>
            <a:pPr marL="1165225" lvl="2" indent="-307975" eaLnBrk="1" hangingPunct="1">
              <a:lnSpc>
                <a:spcPct val="115000"/>
              </a:lnSpc>
              <a:buFontTx/>
              <a:buBlip>
                <a:blip r:embed="rId4"/>
              </a:buBlip>
            </a:pPr>
            <a:r>
              <a:rPr lang="zh-CN" altLang="en-US" b="1" dirty="0"/>
              <a:t>响应比</a:t>
            </a:r>
            <a:r>
              <a:rPr lang="en-US" altLang="zh-CN" b="1" dirty="0"/>
              <a:t>R= </a:t>
            </a:r>
            <a:r>
              <a:rPr lang="zh-CN" altLang="en-US" b="1" dirty="0"/>
              <a:t>作业周转时间</a:t>
            </a:r>
            <a:r>
              <a:rPr lang="en-US" altLang="zh-CN" b="1" i="1" dirty="0" err="1">
                <a:solidFill>
                  <a:srgbClr val="FF0000"/>
                </a:solidFill>
              </a:rPr>
              <a:t>T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/ </a:t>
            </a:r>
            <a:r>
              <a:rPr lang="zh-CN" altLang="en-US" b="1" dirty="0"/>
              <a:t>作业处理时间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ri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/>
              <a:t>         =(</a:t>
            </a:r>
            <a:r>
              <a:rPr lang="zh-CN" altLang="en-US" sz="2400" b="1" dirty="0"/>
              <a:t>作业处理时间</a:t>
            </a:r>
            <a:r>
              <a:rPr lang="en-US" altLang="zh-CN" sz="2400" b="1" i="1" dirty="0">
                <a:solidFill>
                  <a:srgbClr val="FF0000"/>
                </a:solidFill>
              </a:rPr>
              <a:t>T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ri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作业等待时间</a:t>
            </a:r>
            <a:r>
              <a:rPr lang="en-US" altLang="zh-CN" sz="2400" b="1" i="1" dirty="0">
                <a:solidFill>
                  <a:srgbClr val="FF0000"/>
                </a:solidFill>
              </a:rPr>
              <a:t>T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wi</a:t>
            </a:r>
            <a:r>
              <a:rPr lang="en-US" altLang="zh-CN" sz="2400" b="1" i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)/</a:t>
            </a:r>
            <a:r>
              <a:rPr lang="zh-CN" altLang="en-US" sz="2400" b="1" dirty="0"/>
              <a:t>作业处理时间</a:t>
            </a:r>
            <a:r>
              <a:rPr lang="en-US" altLang="zh-CN" sz="2400" b="1" i="1" dirty="0">
                <a:solidFill>
                  <a:srgbClr val="FF0000"/>
                </a:solidFill>
              </a:rPr>
              <a:t>T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ri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/>
              <a:t>         = 1 +(</a:t>
            </a:r>
            <a:r>
              <a:rPr lang="zh-CN" altLang="en-US" sz="2400" b="1" dirty="0"/>
              <a:t>作业等待时间</a:t>
            </a:r>
            <a:r>
              <a:rPr lang="en-US" altLang="zh-CN" sz="2400" b="1" i="1" dirty="0">
                <a:solidFill>
                  <a:srgbClr val="FF0000"/>
                </a:solidFill>
              </a:rPr>
              <a:t>T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wi</a:t>
            </a:r>
            <a:r>
              <a:rPr lang="en-US" altLang="zh-CN" sz="2400" b="1" i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/ </a:t>
            </a:r>
            <a:r>
              <a:rPr lang="zh-CN" altLang="en-US" sz="2400" b="1" dirty="0"/>
              <a:t>作业处理时间</a:t>
            </a:r>
            <a:r>
              <a:rPr lang="en-US" altLang="zh-CN" sz="2400" b="1" i="1" dirty="0">
                <a:solidFill>
                  <a:srgbClr val="FF0000"/>
                </a:solidFill>
              </a:rPr>
              <a:t>T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ri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530" name="Group 2">
            <a:extLst>
              <a:ext uri="{FF2B5EF4-FFF2-40B4-BE49-F238E27FC236}">
                <a16:creationId xmlns:a16="http://schemas.microsoft.com/office/drawing/2014/main" id="{8CEE2B6B-416F-4C37-9994-876BCD4A8F8F}"/>
              </a:ext>
            </a:extLst>
          </p:cNvPr>
          <p:cNvGrpSpPr>
            <a:grpSpLocks/>
          </p:cNvGrpSpPr>
          <p:nvPr/>
        </p:nvGrpSpPr>
        <p:grpSpPr bwMode="auto">
          <a:xfrm>
            <a:off x="242888" y="2632075"/>
            <a:ext cx="5386387" cy="3152775"/>
            <a:chOff x="576" y="1614"/>
            <a:chExt cx="3393" cy="1986"/>
          </a:xfrm>
        </p:grpSpPr>
        <p:sp>
          <p:nvSpPr>
            <p:cNvPr id="12324" name="Rectangle 3">
              <a:extLst>
                <a:ext uri="{FF2B5EF4-FFF2-40B4-BE49-F238E27FC236}">
                  <a16:creationId xmlns:a16="http://schemas.microsoft.com/office/drawing/2014/main" id="{7A6EEAD6-B9F3-4F75-B49D-AC331791B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72"/>
              <a:ext cx="1248" cy="112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2325" name="Rectangle 4">
              <a:extLst>
                <a:ext uri="{FF2B5EF4-FFF2-40B4-BE49-F238E27FC236}">
                  <a16:creationId xmlns:a16="http://schemas.microsoft.com/office/drawing/2014/main" id="{41F386BF-E49D-498A-BEE0-B109B700D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32"/>
              <a:ext cx="1248" cy="6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2326" name="Oval 5">
              <a:extLst>
                <a:ext uri="{FF2B5EF4-FFF2-40B4-BE49-F238E27FC236}">
                  <a16:creationId xmlns:a16="http://schemas.microsoft.com/office/drawing/2014/main" id="{2056BD5E-9146-47FB-88E8-C642988C0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29"/>
              <a:ext cx="432" cy="43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提交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状态</a:t>
              </a:r>
            </a:p>
          </p:txBody>
        </p:sp>
        <p:sp>
          <p:nvSpPr>
            <p:cNvPr id="12327" name="Oval 6">
              <a:extLst>
                <a:ext uri="{FF2B5EF4-FFF2-40B4-BE49-F238E27FC236}">
                  <a16:creationId xmlns:a16="http://schemas.microsoft.com/office/drawing/2014/main" id="{57E9E8EE-211A-4D01-A716-49A150BDC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229"/>
              <a:ext cx="432" cy="43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收容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状态</a:t>
              </a:r>
            </a:p>
          </p:txBody>
        </p:sp>
        <p:sp>
          <p:nvSpPr>
            <p:cNvPr id="12328" name="Oval 7">
              <a:extLst>
                <a:ext uri="{FF2B5EF4-FFF2-40B4-BE49-F238E27FC236}">
                  <a16:creationId xmlns:a16="http://schemas.microsoft.com/office/drawing/2014/main" id="{D848BCF9-76BD-4537-B478-2DD55A23F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2526"/>
              <a:ext cx="432" cy="43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完成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状态</a:t>
              </a:r>
            </a:p>
          </p:txBody>
        </p:sp>
        <p:sp>
          <p:nvSpPr>
            <p:cNvPr id="12329" name="Line 8">
              <a:extLst>
                <a:ext uri="{FF2B5EF4-FFF2-40B4-BE49-F238E27FC236}">
                  <a16:creationId xmlns:a16="http://schemas.microsoft.com/office/drawing/2014/main" id="{FA2B8C95-9534-4F81-ABC4-6A7D225A1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4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Line 9">
              <a:extLst>
                <a:ext uri="{FF2B5EF4-FFF2-40B4-BE49-F238E27FC236}">
                  <a16:creationId xmlns:a16="http://schemas.microsoft.com/office/drawing/2014/main" id="{22DC5B58-7F18-4952-85B4-B44791D33C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7" y="20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10">
              <a:extLst>
                <a:ext uri="{FF2B5EF4-FFF2-40B4-BE49-F238E27FC236}">
                  <a16:creationId xmlns:a16="http://schemas.microsoft.com/office/drawing/2014/main" id="{DA68D110-E375-4602-91DC-A398822ED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" y="2040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Line 11">
              <a:extLst>
                <a:ext uri="{FF2B5EF4-FFF2-40B4-BE49-F238E27FC236}">
                  <a16:creationId xmlns:a16="http://schemas.microsoft.com/office/drawing/2014/main" id="{4B42B3DD-F5D5-47BC-BD83-42F305738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9" y="2241"/>
              <a:ext cx="0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12">
              <a:extLst>
                <a:ext uri="{FF2B5EF4-FFF2-40B4-BE49-F238E27FC236}">
                  <a16:creationId xmlns:a16="http://schemas.microsoft.com/office/drawing/2014/main" id="{D3A401DA-0F2C-4F00-BCEA-DC67CDE42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2" y="2232"/>
              <a:ext cx="0" cy="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Text Box 13">
              <a:extLst>
                <a:ext uri="{FF2B5EF4-FFF2-40B4-BE49-F238E27FC236}">
                  <a16:creationId xmlns:a16="http://schemas.microsoft.com/office/drawing/2014/main" id="{19E273DF-255C-4144-811D-7DD9D2086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5" y="1614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外存</a:t>
              </a:r>
            </a:p>
          </p:txBody>
        </p:sp>
        <p:sp>
          <p:nvSpPr>
            <p:cNvPr id="12335" name="Text Box 14">
              <a:extLst>
                <a:ext uri="{FF2B5EF4-FFF2-40B4-BE49-F238E27FC236}">
                  <a16:creationId xmlns:a16="http://schemas.microsoft.com/office/drawing/2014/main" id="{E99C8684-2FCD-4321-8226-48ADAFDD3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5" y="3273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内存</a:t>
              </a:r>
            </a:p>
          </p:txBody>
        </p:sp>
        <p:sp>
          <p:nvSpPr>
            <p:cNvPr id="12336" name="Line 15">
              <a:extLst>
                <a:ext uri="{FF2B5EF4-FFF2-40B4-BE49-F238E27FC236}">
                  <a16:creationId xmlns:a16="http://schemas.microsoft.com/office/drawing/2014/main" id="{2D94524A-F000-48EA-8D19-709B0756E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8544" name="Rectangle 16">
            <a:extLst>
              <a:ext uri="{FF2B5EF4-FFF2-40B4-BE49-F238E27FC236}">
                <a16:creationId xmlns:a16="http://schemas.microsoft.com/office/drawing/2014/main" id="{4C60C5F5-463F-4B75-A0A8-7B22D617F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2292" name="Rectangle 17">
            <a:extLst>
              <a:ext uri="{FF2B5EF4-FFF2-40B4-BE49-F238E27FC236}">
                <a16:creationId xmlns:a16="http://schemas.microsoft.com/office/drawing/2014/main" id="{4650E115-2A11-4BB6-AF42-C235119BE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219200"/>
          </a:xfrm>
        </p:spPr>
        <p:txBody>
          <a:bodyPr/>
          <a:lstStyle/>
          <a:p>
            <a:pPr marL="387350" indent="-387350" eaLnBrk="1" hangingPunct="1">
              <a:lnSpc>
                <a:spcPct val="108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33CC"/>
                </a:solidFill>
              </a:rPr>
              <a:t>4.1 </a:t>
            </a:r>
            <a:r>
              <a:rPr lang="zh-CN" altLang="en-US" sz="3600" b="1">
                <a:solidFill>
                  <a:srgbClr val="0033CC"/>
                </a:solidFill>
              </a:rPr>
              <a:t>分级调度</a:t>
            </a:r>
          </a:p>
          <a:p>
            <a:pPr marL="387350" indent="-387350" eaLnBrk="1" hangingPunct="1">
              <a:lnSpc>
                <a:spcPct val="108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8000"/>
                </a:solidFill>
              </a:rPr>
              <a:t>4.1.1 </a:t>
            </a:r>
            <a:r>
              <a:rPr lang="zh-CN" altLang="en-US" b="1">
                <a:solidFill>
                  <a:srgbClr val="008000"/>
                </a:solidFill>
              </a:rPr>
              <a:t>作业的状态及其转换</a:t>
            </a:r>
            <a:endParaRPr lang="zh-CN" altLang="en-US" b="1"/>
          </a:p>
        </p:txBody>
      </p:sp>
      <p:grpSp>
        <p:nvGrpSpPr>
          <p:cNvPr id="918546" name="Group 18">
            <a:extLst>
              <a:ext uri="{FF2B5EF4-FFF2-40B4-BE49-F238E27FC236}">
                <a16:creationId xmlns:a16="http://schemas.microsoft.com/office/drawing/2014/main" id="{8FA7E062-449C-4ED8-8F9D-032CB8683D44}"/>
              </a:ext>
            </a:extLst>
          </p:cNvPr>
          <p:cNvGrpSpPr>
            <a:grpSpLocks/>
          </p:cNvGrpSpPr>
          <p:nvPr/>
        </p:nvGrpSpPr>
        <p:grpSpPr bwMode="auto">
          <a:xfrm>
            <a:off x="2757488" y="2960688"/>
            <a:ext cx="1676400" cy="685800"/>
            <a:chOff x="2160" y="1821"/>
            <a:chExt cx="1056" cy="432"/>
          </a:xfrm>
        </p:grpSpPr>
        <p:sp>
          <p:nvSpPr>
            <p:cNvPr id="12322" name="Oval 19">
              <a:extLst>
                <a:ext uri="{FF2B5EF4-FFF2-40B4-BE49-F238E27FC236}">
                  <a16:creationId xmlns:a16="http://schemas.microsoft.com/office/drawing/2014/main" id="{0386116B-56FA-44CB-806D-3419F32CD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21"/>
              <a:ext cx="432" cy="4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就绪</a:t>
              </a:r>
            </a:p>
          </p:txBody>
        </p:sp>
        <p:sp>
          <p:nvSpPr>
            <p:cNvPr id="12323" name="Oval 20">
              <a:extLst>
                <a:ext uri="{FF2B5EF4-FFF2-40B4-BE49-F238E27FC236}">
                  <a16:creationId xmlns:a16="http://schemas.microsoft.com/office/drawing/2014/main" id="{BDD479F0-C5AC-4FBE-880F-2B08DFA17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21"/>
              <a:ext cx="432" cy="4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等待</a:t>
              </a:r>
            </a:p>
          </p:txBody>
        </p:sp>
      </p:grpSp>
      <p:grpSp>
        <p:nvGrpSpPr>
          <p:cNvPr id="918549" name="Group 21">
            <a:extLst>
              <a:ext uri="{FF2B5EF4-FFF2-40B4-BE49-F238E27FC236}">
                <a16:creationId xmlns:a16="http://schemas.microsoft.com/office/drawing/2014/main" id="{BAA7C5D2-4B86-4484-9646-019BBA022E51}"/>
              </a:ext>
            </a:extLst>
          </p:cNvPr>
          <p:cNvGrpSpPr>
            <a:grpSpLocks/>
          </p:cNvGrpSpPr>
          <p:nvPr/>
        </p:nvGrpSpPr>
        <p:grpSpPr bwMode="auto">
          <a:xfrm>
            <a:off x="2776538" y="4075113"/>
            <a:ext cx="1676400" cy="1595437"/>
            <a:chOff x="2172" y="2523"/>
            <a:chExt cx="1056" cy="1005"/>
          </a:xfrm>
        </p:grpSpPr>
        <p:sp>
          <p:nvSpPr>
            <p:cNvPr id="12315" name="Freeform 22">
              <a:extLst>
                <a:ext uri="{FF2B5EF4-FFF2-40B4-BE49-F238E27FC236}">
                  <a16:creationId xmlns:a16="http://schemas.microsoft.com/office/drawing/2014/main" id="{D044E1EA-B172-4F8D-B7EC-6E53B7EA9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" y="2952"/>
              <a:ext cx="224" cy="240"/>
            </a:xfrm>
            <a:custGeom>
              <a:avLst/>
              <a:gdLst>
                <a:gd name="T0" fmla="*/ 32 w 224"/>
                <a:gd name="T1" fmla="*/ 0 h 240"/>
                <a:gd name="T2" fmla="*/ 32 w 224"/>
                <a:gd name="T3" fmla="*/ 192 h 240"/>
                <a:gd name="T4" fmla="*/ 224 w 224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4" h="240">
                  <a:moveTo>
                    <a:pt x="32" y="0"/>
                  </a:moveTo>
                  <a:cubicBezTo>
                    <a:pt x="16" y="76"/>
                    <a:pt x="0" y="152"/>
                    <a:pt x="32" y="192"/>
                  </a:cubicBezTo>
                  <a:cubicBezTo>
                    <a:pt x="64" y="232"/>
                    <a:pt x="192" y="232"/>
                    <a:pt x="224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Freeform 23">
              <a:extLst>
                <a:ext uri="{FF2B5EF4-FFF2-40B4-BE49-F238E27FC236}">
                  <a16:creationId xmlns:a16="http://schemas.microsoft.com/office/drawing/2014/main" id="{C841763C-3D01-4D4E-B977-26A7BE21B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2904"/>
              <a:ext cx="168" cy="240"/>
            </a:xfrm>
            <a:custGeom>
              <a:avLst/>
              <a:gdLst>
                <a:gd name="T0" fmla="*/ 0 w 168"/>
                <a:gd name="T1" fmla="*/ 0 h 240"/>
                <a:gd name="T2" fmla="*/ 144 w 168"/>
                <a:gd name="T3" fmla="*/ 48 h 240"/>
                <a:gd name="T4" fmla="*/ 144 w 168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" h="240">
                  <a:moveTo>
                    <a:pt x="0" y="0"/>
                  </a:moveTo>
                  <a:cubicBezTo>
                    <a:pt x="60" y="4"/>
                    <a:pt x="120" y="8"/>
                    <a:pt x="144" y="48"/>
                  </a:cubicBezTo>
                  <a:cubicBezTo>
                    <a:pt x="168" y="88"/>
                    <a:pt x="144" y="208"/>
                    <a:pt x="144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Freeform 24">
              <a:extLst>
                <a:ext uri="{FF2B5EF4-FFF2-40B4-BE49-F238E27FC236}">
                  <a16:creationId xmlns:a16="http://schemas.microsoft.com/office/drawing/2014/main" id="{33303E9F-8A36-4D57-A7B8-BDE7D8B6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2931"/>
              <a:ext cx="192" cy="288"/>
            </a:xfrm>
            <a:custGeom>
              <a:avLst/>
              <a:gdLst>
                <a:gd name="T0" fmla="*/ 0 w 168"/>
                <a:gd name="T1" fmla="*/ 4922 h 192"/>
                <a:gd name="T2" fmla="*/ 421 w 168"/>
                <a:gd name="T3" fmla="*/ 3693 h 192"/>
                <a:gd name="T4" fmla="*/ 421 w 168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" h="192">
                  <a:moveTo>
                    <a:pt x="0" y="192"/>
                  </a:moveTo>
                  <a:cubicBezTo>
                    <a:pt x="60" y="184"/>
                    <a:pt x="120" y="176"/>
                    <a:pt x="144" y="144"/>
                  </a:cubicBezTo>
                  <a:cubicBezTo>
                    <a:pt x="168" y="112"/>
                    <a:pt x="144" y="24"/>
                    <a:pt x="14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Freeform 25">
              <a:extLst>
                <a:ext uri="{FF2B5EF4-FFF2-40B4-BE49-F238E27FC236}">
                  <a16:creationId xmlns:a16="http://schemas.microsoft.com/office/drawing/2014/main" id="{11D2FEEC-E4C6-453A-A52E-B71D386BD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" y="2568"/>
              <a:ext cx="240" cy="96"/>
            </a:xfrm>
            <a:custGeom>
              <a:avLst/>
              <a:gdLst>
                <a:gd name="T0" fmla="*/ 240 w 240"/>
                <a:gd name="T1" fmla="*/ 96 h 96"/>
                <a:gd name="T2" fmla="*/ 144 w 240"/>
                <a:gd name="T3" fmla="*/ 0 h 96"/>
                <a:gd name="T4" fmla="*/ 0 w 240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96">
                  <a:moveTo>
                    <a:pt x="240" y="96"/>
                  </a:moveTo>
                  <a:cubicBezTo>
                    <a:pt x="212" y="48"/>
                    <a:pt x="184" y="0"/>
                    <a:pt x="144" y="0"/>
                  </a:cubicBezTo>
                  <a:cubicBezTo>
                    <a:pt x="104" y="0"/>
                    <a:pt x="24" y="80"/>
                    <a:pt x="0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Oval 26">
              <a:extLst>
                <a:ext uri="{FF2B5EF4-FFF2-40B4-BE49-F238E27FC236}">
                  <a16:creationId xmlns:a16="http://schemas.microsoft.com/office/drawing/2014/main" id="{C5BF8EBF-2436-433D-B49F-840BCFB1D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2523"/>
              <a:ext cx="432" cy="4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就绪</a:t>
              </a:r>
            </a:p>
          </p:txBody>
        </p:sp>
        <p:sp>
          <p:nvSpPr>
            <p:cNvPr id="12320" name="Oval 27">
              <a:extLst>
                <a:ext uri="{FF2B5EF4-FFF2-40B4-BE49-F238E27FC236}">
                  <a16:creationId xmlns:a16="http://schemas.microsoft.com/office/drawing/2014/main" id="{2F49DC64-61E0-4E0B-B6C9-025153D10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2523"/>
              <a:ext cx="432" cy="4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等待</a:t>
              </a:r>
            </a:p>
          </p:txBody>
        </p:sp>
        <p:sp>
          <p:nvSpPr>
            <p:cNvPr id="12321" name="Oval 28">
              <a:extLst>
                <a:ext uri="{FF2B5EF4-FFF2-40B4-BE49-F238E27FC236}">
                  <a16:creationId xmlns:a16="http://schemas.microsoft.com/office/drawing/2014/main" id="{AE64832E-4A72-42B3-922E-1359928DC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096"/>
              <a:ext cx="432" cy="4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执行</a:t>
              </a:r>
            </a:p>
          </p:txBody>
        </p:sp>
      </p:grpSp>
      <p:grpSp>
        <p:nvGrpSpPr>
          <p:cNvPr id="918557" name="Group 29">
            <a:extLst>
              <a:ext uri="{FF2B5EF4-FFF2-40B4-BE49-F238E27FC236}">
                <a16:creationId xmlns:a16="http://schemas.microsoft.com/office/drawing/2014/main" id="{F90FE946-8FB5-41A0-A20A-4D988BD0AEE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956050"/>
            <a:ext cx="1781175" cy="854075"/>
            <a:chOff x="567" y="2448"/>
            <a:chExt cx="1122" cy="538"/>
          </a:xfrm>
        </p:grpSpPr>
        <p:sp>
          <p:nvSpPr>
            <p:cNvPr id="12313" name="Text Box 30">
              <a:extLst>
                <a:ext uri="{FF2B5EF4-FFF2-40B4-BE49-F238E27FC236}">
                  <a16:creationId xmlns:a16="http://schemas.microsoft.com/office/drawing/2014/main" id="{A6F5242E-E37B-4C63-8A22-F06158192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736"/>
              <a:ext cx="11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</a:rPr>
                <a:t>输入管理系统</a:t>
              </a:r>
            </a:p>
          </p:txBody>
        </p:sp>
        <p:sp>
          <p:nvSpPr>
            <p:cNvPr id="12314" name="Line 31">
              <a:extLst>
                <a:ext uri="{FF2B5EF4-FFF2-40B4-BE49-F238E27FC236}">
                  <a16:creationId xmlns:a16="http://schemas.microsoft.com/office/drawing/2014/main" id="{0DEC554A-C4D2-4FD1-B0CA-CA7ECF059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448"/>
              <a:ext cx="0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8560" name="Group 32">
            <a:extLst>
              <a:ext uri="{FF2B5EF4-FFF2-40B4-BE49-F238E27FC236}">
                <a16:creationId xmlns:a16="http://schemas.microsoft.com/office/drawing/2014/main" id="{7337DEA5-B043-4F66-9446-B12970743BCD}"/>
              </a:ext>
            </a:extLst>
          </p:cNvPr>
          <p:cNvGrpSpPr>
            <a:grpSpLocks/>
          </p:cNvGrpSpPr>
          <p:nvPr/>
        </p:nvGrpSpPr>
        <p:grpSpPr bwMode="auto">
          <a:xfrm>
            <a:off x="3138488" y="3284538"/>
            <a:ext cx="3048000" cy="595312"/>
            <a:chOff x="2400" y="2025"/>
            <a:chExt cx="1920" cy="375"/>
          </a:xfrm>
        </p:grpSpPr>
        <p:sp>
          <p:nvSpPr>
            <p:cNvPr id="12310" name="Text Box 33">
              <a:extLst>
                <a:ext uri="{FF2B5EF4-FFF2-40B4-BE49-F238E27FC236}">
                  <a16:creationId xmlns:a16="http://schemas.microsoft.com/office/drawing/2014/main" id="{08EA3DE5-67F7-4055-9D64-24D118872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2025"/>
              <a:ext cx="7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</a:rPr>
                <a:t>交换调度</a:t>
              </a:r>
            </a:p>
          </p:txBody>
        </p:sp>
        <p:sp>
          <p:nvSpPr>
            <p:cNvPr id="12311" name="Line 34">
              <a:extLst>
                <a:ext uri="{FF2B5EF4-FFF2-40B4-BE49-F238E27FC236}">
                  <a16:creationId xmlns:a16="http://schemas.microsoft.com/office/drawing/2014/main" id="{37A9BAEE-7D27-4078-A0C4-4B1DCAA48C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160"/>
              <a:ext cx="1152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35">
              <a:extLst>
                <a:ext uri="{FF2B5EF4-FFF2-40B4-BE49-F238E27FC236}">
                  <a16:creationId xmlns:a16="http://schemas.microsoft.com/office/drawing/2014/main" id="{9E6E7689-A68C-45F9-99D9-45C9A9EFE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208"/>
              <a:ext cx="576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8564" name="Group 36">
            <a:extLst>
              <a:ext uri="{FF2B5EF4-FFF2-40B4-BE49-F238E27FC236}">
                <a16:creationId xmlns:a16="http://schemas.microsoft.com/office/drawing/2014/main" id="{B12491EE-E883-4B39-BBE8-EA9CACC87996}"/>
              </a:ext>
            </a:extLst>
          </p:cNvPr>
          <p:cNvGrpSpPr>
            <a:grpSpLocks/>
          </p:cNvGrpSpPr>
          <p:nvPr/>
        </p:nvGrpSpPr>
        <p:grpSpPr bwMode="auto">
          <a:xfrm>
            <a:off x="3976688" y="5175250"/>
            <a:ext cx="2362200" cy="396875"/>
            <a:chOff x="2928" y="3216"/>
            <a:chExt cx="1488" cy="250"/>
          </a:xfrm>
        </p:grpSpPr>
        <p:sp>
          <p:nvSpPr>
            <p:cNvPr id="12308" name="Text Box 37">
              <a:extLst>
                <a:ext uri="{FF2B5EF4-FFF2-40B4-BE49-F238E27FC236}">
                  <a16:creationId xmlns:a16="http://schemas.microsoft.com/office/drawing/2014/main" id="{BC5B429B-DE99-4048-8481-ACCECF2B5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216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</a:rPr>
                <a:t>线程调度</a:t>
              </a:r>
            </a:p>
          </p:txBody>
        </p:sp>
        <p:sp>
          <p:nvSpPr>
            <p:cNvPr id="12309" name="Line 38">
              <a:extLst>
                <a:ext uri="{FF2B5EF4-FFF2-40B4-BE49-F238E27FC236}">
                  <a16:creationId xmlns:a16="http://schemas.microsoft.com/office/drawing/2014/main" id="{6D678661-EE36-4DF5-83C5-C45F50F06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360"/>
              <a:ext cx="76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8567" name="Group 39">
            <a:extLst>
              <a:ext uri="{FF2B5EF4-FFF2-40B4-BE49-F238E27FC236}">
                <a16:creationId xmlns:a16="http://schemas.microsoft.com/office/drawing/2014/main" id="{0A0C99F6-71F1-4B5E-BD6A-8AC589B8AD47}"/>
              </a:ext>
            </a:extLst>
          </p:cNvPr>
          <p:cNvGrpSpPr>
            <a:grpSpLocks/>
          </p:cNvGrpSpPr>
          <p:nvPr/>
        </p:nvGrpSpPr>
        <p:grpSpPr bwMode="auto">
          <a:xfrm>
            <a:off x="1395413" y="5022850"/>
            <a:ext cx="1619250" cy="719138"/>
            <a:chOff x="1302" y="3120"/>
            <a:chExt cx="1020" cy="453"/>
          </a:xfrm>
        </p:grpSpPr>
        <p:sp>
          <p:nvSpPr>
            <p:cNvPr id="12306" name="Text Box 40">
              <a:extLst>
                <a:ext uri="{FF2B5EF4-FFF2-40B4-BE49-F238E27FC236}">
                  <a16:creationId xmlns:a16="http://schemas.microsoft.com/office/drawing/2014/main" id="{A50CDF2B-690B-4831-A3AC-E02133ED2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3323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</a:rPr>
                <a:t>进程调度</a:t>
              </a:r>
            </a:p>
          </p:txBody>
        </p:sp>
        <p:sp>
          <p:nvSpPr>
            <p:cNvPr id="12307" name="Line 41">
              <a:extLst>
                <a:ext uri="{FF2B5EF4-FFF2-40B4-BE49-F238E27FC236}">
                  <a16:creationId xmlns:a16="http://schemas.microsoft.com/office/drawing/2014/main" id="{C7A2CBFE-5AF1-4ABB-9925-DE84FAC1B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3120"/>
              <a:ext cx="576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8570" name="Group 42">
            <a:extLst>
              <a:ext uri="{FF2B5EF4-FFF2-40B4-BE49-F238E27FC236}">
                <a16:creationId xmlns:a16="http://schemas.microsoft.com/office/drawing/2014/main" id="{B9912D95-6FE2-474F-B685-C0D3F37D86EC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3298825"/>
            <a:ext cx="2652713" cy="3101975"/>
            <a:chOff x="1737" y="2034"/>
            <a:chExt cx="1671" cy="1954"/>
          </a:xfrm>
        </p:grpSpPr>
        <p:sp>
          <p:nvSpPr>
            <p:cNvPr id="12303" name="Text Box 43">
              <a:extLst>
                <a:ext uri="{FF2B5EF4-FFF2-40B4-BE49-F238E27FC236}">
                  <a16:creationId xmlns:a16="http://schemas.microsoft.com/office/drawing/2014/main" id="{8D229FDD-727D-4FE3-B902-9A3BC5D56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738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</a:rPr>
                <a:t>作业调度</a:t>
              </a:r>
            </a:p>
          </p:txBody>
        </p:sp>
        <p:sp>
          <p:nvSpPr>
            <p:cNvPr id="12304" name="Line 44">
              <a:extLst>
                <a:ext uri="{FF2B5EF4-FFF2-40B4-BE49-F238E27FC236}">
                  <a16:creationId xmlns:a16="http://schemas.microsoft.com/office/drawing/2014/main" id="{1630B3F9-64C9-4D6F-9ECE-04A79D638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736"/>
              <a:ext cx="240" cy="100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45">
              <a:extLst>
                <a:ext uri="{FF2B5EF4-FFF2-40B4-BE49-F238E27FC236}">
                  <a16:creationId xmlns:a16="http://schemas.microsoft.com/office/drawing/2014/main" id="{576276E5-1400-4FFE-B519-EEF1E6BFC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37" y="2034"/>
              <a:ext cx="999" cy="171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8574" name="Text Box 46">
            <a:extLst>
              <a:ext uri="{FF2B5EF4-FFF2-40B4-BE49-F238E27FC236}">
                <a16:creationId xmlns:a16="http://schemas.microsoft.com/office/drawing/2014/main" id="{9ACD54D4-FEB2-47DB-BFCD-53FEC3D57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438400"/>
            <a:ext cx="2978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3075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400" b="1"/>
              <a:t>提交状态：作业处于从输入设备进入外存的过程；</a:t>
            </a:r>
          </a:p>
        </p:txBody>
      </p:sp>
      <p:sp>
        <p:nvSpPr>
          <p:cNvPr id="918575" name="Text Box 47">
            <a:extLst>
              <a:ext uri="{FF2B5EF4-FFF2-40B4-BE49-F238E27FC236}">
                <a16:creationId xmlns:a16="http://schemas.microsoft.com/office/drawing/2014/main" id="{644D15BC-2D50-469C-A528-6F59FB77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657600"/>
            <a:ext cx="29067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3075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400" b="1"/>
              <a:t>收容状态：作业的全部信息被输入到输入井，尚未被调度执行；</a:t>
            </a:r>
          </a:p>
        </p:txBody>
      </p:sp>
      <p:sp>
        <p:nvSpPr>
          <p:cNvPr id="918576" name="Text Box 48">
            <a:extLst>
              <a:ext uri="{FF2B5EF4-FFF2-40B4-BE49-F238E27FC236}">
                <a16:creationId xmlns:a16="http://schemas.microsoft.com/office/drawing/2014/main" id="{F58E601E-CE8C-4FEC-907A-E895EFD99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243513"/>
            <a:ext cx="2921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3075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400" b="1"/>
              <a:t>完成状态：作业运行完毕，所占资源尚未被收回。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8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8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8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8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1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91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9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91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500"/>
                                        <p:tgtEl>
                                          <p:spTgt spid="9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0" dur="500"/>
                                        <p:tgtEl>
                                          <p:spTgt spid="9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91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91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74" grpId="0" autoUpdateAnimBg="0"/>
      <p:bldP spid="918575" grpId="0" autoUpdateAnimBg="0"/>
      <p:bldP spid="91857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>
            <a:extLst>
              <a:ext uri="{FF2B5EF4-FFF2-40B4-BE49-F238E27FC236}">
                <a16:creationId xmlns:a16="http://schemas.microsoft.com/office/drawing/2014/main" id="{4254A0DB-ED46-48F6-92A4-832A3AC4E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2E2C10A-5BAF-44A9-BAB4-67F6064AB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686800" cy="52578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buFontTx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5000"/>
              </a:lnSpc>
              <a:buFontTx/>
              <a:buNone/>
            </a:pPr>
            <a:r>
              <a:rPr lang="zh-CN" altLang="en-US" sz="2800" b="1" dirty="0">
                <a:solidFill>
                  <a:srgbClr val="008000"/>
                </a:solidFill>
              </a:rPr>
              <a:t>短作业优先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(SJF, Shortest Job First)</a:t>
            </a:r>
            <a:r>
              <a:rPr lang="en-US" altLang="zh-CN" sz="2400" b="1" dirty="0"/>
              <a:t> </a:t>
            </a:r>
          </a:p>
          <a:p>
            <a:pPr marL="666750" lvl="1" indent="-190500" eaLnBrk="1" hangingPunct="1">
              <a:lnSpc>
                <a:spcPct val="115000"/>
              </a:lnSpc>
              <a:buFontTx/>
              <a:buBlip>
                <a:blip r:embed="rId3"/>
              </a:buBlip>
            </a:pPr>
            <a:r>
              <a:rPr lang="en-US" altLang="zh-CN" b="1" dirty="0"/>
              <a:t> SJF</a:t>
            </a:r>
            <a:r>
              <a:rPr lang="zh-CN" altLang="en-US" b="1" dirty="0"/>
              <a:t>变形（二）</a:t>
            </a:r>
          </a:p>
          <a:p>
            <a:pPr marL="1165225" lvl="2" indent="-307975" eaLnBrk="1" hangingPunct="1">
              <a:lnSpc>
                <a:spcPct val="115000"/>
              </a:lnSpc>
              <a:buFontTx/>
              <a:buBlip>
                <a:blip r:embed="rId4"/>
              </a:buBlip>
            </a:pPr>
            <a:r>
              <a:rPr lang="zh-CN" altLang="en-US" b="1" dirty="0"/>
              <a:t>最高响应比优先（</a:t>
            </a:r>
            <a:r>
              <a:rPr lang="en-US" altLang="zh-CN" b="1" dirty="0"/>
              <a:t>HRRN</a:t>
            </a:r>
            <a:r>
              <a:rPr lang="en-US" altLang="zh-CN" b="1"/>
              <a:t>, Highest </a:t>
            </a:r>
            <a:r>
              <a:rPr lang="en-US" altLang="zh-CN" b="1" dirty="0"/>
              <a:t>Response Ratio Next </a:t>
            </a:r>
            <a:r>
              <a:rPr lang="zh-CN" altLang="en-US" b="1" dirty="0"/>
              <a:t>） </a:t>
            </a:r>
            <a:endParaRPr lang="en-US" altLang="zh-CN" b="1" dirty="0">
              <a:solidFill>
                <a:srgbClr val="FF3300"/>
              </a:solidFill>
            </a:endParaRPr>
          </a:p>
          <a:p>
            <a:pPr marL="1165225" lvl="2" indent="-307975" eaLnBrk="1" hangingPunct="1">
              <a:lnSpc>
                <a:spcPct val="115000"/>
              </a:lnSpc>
              <a:buFontTx/>
              <a:buBlip>
                <a:blip r:embed="rId4"/>
              </a:buBlip>
            </a:pPr>
            <a:r>
              <a:rPr lang="zh-CN" altLang="en-US" b="1" dirty="0"/>
              <a:t>响应比最高的作业优先启动</a:t>
            </a:r>
          </a:p>
          <a:p>
            <a:pPr marL="1165225" lvl="2" indent="-307975" eaLnBrk="1" hangingPunct="1">
              <a:lnSpc>
                <a:spcPct val="115000"/>
              </a:lnSpc>
              <a:buFontTx/>
              <a:buBlip>
                <a:blip r:embed="rId4"/>
              </a:buBlip>
            </a:pPr>
            <a:r>
              <a:rPr lang="zh-CN" altLang="en-US" b="1" dirty="0"/>
              <a:t>该算法是</a:t>
            </a:r>
            <a:r>
              <a:rPr lang="en-US" altLang="zh-CN" b="1" dirty="0"/>
              <a:t>FCFS</a:t>
            </a:r>
            <a:r>
              <a:rPr lang="zh-CN" altLang="en-US" b="1" dirty="0"/>
              <a:t>和</a:t>
            </a:r>
            <a:r>
              <a:rPr lang="en-US" altLang="zh-CN" b="1" dirty="0"/>
              <a:t>SJF</a:t>
            </a:r>
            <a:r>
              <a:rPr lang="zh-CN" altLang="en-US" b="1" dirty="0"/>
              <a:t>的折衷，克服了两种算法的缺点</a:t>
            </a:r>
          </a:p>
          <a:p>
            <a:pPr marL="1504950" lvl="3" indent="-190500" eaLnBrk="1" hangingPunct="1">
              <a:lnSpc>
                <a:spcPct val="120000"/>
              </a:lnSpc>
              <a:buFontTx/>
              <a:buBlip>
                <a:blip r:embed="rId4"/>
              </a:buBlip>
            </a:pPr>
            <a:r>
              <a:rPr lang="zh-CN" altLang="en-US" b="1" dirty="0">
                <a:solidFill>
                  <a:srgbClr val="FF0000"/>
                </a:solidFill>
              </a:rPr>
              <a:t>优点</a:t>
            </a:r>
            <a:r>
              <a:rPr lang="zh-CN" altLang="en-US" b="1" dirty="0"/>
              <a:t>：公平，吞吐率大</a:t>
            </a:r>
            <a:endParaRPr lang="zh-CN" altLang="en-US" b="1" dirty="0">
              <a:solidFill>
                <a:srgbClr val="FF3300"/>
              </a:solidFill>
            </a:endParaRPr>
          </a:p>
          <a:p>
            <a:pPr marL="1504950" lvl="3" indent="-190500" eaLnBrk="1" hangingPunct="1">
              <a:lnSpc>
                <a:spcPct val="120000"/>
              </a:lnSpc>
              <a:buFontTx/>
              <a:buBlip>
                <a:blip r:embed="rId4"/>
              </a:buBlip>
            </a:pPr>
            <a:r>
              <a:rPr lang="zh-CN" altLang="en-US" b="1" dirty="0">
                <a:solidFill>
                  <a:srgbClr val="FF0000"/>
                </a:solidFill>
              </a:rPr>
              <a:t>缺点</a:t>
            </a:r>
            <a:r>
              <a:rPr lang="zh-CN" altLang="en-US" b="1" dirty="0"/>
              <a:t>：增加了计算，增加了开销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>
            <a:extLst>
              <a:ext uri="{FF2B5EF4-FFF2-40B4-BE49-F238E27FC236}">
                <a16:creationId xmlns:a16="http://schemas.microsoft.com/office/drawing/2014/main" id="{12B74B2B-D644-4533-8761-829633CE7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BF10673-F210-4399-9578-14995172E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382000" cy="43434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zh-CN" altLang="en-US" sz="2800" b="1" dirty="0">
                <a:solidFill>
                  <a:srgbClr val="006600"/>
                </a:solidFill>
              </a:rPr>
              <a:t>时间片轮转算法</a:t>
            </a:r>
            <a:r>
              <a:rPr lang="zh-CN" altLang="en-US" sz="2800" b="1" dirty="0"/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(Round Robin)</a:t>
            </a:r>
          </a:p>
          <a:p>
            <a:pPr marL="666750" lvl="1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3"/>
              </a:buBlip>
            </a:pPr>
            <a:r>
              <a:rPr lang="en-US" altLang="zh-CN" sz="2600" b="1" dirty="0"/>
              <a:t> </a:t>
            </a:r>
            <a:r>
              <a:rPr lang="en-US" altLang="zh-CN" sz="2400" b="1" dirty="0"/>
              <a:t>Round Robin</a:t>
            </a:r>
            <a:r>
              <a:rPr lang="zh-CN" altLang="en-US" sz="2400" b="1" dirty="0"/>
              <a:t>算法</a:t>
            </a:r>
          </a:p>
          <a:p>
            <a:pPr marL="1047750" lvl="2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sz="2000" b="1" dirty="0"/>
              <a:t>将系统中所有的就绪进程按照</a:t>
            </a:r>
            <a:r>
              <a:rPr lang="en-US" altLang="zh-CN" sz="2000" b="1" dirty="0"/>
              <a:t>FCFS</a:t>
            </a:r>
            <a:r>
              <a:rPr lang="zh-CN" altLang="en-US" sz="2000" b="1" dirty="0"/>
              <a:t>原则，排成一个</a:t>
            </a:r>
            <a:r>
              <a:rPr lang="zh-CN" altLang="en-US" sz="2000" b="1" dirty="0">
                <a:solidFill>
                  <a:srgbClr val="FF3300"/>
                </a:solidFill>
              </a:rPr>
              <a:t>队列</a:t>
            </a:r>
          </a:p>
          <a:p>
            <a:pPr marL="1047750" lvl="2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sz="2000" b="1" dirty="0"/>
              <a:t>每次调度时将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分派给</a:t>
            </a:r>
            <a:r>
              <a:rPr lang="zh-CN" altLang="en-US" sz="2000" b="1" dirty="0">
                <a:solidFill>
                  <a:srgbClr val="FF3300"/>
                </a:solidFill>
              </a:rPr>
              <a:t>队首进程</a:t>
            </a:r>
            <a:r>
              <a:rPr lang="zh-CN" altLang="en-US" sz="2000" b="1" dirty="0"/>
              <a:t>，让其</a:t>
            </a:r>
            <a:r>
              <a:rPr lang="zh-CN" altLang="en-US" sz="2000" b="1" dirty="0">
                <a:solidFill>
                  <a:srgbClr val="FF3300"/>
                </a:solidFill>
              </a:rPr>
              <a:t>执行一个时间片</a:t>
            </a:r>
            <a:r>
              <a:rPr lang="zh-CN" altLang="en-US" sz="2000" b="1" dirty="0"/>
              <a:t>。时间片的</a:t>
            </a:r>
            <a:r>
              <a:rPr lang="zh-CN" altLang="en-US" sz="2000" b="1" dirty="0">
                <a:solidFill>
                  <a:srgbClr val="FF3300"/>
                </a:solidFill>
              </a:rPr>
              <a:t>长度</a:t>
            </a:r>
            <a:r>
              <a:rPr lang="zh-CN" altLang="en-US" sz="2000" b="1" dirty="0"/>
              <a:t>从几个</a:t>
            </a:r>
            <a:r>
              <a:rPr lang="en-US" altLang="zh-CN" sz="2000" b="1" dirty="0" err="1"/>
              <a:t>ms</a:t>
            </a:r>
            <a:r>
              <a:rPr lang="zh-CN" altLang="en-US" sz="2000" b="1" dirty="0"/>
              <a:t>到几百</a:t>
            </a:r>
            <a:r>
              <a:rPr lang="en-US" altLang="zh-CN" sz="2000" b="1" dirty="0" err="1"/>
              <a:t>ms</a:t>
            </a:r>
            <a:endParaRPr lang="en-US" altLang="zh-CN" sz="2000" b="1" dirty="0">
              <a:solidFill>
                <a:srgbClr val="FF3300"/>
              </a:solidFill>
            </a:endParaRPr>
          </a:p>
          <a:p>
            <a:pPr marL="1047750" lvl="2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sz="2000" b="1" dirty="0"/>
              <a:t>在一个时间片结束时，发生</a:t>
            </a:r>
            <a:r>
              <a:rPr lang="zh-CN" altLang="en-US" sz="2000" b="1" dirty="0">
                <a:solidFill>
                  <a:srgbClr val="FF3300"/>
                </a:solidFill>
              </a:rPr>
              <a:t>时钟中断</a:t>
            </a:r>
          </a:p>
          <a:p>
            <a:pPr marL="1047750" lvl="2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sz="2000" b="1" dirty="0"/>
              <a:t>调度程序据此</a:t>
            </a:r>
            <a:r>
              <a:rPr lang="zh-CN" altLang="en-US" sz="2000" b="1" dirty="0">
                <a:solidFill>
                  <a:srgbClr val="FF3300"/>
                </a:solidFill>
              </a:rPr>
              <a:t>暂停当前进程的执行</a:t>
            </a:r>
            <a:r>
              <a:rPr lang="zh-CN" altLang="en-US" sz="2000" b="1" dirty="0"/>
              <a:t>，将其送到</a:t>
            </a:r>
            <a:r>
              <a:rPr lang="zh-CN" altLang="en-US" sz="2000" b="1" dirty="0">
                <a:solidFill>
                  <a:srgbClr val="FF3300"/>
                </a:solidFill>
              </a:rPr>
              <a:t>就绪队列的末尾</a:t>
            </a:r>
            <a:r>
              <a:rPr lang="zh-CN" altLang="en-US" sz="2000" b="1" dirty="0"/>
              <a:t>，并通过上下文切换</a:t>
            </a:r>
            <a:r>
              <a:rPr lang="zh-CN" altLang="en-US" sz="2000" b="1" dirty="0">
                <a:solidFill>
                  <a:srgbClr val="FF3300"/>
                </a:solidFill>
              </a:rPr>
              <a:t>执行当前的队首进程</a:t>
            </a:r>
          </a:p>
          <a:p>
            <a:pPr marL="1047750" lvl="2" indent="-190500" eaLnBrk="1" hangingPunct="1">
              <a:lnSpc>
                <a:spcPct val="115000"/>
              </a:lnSpc>
              <a:spcBef>
                <a:spcPct val="15000"/>
              </a:spcBef>
              <a:buFontTx/>
              <a:buBlip>
                <a:blip r:embed="rId4"/>
              </a:buBlip>
            </a:pPr>
            <a:r>
              <a:rPr lang="zh-CN" altLang="en-US" sz="2000" b="1" dirty="0"/>
              <a:t>进程可以</a:t>
            </a:r>
            <a:r>
              <a:rPr lang="zh-CN" altLang="en-US" sz="2000" b="1" dirty="0">
                <a:solidFill>
                  <a:srgbClr val="FF3300"/>
                </a:solidFill>
              </a:rPr>
              <a:t>未使用完一个时间片</a:t>
            </a:r>
            <a:r>
              <a:rPr lang="zh-CN" altLang="en-US" sz="2000" b="1" dirty="0"/>
              <a:t>，就</a:t>
            </a:r>
            <a:r>
              <a:rPr lang="zh-CN" altLang="en-US" sz="2000" b="1" dirty="0">
                <a:solidFill>
                  <a:srgbClr val="FF3300"/>
                </a:solidFill>
              </a:rPr>
              <a:t>出让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（如阻塞）</a:t>
            </a:r>
          </a:p>
        </p:txBody>
      </p:sp>
      <p:sp>
        <p:nvSpPr>
          <p:cNvPr id="986116" name="Line 4">
            <a:extLst>
              <a:ext uri="{FF2B5EF4-FFF2-40B4-BE49-F238E27FC236}">
                <a16:creationId xmlns:a16="http://schemas.microsoft.com/office/drawing/2014/main" id="{DE3D2175-801A-41C1-B4D5-6118FEED17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8900" y="5808663"/>
            <a:ext cx="0" cy="3238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6117" name="Line 5">
            <a:extLst>
              <a:ext uri="{FF2B5EF4-FFF2-40B4-BE49-F238E27FC236}">
                <a16:creationId xmlns:a16="http://schemas.microsoft.com/office/drawing/2014/main" id="{A9667FCA-2FCD-495E-B077-C816B02FC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9775" y="5808663"/>
            <a:ext cx="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6118" name="Line 6">
            <a:extLst>
              <a:ext uri="{FF2B5EF4-FFF2-40B4-BE49-F238E27FC236}">
                <a16:creationId xmlns:a16="http://schemas.microsoft.com/office/drawing/2014/main" id="{2D79D6FF-CBA9-4958-B7A6-B3A01B4CD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5488" y="6246813"/>
            <a:ext cx="2667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86119" name="Group 7">
            <a:extLst>
              <a:ext uri="{FF2B5EF4-FFF2-40B4-BE49-F238E27FC236}">
                <a16:creationId xmlns:a16="http://schemas.microsoft.com/office/drawing/2014/main" id="{B84DD17C-2F50-4F17-A6C6-7C93C4B33276}"/>
              </a:ext>
            </a:extLst>
          </p:cNvPr>
          <p:cNvGrpSpPr>
            <a:grpSpLocks/>
          </p:cNvGrpSpPr>
          <p:nvPr/>
        </p:nvGrpSpPr>
        <p:grpSpPr bwMode="auto">
          <a:xfrm>
            <a:off x="2281238" y="6022975"/>
            <a:ext cx="5110162" cy="695325"/>
            <a:chOff x="1437" y="3834"/>
            <a:chExt cx="3219" cy="438"/>
          </a:xfrm>
        </p:grpSpPr>
        <p:sp>
          <p:nvSpPr>
            <p:cNvPr id="7179" name="Rectangle 8">
              <a:extLst>
                <a:ext uri="{FF2B5EF4-FFF2-40B4-BE49-F238E27FC236}">
                  <a16:creationId xmlns:a16="http://schemas.microsoft.com/office/drawing/2014/main" id="{96FE3002-66D7-4613-A550-1E7496AB1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3834"/>
              <a:ext cx="1536" cy="288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7180" name="Rectangle 9">
              <a:extLst>
                <a:ext uri="{FF2B5EF4-FFF2-40B4-BE49-F238E27FC236}">
                  <a16:creationId xmlns:a16="http://schemas.microsoft.com/office/drawing/2014/main" id="{FCB4B448-2946-4541-B9D5-01B6A4A0E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3882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F</a:t>
              </a:r>
            </a:p>
          </p:txBody>
        </p:sp>
        <p:sp>
          <p:nvSpPr>
            <p:cNvPr id="7181" name="Rectangle 10">
              <a:extLst>
                <a:ext uri="{FF2B5EF4-FFF2-40B4-BE49-F238E27FC236}">
                  <a16:creationId xmlns:a16="http://schemas.microsoft.com/office/drawing/2014/main" id="{BB6173FF-874C-4508-89BA-2B68FDD8A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885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…</a:t>
              </a:r>
            </a:p>
          </p:txBody>
        </p:sp>
        <p:sp>
          <p:nvSpPr>
            <p:cNvPr id="7182" name="Rectangle 11">
              <a:extLst>
                <a:ext uri="{FF2B5EF4-FFF2-40B4-BE49-F238E27FC236}">
                  <a16:creationId xmlns:a16="http://schemas.microsoft.com/office/drawing/2014/main" id="{60C6561D-2187-404B-A8D3-6A6457A77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3885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D</a:t>
              </a:r>
            </a:p>
          </p:txBody>
        </p:sp>
        <p:sp>
          <p:nvSpPr>
            <p:cNvPr id="7183" name="Rectangle 12">
              <a:extLst>
                <a:ext uri="{FF2B5EF4-FFF2-40B4-BE49-F238E27FC236}">
                  <a16:creationId xmlns:a16="http://schemas.microsoft.com/office/drawing/2014/main" id="{FE288C53-CD0A-45EF-A29B-D34B0DB49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3879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C</a:t>
              </a:r>
            </a:p>
          </p:txBody>
        </p:sp>
        <p:sp>
          <p:nvSpPr>
            <p:cNvPr id="7184" name="Rectangle 13">
              <a:extLst>
                <a:ext uri="{FF2B5EF4-FFF2-40B4-BE49-F238E27FC236}">
                  <a16:creationId xmlns:a16="http://schemas.microsoft.com/office/drawing/2014/main" id="{24723D6D-9E4B-4412-AC23-DA5B60C92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882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B</a:t>
              </a:r>
            </a:p>
          </p:txBody>
        </p:sp>
        <p:sp>
          <p:nvSpPr>
            <p:cNvPr id="7185" name="Rectangle 14">
              <a:extLst>
                <a:ext uri="{FF2B5EF4-FFF2-40B4-BE49-F238E27FC236}">
                  <a16:creationId xmlns:a16="http://schemas.microsoft.com/office/drawing/2014/main" id="{5CA5B2A3-8BEA-40D3-A3E0-D52C12E71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882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7186" name="Line 15">
              <a:extLst>
                <a:ext uri="{FF2B5EF4-FFF2-40B4-BE49-F238E27FC236}">
                  <a16:creationId xmlns:a16="http://schemas.microsoft.com/office/drawing/2014/main" id="{B7BF2857-ADAC-438F-8500-612847CA1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3978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Rectangle 16">
              <a:extLst>
                <a:ext uri="{FF2B5EF4-FFF2-40B4-BE49-F238E27FC236}">
                  <a16:creationId xmlns:a16="http://schemas.microsoft.com/office/drawing/2014/main" id="{0F6D9CAD-8139-4369-9AB7-7737FE092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3870"/>
              <a:ext cx="480" cy="240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3300"/>
                  </a:solidFill>
                </a:rPr>
                <a:t>CPU</a:t>
              </a:r>
            </a:p>
          </p:txBody>
        </p:sp>
        <p:sp>
          <p:nvSpPr>
            <p:cNvPr id="7188" name="Line 17">
              <a:extLst>
                <a:ext uri="{FF2B5EF4-FFF2-40B4-BE49-F238E27FC236}">
                  <a16:creationId xmlns:a16="http://schemas.microsoft.com/office/drawing/2014/main" id="{24454B21-86CF-4F2D-8A42-70AAC071D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3978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18">
              <a:extLst>
                <a:ext uri="{FF2B5EF4-FFF2-40B4-BE49-F238E27FC236}">
                  <a16:creationId xmlns:a16="http://schemas.microsoft.com/office/drawing/2014/main" id="{FDBD209E-700B-4813-9B5F-E46FECDAB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4053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19">
              <a:extLst>
                <a:ext uri="{FF2B5EF4-FFF2-40B4-BE49-F238E27FC236}">
                  <a16:creationId xmlns:a16="http://schemas.microsoft.com/office/drawing/2014/main" id="{02BC7A21-27A5-4752-810A-8E3568343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4056"/>
              <a:ext cx="0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0">
              <a:extLst>
                <a:ext uri="{FF2B5EF4-FFF2-40B4-BE49-F238E27FC236}">
                  <a16:creationId xmlns:a16="http://schemas.microsoft.com/office/drawing/2014/main" id="{18C216D8-80AD-4D60-A790-ED9587297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" y="3903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Text Box 21">
              <a:extLst>
                <a:ext uri="{FF2B5EF4-FFF2-40B4-BE49-F238E27FC236}">
                  <a16:creationId xmlns:a16="http://schemas.microsoft.com/office/drawing/2014/main" id="{662CF997-B441-466B-A5B2-B0F022EEE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3" y="4041"/>
              <a:ext cx="4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阻塞</a:t>
              </a:r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C29C3C71-A6B6-490D-9A54-17E002DEC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86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完成</a:t>
              </a:r>
            </a:p>
          </p:txBody>
        </p:sp>
      </p:grpSp>
      <p:grpSp>
        <p:nvGrpSpPr>
          <p:cNvPr id="986135" name="Group 23">
            <a:extLst>
              <a:ext uri="{FF2B5EF4-FFF2-40B4-BE49-F238E27FC236}">
                <a16:creationId xmlns:a16="http://schemas.microsoft.com/office/drawing/2014/main" id="{EE6CCC74-3725-42B3-B5DC-3EB24E3EE57B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5503863"/>
            <a:ext cx="4419600" cy="366712"/>
            <a:chOff x="1266" y="3507"/>
            <a:chExt cx="2784" cy="231"/>
          </a:xfrm>
        </p:grpSpPr>
        <p:sp>
          <p:nvSpPr>
            <p:cNvPr id="7177" name="Line 24">
              <a:extLst>
                <a:ext uri="{FF2B5EF4-FFF2-40B4-BE49-F238E27FC236}">
                  <a16:creationId xmlns:a16="http://schemas.microsoft.com/office/drawing/2014/main" id="{760FDEF8-FB1C-4111-BD06-2A0B0E28D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6" y="3702"/>
              <a:ext cx="278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Text Box 25">
              <a:extLst>
                <a:ext uri="{FF2B5EF4-FFF2-40B4-BE49-F238E27FC236}">
                  <a16:creationId xmlns:a16="http://schemas.microsoft.com/office/drawing/2014/main" id="{C5AA7E73-0098-49E9-BFD8-B41F859B6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" y="3507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超时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6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86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86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6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8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8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86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86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8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6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86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8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8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86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86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>
            <a:extLst>
              <a:ext uri="{FF2B5EF4-FFF2-40B4-BE49-F238E27FC236}">
                <a16:creationId xmlns:a16="http://schemas.microsoft.com/office/drawing/2014/main" id="{58AFDFD2-5D42-46D1-A5A1-A343F24CF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5F7EA2E-802A-48D2-89C9-3B683F5B4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82000" cy="516255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4.4 </a:t>
            </a:r>
            <a:r>
              <a:rPr lang="zh-CN" altLang="en-US" b="1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zh-CN" altLang="en-US" sz="2800" b="1">
                <a:solidFill>
                  <a:srgbClr val="006600"/>
                </a:solidFill>
              </a:rPr>
              <a:t>时间片轮转算法</a:t>
            </a:r>
            <a:r>
              <a:rPr lang="zh-CN" altLang="en-US" sz="2800" b="1"/>
              <a:t> </a:t>
            </a:r>
            <a:r>
              <a:rPr lang="en-US" altLang="zh-CN" sz="2400" b="1">
                <a:solidFill>
                  <a:srgbClr val="FF3300"/>
                </a:solidFill>
              </a:rPr>
              <a:t>(Round Robin)</a:t>
            </a:r>
          </a:p>
          <a:p>
            <a:pPr marL="666750" lvl="1" indent="-190500" eaLnBrk="1" hangingPunct="1">
              <a:lnSpc>
                <a:spcPct val="11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en-US" altLang="zh-CN" sz="2600" b="1"/>
              <a:t> </a:t>
            </a:r>
            <a:r>
              <a:rPr lang="zh-CN" altLang="en-US" b="1"/>
              <a:t>时间片长度的确定</a:t>
            </a:r>
          </a:p>
          <a:p>
            <a:pPr marL="1047750" lvl="2" indent="-190500" eaLnBrk="1" hangingPunct="1">
              <a:lnSpc>
                <a:spcPct val="11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时间片长度变化的影响</a:t>
            </a:r>
          </a:p>
          <a:p>
            <a:pPr marL="1524000" lvl="3" indent="-285750" eaLnBrk="1" hangingPunct="1">
              <a:lnSpc>
                <a:spcPct val="110000"/>
              </a:lnSpc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sz="2400" b="1">
                <a:solidFill>
                  <a:srgbClr val="FF3300"/>
                </a:solidFill>
              </a:rPr>
              <a:t>过长</a:t>
            </a:r>
            <a:r>
              <a:rPr lang="zh-CN" altLang="en-US" sz="2400" b="1">
                <a:sym typeface="Symbol" panose="05050102010706020507" pitchFamily="18" charset="2"/>
              </a:rPr>
              <a:t></a:t>
            </a:r>
            <a:r>
              <a:rPr lang="zh-CN" altLang="en-US" sz="2400" b="1"/>
              <a:t>退化为</a:t>
            </a:r>
            <a:r>
              <a:rPr lang="en-US" altLang="zh-CN" sz="2400" b="1"/>
              <a:t>FCFS</a:t>
            </a:r>
            <a:r>
              <a:rPr lang="zh-CN" altLang="en-US" sz="2400" b="1"/>
              <a:t>算法，进程在一个时间片内都执行完，响应时间长；</a:t>
            </a:r>
          </a:p>
          <a:p>
            <a:pPr marL="1524000" lvl="3" indent="-285750" eaLnBrk="1" hangingPunct="1">
              <a:lnSpc>
                <a:spcPct val="110000"/>
              </a:lnSpc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sz="2400" b="1">
                <a:solidFill>
                  <a:srgbClr val="FF3300"/>
                </a:solidFill>
              </a:rPr>
              <a:t>过短</a:t>
            </a:r>
            <a:r>
              <a:rPr lang="zh-CN" altLang="en-US" sz="2400" b="1">
                <a:sym typeface="Symbol" panose="05050102010706020507" pitchFamily="18" charset="2"/>
              </a:rPr>
              <a:t></a:t>
            </a:r>
            <a:r>
              <a:rPr lang="zh-CN" altLang="en-US" sz="2400" b="1"/>
              <a:t>用户的一次请求需要多个时间片才能处理完，上下文切换次数增加，响应时间长。</a:t>
            </a:r>
          </a:p>
          <a:p>
            <a:pPr marL="1047750" lvl="2" indent="-190500" eaLnBrk="1" hangingPunct="1">
              <a:lnSpc>
                <a:spcPct val="11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对响应时间的要求</a:t>
            </a:r>
          </a:p>
          <a:p>
            <a:pPr marL="1524000" lvl="3" indent="-285750" eaLnBrk="1" hangingPunct="1">
              <a:lnSpc>
                <a:spcPct val="110000"/>
              </a:lnSpc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en-US" altLang="zh-CN" sz="2400" b="1"/>
              <a:t>T(</a:t>
            </a:r>
            <a:r>
              <a:rPr lang="zh-CN" altLang="en-US" sz="2400" b="1"/>
              <a:t>响应时间</a:t>
            </a:r>
            <a:r>
              <a:rPr lang="en-US" altLang="zh-CN" sz="2400" b="1"/>
              <a:t>)=N(</a:t>
            </a:r>
            <a:r>
              <a:rPr lang="zh-CN" altLang="en-US" sz="2400" b="1"/>
              <a:t>进程数目</a:t>
            </a:r>
            <a:r>
              <a:rPr lang="en-US" altLang="zh-CN" sz="2400" b="1"/>
              <a:t>)*q(</a:t>
            </a:r>
            <a:r>
              <a:rPr lang="zh-CN" altLang="en-US" sz="2400" b="1"/>
              <a:t>时间片</a:t>
            </a:r>
            <a:r>
              <a:rPr lang="en-US" altLang="zh-CN" sz="2400" b="1"/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>
            <a:extLst>
              <a:ext uri="{FF2B5EF4-FFF2-40B4-BE49-F238E27FC236}">
                <a16:creationId xmlns:a16="http://schemas.microsoft.com/office/drawing/2014/main" id="{C278FCFD-DDC5-4A8B-92DA-0300A6119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9CAF33F-BBE7-4A41-9D29-0F00C8CB0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82000" cy="516255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4.4 </a:t>
            </a:r>
            <a:r>
              <a:rPr lang="zh-CN" altLang="en-US" b="1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zh-CN" altLang="en-US" sz="2800" b="1">
                <a:solidFill>
                  <a:srgbClr val="006600"/>
                </a:solidFill>
              </a:rPr>
              <a:t>时间片轮转算法</a:t>
            </a:r>
            <a:r>
              <a:rPr lang="zh-CN" altLang="en-US" sz="2800" b="1"/>
              <a:t> </a:t>
            </a:r>
            <a:r>
              <a:rPr lang="en-US" altLang="zh-CN" sz="2400" b="1">
                <a:solidFill>
                  <a:srgbClr val="FF3300"/>
                </a:solidFill>
              </a:rPr>
              <a:t>(Round Robin)</a:t>
            </a:r>
          </a:p>
          <a:p>
            <a:pPr marL="666750" lvl="1" indent="-190500" eaLnBrk="1" hangingPunct="1">
              <a:lnSpc>
                <a:spcPct val="11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en-US" altLang="zh-CN" sz="2600" b="1"/>
              <a:t> </a:t>
            </a:r>
            <a:r>
              <a:rPr lang="zh-CN" altLang="en-US" b="1"/>
              <a:t>优缺点</a:t>
            </a:r>
          </a:p>
          <a:p>
            <a:pPr marL="1047750" lvl="2" indent="-190500" eaLnBrk="1" hangingPunct="1">
              <a:lnSpc>
                <a:spcPct val="11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公平</a:t>
            </a:r>
            <a:endParaRPr lang="en-US" altLang="zh-CN" b="1"/>
          </a:p>
          <a:p>
            <a:pPr marL="1047750" lvl="2" indent="-190500" eaLnBrk="1" hangingPunct="1">
              <a:lnSpc>
                <a:spcPct val="11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有利于交互式计算，响应时间快</a:t>
            </a:r>
          </a:p>
          <a:p>
            <a:pPr marL="1047750" lvl="2" indent="-190500" eaLnBrk="1" hangingPunct="1">
              <a:lnSpc>
                <a:spcPct val="11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上下文切换需要一定的代价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5DFB24A-36A6-476C-83E3-04608BF0C8D1}"/>
              </a:ext>
            </a:extLst>
          </p:cNvPr>
          <p:cNvGraphicFramePr>
            <a:graphicFrameLocks noGrp="1"/>
          </p:cNvGraphicFramePr>
          <p:nvPr/>
        </p:nvGraphicFramePr>
        <p:xfrm>
          <a:off x="1619250" y="4510088"/>
          <a:ext cx="4392612" cy="1757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进程运行</a:t>
                      </a:r>
                      <a:endParaRPr lang="en-US" altLang="zh-CN" sz="1800" dirty="0"/>
                    </a:p>
                    <a:p>
                      <a:pPr algn="ctr"/>
                      <a:r>
                        <a:rPr lang="zh-CN" altLang="en-US" sz="1800" dirty="0"/>
                        <a:t>时间</a:t>
                      </a:r>
                    </a:p>
                  </a:txBody>
                  <a:tcPr marL="91443" marR="91443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时间片</a:t>
                      </a:r>
                    </a:p>
                  </a:txBody>
                  <a:tcPr marL="91443" marR="91443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上下文切换次数</a:t>
                      </a:r>
                    </a:p>
                  </a:txBody>
                  <a:tcPr marL="91443" marR="91443" marT="45714" marB="4571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>
            <a:extLst>
              <a:ext uri="{FF2B5EF4-FFF2-40B4-BE49-F238E27FC236}">
                <a16:creationId xmlns:a16="http://schemas.microsoft.com/office/drawing/2014/main" id="{3A11859D-0DBA-49AB-BE11-F155C609F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8647116-6D66-458B-877C-6448B11BF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82000" cy="51816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spcBef>
                <a:spcPct val="15000"/>
              </a:spcBef>
              <a:buFontTx/>
              <a:buNone/>
              <a:tabLst>
                <a:tab pos="4667250" algn="l"/>
              </a:tabLst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0000"/>
              </a:lnSpc>
              <a:spcBef>
                <a:spcPct val="15000"/>
              </a:spcBef>
              <a:buFontTx/>
              <a:buNone/>
              <a:tabLst>
                <a:tab pos="4667250" algn="l"/>
              </a:tabLst>
            </a:pPr>
            <a:r>
              <a:rPr lang="zh-CN" altLang="en-US" sz="2800" b="1" dirty="0">
                <a:solidFill>
                  <a:srgbClr val="006600"/>
                </a:solidFill>
              </a:rPr>
              <a:t>多级队列算法</a:t>
            </a:r>
            <a:r>
              <a:rPr lang="zh-CN" altLang="en-US" sz="2800" b="1" dirty="0"/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(Multiple-level Queue)</a:t>
            </a:r>
          </a:p>
          <a:p>
            <a:pPr marL="666750" lvl="1" indent="-190500" eaLnBrk="1" hangingPunct="1">
              <a:lnSpc>
                <a:spcPct val="110000"/>
              </a:lnSpc>
              <a:spcBef>
                <a:spcPct val="15000"/>
              </a:spcBef>
              <a:buFontTx/>
              <a:buNone/>
              <a:tabLst>
                <a:tab pos="4667250" algn="l"/>
              </a:tabLst>
            </a:pPr>
            <a:r>
              <a:rPr lang="en-US" altLang="zh-CN" sz="2000" b="1" dirty="0"/>
              <a:t>   </a:t>
            </a:r>
            <a:r>
              <a:rPr lang="zh-CN" altLang="en-US" sz="2200" b="1" dirty="0"/>
              <a:t>本算法引入多个就绪队列，通过各队列的区别对待，达到一个综合的调度目标</a:t>
            </a:r>
            <a:endParaRPr lang="zh-CN" altLang="en-US" sz="2200" b="1" dirty="0">
              <a:solidFill>
                <a:srgbClr val="FF3300"/>
              </a:solidFill>
            </a:endParaRPr>
          </a:p>
          <a:p>
            <a:pPr marL="666750" lvl="1" indent="-19050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200" b="1" dirty="0"/>
              <a:t> </a:t>
            </a:r>
            <a:r>
              <a:rPr lang="zh-CN" altLang="en-US" sz="2600" b="1" dirty="0"/>
              <a:t>多级队列算法</a:t>
            </a:r>
          </a:p>
          <a:p>
            <a:pPr marL="1047750" lvl="2" indent="-19050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sz="2200" b="1" dirty="0"/>
              <a:t>根据作业或进程的性质或类型的不同，将就绪队列再分为若干个</a:t>
            </a:r>
            <a:r>
              <a:rPr lang="zh-CN" altLang="en-US" sz="2200" b="1" dirty="0">
                <a:solidFill>
                  <a:srgbClr val="FF3300"/>
                </a:solidFill>
              </a:rPr>
              <a:t>子队列</a:t>
            </a:r>
            <a:r>
              <a:rPr lang="zh-CN" altLang="en-US" sz="2200" b="1" dirty="0"/>
              <a:t>；</a:t>
            </a:r>
          </a:p>
          <a:p>
            <a:pPr marL="1047750" lvl="2" indent="-19050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sz="2200" b="1" dirty="0">
                <a:solidFill>
                  <a:srgbClr val="FF3300"/>
                </a:solidFill>
              </a:rPr>
              <a:t>每个作业</a:t>
            </a:r>
            <a:r>
              <a:rPr lang="zh-CN" altLang="en-US" sz="2200" b="1" dirty="0"/>
              <a:t>固定归入一个队列</a:t>
            </a:r>
          </a:p>
          <a:p>
            <a:pPr marL="1047750" lvl="2" indent="-19050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sz="2200" b="1" dirty="0"/>
              <a:t>各队列的</a:t>
            </a:r>
            <a:r>
              <a:rPr lang="zh-CN" altLang="en-US" sz="2200" b="1" dirty="0">
                <a:solidFill>
                  <a:srgbClr val="FF3300"/>
                </a:solidFill>
              </a:rPr>
              <a:t>不同处理</a:t>
            </a:r>
            <a:r>
              <a:rPr lang="zh-CN" altLang="en-US" sz="2200" b="1" dirty="0"/>
              <a:t>：不同队列可有不同的优先级、时间片长度、调度策略等。如：系统进程、用户交互进程、批处理进程等。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>
            <a:extLst>
              <a:ext uri="{FF2B5EF4-FFF2-40B4-BE49-F238E27FC236}">
                <a16:creationId xmlns:a16="http://schemas.microsoft.com/office/drawing/2014/main" id="{3AE30D62-DDE0-417F-A93E-950AD297E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89ACC32-016B-420B-A3EB-D1ADA9465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382000" cy="12192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spcBef>
                <a:spcPct val="15000"/>
              </a:spcBef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4.4 </a:t>
            </a:r>
            <a:r>
              <a:rPr lang="zh-CN" altLang="en-US" b="1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0000"/>
              </a:lnSpc>
              <a:spcBef>
                <a:spcPct val="15000"/>
              </a:spcBef>
              <a:buFontTx/>
              <a:buNone/>
              <a:tabLst>
                <a:tab pos="4667250" algn="l"/>
              </a:tabLst>
            </a:pPr>
            <a:r>
              <a:rPr lang="zh-CN" altLang="en-US" sz="2800" b="1">
                <a:solidFill>
                  <a:srgbClr val="006600"/>
                </a:solidFill>
              </a:rPr>
              <a:t>多级队列算法</a:t>
            </a:r>
            <a:r>
              <a:rPr lang="zh-CN" altLang="en-US" sz="2800" b="1"/>
              <a:t> </a:t>
            </a:r>
            <a:r>
              <a:rPr lang="en-US" altLang="zh-CN" sz="2400" b="1">
                <a:solidFill>
                  <a:srgbClr val="FF3300"/>
                </a:solidFill>
              </a:rPr>
              <a:t>(Multiple-level Queue)</a:t>
            </a:r>
            <a:endParaRPr lang="en-US" altLang="zh-CN" b="1"/>
          </a:p>
        </p:txBody>
      </p:sp>
      <p:grpSp>
        <p:nvGrpSpPr>
          <p:cNvPr id="15364" name="Group 25">
            <a:extLst>
              <a:ext uri="{FF2B5EF4-FFF2-40B4-BE49-F238E27FC236}">
                <a16:creationId xmlns:a16="http://schemas.microsoft.com/office/drawing/2014/main" id="{2497FA5B-810D-4B11-9B22-C6563AD5EFEE}"/>
              </a:ext>
            </a:extLst>
          </p:cNvPr>
          <p:cNvGrpSpPr>
            <a:grpSpLocks/>
          </p:cNvGrpSpPr>
          <p:nvPr/>
        </p:nvGrpSpPr>
        <p:grpSpPr bwMode="auto">
          <a:xfrm>
            <a:off x="2927350" y="2997200"/>
            <a:ext cx="4165600" cy="2870200"/>
            <a:chOff x="1844" y="1888"/>
            <a:chExt cx="2624" cy="1808"/>
          </a:xfrm>
        </p:grpSpPr>
        <p:sp>
          <p:nvSpPr>
            <p:cNvPr id="15370" name="Rectangle 5">
              <a:extLst>
                <a:ext uri="{FF2B5EF4-FFF2-40B4-BE49-F238E27FC236}">
                  <a16:creationId xmlns:a16="http://schemas.microsoft.com/office/drawing/2014/main" id="{CF9B9EA2-E23D-4CC0-8E80-38BA63E4E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1888"/>
              <a:ext cx="1905" cy="22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系统进程</a:t>
              </a:r>
            </a:p>
          </p:txBody>
        </p:sp>
        <p:sp>
          <p:nvSpPr>
            <p:cNvPr id="15371" name="Rectangle 6">
              <a:extLst>
                <a:ext uri="{FF2B5EF4-FFF2-40B4-BE49-F238E27FC236}">
                  <a16:creationId xmlns:a16="http://schemas.microsoft.com/office/drawing/2014/main" id="{AEA8A242-15EF-42C5-A23D-0C0702B3B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296"/>
              <a:ext cx="1905" cy="2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交互进程</a:t>
              </a:r>
            </a:p>
          </p:txBody>
        </p:sp>
        <p:sp>
          <p:nvSpPr>
            <p:cNvPr id="15372" name="Rectangle 7">
              <a:extLst>
                <a:ext uri="{FF2B5EF4-FFF2-40B4-BE49-F238E27FC236}">
                  <a16:creationId xmlns:a16="http://schemas.microsoft.com/office/drawing/2014/main" id="{091ACCB8-3865-4F02-84FC-FCC9BE206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3067"/>
              <a:ext cx="1905" cy="226"/>
            </a:xfrm>
            <a:prstGeom prst="rect">
              <a:avLst/>
            </a:prstGeom>
            <a:solidFill>
              <a:srgbClr val="FDD9A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批处理进程</a:t>
              </a:r>
            </a:p>
          </p:txBody>
        </p:sp>
        <p:sp>
          <p:nvSpPr>
            <p:cNvPr id="15373" name="Rectangle 8">
              <a:extLst>
                <a:ext uri="{FF2B5EF4-FFF2-40B4-BE49-F238E27FC236}">
                  <a16:creationId xmlns:a16="http://schemas.microsoft.com/office/drawing/2014/main" id="{370902B4-65A5-4993-9913-DC23A5C88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3470"/>
              <a:ext cx="1905" cy="22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学生进程</a:t>
              </a:r>
            </a:p>
          </p:txBody>
        </p:sp>
        <p:sp>
          <p:nvSpPr>
            <p:cNvPr id="15374" name="Text Box 10">
              <a:extLst>
                <a:ext uri="{FF2B5EF4-FFF2-40B4-BE49-F238E27FC236}">
                  <a16:creationId xmlns:a16="http://schemas.microsoft.com/office/drawing/2014/main" id="{972CD42A-5F32-4EDC-B79F-4B6B63A6E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6" y="2659"/>
              <a:ext cx="38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…</a:t>
              </a:r>
            </a:p>
          </p:txBody>
        </p:sp>
        <p:sp>
          <p:nvSpPr>
            <p:cNvPr id="15375" name="AutoShape 11">
              <a:extLst>
                <a:ext uri="{FF2B5EF4-FFF2-40B4-BE49-F238E27FC236}">
                  <a16:creationId xmlns:a16="http://schemas.microsoft.com/office/drawing/2014/main" id="{57902D33-B7D8-42B6-85BA-592E08E5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933"/>
              <a:ext cx="362" cy="136"/>
            </a:xfrm>
            <a:prstGeom prst="rightArrow">
              <a:avLst>
                <a:gd name="adj1" fmla="val 50000"/>
                <a:gd name="adj2" fmla="val 66544"/>
              </a:avLst>
            </a:prstGeom>
            <a:gradFill rotWithShape="1">
              <a:gsLst>
                <a:gs pos="0">
                  <a:srgbClr val="000082"/>
                </a:gs>
                <a:gs pos="6500">
                  <a:srgbClr val="0047FF"/>
                </a:gs>
                <a:gs pos="14000">
                  <a:srgbClr val="000082"/>
                </a:gs>
                <a:gs pos="21500">
                  <a:srgbClr val="0047FF"/>
                </a:gs>
                <a:gs pos="28999">
                  <a:srgbClr val="000082"/>
                </a:gs>
                <a:gs pos="36000">
                  <a:srgbClr val="0047FF"/>
                </a:gs>
                <a:gs pos="43500">
                  <a:srgbClr val="000082"/>
                </a:gs>
                <a:gs pos="50000">
                  <a:srgbClr val="0047FF"/>
                </a:gs>
                <a:gs pos="56500">
                  <a:srgbClr val="000082"/>
                </a:gs>
                <a:gs pos="64000">
                  <a:srgbClr val="0047FF"/>
                </a:gs>
                <a:gs pos="71001">
                  <a:srgbClr val="000082"/>
                </a:gs>
                <a:gs pos="78500">
                  <a:srgbClr val="0047FF"/>
                </a:gs>
                <a:gs pos="86000">
                  <a:srgbClr val="000082"/>
                </a:gs>
                <a:gs pos="93500">
                  <a:srgbClr val="0047FF"/>
                </a:gs>
                <a:gs pos="100000">
                  <a:srgbClr val="00008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5376" name="AutoShape 12">
              <a:extLst>
                <a:ext uri="{FF2B5EF4-FFF2-40B4-BE49-F238E27FC236}">
                  <a16:creationId xmlns:a16="http://schemas.microsoft.com/office/drawing/2014/main" id="{61AC2CEF-AE90-4D79-9502-ABCA4ECAD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1933"/>
              <a:ext cx="362" cy="136"/>
            </a:xfrm>
            <a:prstGeom prst="rightArrow">
              <a:avLst>
                <a:gd name="adj1" fmla="val 50000"/>
                <a:gd name="adj2" fmla="val 66544"/>
              </a:avLst>
            </a:prstGeom>
            <a:gradFill rotWithShape="1">
              <a:gsLst>
                <a:gs pos="0">
                  <a:srgbClr val="000082"/>
                </a:gs>
                <a:gs pos="6500">
                  <a:srgbClr val="0047FF"/>
                </a:gs>
                <a:gs pos="14000">
                  <a:srgbClr val="000082"/>
                </a:gs>
                <a:gs pos="21500">
                  <a:srgbClr val="0047FF"/>
                </a:gs>
                <a:gs pos="28999">
                  <a:srgbClr val="000082"/>
                </a:gs>
                <a:gs pos="36000">
                  <a:srgbClr val="0047FF"/>
                </a:gs>
                <a:gs pos="43500">
                  <a:srgbClr val="000082"/>
                </a:gs>
                <a:gs pos="50000">
                  <a:srgbClr val="0047FF"/>
                </a:gs>
                <a:gs pos="56500">
                  <a:srgbClr val="000082"/>
                </a:gs>
                <a:gs pos="64000">
                  <a:srgbClr val="0047FF"/>
                </a:gs>
                <a:gs pos="71001">
                  <a:srgbClr val="000082"/>
                </a:gs>
                <a:gs pos="78500">
                  <a:srgbClr val="0047FF"/>
                </a:gs>
                <a:gs pos="86000">
                  <a:srgbClr val="000082"/>
                </a:gs>
                <a:gs pos="93500">
                  <a:srgbClr val="0047FF"/>
                </a:gs>
                <a:gs pos="100000">
                  <a:srgbClr val="00008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5377" name="AutoShape 13">
              <a:extLst>
                <a:ext uri="{FF2B5EF4-FFF2-40B4-BE49-F238E27FC236}">
                  <a16:creationId xmlns:a16="http://schemas.microsoft.com/office/drawing/2014/main" id="{F19BAF89-7EA0-4B15-8781-F465018E0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342"/>
              <a:ext cx="362" cy="136"/>
            </a:xfrm>
            <a:prstGeom prst="rightArrow">
              <a:avLst>
                <a:gd name="adj1" fmla="val 50000"/>
                <a:gd name="adj2" fmla="val 66544"/>
              </a:avLst>
            </a:prstGeom>
            <a:gradFill rotWithShape="1">
              <a:gsLst>
                <a:gs pos="0">
                  <a:srgbClr val="000082"/>
                </a:gs>
                <a:gs pos="6500">
                  <a:srgbClr val="0047FF"/>
                </a:gs>
                <a:gs pos="14000">
                  <a:srgbClr val="000082"/>
                </a:gs>
                <a:gs pos="21500">
                  <a:srgbClr val="0047FF"/>
                </a:gs>
                <a:gs pos="28999">
                  <a:srgbClr val="000082"/>
                </a:gs>
                <a:gs pos="36000">
                  <a:srgbClr val="0047FF"/>
                </a:gs>
                <a:gs pos="43500">
                  <a:srgbClr val="000082"/>
                </a:gs>
                <a:gs pos="50000">
                  <a:srgbClr val="0047FF"/>
                </a:gs>
                <a:gs pos="56500">
                  <a:srgbClr val="000082"/>
                </a:gs>
                <a:gs pos="64000">
                  <a:srgbClr val="0047FF"/>
                </a:gs>
                <a:gs pos="71001">
                  <a:srgbClr val="000082"/>
                </a:gs>
                <a:gs pos="78500">
                  <a:srgbClr val="0047FF"/>
                </a:gs>
                <a:gs pos="86000">
                  <a:srgbClr val="000082"/>
                </a:gs>
                <a:gs pos="93500">
                  <a:srgbClr val="0047FF"/>
                </a:gs>
                <a:gs pos="100000">
                  <a:srgbClr val="00008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5378" name="AutoShape 14">
              <a:extLst>
                <a:ext uri="{FF2B5EF4-FFF2-40B4-BE49-F238E27FC236}">
                  <a16:creationId xmlns:a16="http://schemas.microsoft.com/office/drawing/2014/main" id="{31DB9CE8-12D7-4731-BF39-2D8FA80BD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2342"/>
              <a:ext cx="362" cy="136"/>
            </a:xfrm>
            <a:prstGeom prst="rightArrow">
              <a:avLst>
                <a:gd name="adj1" fmla="val 50000"/>
                <a:gd name="adj2" fmla="val 66544"/>
              </a:avLst>
            </a:prstGeom>
            <a:gradFill rotWithShape="1">
              <a:gsLst>
                <a:gs pos="0">
                  <a:srgbClr val="000082"/>
                </a:gs>
                <a:gs pos="6500">
                  <a:srgbClr val="0047FF"/>
                </a:gs>
                <a:gs pos="14000">
                  <a:srgbClr val="000082"/>
                </a:gs>
                <a:gs pos="21500">
                  <a:srgbClr val="0047FF"/>
                </a:gs>
                <a:gs pos="28999">
                  <a:srgbClr val="000082"/>
                </a:gs>
                <a:gs pos="36000">
                  <a:srgbClr val="0047FF"/>
                </a:gs>
                <a:gs pos="43500">
                  <a:srgbClr val="000082"/>
                </a:gs>
                <a:gs pos="50000">
                  <a:srgbClr val="0047FF"/>
                </a:gs>
                <a:gs pos="56500">
                  <a:srgbClr val="000082"/>
                </a:gs>
                <a:gs pos="64000">
                  <a:srgbClr val="0047FF"/>
                </a:gs>
                <a:gs pos="71001">
                  <a:srgbClr val="000082"/>
                </a:gs>
                <a:gs pos="78500">
                  <a:srgbClr val="0047FF"/>
                </a:gs>
                <a:gs pos="86000">
                  <a:srgbClr val="000082"/>
                </a:gs>
                <a:gs pos="93500">
                  <a:srgbClr val="0047FF"/>
                </a:gs>
                <a:gs pos="100000">
                  <a:srgbClr val="00008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5379" name="AutoShape 15">
              <a:extLst>
                <a:ext uri="{FF2B5EF4-FFF2-40B4-BE49-F238E27FC236}">
                  <a16:creationId xmlns:a16="http://schemas.microsoft.com/office/drawing/2014/main" id="{51F9DE03-B177-4D54-990D-F02029811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3103"/>
              <a:ext cx="362" cy="136"/>
            </a:xfrm>
            <a:prstGeom prst="rightArrow">
              <a:avLst>
                <a:gd name="adj1" fmla="val 50000"/>
                <a:gd name="adj2" fmla="val 66544"/>
              </a:avLst>
            </a:prstGeom>
            <a:gradFill rotWithShape="1">
              <a:gsLst>
                <a:gs pos="0">
                  <a:srgbClr val="000082"/>
                </a:gs>
                <a:gs pos="6500">
                  <a:srgbClr val="0047FF"/>
                </a:gs>
                <a:gs pos="14000">
                  <a:srgbClr val="000082"/>
                </a:gs>
                <a:gs pos="21500">
                  <a:srgbClr val="0047FF"/>
                </a:gs>
                <a:gs pos="28999">
                  <a:srgbClr val="000082"/>
                </a:gs>
                <a:gs pos="36000">
                  <a:srgbClr val="0047FF"/>
                </a:gs>
                <a:gs pos="43500">
                  <a:srgbClr val="000082"/>
                </a:gs>
                <a:gs pos="50000">
                  <a:srgbClr val="0047FF"/>
                </a:gs>
                <a:gs pos="56500">
                  <a:srgbClr val="000082"/>
                </a:gs>
                <a:gs pos="64000">
                  <a:srgbClr val="0047FF"/>
                </a:gs>
                <a:gs pos="71001">
                  <a:srgbClr val="000082"/>
                </a:gs>
                <a:gs pos="78500">
                  <a:srgbClr val="0047FF"/>
                </a:gs>
                <a:gs pos="86000">
                  <a:srgbClr val="000082"/>
                </a:gs>
                <a:gs pos="93500">
                  <a:srgbClr val="0047FF"/>
                </a:gs>
                <a:gs pos="100000">
                  <a:srgbClr val="00008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5380" name="AutoShape 16">
              <a:extLst>
                <a:ext uri="{FF2B5EF4-FFF2-40B4-BE49-F238E27FC236}">
                  <a16:creationId xmlns:a16="http://schemas.microsoft.com/office/drawing/2014/main" id="{2534FF59-A6B8-4BB7-92F0-85B399E6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3103"/>
              <a:ext cx="362" cy="136"/>
            </a:xfrm>
            <a:prstGeom prst="rightArrow">
              <a:avLst>
                <a:gd name="adj1" fmla="val 50000"/>
                <a:gd name="adj2" fmla="val 66544"/>
              </a:avLst>
            </a:prstGeom>
            <a:gradFill rotWithShape="1">
              <a:gsLst>
                <a:gs pos="0">
                  <a:srgbClr val="000082"/>
                </a:gs>
                <a:gs pos="6500">
                  <a:srgbClr val="0047FF"/>
                </a:gs>
                <a:gs pos="14000">
                  <a:srgbClr val="000082"/>
                </a:gs>
                <a:gs pos="21500">
                  <a:srgbClr val="0047FF"/>
                </a:gs>
                <a:gs pos="28999">
                  <a:srgbClr val="000082"/>
                </a:gs>
                <a:gs pos="36000">
                  <a:srgbClr val="0047FF"/>
                </a:gs>
                <a:gs pos="43500">
                  <a:srgbClr val="000082"/>
                </a:gs>
                <a:gs pos="50000">
                  <a:srgbClr val="0047FF"/>
                </a:gs>
                <a:gs pos="56500">
                  <a:srgbClr val="000082"/>
                </a:gs>
                <a:gs pos="64000">
                  <a:srgbClr val="0047FF"/>
                </a:gs>
                <a:gs pos="71001">
                  <a:srgbClr val="000082"/>
                </a:gs>
                <a:gs pos="78500">
                  <a:srgbClr val="0047FF"/>
                </a:gs>
                <a:gs pos="86000">
                  <a:srgbClr val="000082"/>
                </a:gs>
                <a:gs pos="93500">
                  <a:srgbClr val="0047FF"/>
                </a:gs>
                <a:gs pos="100000">
                  <a:srgbClr val="00008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5381" name="AutoShape 17">
              <a:extLst>
                <a:ext uri="{FF2B5EF4-FFF2-40B4-BE49-F238E27FC236}">
                  <a16:creationId xmlns:a16="http://schemas.microsoft.com/office/drawing/2014/main" id="{600DCD74-41C4-42D3-8F04-C07E28EA4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506"/>
              <a:ext cx="362" cy="136"/>
            </a:xfrm>
            <a:prstGeom prst="rightArrow">
              <a:avLst>
                <a:gd name="adj1" fmla="val 50000"/>
                <a:gd name="adj2" fmla="val 66544"/>
              </a:avLst>
            </a:prstGeom>
            <a:gradFill rotWithShape="1">
              <a:gsLst>
                <a:gs pos="0">
                  <a:srgbClr val="000082"/>
                </a:gs>
                <a:gs pos="6500">
                  <a:srgbClr val="0047FF"/>
                </a:gs>
                <a:gs pos="14000">
                  <a:srgbClr val="000082"/>
                </a:gs>
                <a:gs pos="21500">
                  <a:srgbClr val="0047FF"/>
                </a:gs>
                <a:gs pos="28999">
                  <a:srgbClr val="000082"/>
                </a:gs>
                <a:gs pos="36000">
                  <a:srgbClr val="0047FF"/>
                </a:gs>
                <a:gs pos="43500">
                  <a:srgbClr val="000082"/>
                </a:gs>
                <a:gs pos="50000">
                  <a:srgbClr val="0047FF"/>
                </a:gs>
                <a:gs pos="56500">
                  <a:srgbClr val="000082"/>
                </a:gs>
                <a:gs pos="64000">
                  <a:srgbClr val="0047FF"/>
                </a:gs>
                <a:gs pos="71001">
                  <a:srgbClr val="000082"/>
                </a:gs>
                <a:gs pos="78500">
                  <a:srgbClr val="0047FF"/>
                </a:gs>
                <a:gs pos="86000">
                  <a:srgbClr val="000082"/>
                </a:gs>
                <a:gs pos="93500">
                  <a:srgbClr val="0047FF"/>
                </a:gs>
                <a:gs pos="100000">
                  <a:srgbClr val="00008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5382" name="AutoShape 18">
              <a:extLst>
                <a:ext uri="{FF2B5EF4-FFF2-40B4-BE49-F238E27FC236}">
                  <a16:creationId xmlns:a16="http://schemas.microsoft.com/office/drawing/2014/main" id="{2194305B-C920-4BB3-AE07-BDF49593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3506"/>
              <a:ext cx="362" cy="136"/>
            </a:xfrm>
            <a:prstGeom prst="rightArrow">
              <a:avLst>
                <a:gd name="adj1" fmla="val 50000"/>
                <a:gd name="adj2" fmla="val 66544"/>
              </a:avLst>
            </a:prstGeom>
            <a:gradFill rotWithShape="1">
              <a:gsLst>
                <a:gs pos="0">
                  <a:srgbClr val="000082"/>
                </a:gs>
                <a:gs pos="6500">
                  <a:srgbClr val="0047FF"/>
                </a:gs>
                <a:gs pos="14000">
                  <a:srgbClr val="000082"/>
                </a:gs>
                <a:gs pos="21500">
                  <a:srgbClr val="0047FF"/>
                </a:gs>
                <a:gs pos="28999">
                  <a:srgbClr val="000082"/>
                </a:gs>
                <a:gs pos="36000">
                  <a:srgbClr val="0047FF"/>
                </a:gs>
                <a:gs pos="43500">
                  <a:srgbClr val="000082"/>
                </a:gs>
                <a:gs pos="50000">
                  <a:srgbClr val="0047FF"/>
                </a:gs>
                <a:gs pos="56500">
                  <a:srgbClr val="000082"/>
                </a:gs>
                <a:gs pos="64000">
                  <a:srgbClr val="0047FF"/>
                </a:gs>
                <a:gs pos="71001">
                  <a:srgbClr val="000082"/>
                </a:gs>
                <a:gs pos="78500">
                  <a:srgbClr val="0047FF"/>
                </a:gs>
                <a:gs pos="86000">
                  <a:srgbClr val="000082"/>
                </a:gs>
                <a:gs pos="93500">
                  <a:srgbClr val="0047FF"/>
                </a:gs>
                <a:gs pos="100000">
                  <a:srgbClr val="00008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  <p:grpSp>
        <p:nvGrpSpPr>
          <p:cNvPr id="992280" name="Group 24">
            <a:extLst>
              <a:ext uri="{FF2B5EF4-FFF2-40B4-BE49-F238E27FC236}">
                <a16:creationId xmlns:a16="http://schemas.microsoft.com/office/drawing/2014/main" id="{969312B0-8797-4E25-8B10-585DAFDDC039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708275"/>
            <a:ext cx="1090613" cy="3409950"/>
            <a:chOff x="1066" y="1706"/>
            <a:chExt cx="687" cy="2148"/>
          </a:xfrm>
        </p:grpSpPr>
        <p:sp>
          <p:nvSpPr>
            <p:cNvPr id="15366" name="Text Box 19">
              <a:extLst>
                <a:ext uri="{FF2B5EF4-FFF2-40B4-BE49-F238E27FC236}">
                  <a16:creationId xmlns:a16="http://schemas.microsoft.com/office/drawing/2014/main" id="{DFD9F043-21F5-479D-9675-A512BAB42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51"/>
              <a:ext cx="45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优先级</a:t>
              </a:r>
            </a:p>
          </p:txBody>
        </p:sp>
        <p:sp>
          <p:nvSpPr>
            <p:cNvPr id="15367" name="Text Box 20">
              <a:extLst>
                <a:ext uri="{FF2B5EF4-FFF2-40B4-BE49-F238E27FC236}">
                  <a16:creationId xmlns:a16="http://schemas.microsoft.com/office/drawing/2014/main" id="{FB07748D-AA58-46B4-A5A3-742421DAE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1706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高</a:t>
              </a:r>
            </a:p>
          </p:txBody>
        </p:sp>
        <p:sp>
          <p:nvSpPr>
            <p:cNvPr id="15368" name="Text Box 21">
              <a:extLst>
                <a:ext uri="{FF2B5EF4-FFF2-40B4-BE49-F238E27FC236}">
                  <a16:creationId xmlns:a16="http://schemas.microsoft.com/office/drawing/2014/main" id="{AD9F2692-0EEB-433C-9BCC-0DCE8621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3566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低</a:t>
              </a:r>
            </a:p>
          </p:txBody>
        </p:sp>
        <p:sp>
          <p:nvSpPr>
            <p:cNvPr id="15369" name="AutoShape 22">
              <a:extLst>
                <a:ext uri="{FF2B5EF4-FFF2-40B4-BE49-F238E27FC236}">
                  <a16:creationId xmlns:a16="http://schemas.microsoft.com/office/drawing/2014/main" id="{701F76AD-346F-4DE1-B4D2-4D49DE2FD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979"/>
              <a:ext cx="136" cy="1633"/>
            </a:xfrm>
            <a:prstGeom prst="downArrow">
              <a:avLst>
                <a:gd name="adj1" fmla="val 50000"/>
                <a:gd name="adj2" fmla="val 300184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>
            <a:extLst>
              <a:ext uri="{FF2B5EF4-FFF2-40B4-BE49-F238E27FC236}">
                <a16:creationId xmlns:a16="http://schemas.microsoft.com/office/drawing/2014/main" id="{76892583-11E1-4FD6-BD39-AB246AE26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764CA28-36BC-442C-B726-257583462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5399087"/>
          </a:xfrm>
        </p:spPr>
        <p:txBody>
          <a:bodyPr/>
          <a:lstStyle/>
          <a:p>
            <a:pPr marL="285750" indent="-285750" eaLnBrk="1" hangingPunct="1">
              <a:lnSpc>
                <a:spcPct val="105000"/>
              </a:lnSpc>
              <a:spcBef>
                <a:spcPct val="10000"/>
              </a:spcBef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4.4 </a:t>
            </a:r>
            <a:r>
              <a:rPr lang="zh-CN" altLang="en-US" b="1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05000"/>
              </a:lnSpc>
              <a:spcBef>
                <a:spcPct val="10000"/>
              </a:spcBef>
              <a:buFontTx/>
              <a:buNone/>
              <a:tabLst>
                <a:tab pos="4667250" algn="l"/>
              </a:tabLst>
            </a:pPr>
            <a:r>
              <a:rPr lang="zh-CN" altLang="en-US" sz="2800" b="1">
                <a:solidFill>
                  <a:srgbClr val="006600"/>
                </a:solidFill>
              </a:rPr>
              <a:t>优先级算法</a:t>
            </a:r>
            <a:endParaRPr lang="zh-CN" altLang="en-US" sz="2800" b="1">
              <a:solidFill>
                <a:srgbClr val="FF3300"/>
              </a:solidFill>
            </a:endParaRPr>
          </a:p>
          <a:p>
            <a:pPr marL="666750" lvl="1" indent="-190500" eaLnBrk="1" hangingPunct="1">
              <a:lnSpc>
                <a:spcPct val="105000"/>
              </a:lnSpc>
              <a:spcBef>
                <a:spcPct val="10000"/>
              </a:spcBef>
              <a:buFontTx/>
              <a:buNone/>
              <a:tabLst>
                <a:tab pos="4667250" algn="l"/>
              </a:tabLst>
            </a:pPr>
            <a:r>
              <a:rPr lang="zh-CN" altLang="en-US" sz="2400" b="1"/>
              <a:t>适用于作业调度和进程调度，可分成抢先式和非抢先式</a:t>
            </a:r>
          </a:p>
          <a:p>
            <a:pPr marL="666750" lvl="1" indent="-190500" eaLnBrk="1" hangingPunct="1">
              <a:lnSpc>
                <a:spcPct val="105000"/>
              </a:lnSpc>
              <a:spcBef>
                <a:spcPct val="10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静态优先级</a:t>
            </a:r>
          </a:p>
          <a:p>
            <a:pPr marL="1047750" lvl="2" indent="-190500" eaLnBrk="1" hangingPunct="1">
              <a:lnSpc>
                <a:spcPct val="105000"/>
              </a:lnSpc>
              <a:spcBef>
                <a:spcPct val="10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定义：创建进程时就确定，直到进程终止前都不改变。通常是一个整数。</a:t>
            </a:r>
          </a:p>
          <a:p>
            <a:pPr marL="1047750" lvl="2" indent="-190500" eaLnBrk="1" hangingPunct="1">
              <a:lnSpc>
                <a:spcPct val="105000"/>
              </a:lnSpc>
              <a:spcBef>
                <a:spcPct val="10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依据</a:t>
            </a:r>
          </a:p>
          <a:p>
            <a:pPr marL="1524000" lvl="3" indent="-285750" eaLnBrk="1" hangingPunct="1">
              <a:lnSpc>
                <a:spcPct val="105000"/>
              </a:lnSpc>
              <a:spcBef>
                <a:spcPct val="10000"/>
              </a:spcBef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sz="2400" b="1">
                <a:solidFill>
                  <a:schemeClr val="accent2"/>
                </a:solidFill>
              </a:rPr>
              <a:t>进程类型</a:t>
            </a:r>
            <a:r>
              <a:rPr lang="zh-CN" altLang="en-US" sz="2400" b="1"/>
              <a:t>（系统进程优先级较高）；</a:t>
            </a:r>
          </a:p>
          <a:p>
            <a:pPr marL="1524000" lvl="3" indent="-285750" eaLnBrk="1" hangingPunct="1">
              <a:lnSpc>
                <a:spcPct val="105000"/>
              </a:lnSpc>
              <a:spcBef>
                <a:spcPct val="10000"/>
              </a:spcBef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sz="2400" b="1">
                <a:solidFill>
                  <a:schemeClr val="accent2"/>
                </a:solidFill>
              </a:rPr>
              <a:t>对资源的需求</a:t>
            </a:r>
            <a:r>
              <a:rPr lang="zh-CN" altLang="en-US" sz="2400" b="1"/>
              <a:t>（对</a:t>
            </a:r>
            <a:r>
              <a:rPr lang="en-US" altLang="zh-CN" sz="2400" b="1"/>
              <a:t>CPU</a:t>
            </a:r>
            <a:r>
              <a:rPr lang="zh-CN" altLang="en-US" sz="2400" b="1"/>
              <a:t>和内存需求较少的进程，优先级较高）；</a:t>
            </a:r>
          </a:p>
          <a:p>
            <a:pPr marL="1524000" lvl="3" indent="-285750" eaLnBrk="1" hangingPunct="1">
              <a:lnSpc>
                <a:spcPct val="105000"/>
              </a:lnSpc>
              <a:spcBef>
                <a:spcPct val="10000"/>
              </a:spcBef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sz="2400" b="1">
                <a:solidFill>
                  <a:schemeClr val="accent2"/>
                </a:solidFill>
              </a:rPr>
              <a:t>用户要求</a:t>
            </a:r>
            <a:r>
              <a:rPr lang="zh-CN" altLang="en-US" sz="2400" b="1"/>
              <a:t>（紧迫程度和付费多少）。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>
            <a:extLst>
              <a:ext uri="{FF2B5EF4-FFF2-40B4-BE49-F238E27FC236}">
                <a16:creationId xmlns:a16="http://schemas.microsoft.com/office/drawing/2014/main" id="{FEEEAB56-814D-4502-82AE-4047BEB5E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BE9AA2A-C0EF-412C-8E20-732D65064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4.4 </a:t>
            </a:r>
            <a:r>
              <a:rPr lang="zh-CN" altLang="en-US" b="1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zh-CN" altLang="en-US" sz="2800" b="1">
                <a:solidFill>
                  <a:srgbClr val="006600"/>
                </a:solidFill>
              </a:rPr>
              <a:t>优先级算法</a:t>
            </a:r>
            <a:endParaRPr lang="zh-CN" altLang="en-US" sz="2800" b="1"/>
          </a:p>
          <a:p>
            <a:pPr marL="666750" lvl="1" indent="-190500" eaLnBrk="1" hangingPunct="1">
              <a:lnSpc>
                <a:spcPct val="11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动态优先级</a:t>
            </a:r>
          </a:p>
          <a:p>
            <a:pPr marL="1047750" lvl="2" indent="-190500" eaLnBrk="1" hangingPunct="1">
              <a:lnSpc>
                <a:spcPct val="11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sz="2600" b="1"/>
              <a:t>在创建进程时赋予的优先级，在进程运行过程中可以自动改变，以便获得更好的调度性能。如：</a:t>
            </a:r>
          </a:p>
          <a:p>
            <a:pPr marL="1524000" lvl="3" indent="-285750" eaLnBrk="1" hangingPunct="1">
              <a:lnSpc>
                <a:spcPct val="110000"/>
              </a:lnSpc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sz="2400" b="1"/>
              <a:t>在就绪队列中，</a:t>
            </a:r>
            <a:r>
              <a:rPr lang="zh-CN" altLang="en-US" sz="2400" b="1">
                <a:solidFill>
                  <a:srgbClr val="FF3300"/>
                </a:solidFill>
              </a:rPr>
              <a:t>等待时间</a:t>
            </a:r>
            <a:r>
              <a:rPr lang="zh-CN" altLang="en-US" sz="2400" b="1"/>
              <a:t>延长则优先级提高，从而使优先级较低的进程在等待足够的时间后，其优先级提高到可被调度执行；</a:t>
            </a:r>
          </a:p>
          <a:p>
            <a:pPr marL="1524000" lvl="3" indent="-285750" eaLnBrk="1" hangingPunct="1">
              <a:lnSpc>
                <a:spcPct val="110000"/>
              </a:lnSpc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sz="2400" b="1"/>
              <a:t>进程每</a:t>
            </a:r>
            <a:r>
              <a:rPr lang="zh-CN" altLang="en-US" sz="2400" b="1">
                <a:solidFill>
                  <a:srgbClr val="FF3300"/>
                </a:solidFill>
              </a:rPr>
              <a:t>执行一个时间片</a:t>
            </a:r>
            <a:r>
              <a:rPr lang="zh-CN" altLang="en-US" sz="2400" b="1"/>
              <a:t>，就降低其优先级，从而一个进程持续执行时，其优先级降低到出让</a:t>
            </a:r>
            <a:r>
              <a:rPr lang="en-US" altLang="zh-CN" sz="2400" b="1"/>
              <a:t>CPU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>
            <a:extLst>
              <a:ext uri="{FF2B5EF4-FFF2-40B4-BE49-F238E27FC236}">
                <a16:creationId xmlns:a16="http://schemas.microsoft.com/office/drawing/2014/main" id="{5A93E8FE-2CF5-4860-8EB8-E1F693E1D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C1CFEBF-F9EA-4D68-8726-EF9C178A9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219200"/>
            <a:ext cx="8299450" cy="5257800"/>
          </a:xfrm>
        </p:spPr>
        <p:txBody>
          <a:bodyPr/>
          <a:lstStyle/>
          <a:p>
            <a:pPr marL="285750" indent="-285750" eaLnBrk="1" hangingPunct="1">
              <a:spcBef>
                <a:spcPct val="5000"/>
              </a:spcBef>
              <a:buFontTx/>
              <a:buNone/>
              <a:tabLst>
                <a:tab pos="4667250" algn="l"/>
              </a:tabLst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spcBef>
                <a:spcPct val="5000"/>
              </a:spcBef>
              <a:buFontTx/>
              <a:buNone/>
              <a:tabLst>
                <a:tab pos="4667250" algn="l"/>
              </a:tabLst>
            </a:pPr>
            <a:r>
              <a:rPr lang="zh-CN" altLang="en-US" sz="2800" b="1" dirty="0">
                <a:solidFill>
                  <a:srgbClr val="006600"/>
                </a:solidFill>
              </a:rPr>
              <a:t>优先级算法</a:t>
            </a:r>
            <a:endParaRPr lang="zh-CN" altLang="en-US" sz="2800" b="1" dirty="0"/>
          </a:p>
          <a:p>
            <a:pPr marL="666750" lvl="1" indent="-190500" eaLnBrk="1" hangingPunct="1">
              <a:spcBef>
                <a:spcPct val="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 dirty="0"/>
              <a:t>线性优先级调度</a:t>
            </a:r>
            <a:r>
              <a:rPr lang="zh-CN" altLang="en-US" sz="2400" b="1" dirty="0">
                <a:solidFill>
                  <a:srgbClr val="FF3300"/>
                </a:solidFill>
              </a:rPr>
              <a:t>（</a:t>
            </a:r>
            <a:r>
              <a:rPr lang="en-US" altLang="zh-CN" sz="2400" b="1" dirty="0">
                <a:solidFill>
                  <a:srgbClr val="FF3300"/>
                </a:solidFill>
              </a:rPr>
              <a:t>SRR, Selfish Round Robin</a:t>
            </a:r>
            <a:r>
              <a:rPr lang="zh-CN" altLang="en-US" sz="2400" b="1" dirty="0">
                <a:solidFill>
                  <a:srgbClr val="FF3300"/>
                </a:solidFill>
              </a:rPr>
              <a:t>）</a:t>
            </a:r>
          </a:p>
          <a:p>
            <a:pPr marL="666750" lvl="1" indent="-190500" eaLnBrk="1" hangingPunct="1">
              <a:spcBef>
                <a:spcPct val="5000"/>
              </a:spcBef>
              <a:buFontTx/>
              <a:buNone/>
              <a:tabLst>
                <a:tab pos="4667250" algn="l"/>
              </a:tabLst>
            </a:pPr>
            <a:r>
              <a:rPr lang="zh-CN" altLang="en-US" sz="2400" b="1" dirty="0"/>
              <a:t>   </a:t>
            </a:r>
            <a:r>
              <a:rPr lang="zh-CN" altLang="en-US" sz="2000" b="1" dirty="0"/>
              <a:t>是优先级算法的一个实例，它通过进程优先级的递增来改进长执行时间进程的周转时间特征</a:t>
            </a:r>
          </a:p>
          <a:p>
            <a:pPr marL="1047750" lvl="2" indent="-190500" eaLnBrk="1" hangingPunct="1">
              <a:spcBef>
                <a:spcPct val="5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en-US" altLang="zh-CN" b="1" dirty="0"/>
              <a:t>SRR</a:t>
            </a:r>
            <a:r>
              <a:rPr lang="zh-CN" altLang="en-US" b="1" dirty="0"/>
              <a:t>算法</a:t>
            </a:r>
          </a:p>
          <a:p>
            <a:pPr marL="1428750" lvl="3" indent="-190500" eaLnBrk="1" hangingPunct="1">
              <a:spcBef>
                <a:spcPct val="5000"/>
              </a:spcBef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sz="2200" b="1" dirty="0"/>
              <a:t>就绪进程队列分成两个；</a:t>
            </a:r>
          </a:p>
          <a:p>
            <a:pPr marL="1809750" lvl="4" indent="-190500" eaLnBrk="1" hangingPunct="1">
              <a:spcBef>
                <a:spcPct val="5000"/>
              </a:spcBef>
              <a:buFontTx/>
              <a:buBlip>
                <a:blip r:embed="rId6"/>
              </a:buBlip>
              <a:tabLst>
                <a:tab pos="4667250" algn="l"/>
              </a:tabLst>
            </a:pPr>
            <a:r>
              <a:rPr lang="zh-CN" altLang="en-US" b="1" dirty="0">
                <a:solidFill>
                  <a:srgbClr val="FF3300"/>
                </a:solidFill>
              </a:rPr>
              <a:t>新创建进程队列</a:t>
            </a:r>
            <a:r>
              <a:rPr lang="zh-CN" altLang="en-US" b="1" dirty="0"/>
              <a:t>：按</a:t>
            </a:r>
            <a:r>
              <a:rPr lang="en-US" altLang="zh-CN" b="1" dirty="0"/>
              <a:t>FCFS</a:t>
            </a:r>
            <a:r>
              <a:rPr lang="zh-CN" altLang="en-US" b="1" dirty="0"/>
              <a:t>方式排成；进程优先级按速率</a:t>
            </a:r>
            <a:r>
              <a:rPr lang="en-US" altLang="zh-CN" b="1" dirty="0">
                <a:solidFill>
                  <a:srgbClr val="FF3300"/>
                </a:solidFill>
              </a:rPr>
              <a:t>a</a:t>
            </a:r>
            <a:r>
              <a:rPr lang="zh-CN" altLang="en-US" b="1" dirty="0"/>
              <a:t>增加；</a:t>
            </a:r>
          </a:p>
          <a:p>
            <a:pPr marL="1809750" lvl="4" indent="-190500" eaLnBrk="1" hangingPunct="1">
              <a:spcBef>
                <a:spcPct val="5000"/>
              </a:spcBef>
              <a:buFontTx/>
              <a:buBlip>
                <a:blip r:embed="rId6"/>
              </a:buBlip>
              <a:tabLst>
                <a:tab pos="4667250" algn="l"/>
              </a:tabLst>
            </a:pPr>
            <a:r>
              <a:rPr lang="zh-CN" altLang="en-US" b="1" dirty="0">
                <a:solidFill>
                  <a:srgbClr val="FF3300"/>
                </a:solidFill>
              </a:rPr>
              <a:t>享受服务队列</a:t>
            </a:r>
            <a:r>
              <a:rPr lang="zh-CN" altLang="en-US" b="1" dirty="0"/>
              <a:t>：已得到过时间片服务的进程按</a:t>
            </a:r>
            <a:r>
              <a:rPr lang="en-US" altLang="zh-CN" b="1" dirty="0"/>
              <a:t>FCFS</a:t>
            </a:r>
            <a:r>
              <a:rPr lang="zh-CN" altLang="en-US" b="1" dirty="0"/>
              <a:t>方式排成；进程优先级按速率</a:t>
            </a:r>
            <a:r>
              <a:rPr lang="en-US" altLang="zh-CN" b="1" dirty="0">
                <a:solidFill>
                  <a:srgbClr val="FF3300"/>
                </a:solidFill>
              </a:rPr>
              <a:t>b</a:t>
            </a:r>
            <a:r>
              <a:rPr lang="zh-CN" altLang="en-US" b="1" dirty="0"/>
              <a:t>增加。</a:t>
            </a:r>
          </a:p>
          <a:p>
            <a:pPr marL="1428750" lvl="3" indent="-190500" eaLnBrk="1" hangingPunct="1">
              <a:spcBef>
                <a:spcPct val="5000"/>
              </a:spcBef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sz="2200" b="1" dirty="0"/>
              <a:t>新创建进程等待时间的确定：当新创建进程优先级与享受服务队列中最后一个进程优先级相同时，转入享受服务队列。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>
            <a:extLst>
              <a:ext uri="{FF2B5EF4-FFF2-40B4-BE49-F238E27FC236}">
                <a16:creationId xmlns:a16="http://schemas.microsoft.com/office/drawing/2014/main" id="{3986A865-C2E7-4439-B9EC-EE1A45248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25004EF-0083-4D20-B868-05EB45236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219200"/>
            <a:ext cx="8382000" cy="1524000"/>
          </a:xfrm>
        </p:spPr>
        <p:txBody>
          <a:bodyPr/>
          <a:lstStyle/>
          <a:p>
            <a:pPr marL="285750" indent="-285750" eaLnBrk="1" hangingPunct="1">
              <a:spcBef>
                <a:spcPct val="10000"/>
              </a:spcBef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4.4 </a:t>
            </a:r>
            <a:r>
              <a:rPr lang="zh-CN" altLang="en-US" b="1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spcBef>
                <a:spcPct val="10000"/>
              </a:spcBef>
              <a:buFontTx/>
              <a:buNone/>
              <a:tabLst>
                <a:tab pos="4667250" algn="l"/>
              </a:tabLst>
            </a:pPr>
            <a:r>
              <a:rPr lang="zh-CN" altLang="en-US" sz="2800" b="1">
                <a:solidFill>
                  <a:srgbClr val="006600"/>
                </a:solidFill>
              </a:rPr>
              <a:t>优先级算法</a:t>
            </a:r>
            <a:endParaRPr lang="zh-CN" altLang="en-US" sz="2800" b="1"/>
          </a:p>
          <a:p>
            <a:pPr marL="666750" lvl="1" indent="-190500" eaLnBrk="1" hangingPunct="1">
              <a:spcBef>
                <a:spcPct val="10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线性优先级调度</a:t>
            </a:r>
            <a:r>
              <a:rPr lang="zh-CN" altLang="en-US" sz="2000" b="1">
                <a:solidFill>
                  <a:srgbClr val="FF3300"/>
                </a:solidFill>
              </a:rPr>
              <a:t>（</a:t>
            </a:r>
            <a:r>
              <a:rPr lang="en-US" altLang="zh-CN" sz="2000" b="1">
                <a:solidFill>
                  <a:srgbClr val="FF3300"/>
                </a:solidFill>
              </a:rPr>
              <a:t>SRR, Selfish Round Robin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  <a:r>
              <a:rPr lang="zh-CN" altLang="en-US" sz="2400" b="1"/>
              <a:t>   </a:t>
            </a:r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AC135FD6-CB74-475A-869F-311A04FB4C74}"/>
              </a:ext>
            </a:extLst>
          </p:cNvPr>
          <p:cNvGrpSpPr>
            <a:grpSpLocks/>
          </p:cNvGrpSpPr>
          <p:nvPr/>
        </p:nvGrpSpPr>
        <p:grpSpPr bwMode="auto">
          <a:xfrm>
            <a:off x="2139950" y="2757488"/>
            <a:ext cx="5395913" cy="1042987"/>
            <a:chOff x="1164" y="1737"/>
            <a:chExt cx="3399" cy="657"/>
          </a:xfrm>
        </p:grpSpPr>
        <p:sp>
          <p:nvSpPr>
            <p:cNvPr id="23580" name="Line 5">
              <a:extLst>
                <a:ext uri="{FF2B5EF4-FFF2-40B4-BE49-F238E27FC236}">
                  <a16:creationId xmlns:a16="http://schemas.microsoft.com/office/drawing/2014/main" id="{3A3C4E57-41D7-4261-8CDB-4E2CA4C35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3" y="1737"/>
              <a:ext cx="0" cy="2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6">
              <a:extLst>
                <a:ext uri="{FF2B5EF4-FFF2-40B4-BE49-F238E27FC236}">
                  <a16:creationId xmlns:a16="http://schemas.microsoft.com/office/drawing/2014/main" id="{6B9546EC-BD43-4891-92C4-4685D26A4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3" y="1737"/>
              <a:ext cx="0" cy="2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7">
              <a:extLst>
                <a:ext uri="{FF2B5EF4-FFF2-40B4-BE49-F238E27FC236}">
                  <a16:creationId xmlns:a16="http://schemas.microsoft.com/office/drawing/2014/main" id="{1DBE947B-89C6-4E81-B97B-D6BE409E2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2013"/>
              <a:ext cx="1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Rectangle 8">
              <a:extLst>
                <a:ext uri="{FF2B5EF4-FFF2-40B4-BE49-F238E27FC236}">
                  <a16:creationId xmlns:a16="http://schemas.microsoft.com/office/drawing/2014/main" id="{0CE1B130-1208-48ED-9184-7CE78EE39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872"/>
              <a:ext cx="1536" cy="288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3584" name="Rectangle 9">
              <a:extLst>
                <a:ext uri="{FF2B5EF4-FFF2-40B4-BE49-F238E27FC236}">
                  <a16:creationId xmlns:a16="http://schemas.microsoft.com/office/drawing/2014/main" id="{44B637AB-19C2-4D2E-AE1B-148FB5248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20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F</a:t>
              </a:r>
            </a:p>
          </p:txBody>
        </p:sp>
        <p:sp>
          <p:nvSpPr>
            <p:cNvPr id="23585" name="Rectangle 10">
              <a:extLst>
                <a:ext uri="{FF2B5EF4-FFF2-40B4-BE49-F238E27FC236}">
                  <a16:creationId xmlns:a16="http://schemas.microsoft.com/office/drawing/2014/main" id="{C06601CC-97F4-4E39-A5F0-4E725737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923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…</a:t>
              </a:r>
            </a:p>
          </p:txBody>
        </p:sp>
        <p:sp>
          <p:nvSpPr>
            <p:cNvPr id="23586" name="Rectangle 11">
              <a:extLst>
                <a:ext uri="{FF2B5EF4-FFF2-40B4-BE49-F238E27FC236}">
                  <a16:creationId xmlns:a16="http://schemas.microsoft.com/office/drawing/2014/main" id="{18AA9315-7425-4BB0-81B0-152DAC504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923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D</a:t>
              </a:r>
            </a:p>
          </p:txBody>
        </p:sp>
        <p:sp>
          <p:nvSpPr>
            <p:cNvPr id="23587" name="Rectangle 12">
              <a:extLst>
                <a:ext uri="{FF2B5EF4-FFF2-40B4-BE49-F238E27FC236}">
                  <a16:creationId xmlns:a16="http://schemas.microsoft.com/office/drawing/2014/main" id="{50D8D0C7-BAF1-4FE5-BA74-E07FD7EDB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" y="1917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C</a:t>
              </a:r>
            </a:p>
          </p:txBody>
        </p:sp>
        <p:sp>
          <p:nvSpPr>
            <p:cNvPr id="23588" name="Rectangle 13">
              <a:extLst>
                <a:ext uri="{FF2B5EF4-FFF2-40B4-BE49-F238E27FC236}">
                  <a16:creationId xmlns:a16="http://schemas.microsoft.com/office/drawing/2014/main" id="{579066E7-CDBD-4BCA-9EF9-9AF25DBCE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920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B</a:t>
              </a:r>
            </a:p>
          </p:txBody>
        </p:sp>
        <p:sp>
          <p:nvSpPr>
            <p:cNvPr id="23589" name="Rectangle 14">
              <a:extLst>
                <a:ext uri="{FF2B5EF4-FFF2-40B4-BE49-F238E27FC236}">
                  <a16:creationId xmlns:a16="http://schemas.microsoft.com/office/drawing/2014/main" id="{D457DED3-3829-436A-A180-BCD88341E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1920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23590" name="Line 15">
              <a:extLst>
                <a:ext uri="{FF2B5EF4-FFF2-40B4-BE49-F238E27FC236}">
                  <a16:creationId xmlns:a16="http://schemas.microsoft.com/office/drawing/2014/main" id="{6003DC15-9997-420B-B9EF-6DE28C2EC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016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Rectangle 16">
              <a:extLst>
                <a:ext uri="{FF2B5EF4-FFF2-40B4-BE49-F238E27FC236}">
                  <a16:creationId xmlns:a16="http://schemas.microsoft.com/office/drawing/2014/main" id="{C2C0FFAE-105D-4960-A952-F2152855C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08"/>
              <a:ext cx="480" cy="240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3300"/>
                  </a:solidFill>
                </a:rPr>
                <a:t>CPU</a:t>
              </a:r>
            </a:p>
          </p:txBody>
        </p:sp>
        <p:sp>
          <p:nvSpPr>
            <p:cNvPr id="23592" name="Line 17">
              <a:extLst>
                <a:ext uri="{FF2B5EF4-FFF2-40B4-BE49-F238E27FC236}">
                  <a16:creationId xmlns:a16="http://schemas.microsoft.com/office/drawing/2014/main" id="{5CFB8608-F469-4571-9946-116D027C1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016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3" name="Line 18">
              <a:extLst>
                <a:ext uri="{FF2B5EF4-FFF2-40B4-BE49-F238E27FC236}">
                  <a16:creationId xmlns:a16="http://schemas.microsoft.com/office/drawing/2014/main" id="{C06E073B-26EB-42AF-8778-0CE01637E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091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Line 19">
              <a:extLst>
                <a:ext uri="{FF2B5EF4-FFF2-40B4-BE49-F238E27FC236}">
                  <a16:creationId xmlns:a16="http://schemas.microsoft.com/office/drawing/2014/main" id="{1A950446-8CC1-48C4-B22E-6F5A4763C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2" y="2094"/>
              <a:ext cx="0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Line 20">
              <a:extLst>
                <a:ext uri="{FF2B5EF4-FFF2-40B4-BE49-F238E27FC236}">
                  <a16:creationId xmlns:a16="http://schemas.microsoft.com/office/drawing/2014/main" id="{BF1A4BEA-0990-4A8D-BDD9-33D524E10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9" y="1941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Text Box 21">
              <a:extLst>
                <a:ext uri="{FF2B5EF4-FFF2-40B4-BE49-F238E27FC236}">
                  <a16:creationId xmlns:a16="http://schemas.microsoft.com/office/drawing/2014/main" id="{73D78E40-9617-4422-84FB-E91D38BB1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079"/>
              <a:ext cx="4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阻塞</a:t>
              </a:r>
            </a:p>
          </p:txBody>
        </p:sp>
        <p:sp>
          <p:nvSpPr>
            <p:cNvPr id="23597" name="Text Box 22">
              <a:extLst>
                <a:ext uri="{FF2B5EF4-FFF2-40B4-BE49-F238E27FC236}">
                  <a16:creationId xmlns:a16="http://schemas.microsoft.com/office/drawing/2014/main" id="{F31903B6-339B-4C46-B217-7742FE575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" y="189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完成</a:t>
              </a:r>
            </a:p>
          </p:txBody>
        </p:sp>
        <p:sp>
          <p:nvSpPr>
            <p:cNvPr id="23598" name="Text Box 23">
              <a:extLst>
                <a:ext uri="{FF2B5EF4-FFF2-40B4-BE49-F238E27FC236}">
                  <a16:creationId xmlns:a16="http://schemas.microsoft.com/office/drawing/2014/main" id="{1E3327BD-D347-40BA-8578-EC8B2D412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163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享受服务进程队列</a:t>
              </a:r>
            </a:p>
          </p:txBody>
        </p:sp>
      </p:grpSp>
      <p:grpSp>
        <p:nvGrpSpPr>
          <p:cNvPr id="23557" name="Group 24">
            <a:extLst>
              <a:ext uri="{FF2B5EF4-FFF2-40B4-BE49-F238E27FC236}">
                <a16:creationId xmlns:a16="http://schemas.microsoft.com/office/drawing/2014/main" id="{3D164AC4-AF3A-481D-B6F6-CECD1C0E5D2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533775"/>
            <a:ext cx="1828800" cy="809625"/>
            <a:chOff x="156" y="2226"/>
            <a:chExt cx="1152" cy="510"/>
          </a:xfrm>
        </p:grpSpPr>
        <p:sp>
          <p:nvSpPr>
            <p:cNvPr id="23572" name="Line 25">
              <a:extLst>
                <a:ext uri="{FF2B5EF4-FFF2-40B4-BE49-F238E27FC236}">
                  <a16:creationId xmlns:a16="http://schemas.microsoft.com/office/drawing/2014/main" id="{366572E7-3FCE-4E01-A2F7-DA188BF69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226"/>
              <a:ext cx="105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26">
              <a:extLst>
                <a:ext uri="{FF2B5EF4-FFF2-40B4-BE49-F238E27FC236}">
                  <a16:creationId xmlns:a16="http://schemas.microsoft.com/office/drawing/2014/main" id="{AF39FBB0-0E2B-462D-A72D-032EEF394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" y="2505"/>
              <a:ext cx="105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Line 27">
              <a:extLst>
                <a:ext uri="{FF2B5EF4-FFF2-40B4-BE49-F238E27FC236}">
                  <a16:creationId xmlns:a16="http://schemas.microsoft.com/office/drawing/2014/main" id="{45D80F19-3F9B-4E45-812C-EBCC0260F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" y="2226"/>
              <a:ext cx="0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Rectangle 28">
              <a:extLst>
                <a:ext uri="{FF2B5EF4-FFF2-40B4-BE49-F238E27FC236}">
                  <a16:creationId xmlns:a16="http://schemas.microsoft.com/office/drawing/2014/main" id="{38C3A8B9-20D3-4384-A864-FAE997C2C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265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I</a:t>
              </a:r>
            </a:p>
          </p:txBody>
        </p:sp>
        <p:sp>
          <p:nvSpPr>
            <p:cNvPr id="23576" name="Rectangle 29">
              <a:extLst>
                <a:ext uri="{FF2B5EF4-FFF2-40B4-BE49-F238E27FC236}">
                  <a16:creationId xmlns:a16="http://schemas.microsoft.com/office/drawing/2014/main" id="{AEE62D6C-CB15-4DF6-904C-EDD41A50F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2265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J</a:t>
              </a:r>
            </a:p>
          </p:txBody>
        </p:sp>
        <p:sp>
          <p:nvSpPr>
            <p:cNvPr id="23577" name="Rectangle 30">
              <a:extLst>
                <a:ext uri="{FF2B5EF4-FFF2-40B4-BE49-F238E27FC236}">
                  <a16:creationId xmlns:a16="http://schemas.microsoft.com/office/drawing/2014/main" id="{C8484F45-7CBD-4EEB-B629-8B79A4FFA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2265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K</a:t>
              </a:r>
            </a:p>
          </p:txBody>
        </p:sp>
        <p:sp>
          <p:nvSpPr>
            <p:cNvPr id="23578" name="Rectangle 31">
              <a:extLst>
                <a:ext uri="{FF2B5EF4-FFF2-40B4-BE49-F238E27FC236}">
                  <a16:creationId xmlns:a16="http://schemas.microsoft.com/office/drawing/2014/main" id="{C4090DAA-515C-4798-BEAE-B51EFA123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" y="2268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00"/>
                  </a:solidFill>
                </a:rPr>
                <a:t>…</a:t>
              </a:r>
            </a:p>
          </p:txBody>
        </p:sp>
        <p:sp>
          <p:nvSpPr>
            <p:cNvPr id="23579" name="Text Box 32">
              <a:extLst>
                <a:ext uri="{FF2B5EF4-FFF2-40B4-BE49-F238E27FC236}">
                  <a16:creationId xmlns:a16="http://schemas.microsoft.com/office/drawing/2014/main" id="{D4A4E4E4-D928-44C8-9812-77A41D871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2505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新创建进程队列</a:t>
              </a:r>
            </a:p>
          </p:txBody>
        </p:sp>
      </p:grpSp>
      <p:sp>
        <p:nvSpPr>
          <p:cNvPr id="1000481" name="Text Box 33">
            <a:extLst>
              <a:ext uri="{FF2B5EF4-FFF2-40B4-BE49-F238E27FC236}">
                <a16:creationId xmlns:a16="http://schemas.microsoft.com/office/drawing/2014/main" id="{381B95AC-E8A6-4E5D-A52B-3AAE325B0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4476750"/>
            <a:ext cx="3071812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Blip>
                <a:blip r:embed="rId4"/>
              </a:buBlip>
            </a:pPr>
            <a:r>
              <a:rPr lang="zh-CN" altLang="en-US" sz="2000" b="1"/>
              <a:t>当</a:t>
            </a:r>
            <a:r>
              <a:rPr lang="en-US" altLang="zh-CN" sz="2000" b="1"/>
              <a:t>b&gt;a&gt;0</a:t>
            </a:r>
            <a:r>
              <a:rPr lang="zh-CN" altLang="en-US" sz="2000" b="1"/>
              <a:t>时，享受服务队列中永远只有一个进程；</a:t>
            </a:r>
            <a:r>
              <a:rPr lang="en-US" altLang="zh-CN" sz="2000" b="1"/>
              <a:t>SRR</a:t>
            </a:r>
            <a:r>
              <a:rPr lang="zh-CN" altLang="en-US" sz="2000" b="1"/>
              <a:t>算法退化成</a:t>
            </a:r>
            <a:r>
              <a:rPr lang="en-US" altLang="zh-CN" sz="2000" b="1"/>
              <a:t>FCFS</a:t>
            </a:r>
            <a:r>
              <a:rPr lang="zh-CN" altLang="en-US" sz="2000" b="1"/>
              <a:t>算法；</a:t>
            </a:r>
          </a:p>
          <a:p>
            <a:pPr eaLnBrk="1" hangingPunct="1">
              <a:lnSpc>
                <a:spcPct val="105000"/>
              </a:lnSpc>
              <a:buFontTx/>
              <a:buBlip>
                <a:blip r:embed="rId4"/>
              </a:buBlip>
            </a:pPr>
            <a:r>
              <a:rPr lang="zh-CN" altLang="en-US" sz="2000" b="1"/>
              <a:t>当</a:t>
            </a:r>
            <a:r>
              <a:rPr lang="en-US" altLang="zh-CN" sz="2000" b="1"/>
              <a:t>a&gt;b=0</a:t>
            </a:r>
            <a:r>
              <a:rPr lang="zh-CN" altLang="en-US" sz="2000" b="1"/>
              <a:t>时，</a:t>
            </a:r>
            <a:r>
              <a:rPr lang="en-US" altLang="zh-CN" sz="2000" b="1"/>
              <a:t>SRR</a:t>
            </a:r>
            <a:r>
              <a:rPr lang="zh-CN" altLang="en-US" sz="2000" b="1"/>
              <a:t>算法就是时间片轮转算法。</a:t>
            </a:r>
          </a:p>
        </p:txBody>
      </p:sp>
      <p:grpSp>
        <p:nvGrpSpPr>
          <p:cNvPr id="1000482" name="Group 34">
            <a:extLst>
              <a:ext uri="{FF2B5EF4-FFF2-40B4-BE49-F238E27FC236}">
                <a16:creationId xmlns:a16="http://schemas.microsoft.com/office/drawing/2014/main" id="{242ED611-D772-4FBD-8EE6-97AA7617F246}"/>
              </a:ext>
            </a:extLst>
          </p:cNvPr>
          <p:cNvGrpSpPr>
            <a:grpSpLocks/>
          </p:cNvGrpSpPr>
          <p:nvPr/>
        </p:nvGrpSpPr>
        <p:grpSpPr bwMode="auto">
          <a:xfrm>
            <a:off x="4949825" y="4171950"/>
            <a:ext cx="3505200" cy="2490788"/>
            <a:chOff x="2317" y="2415"/>
            <a:chExt cx="2483" cy="1849"/>
          </a:xfrm>
        </p:grpSpPr>
        <p:sp>
          <p:nvSpPr>
            <p:cNvPr id="23560" name="Freeform 35">
              <a:extLst>
                <a:ext uri="{FF2B5EF4-FFF2-40B4-BE49-F238E27FC236}">
                  <a16:creationId xmlns:a16="http://schemas.microsoft.com/office/drawing/2014/main" id="{F5B4D20D-2A70-4725-8224-09890E2BB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415"/>
              <a:ext cx="68" cy="63"/>
            </a:xfrm>
            <a:custGeom>
              <a:avLst/>
              <a:gdLst>
                <a:gd name="T0" fmla="*/ 0 w 74"/>
                <a:gd name="T1" fmla="*/ 22 h 71"/>
                <a:gd name="T2" fmla="*/ 31 w 74"/>
                <a:gd name="T3" fmla="*/ 22 h 71"/>
                <a:gd name="T4" fmla="*/ 16 w 74"/>
                <a:gd name="T5" fmla="*/ 0 h 71"/>
                <a:gd name="T6" fmla="*/ 0 w 74"/>
                <a:gd name="T7" fmla="*/ 22 h 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" h="71">
                  <a:moveTo>
                    <a:pt x="0" y="71"/>
                  </a:moveTo>
                  <a:lnTo>
                    <a:pt x="74" y="71"/>
                  </a:lnTo>
                  <a:lnTo>
                    <a:pt x="37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Freeform 36">
              <a:extLst>
                <a:ext uri="{FF2B5EF4-FFF2-40B4-BE49-F238E27FC236}">
                  <a16:creationId xmlns:a16="http://schemas.microsoft.com/office/drawing/2014/main" id="{7578D7B6-F0A6-4949-9554-D7E59919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415"/>
              <a:ext cx="68" cy="63"/>
            </a:xfrm>
            <a:custGeom>
              <a:avLst/>
              <a:gdLst>
                <a:gd name="T0" fmla="*/ 0 w 74"/>
                <a:gd name="T1" fmla="*/ 22 h 71"/>
                <a:gd name="T2" fmla="*/ 31 w 74"/>
                <a:gd name="T3" fmla="*/ 22 h 71"/>
                <a:gd name="T4" fmla="*/ 16 w 74"/>
                <a:gd name="T5" fmla="*/ 0 h 71"/>
                <a:gd name="T6" fmla="*/ 0 w 74"/>
                <a:gd name="T7" fmla="*/ 22 h 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" h="71">
                  <a:moveTo>
                    <a:pt x="0" y="71"/>
                  </a:moveTo>
                  <a:lnTo>
                    <a:pt x="74" y="71"/>
                  </a:lnTo>
                  <a:lnTo>
                    <a:pt x="37" y="0"/>
                  </a:lnTo>
                  <a:lnTo>
                    <a:pt x="0" y="7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Line 37">
              <a:extLst>
                <a:ext uri="{FF2B5EF4-FFF2-40B4-BE49-F238E27FC236}">
                  <a16:creationId xmlns:a16="http://schemas.microsoft.com/office/drawing/2014/main" id="{FBA0DA48-CE86-4816-8939-374A86A2D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1" y="2478"/>
              <a:ext cx="1" cy="14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Freeform 38">
              <a:extLst>
                <a:ext uri="{FF2B5EF4-FFF2-40B4-BE49-F238E27FC236}">
                  <a16:creationId xmlns:a16="http://schemas.microsoft.com/office/drawing/2014/main" id="{B82D1605-4C52-4ADE-AFEF-9D01B787A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859"/>
              <a:ext cx="69" cy="63"/>
            </a:xfrm>
            <a:custGeom>
              <a:avLst/>
              <a:gdLst>
                <a:gd name="T0" fmla="*/ 0 w 75"/>
                <a:gd name="T1" fmla="*/ 0 h 71"/>
                <a:gd name="T2" fmla="*/ 0 w 75"/>
                <a:gd name="T3" fmla="*/ 22 h 71"/>
                <a:gd name="T4" fmla="*/ 32 w 75"/>
                <a:gd name="T5" fmla="*/ 11 h 71"/>
                <a:gd name="T6" fmla="*/ 0 w 75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71">
                  <a:moveTo>
                    <a:pt x="0" y="0"/>
                  </a:moveTo>
                  <a:lnTo>
                    <a:pt x="0" y="71"/>
                  </a:lnTo>
                  <a:lnTo>
                    <a:pt x="75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Freeform 39">
              <a:extLst>
                <a:ext uri="{FF2B5EF4-FFF2-40B4-BE49-F238E27FC236}">
                  <a16:creationId xmlns:a16="http://schemas.microsoft.com/office/drawing/2014/main" id="{FCF94C27-555E-47F8-BB5F-C899769CF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859"/>
              <a:ext cx="69" cy="63"/>
            </a:xfrm>
            <a:custGeom>
              <a:avLst/>
              <a:gdLst>
                <a:gd name="T0" fmla="*/ 0 w 75"/>
                <a:gd name="T1" fmla="*/ 0 h 71"/>
                <a:gd name="T2" fmla="*/ 0 w 75"/>
                <a:gd name="T3" fmla="*/ 22 h 71"/>
                <a:gd name="T4" fmla="*/ 32 w 75"/>
                <a:gd name="T5" fmla="*/ 11 h 71"/>
                <a:gd name="T6" fmla="*/ 0 w 75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71">
                  <a:moveTo>
                    <a:pt x="0" y="0"/>
                  </a:moveTo>
                  <a:lnTo>
                    <a:pt x="0" y="71"/>
                  </a:lnTo>
                  <a:lnTo>
                    <a:pt x="75" y="36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40">
              <a:extLst>
                <a:ext uri="{FF2B5EF4-FFF2-40B4-BE49-F238E27FC236}">
                  <a16:creationId xmlns:a16="http://schemas.microsoft.com/office/drawing/2014/main" id="{D81E5D1C-EACF-4C2E-AABD-A2E2B4598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3891"/>
              <a:ext cx="23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Freeform 41">
              <a:extLst>
                <a:ext uri="{FF2B5EF4-FFF2-40B4-BE49-F238E27FC236}">
                  <a16:creationId xmlns:a16="http://schemas.microsoft.com/office/drawing/2014/main" id="{51EB8B26-0713-42AB-AF35-4DB14BB4F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1" y="2786"/>
              <a:ext cx="2177" cy="1105"/>
            </a:xfrm>
            <a:custGeom>
              <a:avLst/>
              <a:gdLst>
                <a:gd name="T0" fmla="*/ 0 w 2360"/>
                <a:gd name="T1" fmla="*/ 365 h 1250"/>
                <a:gd name="T2" fmla="*/ 394 w 2360"/>
                <a:gd name="T3" fmla="*/ 122 h 1250"/>
                <a:gd name="T4" fmla="*/ 1053 w 2360"/>
                <a:gd name="T5" fmla="*/ 0 h 1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60" h="1250">
                  <a:moveTo>
                    <a:pt x="0" y="1250"/>
                  </a:moveTo>
                  <a:lnTo>
                    <a:pt x="884" y="416"/>
                  </a:lnTo>
                  <a:lnTo>
                    <a:pt x="236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Rectangle 42">
              <a:extLst>
                <a:ext uri="{FF2B5EF4-FFF2-40B4-BE49-F238E27FC236}">
                  <a16:creationId xmlns:a16="http://schemas.microsoft.com/office/drawing/2014/main" id="{5DFF69A6-D746-47E9-A882-373BB50C0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293"/>
              <a:ext cx="8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a</a:t>
              </a:r>
              <a:endParaRPr lang="en-US" altLang="zh-CN" sz="1800" b="1"/>
            </a:p>
          </p:txBody>
        </p:sp>
        <p:sp>
          <p:nvSpPr>
            <p:cNvPr id="23568" name="Rectangle 43">
              <a:extLst>
                <a:ext uri="{FF2B5EF4-FFF2-40B4-BE49-F238E27FC236}">
                  <a16:creationId xmlns:a16="http://schemas.microsoft.com/office/drawing/2014/main" id="{BB6BDD76-6845-4916-9093-3E8E16026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2802"/>
              <a:ext cx="9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b</a:t>
              </a:r>
              <a:endParaRPr lang="en-US" altLang="zh-CN" sz="1800" b="1"/>
            </a:p>
          </p:txBody>
        </p:sp>
        <p:sp>
          <p:nvSpPr>
            <p:cNvPr id="23569" name="Rectangle 44">
              <a:extLst>
                <a:ext uri="{FF2B5EF4-FFF2-40B4-BE49-F238E27FC236}">
                  <a16:creationId xmlns:a16="http://schemas.microsoft.com/office/drawing/2014/main" id="{3E0B1EF9-13ED-4847-A755-505296713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3662"/>
              <a:ext cx="36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Time</a:t>
              </a:r>
              <a:endParaRPr lang="en-US" altLang="zh-CN" sz="1800" b="1"/>
            </a:p>
          </p:txBody>
        </p:sp>
        <p:sp>
          <p:nvSpPr>
            <p:cNvPr id="23570" name="Rectangle 45">
              <a:extLst>
                <a:ext uri="{FF2B5EF4-FFF2-40B4-BE49-F238E27FC236}">
                  <a16:creationId xmlns:a16="http://schemas.microsoft.com/office/drawing/2014/main" id="{1AEDA63F-0974-41B0-B823-FE8C811B6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" y="2461"/>
              <a:ext cx="54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Priority</a:t>
              </a:r>
              <a:endParaRPr lang="en-US" altLang="zh-CN" sz="1800" b="1"/>
            </a:p>
          </p:txBody>
        </p:sp>
        <p:sp>
          <p:nvSpPr>
            <p:cNvPr id="23571" name="Text Box 46">
              <a:extLst>
                <a:ext uri="{FF2B5EF4-FFF2-40B4-BE49-F238E27FC236}">
                  <a16:creationId xmlns:a16="http://schemas.microsoft.com/office/drawing/2014/main" id="{672D4A0F-CCA6-4504-8490-5AB4675CE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" y="3969"/>
              <a:ext cx="1940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3300"/>
                  </a:solidFill>
                </a:rPr>
                <a:t>SRR</a:t>
              </a:r>
              <a:r>
                <a:rPr lang="zh-CN" altLang="en-US" sz="2000" b="1">
                  <a:solidFill>
                    <a:srgbClr val="FF3300"/>
                  </a:solidFill>
                </a:rPr>
                <a:t>算法的优先级变化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>
            <a:extLst>
              <a:ext uri="{FF2B5EF4-FFF2-40B4-BE49-F238E27FC236}">
                <a16:creationId xmlns:a16="http://schemas.microsoft.com/office/drawing/2014/main" id="{29D1A80B-B353-4CFC-99EF-7016D0BBC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03D4194-CD85-455E-9D31-1AB9C6D0F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219200"/>
          </a:xfrm>
        </p:spPr>
        <p:txBody>
          <a:bodyPr/>
          <a:lstStyle/>
          <a:p>
            <a:pPr marL="387350" indent="-387350" eaLnBrk="1" hangingPunct="1">
              <a:lnSpc>
                <a:spcPct val="108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33CC"/>
                </a:solidFill>
              </a:rPr>
              <a:t>4.1 </a:t>
            </a:r>
            <a:r>
              <a:rPr lang="zh-CN" altLang="en-US" sz="3600" b="1">
                <a:solidFill>
                  <a:srgbClr val="0033CC"/>
                </a:solidFill>
              </a:rPr>
              <a:t>分级调度</a:t>
            </a:r>
          </a:p>
          <a:p>
            <a:pPr marL="387350" indent="-387350" eaLnBrk="1" hangingPunct="1">
              <a:lnSpc>
                <a:spcPct val="108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8000"/>
                </a:solidFill>
              </a:rPr>
              <a:t>4.1.2 </a:t>
            </a:r>
            <a:r>
              <a:rPr lang="zh-CN" altLang="en-US" b="1">
                <a:solidFill>
                  <a:srgbClr val="008000"/>
                </a:solidFill>
              </a:rPr>
              <a:t>调度的层次</a:t>
            </a:r>
            <a:endParaRPr lang="zh-CN" altLang="en-US" b="1"/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28DE04B4-D22C-4E17-ABE5-3F71519389A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632075"/>
            <a:ext cx="6110288" cy="3768725"/>
            <a:chOff x="144" y="1658"/>
            <a:chExt cx="3849" cy="2374"/>
          </a:xfrm>
        </p:grpSpPr>
        <p:grpSp>
          <p:nvGrpSpPr>
            <p:cNvPr id="14344" name="Group 5">
              <a:extLst>
                <a:ext uri="{FF2B5EF4-FFF2-40B4-BE49-F238E27FC236}">
                  <a16:creationId xmlns:a16="http://schemas.microsoft.com/office/drawing/2014/main" id="{5C9ACE87-D8DC-4F61-BAD8-E4BB7FEE7D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658"/>
              <a:ext cx="3393" cy="1986"/>
              <a:chOff x="576" y="1614"/>
              <a:chExt cx="3393" cy="1986"/>
            </a:xfrm>
          </p:grpSpPr>
          <p:sp>
            <p:nvSpPr>
              <p:cNvPr id="14373" name="Rectangle 6">
                <a:extLst>
                  <a:ext uri="{FF2B5EF4-FFF2-40B4-BE49-F238E27FC236}">
                    <a16:creationId xmlns:a16="http://schemas.microsoft.com/office/drawing/2014/main" id="{CB3E89F0-9471-44BE-98BA-C5C56D377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72"/>
                <a:ext cx="1248" cy="11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4374" name="Rectangle 7">
                <a:extLst>
                  <a:ext uri="{FF2B5EF4-FFF2-40B4-BE49-F238E27FC236}">
                    <a16:creationId xmlns:a16="http://schemas.microsoft.com/office/drawing/2014/main" id="{32F6A0AE-5857-4435-B8AB-4C56718FA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1248" cy="67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4375" name="Oval 8">
                <a:extLst>
                  <a:ext uri="{FF2B5EF4-FFF2-40B4-BE49-F238E27FC236}">
                    <a16:creationId xmlns:a16="http://schemas.microsoft.com/office/drawing/2014/main" id="{FB6D8B06-0889-4A34-A79B-9DDD9AE97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29"/>
                <a:ext cx="432" cy="43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提交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状态</a:t>
                </a:r>
              </a:p>
            </p:txBody>
          </p:sp>
          <p:sp>
            <p:nvSpPr>
              <p:cNvPr id="14376" name="Oval 9">
                <a:extLst>
                  <a:ext uri="{FF2B5EF4-FFF2-40B4-BE49-F238E27FC236}">
                    <a16:creationId xmlns:a16="http://schemas.microsoft.com/office/drawing/2014/main" id="{D6C2E1F7-5CC9-4809-9F47-B4CE9E9D8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29"/>
                <a:ext cx="432" cy="43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收容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状态</a:t>
                </a:r>
              </a:p>
            </p:txBody>
          </p:sp>
          <p:sp>
            <p:nvSpPr>
              <p:cNvPr id="14377" name="Oval 10">
                <a:extLst>
                  <a:ext uri="{FF2B5EF4-FFF2-40B4-BE49-F238E27FC236}">
                    <a16:creationId xmlns:a16="http://schemas.microsoft.com/office/drawing/2014/main" id="{E71BC6B5-DB60-45D2-BCBF-DC825B8FC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7" y="2526"/>
                <a:ext cx="432" cy="43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完成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状态</a:t>
                </a:r>
              </a:p>
            </p:txBody>
          </p:sp>
          <p:sp>
            <p:nvSpPr>
              <p:cNvPr id="14378" name="Line 11">
                <a:extLst>
                  <a:ext uri="{FF2B5EF4-FFF2-40B4-BE49-F238E27FC236}">
                    <a16:creationId xmlns:a16="http://schemas.microsoft.com/office/drawing/2014/main" id="{A0E4A88F-EE17-4288-8A3F-259E9489D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44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9" name="Line 12">
                <a:extLst>
                  <a:ext uri="{FF2B5EF4-FFF2-40B4-BE49-F238E27FC236}">
                    <a16:creationId xmlns:a16="http://schemas.microsoft.com/office/drawing/2014/main" id="{F5F6B418-539F-4EF6-9840-730EAC7AD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7" y="20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0" name="Line 13">
                <a:extLst>
                  <a:ext uri="{FF2B5EF4-FFF2-40B4-BE49-F238E27FC236}">
                    <a16:creationId xmlns:a16="http://schemas.microsoft.com/office/drawing/2014/main" id="{A2EC399D-9255-4EE2-B0F4-62BA9B0B7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7" y="2040"/>
                <a:ext cx="6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1" name="Line 14">
                <a:extLst>
                  <a:ext uri="{FF2B5EF4-FFF2-40B4-BE49-F238E27FC236}">
                    <a16:creationId xmlns:a16="http://schemas.microsoft.com/office/drawing/2014/main" id="{2F95B2B3-6282-462B-81C6-1BF3F779B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9" y="2241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2" name="Line 15">
                <a:extLst>
                  <a:ext uri="{FF2B5EF4-FFF2-40B4-BE49-F238E27FC236}">
                    <a16:creationId xmlns:a16="http://schemas.microsoft.com/office/drawing/2014/main" id="{99C105FA-03B0-45D3-8657-B08A7AFAB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2232"/>
                <a:ext cx="0" cy="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3" name="Text Box 16">
                <a:extLst>
                  <a:ext uri="{FF2B5EF4-FFF2-40B4-BE49-F238E27FC236}">
                    <a16:creationId xmlns:a16="http://schemas.microsoft.com/office/drawing/2014/main" id="{A9130E27-9DB0-4DC4-B669-77615DDE54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5" y="1614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 b="1"/>
                  <a:t>外存</a:t>
                </a:r>
              </a:p>
            </p:txBody>
          </p:sp>
          <p:sp>
            <p:nvSpPr>
              <p:cNvPr id="14384" name="Text Box 17">
                <a:extLst>
                  <a:ext uri="{FF2B5EF4-FFF2-40B4-BE49-F238E27FC236}">
                    <a16:creationId xmlns:a16="http://schemas.microsoft.com/office/drawing/2014/main" id="{38C52943-25BC-4DAB-840B-BF1202B639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5" y="3273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 b="1"/>
                  <a:t>内存</a:t>
                </a:r>
              </a:p>
            </p:txBody>
          </p:sp>
          <p:sp>
            <p:nvSpPr>
              <p:cNvPr id="14385" name="Line 18">
                <a:extLst>
                  <a:ext uri="{FF2B5EF4-FFF2-40B4-BE49-F238E27FC236}">
                    <a16:creationId xmlns:a16="http://schemas.microsoft.com/office/drawing/2014/main" id="{45C3140E-23EE-4F9D-B5D0-379BD4800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7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45" name="Group 19">
              <a:extLst>
                <a:ext uri="{FF2B5EF4-FFF2-40B4-BE49-F238E27FC236}">
                  <a16:creationId xmlns:a16="http://schemas.microsoft.com/office/drawing/2014/main" id="{83AF16EF-90F6-4694-B3D7-37395688D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7" y="1865"/>
              <a:ext cx="1056" cy="432"/>
              <a:chOff x="2160" y="1821"/>
              <a:chExt cx="1056" cy="432"/>
            </a:xfrm>
          </p:grpSpPr>
          <p:sp>
            <p:nvSpPr>
              <p:cNvPr id="14371" name="Oval 20">
                <a:extLst>
                  <a:ext uri="{FF2B5EF4-FFF2-40B4-BE49-F238E27FC236}">
                    <a16:creationId xmlns:a16="http://schemas.microsoft.com/office/drawing/2014/main" id="{64B28D42-6AF3-4ED2-B644-F1D009FDC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821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就绪</a:t>
                </a:r>
              </a:p>
            </p:txBody>
          </p:sp>
          <p:sp>
            <p:nvSpPr>
              <p:cNvPr id="14372" name="Oval 21">
                <a:extLst>
                  <a:ext uri="{FF2B5EF4-FFF2-40B4-BE49-F238E27FC236}">
                    <a16:creationId xmlns:a16="http://schemas.microsoft.com/office/drawing/2014/main" id="{4FBA80F4-82F5-4E0E-B548-DCBD590C7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821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等待</a:t>
                </a:r>
              </a:p>
            </p:txBody>
          </p:sp>
        </p:grpSp>
        <p:grpSp>
          <p:nvGrpSpPr>
            <p:cNvPr id="14346" name="Group 22">
              <a:extLst>
                <a:ext uri="{FF2B5EF4-FFF2-40B4-BE49-F238E27FC236}">
                  <a16:creationId xmlns:a16="http://schemas.microsoft.com/office/drawing/2014/main" id="{192E1184-0868-4567-913F-20157C75B1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9" y="2567"/>
              <a:ext cx="1056" cy="1005"/>
              <a:chOff x="2172" y="2523"/>
              <a:chExt cx="1056" cy="1005"/>
            </a:xfrm>
          </p:grpSpPr>
          <p:sp>
            <p:nvSpPr>
              <p:cNvPr id="14364" name="Freeform 23">
                <a:extLst>
                  <a:ext uri="{FF2B5EF4-FFF2-40B4-BE49-F238E27FC236}">
                    <a16:creationId xmlns:a16="http://schemas.microsoft.com/office/drawing/2014/main" id="{CD03B604-4A2C-4DC4-BDA7-9CEA0B3EE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0" y="2952"/>
                <a:ext cx="224" cy="240"/>
              </a:xfrm>
              <a:custGeom>
                <a:avLst/>
                <a:gdLst>
                  <a:gd name="T0" fmla="*/ 32 w 224"/>
                  <a:gd name="T1" fmla="*/ 0 h 240"/>
                  <a:gd name="T2" fmla="*/ 32 w 224"/>
                  <a:gd name="T3" fmla="*/ 192 h 240"/>
                  <a:gd name="T4" fmla="*/ 224 w 224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4" h="240">
                    <a:moveTo>
                      <a:pt x="32" y="0"/>
                    </a:moveTo>
                    <a:cubicBezTo>
                      <a:pt x="16" y="76"/>
                      <a:pt x="0" y="152"/>
                      <a:pt x="32" y="192"/>
                    </a:cubicBezTo>
                    <a:cubicBezTo>
                      <a:pt x="64" y="232"/>
                      <a:pt x="192" y="232"/>
                      <a:pt x="224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Freeform 24">
                <a:extLst>
                  <a:ext uri="{FF2B5EF4-FFF2-40B4-BE49-F238E27FC236}">
                    <a16:creationId xmlns:a16="http://schemas.microsoft.com/office/drawing/2014/main" id="{A1055C76-3D2B-4959-9E9A-6621B0E5D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" y="2904"/>
                <a:ext cx="168" cy="240"/>
              </a:xfrm>
              <a:custGeom>
                <a:avLst/>
                <a:gdLst>
                  <a:gd name="T0" fmla="*/ 0 w 168"/>
                  <a:gd name="T1" fmla="*/ 0 h 240"/>
                  <a:gd name="T2" fmla="*/ 144 w 168"/>
                  <a:gd name="T3" fmla="*/ 48 h 240"/>
                  <a:gd name="T4" fmla="*/ 144 w 168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" h="240">
                    <a:moveTo>
                      <a:pt x="0" y="0"/>
                    </a:moveTo>
                    <a:cubicBezTo>
                      <a:pt x="60" y="4"/>
                      <a:pt x="120" y="8"/>
                      <a:pt x="144" y="48"/>
                    </a:cubicBezTo>
                    <a:cubicBezTo>
                      <a:pt x="168" y="88"/>
                      <a:pt x="144" y="208"/>
                      <a:pt x="144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6" name="Freeform 25">
                <a:extLst>
                  <a:ext uri="{FF2B5EF4-FFF2-40B4-BE49-F238E27FC236}">
                    <a16:creationId xmlns:a16="http://schemas.microsoft.com/office/drawing/2014/main" id="{D30CBA5F-E818-4AB4-9B2D-E83C659BF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2931"/>
                <a:ext cx="192" cy="288"/>
              </a:xfrm>
              <a:custGeom>
                <a:avLst/>
                <a:gdLst>
                  <a:gd name="T0" fmla="*/ 0 w 168"/>
                  <a:gd name="T1" fmla="*/ 4922 h 192"/>
                  <a:gd name="T2" fmla="*/ 421 w 168"/>
                  <a:gd name="T3" fmla="*/ 3693 h 192"/>
                  <a:gd name="T4" fmla="*/ 421 w 168"/>
                  <a:gd name="T5" fmla="*/ 0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" h="192">
                    <a:moveTo>
                      <a:pt x="0" y="192"/>
                    </a:moveTo>
                    <a:cubicBezTo>
                      <a:pt x="60" y="184"/>
                      <a:pt x="120" y="176"/>
                      <a:pt x="144" y="144"/>
                    </a:cubicBezTo>
                    <a:cubicBezTo>
                      <a:pt x="168" y="112"/>
                      <a:pt x="144" y="24"/>
                      <a:pt x="14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7" name="Freeform 26">
                <a:extLst>
                  <a:ext uri="{FF2B5EF4-FFF2-40B4-BE49-F238E27FC236}">
                    <a16:creationId xmlns:a16="http://schemas.microsoft.com/office/drawing/2014/main" id="{27F1BAEB-6EE7-41DD-8AC1-07DF37EC9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" y="2568"/>
                <a:ext cx="240" cy="96"/>
              </a:xfrm>
              <a:custGeom>
                <a:avLst/>
                <a:gdLst>
                  <a:gd name="T0" fmla="*/ 240 w 240"/>
                  <a:gd name="T1" fmla="*/ 96 h 96"/>
                  <a:gd name="T2" fmla="*/ 144 w 240"/>
                  <a:gd name="T3" fmla="*/ 0 h 96"/>
                  <a:gd name="T4" fmla="*/ 0 w 240"/>
                  <a:gd name="T5" fmla="*/ 96 h 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96">
                    <a:moveTo>
                      <a:pt x="240" y="96"/>
                    </a:moveTo>
                    <a:cubicBezTo>
                      <a:pt x="212" y="48"/>
                      <a:pt x="184" y="0"/>
                      <a:pt x="144" y="0"/>
                    </a:cubicBezTo>
                    <a:cubicBezTo>
                      <a:pt x="104" y="0"/>
                      <a:pt x="24" y="80"/>
                      <a:pt x="0" y="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8" name="Oval 27">
                <a:extLst>
                  <a:ext uri="{FF2B5EF4-FFF2-40B4-BE49-F238E27FC236}">
                    <a16:creationId xmlns:a16="http://schemas.microsoft.com/office/drawing/2014/main" id="{1C167B60-8D15-4320-9EF2-762AB2604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2523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就绪</a:t>
                </a:r>
              </a:p>
            </p:txBody>
          </p:sp>
          <p:sp>
            <p:nvSpPr>
              <p:cNvPr id="14369" name="Oval 28">
                <a:extLst>
                  <a:ext uri="{FF2B5EF4-FFF2-40B4-BE49-F238E27FC236}">
                    <a16:creationId xmlns:a16="http://schemas.microsoft.com/office/drawing/2014/main" id="{ADDF0CEA-7CE9-4BF3-A392-590B049F2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523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等待</a:t>
                </a:r>
              </a:p>
            </p:txBody>
          </p:sp>
          <p:sp>
            <p:nvSpPr>
              <p:cNvPr id="14370" name="Oval 29">
                <a:extLst>
                  <a:ext uri="{FF2B5EF4-FFF2-40B4-BE49-F238E27FC236}">
                    <a16:creationId xmlns:a16="http://schemas.microsoft.com/office/drawing/2014/main" id="{B4CF48AA-3981-45A6-AB66-278E742D0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096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执行</a:t>
                </a:r>
              </a:p>
            </p:txBody>
          </p:sp>
        </p:grpSp>
        <p:grpSp>
          <p:nvGrpSpPr>
            <p:cNvPr id="14347" name="Group 30">
              <a:extLst>
                <a:ext uri="{FF2B5EF4-FFF2-40B4-BE49-F238E27FC236}">
                  <a16:creationId xmlns:a16="http://schemas.microsoft.com/office/drawing/2014/main" id="{CDA208A1-AF5C-42AD-9BF5-F9AF264DE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492"/>
              <a:ext cx="1122" cy="538"/>
              <a:chOff x="567" y="2448"/>
              <a:chExt cx="1122" cy="538"/>
            </a:xfrm>
          </p:grpSpPr>
          <p:sp>
            <p:nvSpPr>
              <p:cNvPr id="14362" name="Text Box 31">
                <a:extLst>
                  <a:ext uri="{FF2B5EF4-FFF2-40B4-BE49-F238E27FC236}">
                    <a16:creationId xmlns:a16="http://schemas.microsoft.com/office/drawing/2014/main" id="{CF44AEB5-08C8-462F-834F-5A12428D25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2736"/>
                <a:ext cx="11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输入管理系统</a:t>
                </a:r>
              </a:p>
            </p:txBody>
          </p:sp>
          <p:sp>
            <p:nvSpPr>
              <p:cNvPr id="14363" name="Line 32">
                <a:extLst>
                  <a:ext uri="{FF2B5EF4-FFF2-40B4-BE49-F238E27FC236}">
                    <a16:creationId xmlns:a16="http://schemas.microsoft.com/office/drawing/2014/main" id="{DB6FEF24-E7A2-417A-ABA7-BB6BBA48D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244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48" name="Group 33">
              <a:extLst>
                <a:ext uri="{FF2B5EF4-FFF2-40B4-BE49-F238E27FC236}">
                  <a16:creationId xmlns:a16="http://schemas.microsoft.com/office/drawing/2014/main" id="{31A06993-74ED-4787-840E-26146A0786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7" y="2069"/>
              <a:ext cx="1920" cy="375"/>
              <a:chOff x="2400" y="2025"/>
              <a:chExt cx="1920" cy="375"/>
            </a:xfrm>
          </p:grpSpPr>
          <p:sp>
            <p:nvSpPr>
              <p:cNvPr id="14359" name="Text Box 34">
                <a:extLst>
                  <a:ext uri="{FF2B5EF4-FFF2-40B4-BE49-F238E27FC236}">
                    <a16:creationId xmlns:a16="http://schemas.microsoft.com/office/drawing/2014/main" id="{D7CF5CA0-E041-48FD-A501-7EBC3C98C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1" y="2025"/>
                <a:ext cx="7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交换调度</a:t>
                </a:r>
              </a:p>
            </p:txBody>
          </p:sp>
          <p:sp>
            <p:nvSpPr>
              <p:cNvPr id="14360" name="Line 35">
                <a:extLst>
                  <a:ext uri="{FF2B5EF4-FFF2-40B4-BE49-F238E27FC236}">
                    <a16:creationId xmlns:a16="http://schemas.microsoft.com/office/drawing/2014/main" id="{A0C53D6A-005E-49D1-81F3-88C2572DE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2160"/>
                <a:ext cx="1152" cy="24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Line 36">
                <a:extLst>
                  <a:ext uri="{FF2B5EF4-FFF2-40B4-BE49-F238E27FC236}">
                    <a16:creationId xmlns:a16="http://schemas.microsoft.com/office/drawing/2014/main" id="{D51B66FE-C270-4B49-9238-E57391745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208"/>
                <a:ext cx="576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49" name="Group 37">
              <a:extLst>
                <a:ext uri="{FF2B5EF4-FFF2-40B4-BE49-F238E27FC236}">
                  <a16:creationId xmlns:a16="http://schemas.microsoft.com/office/drawing/2014/main" id="{3CBFCA84-FB44-43AB-915E-2EBFBBC229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3260"/>
              <a:ext cx="1488" cy="250"/>
              <a:chOff x="2928" y="3216"/>
              <a:chExt cx="1488" cy="250"/>
            </a:xfrm>
          </p:grpSpPr>
          <p:sp>
            <p:nvSpPr>
              <p:cNvPr id="14357" name="Text Box 38">
                <a:extLst>
                  <a:ext uri="{FF2B5EF4-FFF2-40B4-BE49-F238E27FC236}">
                    <a16:creationId xmlns:a16="http://schemas.microsoft.com/office/drawing/2014/main" id="{8C4A5660-51CA-4963-8258-091759A31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3216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线程调度</a:t>
                </a:r>
              </a:p>
            </p:txBody>
          </p:sp>
          <p:sp>
            <p:nvSpPr>
              <p:cNvPr id="14358" name="Line 39">
                <a:extLst>
                  <a:ext uri="{FF2B5EF4-FFF2-40B4-BE49-F238E27FC236}">
                    <a16:creationId xmlns:a16="http://schemas.microsoft.com/office/drawing/2014/main" id="{8283C04E-C902-41F7-9FDC-E821B0A08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3360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50" name="Group 40">
              <a:extLst>
                <a:ext uri="{FF2B5EF4-FFF2-40B4-BE49-F238E27FC236}">
                  <a16:creationId xmlns:a16="http://schemas.microsoft.com/office/drawing/2014/main" id="{000A4DA3-2476-4AF5-8FCC-B92162862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9" y="3164"/>
              <a:ext cx="1020" cy="453"/>
              <a:chOff x="1302" y="3120"/>
              <a:chExt cx="1020" cy="453"/>
            </a:xfrm>
          </p:grpSpPr>
          <p:sp>
            <p:nvSpPr>
              <p:cNvPr id="14355" name="Text Box 41">
                <a:extLst>
                  <a:ext uri="{FF2B5EF4-FFF2-40B4-BE49-F238E27FC236}">
                    <a16:creationId xmlns:a16="http://schemas.microsoft.com/office/drawing/2014/main" id="{62F79C98-48D7-493D-92AD-0DA4463531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2" y="3323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进程调度</a:t>
                </a:r>
              </a:p>
            </p:txBody>
          </p:sp>
          <p:sp>
            <p:nvSpPr>
              <p:cNvPr id="14356" name="Line 42">
                <a:extLst>
                  <a:ext uri="{FF2B5EF4-FFF2-40B4-BE49-F238E27FC236}">
                    <a16:creationId xmlns:a16="http://schemas.microsoft.com/office/drawing/2014/main" id="{47415A03-3168-4480-A049-F01D1A20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6" y="3120"/>
                <a:ext cx="576" cy="24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51" name="Group 43">
              <a:extLst>
                <a:ext uri="{FF2B5EF4-FFF2-40B4-BE49-F238E27FC236}">
                  <a16:creationId xmlns:a16="http://schemas.microsoft.com/office/drawing/2014/main" id="{21ACE93A-EC49-40B8-B881-6269EC20E8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4" y="2078"/>
              <a:ext cx="1671" cy="1954"/>
              <a:chOff x="1737" y="2034"/>
              <a:chExt cx="1671" cy="1954"/>
            </a:xfrm>
          </p:grpSpPr>
          <p:sp>
            <p:nvSpPr>
              <p:cNvPr id="14352" name="Text Box 44">
                <a:extLst>
                  <a:ext uri="{FF2B5EF4-FFF2-40B4-BE49-F238E27FC236}">
                    <a16:creationId xmlns:a16="http://schemas.microsoft.com/office/drawing/2014/main" id="{9C736306-73FC-4241-B35B-25C612EC7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3738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作业调度</a:t>
                </a:r>
              </a:p>
            </p:txBody>
          </p:sp>
          <p:sp>
            <p:nvSpPr>
              <p:cNvPr id="14353" name="Line 45">
                <a:extLst>
                  <a:ext uri="{FF2B5EF4-FFF2-40B4-BE49-F238E27FC236}">
                    <a16:creationId xmlns:a16="http://schemas.microsoft.com/office/drawing/2014/main" id="{325A70BA-2918-4B11-8A46-CEA66B890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240" cy="100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4" name="Line 46">
                <a:extLst>
                  <a:ext uri="{FF2B5EF4-FFF2-40B4-BE49-F238E27FC236}">
                    <a16:creationId xmlns:a16="http://schemas.microsoft.com/office/drawing/2014/main" id="{56CC4EF8-552B-4AE6-81BD-494B3AAE0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37" y="2034"/>
                <a:ext cx="999" cy="171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20623" name="Group 47">
            <a:extLst>
              <a:ext uri="{FF2B5EF4-FFF2-40B4-BE49-F238E27FC236}">
                <a16:creationId xmlns:a16="http://schemas.microsoft.com/office/drawing/2014/main" id="{977EB68A-0223-424F-9EBA-762E1400D03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65400"/>
            <a:ext cx="4422775" cy="3994150"/>
            <a:chOff x="2880" y="1652"/>
            <a:chExt cx="2763" cy="2516"/>
          </a:xfrm>
        </p:grpSpPr>
        <p:sp>
          <p:nvSpPr>
            <p:cNvPr id="14342" name="Text Box 48" descr="蓝色砂纸">
              <a:extLst>
                <a:ext uri="{FF2B5EF4-FFF2-40B4-BE49-F238E27FC236}">
                  <a16:creationId xmlns:a16="http://schemas.microsoft.com/office/drawing/2014/main" id="{FB220B05-2A8F-4F2B-8CCF-F10119E3A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1652"/>
              <a:ext cx="1632" cy="20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62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FontTx/>
                <a:buNone/>
              </a:pPr>
              <a:r>
                <a:rPr lang="zh-CN" altLang="en-US" sz="2400" b="1"/>
                <a:t>第</a:t>
              </a:r>
              <a:r>
                <a:rPr lang="en-US" altLang="zh-CN" sz="2400" b="1"/>
                <a:t>1</a:t>
              </a:r>
              <a:r>
                <a:rPr lang="zh-CN" altLang="en-US" sz="2400" b="1"/>
                <a:t>级：作业调度、</a:t>
              </a:r>
              <a:r>
                <a:rPr lang="zh-CN" altLang="en-US" sz="2000" b="1">
                  <a:solidFill>
                    <a:srgbClr val="FF3300"/>
                  </a:solidFill>
                </a:rPr>
                <a:t>宏观调度、高级调度</a:t>
              </a:r>
            </a:p>
            <a:p>
              <a:pPr lvl="1" eaLnBrk="1" hangingPunct="1">
                <a:lnSpc>
                  <a:spcPct val="110000"/>
                </a:lnSpc>
                <a:buFontTx/>
                <a:buBlip>
                  <a:blip r:embed="rId4"/>
                </a:buBlip>
              </a:pPr>
              <a:r>
                <a:rPr lang="zh-CN" altLang="en-US" sz="2000" b="1"/>
                <a:t>对外存输入井上的大量作业进行选择，对选择的作业分配资源，建立相应进程。作业执行完毕时，回收资源。</a:t>
              </a:r>
            </a:p>
          </p:txBody>
        </p:sp>
        <p:sp>
          <p:nvSpPr>
            <p:cNvPr id="14343" name="Freeform 49">
              <a:extLst>
                <a:ext uri="{FF2B5EF4-FFF2-40B4-BE49-F238E27FC236}">
                  <a16:creationId xmlns:a16="http://schemas.microsoft.com/office/drawing/2014/main" id="{2067A4BC-44FA-4412-B8CA-4AC316CD7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976"/>
              <a:ext cx="1152" cy="1192"/>
            </a:xfrm>
            <a:custGeom>
              <a:avLst/>
              <a:gdLst>
                <a:gd name="T0" fmla="*/ 0 w 1152"/>
                <a:gd name="T1" fmla="*/ 2287 h 1048"/>
                <a:gd name="T2" fmla="*/ 528 w 1152"/>
                <a:gd name="T3" fmla="*/ 2552 h 1048"/>
                <a:gd name="T4" fmla="*/ 1152 w 1152"/>
                <a:gd name="T5" fmla="*/ 0 h 10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1048">
                  <a:moveTo>
                    <a:pt x="0" y="816"/>
                  </a:moveTo>
                  <a:cubicBezTo>
                    <a:pt x="168" y="932"/>
                    <a:pt x="336" y="1048"/>
                    <a:pt x="528" y="912"/>
                  </a:cubicBezTo>
                  <a:cubicBezTo>
                    <a:pt x="720" y="776"/>
                    <a:pt x="1048" y="152"/>
                    <a:pt x="1152" y="0"/>
                  </a:cubicBezTo>
                </a:path>
              </a:pathLst>
            </a:custGeom>
            <a:noFill/>
            <a:ln w="28575" cmpd="sng">
              <a:solidFill>
                <a:srgbClr val="0099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>
            <a:extLst>
              <a:ext uri="{FF2B5EF4-FFF2-40B4-BE49-F238E27FC236}">
                <a16:creationId xmlns:a16="http://schemas.microsoft.com/office/drawing/2014/main" id="{25CBC2DF-CCB7-4D89-ADAF-2B917E11C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31C0647-B9BB-4B23-9E56-8D8C252693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05800" cy="4876800"/>
          </a:xfrm>
        </p:spPr>
        <p:txBody>
          <a:bodyPr/>
          <a:lstStyle/>
          <a:p>
            <a:pPr marL="285750" indent="-285750" eaLnBrk="1" hangingPunct="1">
              <a:lnSpc>
                <a:spcPct val="120000"/>
              </a:lnSpc>
              <a:spcBef>
                <a:spcPct val="25000"/>
              </a:spcBef>
              <a:buFontTx/>
              <a:buNone/>
              <a:tabLst>
                <a:tab pos="4667250" algn="l"/>
              </a:tabLst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25000"/>
              </a:spcBef>
              <a:buFontTx/>
              <a:buNone/>
              <a:tabLst>
                <a:tab pos="4667250" algn="l"/>
              </a:tabLst>
            </a:pPr>
            <a:r>
              <a:rPr lang="zh-CN" altLang="en-US" sz="2800" b="1" dirty="0">
                <a:solidFill>
                  <a:srgbClr val="006600"/>
                </a:solidFill>
              </a:rPr>
              <a:t>多级反馈队列算法</a:t>
            </a:r>
            <a:r>
              <a:rPr lang="zh-CN" altLang="en-US" sz="2800" b="1" dirty="0"/>
              <a:t> </a:t>
            </a:r>
            <a:r>
              <a:rPr lang="en-US" altLang="zh-CN" sz="2000" b="1" dirty="0">
                <a:solidFill>
                  <a:srgbClr val="FF3300"/>
                </a:solidFill>
              </a:rPr>
              <a:t>(Round Robin with Multiple Feedback)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25000"/>
              </a:spcBef>
              <a:buFontTx/>
              <a:buNone/>
              <a:tabLst>
                <a:tab pos="4667250" algn="l"/>
              </a:tabLst>
            </a:pPr>
            <a:r>
              <a:rPr lang="en-US" altLang="zh-CN" sz="2000" b="1" dirty="0"/>
              <a:t>          (Fernando </a:t>
            </a:r>
            <a:r>
              <a:rPr lang="en-US" altLang="zh-CN" sz="2000" b="1" dirty="0" err="1"/>
              <a:t>Corbató</a:t>
            </a:r>
            <a:r>
              <a:rPr lang="en-US" altLang="zh-CN" sz="2000" b="1" dirty="0"/>
              <a:t>, 1962, CTSS)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25000"/>
              </a:spcBef>
              <a:buFontTx/>
              <a:buNone/>
              <a:tabLst>
                <a:tab pos="4667250" algn="l"/>
              </a:tabLst>
            </a:pPr>
            <a:r>
              <a:rPr lang="en-US" altLang="zh-CN" sz="2000" b="1" dirty="0"/>
              <a:t>          BSD</a:t>
            </a:r>
            <a:r>
              <a:rPr lang="zh-CN" altLang="en-US" sz="2000" b="1" dirty="0"/>
              <a:t>（伯克利</a:t>
            </a:r>
            <a:r>
              <a:rPr lang="en-US" altLang="zh-CN" sz="2000" b="1" dirty="0"/>
              <a:t>UNIX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5.3</a:t>
            </a:r>
            <a:r>
              <a:rPr lang="zh-CN" altLang="en-US" sz="2000" b="1" dirty="0"/>
              <a:t>所使用的调度算法</a:t>
            </a:r>
            <a:endParaRPr lang="en-US" altLang="zh-CN" sz="2000" b="1" dirty="0">
              <a:solidFill>
                <a:srgbClr val="FF3300"/>
              </a:solidFill>
            </a:endParaRPr>
          </a:p>
          <a:p>
            <a:pPr marL="666750" lvl="1" indent="-190500" eaLnBrk="1" hangingPunct="1">
              <a:lnSpc>
                <a:spcPct val="120000"/>
              </a:lnSpc>
              <a:spcBef>
                <a:spcPct val="2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 dirty="0"/>
              <a:t>是</a:t>
            </a:r>
            <a:r>
              <a:rPr lang="zh-CN" altLang="en-US" b="1" dirty="0">
                <a:solidFill>
                  <a:schemeClr val="accent2"/>
                </a:solidFill>
              </a:rPr>
              <a:t>时间片轮转算法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chemeClr val="accent2"/>
                </a:solidFill>
              </a:rPr>
              <a:t>优先级算法</a:t>
            </a:r>
            <a:r>
              <a:rPr lang="zh-CN" altLang="en-US" b="1" dirty="0"/>
              <a:t>的综合和发展优点</a:t>
            </a:r>
            <a:r>
              <a:rPr lang="en-US" altLang="zh-CN" b="1" dirty="0"/>
              <a:t>:</a:t>
            </a:r>
            <a:endParaRPr lang="en-US" altLang="zh-CN" b="1" dirty="0">
              <a:solidFill>
                <a:srgbClr val="FF3300"/>
              </a:solidFill>
            </a:endParaRPr>
          </a:p>
          <a:p>
            <a:pPr marL="1047750" lvl="2" indent="-190500" eaLnBrk="1" hangingPunct="1">
              <a:lnSpc>
                <a:spcPct val="120000"/>
              </a:lnSpc>
              <a:spcBef>
                <a:spcPct val="25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 dirty="0"/>
              <a:t>为提高系统吞吐量和缩短平均周转时间而照顾短进程</a:t>
            </a:r>
          </a:p>
          <a:p>
            <a:pPr marL="1047750" lvl="2" indent="-190500" eaLnBrk="1" hangingPunct="1">
              <a:lnSpc>
                <a:spcPct val="120000"/>
              </a:lnSpc>
              <a:spcBef>
                <a:spcPct val="25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 dirty="0"/>
              <a:t>为获得较好的</a:t>
            </a:r>
            <a:r>
              <a:rPr lang="en-US" altLang="zh-CN" b="1" dirty="0"/>
              <a:t>I/O</a:t>
            </a:r>
            <a:r>
              <a:rPr lang="zh-CN" altLang="en-US" b="1" dirty="0"/>
              <a:t>设备利用率和缩短响应时间而照顾</a:t>
            </a:r>
            <a:r>
              <a:rPr lang="en-US" altLang="zh-CN" b="1" dirty="0"/>
              <a:t>I/O</a:t>
            </a:r>
            <a:r>
              <a:rPr lang="zh-CN" altLang="en-US" b="1" dirty="0"/>
              <a:t>型进程</a:t>
            </a:r>
          </a:p>
          <a:p>
            <a:pPr marL="1047750" lvl="2" indent="-190500" eaLnBrk="1" hangingPunct="1">
              <a:lnSpc>
                <a:spcPct val="120000"/>
              </a:lnSpc>
              <a:spcBef>
                <a:spcPct val="25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 dirty="0"/>
              <a:t>不必估计进程的执行时间，动态调节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>
            <a:extLst>
              <a:ext uri="{FF2B5EF4-FFF2-40B4-BE49-F238E27FC236}">
                <a16:creationId xmlns:a16="http://schemas.microsoft.com/office/drawing/2014/main" id="{52A993EA-0593-4343-9245-4B41EA19F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4A2250E-7DBB-4261-AD44-75839B255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1125538"/>
            <a:ext cx="8382000" cy="5903912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zh-CN" altLang="en-US" sz="2800" b="1" dirty="0">
                <a:solidFill>
                  <a:srgbClr val="006600"/>
                </a:solidFill>
              </a:rPr>
              <a:t>多级反馈队列算法</a:t>
            </a:r>
            <a:r>
              <a:rPr lang="zh-CN" altLang="en-US" sz="2800" b="1" dirty="0"/>
              <a:t> </a:t>
            </a:r>
            <a:r>
              <a:rPr lang="en-US" altLang="zh-CN" sz="1800" b="1" dirty="0">
                <a:solidFill>
                  <a:srgbClr val="FF3300"/>
                </a:solidFill>
              </a:rPr>
              <a:t>(Round Robin with Multiple Feedback)</a:t>
            </a:r>
          </a:p>
          <a:p>
            <a:pPr marL="666750" lvl="1" indent="-190500" eaLnBrk="1" hangingPunct="1">
              <a:lnSpc>
                <a:spcPct val="11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 dirty="0"/>
              <a:t>多级反馈队列算法</a:t>
            </a:r>
          </a:p>
          <a:p>
            <a:pPr marL="1047750" lvl="2" indent="-190500" eaLnBrk="1" hangingPunct="1">
              <a:lnSpc>
                <a:spcPct val="11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 dirty="0"/>
              <a:t>设置</a:t>
            </a:r>
            <a:r>
              <a:rPr lang="zh-CN" altLang="en-US" b="1" dirty="0">
                <a:solidFill>
                  <a:schemeClr val="accent2"/>
                </a:solidFill>
              </a:rPr>
              <a:t>多个就绪队列</a:t>
            </a:r>
            <a:r>
              <a:rPr lang="zh-CN" altLang="en-US" b="1" dirty="0"/>
              <a:t>，分别赋予</a:t>
            </a:r>
            <a:r>
              <a:rPr lang="zh-CN" altLang="en-US" b="1" dirty="0">
                <a:solidFill>
                  <a:schemeClr val="accent2"/>
                </a:solidFill>
              </a:rPr>
              <a:t>不同的优先级</a:t>
            </a:r>
            <a:r>
              <a:rPr lang="zh-CN" altLang="en-US" b="1" dirty="0"/>
              <a:t>，如逐级降低，队列</a:t>
            </a:r>
            <a:r>
              <a:rPr lang="en-US" altLang="zh-CN" b="1" dirty="0"/>
              <a:t>1</a:t>
            </a:r>
            <a:r>
              <a:rPr lang="zh-CN" altLang="en-US" b="1" dirty="0"/>
              <a:t>的优先级最高。每个队列</a:t>
            </a:r>
            <a:r>
              <a:rPr lang="zh-CN" altLang="en-US" b="1" dirty="0">
                <a:solidFill>
                  <a:schemeClr val="accent2"/>
                </a:solidFill>
              </a:rPr>
              <a:t>执行时间片的长度也不同</a:t>
            </a:r>
            <a:r>
              <a:rPr lang="zh-CN" altLang="en-US" b="1" dirty="0"/>
              <a:t>，规定优先级越低则时间片越长，如逐级加倍；</a:t>
            </a:r>
          </a:p>
          <a:p>
            <a:pPr marL="1047750" lvl="2" indent="-190500" eaLnBrk="1" hangingPunct="1">
              <a:lnSpc>
                <a:spcPct val="11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 dirty="0"/>
              <a:t>新进程进入内存后，</a:t>
            </a:r>
            <a:r>
              <a:rPr lang="zh-CN" altLang="en-US" b="1" dirty="0">
                <a:solidFill>
                  <a:schemeClr val="accent2"/>
                </a:solidFill>
              </a:rPr>
              <a:t>先投入第一级队列的末尾</a:t>
            </a:r>
            <a:r>
              <a:rPr lang="zh-CN" altLang="en-US" b="1" dirty="0"/>
              <a:t>，按</a:t>
            </a:r>
            <a:r>
              <a:rPr lang="en-US" altLang="zh-CN" b="1" dirty="0">
                <a:solidFill>
                  <a:schemeClr val="accent2"/>
                </a:solidFill>
              </a:rPr>
              <a:t>FCFS</a:t>
            </a:r>
            <a:r>
              <a:rPr lang="zh-CN" altLang="en-US" b="1" dirty="0"/>
              <a:t>算法调度；若按队列</a:t>
            </a:r>
            <a:r>
              <a:rPr lang="en-US" altLang="zh-CN" b="1" dirty="0"/>
              <a:t>1</a:t>
            </a:r>
            <a:r>
              <a:rPr lang="zh-CN" altLang="en-US" b="1" dirty="0"/>
              <a:t>一个时间片未能执行完，则</a:t>
            </a:r>
            <a:r>
              <a:rPr lang="zh-CN" altLang="en-US" b="1" dirty="0">
                <a:solidFill>
                  <a:schemeClr val="accent2"/>
                </a:solidFill>
              </a:rPr>
              <a:t>降低</a:t>
            </a:r>
            <a:r>
              <a:rPr lang="zh-CN" altLang="en-US" b="1" dirty="0"/>
              <a:t>投入到第二级队列的末尾，同样按</a:t>
            </a:r>
            <a:r>
              <a:rPr lang="en-US" altLang="zh-CN" b="1" dirty="0"/>
              <a:t>FCFS</a:t>
            </a:r>
            <a:r>
              <a:rPr lang="zh-CN" altLang="en-US" b="1" dirty="0"/>
              <a:t>算法调度；如此下去，</a:t>
            </a:r>
            <a:r>
              <a:rPr lang="zh-CN" altLang="en-US" b="1" dirty="0">
                <a:solidFill>
                  <a:schemeClr val="accent2"/>
                </a:solidFill>
              </a:rPr>
              <a:t>降低到最后的队列</a:t>
            </a:r>
            <a:r>
              <a:rPr lang="zh-CN" altLang="en-US" b="1" dirty="0"/>
              <a:t>，则按“</a:t>
            </a:r>
            <a:r>
              <a:rPr lang="zh-CN" altLang="en-US" b="1" dirty="0">
                <a:solidFill>
                  <a:schemeClr val="accent2"/>
                </a:solidFill>
              </a:rPr>
              <a:t>时间片轮转</a:t>
            </a:r>
            <a:r>
              <a:rPr lang="zh-CN" altLang="en-US" b="1" dirty="0"/>
              <a:t>”算法调度直到完成；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>
            <a:extLst>
              <a:ext uri="{FF2B5EF4-FFF2-40B4-BE49-F238E27FC236}">
                <a16:creationId xmlns:a16="http://schemas.microsoft.com/office/drawing/2014/main" id="{AFFB582F-62CE-4EDB-B46A-0AAEF07ED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8539865-2560-46E9-9F1B-31D494CBD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1125538"/>
            <a:ext cx="8382000" cy="5903912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zh-CN" altLang="en-US" sz="2800" b="1" dirty="0">
                <a:solidFill>
                  <a:srgbClr val="006600"/>
                </a:solidFill>
              </a:rPr>
              <a:t>多级反馈队列算法</a:t>
            </a:r>
            <a:r>
              <a:rPr lang="zh-CN" altLang="en-US" sz="2800" b="1" dirty="0"/>
              <a:t> </a:t>
            </a:r>
            <a:r>
              <a:rPr lang="en-US" altLang="zh-CN" sz="1800" b="1" dirty="0">
                <a:solidFill>
                  <a:srgbClr val="FF3300"/>
                </a:solidFill>
              </a:rPr>
              <a:t>(Round Robin with Multiple Feedback)</a:t>
            </a:r>
          </a:p>
          <a:p>
            <a:pPr marL="666750" lvl="1" indent="-190500" eaLnBrk="1" hangingPunct="1">
              <a:lnSpc>
                <a:spcPct val="11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 dirty="0"/>
              <a:t>多级反馈队列算法</a:t>
            </a:r>
          </a:p>
          <a:p>
            <a:pPr marL="1047750" lvl="2" indent="-190500" eaLnBrk="1" hangingPunct="1">
              <a:lnSpc>
                <a:spcPct val="11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 dirty="0"/>
              <a:t>仅当较</a:t>
            </a:r>
            <a:r>
              <a:rPr lang="zh-CN" altLang="en-US" b="1" dirty="0">
                <a:solidFill>
                  <a:schemeClr val="accent2"/>
                </a:solidFill>
              </a:rPr>
              <a:t>高优先级的队列为空</a:t>
            </a:r>
            <a:r>
              <a:rPr lang="zh-CN" altLang="en-US" b="1" dirty="0"/>
              <a:t>，才调度较低优先级的队列中的进程执行。如果进程执行时有新进程进入较高优先级的队列，则</a:t>
            </a:r>
            <a:r>
              <a:rPr lang="zh-CN" altLang="en-US" b="1" dirty="0">
                <a:solidFill>
                  <a:schemeClr val="accent2"/>
                </a:solidFill>
              </a:rPr>
              <a:t>抢先</a:t>
            </a:r>
            <a:r>
              <a:rPr lang="zh-CN" altLang="en-US" b="1" dirty="0"/>
              <a:t>执行新进程，并把</a:t>
            </a:r>
            <a:r>
              <a:rPr lang="zh-CN" altLang="en-US" b="1" dirty="0">
                <a:solidFill>
                  <a:schemeClr val="accent2"/>
                </a:solidFill>
              </a:rPr>
              <a:t>被抢先的进程投入原队列的末尾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marL="1047750" lvl="2" indent="-190500" eaLnBrk="1" hangingPunct="1">
              <a:lnSpc>
                <a:spcPct val="11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zh-CN" altLang="en-US" b="1" dirty="0"/>
              <a:t>阻塞进程放弃</a:t>
            </a:r>
            <a:r>
              <a:rPr lang="en-US" altLang="zh-CN" b="1" dirty="0"/>
              <a:t>CPU</a:t>
            </a:r>
            <a:r>
              <a:rPr lang="zh-CN" altLang="en-US" b="1" dirty="0"/>
              <a:t>进入等待队列，当等待事件发生后，</a:t>
            </a:r>
            <a:r>
              <a:rPr lang="zh-CN" altLang="en-US" b="1" dirty="0">
                <a:solidFill>
                  <a:srgbClr val="FF0000"/>
                </a:solidFill>
              </a:rPr>
              <a:t>该进程回到原来一级就绪队列</a:t>
            </a:r>
            <a:r>
              <a:rPr lang="zh-CN" altLang="en-US" b="1" dirty="0"/>
              <a:t>（可以根据情况设计不同的策略）</a:t>
            </a:r>
            <a:endParaRPr lang="en-US" altLang="zh-CN" b="1" dirty="0"/>
          </a:p>
          <a:p>
            <a:pPr marL="1504950" lvl="3" indent="-190500" eaLnBrk="1" hangingPunct="1">
              <a:lnSpc>
                <a:spcPct val="11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 dirty="0"/>
              <a:t>队首</a:t>
            </a:r>
            <a:r>
              <a:rPr lang="en-US" altLang="zh-CN" b="1" dirty="0"/>
              <a:t>/</a:t>
            </a:r>
            <a:r>
              <a:rPr lang="zh-CN" altLang="en-US" b="1" dirty="0"/>
              <a:t>队尾；使用剩余时间片</a:t>
            </a:r>
            <a:r>
              <a:rPr lang="en-US" altLang="zh-CN" b="1" dirty="0"/>
              <a:t>/</a:t>
            </a:r>
            <a:r>
              <a:rPr lang="zh-CN" altLang="en-US" b="1" dirty="0"/>
              <a:t>完整时间片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>
            <a:extLst>
              <a:ext uri="{FF2B5EF4-FFF2-40B4-BE49-F238E27FC236}">
                <a16:creationId xmlns:a16="http://schemas.microsoft.com/office/drawing/2014/main" id="{2990BD58-1276-4781-ADB0-821782322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5D1C767-AD0A-43FC-9FDE-04CA263B1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1171575"/>
            <a:ext cx="8382000" cy="16002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zh-CN" altLang="en-US" sz="2800" b="1" dirty="0">
                <a:solidFill>
                  <a:srgbClr val="006600"/>
                </a:solidFill>
              </a:rPr>
              <a:t>多级反馈队列算法</a:t>
            </a:r>
            <a:r>
              <a:rPr lang="zh-CN" altLang="en-US" sz="2800" b="1" dirty="0"/>
              <a:t> </a:t>
            </a:r>
            <a:r>
              <a:rPr lang="en-US" altLang="zh-CN" sz="1800" b="1" dirty="0">
                <a:solidFill>
                  <a:srgbClr val="FF3300"/>
                </a:solidFill>
              </a:rPr>
              <a:t>(Round Robin with Multiple Feedback)</a:t>
            </a:r>
          </a:p>
          <a:p>
            <a:pPr marL="666750" lvl="1" indent="-190500" eaLnBrk="1" hangingPunct="1">
              <a:lnSpc>
                <a:spcPct val="11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 dirty="0"/>
              <a:t>多级反馈队列</a:t>
            </a:r>
          </a:p>
        </p:txBody>
      </p:sp>
      <p:grpSp>
        <p:nvGrpSpPr>
          <p:cNvPr id="14340" name="Group 6">
            <a:extLst>
              <a:ext uri="{FF2B5EF4-FFF2-40B4-BE49-F238E27FC236}">
                <a16:creationId xmlns:a16="http://schemas.microsoft.com/office/drawing/2014/main" id="{F68422D3-3681-4875-B8F5-584F9B7993A0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213100"/>
            <a:ext cx="3673475" cy="576263"/>
            <a:chOff x="1519" y="2115"/>
            <a:chExt cx="2314" cy="363"/>
          </a:xfrm>
        </p:grpSpPr>
        <p:sp>
          <p:nvSpPr>
            <p:cNvPr id="14383" name="Rectangle 7">
              <a:extLst>
                <a:ext uri="{FF2B5EF4-FFF2-40B4-BE49-F238E27FC236}">
                  <a16:creationId xmlns:a16="http://schemas.microsoft.com/office/drawing/2014/main" id="{8D9FC249-685F-4EFC-979C-1109535B0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115"/>
              <a:ext cx="2314" cy="363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84" name="Line 8">
              <a:extLst>
                <a:ext uri="{FF2B5EF4-FFF2-40B4-BE49-F238E27FC236}">
                  <a16:creationId xmlns:a16="http://schemas.microsoft.com/office/drawing/2014/main" id="{7AB5E88C-EB2C-4631-8F13-B34F8487E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3" y="211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Line 9">
              <a:extLst>
                <a:ext uri="{FF2B5EF4-FFF2-40B4-BE49-F238E27FC236}">
                  <a16:creationId xmlns:a16="http://schemas.microsoft.com/office/drawing/2014/main" id="{972A0B54-15B2-4072-A55B-A03E9938A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11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10">
              <a:extLst>
                <a:ext uri="{FF2B5EF4-FFF2-40B4-BE49-F238E27FC236}">
                  <a16:creationId xmlns:a16="http://schemas.microsoft.com/office/drawing/2014/main" id="{78708B56-B004-4266-AED1-76B23198B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9" y="211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11">
              <a:extLst>
                <a:ext uri="{FF2B5EF4-FFF2-40B4-BE49-F238E27FC236}">
                  <a16:creationId xmlns:a16="http://schemas.microsoft.com/office/drawing/2014/main" id="{D65BC8DF-F4C6-4254-A9CE-A734656D8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9" y="211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Line 12">
              <a:extLst>
                <a:ext uri="{FF2B5EF4-FFF2-40B4-BE49-F238E27FC236}">
                  <a16:creationId xmlns:a16="http://schemas.microsoft.com/office/drawing/2014/main" id="{71B76EDC-2EE5-4EA9-B098-BAB59A523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1" name="Line 13">
            <a:extLst>
              <a:ext uri="{FF2B5EF4-FFF2-40B4-BE49-F238E27FC236}">
                <a16:creationId xmlns:a16="http://schemas.microsoft.com/office/drawing/2014/main" id="{D9ECEAAE-2903-49FA-8981-9007EDC30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3355975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Rectangle 14">
            <a:extLst>
              <a:ext uri="{FF2B5EF4-FFF2-40B4-BE49-F238E27FC236}">
                <a16:creationId xmlns:a16="http://schemas.microsoft.com/office/drawing/2014/main" id="{2F806535-524F-4D83-AC8E-C3D1CABA8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254500"/>
            <a:ext cx="3673475" cy="576263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4343" name="Line 15">
            <a:extLst>
              <a:ext uri="{FF2B5EF4-FFF2-40B4-BE49-F238E27FC236}">
                <a16:creationId xmlns:a16="http://schemas.microsoft.com/office/drawing/2014/main" id="{B77F083C-6DBD-45B2-B786-1C4330877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163" y="425450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16">
            <a:extLst>
              <a:ext uri="{FF2B5EF4-FFF2-40B4-BE49-F238E27FC236}">
                <a16:creationId xmlns:a16="http://schemas.microsoft.com/office/drawing/2014/main" id="{07C4217E-B17D-490D-AF2F-3C28791FF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425450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17">
            <a:extLst>
              <a:ext uri="{FF2B5EF4-FFF2-40B4-BE49-F238E27FC236}">
                <a16:creationId xmlns:a16="http://schemas.microsoft.com/office/drawing/2014/main" id="{C915C0E2-0ED3-44EF-A0DB-EED26C47E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25450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8">
            <a:extLst>
              <a:ext uri="{FF2B5EF4-FFF2-40B4-BE49-F238E27FC236}">
                <a16:creationId xmlns:a16="http://schemas.microsoft.com/office/drawing/2014/main" id="{8E5F7738-83FD-4DAF-B438-F347A91D8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492500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Line 19">
            <a:extLst>
              <a:ext uri="{FF2B5EF4-FFF2-40B4-BE49-F238E27FC236}">
                <a16:creationId xmlns:a16="http://schemas.microsoft.com/office/drawing/2014/main" id="{67F52075-FC7A-472C-9F9D-554B2FD00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35639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20">
            <a:extLst>
              <a:ext uri="{FF2B5EF4-FFF2-40B4-BE49-F238E27FC236}">
                <a16:creationId xmlns:a16="http://schemas.microsoft.com/office/drawing/2014/main" id="{E88943B6-98B9-405B-BF9C-FCA97723E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356393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Line 21">
            <a:extLst>
              <a:ext uri="{FF2B5EF4-FFF2-40B4-BE49-F238E27FC236}">
                <a16:creationId xmlns:a16="http://schemas.microsoft.com/office/drawing/2014/main" id="{CD84A6B2-73AB-4691-AB2F-0D190DB49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4005263"/>
            <a:ext cx="4321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Line 22">
            <a:extLst>
              <a:ext uri="{FF2B5EF4-FFF2-40B4-BE49-F238E27FC236}">
                <a16:creationId xmlns:a16="http://schemas.microsoft.com/office/drawing/2014/main" id="{465D49FD-09DD-48DC-A545-C7151C592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4005263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Line 23">
            <a:extLst>
              <a:ext uri="{FF2B5EF4-FFF2-40B4-BE49-F238E27FC236}">
                <a16:creationId xmlns:a16="http://schemas.microsoft.com/office/drawing/2014/main" id="{70CFAF7A-FBBE-4062-B23C-51876C626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45085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Rectangle 24">
            <a:extLst>
              <a:ext uri="{FF2B5EF4-FFF2-40B4-BE49-F238E27FC236}">
                <a16:creationId xmlns:a16="http://schemas.microsoft.com/office/drawing/2014/main" id="{AF8D85FE-E0F8-4634-849C-585E98230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300663"/>
            <a:ext cx="3673475" cy="576262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4353" name="Line 25">
            <a:extLst>
              <a:ext uri="{FF2B5EF4-FFF2-40B4-BE49-F238E27FC236}">
                <a16:creationId xmlns:a16="http://schemas.microsoft.com/office/drawing/2014/main" id="{DDCD3D9F-EF17-4309-9C04-201931A91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53006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Line 26">
            <a:extLst>
              <a:ext uri="{FF2B5EF4-FFF2-40B4-BE49-F238E27FC236}">
                <a16:creationId xmlns:a16="http://schemas.microsoft.com/office/drawing/2014/main" id="{AE81C346-871A-436D-8C1B-059F07031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53006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5" name="Line 27">
            <a:extLst>
              <a:ext uri="{FF2B5EF4-FFF2-40B4-BE49-F238E27FC236}">
                <a16:creationId xmlns:a16="http://schemas.microsoft.com/office/drawing/2014/main" id="{715DCD80-E845-4699-8180-1CBD3190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8088" y="46228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Line 28">
            <a:extLst>
              <a:ext uri="{FF2B5EF4-FFF2-40B4-BE49-F238E27FC236}">
                <a16:creationId xmlns:a16="http://schemas.microsoft.com/office/drawing/2014/main" id="{ED06F34C-A6E8-4238-92DA-D8C9A3404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46228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Line 29">
            <a:extLst>
              <a:ext uri="{FF2B5EF4-FFF2-40B4-BE49-F238E27FC236}">
                <a16:creationId xmlns:a16="http://schemas.microsoft.com/office/drawing/2014/main" id="{1A8C6208-1CD6-4744-8B18-3F114559F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3" y="5064125"/>
            <a:ext cx="4321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Line 30">
            <a:extLst>
              <a:ext uri="{FF2B5EF4-FFF2-40B4-BE49-F238E27FC236}">
                <a16:creationId xmlns:a16="http://schemas.microsoft.com/office/drawing/2014/main" id="{9B2ECEC8-EF24-4E39-88A4-BC8C90639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3" y="5064125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Line 31">
            <a:extLst>
              <a:ext uri="{FF2B5EF4-FFF2-40B4-BE49-F238E27FC236}">
                <a16:creationId xmlns:a16="http://schemas.microsoft.com/office/drawing/2014/main" id="{B0716A76-8F97-48AF-8592-9EE3F06C4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3" y="55673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60" name="Group 36">
            <a:extLst>
              <a:ext uri="{FF2B5EF4-FFF2-40B4-BE49-F238E27FC236}">
                <a16:creationId xmlns:a16="http://schemas.microsoft.com/office/drawing/2014/main" id="{D12E9E1D-3F33-4CE7-B055-EF1B75E67776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5589588"/>
            <a:ext cx="4175125" cy="576262"/>
            <a:chOff x="1429" y="3612"/>
            <a:chExt cx="2630" cy="363"/>
          </a:xfrm>
        </p:grpSpPr>
        <p:sp>
          <p:nvSpPr>
            <p:cNvPr id="14378" name="Line 37">
              <a:extLst>
                <a:ext uri="{FF2B5EF4-FFF2-40B4-BE49-F238E27FC236}">
                  <a16:creationId xmlns:a16="http://schemas.microsoft.com/office/drawing/2014/main" id="{9B782590-CC27-494F-A343-078D9406B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612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38">
              <a:extLst>
                <a:ext uri="{FF2B5EF4-FFF2-40B4-BE49-F238E27FC236}">
                  <a16:creationId xmlns:a16="http://schemas.microsoft.com/office/drawing/2014/main" id="{9DC39A9B-5A72-482B-BF79-E84E9F590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612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39">
              <a:extLst>
                <a:ext uri="{FF2B5EF4-FFF2-40B4-BE49-F238E27FC236}">
                  <a16:creationId xmlns:a16="http://schemas.microsoft.com/office/drawing/2014/main" id="{8DE69FB8-85E2-4AE7-BE5B-DFECA97A0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3974"/>
              <a:ext cx="26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40">
              <a:extLst>
                <a:ext uri="{FF2B5EF4-FFF2-40B4-BE49-F238E27FC236}">
                  <a16:creationId xmlns:a16="http://schemas.microsoft.com/office/drawing/2014/main" id="{7DBA12C4-3C8D-4816-B117-3E8072B0E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3702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41">
              <a:extLst>
                <a:ext uri="{FF2B5EF4-FFF2-40B4-BE49-F238E27FC236}">
                  <a16:creationId xmlns:a16="http://schemas.microsoft.com/office/drawing/2014/main" id="{993DA5D5-391B-4FD0-87B6-193F77298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3702"/>
              <a:ext cx="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61" name="Line 45">
            <a:extLst>
              <a:ext uri="{FF2B5EF4-FFF2-40B4-BE49-F238E27FC236}">
                <a16:creationId xmlns:a16="http://schemas.microsoft.com/office/drawing/2014/main" id="{9B20F525-ABC1-46A1-9BD4-BBA640272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3355975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2" name="AutoShape 46">
            <a:extLst>
              <a:ext uri="{FF2B5EF4-FFF2-40B4-BE49-F238E27FC236}">
                <a16:creationId xmlns:a16="http://schemas.microsoft.com/office/drawing/2014/main" id="{C9BE4E33-A9A7-45A8-B28A-5D55319F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2967038"/>
            <a:ext cx="1223963" cy="1152525"/>
          </a:xfrm>
          <a:prstGeom prst="smileyFace">
            <a:avLst>
              <a:gd name="adj" fmla="val 4653"/>
            </a:avLst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9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</a:rPr>
              <a:t>CPU</a:t>
            </a:r>
          </a:p>
        </p:txBody>
      </p:sp>
      <p:sp>
        <p:nvSpPr>
          <p:cNvPr id="14363" name="Line 47">
            <a:extLst>
              <a:ext uri="{FF2B5EF4-FFF2-40B4-BE49-F238E27FC236}">
                <a16:creationId xmlns:a16="http://schemas.microsoft.com/office/drawing/2014/main" id="{67F2AB27-D692-4BA9-ABE9-B05DA35FDF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3716338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4" name="Line 48">
            <a:extLst>
              <a:ext uri="{FF2B5EF4-FFF2-40B4-BE49-F238E27FC236}">
                <a16:creationId xmlns:a16="http://schemas.microsoft.com/office/drawing/2014/main" id="{5DCA5C30-3C64-41F4-9EDC-8D067AEB80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3933825"/>
            <a:ext cx="1008062" cy="15827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06641" name="Group 49">
            <a:extLst>
              <a:ext uri="{FF2B5EF4-FFF2-40B4-BE49-F238E27FC236}">
                <a16:creationId xmlns:a16="http://schemas.microsoft.com/office/drawing/2014/main" id="{67CB0DF7-2D83-4556-86ED-EA62E8FFC75D}"/>
              </a:ext>
            </a:extLst>
          </p:cNvPr>
          <p:cNvGrpSpPr>
            <a:grpSpLocks/>
          </p:cNvGrpSpPr>
          <p:nvPr/>
        </p:nvGrpSpPr>
        <p:grpSpPr bwMode="auto">
          <a:xfrm>
            <a:off x="801688" y="2898775"/>
            <a:ext cx="1090612" cy="3409950"/>
            <a:chOff x="1066" y="1706"/>
            <a:chExt cx="687" cy="2148"/>
          </a:xfrm>
        </p:grpSpPr>
        <p:sp>
          <p:nvSpPr>
            <p:cNvPr id="14374" name="Text Box 50">
              <a:extLst>
                <a:ext uri="{FF2B5EF4-FFF2-40B4-BE49-F238E27FC236}">
                  <a16:creationId xmlns:a16="http://schemas.microsoft.com/office/drawing/2014/main" id="{AFDABC59-6761-4479-B494-94541CA4B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51"/>
              <a:ext cx="45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优先级</a:t>
              </a:r>
            </a:p>
          </p:txBody>
        </p:sp>
        <p:sp>
          <p:nvSpPr>
            <p:cNvPr id="14375" name="Text Box 51">
              <a:extLst>
                <a:ext uri="{FF2B5EF4-FFF2-40B4-BE49-F238E27FC236}">
                  <a16:creationId xmlns:a16="http://schemas.microsoft.com/office/drawing/2014/main" id="{B458FF21-D490-43C5-8155-B9B7032AB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1706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高</a:t>
              </a:r>
            </a:p>
          </p:txBody>
        </p:sp>
        <p:sp>
          <p:nvSpPr>
            <p:cNvPr id="14376" name="Text Box 52">
              <a:extLst>
                <a:ext uri="{FF2B5EF4-FFF2-40B4-BE49-F238E27FC236}">
                  <a16:creationId xmlns:a16="http://schemas.microsoft.com/office/drawing/2014/main" id="{D678BDFC-ADA3-4473-B560-45492510F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3566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低</a:t>
              </a:r>
            </a:p>
          </p:txBody>
        </p:sp>
        <p:sp>
          <p:nvSpPr>
            <p:cNvPr id="14377" name="AutoShape 53">
              <a:extLst>
                <a:ext uri="{FF2B5EF4-FFF2-40B4-BE49-F238E27FC236}">
                  <a16:creationId xmlns:a16="http://schemas.microsoft.com/office/drawing/2014/main" id="{0D97F287-017D-4BA0-88B2-DF9C57FC1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979"/>
              <a:ext cx="136" cy="1633"/>
            </a:xfrm>
            <a:prstGeom prst="downArrow">
              <a:avLst>
                <a:gd name="adj1" fmla="val 50000"/>
                <a:gd name="adj2" fmla="val 300184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  <p:grpSp>
        <p:nvGrpSpPr>
          <p:cNvPr id="1006654" name="Group 62">
            <a:extLst>
              <a:ext uri="{FF2B5EF4-FFF2-40B4-BE49-F238E27FC236}">
                <a16:creationId xmlns:a16="http://schemas.microsoft.com/office/drawing/2014/main" id="{B2B65595-63B2-426E-B8C6-CC0CFB2F7168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557463"/>
            <a:ext cx="2640012" cy="2743200"/>
            <a:chOff x="1655" y="1611"/>
            <a:chExt cx="1663" cy="1728"/>
          </a:xfrm>
        </p:grpSpPr>
        <p:sp>
          <p:nvSpPr>
            <p:cNvPr id="14367" name="AutoShape 54">
              <a:extLst>
                <a:ext uri="{FF2B5EF4-FFF2-40B4-BE49-F238E27FC236}">
                  <a16:creationId xmlns:a16="http://schemas.microsoft.com/office/drawing/2014/main" id="{0679D84D-2980-4A90-9022-04FAEE95DF8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792" y="1787"/>
              <a:ext cx="90" cy="364"/>
            </a:xfrm>
            <a:prstGeom prst="leftBrace">
              <a:avLst>
                <a:gd name="adj1" fmla="val 33704"/>
                <a:gd name="adj2" fmla="val 4972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68" name="AutoShape 55">
              <a:extLst>
                <a:ext uri="{FF2B5EF4-FFF2-40B4-BE49-F238E27FC236}">
                  <a16:creationId xmlns:a16="http://schemas.microsoft.com/office/drawing/2014/main" id="{59159F86-A790-44D5-924E-1F40A332EC5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05" y="2328"/>
              <a:ext cx="90" cy="590"/>
            </a:xfrm>
            <a:prstGeom prst="leftBrace">
              <a:avLst>
                <a:gd name="adj1" fmla="val 54630"/>
                <a:gd name="adj2" fmla="val 4972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69" name="AutoShape 56">
              <a:extLst>
                <a:ext uri="{FF2B5EF4-FFF2-40B4-BE49-F238E27FC236}">
                  <a16:creationId xmlns:a16="http://schemas.microsoft.com/office/drawing/2014/main" id="{C4E25E73-1935-4093-B249-E36F3FEAE1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96" y="2908"/>
              <a:ext cx="90" cy="771"/>
            </a:xfrm>
            <a:prstGeom prst="leftBrace">
              <a:avLst>
                <a:gd name="adj1" fmla="val 71389"/>
                <a:gd name="adj2" fmla="val 4972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70" name="Line 58">
              <a:extLst>
                <a:ext uri="{FF2B5EF4-FFF2-40B4-BE49-F238E27FC236}">
                  <a16:creationId xmlns:a16="http://schemas.microsoft.com/office/drawing/2014/main" id="{6F428E54-4800-4A43-B108-7E08AC25B2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7" y="1752"/>
              <a:ext cx="816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59">
              <a:extLst>
                <a:ext uri="{FF2B5EF4-FFF2-40B4-BE49-F238E27FC236}">
                  <a16:creationId xmlns:a16="http://schemas.microsoft.com/office/drawing/2014/main" id="{38EBEA1B-D26F-47EA-896A-FB970D580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3" y="1757"/>
              <a:ext cx="672" cy="8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60">
              <a:extLst>
                <a:ext uri="{FF2B5EF4-FFF2-40B4-BE49-F238E27FC236}">
                  <a16:creationId xmlns:a16="http://schemas.microsoft.com/office/drawing/2014/main" id="{6D818E3E-83C2-4BB0-BB88-5C3B06E9D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0" y="1752"/>
              <a:ext cx="613" cy="14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Text Box 61">
              <a:extLst>
                <a:ext uri="{FF2B5EF4-FFF2-40B4-BE49-F238E27FC236}">
                  <a16:creationId xmlns:a16="http://schemas.microsoft.com/office/drawing/2014/main" id="{D7AEC34E-EDA0-44BE-8B71-97F24A9D7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611"/>
              <a:ext cx="7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时间片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0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>
            <a:extLst>
              <a:ext uri="{FF2B5EF4-FFF2-40B4-BE49-F238E27FC236}">
                <a16:creationId xmlns:a16="http://schemas.microsoft.com/office/drawing/2014/main" id="{E0B2F8C2-82D7-47EB-85E2-554B284F5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967038"/>
            <a:ext cx="1223962" cy="1152525"/>
          </a:xfrm>
          <a:prstGeom prst="smileyFace">
            <a:avLst>
              <a:gd name="adj" fmla="val 4653"/>
            </a:avLst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9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</a:rPr>
              <a:t>CPU</a:t>
            </a:r>
          </a:p>
        </p:txBody>
      </p:sp>
      <p:sp>
        <p:nvSpPr>
          <p:cNvPr id="1008643" name="Rectangle 3">
            <a:extLst>
              <a:ext uri="{FF2B5EF4-FFF2-40B4-BE49-F238E27FC236}">
                <a16:creationId xmlns:a16="http://schemas.microsoft.com/office/drawing/2014/main" id="{3A247992-38AF-46E4-ADF7-B130C2790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0A1756C-33CC-4D2B-AC1B-45BD66D08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1149350"/>
            <a:ext cx="8382000" cy="16002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zh-CN" altLang="en-US" sz="2800" b="1" dirty="0">
                <a:solidFill>
                  <a:srgbClr val="006600"/>
                </a:solidFill>
              </a:rPr>
              <a:t>多级反馈队列算法</a:t>
            </a:r>
            <a:r>
              <a:rPr lang="zh-CN" altLang="en-US" sz="2800" b="1" dirty="0"/>
              <a:t> </a:t>
            </a:r>
            <a:r>
              <a:rPr lang="en-US" altLang="zh-CN" sz="1800" b="1" dirty="0">
                <a:solidFill>
                  <a:srgbClr val="FF3300"/>
                </a:solidFill>
              </a:rPr>
              <a:t>(Round Robin with Multiple Feedback)</a:t>
            </a:r>
          </a:p>
          <a:p>
            <a:pPr marL="666750" lvl="1" indent="-190500" eaLnBrk="1" hangingPunct="1">
              <a:lnSpc>
                <a:spcPct val="11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 dirty="0"/>
              <a:t>多级反馈队列</a:t>
            </a:r>
          </a:p>
        </p:txBody>
      </p:sp>
      <p:grpSp>
        <p:nvGrpSpPr>
          <p:cNvPr id="16389" name="Group 5">
            <a:extLst>
              <a:ext uri="{FF2B5EF4-FFF2-40B4-BE49-F238E27FC236}">
                <a16:creationId xmlns:a16="http://schemas.microsoft.com/office/drawing/2014/main" id="{C180B6B1-34C4-400D-8A27-46C8184F6EDD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287713"/>
            <a:ext cx="3673475" cy="576262"/>
            <a:chOff x="1519" y="2115"/>
            <a:chExt cx="2314" cy="363"/>
          </a:xfrm>
        </p:grpSpPr>
        <p:sp>
          <p:nvSpPr>
            <p:cNvPr id="16423" name="Rectangle 6">
              <a:extLst>
                <a:ext uri="{FF2B5EF4-FFF2-40B4-BE49-F238E27FC236}">
                  <a16:creationId xmlns:a16="http://schemas.microsoft.com/office/drawing/2014/main" id="{BD29DA65-D0D8-4237-ACAB-AC8BFC1E1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115"/>
              <a:ext cx="231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6424" name="Line 7">
              <a:extLst>
                <a:ext uri="{FF2B5EF4-FFF2-40B4-BE49-F238E27FC236}">
                  <a16:creationId xmlns:a16="http://schemas.microsoft.com/office/drawing/2014/main" id="{D48ECBAD-9E1E-48BF-9E0A-1C8C070B6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3" y="211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8">
              <a:extLst>
                <a:ext uri="{FF2B5EF4-FFF2-40B4-BE49-F238E27FC236}">
                  <a16:creationId xmlns:a16="http://schemas.microsoft.com/office/drawing/2014/main" id="{35FCD4D3-185F-4ACF-A011-8DC0B0AC0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11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9">
              <a:extLst>
                <a:ext uri="{FF2B5EF4-FFF2-40B4-BE49-F238E27FC236}">
                  <a16:creationId xmlns:a16="http://schemas.microsoft.com/office/drawing/2014/main" id="{D504761C-8B55-4550-938D-5392CE93D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9" y="211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Line 10">
              <a:extLst>
                <a:ext uri="{FF2B5EF4-FFF2-40B4-BE49-F238E27FC236}">
                  <a16:creationId xmlns:a16="http://schemas.microsoft.com/office/drawing/2014/main" id="{EB212C5C-3BDC-4039-9002-379F886AA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9" y="211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Line 11">
              <a:extLst>
                <a:ext uri="{FF2B5EF4-FFF2-40B4-BE49-F238E27FC236}">
                  <a16:creationId xmlns:a16="http://schemas.microsoft.com/office/drawing/2014/main" id="{6D8574C1-A08C-4A5A-8317-72D8B98AF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8652" name="Line 12">
            <a:extLst>
              <a:ext uri="{FF2B5EF4-FFF2-40B4-BE49-F238E27FC236}">
                <a16:creationId xmlns:a16="http://schemas.microsoft.com/office/drawing/2014/main" id="{FF1545EF-4A17-42AD-A31C-001ACD35D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34305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13">
            <a:extLst>
              <a:ext uri="{FF2B5EF4-FFF2-40B4-BE49-F238E27FC236}">
                <a16:creationId xmlns:a16="http://schemas.microsoft.com/office/drawing/2014/main" id="{A2A9E68E-323B-4A78-918C-2AEC29CE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329113"/>
            <a:ext cx="3673475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392" name="Line 14">
            <a:extLst>
              <a:ext uri="{FF2B5EF4-FFF2-40B4-BE49-F238E27FC236}">
                <a16:creationId xmlns:a16="http://schemas.microsoft.com/office/drawing/2014/main" id="{034F36F0-823B-4AD4-8822-F2ED84B56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9263" y="43291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15">
            <a:extLst>
              <a:ext uri="{FF2B5EF4-FFF2-40B4-BE49-F238E27FC236}">
                <a16:creationId xmlns:a16="http://schemas.microsoft.com/office/drawing/2014/main" id="{BF093ED6-50F5-4614-86F8-EFB50C493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43291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16">
            <a:extLst>
              <a:ext uri="{FF2B5EF4-FFF2-40B4-BE49-F238E27FC236}">
                <a16:creationId xmlns:a16="http://schemas.microsoft.com/office/drawing/2014/main" id="{C895F8FB-2F23-4F56-91C8-2E3442DEE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43291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17">
            <a:extLst>
              <a:ext uri="{FF2B5EF4-FFF2-40B4-BE49-F238E27FC236}">
                <a16:creationId xmlns:a16="http://schemas.microsoft.com/office/drawing/2014/main" id="{32CCF7FC-19A4-439D-B436-665FDA3F4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356711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18">
            <a:extLst>
              <a:ext uri="{FF2B5EF4-FFF2-40B4-BE49-F238E27FC236}">
                <a16:creationId xmlns:a16="http://schemas.microsoft.com/office/drawing/2014/main" id="{03A6E096-D159-4A4F-A250-CDF28F487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36385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19">
            <a:extLst>
              <a:ext uri="{FF2B5EF4-FFF2-40B4-BE49-F238E27FC236}">
                <a16:creationId xmlns:a16="http://schemas.microsoft.com/office/drawing/2014/main" id="{50C7AE9B-ED10-4B7B-81CF-DD4D7629F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63855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20">
            <a:extLst>
              <a:ext uri="{FF2B5EF4-FFF2-40B4-BE49-F238E27FC236}">
                <a16:creationId xmlns:a16="http://schemas.microsoft.com/office/drawing/2014/main" id="{087C881D-30E9-44F4-9A36-40596A9CD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079875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21">
            <a:extLst>
              <a:ext uri="{FF2B5EF4-FFF2-40B4-BE49-F238E27FC236}">
                <a16:creationId xmlns:a16="http://schemas.microsoft.com/office/drawing/2014/main" id="{7DBAFDC9-B421-449B-8C6E-3E35364CE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079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22">
            <a:extLst>
              <a:ext uri="{FF2B5EF4-FFF2-40B4-BE49-F238E27FC236}">
                <a16:creationId xmlns:a16="http://schemas.microsoft.com/office/drawing/2014/main" id="{BE4D25DB-76B7-4FA2-A274-55D872FF8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5831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Rectangle 23">
            <a:extLst>
              <a:ext uri="{FF2B5EF4-FFF2-40B4-BE49-F238E27FC236}">
                <a16:creationId xmlns:a16="http://schemas.microsoft.com/office/drawing/2014/main" id="{F3FD0D92-D806-45A8-B221-02EB33A71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375275"/>
            <a:ext cx="3673475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402" name="Line 24">
            <a:extLst>
              <a:ext uri="{FF2B5EF4-FFF2-40B4-BE49-F238E27FC236}">
                <a16:creationId xmlns:a16="http://schemas.microsoft.com/office/drawing/2014/main" id="{6F9BD604-AD30-49C1-933D-72A52ED20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3752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Line 25">
            <a:extLst>
              <a:ext uri="{FF2B5EF4-FFF2-40B4-BE49-F238E27FC236}">
                <a16:creationId xmlns:a16="http://schemas.microsoft.com/office/drawing/2014/main" id="{72ADBCD0-4903-43E1-857A-5903317C5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53752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Line 26">
            <a:extLst>
              <a:ext uri="{FF2B5EF4-FFF2-40B4-BE49-F238E27FC236}">
                <a16:creationId xmlns:a16="http://schemas.microsoft.com/office/drawing/2014/main" id="{021B4A02-5848-4491-AB37-7FFDF5388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8" y="46974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" name="Line 27">
            <a:extLst>
              <a:ext uri="{FF2B5EF4-FFF2-40B4-BE49-F238E27FC236}">
                <a16:creationId xmlns:a16="http://schemas.microsoft.com/office/drawing/2014/main" id="{D39CBFDE-F8A9-4CCB-94FC-A0D91632D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3988" y="46974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" name="Line 28">
            <a:extLst>
              <a:ext uri="{FF2B5EF4-FFF2-40B4-BE49-F238E27FC236}">
                <a16:creationId xmlns:a16="http://schemas.microsoft.com/office/drawing/2014/main" id="{C690AFB8-B0F7-4F22-B4D0-F24DEC9FA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2813" y="5138738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7" name="Line 29">
            <a:extLst>
              <a:ext uri="{FF2B5EF4-FFF2-40B4-BE49-F238E27FC236}">
                <a16:creationId xmlns:a16="http://schemas.microsoft.com/office/drawing/2014/main" id="{C696124B-E181-4F44-80F5-CA561E168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2813" y="51387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Line 30">
            <a:extLst>
              <a:ext uri="{FF2B5EF4-FFF2-40B4-BE49-F238E27FC236}">
                <a16:creationId xmlns:a16="http://schemas.microsoft.com/office/drawing/2014/main" id="{E63E7D48-CA16-49CF-8425-4DF9D50DF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2813" y="56419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8671" name="Oval 31">
            <a:extLst>
              <a:ext uri="{FF2B5EF4-FFF2-40B4-BE49-F238E27FC236}">
                <a16:creationId xmlns:a16="http://schemas.microsoft.com/office/drawing/2014/main" id="{CFA35350-E418-4699-97E1-A2F467C8E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3405188"/>
            <a:ext cx="358775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08672" name="Oval 32">
            <a:extLst>
              <a:ext uri="{FF2B5EF4-FFF2-40B4-BE49-F238E27FC236}">
                <a16:creationId xmlns:a16="http://schemas.microsoft.com/office/drawing/2014/main" id="{3B0F3212-FE27-4304-9D6B-F286A42A2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417888"/>
            <a:ext cx="358775" cy="35877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08673" name="Oval 33">
            <a:extLst>
              <a:ext uri="{FF2B5EF4-FFF2-40B4-BE49-F238E27FC236}">
                <a16:creationId xmlns:a16="http://schemas.microsoft.com/office/drawing/2014/main" id="{076A2269-A3D9-4E66-B75C-965A0683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430588"/>
            <a:ext cx="358775" cy="3587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08674" name="Oval 34">
            <a:extLst>
              <a:ext uri="{FF2B5EF4-FFF2-40B4-BE49-F238E27FC236}">
                <a16:creationId xmlns:a16="http://schemas.microsoft.com/office/drawing/2014/main" id="{F8F68C15-FC7F-467D-ACD7-853982CD6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430588"/>
            <a:ext cx="358775" cy="35877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16413" name="Group 35">
            <a:extLst>
              <a:ext uri="{FF2B5EF4-FFF2-40B4-BE49-F238E27FC236}">
                <a16:creationId xmlns:a16="http://schemas.microsoft.com/office/drawing/2014/main" id="{F186D44A-46D2-4763-8A6C-F0053BFBB0DB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5664200"/>
            <a:ext cx="4175125" cy="576263"/>
            <a:chOff x="1429" y="3612"/>
            <a:chExt cx="2630" cy="363"/>
          </a:xfrm>
        </p:grpSpPr>
        <p:sp>
          <p:nvSpPr>
            <p:cNvPr id="16418" name="Line 36">
              <a:extLst>
                <a:ext uri="{FF2B5EF4-FFF2-40B4-BE49-F238E27FC236}">
                  <a16:creationId xmlns:a16="http://schemas.microsoft.com/office/drawing/2014/main" id="{833DBBB5-B094-4868-96A5-F95FADB62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612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37">
              <a:extLst>
                <a:ext uri="{FF2B5EF4-FFF2-40B4-BE49-F238E27FC236}">
                  <a16:creationId xmlns:a16="http://schemas.microsoft.com/office/drawing/2014/main" id="{27F8CCBC-DD9A-47B7-AE73-02DB3F276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612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38">
              <a:extLst>
                <a:ext uri="{FF2B5EF4-FFF2-40B4-BE49-F238E27FC236}">
                  <a16:creationId xmlns:a16="http://schemas.microsoft.com/office/drawing/2014/main" id="{6EE38F3C-59FA-4936-B34F-90AEE6DCF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39">
              <a:extLst>
                <a:ext uri="{FF2B5EF4-FFF2-40B4-BE49-F238E27FC236}">
                  <a16:creationId xmlns:a16="http://schemas.microsoft.com/office/drawing/2014/main" id="{2E469274-651C-4282-A832-49BF719EF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370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40">
              <a:extLst>
                <a:ext uri="{FF2B5EF4-FFF2-40B4-BE49-F238E27FC236}">
                  <a16:creationId xmlns:a16="http://schemas.microsoft.com/office/drawing/2014/main" id="{A3B3BD16-34B7-4DFC-8F21-1065E1D91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3702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8681" name="Line 41">
            <a:extLst>
              <a:ext uri="{FF2B5EF4-FFF2-40B4-BE49-F238E27FC236}">
                <a16:creationId xmlns:a16="http://schemas.microsoft.com/office/drawing/2014/main" id="{B650B61A-095F-4CCE-B307-9BB2F4DE8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4006850"/>
            <a:ext cx="10795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8682" name="Line 42">
            <a:extLst>
              <a:ext uri="{FF2B5EF4-FFF2-40B4-BE49-F238E27FC236}">
                <a16:creationId xmlns:a16="http://schemas.microsoft.com/office/drawing/2014/main" id="{9F24A048-B3CB-41DA-BA2B-B26CDB982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4079875"/>
            <a:ext cx="129540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8683" name="Oval 43">
            <a:extLst>
              <a:ext uri="{FF2B5EF4-FFF2-40B4-BE49-F238E27FC236}">
                <a16:creationId xmlns:a16="http://schemas.microsoft.com/office/drawing/2014/main" id="{19A842D3-2822-48F3-8F58-325188C25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390900"/>
            <a:ext cx="358775" cy="3587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08684" name="Line 44">
            <a:extLst>
              <a:ext uri="{FF2B5EF4-FFF2-40B4-BE49-F238E27FC236}">
                <a16:creationId xmlns:a16="http://schemas.microsoft.com/office/drawing/2014/main" id="{286501FB-160D-4FBC-91C8-FE7E47DD0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34305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6 -1.11111E-6 L 0.19687 -1.11111E-6 " pathEditMode="relative" ptsTypes="AA">
                                      <p:cBhvr>
                                        <p:cTn id="6" dur="500" fill="hold"/>
                                        <p:tgtEl>
                                          <p:spTgt spid="1008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0.07083 7.40741E-7 " pathEditMode="relative" ptsTypes="AA">
                                      <p:cBhvr>
                                        <p:cTn id="9" dur="500" fill="hold"/>
                                        <p:tgtEl>
                                          <p:spTgt spid="10086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07083 2.59259E-6 " pathEditMode="relative" ptsTypes="AA">
                                      <p:cBhvr>
                                        <p:cTn id="12" dur="500" fill="hold"/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7864 7.40741E-7 " pathEditMode="relative" ptsTypes="AA">
                                      <p:cBhvr>
                                        <p:cTn id="15" dur="500" fill="hold"/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87 2.22222E-6 L 0.07881 0.06319 " pathEditMode="relative" ptsTypes="AA">
                                      <p:cBhvr>
                                        <p:cTn id="19" dur="500" fill="hold"/>
                                        <p:tgtEl>
                                          <p:spTgt spid="1008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1 0.06319 L -0.39376 0.06319 " pathEditMode="relative" ptsTypes="AA">
                                      <p:cBhvr>
                                        <p:cTn id="22" dur="500" fill="hold"/>
                                        <p:tgtEl>
                                          <p:spTgt spid="1008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376 0.06319 L -0.39376 0.13657 " pathEditMode="relative" ptsTypes="AA">
                                      <p:cBhvr>
                                        <p:cTn id="25" dur="500" fill="hold"/>
                                        <p:tgtEl>
                                          <p:spTgt spid="1008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375 0.1456 L -0.02379 0.145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008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4 7.40741E-7 L 0.2599 7.40741E-7 " pathEditMode="relative" ptsTypes="AA">
                                      <p:cBhvr>
                                        <p:cTn id="31" dur="500" fill="hold"/>
                                        <p:tgtEl>
                                          <p:spTgt spid="10086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2.59259E-6 L 0.13385 2.59259E-6 " pathEditMode="relative" ptsTypes="AA">
                                      <p:cBhvr>
                                        <p:cTn id="34" dur="500" fill="hold"/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4 -2.22222E-6 L 0.13923 -2.22222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0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08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5 -0.00185 L 0.32292 -0.00185 " pathEditMode="relative" ptsTypes="AA">
                                      <p:cBhvr>
                                        <p:cTn id="46" dur="500" fill="hold"/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05 0.00185 L 0.20607 0.00185 " pathEditMode="relative" ptsTypes="AA">
                                      <p:cBhvr>
                                        <p:cTn id="49" dur="500" fill="hold"/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 -0.0037 L 0.2177 0.06991 " pathEditMode="relative" ptsTypes="AA">
                                      <p:cBhvr>
                                        <p:cTn id="53" dur="500" fill="hold"/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9 0.05949 L -0.27049 0.05949 " pathEditMode="relative" ptsTypes="AA">
                                      <p:cBhvr>
                                        <p:cTn id="56" dur="500" fill="hold"/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68 0.05949 L -0.26268 0.13287 " pathEditMode="relative" ptsTypes="AA">
                                      <p:cBhvr>
                                        <p:cTn id="59" dur="500" fill="hold"/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67 0.1419 L 0.01302 0.1419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07 7.40741E-7 L 0.40295 7.40741E-7 " pathEditMode="relative" ptsTypes="AA">
                                      <p:cBhvr>
                                        <p:cTn id="65" dur="500" fill="hold"/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017 -0.00185 L 0.28211 0.07176 " pathEditMode="relative" ptsTypes="AA">
                                      <p:cBhvr>
                                        <p:cTn id="69" dur="500" fill="hold"/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12 0.06134 L -0.19827 0.06134 " pathEditMode="relative" ptsTypes="AA">
                                      <p:cBhvr>
                                        <p:cTn id="72" dur="500" fill="hold"/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46 0.06134 L -0.19046 0.14537 " pathEditMode="relative" ptsTypes="AA">
                                      <p:cBhvr>
                                        <p:cTn id="75" dur="500" fill="hold"/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45 0.14375 L -0.00938 0.14375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1008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0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78 0.1456 L 0.18889 -0.00139 " pathEditMode="relative" ptsTypes="AA">
                                      <p:cBhvr>
                                        <p:cTn id="91" dur="500" fill="hold"/>
                                        <p:tgtEl>
                                          <p:spTgt spid="1008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2 0.1419 L 0.11545 0.1419 " pathEditMode="relative" ptsTypes="AA">
                                      <p:cBhvr>
                                        <p:cTn id="94" dur="500" fill="hold"/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0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8 0.14375 L 0.08524 0.14375 " pathEditMode="relative" ptsTypes="AA">
                                      <p:cBhvr>
                                        <p:cTn id="97" dur="500" fill="hold"/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87 -1.11111E-6 L 0.07864 0.23102 " pathEditMode="relative" ptsTypes="AA">
                                      <p:cBhvr>
                                        <p:cTn id="101" dur="500" fill="hold"/>
                                        <p:tgtEl>
                                          <p:spTgt spid="1008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4 0.23102 L -0.39393 0.23102 " pathEditMode="relative" ptsTypes="AA">
                                      <p:cBhvr>
                                        <p:cTn id="104" dur="500" fill="hold"/>
                                        <p:tgtEl>
                                          <p:spTgt spid="1008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0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393 0.23102 L -0.39393 0.30463 " pathEditMode="relative" ptsTypes="AA">
                                      <p:cBhvr>
                                        <p:cTn id="107" dur="500" fill="hold"/>
                                        <p:tgtEl>
                                          <p:spTgt spid="1008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0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393 0.30463 L -0.03959 0.30463 " pathEditMode="relative" ptsTypes="AA">
                                      <p:cBhvr>
                                        <p:cTn id="110" dur="500" fill="hold"/>
                                        <p:tgtEl>
                                          <p:spTgt spid="1008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0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29 0.1419 L 0.32778 -0.00509 " pathEditMode="relative" ptsTypes="AA">
                                      <p:cBhvr>
                                        <p:cTn id="113" dur="500" fill="hold"/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0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24 0.14375 L 0.17968 0.14375 " pathEditMode="relative" ptsTypes="AA">
                                      <p:cBhvr>
                                        <p:cTn id="116" dur="500" fill="hold"/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0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12 0.1419 L 0.39861 -0.00509 " pathEditMode="relative" ptsTypes="AA">
                                      <p:cBhvr>
                                        <p:cTn id="125" dur="500" fill="hold"/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878 -0.0037 L 0.28072 0.2169 " pathEditMode="relative" ptsTypes="AA">
                                      <p:cBhvr>
                                        <p:cTn id="129" dur="500" fill="hold"/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0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55 0.22732 L -0.18403 0.22732 " pathEditMode="relative" ptsTypes="AA">
                                      <p:cBhvr>
                                        <p:cTn id="132" dur="500" fill="hold"/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0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02 0.22732 L -0.19202 0.31135 " pathEditMode="relative" ptsTypes="AA">
                                      <p:cBhvr>
                                        <p:cTn id="135" dur="500" fill="hold"/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0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02 0.30093 L 0.03646 0.30093 " pathEditMode="relative" ptsTypes="AA">
                                      <p:cBhvr>
                                        <p:cTn id="138" dur="500" fill="hold"/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100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0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0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0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100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0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71" grpId="0" animBg="1"/>
      <p:bldP spid="1008671" grpId="1" animBg="1"/>
      <p:bldP spid="1008671" grpId="2" animBg="1"/>
      <p:bldP spid="1008671" grpId="3" animBg="1"/>
      <p:bldP spid="1008671" grpId="4" animBg="1"/>
      <p:bldP spid="1008671" grpId="5" animBg="1"/>
      <p:bldP spid="1008671" grpId="6" animBg="1"/>
      <p:bldP spid="1008671" grpId="7" animBg="1"/>
      <p:bldP spid="1008671" grpId="8" animBg="1"/>
      <p:bldP spid="1008671" grpId="9" animBg="1"/>
      <p:bldP spid="1008672" grpId="0" animBg="1"/>
      <p:bldP spid="1008672" grpId="1" animBg="1"/>
      <p:bldP spid="1008672" grpId="2" animBg="1"/>
      <p:bldP spid="1008673" grpId="0" animBg="1"/>
      <p:bldP spid="1008673" grpId="1" animBg="1"/>
      <p:bldP spid="1008673" grpId="2" animBg="1"/>
      <p:bldP spid="1008673" grpId="3" animBg="1"/>
      <p:bldP spid="1008673" grpId="4" animBg="1"/>
      <p:bldP spid="1008673" grpId="5" animBg="1"/>
      <p:bldP spid="1008673" grpId="6" animBg="1"/>
      <p:bldP spid="1008673" grpId="7" animBg="1"/>
      <p:bldP spid="1008673" grpId="8" animBg="1"/>
      <p:bldP spid="1008673" grpId="9" animBg="1"/>
      <p:bldP spid="1008674" grpId="0" animBg="1"/>
      <p:bldP spid="1008674" grpId="1" animBg="1"/>
      <p:bldP spid="1008674" grpId="2" animBg="1"/>
      <p:bldP spid="1008674" grpId="3" animBg="1"/>
      <p:bldP spid="1008674" grpId="4" animBg="1"/>
      <p:bldP spid="1008674" grpId="5" animBg="1"/>
      <p:bldP spid="1008674" grpId="6" animBg="1"/>
      <p:bldP spid="1008674" grpId="7" animBg="1"/>
      <p:bldP spid="1008674" grpId="8" animBg="1"/>
      <p:bldP spid="1008674" grpId="9" animBg="1"/>
      <p:bldP spid="1008674" grpId="10" animBg="1"/>
      <p:bldP spid="1008674" grpId="11" animBg="1"/>
      <p:bldP spid="1008674" grpId="12" animBg="1"/>
      <p:bldP spid="1008674" grpId="13" animBg="1"/>
      <p:bldP spid="1008674" grpId="14" animBg="1"/>
      <p:bldP spid="100868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>
            <a:extLst>
              <a:ext uri="{FF2B5EF4-FFF2-40B4-BE49-F238E27FC236}">
                <a16:creationId xmlns:a16="http://schemas.microsoft.com/office/drawing/2014/main" id="{1FF8FB21-7A83-4D76-92C4-F32B54017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687CD3E-E319-4D54-8ED0-A9227E328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1147763"/>
            <a:ext cx="8382000" cy="53340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zh-CN" altLang="en-US" sz="2800" b="1" dirty="0">
                <a:solidFill>
                  <a:srgbClr val="006600"/>
                </a:solidFill>
              </a:rPr>
              <a:t>多级反馈队列算法</a:t>
            </a:r>
            <a:r>
              <a:rPr lang="zh-CN" altLang="en-US" sz="2800" b="1" dirty="0"/>
              <a:t> </a:t>
            </a:r>
            <a:r>
              <a:rPr lang="en-US" altLang="zh-CN" sz="1800" b="1" dirty="0">
                <a:solidFill>
                  <a:srgbClr val="FF3300"/>
                </a:solidFill>
              </a:rPr>
              <a:t>(Round Robin with Multiple Feedback)</a:t>
            </a:r>
          </a:p>
          <a:p>
            <a:pPr marL="666750" lvl="1" indent="-190500" eaLnBrk="1" hangingPunct="1">
              <a:lnSpc>
                <a:spcPct val="11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 dirty="0"/>
              <a:t>几点说明</a:t>
            </a:r>
          </a:p>
          <a:p>
            <a:pPr lvl="2" indent="-285750" eaLnBrk="1" hangingPunct="1">
              <a:lnSpc>
                <a:spcPct val="11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en-US" altLang="zh-CN" sz="2000" b="1" dirty="0">
                <a:solidFill>
                  <a:schemeClr val="accent2"/>
                </a:solidFill>
              </a:rPr>
              <a:t>I/O</a:t>
            </a:r>
            <a:r>
              <a:rPr lang="zh-CN" altLang="en-US" sz="2000" b="1" dirty="0">
                <a:solidFill>
                  <a:schemeClr val="accent2"/>
                </a:solidFill>
              </a:rPr>
              <a:t>型进程</a:t>
            </a:r>
            <a:r>
              <a:rPr lang="zh-CN" altLang="en-US" sz="2000" b="1" dirty="0"/>
              <a:t>：让其进入最高优先级队列，以</a:t>
            </a:r>
            <a:r>
              <a:rPr lang="zh-CN" altLang="en-US" sz="2000" b="1" dirty="0">
                <a:solidFill>
                  <a:schemeClr val="accent2"/>
                </a:solidFill>
              </a:rPr>
              <a:t>及时响应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交互。通常执行一个小时间片，要求可</a:t>
            </a:r>
            <a:r>
              <a:rPr lang="zh-CN" altLang="en-US" sz="2000" b="1" dirty="0">
                <a:solidFill>
                  <a:schemeClr val="accent2"/>
                </a:solidFill>
              </a:rPr>
              <a:t>处理完一次</a:t>
            </a:r>
            <a:r>
              <a:rPr lang="en-US" altLang="zh-CN" sz="2000" b="1" dirty="0">
                <a:solidFill>
                  <a:schemeClr val="accent2"/>
                </a:solidFill>
              </a:rPr>
              <a:t>I/O</a:t>
            </a:r>
            <a:r>
              <a:rPr lang="zh-CN" altLang="en-US" sz="2000" b="1" dirty="0">
                <a:solidFill>
                  <a:schemeClr val="accent2"/>
                </a:solidFill>
              </a:rPr>
              <a:t>请求</a:t>
            </a:r>
            <a:r>
              <a:rPr lang="zh-CN" altLang="en-US" sz="2000" b="1" dirty="0"/>
              <a:t>的数据，然后转入到阻塞队列；</a:t>
            </a:r>
          </a:p>
          <a:p>
            <a:pPr lvl="2" indent="-285750" eaLnBrk="1" hangingPunct="1">
              <a:lnSpc>
                <a:spcPct val="11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sz="2000" b="1" dirty="0">
                <a:solidFill>
                  <a:schemeClr val="accent2"/>
                </a:solidFill>
              </a:rPr>
              <a:t>计算型进程</a:t>
            </a:r>
            <a:r>
              <a:rPr lang="zh-CN" altLang="en-US" sz="2000" b="1" dirty="0"/>
              <a:t>：每次都执行完时间片，进入更低级队列。最终采用最大时间片来执行，</a:t>
            </a:r>
            <a:r>
              <a:rPr lang="zh-CN" altLang="en-US" sz="2000" b="1" dirty="0">
                <a:solidFill>
                  <a:schemeClr val="accent2"/>
                </a:solidFill>
              </a:rPr>
              <a:t>减少调度；</a:t>
            </a:r>
          </a:p>
          <a:p>
            <a:pPr lvl="2" indent="-285750" eaLnBrk="1" hangingPunct="1">
              <a:lnSpc>
                <a:spcPct val="11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sz="2000" b="1" dirty="0"/>
              <a:t>为适应一个进程</a:t>
            </a:r>
            <a:r>
              <a:rPr lang="zh-CN" altLang="en-US" sz="2000" b="1" dirty="0">
                <a:solidFill>
                  <a:schemeClr val="accent2"/>
                </a:solidFill>
              </a:rPr>
              <a:t>在不同时间段的运行特点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完成时，提高优先级；时间片用完时，降低优先级；</a:t>
            </a:r>
            <a:endParaRPr lang="en-US" altLang="zh-CN" sz="2000" b="1" dirty="0"/>
          </a:p>
          <a:p>
            <a:pPr lvl="2" indent="-285750" eaLnBrk="1" hangingPunct="1">
              <a:lnSpc>
                <a:spcPct val="11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sz="2000" b="1" dirty="0"/>
              <a:t>多级反馈队列算法相对更加偏好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型操作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>
            <a:extLst>
              <a:ext uri="{FF2B5EF4-FFF2-40B4-BE49-F238E27FC236}">
                <a16:creationId xmlns:a16="http://schemas.microsoft.com/office/drawing/2014/main" id="{6303CFC6-EB38-4C3F-8E2E-8AC4991F8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第四章 处理机调度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26A9B0A-9B9F-4850-B147-02C22FDA1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1147763"/>
            <a:ext cx="8382000" cy="53340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en-US" altLang="zh-CN" b="1" dirty="0">
                <a:solidFill>
                  <a:srgbClr val="0033CC"/>
                </a:solidFill>
              </a:rPr>
              <a:t>4.4 </a:t>
            </a:r>
            <a:r>
              <a:rPr lang="zh-CN" altLang="en-US" b="1" dirty="0">
                <a:solidFill>
                  <a:srgbClr val="0033CC"/>
                </a:solidFill>
              </a:rPr>
              <a:t>调度算法</a:t>
            </a:r>
            <a:endParaRPr lang="zh-CN" altLang="en-US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73111F4-53CE-4B8D-B11F-21AC5F35B75F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844675"/>
          <a:ext cx="7954962" cy="452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5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调度算法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吞吐量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响应时间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开销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对进程的影响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饥饿问题</a:t>
                      </a:r>
                    </a:p>
                  </a:txBody>
                  <a:tcPr marL="91446" marR="91446" marT="45718" marB="4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FCFS</a:t>
                      </a:r>
                      <a:endParaRPr lang="zh-CN" altLang="en-US" sz="2400" b="1" dirty="0"/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不强调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可能很慢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较小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对短进程</a:t>
                      </a:r>
                      <a:r>
                        <a:rPr lang="en-US" altLang="zh-CN" sz="1600" b="1" dirty="0"/>
                        <a:t>/IO</a:t>
                      </a:r>
                      <a:r>
                        <a:rPr lang="zh-CN" altLang="en-US" sz="1600" b="1" dirty="0"/>
                        <a:t>进程不利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无</a:t>
                      </a:r>
                    </a:p>
                  </a:txBody>
                  <a:tcPr marL="91446" marR="91446" marT="45718" marB="457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RR</a:t>
                      </a:r>
                      <a:endParaRPr lang="zh-CN" altLang="en-US" sz="2400" b="1" dirty="0"/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时间片小，则吞吐量低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较好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较小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公平对待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无</a:t>
                      </a:r>
                    </a:p>
                  </a:txBody>
                  <a:tcPr marL="91446" marR="91446" marT="45718" marB="4571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SJF</a:t>
                      </a:r>
                      <a:endParaRPr lang="zh-CN" altLang="en-US" sz="2400" b="1" dirty="0"/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高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短进程有利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可能较大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对长进程不利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可能</a:t>
                      </a:r>
                    </a:p>
                  </a:txBody>
                  <a:tcPr marL="91446" marR="91446" marT="45718" marB="457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SRT</a:t>
                      </a:r>
                      <a:endParaRPr lang="zh-CN" altLang="en-US" sz="2400" b="1" dirty="0"/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/>
                        <a:t>高</a:t>
                      </a:r>
                    </a:p>
                    <a:p>
                      <a:pPr algn="ctr"/>
                      <a:endParaRPr lang="zh-CN" altLang="en-US" sz="1600" b="1" dirty="0"/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较好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/>
                        <a:t>可能较大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/>
                        <a:t>对长进程不利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可能</a:t>
                      </a:r>
                    </a:p>
                  </a:txBody>
                  <a:tcPr marL="91446" marR="91446" marT="45718" marB="4571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HRRN</a:t>
                      </a:r>
                      <a:endParaRPr lang="zh-CN" altLang="en-US" sz="2400" b="1" dirty="0"/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/>
                        <a:t>高</a:t>
                      </a:r>
                    </a:p>
                    <a:p>
                      <a:pPr algn="ctr"/>
                      <a:endParaRPr lang="zh-CN" altLang="en-US" sz="1600" b="1" dirty="0"/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较好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/>
                        <a:t>可能较大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很好的平衡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无</a:t>
                      </a:r>
                    </a:p>
                  </a:txBody>
                  <a:tcPr marL="91446" marR="91446" marT="45718" marB="4571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Feedback</a:t>
                      </a:r>
                      <a:endParaRPr lang="zh-CN" altLang="en-US" sz="2000" b="1" dirty="0"/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/>
                        <a:t>不强调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不强调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/>
                        <a:t>可能较大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对</a:t>
                      </a:r>
                      <a:r>
                        <a:rPr lang="en-US" altLang="zh-CN" sz="1600" b="1" dirty="0"/>
                        <a:t>IO</a:t>
                      </a:r>
                      <a:r>
                        <a:rPr lang="zh-CN" altLang="en-US" sz="1600" b="1" dirty="0"/>
                        <a:t>进程有利</a:t>
                      </a:r>
                    </a:p>
                  </a:txBody>
                  <a:tcPr marL="91446" marR="91446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可能</a:t>
                      </a:r>
                    </a:p>
                  </a:txBody>
                  <a:tcPr marL="91446" marR="91446" marT="45718" marB="4571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810" name="Rectangle 2">
            <a:extLst>
              <a:ext uri="{FF2B5EF4-FFF2-40B4-BE49-F238E27FC236}">
                <a16:creationId xmlns:a16="http://schemas.microsoft.com/office/drawing/2014/main" id="{C4D09B96-A701-4063-966D-3EF828CAC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2039811" name="Rectangle 3">
            <a:extLst>
              <a:ext uri="{FF2B5EF4-FFF2-40B4-BE49-F238E27FC236}">
                <a16:creationId xmlns:a16="http://schemas.microsoft.com/office/drawing/2014/main" id="{7149B7FB-AB94-4B06-9330-A6DC77AB3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3400" b="1">
                <a:solidFill>
                  <a:srgbClr val="0033CC"/>
                </a:solidFill>
              </a:rPr>
              <a:t>4.4 </a:t>
            </a:r>
            <a:r>
              <a:rPr lang="zh-CN" altLang="en-US" sz="3400" b="1">
                <a:solidFill>
                  <a:srgbClr val="0033CC"/>
                </a:solidFill>
              </a:rPr>
              <a:t>调度算法</a:t>
            </a:r>
          </a:p>
          <a:p>
            <a:pPr marL="666750" lvl="1" indent="-190500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3"/>
              </a:buBlip>
            </a:pPr>
            <a:r>
              <a:rPr lang="zh-CN" altLang="en-US" b="1"/>
              <a:t> 同一个作业，周转时间约（    ）越好</a:t>
            </a:r>
          </a:p>
          <a:p>
            <a:pPr marL="666750" lvl="1" indent="-190500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3"/>
              </a:buBlip>
            </a:pPr>
            <a:endParaRPr lang="zh-CN" altLang="en-US" b="1"/>
          </a:p>
          <a:p>
            <a:pPr marL="666750" lvl="1" indent="-190500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3"/>
              </a:buBlip>
            </a:pPr>
            <a:r>
              <a:rPr lang="zh-CN" altLang="en-US" b="1"/>
              <a:t> 吞吐量：单位时间完成的作业数</a:t>
            </a:r>
          </a:p>
          <a:p>
            <a:pPr marL="666750" lvl="1" indent="-19050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endParaRPr lang="zh-CN" altLang="en-US" b="1"/>
          </a:p>
          <a:p>
            <a:pPr marL="666750" lvl="1" indent="-190500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3"/>
              </a:buBlip>
            </a:pPr>
            <a:r>
              <a:rPr lang="zh-CN" altLang="en-US" b="1"/>
              <a:t>  对于一批作业，吞吐量最大化的调度算法，具有最小的周转时间    （    ）</a:t>
            </a:r>
          </a:p>
          <a:p>
            <a:pPr marL="1165225" lvl="2" indent="-307975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3"/>
              </a:buBlip>
            </a:pPr>
            <a:r>
              <a:rPr lang="zh-CN" altLang="en-US" b="1"/>
              <a:t> 长作业和短作业混合的情况，短作业优先，则长作业很可能长时间得不到运行，则作业的平均周转时间会很长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F310EC72-F4B9-40B3-B67B-21DD8B61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6035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zh-CN" sz="2800"/>
          </a:p>
        </p:txBody>
      </p:sp>
      <p:sp>
        <p:nvSpPr>
          <p:cNvPr id="2039813" name="Text Box 5">
            <a:extLst>
              <a:ext uri="{FF2B5EF4-FFF2-40B4-BE49-F238E27FC236}">
                <a16:creationId xmlns:a16="http://schemas.microsoft.com/office/drawing/2014/main" id="{EA5BAC13-C05E-4984-A55B-3001548E4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1844675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小</a:t>
            </a:r>
          </a:p>
        </p:txBody>
      </p:sp>
      <p:sp>
        <p:nvSpPr>
          <p:cNvPr id="2039814" name="Text Box 6">
            <a:extLst>
              <a:ext uri="{FF2B5EF4-FFF2-40B4-BE49-F238E27FC236}">
                <a16:creationId xmlns:a16="http://schemas.microsoft.com/office/drawing/2014/main" id="{137EB79C-72FE-4E2A-A890-02165A06D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0" y="4365625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9813" grpId="0"/>
      <p:bldP spid="20398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2">
            <a:extLst>
              <a:ext uri="{FF2B5EF4-FFF2-40B4-BE49-F238E27FC236}">
                <a16:creationId xmlns:a16="http://schemas.microsoft.com/office/drawing/2014/main" id="{D11F10C5-8B5F-4244-B25A-ABB2627D9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A0ED7FE5-5EC0-49F6-AE9E-7575BBB84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141413"/>
            <a:ext cx="8210550" cy="4343400"/>
          </a:xfrm>
        </p:spPr>
        <p:txBody>
          <a:bodyPr/>
          <a:lstStyle/>
          <a:p>
            <a:pPr marL="285750" indent="-285750" eaLnBrk="1" hangingPunct="1">
              <a:lnSpc>
                <a:spcPct val="120000"/>
              </a:lnSpc>
              <a:spcBef>
                <a:spcPct val="30000"/>
              </a:spcBef>
              <a:buFontTx/>
              <a:buNone/>
              <a:tabLst>
                <a:tab pos="4667250" algn="l"/>
              </a:tabLst>
            </a:pPr>
            <a:r>
              <a:rPr lang="en-US" altLang="zh-CN" sz="3600" b="1" dirty="0">
                <a:solidFill>
                  <a:srgbClr val="0033CC"/>
                </a:solidFill>
              </a:rPr>
              <a:t>4.4 </a:t>
            </a:r>
            <a:r>
              <a:rPr lang="zh-CN" altLang="en-US" sz="3600" b="1" dirty="0">
                <a:solidFill>
                  <a:srgbClr val="0033CC"/>
                </a:solidFill>
              </a:rPr>
              <a:t>调度算法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30000"/>
              </a:spcBef>
              <a:buFontTx/>
              <a:buNone/>
              <a:tabLst>
                <a:tab pos="4667250" algn="l"/>
              </a:tabLst>
            </a:pPr>
            <a:r>
              <a:rPr lang="en-US" altLang="zh-CN" b="1" dirty="0">
                <a:solidFill>
                  <a:srgbClr val="008000"/>
                </a:solidFill>
              </a:rPr>
              <a:t>4.4.8 </a:t>
            </a:r>
            <a:r>
              <a:rPr lang="zh-CN" altLang="en-US" b="1" dirty="0">
                <a:solidFill>
                  <a:srgbClr val="006600"/>
                </a:solidFill>
              </a:rPr>
              <a:t>调度算法性能指标</a:t>
            </a:r>
            <a:endParaRPr lang="zh-CN" altLang="en-US" b="1" dirty="0">
              <a:solidFill>
                <a:srgbClr val="FF3300"/>
              </a:solidFill>
            </a:endParaRPr>
          </a:p>
          <a:p>
            <a:pPr marL="666750" lvl="1" indent="-190500" eaLnBrk="1" hangingPunct="1">
              <a:lnSpc>
                <a:spcPct val="120000"/>
              </a:lnSpc>
              <a:spcBef>
                <a:spcPct val="30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 dirty="0"/>
              <a:t> </a:t>
            </a:r>
            <a:r>
              <a:rPr lang="en-US" altLang="zh-CN" b="1" dirty="0"/>
              <a:t>FCFS, Round Robin, SRR</a:t>
            </a:r>
            <a:r>
              <a:rPr lang="zh-CN" altLang="en-US" b="1" dirty="0"/>
              <a:t>周转时间比较</a:t>
            </a:r>
          </a:p>
          <a:p>
            <a:pPr lvl="2" indent="-285750" eaLnBrk="1" hangingPunct="1">
              <a:lnSpc>
                <a:spcPct val="120000"/>
              </a:lnSpc>
              <a:spcBef>
                <a:spcPct val="30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 dirty="0"/>
              <a:t>长作业时：</a:t>
            </a:r>
            <a:r>
              <a:rPr lang="en-US" altLang="zh-CN" b="1" dirty="0"/>
              <a:t>T(FCFS) &lt; T(SRR) &lt; T(RR)</a:t>
            </a:r>
            <a:r>
              <a:rPr lang="zh-CN" altLang="en-US" b="1" dirty="0"/>
              <a:t>（运行时间是主要因素）；</a:t>
            </a:r>
          </a:p>
          <a:p>
            <a:pPr lvl="2" indent="-285750" eaLnBrk="1" hangingPunct="1">
              <a:lnSpc>
                <a:spcPct val="120000"/>
              </a:lnSpc>
              <a:spcBef>
                <a:spcPct val="30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 dirty="0"/>
              <a:t>短作业时：</a:t>
            </a:r>
            <a:r>
              <a:rPr lang="en-US" altLang="zh-CN" b="1" dirty="0"/>
              <a:t>T(RR) &lt; T(SRR) &lt; T(FCFS)</a:t>
            </a:r>
            <a:r>
              <a:rPr lang="zh-CN" altLang="en-US" b="1" dirty="0"/>
              <a:t>（等待时间是主要因素）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zh-CN" altLang="en-US" b="1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68"/>
    </mc:Choice>
    <mc:Fallback xmlns="">
      <p:transition spd="slow" advTm="92668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>
            <a:extLst>
              <a:ext uri="{FF2B5EF4-FFF2-40B4-BE49-F238E27FC236}">
                <a16:creationId xmlns:a16="http://schemas.microsoft.com/office/drawing/2014/main" id="{429384A0-88B1-496E-B795-D11E5993B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A2E51515-FECC-4458-A0B9-065A7D72A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47763"/>
            <a:ext cx="8218487" cy="537845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4.5 </a:t>
            </a:r>
            <a:r>
              <a:rPr lang="zh-CN" altLang="en-US" b="1">
                <a:solidFill>
                  <a:srgbClr val="0033CC"/>
                </a:solidFill>
              </a:rPr>
              <a:t>调度算法应用举例</a:t>
            </a:r>
            <a:endParaRPr lang="zh-CN" altLang="en-US" sz="2800" b="1">
              <a:solidFill>
                <a:srgbClr val="FF3300"/>
              </a:solidFill>
            </a:endParaRPr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假设在单道批处理环境下有四个作业，已知它们进入系统的时间、估计运行时间：</a:t>
            </a:r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endParaRPr lang="zh-CN" altLang="en-US" sz="2400" b="1"/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endParaRPr lang="zh-CN" altLang="en-US" sz="2400" b="1"/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endParaRPr lang="zh-CN" altLang="en-US" sz="2400" b="1"/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endParaRPr lang="zh-CN" altLang="en-US" sz="2400" b="1"/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endParaRPr lang="zh-CN" altLang="en-US" sz="2400" b="1"/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应用先来先服务、最短作业优先和最高响应比优先作业调度算法，分别计算出作业的平均周转时间和带权的平均周转时间。</a:t>
            </a:r>
          </a:p>
        </p:txBody>
      </p:sp>
      <p:graphicFrame>
        <p:nvGraphicFramePr>
          <p:cNvPr id="1014788" name="Group 4">
            <a:extLst>
              <a:ext uri="{FF2B5EF4-FFF2-40B4-BE49-F238E27FC236}">
                <a16:creationId xmlns:a16="http://schemas.microsoft.com/office/drawing/2014/main" id="{8CADEE7D-E93A-4E89-BFE9-056F06B9C141}"/>
              </a:ext>
            </a:extLst>
          </p:cNvPr>
          <p:cNvGraphicFramePr>
            <a:graphicFrameLocks noGrp="1"/>
          </p:cNvGraphicFramePr>
          <p:nvPr/>
        </p:nvGraphicFramePr>
        <p:xfrm>
          <a:off x="1343025" y="2900363"/>
          <a:ext cx="6505575" cy="2060574"/>
        </p:xfrm>
        <a:graphic>
          <a:graphicData uri="http://schemas.openxmlformats.org/drawingml/2006/table">
            <a:tbl>
              <a:tblPr/>
              <a:tblGrid>
                <a:gridCol w="140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5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作业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进入时间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估计运行时间（分钟）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7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JOB1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8:00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7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JOB2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8:50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7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JOB3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9:00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JOB4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9:50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92"/>
    </mc:Choice>
    <mc:Fallback xmlns="">
      <p:transition spd="slow" advTm="1057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>
            <a:extLst>
              <a:ext uri="{FF2B5EF4-FFF2-40B4-BE49-F238E27FC236}">
                <a16:creationId xmlns:a16="http://schemas.microsoft.com/office/drawing/2014/main" id="{A38AD135-F8F5-4C75-9586-759F49CE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7A14B6F-F189-4FFD-B9A1-22DE6E78D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219200"/>
          </a:xfrm>
        </p:spPr>
        <p:txBody>
          <a:bodyPr/>
          <a:lstStyle/>
          <a:p>
            <a:pPr marL="387350" indent="-387350" eaLnBrk="1" hangingPunct="1">
              <a:lnSpc>
                <a:spcPct val="108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33CC"/>
                </a:solidFill>
              </a:rPr>
              <a:t>4.1 </a:t>
            </a:r>
            <a:r>
              <a:rPr lang="zh-CN" altLang="en-US" sz="3600" b="1">
                <a:solidFill>
                  <a:srgbClr val="0033CC"/>
                </a:solidFill>
              </a:rPr>
              <a:t>分级调度</a:t>
            </a:r>
          </a:p>
          <a:p>
            <a:pPr marL="387350" indent="-387350" eaLnBrk="1" hangingPunct="1">
              <a:lnSpc>
                <a:spcPct val="108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8000"/>
                </a:solidFill>
              </a:rPr>
              <a:t>4.1.2 </a:t>
            </a:r>
            <a:r>
              <a:rPr lang="zh-CN" altLang="en-US" b="1">
                <a:solidFill>
                  <a:srgbClr val="008000"/>
                </a:solidFill>
              </a:rPr>
              <a:t>调度的层次</a:t>
            </a:r>
            <a:endParaRPr lang="zh-CN" altLang="en-US" b="1"/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5049DFAA-9C76-441A-B039-1B8B85AE688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632075"/>
            <a:ext cx="6110288" cy="3768725"/>
            <a:chOff x="144" y="1658"/>
            <a:chExt cx="3849" cy="2374"/>
          </a:xfrm>
        </p:grpSpPr>
        <p:grpSp>
          <p:nvGrpSpPr>
            <p:cNvPr id="16392" name="Group 5">
              <a:extLst>
                <a:ext uri="{FF2B5EF4-FFF2-40B4-BE49-F238E27FC236}">
                  <a16:creationId xmlns:a16="http://schemas.microsoft.com/office/drawing/2014/main" id="{F87FE610-F0F3-41EF-A4A3-A6CB91A29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658"/>
              <a:ext cx="3393" cy="1986"/>
              <a:chOff x="576" y="1614"/>
              <a:chExt cx="3393" cy="1986"/>
            </a:xfrm>
          </p:grpSpPr>
          <p:sp>
            <p:nvSpPr>
              <p:cNvPr id="16421" name="Rectangle 6">
                <a:extLst>
                  <a:ext uri="{FF2B5EF4-FFF2-40B4-BE49-F238E27FC236}">
                    <a16:creationId xmlns:a16="http://schemas.microsoft.com/office/drawing/2014/main" id="{0963BA8A-5BFE-48CE-AF37-DD438306B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72"/>
                <a:ext cx="1248" cy="11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6422" name="Rectangle 7">
                <a:extLst>
                  <a:ext uri="{FF2B5EF4-FFF2-40B4-BE49-F238E27FC236}">
                    <a16:creationId xmlns:a16="http://schemas.microsoft.com/office/drawing/2014/main" id="{5FC2A12A-8173-437F-936C-2CC7F1CAA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1248" cy="67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6423" name="Oval 8">
                <a:extLst>
                  <a:ext uri="{FF2B5EF4-FFF2-40B4-BE49-F238E27FC236}">
                    <a16:creationId xmlns:a16="http://schemas.microsoft.com/office/drawing/2014/main" id="{2B1A8454-1EEC-459F-99B6-40AFFB755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29"/>
                <a:ext cx="432" cy="43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提交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状态</a:t>
                </a:r>
              </a:p>
            </p:txBody>
          </p:sp>
          <p:sp>
            <p:nvSpPr>
              <p:cNvPr id="16424" name="Oval 9">
                <a:extLst>
                  <a:ext uri="{FF2B5EF4-FFF2-40B4-BE49-F238E27FC236}">
                    <a16:creationId xmlns:a16="http://schemas.microsoft.com/office/drawing/2014/main" id="{D0B5C745-982F-49E7-85B1-D9B4E01B1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29"/>
                <a:ext cx="432" cy="43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收容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状态</a:t>
                </a:r>
              </a:p>
            </p:txBody>
          </p:sp>
          <p:sp>
            <p:nvSpPr>
              <p:cNvPr id="16425" name="Oval 10">
                <a:extLst>
                  <a:ext uri="{FF2B5EF4-FFF2-40B4-BE49-F238E27FC236}">
                    <a16:creationId xmlns:a16="http://schemas.microsoft.com/office/drawing/2014/main" id="{521E4ACE-CA0B-4470-AF90-10B263352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7" y="2526"/>
                <a:ext cx="432" cy="43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完成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状态</a:t>
                </a:r>
              </a:p>
            </p:txBody>
          </p:sp>
          <p:sp>
            <p:nvSpPr>
              <p:cNvPr id="16426" name="Line 11">
                <a:extLst>
                  <a:ext uri="{FF2B5EF4-FFF2-40B4-BE49-F238E27FC236}">
                    <a16:creationId xmlns:a16="http://schemas.microsoft.com/office/drawing/2014/main" id="{B33541CE-1535-47E9-95C7-602FB1908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44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7" name="Line 12">
                <a:extLst>
                  <a:ext uri="{FF2B5EF4-FFF2-40B4-BE49-F238E27FC236}">
                    <a16:creationId xmlns:a16="http://schemas.microsoft.com/office/drawing/2014/main" id="{7DB150EE-20B3-48EE-86C5-3925B5C06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7" y="20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8" name="Line 13">
                <a:extLst>
                  <a:ext uri="{FF2B5EF4-FFF2-40B4-BE49-F238E27FC236}">
                    <a16:creationId xmlns:a16="http://schemas.microsoft.com/office/drawing/2014/main" id="{424921A2-82C6-4187-B61F-E06D4D311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7" y="2040"/>
                <a:ext cx="6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9" name="Line 14">
                <a:extLst>
                  <a:ext uri="{FF2B5EF4-FFF2-40B4-BE49-F238E27FC236}">
                    <a16:creationId xmlns:a16="http://schemas.microsoft.com/office/drawing/2014/main" id="{BE3EA09A-8AA8-441D-A28E-69BAB7CF6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9" y="2241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0" name="Line 15">
                <a:extLst>
                  <a:ext uri="{FF2B5EF4-FFF2-40B4-BE49-F238E27FC236}">
                    <a16:creationId xmlns:a16="http://schemas.microsoft.com/office/drawing/2014/main" id="{2C769A24-DC61-4921-BBB7-6ED5DF14B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2232"/>
                <a:ext cx="0" cy="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1" name="Text Box 16">
                <a:extLst>
                  <a:ext uri="{FF2B5EF4-FFF2-40B4-BE49-F238E27FC236}">
                    <a16:creationId xmlns:a16="http://schemas.microsoft.com/office/drawing/2014/main" id="{4E50DEA5-0F92-40B1-AF1D-10D983BE6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5" y="1614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 b="1"/>
                  <a:t>外存</a:t>
                </a:r>
              </a:p>
            </p:txBody>
          </p:sp>
          <p:sp>
            <p:nvSpPr>
              <p:cNvPr id="16432" name="Text Box 17">
                <a:extLst>
                  <a:ext uri="{FF2B5EF4-FFF2-40B4-BE49-F238E27FC236}">
                    <a16:creationId xmlns:a16="http://schemas.microsoft.com/office/drawing/2014/main" id="{36E97819-1364-4EDE-BA26-65C82D453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5" y="3273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 b="1"/>
                  <a:t>内存</a:t>
                </a:r>
              </a:p>
            </p:txBody>
          </p:sp>
          <p:sp>
            <p:nvSpPr>
              <p:cNvPr id="16433" name="Line 18">
                <a:extLst>
                  <a:ext uri="{FF2B5EF4-FFF2-40B4-BE49-F238E27FC236}">
                    <a16:creationId xmlns:a16="http://schemas.microsoft.com/office/drawing/2014/main" id="{F20838BC-667D-43FE-958A-97D57FCF9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7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93" name="Group 19">
              <a:extLst>
                <a:ext uri="{FF2B5EF4-FFF2-40B4-BE49-F238E27FC236}">
                  <a16:creationId xmlns:a16="http://schemas.microsoft.com/office/drawing/2014/main" id="{E7023E3B-0E8D-4AD5-90A1-26150E68E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7" y="1865"/>
              <a:ext cx="1056" cy="432"/>
              <a:chOff x="2160" y="1821"/>
              <a:chExt cx="1056" cy="432"/>
            </a:xfrm>
          </p:grpSpPr>
          <p:sp>
            <p:nvSpPr>
              <p:cNvPr id="16419" name="Oval 20">
                <a:extLst>
                  <a:ext uri="{FF2B5EF4-FFF2-40B4-BE49-F238E27FC236}">
                    <a16:creationId xmlns:a16="http://schemas.microsoft.com/office/drawing/2014/main" id="{633C2EBD-5D40-4FF9-BFAE-C064BE87D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821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就绪</a:t>
                </a:r>
              </a:p>
            </p:txBody>
          </p:sp>
          <p:sp>
            <p:nvSpPr>
              <p:cNvPr id="16420" name="Oval 21">
                <a:extLst>
                  <a:ext uri="{FF2B5EF4-FFF2-40B4-BE49-F238E27FC236}">
                    <a16:creationId xmlns:a16="http://schemas.microsoft.com/office/drawing/2014/main" id="{DA1D2E27-06E5-46C5-B10B-C87C1055F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821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等待</a:t>
                </a:r>
              </a:p>
            </p:txBody>
          </p:sp>
        </p:grpSp>
        <p:grpSp>
          <p:nvGrpSpPr>
            <p:cNvPr id="16394" name="Group 22">
              <a:extLst>
                <a:ext uri="{FF2B5EF4-FFF2-40B4-BE49-F238E27FC236}">
                  <a16:creationId xmlns:a16="http://schemas.microsoft.com/office/drawing/2014/main" id="{6FFA51F8-B812-49FD-9F80-8A64F7A63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9" y="2567"/>
              <a:ext cx="1056" cy="1005"/>
              <a:chOff x="2172" y="2523"/>
              <a:chExt cx="1056" cy="1005"/>
            </a:xfrm>
          </p:grpSpPr>
          <p:sp>
            <p:nvSpPr>
              <p:cNvPr id="16412" name="Freeform 23">
                <a:extLst>
                  <a:ext uri="{FF2B5EF4-FFF2-40B4-BE49-F238E27FC236}">
                    <a16:creationId xmlns:a16="http://schemas.microsoft.com/office/drawing/2014/main" id="{6CF24D7D-EEA1-4012-8581-2462325A6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0" y="2952"/>
                <a:ext cx="224" cy="240"/>
              </a:xfrm>
              <a:custGeom>
                <a:avLst/>
                <a:gdLst>
                  <a:gd name="T0" fmla="*/ 32 w 224"/>
                  <a:gd name="T1" fmla="*/ 0 h 240"/>
                  <a:gd name="T2" fmla="*/ 32 w 224"/>
                  <a:gd name="T3" fmla="*/ 192 h 240"/>
                  <a:gd name="T4" fmla="*/ 224 w 224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4" h="240">
                    <a:moveTo>
                      <a:pt x="32" y="0"/>
                    </a:moveTo>
                    <a:cubicBezTo>
                      <a:pt x="16" y="76"/>
                      <a:pt x="0" y="152"/>
                      <a:pt x="32" y="192"/>
                    </a:cubicBezTo>
                    <a:cubicBezTo>
                      <a:pt x="64" y="232"/>
                      <a:pt x="192" y="232"/>
                      <a:pt x="224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3" name="Freeform 24">
                <a:extLst>
                  <a:ext uri="{FF2B5EF4-FFF2-40B4-BE49-F238E27FC236}">
                    <a16:creationId xmlns:a16="http://schemas.microsoft.com/office/drawing/2014/main" id="{4A846C2F-8571-4B59-AB07-3557266CA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" y="2904"/>
                <a:ext cx="168" cy="240"/>
              </a:xfrm>
              <a:custGeom>
                <a:avLst/>
                <a:gdLst>
                  <a:gd name="T0" fmla="*/ 0 w 168"/>
                  <a:gd name="T1" fmla="*/ 0 h 240"/>
                  <a:gd name="T2" fmla="*/ 144 w 168"/>
                  <a:gd name="T3" fmla="*/ 48 h 240"/>
                  <a:gd name="T4" fmla="*/ 144 w 168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" h="240">
                    <a:moveTo>
                      <a:pt x="0" y="0"/>
                    </a:moveTo>
                    <a:cubicBezTo>
                      <a:pt x="60" y="4"/>
                      <a:pt x="120" y="8"/>
                      <a:pt x="144" y="48"/>
                    </a:cubicBezTo>
                    <a:cubicBezTo>
                      <a:pt x="168" y="88"/>
                      <a:pt x="144" y="208"/>
                      <a:pt x="144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4" name="Freeform 25">
                <a:extLst>
                  <a:ext uri="{FF2B5EF4-FFF2-40B4-BE49-F238E27FC236}">
                    <a16:creationId xmlns:a16="http://schemas.microsoft.com/office/drawing/2014/main" id="{ECD50F81-DFCB-4408-BFA9-2FA6DC80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2931"/>
                <a:ext cx="192" cy="288"/>
              </a:xfrm>
              <a:custGeom>
                <a:avLst/>
                <a:gdLst>
                  <a:gd name="T0" fmla="*/ 0 w 168"/>
                  <a:gd name="T1" fmla="*/ 4922 h 192"/>
                  <a:gd name="T2" fmla="*/ 421 w 168"/>
                  <a:gd name="T3" fmla="*/ 3693 h 192"/>
                  <a:gd name="T4" fmla="*/ 421 w 168"/>
                  <a:gd name="T5" fmla="*/ 0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" h="192">
                    <a:moveTo>
                      <a:pt x="0" y="192"/>
                    </a:moveTo>
                    <a:cubicBezTo>
                      <a:pt x="60" y="184"/>
                      <a:pt x="120" y="176"/>
                      <a:pt x="144" y="144"/>
                    </a:cubicBezTo>
                    <a:cubicBezTo>
                      <a:pt x="168" y="112"/>
                      <a:pt x="144" y="24"/>
                      <a:pt x="14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Freeform 26">
                <a:extLst>
                  <a:ext uri="{FF2B5EF4-FFF2-40B4-BE49-F238E27FC236}">
                    <a16:creationId xmlns:a16="http://schemas.microsoft.com/office/drawing/2014/main" id="{4311A527-4085-4447-8348-27F5D9A4A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" y="2568"/>
                <a:ext cx="240" cy="96"/>
              </a:xfrm>
              <a:custGeom>
                <a:avLst/>
                <a:gdLst>
                  <a:gd name="T0" fmla="*/ 240 w 240"/>
                  <a:gd name="T1" fmla="*/ 96 h 96"/>
                  <a:gd name="T2" fmla="*/ 144 w 240"/>
                  <a:gd name="T3" fmla="*/ 0 h 96"/>
                  <a:gd name="T4" fmla="*/ 0 w 240"/>
                  <a:gd name="T5" fmla="*/ 96 h 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96">
                    <a:moveTo>
                      <a:pt x="240" y="96"/>
                    </a:moveTo>
                    <a:cubicBezTo>
                      <a:pt x="212" y="48"/>
                      <a:pt x="184" y="0"/>
                      <a:pt x="144" y="0"/>
                    </a:cubicBezTo>
                    <a:cubicBezTo>
                      <a:pt x="104" y="0"/>
                      <a:pt x="24" y="80"/>
                      <a:pt x="0" y="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6" name="Oval 27">
                <a:extLst>
                  <a:ext uri="{FF2B5EF4-FFF2-40B4-BE49-F238E27FC236}">
                    <a16:creationId xmlns:a16="http://schemas.microsoft.com/office/drawing/2014/main" id="{94B846E6-408F-4E3D-A475-B6F88F8CC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2523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就绪</a:t>
                </a:r>
              </a:p>
            </p:txBody>
          </p:sp>
          <p:sp>
            <p:nvSpPr>
              <p:cNvPr id="16417" name="Oval 28">
                <a:extLst>
                  <a:ext uri="{FF2B5EF4-FFF2-40B4-BE49-F238E27FC236}">
                    <a16:creationId xmlns:a16="http://schemas.microsoft.com/office/drawing/2014/main" id="{232FF2B5-3C28-4C9E-854B-56E3211B9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523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等待</a:t>
                </a:r>
              </a:p>
            </p:txBody>
          </p:sp>
          <p:sp>
            <p:nvSpPr>
              <p:cNvPr id="16418" name="Oval 29">
                <a:extLst>
                  <a:ext uri="{FF2B5EF4-FFF2-40B4-BE49-F238E27FC236}">
                    <a16:creationId xmlns:a16="http://schemas.microsoft.com/office/drawing/2014/main" id="{6A8D9BF5-ADC8-4FF1-85D9-3D982B3E6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096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执行</a:t>
                </a:r>
              </a:p>
            </p:txBody>
          </p:sp>
        </p:grpSp>
        <p:grpSp>
          <p:nvGrpSpPr>
            <p:cNvPr id="16395" name="Group 30">
              <a:extLst>
                <a:ext uri="{FF2B5EF4-FFF2-40B4-BE49-F238E27FC236}">
                  <a16:creationId xmlns:a16="http://schemas.microsoft.com/office/drawing/2014/main" id="{743DC783-D8D2-4176-A678-6EB52BEA60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492"/>
              <a:ext cx="1122" cy="538"/>
              <a:chOff x="567" y="2448"/>
              <a:chExt cx="1122" cy="538"/>
            </a:xfrm>
          </p:grpSpPr>
          <p:sp>
            <p:nvSpPr>
              <p:cNvPr id="16410" name="Text Box 31">
                <a:extLst>
                  <a:ext uri="{FF2B5EF4-FFF2-40B4-BE49-F238E27FC236}">
                    <a16:creationId xmlns:a16="http://schemas.microsoft.com/office/drawing/2014/main" id="{6981195C-841A-4B50-8439-092597223E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2736"/>
                <a:ext cx="11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输入管理系统</a:t>
                </a:r>
              </a:p>
            </p:txBody>
          </p:sp>
          <p:sp>
            <p:nvSpPr>
              <p:cNvPr id="16411" name="Line 32">
                <a:extLst>
                  <a:ext uri="{FF2B5EF4-FFF2-40B4-BE49-F238E27FC236}">
                    <a16:creationId xmlns:a16="http://schemas.microsoft.com/office/drawing/2014/main" id="{A3FE9E2A-9B92-46F3-859D-0B1FC128D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244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96" name="Group 33">
              <a:extLst>
                <a:ext uri="{FF2B5EF4-FFF2-40B4-BE49-F238E27FC236}">
                  <a16:creationId xmlns:a16="http://schemas.microsoft.com/office/drawing/2014/main" id="{97F94687-F978-4C7C-BD8C-51180A9A42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7" y="2069"/>
              <a:ext cx="1920" cy="375"/>
              <a:chOff x="2400" y="2025"/>
              <a:chExt cx="1920" cy="375"/>
            </a:xfrm>
          </p:grpSpPr>
          <p:sp>
            <p:nvSpPr>
              <p:cNvPr id="16407" name="Text Box 34">
                <a:extLst>
                  <a:ext uri="{FF2B5EF4-FFF2-40B4-BE49-F238E27FC236}">
                    <a16:creationId xmlns:a16="http://schemas.microsoft.com/office/drawing/2014/main" id="{7A61214D-D5F3-4F61-93B7-E24FECA531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1" y="2025"/>
                <a:ext cx="7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交换调度</a:t>
                </a:r>
              </a:p>
            </p:txBody>
          </p:sp>
          <p:sp>
            <p:nvSpPr>
              <p:cNvPr id="16408" name="Line 35">
                <a:extLst>
                  <a:ext uri="{FF2B5EF4-FFF2-40B4-BE49-F238E27FC236}">
                    <a16:creationId xmlns:a16="http://schemas.microsoft.com/office/drawing/2014/main" id="{04A83625-3895-49CE-80BF-9B6F6BD07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2160"/>
                <a:ext cx="1152" cy="24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Line 36">
                <a:extLst>
                  <a:ext uri="{FF2B5EF4-FFF2-40B4-BE49-F238E27FC236}">
                    <a16:creationId xmlns:a16="http://schemas.microsoft.com/office/drawing/2014/main" id="{851E09E0-440F-4121-B5AC-400456E60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208"/>
                <a:ext cx="576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97" name="Group 37">
              <a:extLst>
                <a:ext uri="{FF2B5EF4-FFF2-40B4-BE49-F238E27FC236}">
                  <a16:creationId xmlns:a16="http://schemas.microsoft.com/office/drawing/2014/main" id="{5E651516-C562-4262-B7B5-450BE6AAC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3260"/>
              <a:ext cx="1488" cy="250"/>
              <a:chOff x="2928" y="3216"/>
              <a:chExt cx="1488" cy="250"/>
            </a:xfrm>
          </p:grpSpPr>
          <p:sp>
            <p:nvSpPr>
              <p:cNvPr id="16405" name="Text Box 38">
                <a:extLst>
                  <a:ext uri="{FF2B5EF4-FFF2-40B4-BE49-F238E27FC236}">
                    <a16:creationId xmlns:a16="http://schemas.microsoft.com/office/drawing/2014/main" id="{FF9CEC66-E100-438B-9269-313EA60AB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3216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线程调度</a:t>
                </a:r>
              </a:p>
            </p:txBody>
          </p:sp>
          <p:sp>
            <p:nvSpPr>
              <p:cNvPr id="16406" name="Line 39">
                <a:extLst>
                  <a:ext uri="{FF2B5EF4-FFF2-40B4-BE49-F238E27FC236}">
                    <a16:creationId xmlns:a16="http://schemas.microsoft.com/office/drawing/2014/main" id="{9DD8B394-3DA1-4AA9-9DEC-1161F5352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3360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98" name="Group 40">
              <a:extLst>
                <a:ext uri="{FF2B5EF4-FFF2-40B4-BE49-F238E27FC236}">
                  <a16:creationId xmlns:a16="http://schemas.microsoft.com/office/drawing/2014/main" id="{B8E47C16-D0E5-4DA3-B2F5-AD9D92D2E8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9" y="3164"/>
              <a:ext cx="1020" cy="453"/>
              <a:chOff x="1302" y="3120"/>
              <a:chExt cx="1020" cy="453"/>
            </a:xfrm>
          </p:grpSpPr>
          <p:sp>
            <p:nvSpPr>
              <p:cNvPr id="16403" name="Text Box 41">
                <a:extLst>
                  <a:ext uri="{FF2B5EF4-FFF2-40B4-BE49-F238E27FC236}">
                    <a16:creationId xmlns:a16="http://schemas.microsoft.com/office/drawing/2014/main" id="{5398F64F-F34A-4007-8F65-1AD8A6D01E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2" y="3323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进程调度</a:t>
                </a:r>
              </a:p>
            </p:txBody>
          </p:sp>
          <p:sp>
            <p:nvSpPr>
              <p:cNvPr id="16404" name="Line 42">
                <a:extLst>
                  <a:ext uri="{FF2B5EF4-FFF2-40B4-BE49-F238E27FC236}">
                    <a16:creationId xmlns:a16="http://schemas.microsoft.com/office/drawing/2014/main" id="{BED66C06-AB97-4BD8-B452-BB1F1A0ED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6" y="3120"/>
                <a:ext cx="576" cy="24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99" name="Group 43">
              <a:extLst>
                <a:ext uri="{FF2B5EF4-FFF2-40B4-BE49-F238E27FC236}">
                  <a16:creationId xmlns:a16="http://schemas.microsoft.com/office/drawing/2014/main" id="{D4641EC1-2FA2-4977-9ADE-D0D7F2FBD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4" y="2078"/>
              <a:ext cx="1671" cy="1954"/>
              <a:chOff x="1737" y="2034"/>
              <a:chExt cx="1671" cy="1954"/>
            </a:xfrm>
          </p:grpSpPr>
          <p:sp>
            <p:nvSpPr>
              <p:cNvPr id="16400" name="Text Box 44">
                <a:extLst>
                  <a:ext uri="{FF2B5EF4-FFF2-40B4-BE49-F238E27FC236}">
                    <a16:creationId xmlns:a16="http://schemas.microsoft.com/office/drawing/2014/main" id="{BEFAD0AC-655F-44D0-8D60-D4FCE016B8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3738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作业调度</a:t>
                </a:r>
              </a:p>
            </p:txBody>
          </p:sp>
          <p:sp>
            <p:nvSpPr>
              <p:cNvPr id="16401" name="Line 45">
                <a:extLst>
                  <a:ext uri="{FF2B5EF4-FFF2-40B4-BE49-F238E27FC236}">
                    <a16:creationId xmlns:a16="http://schemas.microsoft.com/office/drawing/2014/main" id="{88E4E310-346D-432C-A6C0-39A82C2D33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240" cy="100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2" name="Line 46">
                <a:extLst>
                  <a:ext uri="{FF2B5EF4-FFF2-40B4-BE49-F238E27FC236}">
                    <a16:creationId xmlns:a16="http://schemas.microsoft.com/office/drawing/2014/main" id="{E62E9785-92F3-4D00-8455-88E9115FF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37" y="2034"/>
                <a:ext cx="999" cy="171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22671" name="Group 47">
            <a:extLst>
              <a:ext uri="{FF2B5EF4-FFF2-40B4-BE49-F238E27FC236}">
                <a16:creationId xmlns:a16="http://schemas.microsoft.com/office/drawing/2014/main" id="{ECA2744F-C285-4394-986E-36342D6348E5}"/>
              </a:ext>
            </a:extLst>
          </p:cNvPr>
          <p:cNvGrpSpPr>
            <a:grpSpLocks/>
          </p:cNvGrpSpPr>
          <p:nvPr/>
        </p:nvGrpSpPr>
        <p:grpSpPr bwMode="auto">
          <a:xfrm>
            <a:off x="5514975" y="2622550"/>
            <a:ext cx="3521075" cy="3233738"/>
            <a:chOff x="3474" y="1652"/>
            <a:chExt cx="2169" cy="2037"/>
          </a:xfrm>
        </p:grpSpPr>
        <p:sp>
          <p:nvSpPr>
            <p:cNvPr id="16390" name="Text Box 48" descr="蓝色砂纸">
              <a:extLst>
                <a:ext uri="{FF2B5EF4-FFF2-40B4-BE49-F238E27FC236}">
                  <a16:creationId xmlns:a16="http://schemas.microsoft.com/office/drawing/2014/main" id="{36CB8307-0F92-4FE7-9608-E2840061F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1652"/>
              <a:ext cx="1632" cy="20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62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FontTx/>
                <a:buNone/>
              </a:pPr>
              <a:r>
                <a:rPr lang="zh-CN" altLang="en-US" sz="2400" b="1"/>
                <a:t>第</a:t>
              </a:r>
              <a:r>
                <a:rPr lang="en-US" altLang="zh-CN" sz="2400" b="1"/>
                <a:t>2</a:t>
              </a:r>
              <a:r>
                <a:rPr lang="zh-CN" altLang="en-US" sz="2400" b="1"/>
                <a:t>级：交换调度、</a:t>
              </a:r>
              <a:r>
                <a:rPr lang="zh-CN" altLang="en-US" sz="2000" b="1">
                  <a:solidFill>
                    <a:srgbClr val="FF3300"/>
                  </a:solidFill>
                </a:rPr>
                <a:t>中级调度</a:t>
              </a:r>
            </a:p>
            <a:p>
              <a:pPr lvl="1" eaLnBrk="1" hangingPunct="1">
                <a:lnSpc>
                  <a:spcPct val="110000"/>
                </a:lnSpc>
                <a:buFontTx/>
                <a:buBlip>
                  <a:blip r:embed="rId4"/>
                </a:buBlip>
              </a:pPr>
              <a:r>
                <a:rPr lang="zh-CN" altLang="en-US" sz="2000" b="1"/>
                <a:t>将处于外存交换区中的就绪状态或等待状态的进程调入内存，或把处于内存就绪状态或内存等待状态的进程交换到外存交换区。</a:t>
              </a:r>
            </a:p>
          </p:txBody>
        </p:sp>
        <p:sp>
          <p:nvSpPr>
            <p:cNvPr id="16391" name="Freeform 49">
              <a:extLst>
                <a:ext uri="{FF2B5EF4-FFF2-40B4-BE49-F238E27FC236}">
                  <a16:creationId xmlns:a16="http://schemas.microsoft.com/office/drawing/2014/main" id="{F6AD8410-EB60-45FC-84CA-6D0816140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1912"/>
              <a:ext cx="528" cy="200"/>
            </a:xfrm>
            <a:custGeom>
              <a:avLst/>
              <a:gdLst>
                <a:gd name="T0" fmla="*/ 0 w 528"/>
                <a:gd name="T1" fmla="*/ 200 h 200"/>
                <a:gd name="T2" fmla="*/ 144 w 528"/>
                <a:gd name="T3" fmla="*/ 8 h 200"/>
                <a:gd name="T4" fmla="*/ 528 w 528"/>
                <a:gd name="T5" fmla="*/ 152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200">
                  <a:moveTo>
                    <a:pt x="0" y="200"/>
                  </a:moveTo>
                  <a:cubicBezTo>
                    <a:pt x="28" y="108"/>
                    <a:pt x="56" y="16"/>
                    <a:pt x="144" y="8"/>
                  </a:cubicBezTo>
                  <a:cubicBezTo>
                    <a:pt x="232" y="0"/>
                    <a:pt x="464" y="128"/>
                    <a:pt x="528" y="152"/>
                  </a:cubicBezTo>
                </a:path>
              </a:pathLst>
            </a:custGeom>
            <a:noFill/>
            <a:ln w="28575" cmpd="sng">
              <a:solidFill>
                <a:srgbClr val="0099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>
            <a:extLst>
              <a:ext uri="{FF2B5EF4-FFF2-40B4-BE49-F238E27FC236}">
                <a16:creationId xmlns:a16="http://schemas.microsoft.com/office/drawing/2014/main" id="{EE0F072B-584F-4430-89DD-4C838CB25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76642BF8-48C7-4193-9102-19D82B089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141413"/>
            <a:ext cx="8286750" cy="12954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4.5 </a:t>
            </a:r>
            <a:r>
              <a:rPr lang="zh-CN" altLang="en-US" b="1">
                <a:solidFill>
                  <a:srgbClr val="0033CC"/>
                </a:solidFill>
              </a:rPr>
              <a:t>调度算法应用举例</a:t>
            </a:r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sz="2800" b="1"/>
              <a:t>先来先服务算法计算结果</a:t>
            </a:r>
          </a:p>
        </p:txBody>
      </p:sp>
      <p:graphicFrame>
        <p:nvGraphicFramePr>
          <p:cNvPr id="1016836" name="Object 4">
            <a:extLst>
              <a:ext uri="{FF2B5EF4-FFF2-40B4-BE49-F238E27FC236}">
                <a16:creationId xmlns:a16="http://schemas.microsoft.com/office/drawing/2014/main" id="{5552E077-1D19-4850-8FBD-FF9BE3DC6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188" y="3475038"/>
          <a:ext cx="8710612" cy="324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文档" r:id="rId6" imgW="5352341" imgH="1998289" progId="Word.Document.8">
                  <p:embed/>
                </p:oleObj>
              </mc:Choice>
              <mc:Fallback>
                <p:oleObj name="文档" r:id="rId6" imgW="5352341" imgH="1998289" progId="Word.Document.8">
                  <p:embed/>
                  <p:pic>
                    <p:nvPicPr>
                      <p:cNvPr id="1016836" name="Object 4">
                        <a:extLst>
                          <a:ext uri="{FF2B5EF4-FFF2-40B4-BE49-F238E27FC236}">
                            <a16:creationId xmlns:a16="http://schemas.microsoft.com/office/drawing/2014/main" id="{5552E077-1D19-4850-8FBD-FF9BE3DC6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3475038"/>
                        <a:ext cx="8710612" cy="3246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6837" name="Group 5">
            <a:extLst>
              <a:ext uri="{FF2B5EF4-FFF2-40B4-BE49-F238E27FC236}">
                <a16:creationId xmlns:a16="http://schemas.microsoft.com/office/drawing/2014/main" id="{4621B2C4-6B3B-4AC7-8CDF-9419F262A0D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436813"/>
            <a:ext cx="8343900" cy="1123950"/>
            <a:chOff x="144" y="813"/>
            <a:chExt cx="5496" cy="895"/>
          </a:xfrm>
        </p:grpSpPr>
        <p:sp>
          <p:nvSpPr>
            <p:cNvPr id="115718" name="Line 6">
              <a:extLst>
                <a:ext uri="{FF2B5EF4-FFF2-40B4-BE49-F238E27FC236}">
                  <a16:creationId xmlns:a16="http://schemas.microsoft.com/office/drawing/2014/main" id="{F73A43BA-D4E6-4C15-ACD8-7946A8E9B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152"/>
              <a:ext cx="5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19" name="Line 7">
              <a:extLst>
                <a:ext uri="{FF2B5EF4-FFF2-40B4-BE49-F238E27FC236}">
                  <a16:creationId xmlns:a16="http://schemas.microsoft.com/office/drawing/2014/main" id="{E5C341DE-02E6-4FCF-99E8-D873DD445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0" name="Line 8">
              <a:extLst>
                <a:ext uri="{FF2B5EF4-FFF2-40B4-BE49-F238E27FC236}">
                  <a16:creationId xmlns:a16="http://schemas.microsoft.com/office/drawing/2014/main" id="{2D2ADE81-A601-41F5-B0C0-8A541C1A2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1" name="Line 9">
              <a:extLst>
                <a:ext uri="{FF2B5EF4-FFF2-40B4-BE49-F238E27FC236}">
                  <a16:creationId xmlns:a16="http://schemas.microsoft.com/office/drawing/2014/main" id="{B8A6F5AC-D8C4-4646-BADA-894D29655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2" name="Line 10">
              <a:extLst>
                <a:ext uri="{FF2B5EF4-FFF2-40B4-BE49-F238E27FC236}">
                  <a16:creationId xmlns:a16="http://schemas.microsoft.com/office/drawing/2014/main" id="{6C804654-5B70-4719-AF1C-D75D9CBB1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3" name="Line 11">
              <a:extLst>
                <a:ext uri="{FF2B5EF4-FFF2-40B4-BE49-F238E27FC236}">
                  <a16:creationId xmlns:a16="http://schemas.microsoft.com/office/drawing/2014/main" id="{66DCB6E4-3685-42C1-9585-33EADC78F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4" name="Text Box 12">
              <a:extLst>
                <a:ext uri="{FF2B5EF4-FFF2-40B4-BE49-F238E27FC236}">
                  <a16:creationId xmlns:a16="http://schemas.microsoft.com/office/drawing/2014/main" id="{B8B00EAC-E07D-484B-BDB7-83EACF2A9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" y="813"/>
              <a:ext cx="576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时间</a:t>
              </a:r>
            </a:p>
          </p:txBody>
        </p:sp>
        <p:sp>
          <p:nvSpPr>
            <p:cNvPr id="115725" name="Text Box 13">
              <a:extLst>
                <a:ext uri="{FF2B5EF4-FFF2-40B4-BE49-F238E27FC236}">
                  <a16:creationId xmlns:a16="http://schemas.microsoft.com/office/drawing/2014/main" id="{76DFD3AF-0177-428A-B827-6DB20DA92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392"/>
              <a:ext cx="5376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8:00                                       10:00             10:50  11:00     11:20</a:t>
              </a:r>
            </a:p>
          </p:txBody>
        </p:sp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88ED4705-71A8-46DF-AD5E-D58919FAE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864"/>
              <a:ext cx="625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J1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120</a:t>
              </a:r>
            </a:p>
          </p:txBody>
        </p:sp>
        <p:sp>
          <p:nvSpPr>
            <p:cNvPr id="115727" name="Text Box 15">
              <a:extLst>
                <a:ext uri="{FF2B5EF4-FFF2-40B4-BE49-F238E27FC236}">
                  <a16:creationId xmlns:a16="http://schemas.microsoft.com/office/drawing/2014/main" id="{C1642381-2B2D-4942-ADF5-C93A490E2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864"/>
              <a:ext cx="38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J2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50</a:t>
              </a:r>
            </a:p>
          </p:txBody>
        </p:sp>
        <p:sp>
          <p:nvSpPr>
            <p:cNvPr id="115728" name="Text Box 16">
              <a:extLst>
                <a:ext uri="{FF2B5EF4-FFF2-40B4-BE49-F238E27FC236}">
                  <a16:creationId xmlns:a16="http://schemas.microsoft.com/office/drawing/2014/main" id="{6ECCA272-9C1A-44B1-AB0B-306406451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864"/>
              <a:ext cx="38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J3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C75ADA0A-8956-4F5A-83C1-F8D16DDB0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864"/>
              <a:ext cx="38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J4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20</a:t>
              </a: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587"/>
    </mc:Choice>
    <mc:Fallback xmlns="">
      <p:transition spd="slow" advTm="2445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6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6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6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16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6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6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6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6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8212" x="6146800" y="2762250"/>
          <p14:tracePt t="28323" x="6146800" y="2768600"/>
          <p14:tracePt t="28490" x="6146800" y="2774950"/>
          <p14:tracePt t="28506" x="6140450" y="2774950"/>
          <p14:tracePt t="28523" x="6127750" y="2787650"/>
          <p14:tracePt t="28540" x="6102350" y="2813050"/>
          <p14:tracePt t="28556" x="6076950" y="2838450"/>
          <p14:tracePt t="28573" x="6051550" y="2857500"/>
          <p14:tracePt t="28589" x="6007100" y="2882900"/>
          <p14:tracePt t="28606" x="5892800" y="2921000"/>
          <p14:tracePt t="28623" x="5784850" y="2940050"/>
          <p14:tracePt t="28640" x="5689600" y="2959100"/>
          <p14:tracePt t="28656" x="5588000" y="2959100"/>
          <p14:tracePt t="28673" x="5461000" y="2959100"/>
          <p14:tracePt t="28690" x="5257800" y="2959100"/>
          <p14:tracePt t="28706" x="5118100" y="2959100"/>
          <p14:tracePt t="28723" x="4972050" y="2959100"/>
          <p14:tracePt t="28740" x="4819650" y="2959100"/>
          <p14:tracePt t="28756" x="4667250" y="2965450"/>
          <p14:tracePt t="28773" x="4495800" y="2997200"/>
          <p14:tracePt t="28790" x="4318000" y="3028950"/>
          <p14:tracePt t="28806" x="4025900" y="3048000"/>
          <p14:tracePt t="28823" x="3771900" y="3048000"/>
          <p14:tracePt t="28840" x="3530600" y="3067050"/>
          <p14:tracePt t="28856" x="3314700" y="3086100"/>
          <p14:tracePt t="28873" x="3149600" y="3105150"/>
          <p14:tracePt t="28890" x="2978150" y="3117850"/>
          <p14:tracePt t="28906" x="2774950" y="3124200"/>
          <p14:tracePt t="28922" x="2654300" y="3105150"/>
          <p14:tracePt t="28939" x="2546350" y="3067050"/>
          <p14:tracePt t="28956" x="2457450" y="3035300"/>
          <p14:tracePt t="28973" x="2368550" y="3003550"/>
          <p14:tracePt t="28989" x="2298700" y="2965450"/>
          <p14:tracePt t="29006" x="2127250" y="2895600"/>
          <p14:tracePt t="29022" x="2006600" y="2825750"/>
          <p14:tracePt t="29039" x="1866900" y="2743200"/>
          <p14:tracePt t="29056" x="1727200" y="2679700"/>
          <p14:tracePt t="29073" x="1581150" y="2616200"/>
          <p14:tracePt t="29089" x="1460500" y="2571750"/>
          <p14:tracePt t="29105" x="1320800" y="2514600"/>
          <p14:tracePt t="29122" x="1060450" y="2444750"/>
          <p14:tracePt t="29139" x="850900" y="2400300"/>
          <p14:tracePt t="29156" x="628650" y="2387600"/>
          <p14:tracePt t="29173" x="419100" y="2393950"/>
          <p14:tracePt t="29189" x="254000" y="2432050"/>
          <p14:tracePt t="29205" x="120650" y="2540000"/>
          <p14:tracePt t="29339" x="196850" y="3917950"/>
          <p14:tracePt t="29356" x="615950" y="3981450"/>
          <p14:tracePt t="29372" x="908050" y="3981450"/>
          <p14:tracePt t="29389" x="1282700" y="3924300"/>
          <p14:tracePt t="29405" x="1727200" y="3797300"/>
          <p14:tracePt t="29422" x="2133600" y="3644900"/>
          <p14:tracePt t="29439" x="2495550" y="3486150"/>
          <p14:tracePt t="29455" x="2787650" y="3289300"/>
          <p14:tracePt t="29472" x="2889250" y="3225800"/>
          <p14:tracePt t="29489" x="2921000" y="3194050"/>
          <p14:tracePt t="29505" x="2946400" y="3168650"/>
          <p14:tracePt t="29522" x="2959100" y="3143250"/>
          <p14:tracePt t="29539" x="2946400" y="3067050"/>
          <p14:tracePt t="29555" x="2819400" y="2895600"/>
          <p14:tracePt t="29572" x="2762250" y="2832100"/>
          <p14:tracePt t="29589" x="2501900" y="2692400"/>
          <p14:tracePt t="29605" x="2317750" y="2628900"/>
          <p14:tracePt t="29622" x="2076450" y="2584450"/>
          <p14:tracePt t="29638" x="1835150" y="2565400"/>
          <p14:tracePt t="29655" x="1657350" y="2552700"/>
          <p14:tracePt t="29672" x="1466850" y="2616200"/>
          <p14:tracePt t="29689" x="1339850" y="2724150"/>
          <p14:tracePt t="29705" x="1193800" y="2870200"/>
          <p14:tracePt t="29722" x="1073150" y="3022600"/>
          <p14:tracePt t="29739" x="1016000" y="3155950"/>
          <p14:tracePt t="29755" x="977900" y="3333750"/>
          <p14:tracePt t="29771" x="996950" y="3429000"/>
          <p14:tracePt t="29788" x="1054100" y="3473450"/>
          <p14:tracePt t="29805" x="1149350" y="3498850"/>
          <p14:tracePt t="29822" x="1289050" y="3517900"/>
          <p14:tracePt t="29838" x="1530350" y="3505200"/>
          <p14:tracePt t="29855" x="1924050" y="3422650"/>
          <p14:tracePt t="29872" x="2330450" y="3257550"/>
          <p14:tracePt t="29888" x="2832100" y="2921000"/>
          <p14:tracePt t="29905" x="2952750" y="2755900"/>
          <p14:tracePt t="29922" x="2990850" y="2609850"/>
          <p14:tracePt t="29938" x="2984500" y="2501900"/>
          <p14:tracePt t="29955" x="2889250" y="2413000"/>
          <p14:tracePt t="29972" x="2673350" y="2311400"/>
          <p14:tracePt t="29988" x="2514600" y="2273300"/>
          <p14:tracePt t="30005" x="2393950" y="2266950"/>
          <p14:tracePt t="30021" x="2305050" y="2254250"/>
          <p14:tracePt t="30038" x="2254250" y="2254250"/>
          <p14:tracePt t="30055" x="2235200" y="2260600"/>
          <p14:tracePt t="30071" x="2222500" y="2273300"/>
          <p14:tracePt t="30088" x="2209800" y="2279650"/>
          <p14:tracePt t="30105" x="2197100" y="2286000"/>
          <p14:tracePt t="30238" x="2197100" y="2292350"/>
          <p14:tracePt t="30271" x="2178050" y="2292350"/>
          <p14:tracePt t="30288" x="2165350" y="2292350"/>
          <p14:tracePt t="30305" x="2159000" y="2298700"/>
          <p14:tracePt t="30321" x="2146300" y="2298700"/>
          <p14:tracePt t="30338" x="2120900" y="2311400"/>
          <p14:tracePt t="30356" x="2082800" y="2330450"/>
          <p14:tracePt t="30371" x="2044700" y="2362200"/>
          <p14:tracePt t="30388" x="1974850" y="2406650"/>
          <p14:tracePt t="30405" x="1847850" y="2508250"/>
          <p14:tracePt t="30421" x="1714500" y="2641600"/>
          <p14:tracePt t="30438" x="1600200" y="2794000"/>
          <p14:tracePt t="30455" x="1524000" y="2940050"/>
          <p14:tracePt t="30457" x="1492250" y="3022600"/>
          <p14:tracePt t="30471" x="1473200" y="3098800"/>
          <p14:tracePt t="30488" x="1441450" y="3346450"/>
          <p14:tracePt t="30504" x="1460500" y="3536950"/>
          <p14:tracePt t="30521" x="1466850" y="3765550"/>
          <p14:tracePt t="30538" x="1466850" y="4006850"/>
          <p14:tracePt t="30555" x="1479550" y="4184650"/>
          <p14:tracePt t="30571" x="1524000" y="4362450"/>
          <p14:tracePt t="30588" x="1543050" y="4413250"/>
          <p14:tracePt t="30604" x="1593850" y="4578350"/>
          <p14:tracePt t="30621" x="1631950" y="4654550"/>
          <p14:tracePt t="30638" x="1663700" y="4730750"/>
          <p14:tracePt t="30654" x="1682750" y="4787900"/>
          <p14:tracePt t="30671" x="1701800" y="4857750"/>
          <p14:tracePt t="30687" x="1714500" y="4902200"/>
          <p14:tracePt t="30704" x="1752600" y="4940300"/>
          <p14:tracePt t="30721" x="1778000" y="4965700"/>
          <p14:tracePt t="30738" x="1803400" y="5003800"/>
          <p14:tracePt t="30754" x="1835150" y="5035550"/>
          <p14:tracePt t="30771" x="1879600" y="5118100"/>
          <p14:tracePt t="30788" x="1905000" y="5175250"/>
          <p14:tracePt t="30804" x="1930400" y="5226050"/>
          <p14:tracePt t="30821" x="1962150" y="5270500"/>
          <p14:tracePt t="30838" x="2000250" y="5295900"/>
          <p14:tracePt t="30854" x="2025650" y="5308600"/>
          <p14:tracePt t="30871" x="2032000" y="5308600"/>
          <p14:tracePt t="30888" x="2038350" y="5308600"/>
          <p14:tracePt t="30937" x="2044700" y="5308600"/>
          <p14:tracePt t="30954" x="2051050" y="5283200"/>
          <p14:tracePt t="30971" x="2044700" y="5232400"/>
          <p14:tracePt t="30987" x="1968500" y="5149850"/>
          <p14:tracePt t="31004" x="1803400" y="5054600"/>
          <p14:tracePt t="31021" x="1714500" y="5022850"/>
          <p14:tracePt t="31037" x="1663700" y="5003800"/>
          <p14:tracePt t="31054" x="1638300" y="4997450"/>
          <p14:tracePt t="31071" x="1625600" y="4997450"/>
          <p14:tracePt t="31088" x="1612900" y="4997450"/>
          <p14:tracePt t="31104" x="1593850" y="5022850"/>
          <p14:tracePt t="31120" x="1574800" y="5054600"/>
          <p14:tracePt t="31137" x="1568450" y="5080000"/>
          <p14:tracePt t="31154" x="1562100" y="5092700"/>
          <p14:tracePt t="31171" x="1562100" y="5105400"/>
          <p14:tracePt t="31187" x="1555750" y="5111750"/>
          <p14:tracePt t="31204" x="1555750" y="5118100"/>
          <p14:tracePt t="31220" x="1555750" y="5124450"/>
          <p14:tracePt t="31470" x="1562100" y="5124450"/>
          <p14:tracePt t="31520" x="1568450" y="5124450"/>
          <p14:tracePt t="31554" x="1568450" y="5111750"/>
          <p14:tracePt t="31570" x="1536700" y="5086350"/>
          <p14:tracePt t="31587" x="1365250" y="5035550"/>
          <p14:tracePt t="31604" x="1212850" y="5016500"/>
          <p14:tracePt t="31620" x="1130300" y="5016500"/>
          <p14:tracePt t="31636" x="914400" y="5016500"/>
          <p14:tracePt t="31653" x="812800" y="5029200"/>
          <p14:tracePt t="31670" x="793750" y="5035550"/>
          <p14:tracePt t="31737" x="819150" y="5054600"/>
          <p14:tracePt t="31753" x="825500" y="5060950"/>
          <p14:tracePt t="31770" x="831850" y="5067300"/>
          <p14:tracePt t="31787" x="831850" y="5073650"/>
          <p14:tracePt t="31803" x="844550" y="5086350"/>
          <p14:tracePt t="31820" x="850900" y="5086350"/>
          <p14:tracePt t="31836" x="863600" y="5099050"/>
          <p14:tracePt t="31853" x="876300" y="5105400"/>
          <p14:tracePt t="31870" x="876300" y="5111750"/>
          <p14:tracePt t="31920" x="889000" y="5130800"/>
          <p14:tracePt t="31937" x="901700" y="5137150"/>
          <p14:tracePt t="31953" x="933450" y="5168900"/>
          <p14:tracePt t="31970" x="977900" y="5187950"/>
          <p14:tracePt t="31986" x="1028700" y="5200650"/>
          <p14:tracePt t="32003" x="1111250" y="5207000"/>
          <p14:tracePt t="32020" x="1225550" y="5226050"/>
          <p14:tracePt t="32036" x="1384300" y="5257800"/>
          <p14:tracePt t="32053" x="1581150" y="5283200"/>
          <p14:tracePt t="32069" x="1746250" y="5327650"/>
          <p14:tracePt t="32086" x="1898650" y="5353050"/>
          <p14:tracePt t="32103" x="1930400" y="5353050"/>
          <p14:tracePt t="32120" x="1943100" y="5353050"/>
          <p14:tracePt t="32203" x="1949450" y="5353050"/>
          <p14:tracePt t="32320" x="1949450" y="5346700"/>
          <p14:tracePt t="32336" x="1949450" y="5340350"/>
          <p14:tracePt t="32353" x="1949450" y="5334000"/>
          <p14:tracePt t="32370" x="1949450" y="5321300"/>
          <p14:tracePt t="32386" x="1949450" y="5314950"/>
          <p14:tracePt t="32403" x="1949450" y="5295900"/>
          <p14:tracePt t="32420" x="1936750" y="5283200"/>
          <p14:tracePt t="32436" x="1917700" y="5264150"/>
          <p14:tracePt t="32452" x="1905000" y="5251450"/>
          <p14:tracePt t="32469" x="1892300" y="5232400"/>
          <p14:tracePt t="32486" x="1879600" y="5226050"/>
          <p14:tracePt t="32503" x="1873250" y="5226050"/>
          <p14:tracePt t="32519" x="1860550" y="5226050"/>
          <p14:tracePt t="32536" x="1847850" y="5226050"/>
          <p14:tracePt t="32552" x="1835150" y="5226050"/>
          <p14:tracePt t="32569" x="1822450" y="5226050"/>
          <p14:tracePt t="32586" x="1809750" y="5226050"/>
          <p14:tracePt t="32603" x="1790700" y="5226050"/>
          <p14:tracePt t="32619" x="1778000" y="5226050"/>
          <p14:tracePt t="32636" x="1758950" y="5238750"/>
          <p14:tracePt t="32652" x="1733550" y="5245100"/>
          <p14:tracePt t="32669" x="1708150" y="5257800"/>
          <p14:tracePt t="32686" x="1695450" y="5264150"/>
          <p14:tracePt t="32702" x="1689100" y="5270500"/>
          <p14:tracePt t="32719" x="1682750" y="5289550"/>
          <p14:tracePt t="32736" x="1670050" y="5314950"/>
          <p14:tracePt t="32752" x="1663700" y="5340350"/>
          <p14:tracePt t="32769" x="1663700" y="5378450"/>
          <p14:tracePt t="32785" x="1663700" y="5391150"/>
          <p14:tracePt t="32802" x="1682750" y="5416550"/>
          <p14:tracePt t="32802" x="1689100" y="5429250"/>
          <p14:tracePt t="32819" x="1708150" y="5448300"/>
          <p14:tracePt t="32836" x="1733550" y="5461000"/>
          <p14:tracePt t="32852" x="1746250" y="5467350"/>
          <p14:tracePt t="32869" x="1778000" y="5480050"/>
          <p14:tracePt t="32885" x="1809750" y="5492750"/>
          <p14:tracePt t="32902" x="1879600" y="5530850"/>
          <p14:tracePt t="32919" x="1949450" y="5543550"/>
          <p14:tracePt t="32936" x="2000250" y="5556250"/>
          <p14:tracePt t="32952" x="2025650" y="5556250"/>
          <p14:tracePt t="32969" x="2038350" y="5556250"/>
          <p14:tracePt t="32985" x="2044700" y="5549900"/>
          <p14:tracePt t="33002" x="2051050" y="5524500"/>
          <p14:tracePt t="33019" x="2051050" y="5499100"/>
          <p14:tracePt t="33035" x="2038350" y="5473700"/>
          <p14:tracePt t="33052" x="1993900" y="5435600"/>
          <p14:tracePt t="33069" x="1968500" y="5403850"/>
          <p14:tracePt t="33085" x="1936750" y="5384800"/>
          <p14:tracePt t="33102" x="1911350" y="5378450"/>
          <p14:tracePt t="33119" x="1879600" y="5372100"/>
          <p14:tracePt t="33135" x="1854200" y="5365750"/>
          <p14:tracePt t="33153" x="1835150" y="5365750"/>
          <p14:tracePt t="33169" x="1797050" y="5359400"/>
          <p14:tracePt t="33185" x="1771650" y="5353050"/>
          <p14:tracePt t="33202" x="1746250" y="5346700"/>
          <p14:tracePt t="33219" x="1708150" y="5340350"/>
          <p14:tracePt t="33235" x="1663700" y="5334000"/>
          <p14:tracePt t="33252" x="1612900" y="5327650"/>
          <p14:tracePt t="33269" x="1574800" y="5327650"/>
          <p14:tracePt t="33285" x="1536700" y="5334000"/>
          <p14:tracePt t="33302" x="1511300" y="5346700"/>
          <p14:tracePt t="33319" x="1466850" y="5359400"/>
          <p14:tracePt t="33335" x="1435100" y="5365750"/>
          <p14:tracePt t="33352" x="1409700" y="5372100"/>
          <p14:tracePt t="33369" x="1384300" y="5378450"/>
          <p14:tracePt t="33385" x="1358900" y="5378450"/>
          <p14:tracePt t="33402" x="1320800" y="5384800"/>
          <p14:tracePt t="33419" x="1282700" y="5391150"/>
          <p14:tracePt t="33435" x="1250950" y="5397500"/>
          <p14:tracePt t="33452" x="1206500" y="5397500"/>
          <p14:tracePt t="33469" x="1155700" y="5410200"/>
          <p14:tracePt t="33485" x="1123950" y="5410200"/>
          <p14:tracePt t="33502" x="1111250" y="5410200"/>
          <p14:tracePt t="33518" x="1085850" y="5410200"/>
          <p14:tracePt t="33535" x="1060450" y="5410200"/>
          <p14:tracePt t="33552" x="1035050" y="5403850"/>
          <p14:tracePt t="33568" x="1009650" y="5403850"/>
          <p14:tracePt t="33585" x="1003300" y="5397500"/>
          <p14:tracePt t="33602" x="984250" y="5397500"/>
          <p14:tracePt t="33618" x="971550" y="5397500"/>
          <p14:tracePt t="33634" x="965200" y="5397500"/>
          <p14:tracePt t="33651" x="965200" y="5403850"/>
          <p14:tracePt t="33668" x="958850" y="5403850"/>
          <p14:tracePt t="33685" x="952500" y="5416550"/>
          <p14:tracePt t="33701" x="952500" y="5422900"/>
          <p14:tracePt t="33735" x="952500" y="5429250"/>
          <p14:tracePt t="33752" x="952500" y="5435600"/>
          <p14:tracePt t="33768" x="952500" y="5448300"/>
          <p14:tracePt t="33785" x="958850" y="5461000"/>
          <p14:tracePt t="33801" x="965200" y="5467350"/>
          <p14:tracePt t="33818" x="965200" y="5473700"/>
          <p14:tracePt t="33851" x="977900" y="5473700"/>
          <p14:tracePt t="33868" x="996950" y="5480050"/>
          <p14:tracePt t="33884" x="1035050" y="5486400"/>
          <p14:tracePt t="33901" x="1085850" y="5511800"/>
          <p14:tracePt t="33918" x="1168400" y="5524500"/>
          <p14:tracePt t="33935" x="1282700" y="5543550"/>
          <p14:tracePt t="33951" x="1428750" y="5575300"/>
          <p14:tracePt t="33968" x="1657350" y="5632450"/>
          <p14:tracePt t="33984" x="1778000" y="5702300"/>
          <p14:tracePt t="34001" x="1879600" y="5765800"/>
          <p14:tracePt t="34018" x="1924050" y="5797550"/>
          <p14:tracePt t="34035" x="1943100" y="5810250"/>
          <p14:tracePt t="34051" x="1949450" y="5816600"/>
          <p14:tracePt t="34151" x="1962150" y="5816600"/>
          <p14:tracePt t="34168" x="1968500" y="5810250"/>
          <p14:tracePt t="34185" x="1981200" y="5803900"/>
          <p14:tracePt t="34201" x="1987550" y="5784850"/>
          <p14:tracePt t="34218" x="2006600" y="5772150"/>
          <p14:tracePt t="34234" x="2032000" y="5746750"/>
          <p14:tracePt t="34251" x="2063750" y="5695950"/>
          <p14:tracePt t="34268" x="2076450" y="5645150"/>
          <p14:tracePt t="34285" x="2076450" y="5594350"/>
          <p14:tracePt t="34301" x="2063750" y="5556250"/>
          <p14:tracePt t="34317" x="2038350" y="5530850"/>
          <p14:tracePt t="34334" x="1987550" y="5518150"/>
          <p14:tracePt t="34351" x="1943100" y="5518150"/>
          <p14:tracePt t="34368" x="1911350" y="5530850"/>
          <p14:tracePt t="34384" x="1885950" y="5556250"/>
          <p14:tracePt t="34401" x="1841500" y="5600700"/>
          <p14:tracePt t="34418" x="1828800" y="5607050"/>
          <p14:tracePt t="34434" x="1797050" y="5645150"/>
          <p14:tracePt t="34450" x="1784350" y="5670550"/>
          <p14:tracePt t="34468" x="1778000" y="5695950"/>
          <p14:tracePt t="34484" x="1778000" y="5721350"/>
          <p14:tracePt t="34501" x="1778000" y="5746750"/>
          <p14:tracePt t="34517" x="1784350" y="5772150"/>
          <p14:tracePt t="34534" x="1809750" y="5797550"/>
          <p14:tracePt t="34550" x="1816100" y="5810250"/>
          <p14:tracePt t="34567" x="1828800" y="5810250"/>
          <p14:tracePt t="34584" x="1847850" y="5816600"/>
          <p14:tracePt t="34600" x="1860550" y="5816600"/>
          <p14:tracePt t="34617" x="1866900" y="5816600"/>
          <p14:tracePt t="34634" x="1873250" y="5816600"/>
          <p14:tracePt t="34684" x="1879600" y="5810250"/>
          <p14:tracePt t="34701" x="1879600" y="5803900"/>
          <p14:tracePt t="34717" x="1879600" y="5797550"/>
          <p14:tracePt t="34734" x="1879600" y="5791200"/>
          <p14:tracePt t="34750" x="1847850" y="5765800"/>
          <p14:tracePt t="34767" x="1816100" y="5746750"/>
          <p14:tracePt t="34784" x="1790700" y="5721350"/>
          <p14:tracePt t="34800" x="1765300" y="5695950"/>
          <p14:tracePt t="34818" x="1727200" y="5651500"/>
          <p14:tracePt t="34833" x="1708150" y="5645150"/>
          <p14:tracePt t="34850" x="1644650" y="5600700"/>
          <p14:tracePt t="34867" x="1600200" y="5575300"/>
          <p14:tracePt t="34884" x="1562100" y="5543550"/>
          <p14:tracePt t="34900" x="1536700" y="5524500"/>
          <p14:tracePt t="34917" x="1504950" y="5511800"/>
          <p14:tracePt t="34933" x="1479550" y="5505450"/>
          <p14:tracePt t="34950" x="1441450" y="5492750"/>
          <p14:tracePt t="34967" x="1409700" y="5486400"/>
          <p14:tracePt t="34984" x="1358900" y="5473700"/>
          <p14:tracePt t="35000" x="1263650" y="5454650"/>
          <p14:tracePt t="35017" x="1187450" y="5454650"/>
          <p14:tracePt t="35034" x="1130300" y="5454650"/>
          <p14:tracePt t="35050" x="1066800" y="5454650"/>
          <p14:tracePt t="35067" x="1041400" y="5467350"/>
          <p14:tracePt t="35084" x="1016000" y="5492750"/>
          <p14:tracePt t="35100" x="958850" y="5518150"/>
          <p14:tracePt t="35117" x="920750" y="5556250"/>
          <p14:tracePt t="35133" x="882650" y="5600700"/>
          <p14:tracePt t="35150" x="857250" y="5626100"/>
          <p14:tracePt t="35167" x="819150" y="5676900"/>
          <p14:tracePt t="35184" x="806450" y="5715000"/>
          <p14:tracePt t="35200" x="793750" y="5759450"/>
          <p14:tracePt t="35217" x="787400" y="5810250"/>
          <p14:tracePt t="35233" x="787400" y="5842000"/>
          <p14:tracePt t="35250" x="800100" y="5867400"/>
          <p14:tracePt t="35266" x="825500" y="5892800"/>
          <p14:tracePt t="35283" x="857250" y="5911850"/>
          <p14:tracePt t="35300" x="882650" y="5918200"/>
          <p14:tracePt t="35316" x="908050" y="5918200"/>
          <p14:tracePt t="35333" x="946150" y="5918200"/>
          <p14:tracePt t="35350" x="990600" y="5899150"/>
          <p14:tracePt t="35367" x="1022350" y="5886450"/>
          <p14:tracePt t="35383" x="1054100" y="5873750"/>
          <p14:tracePt t="35383" x="1060450" y="5873750"/>
          <p14:tracePt t="35400" x="1066800" y="5867400"/>
          <p14:tracePt t="35433" x="1073150" y="5867400"/>
          <p14:tracePt t="35666" x="1079500" y="5867400"/>
          <p14:tracePt t="35833" x="1079500" y="5848350"/>
          <p14:tracePt t="35849" x="1079500" y="5835650"/>
          <p14:tracePt t="35866" x="1079500" y="5822950"/>
          <p14:tracePt t="36182" x="1073150" y="5816600"/>
          <p14:tracePt t="36333" x="1066800" y="5816600"/>
          <p14:tracePt t="36515" x="1060450" y="5816600"/>
          <p14:tracePt t="36532" x="1054100" y="5778500"/>
          <p14:tracePt t="36549" x="1047750" y="5753100"/>
          <p14:tracePt t="36565" x="1035050" y="5727700"/>
          <p14:tracePt t="36582" x="1022350" y="5702300"/>
          <p14:tracePt t="36599" x="990600" y="5664200"/>
          <p14:tracePt t="36615" x="984250" y="5638800"/>
          <p14:tracePt t="36632" x="965200" y="5607050"/>
          <p14:tracePt t="36649" x="939800" y="5549900"/>
          <p14:tracePt t="36665" x="920750" y="5518150"/>
          <p14:tracePt t="36682" x="895350" y="5486400"/>
          <p14:tracePt t="36698" x="889000" y="5467350"/>
          <p14:tracePt t="36715" x="882650" y="5435600"/>
          <p14:tracePt t="36732" x="876300" y="5429250"/>
          <p14:tracePt t="36749" x="876300" y="5416550"/>
          <p14:tracePt t="36765" x="876300" y="5403850"/>
          <p14:tracePt t="36782" x="876300" y="5397500"/>
          <p14:tracePt t="36798" x="876300" y="5372100"/>
          <p14:tracePt t="36815" x="876300" y="5365750"/>
          <p14:tracePt t="36882" x="889000" y="5365750"/>
          <p14:tracePt t="36898" x="895350" y="5359400"/>
          <p14:tracePt t="37015" x="882650" y="5346700"/>
          <p14:tracePt t="37031" x="857250" y="5327650"/>
          <p14:tracePt t="37048" x="831850" y="5314950"/>
          <p14:tracePt t="37065" x="819150" y="5308600"/>
          <p14:tracePt t="37082" x="812800" y="5302250"/>
          <p14:tracePt t="37098" x="806450" y="5295900"/>
          <p14:tracePt t="37115" x="793750" y="5276850"/>
          <p14:tracePt t="37132" x="787400" y="5264150"/>
          <p14:tracePt t="37148" x="774700" y="5251450"/>
          <p14:tracePt t="37165" x="768350" y="5245100"/>
          <p14:tracePt t="37182" x="762000" y="5238750"/>
          <p14:tracePt t="37198" x="755650" y="5219700"/>
          <p14:tracePt t="37214" x="749300" y="5181600"/>
          <p14:tracePt t="37232" x="742950" y="5162550"/>
          <p14:tracePt t="37248" x="742950" y="5143500"/>
          <p14:tracePt t="37264" x="730250" y="5111750"/>
          <p14:tracePt t="37282" x="723900" y="5099050"/>
          <p14:tracePt t="37298" x="717550" y="5086350"/>
          <p14:tracePt t="37315" x="717550" y="5080000"/>
          <p14:tracePt t="37332" x="711200" y="5067300"/>
          <p14:tracePt t="37348" x="711200" y="5060950"/>
          <p14:tracePt t="37365" x="711200" y="5029200"/>
          <p14:tracePt t="37382" x="704850" y="5016500"/>
          <p14:tracePt t="37398" x="698500" y="4978400"/>
          <p14:tracePt t="37414" x="698500" y="4965700"/>
          <p14:tracePt t="37431" x="698500" y="4946650"/>
          <p14:tracePt t="37448" x="698500" y="4927600"/>
          <p14:tracePt t="37465" x="698500" y="4902200"/>
          <p14:tracePt t="37482" x="698500" y="4889500"/>
          <p14:tracePt t="37498" x="698500" y="4864100"/>
          <p14:tracePt t="37515" x="711200" y="4826000"/>
          <p14:tracePt t="37531" x="711200" y="4806950"/>
          <p14:tracePt t="37548" x="717550" y="4794250"/>
          <p14:tracePt t="37565" x="723900" y="4775200"/>
          <p14:tracePt t="37581" x="723900" y="4768850"/>
          <p14:tracePt t="37598" x="723900" y="4762500"/>
          <p14:tracePt t="37614" x="730250" y="4749800"/>
          <p14:tracePt t="37631" x="736600" y="4737100"/>
          <p14:tracePt t="37648" x="742950" y="4724400"/>
          <p14:tracePt t="37664" x="742950" y="4718050"/>
          <p14:tracePt t="37681" x="749300" y="4711700"/>
          <p14:tracePt t="37698" x="755650" y="4705350"/>
          <p14:tracePt t="37715" x="762000" y="4699000"/>
          <p14:tracePt t="37731" x="774700" y="4679950"/>
          <p14:tracePt t="37748" x="781050" y="4673600"/>
          <p14:tracePt t="37764" x="787400" y="4667250"/>
          <p14:tracePt t="37798" x="793750" y="4667250"/>
          <p14:tracePt t="37815" x="812800" y="4660900"/>
          <p14:tracePt t="37831" x="838200" y="4654550"/>
          <p14:tracePt t="37847" x="863600" y="4648200"/>
          <p14:tracePt t="37864" x="882650" y="4641850"/>
          <p14:tracePt t="37881" x="889000" y="4641850"/>
          <p14:tracePt t="37898" x="908050" y="4641850"/>
          <p14:tracePt t="37914" x="927100" y="4641850"/>
          <p14:tracePt t="37931" x="965200" y="4641850"/>
          <p14:tracePt t="37948" x="1022350" y="4641850"/>
          <p14:tracePt t="37949" x="1060450" y="4641850"/>
          <p14:tracePt t="37964" x="1130300" y="4641850"/>
          <p14:tracePt t="37981" x="1200150" y="4667250"/>
          <p14:tracePt t="37998" x="1270000" y="4692650"/>
          <p14:tracePt t="38014" x="1314450" y="4718050"/>
          <p14:tracePt t="38031" x="1352550" y="4737100"/>
          <p14:tracePt t="38048" x="1377950" y="4743450"/>
          <p14:tracePt t="38064" x="1390650" y="4749800"/>
          <p14:tracePt t="38080" x="1409700" y="4756150"/>
          <p14:tracePt t="38097" x="1416050" y="4756150"/>
          <p14:tracePt t="38114" x="1428750" y="4762500"/>
          <p14:tracePt t="38131" x="1435100" y="4775200"/>
          <p14:tracePt t="38147" x="1454150" y="4787900"/>
          <p14:tracePt t="38164" x="1473200" y="4794250"/>
          <p14:tracePt t="38180" x="1498600" y="4813300"/>
          <p14:tracePt t="38197" x="1536700" y="4832350"/>
          <p14:tracePt t="38214" x="1562100" y="4838700"/>
          <p14:tracePt t="38231" x="1600200" y="4851400"/>
          <p14:tracePt t="38247" x="1644650" y="4851400"/>
          <p14:tracePt t="38264" x="1720850" y="4857750"/>
          <p14:tracePt t="38281" x="1860550" y="4883150"/>
          <p14:tracePt t="38297" x="1911350" y="4902200"/>
          <p14:tracePt t="38314" x="2076450" y="4933950"/>
          <p14:tracePt t="38331" x="2184400" y="4972050"/>
          <p14:tracePt t="38347" x="2286000" y="5010150"/>
          <p14:tracePt t="38364" x="2381250" y="5054600"/>
          <p14:tracePt t="38381" x="2444750" y="5086350"/>
          <p14:tracePt t="38397" x="2514600" y="5130800"/>
          <p14:tracePt t="38413" x="2540000" y="5156200"/>
          <p14:tracePt t="38431" x="2565400" y="5175250"/>
          <p14:tracePt t="38447" x="2584450" y="5187950"/>
          <p14:tracePt t="38464" x="2590800" y="5200650"/>
          <p14:tracePt t="38513" x="2597150" y="5200650"/>
          <p14:tracePt t="38530" x="2603500" y="5200650"/>
          <p14:tracePt t="38647" x="2603500" y="5207000"/>
          <p14:tracePt t="38730" x="2609850" y="5207000"/>
          <p14:tracePt t="38747" x="2609850" y="5200650"/>
          <p14:tracePt t="39129" x="2597150" y="5207000"/>
          <p14:tracePt t="39146" x="2578100" y="5219700"/>
          <p14:tracePt t="39163" x="2552700" y="5245100"/>
          <p14:tracePt t="39179" x="2552700" y="5251450"/>
          <p14:tracePt t="39279" x="2546350" y="5257800"/>
          <p14:tracePt t="39313" x="2546350" y="5264150"/>
          <p14:tracePt t="39346" x="2540000" y="5264150"/>
          <p14:tracePt t="39679" x="2533650" y="5276850"/>
          <p14:tracePt t="39696" x="2533650" y="5283200"/>
          <p14:tracePt t="39713" x="2527300" y="5289550"/>
          <p14:tracePt t="39729" x="2527300" y="5295900"/>
          <p14:tracePt t="39846" x="2520950" y="5295900"/>
          <p14:tracePt t="40029" x="2501900" y="5302250"/>
          <p14:tracePt t="40045" x="2425700" y="5308600"/>
          <p14:tracePt t="40063" x="2317750" y="5308600"/>
          <p14:tracePt t="40079" x="2152650" y="5308600"/>
          <p14:tracePt t="40095" x="2044700" y="5327650"/>
          <p14:tracePt t="40112" x="1930400" y="5340350"/>
          <p14:tracePt t="40129" x="1822450" y="5346700"/>
          <p14:tracePt t="40145" x="1720850" y="5346700"/>
          <p14:tracePt t="40162" x="1612900" y="5353050"/>
          <p14:tracePt t="40179" x="1511300" y="5365750"/>
          <p14:tracePt t="40195" x="1377950" y="5372100"/>
          <p14:tracePt t="40212" x="1346200" y="5372100"/>
          <p14:tracePt t="40229" x="1327150" y="5353050"/>
          <p14:tracePt t="40245" x="1295400" y="5321300"/>
          <p14:tracePt t="40262" x="1276350" y="5276850"/>
          <p14:tracePt t="40279" x="1263650" y="5232400"/>
          <p14:tracePt t="40295" x="1250950" y="5187950"/>
          <p14:tracePt t="40312" x="1238250" y="5162550"/>
          <p14:tracePt t="40329" x="1238250" y="5149850"/>
          <p14:tracePt t="40345" x="1238250" y="5143500"/>
          <p14:tracePt t="40379" x="1238250" y="5137150"/>
          <p14:tracePt t="40395" x="1238250" y="5130800"/>
          <p14:tracePt t="40429" x="1238250" y="5118100"/>
          <p14:tracePt t="40445" x="1238250" y="5099050"/>
          <p14:tracePt t="40462" x="1238250" y="5092700"/>
          <p14:tracePt t="40479" x="1238250" y="5086350"/>
          <p14:tracePt t="40495" x="1238250" y="5073650"/>
          <p14:tracePt t="40512" x="1231900" y="5067300"/>
          <p14:tracePt t="40528" x="1225550" y="5067300"/>
          <p14:tracePt t="40545" x="1206500" y="5054600"/>
          <p14:tracePt t="40562" x="1193800" y="5041900"/>
          <p14:tracePt t="40578" x="1181100" y="5016500"/>
          <p14:tracePt t="40595" x="1174750" y="5003800"/>
          <p14:tracePt t="40612" x="1162050" y="4997450"/>
          <p14:tracePt t="40628" x="1149350" y="4997450"/>
          <p14:tracePt t="40645" x="1143000" y="5003800"/>
          <p14:tracePt t="40662" x="1123950" y="5029200"/>
          <p14:tracePt t="40678" x="1098550" y="5054600"/>
          <p14:tracePt t="40695" x="1079500" y="5099050"/>
          <p14:tracePt t="40712" x="1054100" y="5194300"/>
          <p14:tracePt t="40712" x="1035050" y="5251450"/>
          <p14:tracePt t="40728" x="1009650" y="5359400"/>
          <p14:tracePt t="40744" x="990600" y="5467350"/>
          <p14:tracePt t="40762" x="977900" y="5568950"/>
          <p14:tracePt t="40778" x="971550" y="5676900"/>
          <p14:tracePt t="40795" x="971550" y="5753100"/>
          <p14:tracePt t="40812" x="990600" y="5797550"/>
          <p14:tracePt t="40828" x="1009650" y="5835650"/>
          <p14:tracePt t="40845" x="1009650" y="5842000"/>
          <p14:tracePt t="40862" x="1016000" y="5854700"/>
          <p14:tracePt t="40878" x="1035050" y="5861050"/>
          <p14:tracePt t="40895" x="1041400" y="5873750"/>
          <p14:tracePt t="40911" x="1047750" y="5886450"/>
          <p14:tracePt t="40928" x="1054100" y="5892800"/>
          <p14:tracePt t="40944" x="1054100" y="5899150"/>
          <p14:tracePt t="41127" x="1054100" y="5905500"/>
          <p14:tracePt t="41227" x="1060450" y="5905500"/>
          <p14:tracePt t="41245" x="1066800" y="5905500"/>
          <p14:tracePt t="41261" x="1073150" y="5905500"/>
          <p14:tracePt t="41277" x="1085850" y="5905500"/>
          <p14:tracePt t="41311" x="1092200" y="5905500"/>
          <p14:tracePt t="41344" x="1092200" y="5892800"/>
          <p14:tracePt t="41361" x="1098550" y="5880100"/>
          <p14:tracePt t="41395" x="1104900" y="5873750"/>
          <p14:tracePt t="41411" x="1117600" y="5861050"/>
          <p14:tracePt t="41427" x="1123950" y="5848350"/>
          <p14:tracePt t="41444" x="1136650" y="5810250"/>
          <p14:tracePt t="41461" x="1149350" y="5784850"/>
          <p14:tracePt t="41477" x="1155700" y="5772150"/>
          <p14:tracePt t="41494" x="1155700" y="5765800"/>
          <p14:tracePt t="41594" x="1155700" y="5772150"/>
          <p14:tracePt t="41611" x="1155700" y="5778500"/>
          <p14:tracePt t="41644" x="1155700" y="5791200"/>
          <p14:tracePt t="41661" x="1155700" y="5797550"/>
          <p14:tracePt t="41677" x="1155700" y="5803900"/>
          <p14:tracePt t="41794" x="1155700" y="5784850"/>
          <p14:tracePt t="41810" x="1155700" y="5753100"/>
          <p14:tracePt t="41827" x="1155700" y="5727700"/>
          <p14:tracePt t="41844" x="1155700" y="5708650"/>
          <p14:tracePt t="41860" x="1155700" y="5683250"/>
          <p14:tracePt t="41877" x="1149350" y="5657850"/>
          <p14:tracePt t="41894" x="1130300" y="5607050"/>
          <p14:tracePt t="41910" x="1104900" y="5518150"/>
          <p14:tracePt t="41927" x="1073150" y="5441950"/>
          <p14:tracePt t="41944" x="1035050" y="5372100"/>
          <p14:tracePt t="41960" x="1003300" y="5295900"/>
          <p14:tracePt t="41977" x="971550" y="5200650"/>
          <p14:tracePt t="41994" x="933450" y="5054600"/>
          <p14:tracePt t="42010" x="882650" y="4794250"/>
          <p14:tracePt t="42027" x="838200" y="4635500"/>
          <p14:tracePt t="42044" x="831850" y="4502150"/>
          <p14:tracePt t="42060" x="850900" y="4394200"/>
          <p14:tracePt t="42077" x="882650" y="4286250"/>
          <p14:tracePt t="42094" x="908050" y="4191000"/>
          <p14:tracePt t="42110" x="920750" y="4095750"/>
          <p14:tracePt t="42127" x="971550" y="3930650"/>
          <p14:tracePt t="42144" x="1003300" y="3822700"/>
          <p14:tracePt t="42160" x="1054100" y="3714750"/>
          <p14:tracePt t="42177" x="1098550" y="3613150"/>
          <p14:tracePt t="42194" x="1143000" y="3498850"/>
          <p14:tracePt t="42210" x="1181100" y="3390900"/>
          <p14:tracePt t="42227" x="1225550" y="3282950"/>
          <p14:tracePt t="42243" x="1289050" y="3136900"/>
          <p14:tracePt t="42260" x="1320800" y="3073400"/>
          <p14:tracePt t="42277" x="1346200" y="3048000"/>
          <p14:tracePt t="42293" x="1371600" y="3022600"/>
          <p14:tracePt t="42310" x="1403350" y="2984500"/>
          <p14:tracePt t="42326" x="1435100" y="2952750"/>
          <p14:tracePt t="42343" x="1466850" y="2921000"/>
          <p14:tracePt t="42360" x="1504950" y="2889250"/>
          <p14:tracePt t="42376" x="1517650" y="2870200"/>
          <p14:tracePt t="42393" x="1530350" y="2863850"/>
          <p14:tracePt t="42410" x="1530350" y="2857500"/>
          <p14:tracePt t="42427" x="1536700" y="2851150"/>
          <p14:tracePt t="42477" x="1543050" y="2844800"/>
          <p14:tracePt t="42493" x="1555750" y="2844800"/>
          <p14:tracePt t="42510" x="1562100" y="2832100"/>
          <p14:tracePt t="42527" x="1568450" y="2832100"/>
          <p14:tracePt t="42593" x="1568450" y="2844800"/>
          <p14:tracePt t="42610" x="1562100" y="2870200"/>
          <p14:tracePt t="42626" x="1555750" y="2895600"/>
          <p14:tracePt t="42643" x="1549400" y="2921000"/>
          <p14:tracePt t="42660" x="1517650" y="2959100"/>
          <p14:tracePt t="42676" x="1504950" y="2984500"/>
          <p14:tracePt t="42693" x="1479550" y="3009900"/>
          <p14:tracePt t="42710" x="1454150" y="3041650"/>
          <p14:tracePt t="42726" x="1416050" y="3067050"/>
          <p14:tracePt t="42743" x="1365250" y="3098800"/>
          <p14:tracePt t="42759" x="1301750" y="3130550"/>
          <p14:tracePt t="42776" x="1206500" y="3175000"/>
          <p14:tracePt t="42793" x="1181100" y="3181350"/>
          <p14:tracePt t="42810" x="1174750" y="3181350"/>
          <p14:tracePt t="42860" x="1168400" y="3181350"/>
          <p14:tracePt t="42876" x="1162050" y="3181350"/>
          <p14:tracePt t="42893" x="1149350" y="3181350"/>
          <p14:tracePt t="42926" x="1143000" y="3181350"/>
          <p14:tracePt t="42943" x="1143000" y="3175000"/>
          <p14:tracePt t="42976" x="1136650" y="3168650"/>
          <p14:tracePt t="42993" x="1130300" y="3168650"/>
          <p14:tracePt t="43010" x="1123950" y="3149600"/>
          <p14:tracePt t="43026" x="1117600" y="3130550"/>
          <p14:tracePt t="43043" x="1117600" y="3105150"/>
          <p14:tracePt t="43059" x="1117600" y="3079750"/>
          <p14:tracePt t="43076" x="1123950" y="3054350"/>
          <p14:tracePt t="43092" x="1130300" y="3028950"/>
          <p14:tracePt t="43109" x="1143000" y="3009900"/>
          <p14:tracePt t="43126" x="1168400" y="2984500"/>
          <p14:tracePt t="43143" x="1193800" y="2952750"/>
          <p14:tracePt t="43159" x="1238250" y="2914650"/>
          <p14:tracePt t="43176" x="1263650" y="2889250"/>
          <p14:tracePt t="43192" x="1289050" y="2857500"/>
          <p14:tracePt t="43209" x="1314450" y="2844800"/>
          <p14:tracePt t="43226" x="1339850" y="2838450"/>
          <p14:tracePt t="43243" x="1377950" y="2844800"/>
          <p14:tracePt t="43259" x="1403350" y="2857500"/>
          <p14:tracePt t="43276" x="1435100" y="2889250"/>
          <p14:tracePt t="43292" x="1460500" y="2914650"/>
          <p14:tracePt t="43309" x="1485900" y="2940050"/>
          <p14:tracePt t="43326" x="1511300" y="2978150"/>
          <p14:tracePt t="43343" x="1530350" y="3009900"/>
          <p14:tracePt t="43359" x="1549400" y="3041650"/>
          <p14:tracePt t="43375" x="1562100" y="3073400"/>
          <p14:tracePt t="43392" x="1574800" y="3111500"/>
          <p14:tracePt t="43409" x="1574800" y="3143250"/>
          <p14:tracePt t="43425" x="1574800" y="3181350"/>
          <p14:tracePt t="43443" x="1555750" y="3206750"/>
          <p14:tracePt t="43459" x="1549400" y="3225800"/>
          <p14:tracePt t="43475" x="1549400" y="3238500"/>
          <p14:tracePt t="43625" x="1543050" y="3251200"/>
          <p14:tracePt t="43642" x="1543050" y="3263900"/>
          <p14:tracePt t="43775" x="1549400" y="3276600"/>
          <p14:tracePt t="43809" x="1549400" y="3282950"/>
          <p14:tracePt t="43825" x="1536700" y="3308350"/>
          <p14:tracePt t="43842" x="1511300" y="3333750"/>
          <p14:tracePt t="43858" x="1409700" y="3409950"/>
          <p14:tracePt t="43875" x="1333500" y="3473450"/>
          <p14:tracePt t="43891" x="1270000" y="3505200"/>
          <p14:tracePt t="43925" x="1225550" y="3511550"/>
          <p14:tracePt t="43942" x="1168400" y="3524250"/>
          <p14:tracePt t="43958" x="1130300" y="3524250"/>
          <p14:tracePt t="43992" x="1117600" y="3511550"/>
          <p14:tracePt t="44008" x="1085850" y="3492500"/>
          <p14:tracePt t="44025" x="1073150" y="3492500"/>
          <p14:tracePt t="44042" x="1066800" y="3492500"/>
          <p14:tracePt t="44058" x="1060450" y="3479800"/>
          <p14:tracePt t="44075" x="1060450" y="3460750"/>
          <p14:tracePt t="44091" x="1047750" y="3435350"/>
          <p14:tracePt t="44108" x="1035050" y="3409950"/>
          <p14:tracePt t="44125" x="1028700" y="3384550"/>
          <p14:tracePt t="44142" x="1022350" y="3359150"/>
          <p14:tracePt t="44158" x="1022350" y="3333750"/>
          <p14:tracePt t="44175" x="1022350" y="3308350"/>
          <p14:tracePt t="44191" x="1028700" y="3282950"/>
          <p14:tracePt t="44208" x="1028700" y="3251200"/>
          <p14:tracePt t="44225" x="1016000" y="3213100"/>
          <p14:tracePt t="44241" x="1003300" y="3168650"/>
          <p14:tracePt t="44258" x="996950" y="3136900"/>
          <p14:tracePt t="44275" x="984250" y="3117850"/>
          <p14:tracePt t="44292" x="984250" y="3092450"/>
          <p14:tracePt t="44308" x="984250" y="3067050"/>
          <p14:tracePt t="44325" x="990600" y="3048000"/>
          <p14:tracePt t="44341" x="1003300" y="3041650"/>
          <p14:tracePt t="44358" x="1035050" y="3016250"/>
          <p14:tracePt t="44375" x="1060450" y="2990850"/>
          <p14:tracePt t="44392" x="1104900" y="2959100"/>
          <p14:tracePt t="44408" x="1187450" y="2927350"/>
          <p14:tracePt t="44425" x="1339850" y="2844800"/>
          <p14:tracePt t="44441" x="1397000" y="2825750"/>
          <p14:tracePt t="44458" x="1511300" y="2781300"/>
          <p14:tracePt t="44475" x="1676400" y="2724150"/>
          <p14:tracePt t="44492" x="1771650" y="2686050"/>
          <p14:tracePt t="44508" x="1879600" y="2654300"/>
          <p14:tracePt t="44525" x="1987550" y="2635250"/>
          <p14:tracePt t="44542" x="2089150" y="2609850"/>
          <p14:tracePt t="44558" x="2146300" y="2597150"/>
          <p14:tracePt t="44574" x="2228850" y="2590800"/>
          <p14:tracePt t="44591" x="2317750" y="2578100"/>
          <p14:tracePt t="44608" x="2413000" y="2578100"/>
          <p14:tracePt t="44625" x="2489200" y="2578100"/>
          <p14:tracePt t="44641" x="2584450" y="2578100"/>
          <p14:tracePt t="44658" x="2698750" y="2603500"/>
          <p14:tracePt t="44674" x="2724150" y="2616200"/>
          <p14:tracePt t="44691" x="2749550" y="2628900"/>
          <p14:tracePt t="44708" x="2762250" y="2628900"/>
          <p14:tracePt t="44725" x="2781300" y="2628900"/>
          <p14:tracePt t="44741" x="2800350" y="2628900"/>
          <p14:tracePt t="44758" x="2832100" y="2616200"/>
          <p14:tracePt t="44775" x="2870200" y="2603500"/>
          <p14:tracePt t="44791" x="2895600" y="2584450"/>
          <p14:tracePt t="44808" x="2921000" y="2571750"/>
          <p14:tracePt t="44824" x="2959100" y="2559050"/>
          <p14:tracePt t="44841" x="2990850" y="2540000"/>
          <p14:tracePt t="44857" x="3016250" y="2533650"/>
          <p14:tracePt t="44874" x="3041650" y="2533650"/>
          <p14:tracePt t="44891" x="3079750" y="2559050"/>
          <p14:tracePt t="44908" x="3105150" y="2584450"/>
          <p14:tracePt t="44924" x="3168650" y="2628900"/>
          <p14:tracePt t="44941" x="3213100" y="2654300"/>
          <p14:tracePt t="44957" x="3244850" y="2686050"/>
          <p14:tracePt t="44974" x="3270250" y="2711450"/>
          <p14:tracePt t="44991" x="3282950" y="2724150"/>
          <p14:tracePt t="45057" x="3295650" y="2724150"/>
          <p14:tracePt t="45074" x="3308350" y="2711450"/>
          <p14:tracePt t="45091" x="3314700" y="2705100"/>
          <p14:tracePt t="45141" x="3327400" y="2717800"/>
          <p14:tracePt t="45157" x="3359150" y="2743200"/>
          <p14:tracePt t="45174" x="3409950" y="2774950"/>
          <p14:tracePt t="45191" x="3473450" y="2787650"/>
          <p14:tracePt t="45207" x="3505200" y="2787650"/>
          <p14:tracePt t="45224" x="3530600" y="2787650"/>
          <p14:tracePt t="45241" x="3556000" y="2781300"/>
          <p14:tracePt t="45257" x="3568700" y="2768600"/>
          <p14:tracePt t="45274" x="3581400" y="2755900"/>
          <p14:tracePt t="45291" x="3594100" y="2749550"/>
          <p14:tracePt t="45307" x="3600450" y="2749550"/>
          <p14:tracePt t="45324" x="3600450" y="2743200"/>
          <p14:tracePt t="45374" x="3606800" y="2730500"/>
          <p14:tracePt t="45391" x="3625850" y="2705100"/>
          <p14:tracePt t="45407" x="3638550" y="2692400"/>
          <p14:tracePt t="45507" x="3638550" y="2736850"/>
          <p14:tracePt t="45524" x="3638550" y="2774950"/>
          <p14:tracePt t="45540" x="3632200" y="2825750"/>
          <p14:tracePt t="45557" x="3600450" y="2882900"/>
          <p14:tracePt t="45574" x="3568700" y="2971800"/>
          <p14:tracePt t="45590" x="3511550" y="3136900"/>
          <p14:tracePt t="45607" x="3473450" y="3232150"/>
          <p14:tracePt t="45624" x="3441700" y="3308350"/>
          <p14:tracePt t="45640" x="3422650" y="3346450"/>
          <p14:tracePt t="45656" x="3409950" y="3371850"/>
          <p14:tracePt t="45674" x="3403600" y="3390900"/>
          <p14:tracePt t="45690" x="3397250" y="3390900"/>
          <p14:tracePt t="46173" x="3397250" y="3403600"/>
          <p14:tracePt t="46190" x="3397250" y="3416300"/>
          <p14:tracePt t="46206" x="3390900" y="3422650"/>
          <p14:tracePt t="46323" x="3390900" y="3416300"/>
          <p14:tracePt t="46340" x="3390900" y="3403600"/>
          <p14:tracePt t="46406" x="3390900" y="3397250"/>
          <p14:tracePt t="46723" x="3397250" y="3384550"/>
          <p14:tracePt t="46739" x="3403600" y="3365500"/>
          <p14:tracePt t="46756" x="3403600" y="3359150"/>
          <p14:tracePt t="46773" x="3390900" y="3359150"/>
          <p14:tracePt t="46789" x="3384550" y="3359150"/>
          <p14:tracePt t="48538" x="3384550" y="3333750"/>
          <p14:tracePt t="48554" x="3409950" y="3282950"/>
          <p14:tracePt t="48571" x="3422650" y="3238500"/>
          <p14:tracePt t="48588" x="3435350" y="3206750"/>
          <p14:tracePt t="48604" x="3473450" y="3155950"/>
          <p14:tracePt t="48620" x="3492500" y="3124200"/>
          <p14:tracePt t="48637" x="3524250" y="3073400"/>
          <p14:tracePt t="48654" x="3549650" y="3028950"/>
          <p14:tracePt t="48670" x="3581400" y="2984500"/>
          <p14:tracePt t="48688" x="3606800" y="2959100"/>
          <p14:tracePt t="48704" x="3625850" y="2933700"/>
          <p14:tracePt t="48720" x="3651250" y="2901950"/>
          <p14:tracePt t="48737" x="3676650" y="2876550"/>
          <p14:tracePt t="48754" x="3714750" y="2832100"/>
          <p14:tracePt t="48770" x="3759200" y="2781300"/>
          <p14:tracePt t="48787" x="3790950" y="2755900"/>
          <p14:tracePt t="48804" x="3803650" y="2736850"/>
          <p14:tracePt t="48820" x="3810000" y="2730500"/>
          <p14:tracePt t="48887" x="3810000" y="2724150"/>
          <p14:tracePt t="48920" x="3810000" y="2717800"/>
          <p14:tracePt t="48937" x="3810000" y="2711450"/>
          <p14:tracePt t="48987" x="3810000" y="2705100"/>
          <p14:tracePt t="49004" x="3810000" y="2698750"/>
          <p14:tracePt t="49087" x="3803650" y="2711450"/>
          <p14:tracePt t="49104" x="3765550" y="2787650"/>
          <p14:tracePt t="49120" x="3727450" y="2870200"/>
          <p14:tracePt t="49137" x="3695700" y="2959100"/>
          <p14:tracePt t="49154" x="3657600" y="3054350"/>
          <p14:tracePt t="49170" x="3625850" y="3130550"/>
          <p14:tracePt t="49187" x="3619500" y="3175000"/>
          <p14:tracePt t="49204" x="3606800" y="3213100"/>
          <p14:tracePt t="49204" x="3606800" y="3225800"/>
          <p14:tracePt t="49220" x="3600450" y="3251200"/>
          <p14:tracePt t="49237" x="3594100" y="3276600"/>
          <p14:tracePt t="49254" x="3594100" y="3302000"/>
          <p14:tracePt t="49270" x="3587750" y="3314700"/>
          <p14:tracePt t="49437" x="3587750" y="3327400"/>
          <p14:tracePt t="49886" x="3594100" y="3327400"/>
          <p14:tracePt t="49903" x="3600450" y="3327400"/>
          <p14:tracePt t="49936" x="3606800" y="3327400"/>
          <p14:tracePt t="49952" x="3613150" y="3327400"/>
          <p14:tracePt t="49970" x="3625850" y="3321050"/>
          <p14:tracePt t="50003" x="3632200" y="3321050"/>
          <p14:tracePt t="50020" x="3638550" y="3321050"/>
          <p14:tracePt t="50036" x="3644900" y="3314700"/>
          <p14:tracePt t="50086" x="3657600" y="3308350"/>
          <p14:tracePt t="50103" x="3663950" y="3295650"/>
          <p14:tracePt t="50120" x="3670300" y="3289300"/>
          <p14:tracePt t="50136" x="3683000" y="3276600"/>
          <p14:tracePt t="50153" x="3702050" y="3257550"/>
          <p14:tracePt t="50169" x="3727450" y="3232150"/>
          <p14:tracePt t="50186" x="3727450" y="3225800"/>
          <p14:tracePt t="50203" x="3727450" y="3219450"/>
          <p14:tracePt t="50785" x="3727450" y="3225800"/>
          <p14:tracePt t="50802" x="3727450" y="3232150"/>
          <p14:tracePt t="50935" x="3727450" y="3238500"/>
          <p14:tracePt t="50952" x="3644900" y="3295650"/>
          <p14:tracePt t="50969" x="3460750" y="3384550"/>
          <p14:tracePt t="50985" x="3086100" y="3556000"/>
          <p14:tracePt t="51002" x="2743200" y="3708400"/>
          <p14:tracePt t="51003" x="2482850" y="3803650"/>
          <p14:tracePt t="51019" x="1962150" y="4038600"/>
          <p14:tracePt t="51035" x="1720850" y="4146550"/>
          <p14:tracePt t="51052" x="1117600" y="4394200"/>
          <p14:tracePt t="51069" x="914400" y="4533900"/>
          <p14:tracePt t="51085" x="749300" y="4654550"/>
          <p14:tracePt t="51101" x="660400" y="4730750"/>
          <p14:tracePt t="51119" x="609600" y="4775200"/>
          <p14:tracePt t="51135" x="584200" y="4806950"/>
          <p14:tracePt t="51152" x="558800" y="4832350"/>
          <p14:tracePt t="51169" x="552450" y="4857750"/>
          <p14:tracePt t="51218" x="539750" y="4870450"/>
          <p14:tracePt t="51235" x="514350" y="4908550"/>
          <p14:tracePt t="51252" x="482600" y="4972050"/>
          <p14:tracePt t="51268" x="457200" y="5022850"/>
          <p14:tracePt t="51285" x="450850" y="5048250"/>
          <p14:tracePt t="51302" x="450850" y="5054600"/>
          <p14:tracePt t="51352" x="450850" y="5060950"/>
          <p14:tracePt t="51368" x="469900" y="5080000"/>
          <p14:tracePt t="51385" x="488950" y="5092700"/>
          <p14:tracePt t="51401" x="508000" y="5105400"/>
          <p14:tracePt t="51418" x="533400" y="5118100"/>
          <p14:tracePt t="51434" x="558800" y="5130800"/>
          <p14:tracePt t="51452" x="584200" y="5143500"/>
          <p14:tracePt t="51468" x="622300" y="5156200"/>
          <p14:tracePt t="51485" x="679450" y="5156200"/>
          <p14:tracePt t="51501" x="755650" y="5156200"/>
          <p14:tracePt t="51518" x="806450" y="5156200"/>
          <p14:tracePt t="51534" x="850900" y="5143500"/>
          <p14:tracePt t="51551" x="882650" y="5130800"/>
          <p14:tracePt t="51568" x="908050" y="5111750"/>
          <p14:tracePt t="51585" x="933450" y="5105400"/>
          <p14:tracePt t="51601" x="958850" y="5092700"/>
          <p14:tracePt t="51618" x="977900" y="5092700"/>
          <p14:tracePt t="51634" x="984250" y="5092700"/>
          <p14:tracePt t="51734" x="996950" y="5099050"/>
          <p14:tracePt t="51751" x="1028700" y="5149850"/>
          <p14:tracePt t="51768" x="1047750" y="5219700"/>
          <p14:tracePt t="51784" x="1066800" y="5283200"/>
          <p14:tracePt t="51801" x="1073150" y="5314950"/>
          <p14:tracePt t="51818" x="1073150" y="5340350"/>
          <p14:tracePt t="51834" x="1060450" y="5372100"/>
          <p14:tracePt t="51851" x="1047750" y="5397500"/>
          <p14:tracePt t="51868" x="1041400" y="5403850"/>
          <p14:tracePt t="51884" x="1041400" y="5410200"/>
          <p14:tracePt t="52018" x="1035050" y="5403850"/>
          <p14:tracePt t="52034" x="1022350" y="5378450"/>
          <p14:tracePt t="52051" x="1016000" y="5359400"/>
          <p14:tracePt t="52068" x="1003300" y="5340350"/>
          <p14:tracePt t="52134" x="996950" y="5334000"/>
          <p14:tracePt t="52151" x="996950" y="5321300"/>
          <p14:tracePt t="52234" x="996950" y="5340350"/>
          <p14:tracePt t="52251" x="977900" y="5461000"/>
          <p14:tracePt t="52267" x="965200" y="5568950"/>
          <p14:tracePt t="52284" x="939800" y="5632450"/>
          <p14:tracePt t="52301" x="889000" y="5797550"/>
          <p14:tracePt t="52317" x="857250" y="5873750"/>
          <p14:tracePt t="52334" x="850900" y="5905500"/>
          <p14:tracePt t="52351" x="850900" y="5924550"/>
          <p14:tracePt t="52551" x="850900" y="5918200"/>
          <p14:tracePt t="52567" x="857250" y="5911850"/>
          <p14:tracePt t="52667" x="857250" y="5905500"/>
          <p14:tracePt t="52684" x="863600" y="5899150"/>
          <p14:tracePt t="52700" x="869950" y="5899150"/>
          <p14:tracePt t="53234" x="869950" y="5886450"/>
          <p14:tracePt t="53250" x="876300" y="5867400"/>
          <p14:tracePt t="53266" x="882650" y="5867400"/>
          <p14:tracePt t="53383" x="889000" y="5867400"/>
          <p14:tracePt t="53416" x="895350" y="5867400"/>
          <p14:tracePt t="53433" x="901700" y="5867400"/>
          <p14:tracePt t="53450" x="908050" y="5867400"/>
          <p14:tracePt t="53516" x="914400" y="5867400"/>
          <p14:tracePt t="64006" x="914400" y="5861050"/>
          <p14:tracePt t="64023" x="933450" y="5835650"/>
          <p14:tracePt t="64040" x="958850" y="5810250"/>
          <p14:tracePt t="64056" x="984250" y="5784850"/>
          <p14:tracePt t="64073" x="1016000" y="5759450"/>
          <p14:tracePt t="64090" x="1041400" y="5727700"/>
          <p14:tracePt t="64106" x="1079500" y="5670550"/>
          <p14:tracePt t="64123" x="1111250" y="5638800"/>
          <p14:tracePt t="64140" x="1136650" y="5600700"/>
          <p14:tracePt t="64156" x="1174750" y="5549900"/>
          <p14:tracePt t="64175" x="1250950" y="5429250"/>
          <p14:tracePt t="64190" x="1276350" y="5397500"/>
          <p14:tracePt t="64206" x="1327150" y="5327650"/>
          <p14:tracePt t="64223" x="1358900" y="5302250"/>
          <p14:tracePt t="64239" x="1384300" y="5270500"/>
          <p14:tracePt t="64256" x="1416050" y="5213350"/>
          <p14:tracePt t="64273" x="1473200" y="5111750"/>
          <p14:tracePt t="64289" x="1504950" y="5048250"/>
          <p14:tracePt t="64306" x="1530350" y="5010150"/>
          <p14:tracePt t="64323" x="1555750" y="4984750"/>
          <p14:tracePt t="64339" x="1581150" y="4959350"/>
          <p14:tracePt t="64356" x="1606550" y="4921250"/>
          <p14:tracePt t="64373" x="1625600" y="4895850"/>
          <p14:tracePt t="64389" x="1638300" y="4870450"/>
          <p14:tracePt t="64406" x="1644650" y="4857750"/>
          <p14:tracePt t="64506" x="1644650" y="4851400"/>
          <p14:tracePt t="64523" x="1638300" y="4838700"/>
          <p14:tracePt t="64539" x="1612900" y="4826000"/>
          <p14:tracePt t="64555" x="1574800" y="4800600"/>
          <p14:tracePt t="64572" x="1536700" y="4800600"/>
          <p14:tracePt t="64589" x="1485900" y="4800600"/>
          <p14:tracePt t="64606" x="1428750" y="4800600"/>
          <p14:tracePt t="64623" x="1358900" y="4787900"/>
          <p14:tracePt t="64639" x="1289050" y="4781550"/>
          <p14:tracePt t="64655" x="1219200" y="4775200"/>
          <p14:tracePt t="64672" x="1143000" y="4762500"/>
          <p14:tracePt t="64689" x="984250" y="4756150"/>
          <p14:tracePt t="64705" x="895350" y="4756150"/>
          <p14:tracePt t="64722" x="844550" y="4756150"/>
          <p14:tracePt t="64739" x="812800" y="4756150"/>
          <p14:tracePt t="64755" x="781050" y="4756150"/>
          <p14:tracePt t="64772" x="723900" y="4762500"/>
          <p14:tracePt t="64789" x="698500" y="4768850"/>
          <p14:tracePt t="64805" x="673100" y="4781550"/>
          <p14:tracePt t="64822" x="647700" y="4787900"/>
          <p14:tracePt t="64839" x="622300" y="4806950"/>
          <p14:tracePt t="64855" x="596900" y="4819650"/>
          <p14:tracePt t="64872" x="571500" y="4851400"/>
          <p14:tracePt t="64889" x="527050" y="4889500"/>
          <p14:tracePt t="64905" x="501650" y="4908550"/>
          <p14:tracePt t="64922" x="482600" y="4927600"/>
          <p14:tracePt t="64939" x="469900" y="4946650"/>
          <p14:tracePt t="64955" x="463550" y="4965700"/>
          <p14:tracePt t="64972" x="457200" y="4991100"/>
          <p14:tracePt t="64989" x="457200" y="5022850"/>
          <p14:tracePt t="65005" x="457200" y="5048250"/>
          <p14:tracePt t="65022" x="457200" y="5073650"/>
          <p14:tracePt t="65039" x="476250" y="5099050"/>
          <p14:tracePt t="65055" x="501650" y="5130800"/>
          <p14:tracePt t="65072" x="527050" y="5156200"/>
          <p14:tracePt t="65089" x="558800" y="5187950"/>
          <p14:tracePt t="65105" x="584200" y="5194300"/>
          <p14:tracePt t="65122" x="596900" y="5194300"/>
          <p14:tracePt t="65139" x="609600" y="5194300"/>
          <p14:tracePt t="65155" x="615950" y="5194300"/>
          <p14:tracePt t="65172" x="622300" y="5194300"/>
          <p14:tracePt t="65189" x="635000" y="5181600"/>
          <p14:tracePt t="65205" x="660400" y="5162550"/>
          <p14:tracePt t="65222" x="666750" y="5156200"/>
          <p14:tracePt t="65239" x="692150" y="5118100"/>
          <p14:tracePt t="65255" x="704850" y="5092700"/>
          <p14:tracePt t="65272" x="704850" y="5048250"/>
          <p14:tracePt t="65288" x="673100" y="4984750"/>
          <p14:tracePt t="65305" x="635000" y="4940300"/>
          <p14:tracePt t="65322" x="590550" y="4908550"/>
          <p14:tracePt t="65338" x="565150" y="4908550"/>
          <p14:tracePt t="65355" x="539750" y="4914900"/>
          <p14:tracePt t="65371" x="514350" y="4940300"/>
          <p14:tracePt t="65388" x="488950" y="4984750"/>
          <p14:tracePt t="65405" x="457200" y="5041900"/>
          <p14:tracePt t="65422" x="444500" y="5092700"/>
          <p14:tracePt t="65438" x="444500" y="5105400"/>
          <p14:tracePt t="65455" x="444500" y="5111750"/>
          <p14:tracePt t="65472" x="463550" y="5111750"/>
          <p14:tracePt t="65488" x="508000" y="5092700"/>
          <p14:tracePt t="65505" x="552450" y="5067300"/>
          <p14:tracePt t="65522" x="590550" y="5035550"/>
          <p14:tracePt t="65538" x="622300" y="5010150"/>
          <p14:tracePt t="65555" x="635000" y="4991100"/>
          <p14:tracePt t="65572" x="635000" y="4984750"/>
          <p14:tracePt t="65621" x="628650" y="4997450"/>
          <p14:tracePt t="65638" x="615950" y="5003800"/>
          <p14:tracePt t="65655" x="615950" y="5016500"/>
          <p14:tracePt t="65672" x="615950" y="5022850"/>
          <p14:tracePt t="65688" x="666750" y="4997450"/>
          <p14:tracePt t="65704" x="781050" y="4965700"/>
          <p14:tracePt t="65721" x="889000" y="4927600"/>
          <p14:tracePt t="65738" x="1009650" y="4876800"/>
          <p14:tracePt t="65754" x="1136650" y="4845050"/>
          <p14:tracePt t="65771" x="1282700" y="4794250"/>
          <p14:tracePt t="65788" x="1441450" y="4699000"/>
          <p14:tracePt t="65804" x="1701800" y="4559300"/>
          <p14:tracePt t="65821" x="1911350" y="4438650"/>
          <p14:tracePt t="65838" x="2222500" y="4292600"/>
          <p14:tracePt t="65854" x="2654300" y="4121150"/>
          <p14:tracePt t="65871" x="3149600" y="3956050"/>
          <p14:tracePt t="65888" x="3632200" y="3778250"/>
          <p14:tracePt t="65905" x="4057650" y="3632200"/>
          <p14:tracePt t="65921" x="4451350" y="3441700"/>
          <p14:tracePt t="65938" x="4603750" y="3340100"/>
          <p14:tracePt t="65954" x="4730750" y="3238500"/>
          <p14:tracePt t="65971" x="4813300" y="3149600"/>
          <p14:tracePt t="65987" x="4876800" y="3067050"/>
          <p14:tracePt t="66004" x="4940300" y="2978150"/>
          <p14:tracePt t="66006" x="4953000" y="2921000"/>
          <p14:tracePt t="66021" x="4991100" y="2813050"/>
          <p14:tracePt t="66037" x="5003800" y="2730500"/>
          <p14:tracePt t="66054" x="5010150" y="2673350"/>
          <p14:tracePt t="66071" x="5010150" y="2622550"/>
          <p14:tracePt t="66088" x="5016500" y="2597150"/>
          <p14:tracePt t="66105" x="5029200" y="2571750"/>
          <p14:tracePt t="66121" x="5035550" y="2533650"/>
          <p14:tracePt t="66137" x="5035550" y="2520950"/>
          <p14:tracePt t="66154" x="5035550" y="2482850"/>
          <p14:tracePt t="66171" x="5029200" y="2457450"/>
          <p14:tracePt t="66188" x="5022850" y="2444750"/>
          <p14:tracePt t="66205" x="5003800" y="2438400"/>
          <p14:tracePt t="66221" x="4959350" y="2425700"/>
          <p14:tracePt t="66238" x="4940300" y="2419350"/>
          <p14:tracePt t="66254" x="4806950" y="2400300"/>
          <p14:tracePt t="66271" x="4699000" y="2381250"/>
          <p14:tracePt t="66288" x="4584700" y="2374900"/>
          <p14:tracePt t="66305" x="4476750" y="2343150"/>
          <p14:tracePt t="66321" x="4400550" y="2324100"/>
          <p14:tracePt t="66338" x="4368800" y="2305050"/>
          <p14:tracePt t="66338" x="4356100" y="2298700"/>
          <p14:tracePt t="66354" x="4330700" y="2298700"/>
          <p14:tracePt t="66371" x="4311650" y="2298700"/>
          <p14:tracePt t="66387" x="4298950" y="2317750"/>
          <p14:tracePt t="66404" x="4267200" y="2343150"/>
          <p14:tracePt t="66420" x="4222750" y="2393950"/>
          <p14:tracePt t="66438" x="4121150" y="2482850"/>
          <p14:tracePt t="66454" x="4064000" y="2552700"/>
          <p14:tracePt t="66470" x="3981450" y="2635250"/>
          <p14:tracePt t="66487" x="3886200" y="2743200"/>
          <p14:tracePt t="66504" x="3829050" y="2832100"/>
          <p14:tracePt t="66520" x="3810000" y="2882900"/>
          <p14:tracePt t="66537" x="3803650" y="2908300"/>
          <p14:tracePt t="66554" x="3803650" y="2940050"/>
          <p14:tracePt t="66570" x="3810000" y="2971800"/>
          <p14:tracePt t="66587" x="3841750" y="3022600"/>
          <p14:tracePt t="66604" x="3898900" y="3086100"/>
          <p14:tracePt t="66621" x="3994150" y="3181350"/>
          <p14:tracePt t="66637" x="4102100" y="3225800"/>
          <p14:tracePt t="66653" x="4254500" y="3257550"/>
          <p14:tracePt t="66670" x="4305300" y="3244850"/>
          <p14:tracePt t="66687" x="4356100" y="3219450"/>
          <p14:tracePt t="66704" x="4470400" y="3111500"/>
          <p14:tracePt t="66720" x="4591050" y="2990850"/>
          <p14:tracePt t="66737" x="4667250" y="2838450"/>
          <p14:tracePt t="66753" x="4692650" y="2686050"/>
          <p14:tracePt t="66770" x="4616450" y="2457450"/>
          <p14:tracePt t="66787" x="4521200" y="2355850"/>
          <p14:tracePt t="66804" x="4419600" y="2298700"/>
          <p14:tracePt t="66820" x="4337050" y="2273300"/>
          <p14:tracePt t="66837" x="4248150" y="2273300"/>
          <p14:tracePt t="66854" x="4146550" y="2311400"/>
          <p14:tracePt t="66871" x="4070350" y="2374900"/>
          <p14:tracePt t="66887" x="3981450" y="2476500"/>
          <p14:tracePt t="66904" x="3956050" y="2508250"/>
          <p14:tracePt t="66920" x="3943350" y="2533650"/>
          <p14:tracePt t="66937" x="3956050" y="2559050"/>
          <p14:tracePt t="66953" x="3987800" y="2584450"/>
          <p14:tracePt t="66970" x="4064000" y="2597150"/>
          <p14:tracePt t="66987" x="4210050" y="2616200"/>
          <p14:tracePt t="67003" x="4298950" y="2622550"/>
          <p14:tracePt t="67020" x="4330700" y="2622550"/>
          <p14:tracePt t="67037" x="4349750" y="2622550"/>
          <p14:tracePt t="67054" x="4349750" y="2616200"/>
          <p14:tracePt t="67086" x="4356100" y="2603500"/>
          <p14:tracePt t="67103" x="4356100" y="2597150"/>
          <p14:tracePt t="67120" x="4349750" y="2584450"/>
          <p14:tracePt t="67137" x="4343400" y="2578100"/>
          <p14:tracePt t="67153" x="4279900" y="2571750"/>
          <p14:tracePt t="67170" x="4178300" y="2571750"/>
          <p14:tracePt t="67187" x="4064000" y="2584450"/>
          <p14:tracePt t="67203" x="3949700" y="2616200"/>
          <p14:tracePt t="67220" x="3841750" y="2647950"/>
          <p14:tracePt t="67236" x="3733800" y="2686050"/>
          <p14:tracePt t="67253" x="3670300" y="2724150"/>
          <p14:tracePt t="67269" x="3657600" y="2730500"/>
          <p14:tracePt t="67320" x="3657600" y="2736850"/>
          <p14:tracePt t="67337" x="3657600" y="2762250"/>
          <p14:tracePt t="67353" x="3657600" y="2787650"/>
          <p14:tracePt t="67370" x="3657600" y="2825750"/>
          <p14:tracePt t="67387" x="3657600" y="2870200"/>
          <p14:tracePt t="67403" x="3651250" y="2908300"/>
          <p14:tracePt t="67420" x="3651250" y="2914650"/>
          <p14:tracePt t="67436" x="3651250" y="2927350"/>
          <p14:tracePt t="67536" x="3651250" y="2933700"/>
          <p14:tracePt t="67553" x="3651250" y="2946400"/>
          <p14:tracePt t="67586" x="3651250" y="2959100"/>
          <p14:tracePt t="67603" x="3651250" y="2971800"/>
          <p14:tracePt t="67620" x="3644900" y="2990850"/>
          <p14:tracePt t="67636" x="3632200" y="3016250"/>
          <p14:tracePt t="67653" x="3619500" y="3041650"/>
          <p14:tracePt t="67669" x="3606800" y="3067050"/>
          <p14:tracePt t="67686" x="3600450" y="3086100"/>
          <p14:tracePt t="67703" x="3600450" y="3111500"/>
          <p14:tracePt t="67720" x="3594100" y="3130550"/>
          <p14:tracePt t="67736" x="3594100" y="3136900"/>
          <p14:tracePt t="67953" x="3594100" y="3143250"/>
          <p14:tracePt t="67970" x="3581400" y="3168650"/>
          <p14:tracePt t="67986" x="3568700" y="3187700"/>
          <p14:tracePt t="68003" x="3549650" y="3225800"/>
          <p14:tracePt t="68019" x="3536950" y="3257550"/>
          <p14:tracePt t="68036" x="3530600" y="3295650"/>
          <p14:tracePt t="68052" x="3524250" y="3321050"/>
          <p14:tracePt t="68069" x="3517900" y="3327400"/>
          <p14:tracePt t="68086" x="3517900" y="3340100"/>
          <p14:tracePt t="68103" x="3517900" y="3352800"/>
          <p14:tracePt t="68119" x="3524250" y="3359150"/>
          <p14:tracePt t="68136" x="3530600" y="3365500"/>
          <p14:tracePt t="68169" x="3543300" y="3365500"/>
          <p14:tracePt t="68219" x="3549650" y="3365500"/>
          <p14:tracePt t="68235" x="3556000" y="3365500"/>
          <p14:tracePt t="68252" x="3562350" y="3365500"/>
          <p14:tracePt t="68269" x="3568700" y="3359150"/>
          <p14:tracePt t="68285" x="3581400" y="3352800"/>
          <p14:tracePt t="68303" x="3587750" y="3340100"/>
          <p14:tracePt t="68319" x="3594100" y="3333750"/>
          <p14:tracePt t="68319" x="3600450" y="3333750"/>
          <p14:tracePt t="68419" x="3606800" y="3327400"/>
          <p14:tracePt t="68435" x="3619500" y="3321050"/>
          <p14:tracePt t="68452" x="3625850" y="3321050"/>
          <p14:tracePt t="68869" x="3632200" y="3308350"/>
          <p14:tracePt t="68902" x="3632200" y="3302000"/>
          <p14:tracePt t="68918" x="3638550" y="3295650"/>
          <p14:tracePt t="68935" x="3644900" y="3282950"/>
          <p14:tracePt t="68951" x="3651250" y="3276600"/>
          <p14:tracePt t="68968" x="3651250" y="3263900"/>
          <p14:tracePt t="68985" x="3657600" y="3251200"/>
          <p14:tracePt t="69002" x="3657600" y="3244850"/>
          <p14:tracePt t="69035" x="3657600" y="3238500"/>
          <p14:tracePt t="69051" x="3657600" y="3232150"/>
          <p14:tracePt t="69068" x="3657600" y="3225800"/>
          <p14:tracePt t="69102" x="3657600" y="3206750"/>
          <p14:tracePt t="69234" x="3663950" y="3206750"/>
          <p14:tracePt t="69434" x="3663950" y="3200400"/>
          <p14:tracePt t="69451" x="3676650" y="3200400"/>
          <p14:tracePt t="69485" x="3683000" y="3200400"/>
          <p14:tracePt t="69551" x="3689350" y="3200400"/>
          <p14:tracePt t="69601" x="3689350" y="3206750"/>
          <p14:tracePt t="69634" x="3689350" y="3244850"/>
          <p14:tracePt t="69651" x="3689350" y="3276600"/>
          <p14:tracePt t="69667" x="3676650" y="3346450"/>
          <p14:tracePt t="69684" x="3663950" y="3441700"/>
          <p14:tracePt t="69701" x="3625850" y="3575050"/>
          <p14:tracePt t="69717" x="3581400" y="3771900"/>
          <p14:tracePt t="69734" x="3460750" y="4165600"/>
          <p14:tracePt t="69751" x="3422650" y="4375150"/>
          <p14:tracePt t="69767" x="3390900" y="4527550"/>
          <p14:tracePt t="69784" x="3371850" y="4622800"/>
          <p14:tracePt t="69801" x="3359150" y="4692650"/>
          <p14:tracePt t="69818" x="3346450" y="4737100"/>
          <p14:tracePt t="69834" x="3327400" y="4756150"/>
          <p14:tracePt t="69851" x="3321050" y="4781550"/>
          <p14:tracePt t="69867" x="3314700" y="4800600"/>
          <p14:tracePt t="69884" x="3308350" y="4813300"/>
          <p14:tracePt t="69967" x="3302000" y="4819650"/>
          <p14:tracePt t="69984" x="3263900" y="4870450"/>
          <p14:tracePt t="70001" x="3194050" y="5003800"/>
          <p14:tracePt t="70017" x="3175000" y="5022850"/>
          <p14:tracePt t="70034" x="3111500" y="5067300"/>
          <p14:tracePt t="70051" x="3086100" y="5067300"/>
          <p14:tracePt t="70067" x="3067050" y="5073650"/>
          <p14:tracePt t="70084" x="3060700" y="5073650"/>
          <p14:tracePt t="70234" x="3060700" y="5080000"/>
          <p14:tracePt t="70250" x="3060700" y="5092700"/>
          <p14:tracePt t="70267" x="3067050" y="5111750"/>
          <p14:tracePt t="70284" x="3086100" y="5137150"/>
          <p14:tracePt t="70300" x="3111500" y="5149850"/>
          <p14:tracePt t="70317" x="3155950" y="5149850"/>
          <p14:tracePt t="70334" x="3200400" y="5143500"/>
          <p14:tracePt t="70350" x="3232150" y="5111750"/>
          <p14:tracePt t="70367" x="3257550" y="5073650"/>
          <p14:tracePt t="70384" x="3244850" y="5010150"/>
          <p14:tracePt t="70400" x="3194050" y="4946650"/>
          <p14:tracePt t="70417" x="3111500" y="4902200"/>
          <p14:tracePt t="70434" x="3098800" y="4902200"/>
          <p14:tracePt t="70450" x="3060700" y="4933950"/>
          <p14:tracePt t="70467" x="3035300" y="5022850"/>
          <p14:tracePt t="70484" x="3028950" y="5105400"/>
          <p14:tracePt t="70500" x="3035300" y="5149850"/>
          <p14:tracePt t="70517" x="3054350" y="5175250"/>
          <p14:tracePt t="70534" x="3079750" y="5200650"/>
          <p14:tracePt t="70550" x="3105150" y="5207000"/>
          <p14:tracePt t="70567" x="3117850" y="5207000"/>
          <p14:tracePt t="70584" x="3130550" y="5207000"/>
          <p14:tracePt t="70600" x="3130550" y="5187950"/>
          <p14:tracePt t="70617" x="3136900" y="5168900"/>
          <p14:tracePt t="70633" x="3136900" y="5156200"/>
          <p14:tracePt t="70650" x="3136900" y="5149850"/>
          <p14:tracePt t="70800" x="3143250" y="5143500"/>
          <p14:tracePt t="70817" x="3181350" y="5111750"/>
          <p14:tracePt t="70833" x="3225800" y="5086350"/>
          <p14:tracePt t="70850" x="3314700" y="5003800"/>
          <p14:tracePt t="70867" x="3397250" y="4902200"/>
          <p14:tracePt t="70883" x="3486150" y="4749800"/>
          <p14:tracePt t="70900" x="3632200" y="4457700"/>
          <p14:tracePt t="70917" x="3721100" y="4191000"/>
          <p14:tracePt t="70933" x="3765550" y="3854450"/>
          <p14:tracePt t="70949" x="3752850" y="3676650"/>
          <p14:tracePt t="70966" x="3733800" y="3581400"/>
          <p14:tracePt t="70983" x="3721100" y="3530600"/>
          <p14:tracePt t="71000" x="3702050" y="3492500"/>
          <p14:tracePt t="71016" x="3676650" y="3454400"/>
          <p14:tracePt t="71033" x="3670300" y="3416300"/>
          <p14:tracePt t="71050" x="3663950" y="3397250"/>
          <p14:tracePt t="71066" x="3663950" y="3378200"/>
          <p14:tracePt t="71083" x="3657600" y="3365500"/>
          <p14:tracePt t="71116" x="3657600" y="3359150"/>
          <p14:tracePt t="71150" x="3657600" y="3346450"/>
          <p14:tracePt t="71166" x="3657600" y="3314700"/>
          <p14:tracePt t="71183" x="3657600" y="3270250"/>
          <p14:tracePt t="71201" x="3657600" y="3251200"/>
          <p14:tracePt t="71216" x="3657600" y="3238500"/>
          <p14:tracePt t="71316" x="3632200" y="3282950"/>
          <p14:tracePt t="71332" x="3600450" y="3365500"/>
          <p14:tracePt t="71350" x="3556000" y="3441700"/>
          <p14:tracePt t="71366" x="3536950" y="3467100"/>
          <p14:tracePt t="71382" x="3536950" y="3473450"/>
          <p14:tracePt t="71499" x="3536950" y="3467100"/>
          <p14:tracePt t="71599" x="3536950" y="3454400"/>
          <p14:tracePt t="71615" x="3543300" y="3435350"/>
          <p14:tracePt t="71632" x="3549650" y="3435350"/>
          <p14:tracePt t="71649" x="3556000" y="3435350"/>
          <p14:tracePt t="71666" x="3562350" y="3435350"/>
          <p14:tracePt t="71683" x="3575050" y="3435350"/>
          <p14:tracePt t="71699" x="3613150" y="3435350"/>
          <p14:tracePt t="71716" x="3695700" y="3441700"/>
          <p14:tracePt t="71732" x="3854450" y="3479800"/>
          <p14:tracePt t="71749" x="4025900" y="3517900"/>
          <p14:tracePt t="71766" x="4197350" y="3556000"/>
          <p14:tracePt t="71782" x="4362450" y="3600450"/>
          <p14:tracePt t="71799" x="4521200" y="3619500"/>
          <p14:tracePt t="71815" x="4699000" y="3625850"/>
          <p14:tracePt t="71832" x="4806950" y="3638550"/>
          <p14:tracePt t="71849" x="4883150" y="3638550"/>
          <p14:tracePt t="71866" x="4902200" y="3638550"/>
          <p14:tracePt t="71882" x="4908550" y="3638550"/>
          <p14:tracePt t="71916" x="4914900" y="3638550"/>
          <p14:tracePt t="71932" x="4914900" y="3632200"/>
          <p14:tracePt t="71948" x="4914900" y="3625850"/>
          <p14:tracePt t="71965" x="4914900" y="3613150"/>
          <p14:tracePt t="71983" x="4927600" y="3587750"/>
          <p14:tracePt t="71999" x="4927600" y="3556000"/>
          <p14:tracePt t="72015" x="4933950" y="3530600"/>
          <p14:tracePt t="72032" x="4933950" y="3505200"/>
          <p14:tracePt t="72049" x="4933950" y="3479800"/>
          <p14:tracePt t="72065" x="4933950" y="3467100"/>
          <p14:tracePt t="72082" x="4933950" y="3460750"/>
          <p14:tracePt t="72099" x="4933950" y="3454400"/>
          <p14:tracePt t="72165" x="4946650" y="3429000"/>
          <p14:tracePt t="72182" x="4965700" y="3403600"/>
          <p14:tracePt t="72198" x="4972050" y="3378200"/>
          <p14:tracePt t="72215" x="4978400" y="3352800"/>
          <p14:tracePt t="72232" x="4978400" y="3346450"/>
          <p14:tracePt t="72249" x="4978400" y="3340100"/>
          <p14:tracePt t="72299" x="4959350" y="3352800"/>
          <p14:tracePt t="72315" x="4940300" y="3371850"/>
          <p14:tracePt t="72332" x="4927600" y="3397250"/>
          <p14:tracePt t="72349" x="4921250" y="3422650"/>
          <p14:tracePt t="72365" x="4921250" y="3460750"/>
          <p14:tracePt t="72381" x="4933950" y="3479800"/>
          <p14:tracePt t="72398" x="4940300" y="3486150"/>
          <p14:tracePt t="72432" x="4946650" y="3486150"/>
          <p14:tracePt t="72481" x="4965700" y="3486150"/>
          <p14:tracePt t="72499" x="4991100" y="3460750"/>
          <p14:tracePt t="72515" x="5035550" y="3441700"/>
          <p14:tracePt t="72531" x="5067300" y="3403600"/>
          <p14:tracePt t="72548" x="5073650" y="3378200"/>
          <p14:tracePt t="72564" x="5073650" y="3346450"/>
          <p14:tracePt t="72581" x="5067300" y="3321050"/>
          <p14:tracePt t="72598" x="5035550" y="3282950"/>
          <p14:tracePt t="72615" x="5010150" y="3257550"/>
          <p14:tracePt t="72631" x="4997450" y="3238500"/>
          <p14:tracePt t="72648" x="4965700" y="3232150"/>
          <p14:tracePt t="72664" x="4946650" y="3238500"/>
          <p14:tracePt t="72681" x="4921250" y="3263900"/>
          <p14:tracePt t="72698" x="4895850" y="3289300"/>
          <p14:tracePt t="72715" x="4870450" y="3314700"/>
          <p14:tracePt t="72731" x="4851400" y="3352800"/>
          <p14:tracePt t="72748" x="4838700" y="3378200"/>
          <p14:tracePt t="72764" x="4832350" y="3409950"/>
          <p14:tracePt t="72781" x="4832350" y="3422650"/>
          <p14:tracePt t="72798" x="4857750" y="3422650"/>
          <p14:tracePt t="72815" x="4889500" y="3422650"/>
          <p14:tracePt t="72831" x="4933950" y="3422650"/>
          <p14:tracePt t="72848" x="4965700" y="3416300"/>
          <p14:tracePt t="72864" x="4997450" y="3390900"/>
          <p14:tracePt t="72881" x="5016500" y="3365500"/>
          <p14:tracePt t="72898" x="5022850" y="3340100"/>
          <p14:tracePt t="72915" x="5029200" y="3314700"/>
          <p14:tracePt t="72931" x="5029200" y="3302000"/>
          <p14:tracePt t="72948" x="5029200" y="3289300"/>
          <p14:tracePt t="72965" x="5016500" y="3282950"/>
          <p14:tracePt t="72981" x="4997450" y="3282950"/>
          <p14:tracePt t="72998" x="4972050" y="3308350"/>
          <p14:tracePt t="73014" x="4940300" y="3333750"/>
          <p14:tracePt t="73031" x="4921250" y="3365500"/>
          <p14:tracePt t="73048" x="4921250" y="3384550"/>
          <p14:tracePt t="73064" x="4921250" y="3409950"/>
          <p14:tracePt t="73081" x="4953000" y="3435350"/>
          <p14:tracePt t="73098" x="4978400" y="3454400"/>
          <p14:tracePt t="73114" x="5003800" y="3460750"/>
          <p14:tracePt t="73131" x="5010150" y="3460750"/>
          <p14:tracePt t="73147" x="5016500" y="3454400"/>
          <p14:tracePt t="73164" x="5022850" y="3409950"/>
          <p14:tracePt t="73181" x="5029200" y="3359150"/>
          <p14:tracePt t="73197" x="5029200" y="3327400"/>
          <p14:tracePt t="73215" x="5029200" y="3295650"/>
          <p14:tracePt t="73232" x="5029200" y="3282950"/>
          <p14:tracePt t="73264" x="5010150" y="3295650"/>
          <p14:tracePt t="73281" x="4965700" y="3333750"/>
          <p14:tracePt t="73297" x="4953000" y="3352800"/>
          <p14:tracePt t="73314" x="4940300" y="3390900"/>
          <p14:tracePt t="73331" x="4940300" y="3409950"/>
          <p14:tracePt t="73347" x="4946650" y="3429000"/>
          <p14:tracePt t="73364" x="4959350" y="3441700"/>
          <p14:tracePt t="73397" x="4965700" y="3441700"/>
          <p14:tracePt t="73414" x="4978400" y="3416300"/>
          <p14:tracePt t="73431" x="4978400" y="3403600"/>
          <p14:tracePt t="73447" x="4984750" y="3378200"/>
          <p14:tracePt t="73464" x="4984750" y="3359150"/>
          <p14:tracePt t="73480" x="4984750" y="3352800"/>
          <p14:tracePt t="73497" x="4984750" y="3346450"/>
          <p14:tracePt t="73614" x="4997450" y="3333750"/>
          <p14:tracePt t="73631" x="5003800" y="3327400"/>
          <p14:tracePt t="73647" x="5010150" y="3321050"/>
          <p14:tracePt t="73847" x="5016500" y="3321050"/>
          <p14:tracePt t="74030" x="5022850" y="3327400"/>
          <p14:tracePt t="74080" x="5029200" y="3327400"/>
          <p14:tracePt t="74097" x="5035550" y="3327400"/>
          <p14:tracePt t="74147" x="5041900" y="3327400"/>
          <p14:tracePt t="74596" x="5048250" y="3327400"/>
          <p14:tracePt t="74613" x="5054600" y="3327400"/>
          <p14:tracePt t="74630" x="5060950" y="3321050"/>
          <p14:tracePt t="74646" x="5060950" y="3314700"/>
          <p14:tracePt t="74913" x="5060950" y="3308350"/>
          <p14:tracePt t="74929" x="5067300" y="3308350"/>
          <p14:tracePt t="74996" x="5048250" y="3321050"/>
          <p14:tracePt t="75013" x="4864100" y="3359150"/>
          <p14:tracePt t="75029" x="4476750" y="3422650"/>
          <p14:tracePt t="75046" x="4000500" y="3530600"/>
          <p14:tracePt t="75047" x="3752850" y="3556000"/>
          <p14:tracePt t="75063" x="3378200" y="3619500"/>
          <p14:tracePt t="75080" x="3124200" y="3683000"/>
          <p14:tracePt t="75096" x="2889250" y="3740150"/>
          <p14:tracePt t="75113" x="2686050" y="3778250"/>
          <p14:tracePt t="75129" x="2565400" y="3816350"/>
          <p14:tracePt t="75145" x="2489200" y="3860800"/>
          <p14:tracePt t="75163" x="2457450" y="3892550"/>
          <p14:tracePt t="75179" x="2387600" y="3962400"/>
          <p14:tracePt t="75196" x="2286000" y="4070350"/>
          <p14:tracePt t="75212" x="2139950" y="4184650"/>
          <p14:tracePt t="75229" x="1993900" y="4260850"/>
          <p14:tracePt t="75245" x="1879600" y="4305300"/>
          <p14:tracePt t="75263" x="1758950" y="4356100"/>
          <p14:tracePt t="75279" x="1644650" y="4413250"/>
          <p14:tracePt t="75295" x="1473200" y="4514850"/>
          <p14:tracePt t="75312" x="1384300" y="4597400"/>
          <p14:tracePt t="75329" x="1282700" y="4718050"/>
          <p14:tracePt t="75345" x="1187450" y="4832350"/>
          <p14:tracePt t="75363" x="1117600" y="4914900"/>
          <p14:tracePt t="75379" x="1085850" y="4940300"/>
          <p14:tracePt t="75395" x="1073150" y="4953000"/>
          <p14:tracePt t="75412" x="1060450" y="4972050"/>
          <p14:tracePt t="75429" x="1035050" y="4997450"/>
          <p14:tracePt t="75445" x="996950" y="5041900"/>
          <p14:tracePt t="75462" x="914400" y="5124450"/>
          <p14:tracePt t="75479" x="882650" y="5149850"/>
          <p14:tracePt t="75496" x="850900" y="5175250"/>
          <p14:tracePt t="75512" x="831850" y="5200650"/>
          <p14:tracePt t="75529" x="806450" y="5232400"/>
          <p14:tracePt t="75545" x="787400" y="5245100"/>
          <p14:tracePt t="75562" x="768350" y="5251450"/>
          <p14:tracePt t="75564" x="762000" y="5264150"/>
          <p14:tracePt t="75579" x="749300" y="5276850"/>
          <p14:tracePt t="75595" x="742950" y="5289550"/>
          <p14:tracePt t="75612" x="730250" y="5302250"/>
          <p14:tracePt t="75629" x="730250" y="5308600"/>
          <p14:tracePt t="75645" x="730250" y="5314950"/>
          <p14:tracePt t="75662" x="730250" y="5321300"/>
          <p14:tracePt t="75695" x="730250" y="5327650"/>
          <p14:tracePt t="75712" x="723900" y="5334000"/>
          <p14:tracePt t="75778" x="704850" y="5327650"/>
          <p14:tracePt t="75795" x="692150" y="5314950"/>
          <p14:tracePt t="75812" x="685800" y="5314950"/>
          <p14:tracePt t="75845" x="679450" y="5334000"/>
          <p14:tracePt t="75862" x="679450" y="5359400"/>
          <p14:tracePt t="75878" x="685800" y="5384800"/>
          <p14:tracePt t="75895" x="711200" y="5397500"/>
          <p14:tracePt t="75911" x="736600" y="5410200"/>
          <p14:tracePt t="75928" x="774700" y="5410200"/>
          <p14:tracePt t="75945" x="806450" y="5403850"/>
          <p14:tracePt t="75961" x="838200" y="5384800"/>
          <p14:tracePt t="75978" x="838200" y="5378450"/>
          <p14:tracePt t="75995" x="844550" y="5378450"/>
          <p14:tracePt t="76062" x="844550" y="5372100"/>
          <p14:tracePt t="76461" x="831850" y="5372100"/>
          <p14:tracePt t="76478" x="825500" y="5359400"/>
          <p14:tracePt t="76494" x="825500" y="5353050"/>
          <p14:tracePt t="76511" x="819150" y="5346700"/>
          <p14:tracePt t="76528" x="819150" y="5327650"/>
          <p14:tracePt t="76544" x="819150" y="5308600"/>
          <p14:tracePt t="76561" x="838200" y="5283200"/>
          <p14:tracePt t="76578" x="863600" y="5257800"/>
          <p14:tracePt t="76580" x="876300" y="5245100"/>
          <p14:tracePt t="76594" x="901700" y="5213350"/>
          <p14:tracePt t="76611" x="965200" y="5175250"/>
          <p14:tracePt t="76628" x="1104900" y="5124450"/>
          <p14:tracePt t="76644" x="1301750" y="5067300"/>
          <p14:tracePt t="76661" x="1530350" y="5010150"/>
          <p14:tracePt t="76678" x="1771650" y="4972050"/>
          <p14:tracePt t="76694" x="1981200" y="4940300"/>
          <p14:tracePt t="76711" x="2286000" y="4889500"/>
          <p14:tracePt t="76728" x="2457450" y="4857750"/>
          <p14:tracePt t="76745" x="2616200" y="4838700"/>
          <p14:tracePt t="76761" x="2705100" y="4832350"/>
          <p14:tracePt t="76777" x="2730500" y="4826000"/>
          <p14:tracePt t="76794" x="2743200" y="4826000"/>
          <p14:tracePt t="76811" x="2755900" y="4826000"/>
          <p14:tracePt t="76827" x="2781300" y="4832350"/>
          <p14:tracePt t="76845" x="2806700" y="4851400"/>
          <p14:tracePt t="76861" x="2844800" y="4876800"/>
          <p14:tracePt t="76878" x="2876550" y="4902200"/>
          <p14:tracePt t="76894" x="2908300" y="4933950"/>
          <p14:tracePt t="76910" x="2927350" y="4953000"/>
          <p14:tracePt t="76928" x="2952750" y="4978400"/>
          <p14:tracePt t="76944" x="2990850" y="5016500"/>
          <p14:tracePt t="76960" x="3016250" y="5041900"/>
          <p14:tracePt t="76977" x="3035300" y="5073650"/>
          <p14:tracePt t="76994" x="3048000" y="5099050"/>
          <p14:tracePt t="77010" x="3054350" y="5124450"/>
          <p14:tracePt t="77027" x="3079750" y="5162550"/>
          <p14:tracePt t="77044" x="3079750" y="5175250"/>
          <p14:tracePt t="77060" x="3086100" y="5207000"/>
          <p14:tracePt t="77078" x="3092450" y="5219700"/>
          <p14:tracePt t="77094" x="3092450" y="5232400"/>
          <p14:tracePt t="77110" x="3098800" y="5245100"/>
          <p14:tracePt t="77127" x="3105150" y="5251450"/>
          <p14:tracePt t="77227" x="3111500" y="5251450"/>
          <p14:tracePt t="77393" x="3111500" y="5264150"/>
          <p14:tracePt t="77410" x="3111500" y="5276850"/>
          <p14:tracePt t="77427" x="3111500" y="5283200"/>
          <p14:tracePt t="77527" x="3117850" y="5283200"/>
          <p14:tracePt t="77776" x="3124200" y="5283200"/>
          <p14:tracePt t="77793" x="3136900" y="5283200"/>
          <p14:tracePt t="77810" x="3155950" y="5276850"/>
          <p14:tracePt t="77827" x="3181350" y="5257800"/>
          <p14:tracePt t="77844" x="3244850" y="5213350"/>
          <p14:tracePt t="77860" x="3295650" y="5194300"/>
          <p14:tracePt t="77877" x="3346450" y="5181600"/>
          <p14:tracePt t="77893" x="3378200" y="5168900"/>
          <p14:tracePt t="77910" x="3403600" y="5156200"/>
          <p14:tracePt t="77927" x="3429000" y="5130800"/>
          <p14:tracePt t="77944" x="3454400" y="5105400"/>
          <p14:tracePt t="77944" x="3467100" y="5080000"/>
          <p14:tracePt t="77960" x="3492500" y="5048250"/>
          <p14:tracePt t="77977" x="3505200" y="5003800"/>
          <p14:tracePt t="77993" x="3530600" y="4908550"/>
          <p14:tracePt t="78010" x="3536950" y="4768850"/>
          <p14:tracePt t="78027" x="3536950" y="4578350"/>
          <p14:tracePt t="78043" x="3473450" y="4203700"/>
          <p14:tracePt t="78060" x="3429000" y="4032250"/>
          <p14:tracePt t="78076" x="3409950" y="3917950"/>
          <p14:tracePt t="78093" x="3416300" y="3797300"/>
          <p14:tracePt t="78110" x="3448050" y="3644900"/>
          <p14:tracePt t="78126" x="3486150" y="3498850"/>
          <p14:tracePt t="78143" x="3536950" y="3346450"/>
          <p14:tracePt t="78160" x="3556000" y="3314700"/>
          <p14:tracePt t="78176" x="3606800" y="3225800"/>
          <p14:tracePt t="78193" x="3689350" y="3155950"/>
          <p14:tracePt t="78210" x="3784600" y="3105150"/>
          <p14:tracePt t="78226" x="3898900" y="3067050"/>
          <p14:tracePt t="78243" x="3994150" y="3028950"/>
          <p14:tracePt t="78260" x="4083050" y="2997200"/>
          <p14:tracePt t="78277" x="4210050" y="2946400"/>
          <p14:tracePt t="78293" x="4273550" y="2921000"/>
          <p14:tracePt t="78309" x="4330700" y="2908300"/>
          <p14:tracePt t="78326" x="4413250" y="2895600"/>
          <p14:tracePt t="78343" x="4521200" y="2882900"/>
          <p14:tracePt t="78360" x="4692650" y="2844800"/>
          <p14:tracePt t="78376" x="4800600" y="2806700"/>
          <p14:tracePt t="78392" x="4908550" y="2768600"/>
          <p14:tracePt t="78409" x="5022850" y="2743200"/>
          <p14:tracePt t="78426" x="5086350" y="2736850"/>
          <p14:tracePt t="78443" x="5111750" y="2736850"/>
          <p14:tracePt t="78460" x="5143500" y="2755900"/>
          <p14:tracePt t="78476" x="5181600" y="2794000"/>
          <p14:tracePt t="78492" x="5207000" y="2825750"/>
          <p14:tracePt t="78509" x="5232400" y="2851150"/>
          <p14:tracePt t="78526" x="5264150" y="2876550"/>
          <p14:tracePt t="78543" x="5289550" y="2895600"/>
          <p14:tracePt t="78559" x="5314950" y="2914650"/>
          <p14:tracePt t="78576" x="5321300" y="2914650"/>
          <p14:tracePt t="78593" x="5327650" y="2921000"/>
          <p14:tracePt t="78859" x="5340350" y="2946400"/>
          <p14:tracePt t="78875" x="5340350" y="2971800"/>
          <p14:tracePt t="78893" x="5346700" y="2997200"/>
          <p14:tracePt t="78909" x="5359400" y="3041650"/>
          <p14:tracePt t="78925" x="5365750" y="3054350"/>
          <p14:tracePt t="78942" x="5372100" y="3086100"/>
          <p14:tracePt t="78959" x="5372100" y="3111500"/>
          <p14:tracePt t="78975" x="5372100" y="3136900"/>
          <p14:tracePt t="78992" x="5372100" y="3162300"/>
          <p14:tracePt t="79009" x="5365750" y="3200400"/>
          <p14:tracePt t="79025" x="5359400" y="3213100"/>
          <p14:tracePt t="79042" x="5327650" y="3251200"/>
          <p14:tracePt t="79058" x="5308600" y="3276600"/>
          <p14:tracePt t="79075" x="5295900" y="3295650"/>
          <p14:tracePt t="79092" x="5283200" y="3314700"/>
          <p14:tracePt t="79109" x="5257800" y="3346450"/>
          <p14:tracePt t="79125" x="5245100" y="3352800"/>
          <p14:tracePt t="79142" x="5219700" y="3359150"/>
          <p14:tracePt t="79158" x="5194300" y="3359150"/>
          <p14:tracePt t="79175" x="5168900" y="3359150"/>
          <p14:tracePt t="79192" x="5137150" y="3340100"/>
          <p14:tracePt t="79209" x="5086350" y="3314700"/>
          <p14:tracePt t="79225" x="5022850" y="3282950"/>
          <p14:tracePt t="79242" x="4933950" y="3251200"/>
          <p14:tracePt t="79258" x="4889500" y="3251200"/>
          <p14:tracePt t="79275" x="4864100" y="3244850"/>
          <p14:tracePt t="79292" x="4851400" y="3244850"/>
          <p14:tracePt t="79309" x="4845050" y="3244850"/>
          <p14:tracePt t="79342" x="4832350" y="3225800"/>
          <p14:tracePt t="79359" x="4826000" y="3200400"/>
          <p14:tracePt t="79375" x="4826000" y="3175000"/>
          <p14:tracePt t="79392" x="4826000" y="3149600"/>
          <p14:tracePt t="79408" x="4838700" y="3111500"/>
          <p14:tracePt t="79425" x="4857750" y="3098800"/>
          <p14:tracePt t="79442" x="4883150" y="3098800"/>
          <p14:tracePt t="79459" x="4914900" y="3086100"/>
          <p14:tracePt t="79475" x="4946650" y="3092450"/>
          <p14:tracePt t="79492" x="4991100" y="3098800"/>
          <p14:tracePt t="79508" x="5035550" y="3105150"/>
          <p14:tracePt t="79525" x="5060950" y="3105150"/>
          <p14:tracePt t="79542" x="5086350" y="3105150"/>
          <p14:tracePt t="79558" x="5111750" y="3105150"/>
          <p14:tracePt t="79575" x="5118100" y="3105150"/>
          <p14:tracePt t="79592" x="5143500" y="3117850"/>
          <p14:tracePt t="79594" x="5156200" y="3130550"/>
          <p14:tracePt t="79608" x="5175250" y="3143250"/>
          <p14:tracePt t="79625" x="5213350" y="3181350"/>
          <p14:tracePt t="79641" x="5238750" y="3213100"/>
          <p14:tracePt t="79658" x="5257800" y="3238500"/>
          <p14:tracePt t="79675" x="5264150" y="3270250"/>
          <p14:tracePt t="79692" x="5264150" y="3308350"/>
          <p14:tracePt t="79708" x="5276850" y="3359150"/>
          <p14:tracePt t="79725" x="5276850" y="3397250"/>
          <p14:tracePt t="79742" x="5276850" y="3416300"/>
          <p14:tracePt t="79758" x="5251450" y="3441700"/>
          <p14:tracePt t="79774" x="5207000" y="3467100"/>
          <p14:tracePt t="79791" x="5099050" y="3505200"/>
          <p14:tracePt t="79808" x="5003800" y="3530600"/>
          <p14:tracePt t="79825" x="4933950" y="3549650"/>
          <p14:tracePt t="79842" x="4895850" y="3556000"/>
          <p14:tracePt t="79858" x="4883150" y="3556000"/>
          <p14:tracePt t="79874" x="4864100" y="3536950"/>
          <p14:tracePt t="79891" x="4851400" y="3486150"/>
          <p14:tracePt t="79908" x="4851400" y="3429000"/>
          <p14:tracePt t="79925" x="4851400" y="3384550"/>
          <p14:tracePt t="79942" x="4851400" y="3371850"/>
          <p14:tracePt t="79958" x="4857750" y="3352800"/>
          <p14:tracePt t="79974" x="4876800" y="3327400"/>
          <p14:tracePt t="79991" x="4902200" y="3308350"/>
          <p14:tracePt t="80008" x="4933950" y="3289300"/>
          <p14:tracePt t="80025" x="4959350" y="3270250"/>
          <p14:tracePt t="80041" x="4978400" y="3263900"/>
          <p14:tracePt t="80058" x="4997450" y="3257550"/>
          <p14:tracePt t="80074" x="5010150" y="3257550"/>
          <p14:tracePt t="80091" x="5029200" y="3257550"/>
          <p14:tracePt t="80108" x="5041900" y="3263900"/>
          <p14:tracePt t="80125" x="5048250" y="3276600"/>
          <p14:tracePt t="80141" x="5048250" y="3282950"/>
          <p14:tracePt t="80158" x="5054600" y="3295650"/>
          <p14:tracePt t="80174" x="5054600" y="3302000"/>
          <p14:tracePt t="80191" x="5054600" y="3308350"/>
          <p14:tracePt t="80208" x="5054600" y="3314700"/>
          <p14:tracePt t="80224" x="5060950" y="3314700"/>
          <p14:tracePt t="80241" x="5060950" y="3327400"/>
          <p14:tracePt t="80258" x="5060950" y="3333750"/>
          <p14:tracePt t="80274" x="5067300" y="3340100"/>
          <p14:tracePt t="80291" x="5067300" y="3346450"/>
          <p14:tracePt t="80524" x="5073650" y="3346450"/>
          <p14:tracePt t="80541" x="5080000" y="3346450"/>
          <p14:tracePt t="80557" x="5080000" y="3352800"/>
          <p14:tracePt t="80574" x="5086350" y="3352800"/>
          <p14:tracePt t="80591" x="5092700" y="3352800"/>
          <p14:tracePt t="80624" x="5105400" y="3352800"/>
          <p14:tracePt t="80641" x="5124450" y="3346450"/>
          <p14:tracePt t="80657" x="5137150" y="3333750"/>
          <p14:tracePt t="80674" x="5156200" y="3314700"/>
          <p14:tracePt t="80691" x="5181600" y="3302000"/>
          <p14:tracePt t="80707" x="5194300" y="3295650"/>
          <p14:tracePt t="80724" x="5207000" y="3289300"/>
          <p14:tracePt t="80741" x="5232400" y="3270250"/>
          <p14:tracePt t="80757" x="5264150" y="3244850"/>
          <p14:tracePt t="80773" x="5283200" y="3225800"/>
          <p14:tracePt t="80791" x="5295900" y="3213100"/>
          <p14:tracePt t="80807" x="5308600" y="3200400"/>
          <p14:tracePt t="80824" x="5327650" y="3187700"/>
          <p14:tracePt t="80841" x="5353050" y="3181350"/>
          <p14:tracePt t="80857" x="5378450" y="3175000"/>
          <p14:tracePt t="80873" x="5397500" y="3175000"/>
          <p14:tracePt t="80890" x="5448300" y="3168650"/>
          <p14:tracePt t="80907" x="5524500" y="3168650"/>
          <p14:tracePt t="80924" x="5549900" y="3168650"/>
          <p14:tracePt t="80941" x="5575300" y="3168650"/>
          <p14:tracePt t="80957" x="5600700" y="3168650"/>
          <p14:tracePt t="80973" x="5626100" y="3175000"/>
          <p14:tracePt t="80990" x="5651500" y="3175000"/>
          <p14:tracePt t="81007" x="5689600" y="3181350"/>
          <p14:tracePt t="81024" x="5715000" y="3187700"/>
          <p14:tracePt t="81040" x="5727700" y="3194050"/>
          <p14:tracePt t="81057" x="5746750" y="3200400"/>
          <p14:tracePt t="81074" x="5759450" y="3206750"/>
          <p14:tracePt t="81090" x="5784850" y="3219450"/>
          <p14:tracePt t="81107" x="5816600" y="3238500"/>
          <p14:tracePt t="81124" x="5829300" y="3251200"/>
          <p14:tracePt t="81140" x="5867400" y="3276600"/>
          <p14:tracePt t="81157" x="5886450" y="3302000"/>
          <p14:tracePt t="81173" x="5911850" y="3321050"/>
          <p14:tracePt t="81190" x="5930900" y="3340100"/>
          <p14:tracePt t="81207" x="5943600" y="3346450"/>
          <p14:tracePt t="81223" x="5949950" y="3365500"/>
          <p14:tracePt t="81257" x="5956300" y="3397250"/>
          <p14:tracePt t="81273" x="5962650" y="3416300"/>
          <p14:tracePt t="81290" x="5969000" y="3435350"/>
          <p14:tracePt t="81306" x="5969000" y="3441700"/>
          <p14:tracePt t="81324" x="5969000" y="3460750"/>
          <p14:tracePt t="81340" x="5962650" y="3492500"/>
          <p14:tracePt t="81357" x="5962650" y="3498850"/>
          <p14:tracePt t="81373" x="5956300" y="3511550"/>
          <p14:tracePt t="81390" x="5943600" y="3530600"/>
          <p14:tracePt t="81406" x="5937250" y="3543300"/>
          <p14:tracePt t="81423" x="5918200" y="3568700"/>
          <p14:tracePt t="81440" x="5892800" y="3587750"/>
          <p14:tracePt t="81457" x="5854700" y="3619500"/>
          <p14:tracePt t="81473" x="5829300" y="3625850"/>
          <p14:tracePt t="81490" x="5803900" y="3625850"/>
          <p14:tracePt t="81506" x="5772150" y="3625850"/>
          <p14:tracePt t="81523" x="5708650" y="3594100"/>
          <p14:tracePt t="81540" x="5632450" y="3543300"/>
          <p14:tracePt t="81557" x="5588000" y="3505200"/>
          <p14:tracePt t="81573" x="5543550" y="3467100"/>
          <p14:tracePt t="81590" x="5537200" y="3448050"/>
          <p14:tracePt t="81606" x="5530850" y="3435350"/>
          <p14:tracePt t="81623" x="5524500" y="3422650"/>
          <p14:tracePt t="81640" x="5524500" y="3416300"/>
          <p14:tracePt t="81656" x="5524500" y="3409950"/>
          <p14:tracePt t="81723" x="5524500" y="3397250"/>
          <p14:tracePt t="81740" x="5524500" y="3384550"/>
          <p14:tracePt t="81756" x="5524500" y="3378200"/>
          <p14:tracePt t="81773" x="5524500" y="3371850"/>
          <p14:tracePt t="81823" x="5524500" y="3365500"/>
          <p14:tracePt t="81840" x="5530850" y="3365500"/>
          <p14:tracePt t="81890" x="5543550" y="3359150"/>
          <p14:tracePt t="81906" x="5549900" y="3359150"/>
          <p14:tracePt t="81923" x="5556250" y="3359150"/>
          <p14:tracePt t="81939" x="5556250" y="3352800"/>
          <p14:tracePt t="81956" x="5568950" y="3352800"/>
          <p14:tracePt t="81973" x="5588000" y="3352800"/>
          <p14:tracePt t="81990" x="5613400" y="3352800"/>
          <p14:tracePt t="82006" x="5638800" y="3384550"/>
          <p14:tracePt t="82023" x="5657850" y="3409950"/>
          <p14:tracePt t="82039" x="5702300" y="3448050"/>
          <p14:tracePt t="82056" x="5721350" y="3473450"/>
          <p14:tracePt t="82073" x="5727700" y="3486150"/>
          <p14:tracePt t="82089" x="5734050" y="3486150"/>
          <p14:tracePt t="82172" x="5734050" y="3492500"/>
          <p14:tracePt t="82189" x="5734050" y="3511550"/>
          <p14:tracePt t="82206" x="5734050" y="3524250"/>
          <p14:tracePt t="82222" x="5721350" y="3549650"/>
          <p14:tracePt t="82239" x="5708650" y="3556000"/>
          <p14:tracePt t="82256" x="5702300" y="3562350"/>
          <p14:tracePt t="82272" x="5689600" y="3568700"/>
          <p14:tracePt t="82289" x="5683250" y="3575050"/>
          <p14:tracePt t="82306" x="5670550" y="3575050"/>
          <p14:tracePt t="82322" x="5664200" y="3575050"/>
          <p14:tracePt t="82339" x="5645150" y="3568700"/>
          <p14:tracePt t="82356" x="5632450" y="3562350"/>
          <p14:tracePt t="82372" x="5619750" y="3556000"/>
          <p14:tracePt t="82389" x="5607050" y="3549650"/>
          <p14:tracePt t="82422" x="5607050" y="3543300"/>
          <p14:tracePt t="82889" x="5607050" y="3530600"/>
          <p14:tracePt t="82988" x="5607050" y="3524250"/>
          <p14:tracePt t="83005" x="5600700" y="3524250"/>
          <p14:tracePt t="83038" x="5594350" y="3517900"/>
          <p14:tracePt t="83055" x="5588000" y="3517900"/>
          <p14:tracePt t="83072" x="5588000" y="3511550"/>
          <p14:tracePt t="83122" x="5581650" y="3511550"/>
          <p14:tracePt t="83205" x="5575300" y="3505200"/>
          <p14:tracePt t="83222" x="5568950" y="3505200"/>
          <p14:tracePt t="83272" x="5568950" y="3498850"/>
          <p14:tracePt t="83438" x="5568950" y="3492500"/>
          <p14:tracePt t="83454" x="5568950" y="3486150"/>
          <p14:tracePt t="83472" x="5568950" y="3479800"/>
          <p14:tracePt t="83488" x="5568950" y="3473450"/>
          <p14:tracePt t="84554" x="5568950" y="3467100"/>
          <p14:tracePt t="84571" x="5568950" y="3454400"/>
          <p14:tracePt t="84573" x="5568950" y="3448050"/>
          <p14:tracePt t="84586" x="5575300" y="3435350"/>
          <p14:tracePt t="84603" x="5575300" y="3429000"/>
          <p14:tracePt t="84620" x="5581650" y="3422650"/>
          <p14:tracePt t="84637" x="5581650" y="3416300"/>
          <p14:tracePt t="86269" x="5581650" y="3409950"/>
          <p14:tracePt t="86285" x="5588000" y="3397250"/>
          <p14:tracePt t="86319" x="5588000" y="3384550"/>
          <p14:tracePt t="86335" x="5594350" y="3371850"/>
          <p14:tracePt t="86352" x="5594350" y="3359150"/>
          <p14:tracePt t="86369" x="5594350" y="3352800"/>
          <p14:tracePt t="86385" x="5600700" y="3346450"/>
          <p14:tracePt t="86402" x="5600700" y="3327400"/>
          <p14:tracePt t="86418" x="5607050" y="3302000"/>
          <p14:tracePt t="86435" x="5613400" y="3282950"/>
          <p14:tracePt t="86452" x="5619750" y="3270250"/>
          <p14:tracePt t="86469" x="5626100" y="3251200"/>
          <p14:tracePt t="86485" x="5638800" y="3238500"/>
          <p14:tracePt t="86502" x="5651500" y="3213100"/>
          <p14:tracePt t="86519" x="5670550" y="3181350"/>
          <p14:tracePt t="86535" x="5695950" y="3143250"/>
          <p14:tracePt t="86551" x="5715000" y="3124200"/>
          <p14:tracePt t="86568" x="5727700" y="3111500"/>
          <p14:tracePt t="86585" x="5740400" y="3092450"/>
          <p14:tracePt t="86602" x="5746750" y="3079750"/>
          <p14:tracePt t="86618" x="5753100" y="3073400"/>
          <p14:tracePt t="86635" x="5778500" y="3054350"/>
          <p14:tracePt t="86651" x="5784850" y="3048000"/>
          <p14:tracePt t="86668" x="5803900" y="3035300"/>
          <p14:tracePt t="86684" x="5822950" y="3035300"/>
          <p14:tracePt t="86702" x="5829300" y="3035300"/>
          <p14:tracePt t="86718" x="5848350" y="3028950"/>
          <p14:tracePt t="86735" x="5873750" y="3028950"/>
          <p14:tracePt t="86751" x="5899150" y="3028950"/>
          <p14:tracePt t="86768" x="5924550" y="3041650"/>
          <p14:tracePt t="86785" x="5949950" y="3054350"/>
          <p14:tracePt t="86802" x="5962650" y="3073400"/>
          <p14:tracePt t="86818" x="5994400" y="3092450"/>
          <p14:tracePt t="86835" x="6051550" y="3124200"/>
          <p14:tracePt t="86851" x="6140450" y="3175000"/>
          <p14:tracePt t="86868" x="6197600" y="3225800"/>
          <p14:tracePt t="86884" x="6223000" y="3257550"/>
          <p14:tracePt t="86902" x="6235700" y="3295650"/>
          <p14:tracePt t="86918" x="6235700" y="3314700"/>
          <p14:tracePt t="86935" x="6235700" y="3340100"/>
          <p14:tracePt t="86951" x="6229350" y="3346450"/>
          <p14:tracePt t="87051" x="6216650" y="3359150"/>
          <p14:tracePt t="87068" x="6197600" y="3378200"/>
          <p14:tracePt t="87084" x="6172200" y="3403600"/>
          <p14:tracePt t="87101" x="6140450" y="3435350"/>
          <p14:tracePt t="87117" x="6127750" y="3441700"/>
          <p14:tracePt t="87134" x="6102350" y="3448050"/>
          <p14:tracePt t="87151" x="6076950" y="3448050"/>
          <p14:tracePt t="87168" x="6057900" y="3448050"/>
          <p14:tracePt t="87184" x="6032500" y="3448050"/>
          <p14:tracePt t="87201" x="5994400" y="3429000"/>
          <p14:tracePt t="87218" x="5962650" y="3397250"/>
          <p14:tracePt t="87234" x="5911850" y="3371850"/>
          <p14:tracePt t="87251" x="5886450" y="3352800"/>
          <p14:tracePt t="87267" x="5861050" y="3340100"/>
          <p14:tracePt t="87284" x="5842000" y="3333750"/>
          <p14:tracePt t="87384" x="5842000" y="3327400"/>
          <p14:tracePt t="87401" x="5854700" y="3314700"/>
          <p14:tracePt t="87418" x="5867400" y="3302000"/>
          <p14:tracePt t="87434" x="5905500" y="3289300"/>
          <p14:tracePt t="87451" x="5937250" y="3276600"/>
          <p14:tracePt t="87468" x="5962650" y="3263900"/>
          <p14:tracePt t="87484" x="5994400" y="3244850"/>
          <p14:tracePt t="87501" x="6019800" y="3225800"/>
          <p14:tracePt t="87518" x="6057900" y="3213100"/>
          <p14:tracePt t="87534" x="6083300" y="3194050"/>
          <p14:tracePt t="87551" x="6121400" y="3175000"/>
          <p14:tracePt t="87567" x="6140450" y="3168650"/>
          <p14:tracePt t="87584" x="6159500" y="3155950"/>
          <p14:tracePt t="87601" x="6184900" y="3136900"/>
          <p14:tracePt t="87617" x="6216650" y="3105150"/>
          <p14:tracePt t="87634" x="6267450" y="3079750"/>
          <p14:tracePt t="87651" x="6388100" y="3028950"/>
          <p14:tracePt t="87667" x="6451600" y="2997200"/>
          <p14:tracePt t="87684" x="6477000" y="2984500"/>
          <p14:tracePt t="87701" x="6502400" y="2978150"/>
          <p14:tracePt t="87717" x="6527800" y="2978150"/>
          <p14:tracePt t="87734" x="6553200" y="2978150"/>
          <p14:tracePt t="87751" x="6623050" y="2997200"/>
          <p14:tracePt t="87767" x="6686550" y="3003550"/>
          <p14:tracePt t="87784" x="6731000" y="3003550"/>
          <p14:tracePt t="87801" x="6756400" y="3003550"/>
          <p14:tracePt t="87834" x="6769100" y="3003550"/>
          <p14:tracePt t="87851" x="6781800" y="3028950"/>
          <p14:tracePt t="87867" x="6813550" y="3060700"/>
          <p14:tracePt t="87883" x="6838950" y="3079750"/>
          <p14:tracePt t="87901" x="6864350" y="3105150"/>
          <p14:tracePt t="87917" x="6889750" y="3162300"/>
          <p14:tracePt t="87934" x="6896100" y="3181350"/>
          <p14:tracePt t="87950" x="6934200" y="3257550"/>
          <p14:tracePt t="87967" x="6946900" y="3282950"/>
          <p14:tracePt t="87984" x="6965950" y="3314700"/>
          <p14:tracePt t="88001" x="6978650" y="3333750"/>
          <p14:tracePt t="88416" x="6985000" y="3333750"/>
          <p14:tracePt t="88500" x="6991350" y="3333750"/>
          <p14:tracePt t="88566" x="6991350" y="3352800"/>
          <p14:tracePt t="88583" x="6972300" y="3378200"/>
          <p14:tracePt t="88599" x="6946900" y="3409950"/>
          <p14:tracePt t="88616" x="6927850" y="3429000"/>
          <p14:tracePt t="88633" x="6908800" y="3448050"/>
          <p14:tracePt t="88650" x="6883400" y="3460750"/>
          <p14:tracePt t="88666" x="6858000" y="3467100"/>
          <p14:tracePt t="88683" x="6832600" y="3467100"/>
          <p14:tracePt t="88700" x="6788150" y="3429000"/>
          <p14:tracePt t="88716" x="6750050" y="3403600"/>
          <p14:tracePt t="88733" x="6711950" y="3371850"/>
          <p14:tracePt t="88749" x="6673850" y="3346450"/>
          <p14:tracePt t="88766" x="6642100" y="3321050"/>
          <p14:tracePt t="88783" x="6597650" y="3289300"/>
          <p14:tracePt t="88800" x="6578600" y="3270250"/>
          <p14:tracePt t="88816" x="6572250" y="3263900"/>
          <p14:tracePt t="88833" x="6572250" y="3257550"/>
          <p14:tracePt t="88849" x="6565900" y="3225800"/>
          <p14:tracePt t="88866" x="6565900" y="3200400"/>
          <p14:tracePt t="88883" x="6572250" y="3175000"/>
          <p14:tracePt t="88900" x="6591300" y="3149600"/>
          <p14:tracePt t="88916" x="6610350" y="3124200"/>
          <p14:tracePt t="88933" x="6629400" y="3105150"/>
          <p14:tracePt t="88949" x="6642100" y="3092450"/>
          <p14:tracePt t="88966" x="6680200" y="3079750"/>
          <p14:tracePt t="88983" x="6705600" y="3073400"/>
          <p14:tracePt t="89000" x="6724650" y="3073400"/>
          <p14:tracePt t="89016" x="6750050" y="3067050"/>
          <p14:tracePt t="89033" x="6788150" y="3067050"/>
          <p14:tracePt t="89049" x="6800850" y="3067050"/>
          <p14:tracePt t="89066" x="6838950" y="3073400"/>
          <p14:tracePt t="89083" x="6877050" y="3098800"/>
          <p14:tracePt t="89099" x="6915150" y="3117850"/>
          <p14:tracePt t="89116" x="6940550" y="3143250"/>
          <p14:tracePt t="89133" x="6972300" y="3168650"/>
          <p14:tracePt t="89149" x="7010400" y="3219450"/>
          <p14:tracePt t="89166" x="7035800" y="3244850"/>
          <p14:tracePt t="89182" x="7054850" y="3270250"/>
          <p14:tracePt t="89199" x="7054850" y="3282950"/>
          <p14:tracePt t="89216" x="7054850" y="3289300"/>
          <p14:tracePt t="89299" x="7054850" y="3295650"/>
          <p14:tracePt t="89316" x="7054850" y="3302000"/>
          <p14:tracePt t="89449" x="7054850" y="3295650"/>
          <p14:tracePt t="89466" x="7048500" y="3276600"/>
          <p14:tracePt t="89483" x="7048500" y="3270250"/>
          <p14:tracePt t="89599" x="7035800" y="3244850"/>
          <p14:tracePt t="89615" x="7035800" y="3232150"/>
          <p14:tracePt t="89949" x="7029450" y="3232150"/>
          <p14:tracePt t="90132" x="7023100" y="3232150"/>
          <p14:tracePt t="90198" x="7016750" y="3225800"/>
          <p14:tracePt t="90215" x="7010400" y="3219450"/>
          <p14:tracePt t="90298" x="7004050" y="3219450"/>
          <p14:tracePt t="90798" x="7004050" y="3225800"/>
          <p14:tracePt t="90814" x="7004050" y="3238500"/>
          <p14:tracePt t="90914" x="6915150" y="3175000"/>
          <p14:tracePt t="90931" x="6807200" y="3105150"/>
          <p14:tracePt t="90948" x="6673850" y="3041650"/>
          <p14:tracePt t="90964" x="6419850" y="2927350"/>
          <p14:tracePt t="90981" x="5822950" y="2768600"/>
          <p14:tracePt t="90998" x="5670550" y="2730500"/>
          <p14:tracePt t="91014" x="5245100" y="2590800"/>
          <p14:tracePt t="91030" x="5035550" y="2501900"/>
          <p14:tracePt t="91048" x="4889500" y="2432050"/>
          <p14:tracePt t="91064" x="4756150" y="2393950"/>
          <p14:tracePt t="91081" x="4591050" y="2336800"/>
          <p14:tracePt t="91098" x="4489450" y="2298700"/>
          <p14:tracePt t="91114" x="4394200" y="2266950"/>
          <p14:tracePt t="91131" x="4292600" y="2222500"/>
          <p14:tracePt t="91148" x="4197350" y="2184400"/>
          <p14:tracePt t="91164" x="4089400" y="2159000"/>
          <p14:tracePt t="91181" x="3962400" y="2120900"/>
          <p14:tracePt t="91197" x="3727450" y="2063750"/>
          <p14:tracePt t="91214" x="3568700" y="2019300"/>
          <p14:tracePt t="91231" x="3441700" y="2000250"/>
          <p14:tracePt t="91247" x="3321050" y="1993900"/>
          <p14:tracePt t="91264" x="3194050" y="1993900"/>
          <p14:tracePt t="91281" x="3079750" y="1993900"/>
          <p14:tracePt t="91297" x="2978150" y="1993900"/>
          <p14:tracePt t="91313" x="2895600" y="1993900"/>
          <p14:tracePt t="91330" x="2838450" y="1981200"/>
          <p14:tracePt t="91347" x="2813050" y="1974850"/>
          <p14:tracePt t="91364" x="2787650" y="1968500"/>
          <p14:tracePt t="91380" x="2749550" y="1968500"/>
          <p14:tracePt t="91397" x="2692400" y="1968500"/>
          <p14:tracePt t="91413" x="2590800" y="1968500"/>
          <p14:tracePt t="91430" x="2438400" y="1968500"/>
          <p14:tracePt t="91447" x="2330450" y="1949450"/>
          <p14:tracePt t="91464" x="2228850" y="1943100"/>
          <p14:tracePt t="91480" x="2133600" y="1930400"/>
          <p14:tracePt t="91497" x="2051050" y="1924050"/>
          <p14:tracePt t="91513" x="1993900" y="1924050"/>
          <p14:tracePt t="91530" x="1949450" y="1924050"/>
          <p14:tracePt t="91547" x="1924050" y="1924050"/>
          <p14:tracePt t="91564" x="1898650" y="1924050"/>
          <p14:tracePt t="91580" x="1879600" y="1924050"/>
          <p14:tracePt t="91597" x="1854200" y="1930400"/>
          <p14:tracePt t="91613" x="1822450" y="1943100"/>
          <p14:tracePt t="91630" x="1790700" y="1955800"/>
          <p14:tracePt t="91647" x="1676400" y="1987550"/>
          <p14:tracePt t="91664" x="1581150" y="2006600"/>
          <p14:tracePt t="91680" x="1498600" y="2032000"/>
          <p14:tracePt t="91697" x="1403350" y="2057400"/>
          <p14:tracePt t="91713" x="1352550" y="2076450"/>
          <p14:tracePt t="91730" x="1320800" y="2089150"/>
          <p14:tracePt t="91747" x="1257300" y="2120900"/>
          <p14:tracePt t="91763" x="1212850" y="2133600"/>
          <p14:tracePt t="91780" x="1187450" y="2152650"/>
          <p14:tracePt t="91797" x="1162050" y="2165350"/>
          <p14:tracePt t="91813" x="1136650" y="2171700"/>
          <p14:tracePt t="91830" x="1111250" y="2184400"/>
          <p14:tracePt t="91847" x="1079500" y="2209800"/>
          <p14:tracePt t="91863" x="1054100" y="2228850"/>
          <p14:tracePt t="91880" x="1022350" y="2260600"/>
          <p14:tracePt t="91897" x="996950" y="2273300"/>
          <p14:tracePt t="91914" x="971550" y="2286000"/>
          <p14:tracePt t="91930" x="952500" y="2298700"/>
          <p14:tracePt t="91947" x="933450" y="2311400"/>
          <p14:tracePt t="91964" x="920750" y="2317750"/>
          <p14:tracePt t="91980" x="889000" y="2336800"/>
          <p14:tracePt t="91997" x="869950" y="2355850"/>
          <p14:tracePt t="92013" x="857250" y="2355850"/>
          <p14:tracePt t="92030" x="850900" y="2362200"/>
          <p14:tracePt t="92047" x="844550" y="2368550"/>
          <p14:tracePt t="92196" x="838200" y="2368550"/>
          <p14:tracePt t="92296" x="831850" y="2374900"/>
          <p14:tracePt t="92313" x="819150" y="2381250"/>
          <p14:tracePt t="92329" x="819150" y="2387600"/>
          <p14:tracePt t="92413" x="812800" y="2400300"/>
          <p14:tracePt t="92429" x="806450" y="2438400"/>
          <p14:tracePt t="92446" x="806450" y="2501900"/>
          <p14:tracePt t="92463" x="806450" y="2546350"/>
          <p14:tracePt t="92480" x="806450" y="2597150"/>
          <p14:tracePt t="92496" x="806450" y="2660650"/>
          <p14:tracePt t="92513" x="806450" y="2692400"/>
          <p14:tracePt t="92529" x="812800" y="2717800"/>
          <p14:tracePt t="92546" x="819150" y="2743200"/>
          <p14:tracePt t="92563" x="825500" y="2755900"/>
          <p14:tracePt t="92579" x="831850" y="2762250"/>
          <p14:tracePt t="92596" x="831850" y="2774950"/>
          <p14:tracePt t="92613" x="838200" y="2787650"/>
          <p14:tracePt t="92630" x="838200" y="2794000"/>
          <p14:tracePt t="92646" x="850900" y="2813050"/>
          <p14:tracePt t="92663" x="857250" y="2825750"/>
          <p14:tracePt t="92679" x="882650" y="2851150"/>
          <p14:tracePt t="92696" x="901700" y="2870200"/>
          <p14:tracePt t="92713" x="914400" y="2889250"/>
          <p14:tracePt t="92729" x="927100" y="2901950"/>
          <p14:tracePt t="92746" x="946150" y="2908300"/>
          <p14:tracePt t="92763" x="952500" y="2914650"/>
          <p14:tracePt t="92779" x="965200" y="2914650"/>
          <p14:tracePt t="92796" x="977900" y="2914650"/>
          <p14:tracePt t="92813" x="996950" y="2921000"/>
          <p14:tracePt t="92829" x="1022350" y="2927350"/>
          <p14:tracePt t="92845" x="1047750" y="2940050"/>
          <p14:tracePt t="92862" x="1073150" y="2940050"/>
          <p14:tracePt t="92879" x="1098550" y="2946400"/>
          <p14:tracePt t="92896" x="1117600" y="2952750"/>
          <p14:tracePt t="92912" x="1130300" y="2952750"/>
          <p14:tracePt t="92929" x="1149350" y="2952750"/>
          <p14:tracePt t="92946" x="1168400" y="2946400"/>
          <p14:tracePt t="92962" x="1187450" y="2940050"/>
          <p14:tracePt t="93063" x="1187450" y="2933700"/>
          <p14:tracePt t="93079" x="1193800" y="2933700"/>
          <p14:tracePt t="93096" x="1206500" y="2927350"/>
          <p14:tracePt t="93112" x="1212850" y="2921000"/>
          <p14:tracePt t="93312" x="1212850" y="2914650"/>
          <p14:tracePt t="93445" x="1219200" y="2914650"/>
          <p14:tracePt t="93462" x="1225550" y="2914650"/>
          <p14:tracePt t="93479" x="1231900" y="2908300"/>
          <p14:tracePt t="93495" x="1257300" y="2908300"/>
          <p14:tracePt t="93512" x="1289050" y="2901950"/>
          <p14:tracePt t="93528" x="1460500" y="2876550"/>
          <p14:tracePt t="93545" x="1638300" y="2863850"/>
          <p14:tracePt t="93562" x="1866900" y="2844800"/>
          <p14:tracePt t="93578" x="2101850" y="2813050"/>
          <p14:tracePt t="93595" x="2343150" y="2781300"/>
          <p14:tracePt t="93612" x="2559050" y="2762250"/>
          <p14:tracePt t="93614" x="2647950" y="2749550"/>
          <p14:tracePt t="93628" x="2736850" y="2743200"/>
          <p14:tracePt t="93645" x="2946400" y="2724150"/>
          <p14:tracePt t="93662" x="3048000" y="2711450"/>
          <p14:tracePt t="93678" x="3143250" y="2711450"/>
          <p14:tracePt t="93695" x="3219450" y="2711450"/>
          <p14:tracePt t="93712" x="3295650" y="2711450"/>
          <p14:tracePt t="93728" x="3378200" y="2717800"/>
          <p14:tracePt t="93745" x="3479800" y="2717800"/>
          <p14:tracePt t="93762" x="3638550" y="2724150"/>
          <p14:tracePt t="93778" x="3759200" y="2736850"/>
          <p14:tracePt t="93795" x="3860800" y="2736850"/>
          <p14:tracePt t="93812" x="3956050" y="2749550"/>
          <p14:tracePt t="93828" x="4044950" y="2762250"/>
          <p14:tracePt t="93845" x="4140200" y="2768600"/>
          <p14:tracePt t="93862" x="4286250" y="2768600"/>
          <p14:tracePt t="93878" x="4387850" y="2768600"/>
          <p14:tracePt t="93895" x="4476750" y="2768600"/>
          <p14:tracePt t="93912" x="4565650" y="2768600"/>
          <p14:tracePt t="93928" x="4629150" y="2768600"/>
          <p14:tracePt t="93944" x="4692650" y="2768600"/>
          <p14:tracePt t="93962" x="4743450" y="2768600"/>
          <p14:tracePt t="93978" x="4819650" y="2768600"/>
          <p14:tracePt t="93994" x="4876800" y="2768600"/>
          <p14:tracePt t="94011" x="4933950" y="2768600"/>
          <p14:tracePt t="94028" x="4984750" y="2768600"/>
          <p14:tracePt t="94044" x="5035550" y="2768600"/>
          <p14:tracePt t="94062" x="5118100" y="2755900"/>
          <p14:tracePt t="94078" x="5149850" y="2749550"/>
          <p14:tracePt t="94094" x="5232400" y="2743200"/>
          <p14:tracePt t="94111" x="5295900" y="2743200"/>
          <p14:tracePt t="94128" x="5340350" y="2743200"/>
          <p14:tracePt t="94144" x="5410200" y="2743200"/>
          <p14:tracePt t="94162" x="5486400" y="2743200"/>
          <p14:tracePt t="94178" x="5556250" y="2743200"/>
          <p14:tracePt t="94194" x="5613400" y="2743200"/>
          <p14:tracePt t="94211" x="5638800" y="2743200"/>
          <p14:tracePt t="94228" x="5664200" y="2743200"/>
          <p14:tracePt t="94244" x="5689600" y="2743200"/>
          <p14:tracePt t="94261" x="5715000" y="2743200"/>
          <p14:tracePt t="94278" x="5740400" y="2743200"/>
          <p14:tracePt t="94294" x="5765800" y="2743200"/>
          <p14:tracePt t="94311" x="5791200" y="2743200"/>
          <p14:tracePt t="94328" x="5816600" y="2743200"/>
          <p14:tracePt t="94344" x="5842000" y="2743200"/>
          <p14:tracePt t="94361" x="5867400" y="2743200"/>
          <p14:tracePt t="94378" x="5899150" y="2736850"/>
          <p14:tracePt t="94394" x="5924550" y="2736850"/>
          <p14:tracePt t="94411" x="5949950" y="2736850"/>
          <p14:tracePt t="94428" x="5969000" y="2736850"/>
          <p14:tracePt t="94444" x="5988050" y="2736850"/>
          <p14:tracePt t="94460" x="6000750" y="2736850"/>
          <p14:tracePt t="94477" x="6019800" y="2736850"/>
          <p14:tracePt t="94494" x="6038850" y="2736850"/>
          <p14:tracePt t="94511" x="6064250" y="2736850"/>
          <p14:tracePt t="94527" x="6076950" y="2736850"/>
          <p14:tracePt t="94544" x="6089650" y="2736850"/>
          <p14:tracePt t="94560" x="6108700" y="2736850"/>
          <p14:tracePt t="94578" x="6134100" y="2736850"/>
          <p14:tracePt t="94594" x="6159500" y="2736850"/>
          <p14:tracePt t="94611" x="6203950" y="2736850"/>
          <p14:tracePt t="94628" x="6235700" y="2730500"/>
          <p14:tracePt t="94644" x="6280150" y="2724150"/>
          <p14:tracePt t="94660" x="6305550" y="2724150"/>
          <p14:tracePt t="94677" x="6330950" y="2724150"/>
          <p14:tracePt t="94694" x="6343650" y="2724150"/>
          <p14:tracePt t="94711" x="6369050" y="2724150"/>
          <p14:tracePt t="94727" x="6388100" y="2724150"/>
          <p14:tracePt t="94744" x="6400800" y="2724150"/>
          <p14:tracePt t="94760" x="6419850" y="2724150"/>
          <p14:tracePt t="94777" x="6438900" y="2724150"/>
          <p14:tracePt t="94794" x="6464300" y="2717800"/>
          <p14:tracePt t="94810" x="6489700" y="2711450"/>
          <p14:tracePt t="94827" x="6515100" y="2705100"/>
          <p14:tracePt t="94844" x="6534150" y="2698750"/>
          <p14:tracePt t="94860" x="6559550" y="2698750"/>
          <p14:tracePt t="94877" x="6565900" y="2698750"/>
          <p14:tracePt t="94894" x="6591300" y="2705100"/>
          <p14:tracePt t="94910" x="6597650" y="2705100"/>
          <p14:tracePt t="94977" x="6604000" y="2705100"/>
          <p14:tracePt t="95010" x="6616700" y="2711450"/>
          <p14:tracePt t="95027" x="6635750" y="2717800"/>
          <p14:tracePt t="95043" x="6654800" y="2724150"/>
          <p14:tracePt t="95060" x="6661150" y="2724150"/>
          <p14:tracePt t="95143" x="6667500" y="2730500"/>
          <p14:tracePt t="95177" x="6673850" y="2736850"/>
          <p14:tracePt t="95210" x="6680200" y="2736850"/>
          <p14:tracePt t="95227" x="6686550" y="2736850"/>
          <p14:tracePt t="95243" x="6705600" y="2743200"/>
          <p14:tracePt t="95260" x="6724650" y="2749550"/>
          <p14:tracePt t="95277" x="6750050" y="2762250"/>
          <p14:tracePt t="95293" x="6756400" y="2762250"/>
          <p14:tracePt t="95310" x="6788150" y="2774950"/>
          <p14:tracePt t="95327" x="6807200" y="2781300"/>
          <p14:tracePt t="95343" x="6813550" y="2787650"/>
          <p14:tracePt t="95360" x="6832600" y="2787650"/>
          <p14:tracePt t="95377" x="6838950" y="2794000"/>
          <p14:tracePt t="95394" x="6845300" y="2794000"/>
          <p14:tracePt t="95627" x="6845300" y="2800350"/>
          <p14:tracePt t="95676" x="6845300" y="2806700"/>
          <p14:tracePt t="95776" x="6851650" y="2813050"/>
          <p14:tracePt t="95793" x="6851650" y="2863850"/>
          <p14:tracePt t="95810" x="6851650" y="2901950"/>
          <p14:tracePt t="95828" x="6832600" y="2952750"/>
          <p14:tracePt t="95843" x="6819900" y="3003550"/>
          <p14:tracePt t="95860" x="6794500" y="3028950"/>
          <p14:tracePt t="95876" x="6781800" y="3048000"/>
          <p14:tracePt t="95943" x="6781800" y="3041650"/>
          <p14:tracePt t="95959" x="6781800" y="3035300"/>
          <p14:tracePt t="95976" x="6781800" y="3016250"/>
          <p14:tracePt t="95993" x="6781800" y="2997200"/>
          <p14:tracePt t="96010" x="6781800" y="2990850"/>
          <p14:tracePt t="96026" x="6775450" y="2990850"/>
          <p14:tracePt t="96110" x="6775450" y="2984500"/>
          <p14:tracePt t="96126" x="6762750" y="2971800"/>
          <p14:tracePt t="96143" x="6743700" y="2965450"/>
          <p14:tracePt t="96159" x="6718300" y="2959100"/>
          <p14:tracePt t="96176" x="6692900" y="2952750"/>
          <p14:tracePt t="96193" x="6654800" y="2940050"/>
          <p14:tracePt t="96209" x="6629400" y="2940050"/>
          <p14:tracePt t="96226" x="6604000" y="2940050"/>
          <p14:tracePt t="96243" x="6578600" y="2946400"/>
          <p14:tracePt t="96259" x="6559550" y="2952750"/>
          <p14:tracePt t="96276" x="6534150" y="2959100"/>
          <p14:tracePt t="96293" x="6508750" y="2965450"/>
          <p14:tracePt t="96309" x="6477000" y="2971800"/>
          <p14:tracePt t="96326" x="6451600" y="2978150"/>
          <p14:tracePt t="96342" x="6419850" y="2984500"/>
          <p14:tracePt t="96359" x="6388100" y="2990850"/>
          <p14:tracePt t="96376" x="6350000" y="2990850"/>
          <p14:tracePt t="96392" x="6311900" y="2990850"/>
          <p14:tracePt t="96409" x="6273800" y="2990850"/>
          <p14:tracePt t="96425" x="6172200" y="3016250"/>
          <p14:tracePt t="96442" x="6076950" y="3041650"/>
          <p14:tracePt t="96459" x="5962650" y="3079750"/>
          <p14:tracePt t="96476" x="5829300" y="3117850"/>
          <p14:tracePt t="96492" x="5695950" y="3155950"/>
          <p14:tracePt t="96509" x="5562600" y="3194050"/>
          <p14:tracePt t="96525" x="5403850" y="3219450"/>
          <p14:tracePt t="96542" x="5365750" y="3219450"/>
          <p14:tracePt t="96559" x="5327650" y="3200400"/>
          <p14:tracePt t="96575" x="5283200" y="3168650"/>
          <p14:tracePt t="96592" x="5251450" y="3149600"/>
          <p14:tracePt t="96609" x="5219700" y="3143250"/>
          <p14:tracePt t="96625" x="5130800" y="3143250"/>
          <p14:tracePt t="96642" x="5016500" y="3155950"/>
          <p14:tracePt t="96659" x="4972050" y="3155950"/>
          <p14:tracePt t="96675" x="4946650" y="3155950"/>
          <p14:tracePt t="96692" x="4908550" y="3143250"/>
          <p14:tracePt t="96709" x="4883150" y="3130550"/>
          <p14:tracePt t="96725" x="4826000" y="3111500"/>
          <p14:tracePt t="96742" x="4718050" y="3079750"/>
          <p14:tracePt t="96759" x="4540250" y="3035300"/>
          <p14:tracePt t="96775" x="4457700" y="3003550"/>
          <p14:tracePt t="96792" x="4413250" y="2971800"/>
          <p14:tracePt t="96809" x="4387850" y="2952750"/>
          <p14:tracePt t="96825" x="4356100" y="2933700"/>
          <p14:tracePt t="96842" x="4324350" y="2921000"/>
          <p14:tracePt t="96859" x="4235450" y="2889250"/>
          <p14:tracePt t="96875" x="4171950" y="2857500"/>
          <p14:tracePt t="96893" x="4108450" y="2825750"/>
          <p14:tracePt t="96908" x="4083050" y="2800350"/>
          <p14:tracePt t="96925" x="4057650" y="2774950"/>
          <p14:tracePt t="96942" x="4025900" y="2743200"/>
          <p14:tracePt t="96958" x="3994150" y="2717800"/>
          <p14:tracePt t="96975" x="3949700" y="2679700"/>
          <p14:tracePt t="96992" x="3924300" y="2647950"/>
          <p14:tracePt t="97008" x="3898900" y="2622550"/>
          <p14:tracePt t="97025" x="3886200" y="2609850"/>
          <p14:tracePt t="97042" x="3879850" y="2603500"/>
          <p14:tracePt t="97058" x="3873500" y="2603500"/>
          <p14:tracePt t="97075" x="3860800" y="2590800"/>
          <p14:tracePt t="97091" x="3860800" y="2584450"/>
          <p14:tracePt t="97108" x="3854450" y="2565400"/>
          <p14:tracePt t="97125" x="3848100" y="2552700"/>
          <p14:tracePt t="97142" x="3848100" y="2540000"/>
          <p14:tracePt t="97158" x="3848100" y="2520950"/>
          <p14:tracePt t="97175" x="3848100" y="2501900"/>
          <p14:tracePt t="97208" x="3848100" y="2495550"/>
          <p14:tracePt t="97225" x="3854450" y="2482850"/>
          <p14:tracePt t="97242" x="3879850" y="2476500"/>
          <p14:tracePt t="97258" x="3905250" y="2463800"/>
          <p14:tracePt t="97275" x="3930650" y="2463800"/>
          <p14:tracePt t="97292" x="3962400" y="2463800"/>
          <p14:tracePt t="97308" x="3975100" y="2463800"/>
          <p14:tracePt t="97325" x="4000500" y="2463800"/>
          <p14:tracePt t="97342" x="4044950" y="2470150"/>
          <p14:tracePt t="97358" x="4076700" y="2489200"/>
          <p14:tracePt t="97375" x="4108450" y="2508250"/>
          <p14:tracePt t="97392" x="4146550" y="2552700"/>
          <p14:tracePt t="97408" x="4159250" y="2609850"/>
          <p14:tracePt t="97425" x="4178300" y="2717800"/>
          <p14:tracePt t="97442" x="4178300" y="2857500"/>
          <p14:tracePt t="97458" x="4178300" y="3009900"/>
          <p14:tracePt t="97474" x="4178300" y="3130550"/>
          <p14:tracePt t="97491" x="4165600" y="3194050"/>
          <p14:tracePt t="97508" x="4165600" y="3238500"/>
          <p14:tracePt t="97524" x="4165600" y="3244850"/>
          <p14:tracePt t="97541" x="4165600" y="3251200"/>
          <p14:tracePt t="97774" x="4184650" y="3238500"/>
          <p14:tracePt t="97791" x="4210050" y="3219450"/>
          <p14:tracePt t="97808" x="4235450" y="3200400"/>
          <p14:tracePt t="97825" x="4279900" y="3175000"/>
          <p14:tracePt t="97841" x="4305300" y="3155950"/>
          <p14:tracePt t="97858" x="4330700" y="3136900"/>
          <p14:tracePt t="97874" x="4362450" y="3111500"/>
          <p14:tracePt t="97891" x="4425950" y="3086100"/>
          <p14:tracePt t="97908" x="4476750" y="3054350"/>
          <p14:tracePt t="97925" x="4508500" y="3028950"/>
          <p14:tracePt t="97941" x="4533900" y="2990850"/>
          <p14:tracePt t="97958" x="4552950" y="2933700"/>
          <p14:tracePt t="97974" x="4552950" y="2895600"/>
          <p14:tracePt t="97991" x="4572000" y="2838450"/>
          <p14:tracePt t="98008" x="4591050" y="2762250"/>
          <p14:tracePt t="98024" x="4616450" y="2679700"/>
          <p14:tracePt t="98041" x="4667250" y="2559050"/>
          <p14:tracePt t="98058" x="4724400" y="2514600"/>
          <p14:tracePt t="98074" x="4775200" y="2482850"/>
          <p14:tracePt t="98091" x="4883150" y="2451100"/>
          <p14:tracePt t="98108" x="4997450" y="2413000"/>
          <p14:tracePt t="98124" x="5118100" y="2374900"/>
          <p14:tracePt t="98141" x="5353050" y="2317750"/>
          <p14:tracePt t="98157" x="5454650" y="2292350"/>
          <p14:tracePt t="98159" x="5549900" y="2273300"/>
          <p14:tracePt t="98174" x="5727700" y="2235200"/>
          <p14:tracePt t="98191" x="5873750" y="2197100"/>
          <p14:tracePt t="98207" x="5956300" y="2178050"/>
          <p14:tracePt t="98224" x="5981700" y="2178050"/>
          <p14:tracePt t="98241" x="6013450" y="2178050"/>
          <p14:tracePt t="98258" x="6032500" y="2197100"/>
          <p14:tracePt t="98274" x="6102350" y="2235200"/>
          <p14:tracePt t="98291" x="6140450" y="2266950"/>
          <p14:tracePt t="98307" x="6172200" y="2292350"/>
          <p14:tracePt t="98324" x="6203950" y="2317750"/>
          <p14:tracePt t="98341" x="6248400" y="2362200"/>
          <p14:tracePt t="98357" x="6261100" y="2374900"/>
          <p14:tracePt t="98374" x="6292850" y="2406650"/>
          <p14:tracePt t="98390" x="6311900" y="2419350"/>
          <p14:tracePt t="98407" x="6324600" y="2438400"/>
          <p14:tracePt t="98424" x="6356350" y="2470150"/>
          <p14:tracePt t="98441" x="6388100" y="2546350"/>
          <p14:tracePt t="98457" x="6438900" y="2711450"/>
          <p14:tracePt t="98474" x="6477000" y="2844800"/>
          <p14:tracePt t="98490" x="6515100" y="2940050"/>
          <p14:tracePt t="98507" x="6546850" y="3016250"/>
          <p14:tracePt t="98524" x="6572250" y="3079750"/>
          <p14:tracePt t="98540" x="6591300" y="3111500"/>
          <p14:tracePt t="98557" x="6604000" y="3136900"/>
          <p14:tracePt t="98574" x="6623050" y="3162300"/>
          <p14:tracePt t="98590" x="6635750" y="3175000"/>
          <p14:tracePt t="98607" x="6648450" y="3187700"/>
          <p14:tracePt t="98624" x="6673850" y="3219450"/>
          <p14:tracePt t="98640" x="6705600" y="3232150"/>
          <p14:tracePt t="98657" x="6731000" y="3244850"/>
          <p14:tracePt t="98660" x="6743700" y="3251200"/>
          <p14:tracePt t="98674" x="6750050" y="3251200"/>
          <p14:tracePt t="98690" x="6762750" y="3251200"/>
          <p14:tracePt t="98707" x="6775450" y="3251200"/>
          <p14:tracePt t="98724" x="6800850" y="3238500"/>
          <p14:tracePt t="98740" x="6838950" y="3187700"/>
          <p14:tracePt t="98757" x="6921500" y="3098800"/>
          <p14:tracePt t="98774" x="7029450" y="2978150"/>
          <p14:tracePt t="98790" x="7105650" y="2876550"/>
          <p14:tracePt t="98807" x="7156450" y="2794000"/>
          <p14:tracePt t="98824" x="7162800" y="2781300"/>
          <p14:tracePt t="99090" x="7169150" y="2774950"/>
          <p14:tracePt t="99106" x="7175500" y="2774950"/>
          <p14:tracePt t="99123" x="7181850" y="2768600"/>
          <p14:tracePt t="99140" x="7188200" y="2762250"/>
          <p14:tracePt t="99406" x="7194550" y="2749550"/>
          <p14:tracePt t="99423" x="7200900" y="2743200"/>
          <p14:tracePt t="99439" x="7200900" y="2736850"/>
          <p14:tracePt t="99473" x="7207250" y="2730500"/>
          <p14:tracePt t="99490" x="7213600" y="2717800"/>
          <p14:tracePt t="99506" x="7226300" y="2692400"/>
          <p14:tracePt t="99523" x="7239000" y="2667000"/>
          <p14:tracePt t="99539" x="7251700" y="2622550"/>
          <p14:tracePt t="99556" x="7258050" y="2597150"/>
          <p14:tracePt t="99572" x="7264400" y="2559050"/>
          <p14:tracePt t="99589" x="7264400" y="2533650"/>
          <p14:tracePt t="99606" x="7264400" y="2514600"/>
          <p14:tracePt t="99623" x="7264400" y="2489200"/>
          <p14:tracePt t="99639" x="7264400" y="2470150"/>
          <p14:tracePt t="99656" x="7270750" y="2432050"/>
          <p14:tracePt t="99672" x="7277100" y="2406650"/>
          <p14:tracePt t="99689" x="7277100" y="2368550"/>
          <p14:tracePt t="99706" x="7270750" y="2330450"/>
          <p14:tracePt t="99723" x="7264400" y="2298700"/>
          <p14:tracePt t="99739" x="7251700" y="2260600"/>
          <p14:tracePt t="99755" x="7232650" y="2228850"/>
          <p14:tracePt t="99772" x="7207250" y="2197100"/>
          <p14:tracePt t="99789" x="7188200" y="2190750"/>
          <p14:tracePt t="99806" x="7181850" y="2190750"/>
          <p14:tracePt t="99823" x="7143750" y="2235200"/>
          <p14:tracePt t="99839" x="7124700" y="2241550"/>
          <p14:tracePt t="99855" x="7105650" y="2273300"/>
          <p14:tracePt t="99873" x="7080250" y="2298700"/>
          <p14:tracePt t="99889" x="7048500" y="2324100"/>
          <p14:tracePt t="99906" x="7016750" y="2355850"/>
          <p14:tracePt t="99923" x="6927850" y="2419350"/>
          <p14:tracePt t="99939" x="6832600" y="2463800"/>
          <p14:tracePt t="99955" x="6731000" y="2495550"/>
          <p14:tracePt t="99972" x="6623050" y="2533650"/>
          <p14:tracePt t="99989" x="6534150" y="2571750"/>
          <p14:tracePt t="100005" x="6413500" y="2603500"/>
          <p14:tracePt t="100023" x="6216650" y="2660650"/>
          <p14:tracePt t="100039" x="6057900" y="2705100"/>
          <p14:tracePt t="100055" x="5899150" y="2743200"/>
          <p14:tracePt t="100072" x="5765800" y="2768600"/>
          <p14:tracePt t="100089" x="5657850" y="2787650"/>
          <p14:tracePt t="100105" x="5575300" y="2806700"/>
          <p14:tracePt t="100123" x="5518150" y="2838450"/>
          <p14:tracePt t="100139" x="5486400" y="2870200"/>
          <p14:tracePt t="100155" x="5467350" y="2882900"/>
          <p14:tracePt t="100156" x="5441950" y="2895600"/>
          <p14:tracePt t="100172" x="5410200" y="2921000"/>
          <p14:tracePt t="100189" x="5372100" y="2952750"/>
          <p14:tracePt t="100205" x="5346700" y="2984500"/>
          <p14:tracePt t="100222" x="5314950" y="3022600"/>
          <p14:tracePt t="100241" x="5276850" y="3073400"/>
          <p14:tracePt t="100255" x="5245100" y="3111500"/>
          <p14:tracePt t="100272" x="5219700" y="3162300"/>
          <p14:tracePt t="100289" x="5187950" y="3206750"/>
          <p14:tracePt t="100305" x="5162550" y="3251200"/>
          <p14:tracePt t="100322" x="5130800" y="3295650"/>
          <p14:tracePt t="100339" x="5080000" y="3365500"/>
          <p14:tracePt t="100355" x="5067300" y="3390900"/>
          <p14:tracePt t="100372" x="5041900" y="3416300"/>
          <p14:tracePt t="100389" x="5003800" y="3454400"/>
          <p14:tracePt t="100405" x="4997450" y="3473450"/>
          <p14:tracePt t="100422" x="4991100" y="3486150"/>
          <p14:tracePt t="100439" x="4978400" y="3511550"/>
          <p14:tracePt t="100455" x="4965700" y="3536950"/>
          <p14:tracePt t="100472" x="4953000" y="3562350"/>
          <p14:tracePt t="100488" x="4921250" y="3613150"/>
          <p14:tracePt t="100505" x="4895850" y="3644900"/>
          <p14:tracePt t="100522" x="4870450" y="3695700"/>
          <p14:tracePt t="100538" x="4838700" y="3759200"/>
          <p14:tracePt t="100555" x="4806950" y="3835400"/>
          <p14:tracePt t="100572" x="4775200" y="3898900"/>
          <p14:tracePt t="100589" x="4737100" y="3981450"/>
          <p14:tracePt t="100605" x="4711700" y="4006850"/>
          <p14:tracePt t="100622" x="4699000" y="4038600"/>
          <p14:tracePt t="100639" x="4686300" y="4064000"/>
          <p14:tracePt t="100655" x="4673600" y="4095750"/>
          <p14:tracePt t="100672" x="4654550" y="4121150"/>
          <p14:tracePt t="100673" x="4635500" y="4133850"/>
          <p14:tracePt t="100688" x="4629150" y="4146550"/>
          <p14:tracePt t="100705" x="4616450" y="4159250"/>
          <p14:tracePt t="100721" x="4603750" y="4184650"/>
          <p14:tracePt t="100738" x="4578350" y="4216400"/>
          <p14:tracePt t="100755" x="4546600" y="4241800"/>
          <p14:tracePt t="100772" x="4514850" y="4279900"/>
          <p14:tracePt t="100788" x="4432300" y="4356100"/>
          <p14:tracePt t="100805" x="4368800" y="4394200"/>
          <p14:tracePt t="100822" x="4311650" y="4445000"/>
          <p14:tracePt t="100838" x="4286250" y="4470400"/>
          <p14:tracePt t="100855" x="4260850" y="4495800"/>
          <p14:tracePt t="100872" x="4229100" y="4527550"/>
          <p14:tracePt t="100888" x="4210050" y="4552950"/>
          <p14:tracePt t="100904" x="4184650" y="4584700"/>
          <p14:tracePt t="100922" x="4171950" y="4610100"/>
          <p14:tracePt t="100938" x="4152900" y="4635500"/>
          <p14:tracePt t="100954" x="4140200" y="4660900"/>
          <p14:tracePt t="100972" x="4114800" y="4686300"/>
          <p14:tracePt t="100988" x="4083050" y="4724400"/>
          <p14:tracePt t="101005" x="4044950" y="4787900"/>
          <p14:tracePt t="101022" x="4013200" y="4838700"/>
          <p14:tracePt t="101038" x="3981450" y="4889500"/>
          <p14:tracePt t="101054" x="3956050" y="4933950"/>
          <p14:tracePt t="101071" x="3924300" y="4997450"/>
          <p14:tracePt t="101088" x="3886200" y="5092700"/>
          <p14:tracePt t="101105" x="3835400" y="5232400"/>
          <p14:tracePt t="101122" x="3816350" y="5289550"/>
          <p14:tracePt t="101138" x="3784600" y="5441950"/>
          <p14:tracePt t="101154" x="3771900" y="5543550"/>
          <p14:tracePt t="101171" x="3771900" y="5613400"/>
          <p14:tracePt t="101188" x="3778250" y="5645150"/>
          <p14:tracePt t="101205" x="3810000" y="5676900"/>
          <p14:tracePt t="101222" x="3841750" y="5702300"/>
          <p14:tracePt t="101222" x="3854450" y="5715000"/>
          <p14:tracePt t="101238" x="3892550" y="5740400"/>
          <p14:tracePt t="101254" x="3956050" y="5772150"/>
          <p14:tracePt t="101271" x="4038600" y="5810250"/>
          <p14:tracePt t="101288" x="4171950" y="5835650"/>
          <p14:tracePt t="101305" x="4425950" y="5848350"/>
          <p14:tracePt t="101321" x="4641850" y="5848350"/>
          <p14:tracePt t="101338" x="4883150" y="5848350"/>
          <p14:tracePt t="101354" x="5073650" y="5848350"/>
          <p14:tracePt t="101371" x="5226050" y="5848350"/>
          <p14:tracePt t="101388" x="5340350" y="5835650"/>
          <p14:tracePt t="101404" x="5461000" y="5810250"/>
          <p14:tracePt t="101421" x="5619750" y="5753100"/>
          <p14:tracePt t="101438" x="5657850" y="5734050"/>
          <p14:tracePt t="101454" x="5708650" y="5708650"/>
          <p14:tracePt t="101471" x="5734050" y="5683250"/>
          <p14:tracePt t="101488" x="5759450" y="5657850"/>
          <p14:tracePt t="101504" x="5791200" y="5626100"/>
          <p14:tracePt t="101521" x="5816600" y="5600700"/>
          <p14:tracePt t="101537" x="5848350" y="5537200"/>
          <p14:tracePt t="101554" x="5899150" y="5372100"/>
          <p14:tracePt t="101571" x="5937250" y="5251450"/>
          <p14:tracePt t="101588" x="5956300" y="5111750"/>
          <p14:tracePt t="101604" x="5969000" y="4953000"/>
          <p14:tracePt t="101621" x="5962650" y="4813300"/>
          <p14:tracePt t="101638" x="5943600" y="4692650"/>
          <p14:tracePt t="101654" x="5911850" y="4584700"/>
          <p14:tracePt t="101656" x="5892800" y="4527550"/>
          <p14:tracePt t="101670" x="5854700" y="4445000"/>
          <p14:tracePt t="101688" x="5829300" y="4400550"/>
          <p14:tracePt t="101704" x="5778500" y="4368800"/>
          <p14:tracePt t="101721" x="5734050" y="4343400"/>
          <p14:tracePt t="101737" x="5689600" y="4311650"/>
          <p14:tracePt t="101754" x="5638800" y="4286250"/>
          <p14:tracePt t="101770" x="5543550" y="4235450"/>
          <p14:tracePt t="101787" x="5454650" y="4229100"/>
          <p14:tracePt t="101804" x="5372100" y="4222750"/>
          <p14:tracePt t="101821" x="5270500" y="4222750"/>
          <p14:tracePt t="101837" x="5168900" y="4222750"/>
          <p14:tracePt t="101854" x="5060950" y="4222750"/>
          <p14:tracePt t="101870" x="4902200" y="4241800"/>
          <p14:tracePt t="101887" x="4806950" y="4260850"/>
          <p14:tracePt t="101904" x="4724400" y="4286250"/>
          <p14:tracePt t="101921" x="4648200" y="4318000"/>
          <p14:tracePt t="101937" x="4565650" y="4349750"/>
          <p14:tracePt t="101954" x="4451350" y="4400550"/>
          <p14:tracePt t="101970" x="4337050" y="4476750"/>
          <p14:tracePt t="101987" x="4133850" y="4679950"/>
          <p14:tracePt t="102004" x="3975100" y="4845050"/>
          <p14:tracePt t="102021" x="3822700" y="5010150"/>
          <p14:tracePt t="102037" x="3702050" y="5156200"/>
          <p14:tracePt t="102054" x="3663950" y="5264150"/>
          <p14:tracePt t="102071" x="3644900" y="5410200"/>
          <p14:tracePt t="102087" x="3670300" y="5473700"/>
          <p14:tracePt t="102104" x="3708400" y="5518150"/>
          <p14:tracePt t="102120" x="3759200" y="5543550"/>
          <p14:tracePt t="102137" x="3810000" y="5568950"/>
          <p14:tracePt t="102154" x="3841750" y="5588000"/>
          <p14:tracePt t="102156" x="3854450" y="5594350"/>
          <p14:tracePt t="102171" x="3886200" y="5613400"/>
          <p14:tracePt t="102187" x="3987800" y="5626100"/>
          <p14:tracePt t="102204" x="4121150" y="5626100"/>
          <p14:tracePt t="102220" x="4260850" y="5626100"/>
          <p14:tracePt t="102237" x="4425950" y="5613400"/>
          <p14:tracePt t="102254" x="4584700" y="5594350"/>
          <p14:tracePt t="102270" x="4699000" y="5575300"/>
          <p14:tracePt t="102287" x="4806950" y="5549900"/>
          <p14:tracePt t="102304" x="4972050" y="5505450"/>
          <p14:tracePt t="102320" x="5080000" y="5467350"/>
          <p14:tracePt t="102337" x="5194300" y="5429250"/>
          <p14:tracePt t="102354" x="5257800" y="5410200"/>
          <p14:tracePt t="102370" x="5295900" y="5384800"/>
          <p14:tracePt t="102386" x="5321300" y="5365750"/>
          <p14:tracePt t="102404" x="5334000" y="5353050"/>
          <p14:tracePt t="102420" x="5346700" y="5340350"/>
          <p14:tracePt t="102437" x="5372100" y="5314950"/>
          <p14:tracePt t="102454" x="5391150" y="5295900"/>
          <p14:tracePt t="102470" x="5422900" y="5264150"/>
          <p14:tracePt t="102486" x="5448300" y="5238750"/>
          <p14:tracePt t="102504" x="5473700" y="5219700"/>
          <p14:tracePt t="102520" x="5486400" y="5207000"/>
          <p14:tracePt t="102536" x="5492750" y="5200650"/>
          <p14:tracePt t="102636" x="5499100" y="5200650"/>
          <p14:tracePt t="102653" x="5511800" y="5181600"/>
          <p14:tracePt t="102655" x="5518150" y="5168900"/>
          <p14:tracePt t="102669" x="5524500" y="5149850"/>
          <p14:tracePt t="102686" x="5537200" y="5130800"/>
          <p14:tracePt t="102703" x="5549900" y="5118100"/>
          <p14:tracePt t="102720" x="5556250" y="5105400"/>
          <p14:tracePt t="102736" x="5562600" y="5099050"/>
          <p14:tracePt t="102753" x="5562600" y="5092700"/>
          <p14:tracePt t="102770" x="5568950" y="5086350"/>
          <p14:tracePt t="102786" x="5581650" y="5054600"/>
          <p14:tracePt t="102803" x="5600700" y="5022850"/>
          <p14:tracePt t="102820" x="5613400" y="4940300"/>
          <p14:tracePt t="102837" x="5613400" y="4819650"/>
          <p14:tracePt t="102853" x="5581650" y="4756150"/>
          <p14:tracePt t="102870" x="5549900" y="4705350"/>
          <p14:tracePt t="102886" x="5524500" y="4654550"/>
          <p14:tracePt t="102903" x="5492750" y="4610100"/>
          <p14:tracePt t="102920" x="5467350" y="4584700"/>
          <p14:tracePt t="102937" x="5448300" y="4559300"/>
          <p14:tracePt t="102953" x="5397500" y="4514850"/>
          <p14:tracePt t="102970" x="5353050" y="4489450"/>
          <p14:tracePt t="102986" x="5314950" y="4457700"/>
          <p14:tracePt t="103003" x="5257800" y="4432300"/>
          <p14:tracePt t="103020" x="5200650" y="4400550"/>
          <p14:tracePt t="103036" x="5156200" y="4375150"/>
          <p14:tracePt t="103053" x="5099050" y="4349750"/>
          <p14:tracePt t="103070" x="5073650" y="4337050"/>
          <p14:tracePt t="103086" x="5048250" y="4330700"/>
          <p14:tracePt t="103103" x="5016500" y="4324350"/>
          <p14:tracePt t="103119" x="4991100" y="4318000"/>
          <p14:tracePt t="103136" x="4972050" y="4311650"/>
          <p14:tracePt t="103153" x="4959350" y="4311650"/>
          <p14:tracePt t="103155" x="4946650" y="4311650"/>
          <p14:tracePt t="103169" x="4940300" y="4311650"/>
          <p14:tracePt t="103186" x="4914900" y="4318000"/>
          <p14:tracePt t="103202" x="4889500" y="4330700"/>
          <p14:tracePt t="103219" x="4864100" y="4343400"/>
          <p14:tracePt t="103236" x="4845050" y="4356100"/>
          <p14:tracePt t="103253" x="4819650" y="4362450"/>
          <p14:tracePt t="103269" x="4800600" y="4368800"/>
          <p14:tracePt t="103286" x="4787900" y="4368800"/>
          <p14:tracePt t="103303" x="4787900" y="4375150"/>
          <p14:tracePt t="103403" x="4781550" y="4381500"/>
          <p14:tracePt t="103419" x="4775200" y="4387850"/>
          <p14:tracePt t="103436" x="4768850" y="4394200"/>
          <p14:tracePt t="103536" x="4762500" y="4394200"/>
          <p14:tracePt t="103553" x="4756150" y="4394200"/>
          <p14:tracePt t="103669" x="4749800" y="4387850"/>
          <p14:tracePt t="103685" x="4743450" y="4381500"/>
          <p14:tracePt t="103736" x="4730750" y="4381500"/>
          <p14:tracePt t="103752" x="4724400" y="4381500"/>
          <p14:tracePt t="103769" x="4718050" y="4387850"/>
          <p14:tracePt t="103819" x="4718050" y="4368800"/>
          <p14:tracePt t="103835" x="4711700" y="4343400"/>
          <p14:tracePt t="103852" x="4705350" y="4330700"/>
          <p14:tracePt t="103869" x="4705350" y="4318000"/>
          <p14:tracePt t="103885" x="4705350" y="4305300"/>
          <p14:tracePt t="104085" x="4699000" y="4298950"/>
          <p14:tracePt t="104102" x="4692650" y="4292600"/>
          <p14:tracePt t="104219" x="4686300" y="4292600"/>
          <p14:tracePt t="104235" x="4679950" y="4292600"/>
          <p14:tracePt t="104252" x="4667250" y="4292600"/>
          <p14:tracePt t="104268" x="4660900" y="4292600"/>
          <p14:tracePt t="104285" x="4648200" y="4298950"/>
          <p14:tracePt t="104301" x="4629150" y="4311650"/>
          <p14:tracePt t="104318" x="4603750" y="4337050"/>
          <p14:tracePt t="104335" x="4565650" y="4356100"/>
          <p14:tracePt t="104352" x="4552950" y="4362450"/>
          <p14:tracePt t="104368" x="4502150" y="4387850"/>
          <p14:tracePt t="104385" x="4476750" y="4406900"/>
          <p14:tracePt t="104401" x="4451350" y="4425950"/>
          <p14:tracePt t="104418" x="4425950" y="4438650"/>
          <p14:tracePt t="104435" x="4387850" y="4470400"/>
          <p14:tracePt t="104451" x="4375150" y="4483100"/>
          <p14:tracePt t="104468" x="4349750" y="4502150"/>
          <p14:tracePt t="104485" x="4330700" y="4514850"/>
          <p14:tracePt t="104501" x="4318000" y="4540250"/>
          <p14:tracePt t="104518" x="4292600" y="4565650"/>
          <p14:tracePt t="104535" x="4273550" y="4597400"/>
          <p14:tracePt t="104552" x="4260850" y="4622800"/>
          <p14:tracePt t="104568" x="4248150" y="4660900"/>
          <p14:tracePt t="104584" x="4241800" y="4686300"/>
          <p14:tracePt t="104601" x="4241800" y="4724400"/>
          <p14:tracePt t="104618" x="4241800" y="4756150"/>
          <p14:tracePt t="104635" x="4254500" y="4781550"/>
          <p14:tracePt t="104651" x="4273550" y="4806950"/>
          <p14:tracePt t="104668" x="4292600" y="4832350"/>
          <p14:tracePt t="104670" x="4298950" y="4845050"/>
          <p14:tracePt t="104684" x="4318000" y="4857750"/>
          <p14:tracePt t="104701" x="4343400" y="4864100"/>
          <p14:tracePt t="104718" x="4368800" y="4870450"/>
          <p14:tracePt t="104735" x="4394200" y="4870450"/>
          <p14:tracePt t="104751" x="4425950" y="4870450"/>
          <p14:tracePt t="104768" x="4464050" y="4857750"/>
          <p14:tracePt t="104784" x="4546600" y="4832350"/>
          <p14:tracePt t="104801" x="4584700" y="4813300"/>
          <p14:tracePt t="104818" x="4616450" y="4794250"/>
          <p14:tracePt t="104835" x="4622800" y="4781550"/>
          <p14:tracePt t="104884" x="4616450" y="4768850"/>
          <p14:tracePt t="104901" x="4584700" y="4743450"/>
          <p14:tracePt t="104918" x="4559300" y="4730750"/>
          <p14:tracePt t="104935" x="4552950" y="4730750"/>
          <p14:tracePt t="104951" x="4533900" y="4730750"/>
          <p14:tracePt t="104968" x="4521200" y="4724400"/>
          <p14:tracePt t="104985" x="4514850" y="4724400"/>
          <p14:tracePt t="105001" x="4508500" y="4724400"/>
          <p14:tracePt t="105068" x="4502150" y="4724400"/>
          <p14:tracePt t="105085" x="4495800" y="4724400"/>
          <p14:tracePt t="105101" x="4483100" y="4724400"/>
          <p14:tracePt t="105118" x="4476750" y="4705350"/>
          <p14:tracePt t="105134" x="4476750" y="4686300"/>
          <p14:tracePt t="105151" x="4476750" y="4679950"/>
          <p14:tracePt t="105318" x="4476750" y="4673600"/>
          <p14:tracePt t="105334" x="4489450" y="4667250"/>
          <p14:tracePt t="105350" x="4508500" y="4667250"/>
          <p14:tracePt t="105367" x="4533900" y="4673600"/>
          <p14:tracePt t="105384" x="4629150" y="4699000"/>
          <p14:tracePt t="105401" x="4737100" y="4711700"/>
          <p14:tracePt t="105417" x="4870450" y="4730750"/>
          <p14:tracePt t="105434" x="5022850" y="4743450"/>
          <p14:tracePt t="105450" x="5175250" y="4749800"/>
          <p14:tracePt t="105467" x="5334000" y="4737100"/>
          <p14:tracePt t="105484" x="5454650" y="4718050"/>
          <p14:tracePt t="105501" x="5568950" y="4667250"/>
          <p14:tracePt t="105517" x="5607050" y="4648200"/>
          <p14:tracePt t="105534" x="5632450" y="4635500"/>
          <p14:tracePt t="105550" x="5638800" y="4629150"/>
          <p14:tracePt t="105567" x="5645150" y="4622800"/>
          <p14:tracePt t="105584" x="5651500" y="4622800"/>
          <p14:tracePt t="105617" x="5657850" y="4622800"/>
          <p14:tracePt t="105634" x="5670550" y="4622800"/>
          <p14:tracePt t="105650" x="5689600" y="4622800"/>
          <p14:tracePt t="105667" x="5708650" y="4622800"/>
          <p14:tracePt t="105683" x="5721350" y="4622800"/>
          <p14:tracePt t="105700" x="5727700" y="4622800"/>
          <p14:tracePt t="105717" x="5740400" y="4622800"/>
          <p14:tracePt t="105734" x="5765800" y="4622800"/>
          <p14:tracePt t="105750" x="5803900" y="4629150"/>
          <p14:tracePt t="105767" x="5829300" y="4635500"/>
          <p14:tracePt t="105784" x="5861050" y="4635500"/>
          <p14:tracePt t="105800" x="5886450" y="4635500"/>
          <p14:tracePt t="105817" x="5911850" y="4635500"/>
          <p14:tracePt t="105834" x="5930900" y="4635500"/>
          <p14:tracePt t="105850" x="5956300" y="4629150"/>
          <p14:tracePt t="105867" x="5994400" y="4616450"/>
          <p14:tracePt t="105884" x="6007100" y="4610100"/>
          <p14:tracePt t="105967" x="6019800" y="4610100"/>
          <p14:tracePt t="105984" x="6019800" y="4616450"/>
          <p14:tracePt t="106100" x="6026150" y="4622800"/>
          <p14:tracePt t="106117" x="6032500" y="4635500"/>
          <p14:tracePt t="106133" x="6038850" y="4648200"/>
          <p14:tracePt t="106150" x="6038850" y="4654550"/>
          <p14:tracePt t="106167" x="6045200" y="4654550"/>
          <p14:tracePt t="106300" x="6045200" y="4660900"/>
          <p14:tracePt t="106316" x="6045200" y="4667250"/>
          <p14:tracePt t="106333" x="6045200" y="4686300"/>
          <p14:tracePt t="106416" x="6051550" y="4686300"/>
          <p14:tracePt t="106583" x="6057900" y="4686300"/>
          <p14:tracePt t="106616" x="6064250" y="4679950"/>
          <p14:tracePt t="106632" x="6064250" y="4673600"/>
          <p14:tracePt t="106649" x="6070600" y="4673600"/>
          <p14:tracePt t="106982" x="6070600" y="4679950"/>
          <p14:tracePt t="123084" x="6045200" y="4629150"/>
          <p14:tracePt t="123100" x="6026150" y="4572000"/>
          <p14:tracePt t="123117" x="6000750" y="4495800"/>
          <p14:tracePt t="123134" x="5969000" y="4419600"/>
          <p14:tracePt t="123151" x="5930900" y="4324350"/>
          <p14:tracePt t="123167" x="5854700" y="4146550"/>
          <p14:tracePt t="123184" x="5791200" y="4019550"/>
          <p14:tracePt t="123201" x="5708650" y="3879850"/>
          <p14:tracePt t="123217" x="5600700" y="3727450"/>
          <p14:tracePt t="123233" x="5473700" y="3587750"/>
          <p14:tracePt t="123251" x="5334000" y="3422650"/>
          <p14:tracePt t="123267" x="5264150" y="3352800"/>
          <p14:tracePt t="123284" x="5232400" y="3314700"/>
          <p14:tracePt t="123301" x="5207000" y="3270250"/>
          <p14:tracePt t="123317" x="5175250" y="3225800"/>
          <p14:tracePt t="123334" x="5149850" y="3200400"/>
          <p14:tracePt t="123350" x="5124450" y="3181350"/>
          <p14:tracePt t="123367" x="5080000" y="3168650"/>
          <p14:tracePt t="123384" x="4972050" y="3143250"/>
          <p14:tracePt t="123401" x="4908550" y="3124200"/>
          <p14:tracePt t="123417" x="4876800" y="3117850"/>
          <p14:tracePt t="123434" x="4851400" y="3111500"/>
          <p14:tracePt t="123450" x="4826000" y="3111500"/>
          <p14:tracePt t="123467" x="4794250" y="3124200"/>
          <p14:tracePt t="123484" x="4768850" y="3149600"/>
          <p14:tracePt t="123500" x="4743450" y="3175000"/>
          <p14:tracePt t="123517" x="4699000" y="3200400"/>
          <p14:tracePt t="123534" x="4673600" y="3232150"/>
          <p14:tracePt t="123550" x="4648200" y="3257550"/>
          <p14:tracePt t="123567" x="4603750" y="3295650"/>
          <p14:tracePt t="123584" x="4591050" y="3308350"/>
          <p14:tracePt t="123600" x="4552950" y="3365500"/>
          <p14:tracePt t="123617" x="4521200" y="3409950"/>
          <p14:tracePt t="123634" x="4502150" y="3454400"/>
          <p14:tracePt t="123650" x="4483100" y="3486150"/>
          <p14:tracePt t="123667" x="4464050" y="3530600"/>
          <p14:tracePt t="123684" x="4445000" y="3575050"/>
          <p14:tracePt t="123700" x="4406900" y="3625850"/>
          <p14:tracePt t="123717" x="4400550" y="3651250"/>
          <p14:tracePt t="123734" x="4400550" y="3676650"/>
          <p14:tracePt t="123750" x="4400550" y="3708400"/>
          <p14:tracePt t="123766" x="4419600" y="3740150"/>
          <p14:tracePt t="123783" x="4432300" y="3765550"/>
          <p14:tracePt t="123800" x="4445000" y="3790950"/>
          <p14:tracePt t="123817" x="4470400" y="3829050"/>
          <p14:tracePt t="123833" x="4483100" y="3854450"/>
          <p14:tracePt t="123850" x="4495800" y="3873500"/>
          <p14:tracePt t="123867" x="4508500" y="3898900"/>
          <p14:tracePt t="123883" x="4508500" y="3924300"/>
          <p14:tracePt t="123900" x="4508500" y="3949700"/>
          <p14:tracePt t="123917" x="4508500" y="3968750"/>
          <p14:tracePt t="123933" x="4495800" y="3987800"/>
          <p14:tracePt t="123950" x="4483100" y="3994150"/>
          <p14:tracePt t="123966" x="4470400" y="3994150"/>
          <p14:tracePt t="123983" x="4445000" y="4013200"/>
          <p14:tracePt t="123999" x="4381500" y="4019550"/>
          <p14:tracePt t="124017" x="4273550" y="4038600"/>
          <p14:tracePt t="124033" x="4121150" y="4064000"/>
          <p14:tracePt t="124050" x="3911600" y="4095750"/>
          <p14:tracePt t="124066" x="3492500" y="4114800"/>
          <p14:tracePt t="124083" x="3219450" y="4127500"/>
          <p14:tracePt t="124100" x="2901950" y="4140200"/>
          <p14:tracePt t="124116" x="2584450" y="4140200"/>
          <p14:tracePt t="124133" x="2235200" y="4133850"/>
          <p14:tracePt t="124150" x="1930400" y="4121150"/>
          <p14:tracePt t="124166" x="1676400" y="4127500"/>
          <p14:tracePt t="124183" x="1339850" y="4191000"/>
          <p14:tracePt t="124200" x="1181100" y="4241800"/>
          <p14:tracePt t="124216" x="1060450" y="4286250"/>
          <p14:tracePt t="124233" x="977900" y="4349750"/>
          <p14:tracePt t="124250" x="952500" y="4400550"/>
          <p14:tracePt t="124252" x="933450" y="4432300"/>
          <p14:tracePt t="124266" x="927100" y="4451350"/>
          <p14:tracePt t="124283" x="927100" y="4514850"/>
          <p14:tracePt t="124300" x="946150" y="4546600"/>
          <p14:tracePt t="124316" x="1003300" y="4578350"/>
          <p14:tracePt t="124332" x="1111250" y="4616450"/>
          <p14:tracePt t="124349" x="1219200" y="4635500"/>
          <p14:tracePt t="124366" x="1358900" y="4641850"/>
          <p14:tracePt t="124383" x="1498600" y="4641850"/>
          <p14:tracePt t="124399" x="1822450" y="4584700"/>
          <p14:tracePt t="124416" x="2076450" y="4546600"/>
          <p14:tracePt t="124433" x="2298700" y="4502150"/>
          <p14:tracePt t="124450" x="2476500" y="4464050"/>
          <p14:tracePt t="124466" x="2597150" y="4432300"/>
          <p14:tracePt t="124483" x="2654300" y="4425950"/>
          <p14:tracePt t="124499" x="2660650" y="4425950"/>
          <p14:tracePt t="124533" x="2686050" y="4445000"/>
          <p14:tracePt t="124549" x="2711450" y="4464050"/>
          <p14:tracePt t="124566" x="2736850" y="4470400"/>
          <p14:tracePt t="124583" x="2781300" y="4483100"/>
          <p14:tracePt t="124599" x="2806700" y="4483100"/>
          <p14:tracePt t="124615" x="2832100" y="4489450"/>
          <p14:tracePt t="124633" x="2851150" y="4489450"/>
          <p14:tracePt t="124649" x="2876550" y="4495800"/>
          <p14:tracePt t="124666" x="2889250" y="4495800"/>
          <p14:tracePt t="124682" x="2901950" y="4502150"/>
          <p14:tracePt t="124699" x="2914650" y="4502150"/>
          <p14:tracePt t="124716" x="2927350" y="4508500"/>
          <p14:tracePt t="124733" x="2946400" y="4514850"/>
          <p14:tracePt t="124749" x="2959100" y="4527550"/>
          <p14:tracePt t="124766" x="2971800" y="4533900"/>
          <p14:tracePt t="124782" x="2984500" y="4540250"/>
          <p14:tracePt t="124799" x="2990850" y="4540250"/>
          <p14:tracePt t="124815" x="2990850" y="4546600"/>
          <p14:tracePt t="124899" x="2997200" y="4546600"/>
          <p14:tracePt t="124915" x="3009900" y="4546600"/>
          <p14:tracePt t="124932" x="3022600" y="4552950"/>
          <p14:tracePt t="124949" x="3028950" y="4559300"/>
          <p14:tracePt t="124966" x="3048000" y="4572000"/>
          <p14:tracePt t="124982" x="3073400" y="4584700"/>
          <p14:tracePt t="124999" x="3098800" y="4597400"/>
          <p14:tracePt t="125015" x="3124200" y="4610100"/>
          <p14:tracePt t="125032" x="3149600" y="4616450"/>
          <p14:tracePt t="125049" x="3162300" y="4616450"/>
          <p14:tracePt t="125082" x="3175000" y="4616450"/>
          <p14:tracePt t="125099" x="3206750" y="4622800"/>
          <p14:tracePt t="125115" x="3238500" y="4629150"/>
          <p14:tracePt t="125132" x="3282950" y="4641850"/>
          <p14:tracePt t="125148" x="3346450" y="4648200"/>
          <p14:tracePt t="125165" x="3454400" y="4667250"/>
          <p14:tracePt t="125182" x="3587750" y="4686300"/>
          <p14:tracePt t="125199" x="3848100" y="4737100"/>
          <p14:tracePt t="125215" x="4038600" y="4756150"/>
          <p14:tracePt t="125232" x="4222750" y="4794250"/>
          <p14:tracePt t="125248" x="4413250" y="4813300"/>
          <p14:tracePt t="125265" x="4603750" y="4838700"/>
          <p14:tracePt t="125282" x="4857750" y="4870450"/>
          <p14:tracePt t="125299" x="5213350" y="4908550"/>
          <p14:tracePt t="125315" x="5429250" y="4908550"/>
          <p14:tracePt t="125332" x="5581650" y="4908550"/>
          <p14:tracePt t="125348" x="5702300" y="4908550"/>
          <p14:tracePt t="125365" x="5784850" y="4902200"/>
          <p14:tracePt t="125382" x="5822950" y="4870450"/>
          <p14:tracePt t="125399" x="5867400" y="4832350"/>
          <p14:tracePt t="125415" x="5880100" y="4819650"/>
          <p14:tracePt t="125432" x="5930900" y="4699000"/>
          <p14:tracePt t="125448" x="5962650" y="4591050"/>
          <p14:tracePt t="125465" x="6013450" y="4483100"/>
          <p14:tracePt t="125482" x="6070600" y="4356100"/>
          <p14:tracePt t="125499" x="6159500" y="4229100"/>
          <p14:tracePt t="125515" x="6267450" y="4102100"/>
          <p14:tracePt t="125532" x="6362700" y="3994150"/>
          <p14:tracePt t="125548" x="6464300" y="3898900"/>
          <p14:tracePt t="125565" x="6521450" y="3860800"/>
          <p14:tracePt t="125581" x="6572250" y="3829050"/>
          <p14:tracePt t="125598" x="6597650" y="3810000"/>
          <p14:tracePt t="125615" x="6635750" y="3810000"/>
          <p14:tracePt t="125631" x="6648450" y="3810000"/>
          <p14:tracePt t="125648" x="6718300" y="3841750"/>
          <p14:tracePt t="125665" x="6832600" y="3905250"/>
          <p14:tracePt t="125682" x="6959600" y="3994150"/>
          <p14:tracePt t="125698" x="7099300" y="4083050"/>
          <p14:tracePt t="125715" x="7277100" y="4254500"/>
          <p14:tracePt t="125732" x="7340600" y="4356100"/>
          <p14:tracePt t="125748" x="7366000" y="4438650"/>
          <p14:tracePt t="125765" x="7372350" y="4495800"/>
          <p14:tracePt t="125781" x="7346950" y="4591050"/>
          <p14:tracePt t="125798" x="7302500" y="4679950"/>
          <p14:tracePt t="125815" x="7219950" y="4781550"/>
          <p14:tracePt t="125832" x="7067550" y="4902200"/>
          <p14:tracePt t="125848" x="7023100" y="4921250"/>
          <p14:tracePt t="125864" x="6896100" y="4972050"/>
          <p14:tracePt t="125881" x="6826250" y="4997450"/>
          <p14:tracePt t="125898" x="6781800" y="4997450"/>
          <p14:tracePt t="125915" x="6750050" y="4997450"/>
          <p14:tracePt t="125932" x="6705600" y="4959350"/>
          <p14:tracePt t="125948" x="6680200" y="4914900"/>
          <p14:tracePt t="125964" x="6661150" y="4819650"/>
          <p14:tracePt t="125981" x="6661150" y="4705350"/>
          <p14:tracePt t="125998" x="6692900" y="4578350"/>
          <p14:tracePt t="126014" x="6750050" y="4470400"/>
          <p14:tracePt t="126031" x="6807200" y="4356100"/>
          <p14:tracePt t="126048" x="6896100" y="4210050"/>
          <p14:tracePt t="126064" x="7004050" y="4127500"/>
          <p14:tracePt t="126081" x="7092950" y="4070350"/>
          <p14:tracePt t="126098" x="7156450" y="4038600"/>
          <p14:tracePt t="126114" x="7181850" y="4032250"/>
          <p14:tracePt t="126131" x="7207250" y="4038600"/>
          <p14:tracePt t="126148" x="7232650" y="4076700"/>
          <p14:tracePt t="126164" x="7283450" y="4178300"/>
          <p14:tracePt t="126181" x="7308850" y="4286250"/>
          <p14:tracePt t="126198" x="7327900" y="4394200"/>
          <p14:tracePt t="126214" x="7327900" y="4502150"/>
          <p14:tracePt t="126231" x="7321550" y="4572000"/>
          <p14:tracePt t="126248" x="7289800" y="4610100"/>
          <p14:tracePt t="126251" x="7277100" y="4622800"/>
          <p14:tracePt t="126264" x="7264400" y="4629150"/>
          <p14:tracePt t="126281" x="7226300" y="4635500"/>
          <p14:tracePt t="126297" x="7150100" y="4591050"/>
          <p14:tracePt t="126314" x="7029450" y="4457700"/>
          <p14:tracePt t="126331" x="6927850" y="4286250"/>
          <p14:tracePt t="126348" x="6845300" y="4108450"/>
          <p14:tracePt t="126365" x="6788150" y="3962400"/>
          <p14:tracePt t="126381" x="6756400" y="3790950"/>
          <p14:tracePt t="126398" x="6756400" y="3727450"/>
          <p14:tracePt t="126414" x="6781800" y="3702050"/>
          <p14:tracePt t="126431" x="6800850" y="3683000"/>
          <p14:tracePt t="126448" x="6819900" y="3663950"/>
          <p14:tracePt t="126465" x="6877050" y="3676650"/>
          <p14:tracePt t="126480" x="6908800" y="3689350"/>
          <p14:tracePt t="126498" x="7016750" y="3740150"/>
          <p14:tracePt t="126514" x="7048500" y="3759200"/>
          <p14:tracePt t="126531" x="7048500" y="3765550"/>
          <p14:tracePt t="126581" x="7035800" y="3771900"/>
          <p14:tracePt t="126598" x="7023100" y="3784600"/>
          <p14:tracePt t="126614" x="7010400" y="3797300"/>
          <p14:tracePt t="128329" x="7004050" y="3790950"/>
          <p14:tracePt t="128346" x="6991350" y="3771900"/>
          <p14:tracePt t="128363" x="6972300" y="3759200"/>
          <p14:tracePt t="128379" x="6838950" y="3651250"/>
          <p14:tracePt t="128396" x="6800850" y="3632200"/>
          <p14:tracePt t="128412" x="6800850" y="3625850"/>
          <p14:tracePt t="128629" x="6794500" y="3632200"/>
          <p14:tracePt t="128645" x="6781800" y="3638550"/>
          <p14:tracePt t="128662" x="6769100" y="3638550"/>
          <p14:tracePt t="128679" x="6762750" y="3638550"/>
          <p14:tracePt t="128695" x="6743700" y="3638550"/>
          <p14:tracePt t="128712" x="6724650" y="3638550"/>
          <p14:tracePt t="128729" x="6642100" y="3689350"/>
          <p14:tracePt t="128745" x="6597650" y="3721100"/>
          <p14:tracePt t="128747" x="6540500" y="3759200"/>
          <p14:tracePt t="128762" x="6451600" y="3867150"/>
          <p14:tracePt t="128779" x="6375400" y="3981450"/>
          <p14:tracePt t="128795" x="6280150" y="4083050"/>
          <p14:tracePt t="128812" x="6203950" y="4159250"/>
          <p14:tracePt t="128829" x="6165850" y="4197350"/>
          <p14:tracePt t="128845" x="6127750" y="4235450"/>
          <p14:tracePt t="128862" x="6089650" y="4298950"/>
          <p14:tracePt t="128878" x="6064250" y="4375150"/>
          <p14:tracePt t="128895" x="6032500" y="4438650"/>
          <p14:tracePt t="128912" x="6007100" y="4464050"/>
          <p14:tracePt t="128929" x="5975350" y="4489450"/>
          <p14:tracePt t="128945" x="5937250" y="4546600"/>
          <p14:tracePt t="128962" x="5905500" y="4591050"/>
          <p14:tracePt t="128978" x="5880100" y="4616450"/>
          <p14:tracePt t="128995" x="5861050" y="4635500"/>
          <p14:tracePt t="129012" x="5842000" y="4654550"/>
          <p14:tracePt t="129029" x="5816600" y="4667250"/>
          <p14:tracePt t="129045" x="5791200" y="4686300"/>
          <p14:tracePt t="129062" x="5772150" y="4692650"/>
          <p14:tracePt t="129078" x="5753100" y="4692650"/>
          <p14:tracePt t="129095" x="5746750" y="4699000"/>
          <p14:tracePt t="129112" x="5734050" y="4699000"/>
          <p14:tracePt t="129128" x="5721350" y="4705350"/>
          <p14:tracePt t="129145" x="5715000" y="4711700"/>
          <p14:tracePt t="129162" x="5708650" y="4711700"/>
          <p14:tracePt t="129261" x="5721350" y="4705350"/>
          <p14:tracePt t="129278" x="5759450" y="4686300"/>
          <p14:tracePt t="129294" x="5816600" y="4686300"/>
          <p14:tracePt t="129312" x="5905500" y="4686300"/>
          <p14:tracePt t="129328" x="6019800" y="4718050"/>
          <p14:tracePt t="129345" x="6172200" y="4775200"/>
          <p14:tracePt t="129361" x="6254750" y="4806950"/>
          <p14:tracePt t="129378" x="6299200" y="4838700"/>
          <p14:tracePt t="129394" x="6324600" y="4864100"/>
          <p14:tracePt t="129412" x="6343650" y="4889500"/>
          <p14:tracePt t="129428" x="6337300" y="4914900"/>
          <p14:tracePt t="129444" x="6330950" y="4933950"/>
          <p14:tracePt t="129461" x="6318250" y="4946650"/>
          <p14:tracePt t="129478" x="6299200" y="4946650"/>
          <p14:tracePt t="129494" x="6273800" y="4933950"/>
          <p14:tracePt t="129511" x="6235700" y="4889500"/>
          <p14:tracePt t="129528" x="6203950" y="4857750"/>
          <p14:tracePt t="129544" x="6172200" y="4832350"/>
          <p14:tracePt t="129561" x="6096000" y="4800600"/>
          <p14:tracePt t="129577" x="6013450" y="4768850"/>
          <p14:tracePt t="129594" x="5937250" y="4743450"/>
          <p14:tracePt t="129611" x="5905500" y="4730750"/>
          <p14:tracePt t="129628" x="5886450" y="4711700"/>
          <p14:tracePt t="129644" x="5886450" y="4686300"/>
          <p14:tracePt t="129661" x="5886450" y="4660900"/>
          <p14:tracePt t="129677" x="5918200" y="4616450"/>
          <p14:tracePt t="129694" x="5943600" y="4584700"/>
          <p14:tracePt t="129711" x="6000750" y="4540250"/>
          <p14:tracePt t="129727" x="6064250" y="4508500"/>
          <p14:tracePt t="129744" x="6140450" y="4508500"/>
          <p14:tracePt t="129761" x="6191250" y="4514850"/>
          <p14:tracePt t="129778" x="6216650" y="4533900"/>
          <p14:tracePt t="129794" x="6229350" y="4559300"/>
          <p14:tracePt t="129811" x="6229350" y="4597400"/>
          <p14:tracePt t="129828" x="6210300" y="4686300"/>
          <p14:tracePt t="129844" x="6178550" y="4749800"/>
          <p14:tracePt t="129861" x="6153150" y="4794250"/>
          <p14:tracePt t="129878" x="6121400" y="4832350"/>
          <p14:tracePt t="129894" x="6121400" y="4851400"/>
          <p14:tracePt t="129994" x="6134100" y="4826000"/>
          <p14:tracePt t="130011" x="6159500" y="4794250"/>
          <p14:tracePt t="130028" x="6223000" y="4768850"/>
          <p14:tracePt t="130044" x="6286500" y="4737100"/>
          <p14:tracePt t="130061" x="6369050" y="4711700"/>
          <p14:tracePt t="130077" x="6413500" y="4692650"/>
          <p14:tracePt t="130094" x="6432550" y="4686300"/>
          <p14:tracePt t="130111" x="6445250" y="4686300"/>
          <p14:tracePt t="130194" x="6445250" y="4711700"/>
          <p14:tracePt t="130210" x="6438900" y="4737100"/>
          <p14:tracePt t="130227" x="6413500" y="4762500"/>
          <p14:tracePt t="130244" x="6394450" y="4794250"/>
          <p14:tracePt t="130260" x="6375400" y="4826000"/>
          <p14:tracePt t="130277" x="6369050" y="4832350"/>
          <p14:tracePt t="130294" x="6369050" y="4838700"/>
          <p14:tracePt t="130311" x="6362700" y="4845050"/>
          <p14:tracePt t="130327" x="6362700" y="4851400"/>
          <p14:tracePt t="130344" x="6356350" y="4851400"/>
          <p14:tracePt t="130360" x="6350000" y="4857750"/>
          <p14:tracePt t="130377" x="6343650" y="4857750"/>
          <p14:tracePt t="130394" x="6337300" y="4857750"/>
          <p14:tracePt t="130411" x="6318250" y="4857750"/>
          <p14:tracePt t="130427" x="6299200" y="4857750"/>
          <p14:tracePt t="130444" x="6273800" y="4851400"/>
          <p14:tracePt t="130460" x="6242050" y="4819650"/>
          <p14:tracePt t="130477" x="6216650" y="4794250"/>
          <p14:tracePt t="130494" x="6191250" y="4768850"/>
          <p14:tracePt t="130510" x="6165850" y="4743450"/>
          <p14:tracePt t="130527" x="6089650" y="4699000"/>
          <p14:tracePt t="130544" x="6038850" y="4667250"/>
          <p14:tracePt t="130560" x="5949950" y="4635500"/>
          <p14:tracePt t="130577" x="5842000" y="4597400"/>
          <p14:tracePt t="130594" x="5734050" y="4559300"/>
          <p14:tracePt t="130610" x="5626100" y="4533900"/>
          <p14:tracePt t="130627" x="5467350" y="4533900"/>
          <p14:tracePt t="130644" x="5416550" y="4533900"/>
          <p14:tracePt t="130660" x="5302250" y="4533900"/>
          <p14:tracePt t="130677" x="5219700" y="4533900"/>
          <p14:tracePt t="130693" x="5149850" y="4514850"/>
          <p14:tracePt t="130710" x="5118100" y="4502150"/>
          <p14:tracePt t="130727" x="5054600" y="4476750"/>
          <p14:tracePt t="130744" x="5010150" y="4457700"/>
          <p14:tracePt t="130760" x="4914900" y="4451350"/>
          <p14:tracePt t="130776" x="4826000" y="4445000"/>
          <p14:tracePt t="130793" x="4718050" y="4425950"/>
          <p14:tracePt t="130810" x="4610100" y="4419600"/>
          <p14:tracePt t="130827" x="4508500" y="4406900"/>
          <p14:tracePt t="130844" x="4298950" y="4387850"/>
          <p14:tracePt t="130860" x="4171950" y="4387850"/>
          <p14:tracePt t="130876" x="4064000" y="4400550"/>
          <p14:tracePt t="130893" x="3956050" y="4419600"/>
          <p14:tracePt t="130910" x="3886200" y="4445000"/>
          <p14:tracePt t="130926" x="3797300" y="4476750"/>
          <p14:tracePt t="130943" x="3702050" y="4527550"/>
          <p14:tracePt t="130960" x="3670300" y="4540250"/>
          <p14:tracePt t="130976" x="3619500" y="4584700"/>
          <p14:tracePt t="130993" x="3587750" y="4603750"/>
          <p14:tracePt t="131010" x="3575050" y="4616450"/>
          <p14:tracePt t="131027" x="3562350" y="4622800"/>
          <p14:tracePt t="131043" x="3543300" y="4641850"/>
          <p14:tracePt t="131060" x="3530600" y="4648200"/>
          <p14:tracePt t="131076" x="3492500" y="4667250"/>
          <p14:tracePt t="131093" x="3448050" y="4673600"/>
          <p14:tracePt t="131110" x="3390900" y="4673600"/>
          <p14:tracePt t="131126" x="3308350" y="4654550"/>
          <p14:tracePt t="131143" x="3200400" y="4641850"/>
          <p14:tracePt t="131160" x="2990850" y="4603750"/>
          <p14:tracePt t="131176" x="2832100" y="4572000"/>
          <p14:tracePt t="131193" x="2679700" y="4552950"/>
          <p14:tracePt t="131210" x="2546350" y="4533900"/>
          <p14:tracePt t="131226" x="2438400" y="4514850"/>
          <p14:tracePt t="131243" x="2355850" y="4502150"/>
          <p14:tracePt t="131260" x="2324100" y="4483100"/>
          <p14:tracePt t="131262" x="2311400" y="4476750"/>
          <p14:tracePt t="131276" x="2286000" y="4470400"/>
          <p14:tracePt t="131293" x="2260600" y="4457700"/>
          <p14:tracePt t="131310" x="2241550" y="4445000"/>
          <p14:tracePt t="131326" x="2228850" y="4438650"/>
          <p14:tracePt t="131343" x="2203450" y="4419600"/>
          <p14:tracePt t="131360" x="2184400" y="4394200"/>
          <p14:tracePt t="131376" x="2159000" y="4356100"/>
          <p14:tracePt t="131393" x="2146300" y="4343400"/>
          <p14:tracePt t="131409" x="2133600" y="4324350"/>
          <p14:tracePt t="131426" x="2133600" y="4298950"/>
          <p14:tracePt t="131443" x="2133600" y="4273550"/>
          <p14:tracePt t="131460" x="2133600" y="4248150"/>
          <p14:tracePt t="131476" x="2159000" y="4222750"/>
          <p14:tracePt t="131493" x="2203450" y="4171950"/>
          <p14:tracePt t="131509" x="2228850" y="4146550"/>
          <p14:tracePt t="131526" x="2254250" y="4127500"/>
          <p14:tracePt t="131542" x="2286000" y="4108450"/>
          <p14:tracePt t="131559" x="2311400" y="4095750"/>
          <p14:tracePt t="131576" x="2336800" y="4076700"/>
          <p14:tracePt t="131593" x="2387600" y="4076700"/>
          <p14:tracePt t="131609" x="2413000" y="4089400"/>
          <p14:tracePt t="131626" x="2444750" y="4108450"/>
          <p14:tracePt t="131643" x="2463800" y="4133850"/>
          <p14:tracePt t="131659" x="2470150" y="4146550"/>
          <p14:tracePt t="131676" x="2470150" y="4171950"/>
          <p14:tracePt t="131693" x="2470150" y="4235450"/>
          <p14:tracePt t="131709" x="2470150" y="4279900"/>
          <p14:tracePt t="131726" x="2457450" y="4375150"/>
          <p14:tracePt t="131742" x="2457450" y="4419600"/>
          <p14:tracePt t="131759" x="2451100" y="4445000"/>
          <p14:tracePt t="131775" x="2444750" y="4470400"/>
          <p14:tracePt t="131792" x="2413000" y="4495800"/>
          <p14:tracePt t="131809" x="2374900" y="4540250"/>
          <p14:tracePt t="131826" x="2349500" y="4572000"/>
          <p14:tracePt t="131842" x="2317750" y="4597400"/>
          <p14:tracePt t="131859" x="2292350" y="4622800"/>
          <p14:tracePt t="131876" x="2266950" y="4641850"/>
          <p14:tracePt t="131892" x="2235200" y="4660900"/>
          <p14:tracePt t="131909" x="2184400" y="4667250"/>
          <p14:tracePt t="131925" x="2152650" y="4667250"/>
          <p14:tracePt t="131942" x="2127250" y="4635500"/>
          <p14:tracePt t="131959" x="2101850" y="4603750"/>
          <p14:tracePt t="131975" x="2076450" y="4540250"/>
          <p14:tracePt t="131992" x="2076450" y="4451350"/>
          <p14:tracePt t="132009" x="2108200" y="4311650"/>
          <p14:tracePt t="132025" x="2178050" y="4229100"/>
          <p14:tracePt t="132042" x="2292350" y="4165600"/>
          <p14:tracePt t="132059" x="2425700" y="4127500"/>
          <p14:tracePt t="132075" x="2578100" y="4127500"/>
          <p14:tracePt t="132092" x="2743200" y="4140200"/>
          <p14:tracePt t="132109" x="2921000" y="4210050"/>
          <p14:tracePt t="132125" x="3086100" y="4324350"/>
          <p14:tracePt t="132142" x="3187700" y="4495800"/>
          <p14:tracePt t="132159" x="3194050" y="4591050"/>
          <p14:tracePt t="132175" x="3162300" y="4654550"/>
          <p14:tracePt t="132192" x="3098800" y="4699000"/>
          <p14:tracePt t="132208" x="2984500" y="4737100"/>
          <p14:tracePt t="132225" x="2851150" y="4768850"/>
          <p14:tracePt t="132242" x="2622550" y="4775200"/>
          <p14:tracePt t="132259" x="2457450" y="4749800"/>
          <p14:tracePt t="132275" x="2343150" y="4724400"/>
          <p14:tracePt t="132292" x="2305050" y="4711700"/>
          <p14:tracePt t="132308" x="2286000" y="4692650"/>
          <p14:tracePt t="132325" x="2273300" y="4673600"/>
          <p14:tracePt t="132342" x="2273300" y="4648200"/>
          <p14:tracePt t="132358" x="2286000" y="4629150"/>
          <p14:tracePt t="132375" x="2305050" y="4616450"/>
          <p14:tracePt t="132392" x="2311400" y="4603750"/>
          <p14:tracePt t="132409" x="2324100" y="4591050"/>
          <p14:tracePt t="132425" x="2336800" y="4591050"/>
          <p14:tracePt t="132441" x="2343150" y="4584700"/>
          <p14:tracePt t="132592" x="2349500" y="4572000"/>
          <p14:tracePt t="132609" x="2362200" y="4540250"/>
          <p14:tracePt t="132625" x="2374900" y="4514850"/>
          <p14:tracePt t="132641" x="2387600" y="4489450"/>
          <p14:tracePt t="132658" x="2413000" y="4451350"/>
          <p14:tracePt t="132675" x="2432050" y="4425950"/>
          <p14:tracePt t="132692" x="2463800" y="4400550"/>
          <p14:tracePt t="132708" x="2489200" y="4381500"/>
          <p14:tracePt t="132725" x="2546350" y="4362450"/>
          <p14:tracePt t="132725" x="2590800" y="4356100"/>
          <p14:tracePt t="132742" x="2698750" y="4337050"/>
          <p14:tracePt t="132758" x="2825750" y="4337050"/>
          <p14:tracePt t="132775" x="3028950" y="4343400"/>
          <p14:tracePt t="132792" x="3295650" y="4375150"/>
          <p14:tracePt t="132808" x="3740150" y="4432300"/>
          <p14:tracePt t="132825" x="4279900" y="4489450"/>
          <p14:tracePt t="132842" x="5187950" y="4584700"/>
          <p14:tracePt t="132858" x="5727700" y="4641850"/>
          <p14:tracePt t="132875" x="6172200" y="4711700"/>
          <p14:tracePt t="132891" x="6515100" y="4762500"/>
          <p14:tracePt t="132908" x="6711950" y="4800600"/>
          <p14:tracePt t="132924" x="6845300" y="4832350"/>
          <p14:tracePt t="132942" x="6896100" y="4851400"/>
          <p14:tracePt t="132942" x="6908800" y="4857750"/>
          <p14:tracePt t="132958" x="6915150" y="4857750"/>
          <p14:tracePt t="133008" x="6921500" y="4857750"/>
          <p14:tracePt t="133025" x="6946900" y="4838700"/>
          <p14:tracePt t="133041" x="6978650" y="4806950"/>
          <p14:tracePt t="133058" x="7004050" y="4775200"/>
          <p14:tracePt t="133074" x="7035800" y="4737100"/>
          <p14:tracePt t="133091" x="7061200" y="4699000"/>
          <p14:tracePt t="133108" x="7061200" y="4686300"/>
          <p14:tracePt t="133124" x="7061200" y="4679950"/>
          <p14:tracePt t="133141" x="7054850" y="4673600"/>
          <p14:tracePt t="133157" x="6991350" y="4667250"/>
          <p14:tracePt t="133174" x="6902450" y="4667250"/>
          <p14:tracePt t="133191" x="6800850" y="4667250"/>
          <p14:tracePt t="133208" x="6731000" y="4667250"/>
          <p14:tracePt t="133224" x="6705600" y="4667250"/>
          <p14:tracePt t="133274" x="6705600" y="4673600"/>
          <p14:tracePt t="133341" x="6699250" y="4673600"/>
          <p14:tracePt t="133358" x="6692900" y="4673600"/>
          <p14:tracePt t="133374" x="6686550" y="4673600"/>
          <p14:tracePt t="133391" x="6667500" y="4673600"/>
          <p14:tracePt t="133408" x="6616700" y="4673600"/>
          <p14:tracePt t="133424" x="6451600" y="4667250"/>
          <p14:tracePt t="133441" x="6299200" y="4648200"/>
          <p14:tracePt t="133458" x="6159500" y="4641850"/>
          <p14:tracePt t="133474" x="6026150" y="4622800"/>
          <p14:tracePt t="133491" x="5924550" y="4622800"/>
          <p14:tracePt t="133508" x="5867400" y="4622800"/>
          <p14:tracePt t="133524" x="5842000" y="4622800"/>
          <p14:tracePt t="133541" x="5816600" y="4622800"/>
          <p14:tracePt t="133574" x="5810250" y="4622800"/>
          <p14:tracePt t="133591" x="5791200" y="4654550"/>
          <p14:tracePt t="133607" x="5778500" y="4679950"/>
          <p14:tracePt t="133624" x="5772150" y="4749800"/>
          <p14:tracePt t="133641" x="5797550" y="4813300"/>
          <p14:tracePt t="133658" x="5835650" y="4857750"/>
          <p14:tracePt t="133674" x="5886450" y="4895850"/>
          <p14:tracePt t="133691" x="5930900" y="4914900"/>
          <p14:tracePt t="133691" x="5949950" y="4914900"/>
          <p14:tracePt t="133707" x="5981700" y="4914900"/>
          <p14:tracePt t="133724" x="6013450" y="4895850"/>
          <p14:tracePt t="133741" x="6038850" y="4864100"/>
          <p14:tracePt t="133757" x="6057900" y="4838700"/>
          <p14:tracePt t="133774" x="6076950" y="4806950"/>
          <p14:tracePt t="133777" x="6083300" y="4787900"/>
          <p14:tracePt t="133791" x="6083300" y="4762500"/>
          <p14:tracePt t="133807" x="6083300" y="4737100"/>
          <p14:tracePt t="133824" x="6083300" y="4724400"/>
          <p14:tracePt t="133841" x="6076950" y="4718050"/>
          <p14:tracePt t="133857" x="6064250" y="4718050"/>
          <p14:tracePt t="133874" x="6051550" y="4724400"/>
          <p14:tracePt t="133907" x="6051550" y="4730750"/>
          <p14:tracePt t="133924" x="6051550" y="4737100"/>
          <p14:tracePt t="133957" x="6070600" y="4737100"/>
          <p14:tracePt t="133973" x="6083300" y="4737100"/>
          <p14:tracePt t="133991" x="6089650" y="4730750"/>
          <p14:tracePt t="134041" x="6064250" y="4737100"/>
          <p14:tracePt t="134057" x="5867400" y="4794250"/>
          <p14:tracePt t="134074" x="5746750" y="4813300"/>
          <p14:tracePt t="134090" x="5219700" y="4889500"/>
          <p14:tracePt t="134107" x="4730750" y="4889500"/>
          <p14:tracePt t="134124" x="4235450" y="4889500"/>
          <p14:tracePt t="134141" x="3771900" y="4851400"/>
          <p14:tracePt t="134157" x="3282950" y="4781550"/>
          <p14:tracePt t="134174" x="3136900" y="4756150"/>
          <p14:tracePt t="134190" x="2768600" y="4686300"/>
          <p14:tracePt t="134207" x="2622550" y="4648200"/>
          <p14:tracePt t="134223" x="2520950" y="4610100"/>
          <p14:tracePt t="134240" x="2495550" y="4591050"/>
          <p14:tracePt t="134256" x="2482850" y="4584700"/>
          <p14:tracePt t="134274" x="2476500" y="4572000"/>
          <p14:tracePt t="134290" x="2457450" y="4546600"/>
          <p14:tracePt t="134307" x="2444750" y="4540250"/>
          <p14:tracePt t="134324" x="2432050" y="4527550"/>
          <p14:tracePt t="134340" x="2413000" y="4508500"/>
          <p14:tracePt t="134357" x="2393950" y="4483100"/>
          <p14:tracePt t="134374" x="2374900" y="4457700"/>
          <p14:tracePt t="134390" x="2355850" y="4432300"/>
          <p14:tracePt t="134407" x="2311400" y="4387850"/>
          <p14:tracePt t="134423" x="2286000" y="4362450"/>
          <p14:tracePt t="134440" x="2260600" y="4337050"/>
          <p14:tracePt t="134456" x="2235200" y="4330700"/>
          <p14:tracePt t="134473" x="2216150" y="4330700"/>
          <p14:tracePt t="134490" x="2190750" y="4337050"/>
          <p14:tracePt t="134507" x="2159000" y="4375150"/>
          <p14:tracePt t="134523" x="2146300" y="4400550"/>
          <p14:tracePt t="134540" x="2146300" y="4425950"/>
          <p14:tracePt t="134556" x="2171700" y="4451350"/>
          <p14:tracePt t="134574" x="2197100" y="4470400"/>
          <p14:tracePt t="134590" x="2241550" y="4483100"/>
          <p14:tracePt t="134607" x="2298700" y="4483100"/>
          <p14:tracePt t="134623" x="2393950" y="4495800"/>
          <p14:tracePt t="134640" x="2425700" y="4502150"/>
          <p14:tracePt t="134656" x="2451100" y="4508500"/>
          <p14:tracePt t="134673" x="2476500" y="4514850"/>
          <p14:tracePt t="134690" x="2527300" y="4521200"/>
          <p14:tracePt t="134706" x="2647950" y="4540250"/>
          <p14:tracePt t="134723" x="2978150" y="4552950"/>
          <p14:tracePt t="134740" x="3352800" y="4533900"/>
          <p14:tracePt t="134756" x="3886200" y="4489450"/>
          <p14:tracePt t="134773" x="4597400" y="4438650"/>
          <p14:tracePt t="134790" x="5327650" y="4406900"/>
          <p14:tracePt t="134792" x="5721350" y="4387850"/>
          <p14:tracePt t="134806" x="6115050" y="4356100"/>
          <p14:tracePt t="134823" x="7035800" y="4324350"/>
          <p14:tracePt t="134840" x="7429500" y="4330700"/>
          <p14:tracePt t="134856" x="7683500" y="4368800"/>
          <p14:tracePt t="134873" x="7829550" y="4406900"/>
          <p14:tracePt t="134890" x="7918450" y="4432300"/>
          <p14:tracePt t="134906" x="7924800" y="4438650"/>
          <p14:tracePt t="134990" x="7886700" y="4394200"/>
          <p14:tracePt t="135006" x="7842250" y="4318000"/>
          <p14:tracePt t="135023" x="7810500" y="4267200"/>
          <p14:tracePt t="135040" x="7785100" y="4241800"/>
          <p14:tracePt t="135056" x="7759700" y="4216400"/>
          <p14:tracePt t="135073" x="7715250" y="4178300"/>
          <p14:tracePt t="135089" x="7702550" y="4165600"/>
          <p14:tracePt t="135106" x="7664450" y="4152900"/>
          <p14:tracePt t="135123" x="7626350" y="4146550"/>
          <p14:tracePt t="135139" x="7556500" y="4146550"/>
          <p14:tracePt t="135156" x="7454900" y="4146550"/>
          <p14:tracePt t="135173" x="7251700" y="4146550"/>
          <p14:tracePt t="135189" x="7105650" y="4191000"/>
          <p14:tracePt t="135206" x="6991350" y="4222750"/>
          <p14:tracePt t="135222" x="6889750" y="4279900"/>
          <p14:tracePt t="135239" x="6826250" y="4349750"/>
          <p14:tracePt t="135256" x="6781800" y="4438650"/>
          <p14:tracePt t="135273" x="6743700" y="4533900"/>
          <p14:tracePt t="135289" x="6724650" y="4641850"/>
          <p14:tracePt t="135291" x="6718300" y="4692650"/>
          <p14:tracePt t="135306" x="6718300" y="4794250"/>
          <p14:tracePt t="135322" x="6743700" y="4870450"/>
          <p14:tracePt t="135339" x="6800850" y="4927600"/>
          <p14:tracePt t="135355" x="6896100" y="4984750"/>
          <p14:tracePt t="135373" x="7035800" y="5022850"/>
          <p14:tracePt t="135389" x="7207250" y="5041900"/>
          <p14:tracePt t="135405" x="7429500" y="5029200"/>
          <p14:tracePt t="135422" x="7550150" y="4978400"/>
          <p14:tracePt t="135439" x="7677150" y="4870450"/>
          <p14:tracePt t="135455" x="7778750" y="4730750"/>
          <p14:tracePt t="135472" x="7829550" y="4572000"/>
          <p14:tracePt t="135489" x="7816850" y="4368800"/>
          <p14:tracePt t="135506" x="7753350" y="4159250"/>
          <p14:tracePt t="135522" x="7626350" y="3962400"/>
          <p14:tracePt t="135539" x="7588250" y="3937000"/>
          <p14:tracePt t="135555" x="7562850" y="3930650"/>
          <p14:tracePt t="135572" x="7537450" y="3949700"/>
          <p14:tracePt t="135589" x="7499350" y="3994150"/>
          <p14:tracePt t="135605" x="7461250" y="4114800"/>
          <p14:tracePt t="135623" x="7423150" y="4273550"/>
          <p14:tracePt t="135639" x="7372350" y="4521200"/>
          <p14:tracePt t="135655" x="7385050" y="4654550"/>
          <p14:tracePt t="135672" x="7416800" y="4724400"/>
          <p14:tracePt t="135689" x="7448550" y="4743450"/>
          <p14:tracePt t="135705" x="7512050" y="4730750"/>
          <p14:tracePt t="135722" x="7600950" y="4679950"/>
          <p14:tracePt t="135739" x="7759700" y="4514850"/>
          <p14:tracePt t="135755" x="7785100" y="4394200"/>
          <p14:tracePt t="135772" x="7791450" y="4286250"/>
          <p14:tracePt t="135789" x="7740650" y="4197350"/>
          <p14:tracePt t="135805" x="7664450" y="4165600"/>
          <p14:tracePt t="135822" x="7581900" y="4165600"/>
          <p14:tracePt t="135838" x="7473950" y="4191000"/>
          <p14:tracePt t="135855" x="7385050" y="4248150"/>
          <p14:tracePt t="135872" x="7359650" y="4292600"/>
          <p14:tracePt t="135889" x="7334250" y="4330700"/>
          <p14:tracePt t="135905" x="7327900" y="4381500"/>
          <p14:tracePt t="135922" x="7359650" y="4425950"/>
          <p14:tracePt t="135938" x="7385050" y="4451350"/>
          <p14:tracePt t="135955" x="7397750" y="4464050"/>
          <p14:tracePt t="136005" x="7404100" y="4451350"/>
          <p14:tracePt t="136138" x="7410450" y="4451350"/>
          <p14:tracePt t="136171" x="7416800" y="4451350"/>
          <p14:tracePt t="136188" x="7429500" y="4451350"/>
          <p14:tracePt t="136205" x="7435850" y="4451350"/>
          <p14:tracePt t="136222" x="7442200" y="4445000"/>
          <p14:tracePt t="136355" x="7442200" y="4438650"/>
          <p14:tracePt t="136471" x="7448550" y="4438650"/>
          <p14:tracePt t="136488" x="7461250" y="4438650"/>
          <p14:tracePt t="136504" x="7473950" y="4438650"/>
          <p14:tracePt t="136521" x="7480300" y="4438650"/>
          <p14:tracePt t="136538" x="7493000" y="4438650"/>
          <p14:tracePt t="136555" x="7499350" y="4432300"/>
          <p14:tracePt t="136571" x="7505700" y="4425950"/>
          <p14:tracePt t="136588" x="7505700" y="4419600"/>
          <p14:tracePt t="136604" x="7512050" y="4413250"/>
          <p14:tracePt t="136622" x="7518400" y="4406900"/>
          <p14:tracePt t="136638" x="7518400" y="4400550"/>
          <p14:tracePt t="136654" x="7531100" y="4375150"/>
          <p14:tracePt t="136671" x="7543800" y="4349750"/>
          <p14:tracePt t="136687" x="7562850" y="4324350"/>
          <p14:tracePt t="136704" x="7575550" y="4298950"/>
          <p14:tracePt t="136721" x="7581900" y="4273550"/>
          <p14:tracePt t="136738" x="7588250" y="4267200"/>
          <p14:tracePt t="136754" x="7588250" y="4260850"/>
          <p14:tracePt t="136771" x="7594600" y="4260850"/>
          <p14:tracePt t="136855" x="7607300" y="4248150"/>
          <p14:tracePt t="136871" x="7620000" y="4229100"/>
          <p14:tracePt t="136888" x="7632700" y="4203700"/>
          <p14:tracePt t="136904" x="7632700" y="4178300"/>
          <p14:tracePt t="136921" x="7626350" y="4140200"/>
          <p14:tracePt t="136938" x="7613650" y="4102100"/>
          <p14:tracePt t="136956" x="7575550" y="4064000"/>
          <p14:tracePt t="136971" x="7550150" y="4044950"/>
          <p14:tracePt t="136987" x="7524750" y="4044950"/>
          <p14:tracePt t="137004" x="7473950" y="4044950"/>
          <p14:tracePt t="137020" x="7391400" y="4076700"/>
          <p14:tracePt t="137038" x="7277100" y="4114800"/>
          <p14:tracePt t="137054" x="7156450" y="4152900"/>
          <p14:tracePt t="137071" x="6940550" y="4165600"/>
          <p14:tracePt t="137087" x="6851650" y="4159250"/>
          <p14:tracePt t="137104" x="6591300" y="4140200"/>
          <p14:tracePt t="137121" x="6438900" y="4140200"/>
          <p14:tracePt t="137137" x="6280150" y="4159250"/>
          <p14:tracePt t="137154" x="6159500" y="4191000"/>
          <p14:tracePt t="137171" x="6070600" y="4229100"/>
          <p14:tracePt t="137187" x="6038850" y="4248150"/>
          <p14:tracePt t="137204" x="6013450" y="4267200"/>
          <p14:tracePt t="137221" x="5969000" y="4305300"/>
          <p14:tracePt t="137237" x="5886450" y="4406900"/>
          <p14:tracePt t="137254" x="5791200" y="4502150"/>
          <p14:tracePt t="137271" x="5708650" y="4572000"/>
          <p14:tracePt t="137287" x="5657850" y="4622800"/>
          <p14:tracePt t="137303" x="5657850" y="4629150"/>
          <p14:tracePt t="137321" x="5651500" y="4641850"/>
          <p14:tracePt t="137337" x="5632450" y="4667250"/>
          <p14:tracePt t="137354" x="5619750" y="4705350"/>
          <p14:tracePt t="137371" x="5600700" y="4749800"/>
          <p14:tracePt t="137387" x="5600700" y="4800600"/>
          <p14:tracePt t="137404" x="5600700" y="4845050"/>
          <p14:tracePt t="137420" x="5613400" y="4870450"/>
          <p14:tracePt t="137437" x="5632450" y="4895850"/>
          <p14:tracePt t="137454" x="5657850" y="4921250"/>
          <p14:tracePt t="137471" x="5683250" y="4940300"/>
          <p14:tracePt t="137487" x="5715000" y="4972050"/>
          <p14:tracePt t="137504" x="5791200" y="5003800"/>
          <p14:tracePt t="137520" x="5988050" y="5060950"/>
          <p14:tracePt t="137537" x="6172200" y="5092700"/>
          <p14:tracePt t="137554" x="6388100" y="5124450"/>
          <p14:tracePt t="137571" x="6616700" y="5149850"/>
          <p14:tracePt t="137587" x="6826250" y="5175250"/>
          <p14:tracePt t="137603" x="6991350" y="5181600"/>
          <p14:tracePt t="137620" x="7131050" y="5181600"/>
          <p14:tracePt t="137637" x="7308850" y="5143500"/>
          <p14:tracePt t="137654" x="7404100" y="5105400"/>
          <p14:tracePt t="137670" x="7493000" y="5067300"/>
          <p14:tracePt t="137687" x="7543800" y="5029200"/>
          <p14:tracePt t="137703" x="7575550" y="4997450"/>
          <p14:tracePt t="137720" x="7594600" y="4972050"/>
          <p14:tracePt t="137737" x="7613650" y="4927600"/>
          <p14:tracePt t="137754" x="7626350" y="4883150"/>
          <p14:tracePt t="137770" x="7626350" y="4819650"/>
          <p14:tracePt t="137787" x="7613650" y="4768850"/>
          <p14:tracePt t="137804" x="7581900" y="4737100"/>
          <p14:tracePt t="137807" x="7569200" y="4730750"/>
          <p14:tracePt t="137820" x="7556500" y="4724400"/>
          <p14:tracePt t="137837" x="7518400" y="4724400"/>
          <p14:tracePt t="137853" x="7480300" y="4756150"/>
          <p14:tracePt t="137870" x="7429500" y="4781550"/>
          <p14:tracePt t="137887" x="7366000" y="4832350"/>
          <p14:tracePt t="137903" x="7258050" y="4914900"/>
          <p14:tracePt t="137920" x="7143750" y="5022850"/>
          <p14:tracePt t="137936" x="7054850" y="5143500"/>
          <p14:tracePt t="137953" x="6997700" y="5302250"/>
          <p14:tracePt t="137970" x="6997700" y="5384800"/>
          <p14:tracePt t="137987" x="7023100" y="5422900"/>
          <p14:tracePt t="138003" x="7048500" y="5441950"/>
          <p14:tracePt t="138020" x="7073900" y="5441950"/>
          <p14:tracePt t="138037" x="7112000" y="5429250"/>
          <p14:tracePt t="138053" x="7118350" y="5422900"/>
          <p14:tracePt t="138070" x="7137400" y="5397500"/>
          <p14:tracePt t="138087" x="7156450" y="5372100"/>
          <p14:tracePt t="138104" x="7175500" y="5353050"/>
          <p14:tracePt t="138120" x="7194550" y="5334000"/>
          <p14:tracePt t="138137" x="7200900" y="5321300"/>
          <p14:tracePt t="138154" x="7207250" y="5321300"/>
          <p14:tracePt t="138186" x="7213600" y="5321300"/>
          <p14:tracePt t="138203" x="7226300" y="5321300"/>
          <p14:tracePt t="138220" x="7239000" y="5321300"/>
          <p14:tracePt t="138236" x="7245350" y="5321300"/>
          <p14:tracePt t="138253" x="7264400" y="5327650"/>
          <p14:tracePt t="138286" x="7270750" y="5334000"/>
          <p14:tracePt t="138420" x="7258050" y="5327650"/>
          <p14:tracePt t="138436" x="7251700" y="5327650"/>
          <p14:tracePt t="138803" x="7239000" y="5327650"/>
          <p14:tracePt t="139735" x="7232650" y="5327650"/>
          <p14:tracePt t="139968" x="7226300" y="5327650"/>
          <p14:tracePt t="139985" x="7226300" y="5314950"/>
          <p14:tracePt t="140001" x="7226300" y="5308600"/>
          <p14:tracePt t="140201" x="7232650" y="5308600"/>
          <p14:tracePt t="140501" x="7232650" y="5302250"/>
          <p14:tracePt t="140518" x="7239000" y="5295900"/>
          <p14:tracePt t="140534" x="7245350" y="5295900"/>
          <p14:tracePt t="140568" x="7251700" y="5295900"/>
          <p14:tracePt t="140584" x="7258050" y="5295900"/>
          <p14:tracePt t="140601" x="7264400" y="5295900"/>
          <p14:tracePt t="140618" x="7264400" y="5289550"/>
          <p14:tracePt t="140634" x="7264400" y="5283200"/>
          <p14:tracePt t="140734" x="7270750" y="5283200"/>
          <p14:tracePt t="140751" x="7270750" y="5289550"/>
          <p14:tracePt t="140867" x="7277100" y="5289550"/>
          <p14:tracePt t="140884" x="7283450" y="5289550"/>
          <p14:tracePt t="141017" x="7270750" y="5289550"/>
          <p14:tracePt t="141034" x="7258050" y="5289550"/>
          <p14:tracePt t="141050" x="7232650" y="5283200"/>
          <p14:tracePt t="141067" x="7207250" y="5264150"/>
          <p14:tracePt t="141084" x="7156450" y="5238750"/>
          <p14:tracePt t="141100" x="7004050" y="5187950"/>
          <p14:tracePt t="141117" x="6902450" y="5149850"/>
          <p14:tracePt t="141134" x="6794500" y="5118100"/>
          <p14:tracePt t="141150" x="6686550" y="5080000"/>
          <p14:tracePt t="141167" x="6521450" y="5022850"/>
          <p14:tracePt t="141184" x="6419850" y="4991100"/>
          <p14:tracePt t="141200" x="6324600" y="4972050"/>
          <p14:tracePt t="141217" x="6210300" y="4953000"/>
          <p14:tracePt t="141233" x="6089650" y="4933950"/>
          <p14:tracePt t="141250" x="6007100" y="4927600"/>
          <p14:tracePt t="141267" x="5969000" y="4921250"/>
          <p14:tracePt t="141284" x="5930900" y="4908550"/>
          <p14:tracePt t="141300" x="5899150" y="4902200"/>
          <p14:tracePt t="141317" x="5835650" y="4895850"/>
          <p14:tracePt t="141333" x="5803900" y="4889500"/>
          <p14:tracePt t="141350" x="5765800" y="4889500"/>
          <p14:tracePt t="141367" x="5715000" y="4876800"/>
          <p14:tracePt t="141383" x="5670550" y="4876800"/>
          <p14:tracePt t="141400" x="5626100" y="4870450"/>
          <p14:tracePt t="141416" x="5600700" y="4870450"/>
          <p14:tracePt t="141433" x="5568950" y="4870450"/>
          <p14:tracePt t="141450" x="5543550" y="4889500"/>
          <p14:tracePt t="141467" x="5518150" y="4908550"/>
          <p14:tracePt t="141484" x="5492750" y="4933950"/>
          <p14:tracePt t="141500" x="5480050" y="4959350"/>
          <p14:tracePt t="141516" x="5448300" y="4997450"/>
          <p14:tracePt t="141533" x="5441950" y="5035550"/>
          <p14:tracePt t="141550" x="5435600" y="5060950"/>
          <p14:tracePt t="141567" x="5435600" y="5080000"/>
          <p14:tracePt t="141583" x="5435600" y="5099050"/>
          <p14:tracePt t="141600" x="5435600" y="5105400"/>
          <p14:tracePt t="141616" x="5441950" y="5118100"/>
          <p14:tracePt t="141633" x="5454650" y="5130800"/>
          <p14:tracePt t="141650" x="5473700" y="5149850"/>
          <p14:tracePt t="141666" x="5505450" y="5187950"/>
          <p14:tracePt t="141683" x="5543550" y="5213350"/>
          <p14:tracePt t="141700" x="5626100" y="5238750"/>
          <p14:tracePt t="141716" x="5734050" y="5276850"/>
          <p14:tracePt t="141733" x="5842000" y="5295900"/>
          <p14:tracePt t="141750" x="5949950" y="5314950"/>
          <p14:tracePt t="141766" x="6051550" y="5314950"/>
          <p14:tracePt t="141783" x="6223000" y="5314950"/>
          <p14:tracePt t="141800" x="6337300" y="5302250"/>
          <p14:tracePt t="141816" x="6457950" y="5264150"/>
          <p14:tracePt t="141833" x="6527800" y="5232400"/>
          <p14:tracePt t="141836" x="6540500" y="5219700"/>
          <p14:tracePt t="141850" x="6553200" y="5187950"/>
          <p14:tracePt t="141866" x="6578600" y="5143500"/>
          <p14:tracePt t="141883" x="6578600" y="5073650"/>
          <p14:tracePt t="141900" x="6559550" y="5041900"/>
          <p14:tracePt t="141916" x="6540500" y="5016500"/>
          <p14:tracePt t="141933" x="6515100" y="4984750"/>
          <p14:tracePt t="141949" x="6496050" y="4959350"/>
          <p14:tracePt t="141966" x="6464300" y="4940300"/>
          <p14:tracePt t="141983" x="6413500" y="4927600"/>
          <p14:tracePt t="142000" x="6369050" y="4921250"/>
          <p14:tracePt t="142016" x="6299200" y="4927600"/>
          <p14:tracePt t="142033" x="6203950" y="4965700"/>
          <p14:tracePt t="142049" x="6089650" y="5010150"/>
          <p14:tracePt t="142066" x="5975350" y="5080000"/>
          <p14:tracePt t="142083" x="5886450" y="5149850"/>
          <p14:tracePt t="142099" x="5822950" y="5232400"/>
          <p14:tracePt t="142116" x="5797550" y="5283200"/>
          <p14:tracePt t="142133" x="5803900" y="5308600"/>
          <p14:tracePt t="142150" x="5829300" y="5340350"/>
          <p14:tracePt t="142166" x="5867400" y="5365750"/>
          <p14:tracePt t="142183" x="5930900" y="5403850"/>
          <p14:tracePt t="142199" x="5949950" y="5410200"/>
          <p14:tracePt t="142216" x="6013450" y="5429250"/>
          <p14:tracePt t="142233" x="6057900" y="5441950"/>
          <p14:tracePt t="142249" x="6089650" y="5448300"/>
          <p14:tracePt t="142266" x="6115050" y="5454650"/>
          <p14:tracePt t="142283" x="6134100" y="5454650"/>
          <p14:tracePt t="142299" x="6140450" y="5454650"/>
          <p14:tracePt t="142316" x="6146800" y="5454650"/>
          <p14:tracePt t="142333" x="6159500" y="5454650"/>
          <p14:tracePt t="142349" x="6172200" y="5448300"/>
          <p14:tracePt t="142351" x="6178550" y="5441950"/>
          <p14:tracePt t="142366" x="6184900" y="5429250"/>
          <p14:tracePt t="142382" x="6197600" y="5410200"/>
          <p14:tracePt t="142399" x="6216650" y="5403850"/>
          <p14:tracePt t="142416" x="6223000" y="5384800"/>
          <p14:tracePt t="142433" x="6223000" y="5372100"/>
          <p14:tracePt t="142449" x="6223000" y="5365750"/>
          <p14:tracePt t="142499" x="6210300" y="5372100"/>
          <p14:tracePt t="142515" x="6115050" y="5410200"/>
          <p14:tracePt t="142532" x="5892800" y="5454650"/>
          <p14:tracePt t="142549" x="5702300" y="5467350"/>
          <p14:tracePt t="142566" x="5448300" y="5467350"/>
          <p14:tracePt t="142582" x="5181600" y="5454650"/>
          <p14:tracePt t="142599" x="4876800" y="5429250"/>
          <p14:tracePt t="142615" x="4578350" y="5410200"/>
          <p14:tracePt t="142632" x="4121150" y="5384800"/>
          <p14:tracePt t="142649" x="3829050" y="5340350"/>
          <p14:tracePt t="142666" x="3587750" y="5295900"/>
          <p14:tracePt t="142682" x="3371850" y="5257800"/>
          <p14:tracePt t="142699" x="3213100" y="5226050"/>
          <p14:tracePt t="142715" x="3079750" y="5200650"/>
          <p14:tracePt t="142733" x="2984500" y="5181600"/>
          <p14:tracePt t="142749" x="2946400" y="5162550"/>
          <p14:tracePt t="142765" x="2921000" y="5156200"/>
          <p14:tracePt t="142782" x="2895600" y="5130800"/>
          <p14:tracePt t="142799" x="2870200" y="5099050"/>
          <p14:tracePt t="142815" x="2838450" y="5073650"/>
          <p14:tracePt t="142832" x="2813050" y="5048250"/>
          <p14:tracePt t="142849" x="2755900" y="5003800"/>
          <p14:tracePt t="142865" x="2705100" y="4978400"/>
          <p14:tracePt t="142882" x="2654300" y="4946650"/>
          <p14:tracePt t="142898" x="2603500" y="4914900"/>
          <p14:tracePt t="142915" x="2546350" y="4889500"/>
          <p14:tracePt t="142932" x="2514600" y="4857750"/>
          <p14:tracePt t="142949" x="2457450" y="4845050"/>
          <p14:tracePt t="142965" x="2432050" y="4838700"/>
          <p14:tracePt t="142982" x="2400300" y="4838700"/>
          <p14:tracePt t="142999" x="2349500" y="4838700"/>
          <p14:tracePt t="143015" x="2305050" y="4832350"/>
          <p14:tracePt t="143032" x="2247900" y="4832350"/>
          <p14:tracePt t="143049" x="2146300" y="4819650"/>
          <p14:tracePt t="143065" x="2101850" y="4813300"/>
          <p14:tracePt t="143081" x="2038350" y="4806950"/>
          <p14:tracePt t="143099" x="2000250" y="4806950"/>
          <p14:tracePt t="143115" x="1968500" y="4806950"/>
          <p14:tracePt t="143131" x="1943100" y="4806950"/>
          <p14:tracePt t="143148" x="1917700" y="4826000"/>
          <p14:tracePt t="143165" x="1873250" y="4864100"/>
          <p14:tracePt t="143181" x="1860550" y="4876800"/>
          <p14:tracePt t="143198" x="1835150" y="4914900"/>
          <p14:tracePt t="143215" x="1822450" y="4946650"/>
          <p14:tracePt t="143231" x="1809750" y="4978400"/>
          <p14:tracePt t="143248" x="1797050" y="5010150"/>
          <p14:tracePt t="143265" x="1790700" y="5048250"/>
          <p14:tracePt t="143281" x="1790700" y="5060950"/>
          <p14:tracePt t="143298" x="1797050" y="5092700"/>
          <p14:tracePt t="143315" x="1822450" y="5111750"/>
          <p14:tracePt t="143331" x="1847850" y="5137150"/>
          <p14:tracePt t="143348" x="1866900" y="5156200"/>
          <p14:tracePt t="143364" x="1892300" y="5168900"/>
          <p14:tracePt t="143381" x="1917700" y="5181600"/>
          <p14:tracePt t="143383" x="1930400" y="5187950"/>
          <p14:tracePt t="143398" x="1962150" y="5187950"/>
          <p14:tracePt t="143414" x="2012950" y="5187950"/>
          <p14:tracePt t="143431" x="2063750" y="5187950"/>
          <p14:tracePt t="143448" x="2120900" y="5168900"/>
          <p14:tracePt t="143465" x="2159000" y="5143500"/>
          <p14:tracePt t="143482" x="2184400" y="5099050"/>
          <p14:tracePt t="143498" x="2184400" y="5022850"/>
          <p14:tracePt t="143514" x="2139950" y="4908550"/>
          <p14:tracePt t="143531" x="2076450" y="4806950"/>
          <p14:tracePt t="143548" x="1993900" y="4718050"/>
          <p14:tracePt t="143564" x="1949450" y="4679950"/>
          <p14:tracePt t="143581" x="1898650" y="4648200"/>
          <p14:tracePt t="143598" x="1835150" y="4641850"/>
          <p14:tracePt t="143614" x="1803400" y="4654550"/>
          <p14:tracePt t="143631" x="1778000" y="4686300"/>
          <p14:tracePt t="143648" x="1752600" y="4711700"/>
          <p14:tracePt t="143665" x="1739900" y="4737100"/>
          <p14:tracePt t="143681" x="1739900" y="4762500"/>
          <p14:tracePt t="143697" x="1758950" y="4787900"/>
          <p14:tracePt t="143714" x="1784350" y="4819650"/>
          <p14:tracePt t="143731" x="1809750" y="4832350"/>
          <p14:tracePt t="143748" x="1816100" y="4845050"/>
          <p14:tracePt t="143764" x="1835150" y="4857750"/>
          <p14:tracePt t="143781" x="1847850" y="4870450"/>
          <p14:tracePt t="143798" x="1866900" y="4895850"/>
          <p14:tracePt t="143814" x="1879600" y="4921250"/>
          <p14:tracePt t="143831" x="1898650" y="4953000"/>
          <p14:tracePt t="143848" x="1911350" y="4972050"/>
          <p14:tracePt t="143864" x="1911350" y="4984750"/>
          <p14:tracePt t="143881" x="1917700" y="4984750"/>
          <p14:tracePt t="143898" x="1917700" y="4991100"/>
          <p14:tracePt t="144198" x="1917700" y="5003800"/>
          <p14:tracePt t="144214" x="1917700" y="5010150"/>
          <p14:tracePt t="144281" x="1917700" y="5022850"/>
          <p14:tracePt t="144314" x="1911350" y="5035550"/>
          <p14:tracePt t="144331" x="1911350" y="5041900"/>
          <p14:tracePt t="144347" x="1905000" y="5054600"/>
          <p14:tracePt t="144364" x="1905000" y="5060950"/>
          <p14:tracePt t="144564" x="1898650" y="5060950"/>
          <p14:tracePt t="144581" x="1898650" y="5067300"/>
          <p14:tracePt t="144597" x="1892300" y="5073650"/>
          <p14:tracePt t="144730" x="1885950" y="5073650"/>
          <p14:tracePt t="144781" x="1885950" y="5080000"/>
          <p14:tracePt t="144830" x="1885950" y="5086350"/>
          <p14:tracePt t="144847" x="1905000" y="5092700"/>
          <p14:tracePt t="144863" x="1930400" y="5092700"/>
          <p14:tracePt t="144880" x="1968500" y="5092700"/>
          <p14:tracePt t="144896" x="2063750" y="5080000"/>
          <p14:tracePt t="144913" x="2266950" y="5073650"/>
          <p14:tracePt t="144930" x="2444750" y="5073650"/>
          <p14:tracePt t="144947" x="2686050" y="5105400"/>
          <p14:tracePt t="144963" x="3067050" y="5168900"/>
          <p14:tracePt t="144980" x="3409950" y="5219700"/>
          <p14:tracePt t="144997" x="3695700" y="5245100"/>
          <p14:tracePt t="145014" x="4000500" y="5251450"/>
          <p14:tracePt t="145030" x="4159250" y="5232400"/>
          <p14:tracePt t="145047" x="4279900" y="5200650"/>
          <p14:tracePt t="145063" x="4375150" y="5175250"/>
          <p14:tracePt t="145080" x="4425950" y="5143500"/>
          <p14:tracePt t="145096" x="4451350" y="5130800"/>
          <p14:tracePt t="145114" x="4457700" y="5130800"/>
          <p14:tracePt t="145180" x="4464050" y="5118100"/>
          <p14:tracePt t="145196" x="4476750" y="5092700"/>
          <p14:tracePt t="145213" x="4483100" y="5054600"/>
          <p14:tracePt t="145230" x="4483100" y="4997450"/>
          <p14:tracePt t="145247" x="4457700" y="4946650"/>
          <p14:tracePt t="145264" x="4438650" y="4883150"/>
          <p14:tracePt t="145280" x="4419600" y="4851400"/>
          <p14:tracePt t="145280" x="4413250" y="4838700"/>
          <p14:tracePt t="145296" x="4387850" y="4806950"/>
          <p14:tracePt t="145313" x="4368800" y="4781550"/>
          <p14:tracePt t="145330" x="4343400" y="4768850"/>
          <p14:tracePt t="145346" x="4311650" y="4762500"/>
          <p14:tracePt t="145363" x="4260850" y="4762500"/>
          <p14:tracePt t="145379" x="4235450" y="4762500"/>
          <p14:tracePt t="145396" x="4210050" y="4768850"/>
          <p14:tracePt t="145413" x="4184650" y="4781550"/>
          <p14:tracePt t="145430" x="4152900" y="4813300"/>
          <p14:tracePt t="145446" x="4127500" y="4832350"/>
          <p14:tracePt t="145463" x="4095750" y="4857750"/>
          <p14:tracePt t="145479" x="4057650" y="4883150"/>
          <p14:tracePt t="145496" x="4019550" y="4933950"/>
          <p14:tracePt t="145513" x="4000500" y="4959350"/>
          <p14:tracePt t="145530" x="3981450" y="4984750"/>
          <p14:tracePt t="145546" x="3975100" y="5010150"/>
          <p14:tracePt t="145563" x="3975100" y="5035550"/>
          <p14:tracePt t="145580" x="3981450" y="5060950"/>
          <p14:tracePt t="145596" x="4000500" y="5080000"/>
          <p14:tracePt t="145612" x="4013200" y="5086350"/>
          <p14:tracePt t="145629" x="4025900" y="5092700"/>
          <p14:tracePt t="145646" x="4044950" y="5092700"/>
          <p14:tracePt t="145663" x="4070350" y="5099050"/>
          <p14:tracePt t="145680" x="4114800" y="5105400"/>
          <p14:tracePt t="145696" x="4191000" y="5111750"/>
          <p14:tracePt t="145712" x="4311650" y="5130800"/>
          <p14:tracePt t="145730" x="4419600" y="5143500"/>
          <p14:tracePt t="145746" x="4502150" y="5162550"/>
          <p14:tracePt t="145763" x="4597400" y="5168900"/>
          <p14:tracePt t="145779" x="4699000" y="5187950"/>
          <p14:tracePt t="145796" x="4832350" y="5187950"/>
          <p14:tracePt t="145812" x="4927600" y="5156200"/>
          <p14:tracePt t="145829" x="4991100" y="5118100"/>
          <p14:tracePt t="145846" x="5022850" y="5073650"/>
          <p14:tracePt t="145863" x="5035550" y="5029200"/>
          <p14:tracePt t="145879" x="5035550" y="4972050"/>
          <p14:tracePt t="145896" x="5035550" y="4927600"/>
          <p14:tracePt t="145912" x="5010150" y="4857750"/>
          <p14:tracePt t="145914" x="4997450" y="4838700"/>
          <p14:tracePt t="145929" x="4978400" y="4813300"/>
          <p14:tracePt t="145946" x="4953000" y="4787900"/>
          <p14:tracePt t="145963" x="4921250" y="4775200"/>
          <p14:tracePt t="145979" x="4902200" y="4762500"/>
          <p14:tracePt t="145996" x="4876800" y="4768850"/>
          <p14:tracePt t="146012" x="4819650" y="4787900"/>
          <p14:tracePt t="146029" x="4686300" y="4895850"/>
          <p14:tracePt t="146046" x="4591050" y="5016500"/>
          <p14:tracePt t="146062" x="4502150" y="5130800"/>
          <p14:tracePt t="146079" x="4445000" y="5245100"/>
          <p14:tracePt t="146095" x="4413250" y="5327650"/>
          <p14:tracePt t="146112" x="4394200" y="5365750"/>
          <p14:tracePt t="146129" x="4400550" y="5391150"/>
          <p14:tracePt t="146145" x="4425950" y="5397500"/>
          <p14:tracePt t="146162" x="4445000" y="5403850"/>
          <p14:tracePt t="146179" x="4470400" y="5403850"/>
          <p14:tracePt t="146195" x="4514850" y="5397500"/>
          <p14:tracePt t="146213" x="4559300" y="5384800"/>
          <p14:tracePt t="146229" x="4724400" y="5327650"/>
          <p14:tracePt t="146245" x="4794250" y="5308600"/>
          <p14:tracePt t="146262" x="4940300" y="5238750"/>
          <p14:tracePt t="146279" x="4972050" y="5194300"/>
          <p14:tracePt t="146295" x="4991100" y="5137150"/>
          <p14:tracePt t="146312" x="4972050" y="5054600"/>
          <p14:tracePt t="146329" x="4826000" y="4959350"/>
          <p14:tracePt t="146345" x="4768850" y="4940300"/>
          <p14:tracePt t="146362" x="4559300" y="4921250"/>
          <p14:tracePt t="146379" x="4394200" y="4940300"/>
          <p14:tracePt t="146395" x="4222750" y="4997450"/>
          <p14:tracePt t="146412" x="4095750" y="5105400"/>
          <p14:tracePt t="146429" x="4019550" y="5219700"/>
          <p14:tracePt t="146445" x="3987800" y="5327650"/>
          <p14:tracePt t="146462" x="3987800" y="5403850"/>
          <p14:tracePt t="146478" x="4013200" y="5435600"/>
          <p14:tracePt t="146495" x="4051300" y="5441950"/>
          <p14:tracePt t="146512" x="4095750" y="5441950"/>
          <p14:tracePt t="146529" x="4152900" y="5441950"/>
          <p14:tracePt t="146545" x="4178300" y="5441950"/>
          <p14:tracePt t="146562" x="4203700" y="5435600"/>
          <p14:tracePt t="146578" x="4216400" y="5435600"/>
          <p14:tracePt t="146595" x="4241800" y="5429250"/>
          <p14:tracePt t="146612" x="4267200" y="5429250"/>
          <p14:tracePt t="146628" x="4286250" y="5422900"/>
          <p14:tracePt t="146645" x="4311650" y="5416550"/>
          <p14:tracePt t="146661" x="4330700" y="5403850"/>
          <p14:tracePt t="146678" x="4330700" y="5397500"/>
          <p14:tracePt t="146695" x="4337050" y="5397500"/>
          <p14:tracePt t="146712" x="4349750" y="5384800"/>
          <p14:tracePt t="146728" x="4362450" y="5378450"/>
          <p14:tracePt t="146745" x="4368800" y="5365750"/>
          <p14:tracePt t="146761" x="4381500" y="5359400"/>
          <p14:tracePt t="146778" x="4387850" y="5346700"/>
          <p14:tracePt t="146845" x="4394200" y="5346700"/>
          <p14:tracePt t="146878" x="4400550" y="5346700"/>
          <p14:tracePt t="146945" x="4400550" y="5353050"/>
          <p14:tracePt t="146978" x="4406900" y="5359400"/>
          <p14:tracePt t="146996" x="4438650" y="5384800"/>
          <p14:tracePt t="147012" x="4464050" y="5397500"/>
          <p14:tracePt t="147028" x="4483100" y="5410200"/>
          <p14:tracePt t="147045" x="4508500" y="5416550"/>
          <p14:tracePt t="147061" x="4533900" y="5422900"/>
          <p14:tracePt t="147078" x="4552950" y="5422900"/>
          <p14:tracePt t="147095" x="4572000" y="5422900"/>
          <p14:tracePt t="147112" x="4591050" y="5422900"/>
          <p14:tracePt t="147128" x="4597400" y="5422900"/>
          <p14:tracePt t="147144" x="4616450" y="5410200"/>
          <p14:tracePt t="147162" x="4641850" y="5384800"/>
          <p14:tracePt t="147178" x="4686300" y="5353050"/>
          <p14:tracePt t="147195" x="4743450" y="5308600"/>
          <p14:tracePt t="147211" x="4762500" y="5283200"/>
          <p14:tracePt t="147228" x="4794250" y="5251450"/>
          <p14:tracePt t="147228" x="4806950" y="5232400"/>
          <p14:tracePt t="147244" x="4826000" y="5213350"/>
          <p14:tracePt t="147261" x="4832350" y="5200650"/>
          <p14:tracePt t="147278" x="4845050" y="5181600"/>
          <p14:tracePt t="147295" x="4851400" y="5162550"/>
          <p14:tracePt t="147311" x="4864100" y="5124450"/>
          <p14:tracePt t="147328" x="4876800" y="5099050"/>
          <p14:tracePt t="147344" x="4889500" y="5073650"/>
          <p14:tracePt t="147361" x="4902200" y="5048250"/>
          <p14:tracePt t="147378" x="4908550" y="5022850"/>
          <p14:tracePt t="147395" x="4914900" y="4997450"/>
          <p14:tracePt t="147411" x="4921250" y="4965700"/>
          <p14:tracePt t="147428" x="4927600" y="4940300"/>
          <p14:tracePt t="147444" x="4933950" y="4921250"/>
          <p14:tracePt t="147461" x="4940300" y="4902200"/>
          <p14:tracePt t="147477" x="4940300" y="4895850"/>
          <p14:tracePt t="147544" x="4946650" y="4889500"/>
          <p14:tracePt t="147561" x="4946650" y="4870450"/>
          <p14:tracePt t="147578" x="4953000" y="4845050"/>
          <p14:tracePt t="147594" x="4953000" y="4826000"/>
          <p14:tracePt t="147611" x="4953000" y="4819650"/>
          <p14:tracePt t="147627" x="4940300" y="4813300"/>
          <p14:tracePt t="147644" x="4933950" y="4787900"/>
          <p14:tracePt t="147661" x="4927600" y="4775200"/>
          <p14:tracePt t="147678" x="4921250" y="4756150"/>
          <p14:tracePt t="147694" x="4908550" y="4730750"/>
          <p14:tracePt t="147711" x="4895850" y="4711700"/>
          <p14:tracePt t="147727" x="4889500" y="4692650"/>
          <p14:tracePt t="147744" x="4870450" y="4673600"/>
          <p14:tracePt t="147761" x="4864100" y="4660900"/>
          <p14:tracePt t="147777" x="4851400" y="4648200"/>
          <p14:tracePt t="147794" x="4838700" y="4648200"/>
          <p14:tracePt t="147811" x="4813300" y="4648200"/>
          <p14:tracePt t="147827" x="4781550" y="4667250"/>
          <p14:tracePt t="147844" x="4699000" y="4699000"/>
          <p14:tracePt t="147860" x="4533900" y="4737100"/>
          <p14:tracePt t="147877" x="4432300" y="4737100"/>
          <p14:tracePt t="147894" x="4337050" y="4705350"/>
          <p14:tracePt t="147910" x="4260850" y="4673600"/>
          <p14:tracePt t="147927" x="4197350" y="4641850"/>
          <p14:tracePt t="147929" x="4165600" y="4635500"/>
          <p14:tracePt t="147944" x="4146550" y="4635500"/>
          <p14:tracePt t="147960" x="4121150" y="4635500"/>
          <p14:tracePt t="147977" x="4083050" y="4673600"/>
          <p14:tracePt t="147994" x="4057650" y="4705350"/>
          <p14:tracePt t="148027" x="4057650" y="4711700"/>
          <p14:tracePt t="148044" x="4051300" y="4718050"/>
          <p14:tracePt t="148061" x="4038600" y="4737100"/>
          <p14:tracePt t="148077" x="4032250" y="4762500"/>
          <p14:tracePt t="148094" x="4025900" y="4800600"/>
          <p14:tracePt t="148111" x="4025900" y="4895850"/>
          <p14:tracePt t="148127" x="4044950" y="4953000"/>
          <p14:tracePt t="148144" x="4089400" y="5080000"/>
          <p14:tracePt t="148160" x="4121150" y="5181600"/>
          <p14:tracePt t="148177" x="4159250" y="5264150"/>
          <p14:tracePt t="148194" x="4184650" y="5314950"/>
          <p14:tracePt t="148211" x="4216400" y="5346700"/>
          <p14:tracePt t="148227" x="4222750" y="5353050"/>
          <p14:tracePt t="148294" x="4235450" y="5353050"/>
          <p14:tracePt t="148311" x="4260850" y="5353050"/>
          <p14:tracePt t="148327" x="4298950" y="5353050"/>
          <p14:tracePt t="148343" x="4381500" y="5321300"/>
          <p14:tracePt t="148360" x="4432300" y="5289550"/>
          <p14:tracePt t="148377" x="4508500" y="5238750"/>
          <p14:tracePt t="148394" x="4559300" y="5162550"/>
          <p14:tracePt t="148410" x="4597400" y="5054600"/>
          <p14:tracePt t="148427" x="4622800" y="4889500"/>
          <p14:tracePt t="148444" x="4622800" y="4870450"/>
          <p14:tracePt t="148460" x="4616450" y="4826000"/>
          <p14:tracePt t="148477" x="4603750" y="4813300"/>
          <p14:tracePt t="148494" x="4597400" y="4806950"/>
          <p14:tracePt t="148510" x="4565650" y="4806950"/>
          <p14:tracePt t="148527" x="4495800" y="4806950"/>
          <p14:tracePt t="148544" x="4343400" y="4806950"/>
          <p14:tracePt t="148560" x="4286250" y="4806950"/>
          <p14:tracePt t="148577" x="4165600" y="4806950"/>
          <p14:tracePt t="148593" x="4140200" y="4832350"/>
          <p14:tracePt t="148610" x="4121150" y="4845050"/>
          <p14:tracePt t="148627" x="4121150" y="4851400"/>
          <p14:tracePt t="148644" x="4121150" y="4857750"/>
          <p14:tracePt t="148660" x="4121150" y="4876800"/>
          <p14:tracePt t="148677" x="4121150" y="4908550"/>
          <p14:tracePt t="148693" x="4121150" y="4933950"/>
          <p14:tracePt t="148710" x="4121150" y="4946650"/>
          <p14:tracePt t="148727" x="4133850" y="4959350"/>
          <p14:tracePt t="148743" x="4152900" y="4978400"/>
          <p14:tracePt t="148760" x="4171950" y="4997450"/>
          <p14:tracePt t="149010" x="4178300" y="4997450"/>
          <p14:tracePt t="149043" x="4216400" y="5016500"/>
          <p14:tracePt t="149060" x="4235450" y="5016500"/>
          <p14:tracePt t="149076" x="4267200" y="5016500"/>
          <p14:tracePt t="149093" x="4318000" y="5003800"/>
          <p14:tracePt t="149110" x="4368800" y="4984750"/>
          <p14:tracePt t="149126" x="4438650" y="4984750"/>
          <p14:tracePt t="149142" x="4540250" y="4972050"/>
          <p14:tracePt t="149159" x="4699000" y="4972050"/>
          <p14:tracePt t="149176" x="4787900" y="4972050"/>
          <p14:tracePt t="149193" x="4857750" y="4972050"/>
          <p14:tracePt t="149210" x="4902200" y="4972050"/>
          <p14:tracePt t="149226" x="4978400" y="5003800"/>
          <p14:tracePt t="149243" x="5092700" y="5054600"/>
          <p14:tracePt t="149259" x="5124450" y="5060950"/>
          <p14:tracePt t="149276" x="5175250" y="5105400"/>
          <p14:tracePt t="149293" x="5200650" y="5124450"/>
          <p14:tracePt t="149309" x="5226050" y="5143500"/>
          <p14:tracePt t="149326" x="5251450" y="5162550"/>
          <p14:tracePt t="149343" x="5302250" y="5181600"/>
          <p14:tracePt t="149360" x="5321300" y="5181600"/>
          <p14:tracePt t="149376" x="5353050" y="5168900"/>
          <p14:tracePt t="149393" x="5410200" y="5143500"/>
          <p14:tracePt t="149409" x="5499100" y="5105400"/>
          <p14:tracePt t="149426" x="5607050" y="5060950"/>
          <p14:tracePt t="149443" x="5753100" y="5003800"/>
          <p14:tracePt t="149459" x="5778500" y="4991100"/>
          <p14:tracePt t="149461" x="5810250" y="4978400"/>
          <p14:tracePt t="149476" x="5848350" y="4946650"/>
          <p14:tracePt t="149492" x="5873750" y="4921250"/>
          <p14:tracePt t="149509" x="5899150" y="4902200"/>
          <p14:tracePt t="149525" x="5905500" y="4889500"/>
          <p14:tracePt t="149543" x="5911850" y="4889500"/>
          <p14:tracePt t="149675" x="5911850" y="4883150"/>
          <p14:tracePt t="149709" x="5911850" y="4876800"/>
          <p14:tracePt t="149725" x="5924550" y="4870450"/>
          <p14:tracePt t="149792" x="5905500" y="4870450"/>
          <p14:tracePt t="149809" x="5880100" y="4895850"/>
          <p14:tracePt t="149825" x="5861050" y="4921250"/>
          <p14:tracePt t="149842" x="5835650" y="4933950"/>
          <p14:tracePt t="149859" x="5810250" y="4953000"/>
          <p14:tracePt t="149875" x="5784850" y="4959350"/>
          <p14:tracePt t="149892" x="5765800" y="4959350"/>
          <p14:tracePt t="149908" x="5753100" y="4959350"/>
          <p14:tracePt t="149925" x="5746750" y="4965700"/>
          <p14:tracePt t="149942" x="5740400" y="4965700"/>
          <p14:tracePt t="149959" x="5715000" y="4972050"/>
          <p14:tracePt t="149975" x="5695950" y="4972050"/>
          <p14:tracePt t="149992" x="5689600" y="4972050"/>
          <p14:tracePt t="150008" x="5664200" y="4972050"/>
          <p14:tracePt t="150025" x="5638800" y="4978400"/>
          <p14:tracePt t="150042" x="5607050" y="4997450"/>
          <p14:tracePt t="150059" x="5562600" y="5016500"/>
          <p14:tracePt t="150075" x="5562600" y="5022850"/>
          <p14:tracePt t="150392" x="5562600" y="5029200"/>
          <p14:tracePt t="150408" x="5556250" y="5054600"/>
          <p14:tracePt t="150425" x="5537200" y="5080000"/>
          <p14:tracePt t="150442" x="5530850" y="5105400"/>
          <p14:tracePt t="150458" x="5524500" y="5130800"/>
          <p14:tracePt t="150475" x="5524500" y="5156200"/>
          <p14:tracePt t="150491" x="5518150" y="5156200"/>
          <p14:tracePt t="150558" x="5518150" y="5162550"/>
          <p14:tracePt t="150574" x="5524500" y="5162550"/>
          <p14:tracePt t="150591" x="5568950" y="5168900"/>
          <p14:tracePt t="150608" x="5607050" y="5168900"/>
          <p14:tracePt t="150625" x="5657850" y="5168900"/>
          <p14:tracePt t="150641" x="5715000" y="5162550"/>
          <p14:tracePt t="150658" x="5772150" y="5149850"/>
          <p14:tracePt t="150674" x="5797550" y="5130800"/>
          <p14:tracePt t="150691" x="5810250" y="5124450"/>
          <p14:tracePt t="150708" x="5810250" y="5118100"/>
          <p14:tracePt t="150724" x="5816600" y="5111750"/>
          <p14:tracePt t="150741" x="5822950" y="5086350"/>
          <p14:tracePt t="150757" x="5822950" y="5080000"/>
          <p14:tracePt t="150774" x="5822950" y="5073650"/>
          <p14:tracePt t="151274" x="5822950" y="5080000"/>
          <p14:tracePt t="151341" x="5816600" y="5080000"/>
          <p14:tracePt t="151358" x="5810250" y="5080000"/>
          <p14:tracePt t="151374" x="5797550" y="5080000"/>
          <p14:tracePt t="151390" x="5784850" y="5080000"/>
          <p14:tracePt t="151407" x="5765800" y="5086350"/>
          <p14:tracePt t="151424" x="5727700" y="5099050"/>
          <p14:tracePt t="151440" x="5702300" y="5105400"/>
          <p14:tracePt t="151457" x="5638800" y="5124450"/>
          <p14:tracePt t="151474" x="5518150" y="5149850"/>
          <p14:tracePt t="151491" x="5353050" y="5181600"/>
          <p14:tracePt t="151507" x="5016500" y="5219700"/>
          <p14:tracePt t="151524" x="4762500" y="5264150"/>
          <p14:tracePt t="151540" x="4521200" y="5308600"/>
          <p14:tracePt t="151557" x="4267200" y="5327650"/>
          <p14:tracePt t="151574" x="4013200" y="5327650"/>
          <p14:tracePt t="151591" x="3708400" y="5308600"/>
          <p14:tracePt t="151607" x="3270250" y="5276850"/>
          <p14:tracePt t="151623" x="3092450" y="5302250"/>
          <p14:tracePt t="151640" x="2959100" y="5327650"/>
          <p14:tracePt t="151657" x="2851150" y="5346700"/>
          <p14:tracePt t="151674" x="2781300" y="5359400"/>
          <p14:tracePt t="151690" x="2755900" y="5372100"/>
          <p14:tracePt t="151707" x="2736850" y="5372100"/>
          <p14:tracePt t="151724" x="2711450" y="5372100"/>
          <p14:tracePt t="151740" x="2673350" y="5365750"/>
          <p14:tracePt t="151757" x="2647950" y="5346700"/>
          <p14:tracePt t="151774" x="2616200" y="5321300"/>
          <p14:tracePt t="151790" x="2584450" y="5295900"/>
          <p14:tracePt t="151807" x="2559050" y="5264150"/>
          <p14:tracePt t="151824" x="2520950" y="5232400"/>
          <p14:tracePt t="151840" x="2495550" y="5213350"/>
          <p14:tracePt t="151857" x="2463800" y="5194300"/>
          <p14:tracePt t="151873" x="2438400" y="5187950"/>
          <p14:tracePt t="151890" x="2425700" y="5181600"/>
          <p14:tracePt t="151907" x="2413000" y="5168900"/>
          <p14:tracePt t="151924" x="2393950" y="5143500"/>
          <p14:tracePt t="151940" x="2368550" y="5118100"/>
          <p14:tracePt t="151957" x="2343150" y="5092700"/>
          <p14:tracePt t="151974" x="2317750" y="5073650"/>
          <p14:tracePt t="151990" x="2292350" y="5054600"/>
          <p14:tracePt t="152007" x="2266950" y="5041900"/>
          <p14:tracePt t="152024" x="2241550" y="5035550"/>
          <p14:tracePt t="152040" x="2228850" y="5035550"/>
          <p14:tracePt t="152057" x="2216150" y="5035550"/>
          <p14:tracePt t="152074" x="2178050" y="5067300"/>
          <p14:tracePt t="152090" x="2152650" y="5092700"/>
          <p14:tracePt t="152107" x="2114550" y="5118100"/>
          <p14:tracePt t="152124" x="2082800" y="5149850"/>
          <p14:tracePt t="152140" x="2044700" y="5168900"/>
          <p14:tracePt t="152157" x="2025650" y="5175250"/>
          <p14:tracePt t="152224" x="2019300" y="5187950"/>
          <p14:tracePt t="152240" x="2000250" y="5200650"/>
          <p14:tracePt t="152257" x="1974850" y="5226050"/>
          <p14:tracePt t="152273" x="1936750" y="5251450"/>
          <p14:tracePt t="152289" x="1917700" y="5264150"/>
          <p14:tracePt t="152307" x="1892300" y="5283200"/>
          <p14:tracePt t="152323" x="1873250" y="5302250"/>
          <p14:tracePt t="152340" x="1860550" y="5308600"/>
          <p14:tracePt t="152406" x="1879600" y="5295900"/>
          <p14:tracePt t="152423" x="1885950" y="5276850"/>
          <p14:tracePt t="152439" x="1892300" y="5257800"/>
          <p14:tracePt t="152456" x="1911350" y="5226050"/>
          <p14:tracePt t="152473" x="1917700" y="5213350"/>
          <p14:tracePt t="152489" x="1924050" y="5200650"/>
          <p14:tracePt t="152506" x="1924050" y="5194300"/>
          <p14:tracePt t="152523" x="1924050" y="5187950"/>
          <p14:tracePt t="152540" x="1924050" y="5181600"/>
          <p14:tracePt t="152640" x="1911350" y="5200650"/>
          <p14:tracePt t="152706" x="1917700" y="5194300"/>
          <p14:tracePt t="152723" x="1936750" y="5181600"/>
          <p14:tracePt t="152739" x="1949450" y="5156200"/>
          <p14:tracePt t="152756" x="1968500" y="5137150"/>
          <p14:tracePt t="152773" x="1968500" y="5130800"/>
          <p14:tracePt t="152872" x="1974850" y="5130800"/>
          <p14:tracePt t="152889" x="1981200" y="5137150"/>
          <p14:tracePt t="152906" x="1993900" y="5149850"/>
          <p14:tracePt t="152922" x="2006600" y="5156200"/>
          <p14:tracePt t="152939" x="2012950" y="5156200"/>
          <p14:tracePt t="152956" x="2019300" y="5156200"/>
          <p14:tracePt t="152989" x="2025650" y="5156200"/>
          <p14:tracePt t="153039" x="2032000" y="5156200"/>
          <p14:tracePt t="153056" x="2044700" y="5156200"/>
          <p14:tracePt t="153156" x="2044700" y="5168900"/>
          <p14:tracePt t="171172" x="2057400" y="5168900"/>
          <p14:tracePt t="171205" x="2063750" y="5175250"/>
          <p14:tracePt t="171222" x="2089150" y="5187950"/>
          <p14:tracePt t="171239" x="2133600" y="5207000"/>
          <p14:tracePt t="171255" x="2184400" y="5226050"/>
          <p14:tracePt t="171272" x="2228850" y="5226050"/>
          <p14:tracePt t="171288" x="2254250" y="5226050"/>
          <p14:tracePt t="171305" x="2279650" y="5219700"/>
          <p14:tracePt t="171322" x="2305050" y="5213350"/>
          <p14:tracePt t="171339" x="2317750" y="5200650"/>
          <p14:tracePt t="171355" x="2343150" y="5187950"/>
          <p14:tracePt t="171372" x="2381250" y="5168900"/>
          <p14:tracePt t="171388" x="2444750" y="5130800"/>
          <p14:tracePt t="171405" x="2495550" y="5099050"/>
          <p14:tracePt t="171422" x="2590800" y="5073650"/>
          <p14:tracePt t="171438" x="2698750" y="5048250"/>
          <p14:tracePt t="171455" x="2832100" y="5029200"/>
          <p14:tracePt t="171472" x="2971800" y="5016500"/>
          <p14:tracePt t="171488" x="3155950" y="4997450"/>
          <p14:tracePt t="171505" x="3530600" y="4991100"/>
          <p14:tracePt t="171522" x="3917950" y="4978400"/>
          <p14:tracePt t="171538" x="4368800" y="4984750"/>
          <p14:tracePt t="171555" x="4800600" y="5022850"/>
          <p14:tracePt t="171572" x="5181600" y="5048250"/>
          <p14:tracePt t="171588" x="5435600" y="5060950"/>
          <p14:tracePt t="171605" x="5664200" y="5060950"/>
          <p14:tracePt t="171622" x="5746750" y="5048250"/>
          <p14:tracePt t="171638" x="5778500" y="5048250"/>
          <p14:tracePt t="171655" x="5803900" y="5067300"/>
          <p14:tracePt t="171672" x="5822950" y="5111750"/>
          <p14:tracePt t="171688" x="5842000" y="5194300"/>
          <p14:tracePt t="171705" x="5842000" y="5245100"/>
          <p14:tracePt t="171722" x="5842000" y="5264150"/>
          <p14:tracePt t="171938" x="5842000" y="5257800"/>
          <p14:tracePt t="171954" x="5842000" y="5251450"/>
          <p14:tracePt t="171971" x="5842000" y="5245100"/>
          <p14:tracePt t="171988" x="5848350" y="5238750"/>
          <p14:tracePt t="172005" x="5848350" y="5226050"/>
          <p14:tracePt t="172006" x="5848350" y="5213350"/>
          <p14:tracePt t="172021" x="5861050" y="5194300"/>
          <p14:tracePt t="172038" x="5861050" y="5187950"/>
          <p14:tracePt t="172088" x="5848350" y="5187950"/>
          <p14:tracePt t="172104" x="5791200" y="5187950"/>
          <p14:tracePt t="172121" x="5689600" y="5187950"/>
          <p14:tracePt t="172137" x="5480050" y="5181600"/>
          <p14:tracePt t="172154" x="5276850" y="5207000"/>
          <p14:tracePt t="172171" x="5048250" y="5238750"/>
          <p14:tracePt t="172188" x="4806950" y="5276850"/>
          <p14:tracePt t="172204" x="4546600" y="5308600"/>
          <p14:tracePt t="172222" x="4292600" y="5334000"/>
          <p14:tracePt t="172237" x="3949700" y="5365750"/>
          <p14:tracePt t="172254" x="3771900" y="5403850"/>
          <p14:tracePt t="172271" x="3600450" y="5441950"/>
          <p14:tracePt t="172288" x="3429000" y="5486400"/>
          <p14:tracePt t="172304" x="3270250" y="5511800"/>
          <p14:tracePt t="172321" x="3130550" y="5524500"/>
          <p14:tracePt t="172338" x="2990850" y="5524500"/>
          <p14:tracePt t="172354" x="2806700" y="5511800"/>
          <p14:tracePt t="172371" x="2711450" y="5486400"/>
          <p14:tracePt t="172388" x="2616200" y="5461000"/>
          <p14:tracePt t="172404" x="2514600" y="5422900"/>
          <p14:tracePt t="172421" x="2419350" y="5384800"/>
          <p14:tracePt t="172438" x="2311400" y="5353050"/>
          <p14:tracePt t="172454" x="2197100" y="5302250"/>
          <p14:tracePt t="172471" x="2051050" y="5226050"/>
          <p14:tracePt t="172488" x="2012950" y="5194300"/>
          <p14:tracePt t="172504" x="1955800" y="5162550"/>
          <p14:tracePt t="172521" x="1905000" y="5143500"/>
          <p14:tracePt t="172537" x="1847850" y="5118100"/>
          <p14:tracePt t="172554" x="1809750" y="5099050"/>
          <p14:tracePt t="172571" x="1771650" y="5080000"/>
          <p14:tracePt t="172587" x="1752600" y="5060950"/>
          <p14:tracePt t="172604" x="1733550" y="5041900"/>
          <p14:tracePt t="172621" x="1708150" y="5016500"/>
          <p14:tracePt t="172637" x="1689100" y="4984750"/>
          <p14:tracePt t="172654" x="1670050" y="4978400"/>
          <p14:tracePt t="172670" x="1657350" y="4959350"/>
          <p14:tracePt t="172687" x="1651000" y="4953000"/>
          <p14:tracePt t="172737" x="1638300" y="4965700"/>
          <p14:tracePt t="172754" x="1638300" y="5003800"/>
          <p14:tracePt t="172771" x="1657350" y="5105400"/>
          <p14:tracePt t="172787" x="1695450" y="5149850"/>
          <p14:tracePt t="172804" x="1708150" y="5162550"/>
          <p14:tracePt t="172821" x="1835150" y="5207000"/>
          <p14:tracePt t="172837" x="1936750" y="5207000"/>
          <p14:tracePt t="172854" x="2044700" y="5194300"/>
          <p14:tracePt t="172871" x="2184400" y="5149850"/>
          <p14:tracePt t="172887" x="2209800" y="5124450"/>
          <p14:tracePt t="172904" x="2216150" y="5111750"/>
          <p14:tracePt t="172920" x="2216150" y="5060950"/>
          <p14:tracePt t="172937" x="2159000" y="5022850"/>
          <p14:tracePt t="172954" x="2051050" y="4984750"/>
          <p14:tracePt t="172970" x="1898650" y="4978400"/>
          <p14:tracePt t="172987" x="1682750" y="5029200"/>
          <p14:tracePt t="173004" x="1644650" y="5048250"/>
          <p14:tracePt t="173005" x="1625600" y="5060950"/>
          <p14:tracePt t="173020" x="1619250" y="5086350"/>
          <p14:tracePt t="173037" x="1644650" y="5111750"/>
          <p14:tracePt t="173053" x="1771650" y="5137150"/>
          <p14:tracePt t="173070" x="1949450" y="5168900"/>
          <p14:tracePt t="173087" x="2095500" y="5200650"/>
          <p14:tracePt t="173104" x="2184400" y="5200650"/>
          <p14:tracePt t="173120" x="2209800" y="5194300"/>
          <p14:tracePt t="173137" x="2209800" y="5187950"/>
          <p14:tracePt t="173154" x="2209800" y="5175250"/>
          <p14:tracePt t="173170" x="2190750" y="5168900"/>
          <p14:tracePt t="173187" x="2178050" y="5168900"/>
          <p14:tracePt t="173203" x="2165350" y="5168900"/>
          <p14:tracePt t="173304" x="2159000" y="5168900"/>
          <p14:tracePt t="173420" x="2165350" y="5162550"/>
          <p14:tracePt t="173437" x="2178050" y="5162550"/>
          <p14:tracePt t="173453" x="2184400" y="5162550"/>
          <p14:tracePt t="173469" x="2203450" y="5162550"/>
          <p14:tracePt t="173486" x="2286000" y="5181600"/>
          <p14:tracePt t="173503" x="2425700" y="5226050"/>
          <p14:tracePt t="173505" x="2501900" y="5245100"/>
          <p14:tracePt t="173520" x="2603500" y="5270500"/>
          <p14:tracePt t="173536" x="2882900" y="5321300"/>
          <p14:tracePt t="173553" x="3479800" y="5499100"/>
          <p14:tracePt t="173570" x="3975100" y="5568950"/>
          <p14:tracePt t="173587" x="4648200" y="5651500"/>
          <p14:tracePt t="173603" x="5365750" y="5721350"/>
          <p14:tracePt t="173620" x="5994400" y="5753100"/>
          <p14:tracePt t="173636" x="6502400" y="5797550"/>
          <p14:tracePt t="173653" x="7010400" y="5822950"/>
          <p14:tracePt t="173670" x="7213600" y="5816600"/>
          <p14:tracePt t="173687" x="7353300" y="5791200"/>
          <p14:tracePt t="173703" x="7423150" y="5759450"/>
          <p14:tracePt t="173720" x="7454900" y="5734050"/>
          <p14:tracePt t="173736" x="7473950" y="5702300"/>
          <p14:tracePt t="173753" x="7499350" y="5657850"/>
          <p14:tracePt t="173770" x="7505700" y="5645150"/>
          <p14:tracePt t="173786" x="7537450" y="5594350"/>
          <p14:tracePt t="173803" x="7556500" y="5562600"/>
          <p14:tracePt t="173820" x="7575550" y="5492750"/>
          <p14:tracePt t="173836" x="7607300" y="5384800"/>
          <p14:tracePt t="173853" x="7632700" y="5276850"/>
          <p14:tracePt t="173870" x="7651750" y="5168900"/>
          <p14:tracePt t="173886" x="7651750" y="5067300"/>
          <p14:tracePt t="173902" x="7620000" y="5035550"/>
          <p14:tracePt t="173919" x="7569200" y="5003800"/>
          <p14:tracePt t="173936" x="7486650" y="4978400"/>
          <p14:tracePt t="173953" x="7353300" y="4953000"/>
          <p14:tracePt t="173970" x="7321550" y="4953000"/>
          <p14:tracePt t="173986" x="7239000" y="4940300"/>
          <p14:tracePt t="174003" x="7175500" y="4933950"/>
          <p14:tracePt t="174019" x="7118350" y="4933950"/>
          <p14:tracePt t="174036" x="7086600" y="4933950"/>
          <p14:tracePt t="174053" x="7054850" y="4953000"/>
          <p14:tracePt t="174070" x="7035800" y="4984750"/>
          <p14:tracePt t="174086" x="7010400" y="5067300"/>
          <p14:tracePt t="174102" x="7010400" y="5175250"/>
          <p14:tracePt t="174119" x="7004050" y="5238750"/>
          <p14:tracePt t="174136" x="7023100" y="5264150"/>
          <p14:tracePt t="174153" x="7048500" y="5264150"/>
          <p14:tracePt t="174169" x="7073900" y="5251450"/>
          <p14:tracePt t="174186" x="7181850" y="5111750"/>
          <p14:tracePt t="174202" x="7219950" y="5003800"/>
          <p14:tracePt t="174219" x="7226300" y="4895850"/>
          <p14:tracePt t="174236" x="7226300" y="4826000"/>
          <p14:tracePt t="174253" x="7207250" y="4800600"/>
          <p14:tracePt t="174269" x="7194550" y="4800600"/>
          <p14:tracePt t="174285" x="7175500" y="4806950"/>
          <p14:tracePt t="174302" x="7162800" y="4832350"/>
          <p14:tracePt t="174319" x="7156450" y="4857750"/>
          <p14:tracePt t="174335" x="7156450" y="4883150"/>
          <p14:tracePt t="174353" x="7156450" y="4902200"/>
          <p14:tracePt t="174819" x="7143750" y="4902200"/>
          <p14:tracePt t="174835" x="7124700" y="4902200"/>
          <p14:tracePt t="174851" x="7105650" y="4914900"/>
          <p14:tracePt t="174869" x="7067550" y="4927600"/>
          <p14:tracePt t="174885" x="7035800" y="4940300"/>
          <p14:tracePt t="174901" x="6985000" y="4959350"/>
          <p14:tracePt t="174919" x="6902450" y="4965700"/>
          <p14:tracePt t="174935" x="6826250" y="4972050"/>
          <p14:tracePt t="174952" x="6769100" y="4972050"/>
          <p14:tracePt t="174968" x="6699250" y="4972050"/>
          <p14:tracePt t="174985" x="6604000" y="4972050"/>
          <p14:tracePt t="175002" x="6546850" y="4972050"/>
          <p14:tracePt t="175018" x="6515100" y="4972050"/>
          <p14:tracePt t="175035" x="6483350" y="4972050"/>
          <p14:tracePt t="175052" x="6457950" y="4972050"/>
          <p14:tracePt t="175068" x="6445250" y="4972050"/>
          <p14:tracePt t="175085" x="6438900" y="4972050"/>
          <p14:tracePt t="175201" x="6432550" y="4972050"/>
          <p14:tracePt t="175218" x="6419850" y="4972050"/>
          <p14:tracePt t="175235" x="6407150" y="4972050"/>
          <p14:tracePt t="175252" x="6394450" y="4972050"/>
          <p14:tracePt t="175268" x="6375400" y="4972050"/>
          <p14:tracePt t="175285" x="6369050" y="4972050"/>
          <p14:tracePt t="175302" x="6362700" y="4972050"/>
          <p14:tracePt t="175318" x="6350000" y="4972050"/>
          <p14:tracePt t="175335" x="6330950" y="4965700"/>
          <p14:tracePt t="175352" x="6311900" y="4959350"/>
          <p14:tracePt t="175368" x="6280150" y="4940300"/>
          <p14:tracePt t="175384" x="6267450" y="4927600"/>
          <p14:tracePt t="175401" x="6248400" y="4914900"/>
          <p14:tracePt t="175418" x="6229350" y="4902200"/>
          <p14:tracePt t="175434" x="6203950" y="4895850"/>
          <p14:tracePt t="175451" x="6191250" y="4895850"/>
          <p14:tracePt t="175468" x="6184900" y="4895850"/>
          <p14:tracePt t="175484" x="6165850" y="4895850"/>
          <p14:tracePt t="175501" x="6146800" y="4902200"/>
          <p14:tracePt t="175518" x="6121400" y="4914900"/>
          <p14:tracePt t="175534" x="6089650" y="4946650"/>
          <p14:tracePt t="175551" x="6026150" y="4972050"/>
          <p14:tracePt t="175568" x="5937250" y="5035550"/>
          <p14:tracePt t="175584" x="5848350" y="5099050"/>
          <p14:tracePt t="175601" x="5734050" y="5187950"/>
          <p14:tracePt t="175618" x="5689600" y="5226050"/>
          <p14:tracePt t="175634" x="5664200" y="5251450"/>
          <p14:tracePt t="175651" x="5657850" y="5251450"/>
          <p14:tracePt t="175784" x="5645150" y="5276850"/>
          <p14:tracePt t="175801" x="5645150" y="5302250"/>
          <p14:tracePt t="175818" x="5638800" y="5321300"/>
          <p14:tracePt t="175834" x="5638800" y="5327650"/>
          <p14:tracePt t="175851" x="5632450" y="5334000"/>
          <p14:tracePt t="176001" x="5645150" y="5359400"/>
          <p14:tracePt t="176017" x="5676900" y="5391150"/>
          <p14:tracePt t="176034" x="5689600" y="5403850"/>
          <p14:tracePt t="176051" x="5695950" y="5403850"/>
          <p14:tracePt t="176068" x="5708650" y="5403850"/>
          <p14:tracePt t="176084" x="5715000" y="5403850"/>
          <p14:tracePt t="176101" x="5721350" y="5410200"/>
          <p14:tracePt t="176118" x="5734050" y="5410200"/>
          <p14:tracePt t="176134" x="5746750" y="5416550"/>
          <p14:tracePt t="176150" x="5759450" y="5422900"/>
          <p14:tracePt t="176168" x="5772150" y="5429250"/>
          <p14:tracePt t="176184" x="5784850" y="5429250"/>
          <p14:tracePt t="176201" x="5803900" y="5429250"/>
          <p14:tracePt t="176217" x="5835650" y="5429250"/>
          <p14:tracePt t="176234" x="5854700" y="5429250"/>
          <p14:tracePt t="176251" x="5867400" y="5429250"/>
          <p14:tracePt t="176267" x="5873750" y="5429250"/>
          <p14:tracePt t="176284" x="5899150" y="5435600"/>
          <p14:tracePt t="176301" x="5924550" y="5435600"/>
          <p14:tracePt t="176317" x="5943600" y="5435600"/>
          <p14:tracePt t="176333" x="5956300" y="5435600"/>
          <p14:tracePt t="176350" x="5962650" y="5435600"/>
          <p14:tracePt t="176367" x="5975350" y="5435600"/>
          <p14:tracePt t="176384" x="5981700" y="5429250"/>
          <p14:tracePt t="176400" x="5988050" y="5410200"/>
          <p14:tracePt t="176417" x="5988050" y="5403850"/>
          <p14:tracePt t="176434" x="5988050" y="5397500"/>
          <p14:tracePt t="176450" x="5988050" y="5372100"/>
          <p14:tracePt t="176467" x="5981700" y="5353050"/>
          <p14:tracePt t="176484" x="5956300" y="5327650"/>
          <p14:tracePt t="176500" x="5930900" y="5302250"/>
          <p14:tracePt t="176517" x="5899150" y="5283200"/>
          <p14:tracePt t="176533" x="5867400" y="5276850"/>
          <p14:tracePt t="176551" x="5822950" y="5257800"/>
          <p14:tracePt t="176567" x="5803900" y="5257800"/>
          <p14:tracePt t="176583" x="5778500" y="5257800"/>
          <p14:tracePt t="176600" x="5759450" y="5264150"/>
          <p14:tracePt t="176617" x="5740400" y="5289550"/>
          <p14:tracePt t="176634" x="5727700" y="5327650"/>
          <p14:tracePt t="176650" x="5727700" y="5397500"/>
          <p14:tracePt t="176667" x="5746750" y="5499100"/>
          <p14:tracePt t="176683" x="5784850" y="5537200"/>
          <p14:tracePt t="176700" x="5842000" y="5556250"/>
          <p14:tracePt t="176717" x="5937250" y="5575300"/>
          <p14:tracePt t="176734" x="6038850" y="5575300"/>
          <p14:tracePt t="176750" x="6121400" y="5562600"/>
          <p14:tracePt t="176767" x="6159500" y="5549900"/>
          <p14:tracePt t="176783" x="6184900" y="5537200"/>
          <p14:tracePt t="176800" x="6216650" y="5518150"/>
          <p14:tracePt t="176817" x="6229350" y="5505450"/>
          <p14:tracePt t="176833" x="6235700" y="5499100"/>
          <p14:tracePt t="176884" x="6223000" y="5486400"/>
          <p14:tracePt t="176900" x="6178550" y="5473700"/>
          <p14:tracePt t="176917" x="6083300" y="5448300"/>
          <p14:tracePt t="176933" x="5930900" y="5403850"/>
          <p14:tracePt t="176950" x="5772150" y="5384800"/>
          <p14:tracePt t="176967" x="5530850" y="5384800"/>
          <p14:tracePt t="176983" x="5365750" y="5391150"/>
          <p14:tracePt t="176999" x="5283200" y="5410200"/>
          <p14:tracePt t="177017" x="5054600" y="5441950"/>
          <p14:tracePt t="177034" x="4832350" y="5480050"/>
          <p14:tracePt t="177050" x="4591050" y="5511800"/>
          <p14:tracePt t="177066" x="4375150" y="5556250"/>
          <p14:tracePt t="177084" x="4152900" y="5594350"/>
          <p14:tracePt t="177099" x="3810000" y="5645150"/>
          <p14:tracePt t="177117" x="3606800" y="5670550"/>
          <p14:tracePt t="177133" x="3422650" y="5664200"/>
          <p14:tracePt t="177150" x="3270250" y="5645150"/>
          <p14:tracePt t="177167" x="3111500" y="5613400"/>
          <p14:tracePt t="177183" x="2959100" y="5588000"/>
          <p14:tracePt t="177199" x="2819400" y="5549900"/>
          <p14:tracePt t="177216" x="2654300" y="5530850"/>
          <p14:tracePt t="177233" x="2546350" y="5511800"/>
          <p14:tracePt t="177250" x="2432050" y="5473700"/>
          <p14:tracePt t="177266" x="2324100" y="5441950"/>
          <p14:tracePt t="177283" x="2216150" y="5403850"/>
          <p14:tracePt t="177299" x="2127250" y="5365750"/>
          <p14:tracePt t="177316" x="2032000" y="5321300"/>
          <p14:tracePt t="177333" x="1981200" y="5302250"/>
          <p14:tracePt t="177350" x="1930400" y="5276850"/>
          <p14:tracePt t="177366" x="1898650" y="5251450"/>
          <p14:tracePt t="177383" x="1866900" y="5226050"/>
          <p14:tracePt t="177400" x="1841500" y="5200650"/>
          <p14:tracePt t="177416" x="1803400" y="5175250"/>
          <p14:tracePt t="177433" x="1778000" y="5175250"/>
          <p14:tracePt t="177449" x="1752600" y="5181600"/>
          <p14:tracePt t="177466" x="1733550" y="5187950"/>
          <p14:tracePt t="177483" x="1727200" y="5200650"/>
          <p14:tracePt t="177566" x="1720850" y="5213350"/>
          <p14:tracePt t="177583" x="1720850" y="5238750"/>
          <p14:tracePt t="177599" x="1720850" y="5251450"/>
          <p14:tracePt t="177666" x="1720850" y="5245100"/>
          <p14:tracePt t="177699" x="1714500" y="5245100"/>
          <p14:tracePt t="177766" x="1720850" y="5251450"/>
          <p14:tracePt t="177783" x="1733550" y="5257800"/>
          <p14:tracePt t="177799" x="1758950" y="5264150"/>
          <p14:tracePt t="177815" x="1784350" y="5270500"/>
          <p14:tracePt t="177833" x="1803400" y="5270500"/>
          <p14:tracePt t="177849" x="1809750" y="5270500"/>
          <p14:tracePt t="177866" x="1822450" y="5257800"/>
          <p14:tracePt t="177882" x="1835150" y="5251450"/>
          <p14:tracePt t="177899" x="1847850" y="5245100"/>
          <p14:tracePt t="177932" x="1854200" y="5245100"/>
          <p14:tracePt t="177949" x="1879600" y="5270500"/>
          <p14:tracePt t="177966" x="1905000" y="5295900"/>
          <p14:tracePt t="177983" x="1930400" y="5327650"/>
          <p14:tracePt t="177999" x="2000250" y="5391150"/>
          <p14:tracePt t="178015" x="2063750" y="5435600"/>
          <p14:tracePt t="178032" x="2165350" y="5486400"/>
          <p14:tracePt t="178049" x="2324100" y="5530850"/>
          <p14:tracePt t="178065" x="2552700" y="5575300"/>
          <p14:tracePt t="178082" x="2851150" y="5594350"/>
          <p14:tracePt t="178099" x="3536950" y="5683250"/>
          <p14:tracePt t="178115" x="4032250" y="5683250"/>
          <p14:tracePt t="178132" x="4610100" y="5670550"/>
          <p14:tracePt t="178149" x="5226050" y="5607050"/>
          <p14:tracePt t="178165" x="5740400" y="5549900"/>
          <p14:tracePt t="178182" x="6089650" y="5499100"/>
          <p14:tracePt t="178199" x="6343650" y="5461000"/>
          <p14:tracePt t="178215" x="6502400" y="5422900"/>
          <p14:tracePt t="178232" x="6718300" y="5359400"/>
          <p14:tracePt t="178249" x="6813550" y="5314950"/>
          <p14:tracePt t="178265" x="6858000" y="5289550"/>
          <p14:tracePt t="178282" x="6870700" y="5264150"/>
          <p14:tracePt t="178299" x="6870700" y="5245100"/>
          <p14:tracePt t="178315" x="6877050" y="5232400"/>
          <p14:tracePt t="178332" x="6889750" y="5213350"/>
          <p14:tracePt t="178349" x="6908800" y="5194300"/>
          <p14:tracePt t="178365" x="6934200" y="5175250"/>
          <p14:tracePt t="178382" x="6959600" y="5156200"/>
          <p14:tracePt t="178398" x="7004050" y="5137150"/>
          <p14:tracePt t="178465" x="7010400" y="5130800"/>
          <p14:tracePt t="178482" x="7016750" y="5130800"/>
          <p14:tracePt t="178498" x="7023100" y="5124450"/>
          <p14:tracePt t="178548" x="7010400" y="5130800"/>
          <p14:tracePt t="178565" x="7004050" y="5137150"/>
          <p14:tracePt t="178582" x="6997700" y="5162550"/>
          <p14:tracePt t="178598" x="6991350" y="5168900"/>
          <p14:tracePt t="178615" x="6985000" y="5187950"/>
          <p14:tracePt t="178632" x="6972300" y="5200650"/>
          <p14:tracePt t="178648" x="6965950" y="5219700"/>
          <p14:tracePt t="178665" x="6953250" y="5226050"/>
          <p14:tracePt t="178682" x="6946900" y="5245100"/>
          <p14:tracePt t="178698" x="6946900" y="5251450"/>
          <p14:tracePt t="178715" x="6940550" y="5276850"/>
          <p14:tracePt t="178732" x="6946900" y="5302250"/>
          <p14:tracePt t="178748" x="6959600" y="5321300"/>
          <p14:tracePt t="178764" x="6978650" y="5340350"/>
          <p14:tracePt t="178782" x="7004050" y="5353050"/>
          <p14:tracePt t="178798" x="7029450" y="5365750"/>
          <p14:tracePt t="178815" x="7067550" y="5391150"/>
          <p14:tracePt t="178832" x="7092950" y="5403850"/>
          <p14:tracePt t="178848" x="7105650" y="5403850"/>
          <p14:tracePt t="178864" x="7112000" y="5403850"/>
          <p14:tracePt t="178881" x="7137400" y="5403850"/>
          <p14:tracePt t="178898" x="7162800" y="5397500"/>
          <p14:tracePt t="178915" x="7207250" y="5365750"/>
          <p14:tracePt t="178931" x="7219950" y="5359400"/>
          <p14:tracePt t="178948" x="7245350" y="5321300"/>
          <p14:tracePt t="178964" x="7251700" y="5295900"/>
          <p14:tracePt t="178981" x="7239000" y="5251450"/>
          <p14:tracePt t="178998" x="7207250" y="5226050"/>
          <p14:tracePt t="179015" x="7175500" y="5207000"/>
          <p14:tracePt t="179031" x="7137400" y="5207000"/>
          <p14:tracePt t="179048" x="7124700" y="5213350"/>
          <p14:tracePt t="179064" x="7112000" y="5283200"/>
          <p14:tracePt t="179081" x="7105650" y="5353050"/>
          <p14:tracePt t="179098" x="7105650" y="5435600"/>
          <p14:tracePt t="179115" x="7124700" y="5467350"/>
          <p14:tracePt t="179131" x="7143750" y="5480050"/>
          <p14:tracePt t="179147" x="7181850" y="5486400"/>
          <p14:tracePt t="179164" x="7213600" y="5473700"/>
          <p14:tracePt t="179181" x="7239000" y="5448300"/>
          <p14:tracePt t="179198" x="7264400" y="5416550"/>
          <p14:tracePt t="179214" x="7270750" y="5403850"/>
          <p14:tracePt t="179231" x="7277100" y="5391150"/>
          <p14:tracePt t="179248" x="7277100" y="5384800"/>
          <p14:tracePt t="179264" x="7277100" y="5378450"/>
          <p14:tracePt t="179398" x="7277100" y="5372100"/>
          <p14:tracePt t="179680" x="7270750" y="5372100"/>
          <p14:tracePt t="179698" x="7270750" y="5365750"/>
          <p14:tracePt t="179731" x="7264400" y="5365750"/>
          <p14:tracePt t="179780" x="7258050" y="5365750"/>
          <p14:tracePt t="179797" x="7251700" y="5365750"/>
          <p14:tracePt t="179914" x="7245350" y="5365750"/>
          <p14:tracePt t="179980" x="7245350" y="5372100"/>
          <p14:tracePt t="180197" x="7239000" y="5372100"/>
          <p14:tracePt t="180597" x="7207250" y="5378450"/>
          <p14:tracePt t="180613" x="7181850" y="5384800"/>
          <p14:tracePt t="180630" x="7156450" y="5391150"/>
          <p14:tracePt t="180646" x="7131050" y="5391150"/>
          <p14:tracePt t="180663" x="7086600" y="5391150"/>
          <p14:tracePt t="180679" x="7029450" y="5391150"/>
          <p14:tracePt t="180697" x="6991350" y="5391150"/>
          <p14:tracePt t="180713" x="6940550" y="5391150"/>
          <p14:tracePt t="180730" x="6870700" y="5397500"/>
          <p14:tracePt t="180746" x="6781800" y="5410200"/>
          <p14:tracePt t="180763" x="6623050" y="5416550"/>
          <p14:tracePt t="180779" x="6534150" y="5429250"/>
          <p14:tracePt t="180796" x="6451600" y="5435600"/>
          <p14:tracePt t="180813" x="6369050" y="5441950"/>
          <p14:tracePt t="180830" x="6318250" y="5454650"/>
          <p14:tracePt t="180846" x="6267450" y="5467350"/>
          <p14:tracePt t="180863" x="6229350" y="5473700"/>
          <p14:tracePt t="180880" x="6172200" y="5486400"/>
          <p14:tracePt t="180896" x="6146800" y="5492750"/>
          <p14:tracePt t="180913" x="6127750" y="5492750"/>
          <p14:tracePt t="180930" x="6076950" y="5499100"/>
          <p14:tracePt t="180946" x="6007100" y="5518150"/>
          <p14:tracePt t="180963" x="5873750" y="5543550"/>
          <p14:tracePt t="180979" x="5829300" y="5556250"/>
          <p14:tracePt t="180996" x="5715000" y="5600700"/>
          <p14:tracePt t="181013" x="5676900" y="5626100"/>
          <p14:tracePt t="181029" x="5651500" y="5638800"/>
          <p14:tracePt t="181046" x="5632450" y="5645150"/>
          <p14:tracePt t="181063" x="5626100" y="5651500"/>
          <p14:tracePt t="181079" x="5619750" y="5651500"/>
          <p14:tracePt t="181096" x="5613400" y="5657850"/>
          <p14:tracePt t="181113" x="5600700" y="5664200"/>
          <p14:tracePt t="181129" x="5588000" y="5676900"/>
          <p14:tracePt t="181146" x="5575300" y="5702300"/>
          <p14:tracePt t="181163" x="5556250" y="5746750"/>
          <p14:tracePt t="181179" x="5556250" y="5772150"/>
          <p14:tracePt t="181196" x="5575300" y="5810250"/>
          <p14:tracePt t="181212" x="5600700" y="5848350"/>
          <p14:tracePt t="181229" x="5626100" y="5873750"/>
          <p14:tracePt t="181246" x="5664200" y="5886450"/>
          <p14:tracePt t="181263" x="5695950" y="5886450"/>
          <p14:tracePt t="181279" x="5765800" y="5886450"/>
          <p14:tracePt t="181296" x="5797550" y="5886450"/>
          <p14:tracePt t="181312" x="5822950" y="5886450"/>
          <p14:tracePt t="181329" x="5835650" y="5886450"/>
          <p14:tracePt t="181345" x="5854700" y="5880100"/>
          <p14:tracePt t="181363" x="5873750" y="5842000"/>
          <p14:tracePt t="181379" x="5905500" y="5791200"/>
          <p14:tracePt t="181396" x="5911850" y="5727700"/>
          <p14:tracePt t="181412" x="5911850" y="5695950"/>
          <p14:tracePt t="181429" x="5899150" y="5670550"/>
          <p14:tracePt t="181446" x="5880100" y="5657850"/>
          <p14:tracePt t="181463" x="5867400" y="5651500"/>
          <p14:tracePt t="181479" x="5854700" y="5651500"/>
          <p14:tracePt t="181495" x="5816600" y="5651500"/>
          <p14:tracePt t="181512" x="5810250" y="5664200"/>
          <p14:tracePt t="181529" x="5803900" y="5664200"/>
          <p14:tracePt t="181629" x="5803900" y="5670550"/>
          <p14:tracePt t="181662" x="5797550" y="5676900"/>
          <p14:tracePt t="181679" x="5797550" y="5689600"/>
          <p14:tracePt t="181795" x="5803900" y="5689600"/>
          <p14:tracePt t="181812" x="5816600" y="5702300"/>
          <p14:tracePt t="181829" x="5829300" y="5727700"/>
          <p14:tracePt t="181845" x="5842000" y="5753100"/>
          <p14:tracePt t="181862" x="5848350" y="5765800"/>
          <p14:tracePt t="181879" x="5854700" y="5778500"/>
          <p14:tracePt t="181979" x="5854700" y="5784850"/>
          <p14:tracePt t="181995" x="5854700" y="5791200"/>
          <p14:tracePt t="182012" x="5816600" y="5822950"/>
          <p14:tracePt t="182029" x="5651500" y="5886450"/>
          <p14:tracePt t="182045" x="5524500" y="5924550"/>
          <p14:tracePt t="182061" x="5378450" y="5981700"/>
          <p14:tracePt t="182078" x="5207000" y="6076950"/>
          <p14:tracePt t="182095" x="5016500" y="6191250"/>
          <p14:tracePt t="182112" x="4838700" y="6273800"/>
          <p14:tracePt t="182129" x="4641850" y="6337300"/>
          <p14:tracePt t="182145" x="4572000" y="6356350"/>
          <p14:tracePt t="182161" x="4349750" y="6388100"/>
          <p14:tracePt t="182178" x="4127500" y="6388100"/>
          <p14:tracePt t="182195" x="3898900" y="6381750"/>
          <p14:tracePt t="182212" x="3670300" y="6381750"/>
          <p14:tracePt t="182228" x="3441700" y="6381750"/>
          <p14:tracePt t="182245" x="3136900" y="6381750"/>
          <p14:tracePt t="182261" x="2997200" y="6362700"/>
          <p14:tracePt t="182278" x="2889250" y="6337300"/>
          <p14:tracePt t="182294" x="2813050" y="6305550"/>
          <p14:tracePt t="182312" x="2762250" y="6273800"/>
          <p14:tracePt t="182328" x="2730500" y="6254750"/>
          <p14:tracePt t="182344" x="2711450" y="6229350"/>
          <p14:tracePt t="182362" x="2686050" y="6184900"/>
          <p14:tracePt t="182378" x="2660650" y="6140450"/>
          <p14:tracePt t="182395" x="2622550" y="6070600"/>
          <p14:tracePt t="182412" x="2590800" y="5969000"/>
          <p14:tracePt t="182428" x="2546350" y="5880100"/>
          <p14:tracePt t="182444" x="2501900" y="5797550"/>
          <p14:tracePt t="182461" x="2470150" y="5753100"/>
          <p14:tracePt t="182478" x="2444750" y="5695950"/>
          <p14:tracePt t="182494" x="2425700" y="5664200"/>
          <p14:tracePt t="182511" x="2406650" y="5626100"/>
          <p14:tracePt t="182528" x="2374900" y="5600700"/>
          <p14:tracePt t="182544" x="2355850" y="5575300"/>
          <p14:tracePt t="182561" x="2336800" y="5549900"/>
          <p14:tracePt t="182578" x="2311400" y="5524500"/>
          <p14:tracePt t="182594" x="2292350" y="5505450"/>
          <p14:tracePt t="182611" x="2266950" y="5480050"/>
          <p14:tracePt t="182628" x="2241550" y="5467350"/>
          <p14:tracePt t="182644" x="2216150" y="5454650"/>
          <p14:tracePt t="182662" x="2190750" y="5435600"/>
          <p14:tracePt t="182678" x="2165350" y="5422900"/>
          <p14:tracePt t="182694" x="2127250" y="5416550"/>
          <p14:tracePt t="182711" x="2101850" y="5416550"/>
          <p14:tracePt t="182728" x="2076450" y="5416550"/>
          <p14:tracePt t="182744" x="2051050" y="5416550"/>
          <p14:tracePt t="182761" x="2025650" y="5429250"/>
          <p14:tracePt t="182778" x="2006600" y="5441950"/>
          <p14:tracePt t="182794" x="1968500" y="5473700"/>
          <p14:tracePt t="182811" x="1943100" y="5492750"/>
          <p14:tracePt t="182828" x="1917700" y="5511800"/>
          <p14:tracePt t="182844" x="1898650" y="5518150"/>
          <p14:tracePt t="182861" x="1885950" y="5524500"/>
          <p14:tracePt t="182878" x="1866900" y="5530850"/>
          <p14:tracePt t="182894" x="1854200" y="5543550"/>
          <p14:tracePt t="182911" x="1809750" y="5562600"/>
          <p14:tracePt t="182927" x="1797050" y="5568950"/>
          <p14:tracePt t="182944" x="1771650" y="5588000"/>
          <p14:tracePt t="182961" x="1746250" y="5607050"/>
          <p14:tracePt t="182977" x="1727200" y="5626100"/>
          <p14:tracePt t="182994" x="1701800" y="5651500"/>
          <p14:tracePt t="183011" x="1676400" y="5702300"/>
          <p14:tracePt t="183027" x="1663700" y="5740400"/>
          <p14:tracePt t="183044" x="1670050" y="5791200"/>
          <p14:tracePt t="183061" x="1708150" y="5835650"/>
          <p14:tracePt t="183077" x="1797050" y="5880100"/>
          <p14:tracePt t="183094" x="1898650" y="5899150"/>
          <p14:tracePt t="183111" x="2070100" y="5899150"/>
          <p14:tracePt t="183127" x="2120900" y="5899150"/>
          <p14:tracePt t="183144" x="2190750" y="5873750"/>
          <p14:tracePt t="183161" x="2190750" y="5867400"/>
          <p14:tracePt t="183177" x="2190750" y="5861050"/>
          <p14:tracePt t="183194" x="2184400" y="5842000"/>
          <p14:tracePt t="183211" x="2171700" y="5829300"/>
          <p14:tracePt t="183227" x="2127250" y="5791200"/>
          <p14:tracePt t="183244" x="2101850" y="5778500"/>
          <p14:tracePt t="183261" x="2070100" y="5778500"/>
          <p14:tracePt t="183277" x="2032000" y="5772150"/>
          <p14:tracePt t="183294" x="1987550" y="5772150"/>
          <p14:tracePt t="183310" x="1962150" y="5778500"/>
          <p14:tracePt t="183327" x="1949450" y="5784850"/>
          <p14:tracePt t="183461" x="1949450" y="5791200"/>
          <p14:tracePt t="183494" x="1949450" y="5797550"/>
          <p14:tracePt t="183511" x="1949450" y="5803900"/>
          <p14:tracePt t="183527" x="1949450" y="5810250"/>
          <p14:tracePt t="183544" x="1955800" y="5822950"/>
          <p14:tracePt t="183560" x="1981200" y="5848350"/>
          <p14:tracePt t="183577" x="2025650" y="5867400"/>
          <p14:tracePt t="183593" x="2171700" y="5892800"/>
          <p14:tracePt t="183610" x="2324100" y="5911850"/>
          <p14:tracePt t="183627" x="2552700" y="5930900"/>
          <p14:tracePt t="183644" x="2832100" y="5943600"/>
          <p14:tracePt t="183660" x="3257550" y="5943600"/>
          <p14:tracePt t="183677" x="3759200" y="5956300"/>
          <p14:tracePt t="183694" x="4216400" y="6000750"/>
          <p14:tracePt t="183710" x="4806950" y="6026150"/>
          <p14:tracePt t="183727" x="4984750" y="6045200"/>
          <p14:tracePt t="183744" x="5048250" y="6045200"/>
          <p14:tracePt t="183760" x="5060950" y="6045200"/>
          <p14:tracePt t="183860" x="5073650" y="6038850"/>
          <p14:tracePt t="183877" x="5080000" y="6038850"/>
          <p14:tracePt t="183944" x="5092700" y="6026150"/>
          <p14:tracePt t="183960" x="5124450" y="6007100"/>
          <p14:tracePt t="183977" x="5162550" y="5969000"/>
          <p14:tracePt t="183993" x="5181600" y="5949950"/>
          <p14:tracePt t="184010" x="5194300" y="5943600"/>
          <p14:tracePt t="184027" x="5194300" y="5937250"/>
          <p14:tracePt t="184043" x="5207000" y="5924550"/>
          <p14:tracePt t="184060" x="5226050" y="5918200"/>
          <p14:tracePt t="184063" x="5238750" y="5899150"/>
          <p14:tracePt t="184076" x="5251450" y="5892800"/>
          <p14:tracePt t="184093" x="5302250" y="5854700"/>
          <p14:tracePt t="184110" x="5327650" y="5829300"/>
          <p14:tracePt t="184127" x="5353050" y="5797550"/>
          <p14:tracePt t="184143" x="5384800" y="5772150"/>
          <p14:tracePt t="184160" x="5410200" y="5753100"/>
          <p14:tracePt t="184177" x="5448300" y="5734050"/>
          <p14:tracePt t="184193" x="5537200" y="5695950"/>
          <p14:tracePt t="184209" x="5670550" y="5670550"/>
          <p14:tracePt t="184227" x="5930900" y="5607050"/>
          <p14:tracePt t="184243" x="6140450" y="5568950"/>
          <p14:tracePt t="184260" x="6381750" y="5537200"/>
          <p14:tracePt t="184276" x="6597650" y="5518150"/>
          <p14:tracePt t="184293" x="6826250" y="5505450"/>
          <p14:tracePt t="184309" x="6953250" y="5505450"/>
          <p14:tracePt t="184326" x="7061200" y="5505450"/>
          <p14:tracePt t="184343" x="7118350" y="5505450"/>
          <p14:tracePt t="184360" x="7131050" y="5505450"/>
          <p14:tracePt t="184426" x="7131050" y="5518150"/>
          <p14:tracePt t="184460" x="7131050" y="5524500"/>
          <p14:tracePt t="184476" x="7131050" y="5530850"/>
          <p14:tracePt t="184493" x="7131050" y="5537200"/>
          <p14:tracePt t="184510" x="7131050" y="5543550"/>
          <p14:tracePt t="184526" x="7131050" y="5556250"/>
          <p14:tracePt t="184543" x="7131050" y="5562600"/>
          <p14:tracePt t="184560" x="7143750" y="5581650"/>
          <p14:tracePt t="184577" x="7162800" y="5607050"/>
          <p14:tracePt t="184579" x="7169150" y="5619750"/>
          <p14:tracePt t="184593" x="7169150" y="5632450"/>
          <p14:tracePt t="184609" x="7181850" y="5657850"/>
          <p14:tracePt t="184626" x="7188200" y="5721350"/>
          <p14:tracePt t="184643" x="7175500" y="5765800"/>
          <p14:tracePt t="184659" x="7150100" y="5797550"/>
          <p14:tracePt t="184676" x="7124700" y="5822950"/>
          <p14:tracePt t="184693" x="7099300" y="5842000"/>
          <p14:tracePt t="184709" x="7023100" y="5835650"/>
          <p14:tracePt t="184726" x="6838950" y="5740400"/>
          <p14:tracePt t="184742" x="6737350" y="5664200"/>
          <p14:tracePt t="184759" x="6699250" y="5613400"/>
          <p14:tracePt t="184776" x="6673850" y="5543550"/>
          <p14:tracePt t="184793" x="6673850" y="5461000"/>
          <p14:tracePt t="184809" x="6692900" y="5391150"/>
          <p14:tracePt t="184826" x="6731000" y="5327650"/>
          <p14:tracePt t="184842" x="6845300" y="5283200"/>
          <p14:tracePt t="184859" x="6978650" y="5289550"/>
          <p14:tracePt t="184876" x="7137400" y="5327650"/>
          <p14:tracePt t="184893" x="7296150" y="5410200"/>
          <p14:tracePt t="184909" x="7416800" y="5518150"/>
          <p14:tracePt t="184926" x="7505700" y="5588000"/>
          <p14:tracePt t="184942" x="7537450" y="5645150"/>
          <p14:tracePt t="184959" x="7556500" y="5708650"/>
          <p14:tracePt t="184976" x="7537450" y="5734050"/>
          <p14:tracePt t="184992" x="7499350" y="5759450"/>
          <p14:tracePt t="185009" x="7467600" y="5772150"/>
          <p14:tracePt t="185025" x="7442200" y="5778500"/>
          <p14:tracePt t="185042" x="7416800" y="5778500"/>
          <p14:tracePt t="185059" x="7404100" y="5778500"/>
          <p14:tracePt t="185292" x="7404100" y="5784850"/>
          <p14:tracePt t="185309" x="7404100" y="5803900"/>
          <p14:tracePt t="185342" x="7404100" y="5810250"/>
          <p14:tracePt t="185392" x="7404100" y="5822950"/>
          <p14:tracePt t="185409" x="7404100" y="5829300"/>
          <p14:tracePt t="185425" x="7404100" y="5835650"/>
          <p14:tracePt t="185459" x="7404100" y="5842000"/>
          <p14:tracePt t="185509" x="7423150" y="5848350"/>
          <p14:tracePt t="185675" x="7429500" y="5848350"/>
          <p14:tracePt t="185842" x="7423150" y="5848350"/>
          <p14:tracePt t="185858" x="7397750" y="5854700"/>
          <p14:tracePt t="185874" x="7366000" y="5854700"/>
          <p14:tracePt t="185892" x="7334250" y="5854700"/>
          <p14:tracePt t="185908" x="7270750" y="5835650"/>
          <p14:tracePt t="185925" x="7200900" y="5778500"/>
          <p14:tracePt t="185941" x="7175500" y="5740400"/>
          <p14:tracePt t="185958" x="7150100" y="5695950"/>
          <p14:tracePt t="185975" x="7118350" y="5657850"/>
          <p14:tracePt t="185992" x="7086600" y="5549900"/>
          <p14:tracePt t="186008" x="7035800" y="5448300"/>
          <p14:tracePt t="186025" x="7004050" y="5365750"/>
          <p14:tracePt t="186041" x="6934200" y="5245100"/>
          <p14:tracePt t="186058" x="6883400" y="5156200"/>
          <p14:tracePt t="186074" x="6838950" y="5111750"/>
          <p14:tracePt t="186091" x="6807200" y="5073650"/>
          <p14:tracePt t="186108" x="6781800" y="5048250"/>
          <p14:tracePt t="186124" x="6762750" y="5022850"/>
          <p14:tracePt t="186141" x="6743700" y="4978400"/>
          <p14:tracePt t="186141" x="6737350" y="4959350"/>
          <p14:tracePt t="186158" x="6718300" y="4914900"/>
          <p14:tracePt t="186174" x="6699250" y="4864100"/>
          <p14:tracePt t="186191" x="6686550" y="4806950"/>
          <p14:tracePt t="186208" x="6661150" y="4743450"/>
          <p14:tracePt t="186224" x="6648450" y="4686300"/>
          <p14:tracePt t="186241" x="6642100" y="4616450"/>
          <p14:tracePt t="186258" x="6642100" y="4584700"/>
          <p14:tracePt t="186274" x="6654800" y="4540250"/>
          <p14:tracePt t="186291" x="6680200" y="4495800"/>
          <p14:tracePt t="186307" x="6718300" y="4445000"/>
          <p14:tracePt t="186324" x="6781800" y="4375150"/>
          <p14:tracePt t="186341" x="6845300" y="4330700"/>
          <p14:tracePt t="186357" x="6940550" y="4273550"/>
          <p14:tracePt t="186374" x="6997700" y="4222750"/>
          <p14:tracePt t="186391" x="7042150" y="4191000"/>
          <p14:tracePt t="186408" x="7073900" y="4159250"/>
          <p14:tracePt t="186424" x="7099300" y="4133850"/>
          <p14:tracePt t="186441" x="7118350" y="4121150"/>
          <p14:tracePt t="186457" x="7143750" y="4114800"/>
          <p14:tracePt t="186474" x="7150100" y="4108450"/>
          <p14:tracePt t="186541" x="7162800" y="4108450"/>
          <p14:tracePt t="186557" x="7181850" y="4108450"/>
          <p14:tracePt t="186574" x="7194550" y="4108450"/>
          <p14:tracePt t="186591" x="7207250" y="4114800"/>
          <p14:tracePt t="186607" x="7232650" y="4127500"/>
          <p14:tracePt t="186624" x="7258050" y="4140200"/>
          <p14:tracePt t="186641" x="7289800" y="4152900"/>
          <p14:tracePt t="186657" x="7315200" y="4159250"/>
          <p14:tracePt t="186674" x="7334250" y="4171950"/>
          <p14:tracePt t="186691" x="7346950" y="4171950"/>
          <p14:tracePt t="186707" x="7353300" y="4184650"/>
          <p14:tracePt t="186724" x="7359650" y="4191000"/>
          <p14:tracePt t="186741" x="7372350" y="4216400"/>
          <p14:tracePt t="186757" x="7397750" y="4248150"/>
          <p14:tracePt t="186774" x="7442200" y="4286250"/>
          <p14:tracePt t="186791" x="7467600" y="4311650"/>
          <p14:tracePt t="186807" x="7499350" y="4349750"/>
          <p14:tracePt t="186824" x="7524750" y="4387850"/>
          <p14:tracePt t="186841" x="7556500" y="4432300"/>
          <p14:tracePt t="186857" x="7581900" y="4483100"/>
          <p14:tracePt t="186874" x="7600950" y="4521200"/>
          <p14:tracePt t="186891" x="7632700" y="4559300"/>
          <p14:tracePt t="186907" x="7645400" y="4584700"/>
          <p14:tracePt t="186924" x="7651750" y="4603750"/>
          <p14:tracePt t="186941" x="7658100" y="4629150"/>
          <p14:tracePt t="186957" x="7658100" y="4648200"/>
          <p14:tracePt t="186973" x="7664450" y="4667250"/>
          <p14:tracePt t="186990" x="7677150" y="4699000"/>
          <p14:tracePt t="187007" x="7702550" y="4737100"/>
          <p14:tracePt t="187024" x="7721600" y="4762500"/>
          <p14:tracePt t="187040" x="7740650" y="4794250"/>
          <p14:tracePt t="187057" x="7759700" y="4832350"/>
          <p14:tracePt t="187073" x="7791450" y="4864100"/>
          <p14:tracePt t="187075" x="7804150" y="4889500"/>
          <p14:tracePt t="187090" x="7816850" y="4908550"/>
          <p14:tracePt t="187107" x="7861300" y="4965700"/>
          <p14:tracePt t="187124" x="7874000" y="4997450"/>
          <p14:tracePt t="187140" x="7886700" y="5022850"/>
          <p14:tracePt t="187157" x="7893050" y="5048250"/>
          <p14:tracePt t="187174" x="7899400" y="5073650"/>
          <p14:tracePt t="187190" x="7899400" y="5092700"/>
          <p14:tracePt t="187207" x="7899400" y="5099050"/>
          <p14:tracePt t="187290" x="7899400" y="5111750"/>
          <p14:tracePt t="187307" x="7880350" y="5137150"/>
          <p14:tracePt t="187324" x="7874000" y="5149850"/>
          <p14:tracePt t="187340" x="7861300" y="5162550"/>
          <p14:tracePt t="187357" x="7848600" y="5181600"/>
          <p14:tracePt t="187373" x="7842250" y="5187950"/>
          <p14:tracePt t="187390" x="7823200" y="5213350"/>
          <p14:tracePt t="187407" x="7797800" y="5257800"/>
          <p14:tracePt t="187423" x="7778750" y="5283200"/>
          <p14:tracePt t="187440" x="7766050" y="5302250"/>
          <p14:tracePt t="187457" x="7759700" y="5308600"/>
          <p14:tracePt t="187473" x="7753350" y="5327650"/>
          <p14:tracePt t="187490" x="7747000" y="5346700"/>
          <p14:tracePt t="187507" x="7721600" y="5384800"/>
          <p14:tracePt t="187523" x="7708900" y="5397500"/>
          <p14:tracePt t="187540" x="7689850" y="5422900"/>
          <p14:tracePt t="187556" x="7683500" y="5429250"/>
          <p14:tracePt t="187573" x="7683500" y="5435600"/>
          <p14:tracePt t="187590" x="7677150" y="5441950"/>
          <p14:tracePt t="187606" x="7670800" y="5454650"/>
          <p14:tracePt t="187623" x="7658100" y="5467350"/>
          <p14:tracePt t="187640" x="7651750" y="5473700"/>
          <p14:tracePt t="187656" x="7639050" y="5499100"/>
          <p14:tracePt t="187673" x="7620000" y="5537200"/>
          <p14:tracePt t="187689" x="7613650" y="5549900"/>
          <p14:tracePt t="187706" x="7594600" y="5581650"/>
          <p14:tracePt t="187723" x="7588250" y="5600700"/>
          <p14:tracePt t="187740" x="7588250" y="5613400"/>
          <p14:tracePt t="187757" x="7581900" y="5619750"/>
          <p14:tracePt t="187774" x="7575550" y="5626100"/>
          <p14:tracePt t="187789" x="7569200" y="5638800"/>
          <p14:tracePt t="187806" x="7556500" y="5657850"/>
          <p14:tracePt t="187823" x="7543800" y="5664200"/>
          <p14:tracePt t="187840" x="7543800" y="5670550"/>
          <p14:tracePt t="187856" x="7537450" y="5676900"/>
          <p14:tracePt t="187873" x="7531100" y="5683250"/>
          <p14:tracePt t="187890" x="7524750" y="5683250"/>
          <p14:tracePt t="187906" x="7512050" y="5689600"/>
          <p14:tracePt t="187923" x="7505700" y="5689600"/>
          <p14:tracePt t="187940" x="7493000" y="5695950"/>
          <p14:tracePt t="187956" x="7473950" y="5702300"/>
          <p14:tracePt t="187973" x="7461250" y="5702300"/>
          <p14:tracePt t="187990" x="7435850" y="5702300"/>
          <p14:tracePt t="188006" x="7397750" y="5676900"/>
          <p14:tracePt t="188023" x="7327900" y="5626100"/>
          <p14:tracePt t="188039" x="7258050" y="5588000"/>
          <p14:tracePt t="188056" x="7188200" y="5556250"/>
          <p14:tracePt t="188073" x="7143750" y="5524500"/>
          <p14:tracePt t="188090" x="7112000" y="5499100"/>
          <p14:tracePt t="188092" x="7105650" y="5492750"/>
          <p14:tracePt t="188106" x="7099300" y="5480050"/>
          <p14:tracePt t="188122" x="7092950" y="5454650"/>
          <p14:tracePt t="188139" x="7092950" y="5416550"/>
          <p14:tracePt t="188156" x="7092950" y="5391150"/>
          <p14:tracePt t="188173" x="7092950" y="5378450"/>
          <p14:tracePt t="188190" x="7099300" y="5359400"/>
          <p14:tracePt t="188206" x="7105650" y="5353050"/>
          <p14:tracePt t="188222" x="7105650" y="5334000"/>
          <p14:tracePt t="188239" x="7143750" y="5302250"/>
          <p14:tracePt t="188256" x="7169150" y="5270500"/>
          <p14:tracePt t="188273" x="7194550" y="5226050"/>
          <p14:tracePt t="188290" x="7232650" y="5168900"/>
          <p14:tracePt t="188306" x="7277100" y="5105400"/>
          <p14:tracePt t="188323" x="7340600" y="5029200"/>
          <p14:tracePt t="188339" x="7353300" y="5003800"/>
          <p14:tracePt t="188356" x="7397750" y="4940300"/>
          <p14:tracePt t="188373" x="7423150" y="4889500"/>
          <p14:tracePt t="188389" x="7454900" y="4838700"/>
          <p14:tracePt t="188406" x="7480300" y="4806950"/>
          <p14:tracePt t="188423" x="7512050" y="4768850"/>
          <p14:tracePt t="188439" x="7524750" y="4762500"/>
          <p14:tracePt t="188456" x="7556500" y="4743450"/>
          <p14:tracePt t="188472" x="7581900" y="4743450"/>
          <p14:tracePt t="188489" x="7613650" y="4737100"/>
          <p14:tracePt t="188506" x="7645400" y="4737100"/>
          <p14:tracePt t="188522" x="7683500" y="4743450"/>
          <p14:tracePt t="188539" x="7715250" y="4768850"/>
          <p14:tracePt t="188555" x="7753350" y="4832350"/>
          <p14:tracePt t="188572" x="7823200" y="5010150"/>
          <p14:tracePt t="188589" x="7848600" y="5143500"/>
          <p14:tracePt t="188606" x="7861300" y="5276850"/>
          <p14:tracePt t="188622" x="7829550" y="5384800"/>
          <p14:tracePt t="188639" x="7791450" y="5467350"/>
          <p14:tracePt t="188655" x="7766050" y="5511800"/>
          <p14:tracePt t="188672" x="7759700" y="5524500"/>
          <p14:tracePt t="188689" x="7734300" y="5556250"/>
          <p14:tracePt t="188705" x="7708900" y="5581650"/>
          <p14:tracePt t="188722" x="7677150" y="5607050"/>
          <p14:tracePt t="188739" x="7645400" y="5632450"/>
          <p14:tracePt t="188755" x="7626350" y="5645150"/>
          <p14:tracePt t="188772" x="7613650" y="5651500"/>
          <p14:tracePt t="188789" x="7594600" y="5651500"/>
          <p14:tracePt t="188805" x="7562850" y="5626100"/>
          <p14:tracePt t="188822" x="7524750" y="5594350"/>
          <p14:tracePt t="188839" x="7499350" y="5581650"/>
          <p14:tracePt t="188855" x="7480300" y="5581650"/>
          <p14:tracePt t="188872" x="7473950" y="5581650"/>
          <p14:tracePt t="188889" x="7435850" y="5613400"/>
          <p14:tracePt t="188905" x="7391400" y="5645150"/>
          <p14:tracePt t="188922" x="7353300" y="5670550"/>
          <p14:tracePt t="188939" x="7327900" y="5708650"/>
          <p14:tracePt t="188955" x="7308850" y="5734050"/>
          <p14:tracePt t="188972" x="7296150" y="5753100"/>
          <p14:tracePt t="188989" x="7283450" y="5759450"/>
          <p14:tracePt t="189005" x="7277100" y="5772150"/>
          <p14:tracePt t="189022" x="7251700" y="5778500"/>
          <p14:tracePt t="189039" x="7232650" y="5784850"/>
          <p14:tracePt t="189055" x="7219950" y="5791200"/>
          <p14:tracePt t="189072" x="7200900" y="5791200"/>
          <p14:tracePt t="189089" x="7162800" y="5791200"/>
          <p14:tracePt t="189105" x="7131050" y="5791200"/>
          <p14:tracePt t="189122" x="7105650" y="5803900"/>
          <p14:tracePt t="189139" x="7086600" y="5810250"/>
          <p14:tracePt t="189155" x="7080250" y="5810250"/>
          <p14:tracePt t="193484" x="7080250" y="5816600"/>
          <p14:tracePt t="193518" x="7086600" y="5810250"/>
          <p14:tracePt t="193534" x="7092950" y="5810250"/>
          <p14:tracePt t="193601" x="7099300" y="5791200"/>
          <p14:tracePt t="193617" x="7112000" y="5772150"/>
          <p14:tracePt t="193619" x="7118350" y="5740400"/>
          <p14:tracePt t="193634" x="7131050" y="5715000"/>
          <p14:tracePt t="193651" x="7131050" y="5689600"/>
          <p14:tracePt t="193667" x="7131050" y="5664200"/>
          <p14:tracePt t="193684" x="7131050" y="5638800"/>
          <p14:tracePt t="193701" x="7131050" y="5619750"/>
          <p14:tracePt t="193717" x="7131050" y="5581650"/>
          <p14:tracePt t="193734" x="7124700" y="5556250"/>
          <p14:tracePt t="193751" x="7105650" y="5511800"/>
          <p14:tracePt t="193767" x="7092950" y="5473700"/>
          <p14:tracePt t="193784" x="7061200" y="5397500"/>
          <p14:tracePt t="193801" x="7042150" y="5340350"/>
          <p14:tracePt t="193817" x="7010400" y="5283200"/>
          <p14:tracePt t="193834" x="6985000" y="5238750"/>
          <p14:tracePt t="193851" x="6978650" y="5207000"/>
          <p14:tracePt t="193868" x="6972300" y="5162550"/>
          <p14:tracePt t="193884" x="6965950" y="5137150"/>
          <p14:tracePt t="193901" x="6965950" y="5111750"/>
          <p14:tracePt t="193967" x="6965950" y="5105400"/>
          <p14:tracePt t="193984" x="6972300" y="5080000"/>
          <p14:tracePt t="194001" x="6991350" y="5048250"/>
          <p14:tracePt t="194017" x="6991350" y="5035550"/>
          <p14:tracePt t="194034" x="6991350" y="5029200"/>
          <p14:tracePt t="194151" x="6997700" y="5010150"/>
          <p14:tracePt t="194167" x="6997700" y="4984750"/>
          <p14:tracePt t="194184" x="7004050" y="4972050"/>
          <p14:tracePt t="194201" x="7004050" y="4953000"/>
          <p14:tracePt t="194217" x="7010400" y="4927600"/>
          <p14:tracePt t="194234" x="7016750" y="4914900"/>
          <p14:tracePt t="194250" x="7029450" y="4895850"/>
          <p14:tracePt t="194267" x="7035800" y="4876800"/>
          <p14:tracePt t="194267" x="7035800" y="4870450"/>
          <p14:tracePt t="194367" x="7042150" y="4870450"/>
          <p14:tracePt t="194383" x="7042150" y="4864100"/>
          <p14:tracePt t="194400" x="7042150" y="4857750"/>
          <p14:tracePt t="194467" x="7054850" y="4857750"/>
          <p14:tracePt t="194483" x="7061200" y="4857750"/>
          <p14:tracePt t="194500" x="7073900" y="4857750"/>
          <p14:tracePt t="194517" x="7105650" y="4819650"/>
          <p14:tracePt t="194533" x="7124700" y="4787900"/>
          <p14:tracePt t="194550" x="7150100" y="4768850"/>
          <p14:tracePt t="194567" x="7156450" y="4749800"/>
          <p14:tracePt t="194583" x="7162800" y="4749800"/>
          <p14:tracePt t="194617" x="7169150" y="4749800"/>
          <p14:tracePt t="194649" x="7175500" y="4749800"/>
          <p14:tracePt t="194667" x="7194550" y="4749800"/>
          <p14:tracePt t="194683" x="7207250" y="4749800"/>
          <p14:tracePt t="194700" x="7245350" y="4749800"/>
          <p14:tracePt t="194717" x="7270750" y="4743450"/>
          <p14:tracePt t="194733" x="7289800" y="4718050"/>
          <p14:tracePt t="194749" x="7302500" y="4692650"/>
          <p14:tracePt t="194766" x="7321550" y="4667250"/>
          <p14:tracePt t="194783" x="7334250" y="4660900"/>
          <p14:tracePt t="194800" x="7340600" y="4660900"/>
          <p14:tracePt t="194883" x="7346950" y="4660900"/>
          <p14:tracePt t="194899" x="7346950" y="4673600"/>
          <p14:tracePt t="194916" x="7353300" y="4679950"/>
          <p14:tracePt t="194933" x="7353300" y="4686300"/>
          <p14:tracePt t="194949" x="7359650" y="4692650"/>
          <p14:tracePt t="194966" x="7366000" y="4699000"/>
          <p14:tracePt t="194999" x="7366000" y="4724400"/>
          <p14:tracePt t="195016" x="7366000" y="4775200"/>
          <p14:tracePt t="195033" x="7378700" y="4832350"/>
          <p14:tracePt t="195050" x="7385050" y="4876800"/>
          <p14:tracePt t="195066" x="7385050" y="4902200"/>
          <p14:tracePt t="195083" x="7391400" y="4908550"/>
          <p14:tracePt t="195183" x="7385050" y="4927600"/>
          <p14:tracePt t="195199" x="7378700" y="4946650"/>
          <p14:tracePt t="195216" x="7372350" y="4959350"/>
          <p14:tracePt t="195233" x="7366000" y="4965700"/>
          <p14:tracePt t="195250" x="7359650" y="4965700"/>
          <p14:tracePt t="195283" x="7340600" y="4940300"/>
          <p14:tracePt t="195299" x="7315200" y="4908550"/>
          <p14:tracePt t="195316" x="7289800" y="4883150"/>
          <p14:tracePt t="195333" x="7258050" y="4838700"/>
          <p14:tracePt t="195350" x="7232650" y="4806950"/>
          <p14:tracePt t="195366" x="7207250" y="4787900"/>
          <p14:tracePt t="195383" x="7207250" y="4781550"/>
          <p14:tracePt t="195416" x="7207250" y="4775200"/>
          <p14:tracePt t="195433" x="7207250" y="4768850"/>
          <p14:tracePt t="195449" x="7219950" y="4737100"/>
          <p14:tracePt t="195466" x="7245350" y="4711700"/>
          <p14:tracePt t="195483" x="7264400" y="4686300"/>
          <p14:tracePt t="195499" x="7283450" y="4673600"/>
          <p14:tracePt t="195516" x="7302500" y="4667250"/>
          <p14:tracePt t="195533" x="7327900" y="4667250"/>
          <p14:tracePt t="195549" x="7353300" y="4673600"/>
          <p14:tracePt t="195566" x="7378700" y="4699000"/>
          <p14:tracePt t="195582" x="7397750" y="4718050"/>
          <p14:tracePt t="195599" x="7429500" y="4730750"/>
          <p14:tracePt t="195616" x="7442200" y="4743450"/>
          <p14:tracePt t="195633" x="7442200" y="4749800"/>
          <p14:tracePt t="195649" x="7448550" y="4756150"/>
          <p14:tracePt t="195665" x="7454900" y="4756150"/>
          <p14:tracePt t="195733" x="7454900" y="4762500"/>
          <p14:tracePt t="195749" x="7461250" y="4781550"/>
          <p14:tracePt t="195765" x="7461250" y="4800600"/>
          <p14:tracePt t="195782" x="7461250" y="4813300"/>
          <p14:tracePt t="195932" x="7461250" y="4819650"/>
          <p14:tracePt t="196015" x="7461250" y="4813300"/>
          <p14:tracePt t="196032" x="7461250" y="4800600"/>
          <p14:tracePt t="196049" x="7461250" y="4794250"/>
          <p14:tracePt t="196065" x="7461250" y="4787900"/>
          <p14:tracePt t="196099" x="7467600" y="4787900"/>
          <p14:tracePt t="196249" x="7473950" y="4787900"/>
          <p14:tracePt t="196698" x="7461250" y="4787900"/>
          <p14:tracePt t="196714" x="7454900" y="4787900"/>
          <p14:tracePt t="196731" x="7448550" y="4787900"/>
          <p14:tracePt t="196748" x="7410450" y="4762500"/>
          <p14:tracePt t="196764" x="7385050" y="4737100"/>
          <p14:tracePt t="196782" x="7359650" y="4711700"/>
          <p14:tracePt t="196798" x="7327900" y="4679950"/>
          <p14:tracePt t="196814" x="7302500" y="4654550"/>
          <p14:tracePt t="196831" x="7277100" y="4629150"/>
          <p14:tracePt t="196847" x="7239000" y="4591050"/>
          <p14:tracePt t="196864" x="7213600" y="4584700"/>
          <p14:tracePt t="196881" x="7175500" y="4584700"/>
          <p14:tracePt t="196898" x="7150100" y="4597400"/>
          <p14:tracePt t="196914" x="7124700" y="4603750"/>
          <p14:tracePt t="196931" x="7099300" y="4616450"/>
          <p14:tracePt t="196947" x="7061200" y="4622800"/>
          <p14:tracePt t="196964" x="7023100" y="4622800"/>
          <p14:tracePt t="196981" x="6953250" y="4622800"/>
          <p14:tracePt t="196998" x="6845300" y="4635500"/>
          <p14:tracePt t="197014" x="6775450" y="4660900"/>
          <p14:tracePt t="197031" x="6731000" y="4692650"/>
          <p14:tracePt t="197048" x="6711950" y="4711700"/>
          <p14:tracePt t="197064" x="6705600" y="4730750"/>
          <p14:tracePt t="197081" x="6692900" y="4756150"/>
          <p14:tracePt t="197098" x="6673850" y="4781550"/>
          <p14:tracePt t="197114" x="6667500" y="4781550"/>
          <p14:tracePt t="197131" x="6654800" y="4781550"/>
          <p14:tracePt t="197148" x="6648450" y="4775200"/>
          <p14:tracePt t="197164" x="6616700" y="4749800"/>
          <p14:tracePt t="197181" x="6559550" y="4737100"/>
          <p14:tracePt t="197198" x="6438900" y="4718050"/>
          <p14:tracePt t="197214" x="6273800" y="4699000"/>
          <p14:tracePt t="197231" x="6076950" y="4654550"/>
          <p14:tracePt t="197248" x="5835650" y="4616450"/>
          <p14:tracePt t="197264" x="5581650" y="4591050"/>
          <p14:tracePt t="197281" x="5213350" y="4597400"/>
          <p14:tracePt t="197297" x="4997450" y="4635500"/>
          <p14:tracePt t="197314" x="4781550" y="4667250"/>
          <p14:tracePt t="197331" x="4610100" y="4686300"/>
          <p14:tracePt t="197348" x="4432300" y="4686300"/>
          <p14:tracePt t="197364" x="4241800" y="4686300"/>
          <p14:tracePt t="197381" x="4057650" y="4660900"/>
          <p14:tracePt t="197397" x="4000500" y="4648200"/>
          <p14:tracePt t="197414" x="3975100" y="4648200"/>
          <p14:tracePt t="197430" x="3949700" y="4641850"/>
          <p14:tracePt t="197447" x="3924300" y="4641850"/>
          <p14:tracePt t="197464" x="3898900" y="4635500"/>
          <p14:tracePt t="197481" x="3873500" y="4629150"/>
          <p14:tracePt t="197497" x="3835400" y="4622800"/>
          <p14:tracePt t="197514" x="3810000" y="4610100"/>
          <p14:tracePt t="197531" x="3778250" y="4603750"/>
          <p14:tracePt t="197547" x="3683000" y="4597400"/>
          <p14:tracePt t="197564" x="3581400" y="4597400"/>
          <p14:tracePt t="197581" x="3397250" y="4616450"/>
          <p14:tracePt t="197597" x="3276600" y="4648200"/>
          <p14:tracePt t="197614" x="3225800" y="4667250"/>
          <p14:tracePt t="197630" x="3175000" y="4705350"/>
          <p14:tracePt t="197647" x="3155950" y="4749800"/>
          <p14:tracePt t="197663" x="3143250" y="4806950"/>
          <p14:tracePt t="197681" x="3155950" y="4895850"/>
          <p14:tracePt t="197697" x="3168650" y="4914900"/>
          <p14:tracePt t="197714" x="3206750" y="4959350"/>
          <p14:tracePt t="197730" x="3371850" y="5003800"/>
          <p14:tracePt t="197747" x="3498850" y="5003800"/>
          <p14:tracePt t="197764" x="3594100" y="4972050"/>
          <p14:tracePt t="197781" x="3644900" y="4933950"/>
          <p14:tracePt t="197797" x="3644900" y="4921250"/>
          <p14:tracePt t="197813" x="3568700" y="4857750"/>
          <p14:tracePt t="197830" x="3460750" y="4813300"/>
          <p14:tracePt t="197847" x="3346450" y="4775200"/>
          <p14:tracePt t="197863" x="3263900" y="4749800"/>
          <p14:tracePt t="197880" x="3219450" y="4737100"/>
          <p14:tracePt t="197897" x="3181350" y="4749800"/>
          <p14:tracePt t="197914" x="3168650" y="4762500"/>
          <p14:tracePt t="197930" x="3130550" y="4819650"/>
          <p14:tracePt t="197947" x="3130550" y="4845050"/>
          <p14:tracePt t="197964" x="3136900" y="4845050"/>
          <p14:tracePt t="197980" x="3282950" y="4737100"/>
          <p14:tracePt t="197997" x="3594100" y="4489450"/>
          <p14:tracePt t="198014" x="3905250" y="4222750"/>
          <p14:tracePt t="198030" x="4013200" y="4083050"/>
          <p14:tracePt t="198047" x="4013200" y="4076700"/>
          <p14:tracePt t="198064" x="3962400" y="4102100"/>
          <p14:tracePt t="198080" x="3524250" y="4375150"/>
          <p14:tracePt t="198096" x="3219450" y="4565650"/>
          <p14:tracePt t="198114" x="3086100" y="4673600"/>
          <p14:tracePt t="198130" x="3067050" y="4724400"/>
          <p14:tracePt t="198147" x="3079750" y="4768850"/>
          <p14:tracePt t="198163" x="3117850" y="4806950"/>
          <p14:tracePt t="198180" x="3162300" y="4826000"/>
          <p14:tracePt t="198196" x="3187700" y="4826000"/>
          <p14:tracePt t="198213" x="3194050" y="4806950"/>
          <p14:tracePt t="198230" x="3219450" y="4781550"/>
          <p14:tracePt t="198247" x="3238500" y="4749800"/>
          <p14:tracePt t="198264" x="3244850" y="4730750"/>
          <p14:tracePt t="198280" x="3251200" y="4711700"/>
          <p14:tracePt t="198296" x="3257550" y="4711700"/>
          <p14:tracePt t="198330" x="3257550" y="4718050"/>
          <p14:tracePt t="198346" x="3257550" y="4724400"/>
          <p14:tracePt t="198363" x="3257550" y="4730750"/>
          <p14:tracePt t="198463" x="3257550" y="4737100"/>
          <p14:tracePt t="198480" x="3257550" y="4749800"/>
          <p14:tracePt t="198596" x="3263900" y="4756150"/>
          <p14:tracePt t="198613" x="3270250" y="4756150"/>
          <p14:tracePt t="198629" x="3289300" y="4781550"/>
          <p14:tracePt t="198646" x="3295650" y="4800600"/>
          <p14:tracePt t="198662" x="3308350" y="4806950"/>
          <p14:tracePt t="198679" x="3327400" y="4819650"/>
          <p14:tracePt t="198696" x="3352800" y="4838700"/>
          <p14:tracePt t="198712" x="3378200" y="4864100"/>
          <p14:tracePt t="198730" x="3416300" y="4889500"/>
          <p14:tracePt t="198746" x="3435350" y="4889500"/>
          <p14:tracePt t="198763" x="3460750" y="4889500"/>
          <p14:tracePt t="198780" x="3492500" y="4876800"/>
          <p14:tracePt t="198796" x="3536950" y="4851400"/>
          <p14:tracePt t="198812" x="3632200" y="4826000"/>
          <p14:tracePt t="198829" x="3765550" y="4806950"/>
          <p14:tracePt t="198830" x="3841750" y="4800600"/>
          <p14:tracePt t="198846" x="4044950" y="4768850"/>
          <p14:tracePt t="198863" x="4311650" y="4737100"/>
          <p14:tracePt t="198879" x="4711700" y="4686300"/>
          <p14:tracePt t="198896" x="5302250" y="4622800"/>
          <p14:tracePt t="198913" x="5943600" y="4559300"/>
          <p14:tracePt t="198929" x="6680200" y="4508500"/>
          <p14:tracePt t="198946" x="7550150" y="4514850"/>
          <p14:tracePt t="198962" x="8001000" y="4527550"/>
          <p14:tracePt t="198979" x="8216900" y="4559300"/>
          <p14:tracePt t="198996" x="8318500" y="4584700"/>
          <p14:tracePt t="199013" x="8324850" y="4591050"/>
          <p14:tracePt t="199046" x="8305800" y="4610100"/>
          <p14:tracePt t="199062" x="8286750" y="4622800"/>
          <p14:tracePt t="199129" x="8280400" y="4622800"/>
          <p14:tracePt t="199145" x="8235950" y="4610100"/>
          <p14:tracePt t="199162" x="8210550" y="4603750"/>
          <p14:tracePt t="199179" x="8185150" y="4603750"/>
          <p14:tracePt t="199196" x="8159750" y="4597400"/>
          <p14:tracePt t="199212" x="8134350" y="4578350"/>
          <p14:tracePt t="199229" x="8102600" y="4565650"/>
          <p14:tracePt t="199245" x="8077200" y="4540250"/>
          <p14:tracePt t="199262" x="8026400" y="4502150"/>
          <p14:tracePt t="199279" x="7975600" y="4470400"/>
          <p14:tracePt t="199296" x="7931150" y="4438650"/>
          <p14:tracePt t="199312" x="7848600" y="4406900"/>
          <p14:tracePt t="199329" x="7766050" y="4387850"/>
          <p14:tracePt t="199345" x="7670800" y="4362450"/>
          <p14:tracePt t="199362" x="7575550" y="4349750"/>
          <p14:tracePt t="199379" x="7467600" y="4330700"/>
          <p14:tracePt t="199395" x="7448550" y="4330700"/>
          <p14:tracePt t="199412" x="7429500" y="4330700"/>
          <p14:tracePt t="199428" x="7404100" y="4356100"/>
          <p14:tracePt t="199445" x="7372350" y="4381500"/>
          <p14:tracePt t="199462" x="7340600" y="4413250"/>
          <p14:tracePt t="199479" x="7302500" y="4438650"/>
          <p14:tracePt t="199495" x="7270750" y="4451350"/>
          <p14:tracePt t="199512" x="7245350" y="4464050"/>
          <p14:tracePt t="199528" x="7219950" y="4476750"/>
          <p14:tracePt t="199545" x="7194550" y="4495800"/>
          <p14:tracePt t="199562" x="7169150" y="4527550"/>
          <p14:tracePt t="199579" x="7124700" y="4610100"/>
          <p14:tracePt t="199595" x="7086600" y="4705350"/>
          <p14:tracePt t="199612" x="7067550" y="4800600"/>
          <p14:tracePt t="199628" x="7054850" y="4883150"/>
          <p14:tracePt t="199645" x="7048500" y="4914900"/>
          <p14:tracePt t="199662" x="7042150" y="4921250"/>
          <p14:tracePt t="199795" x="7048500" y="4921250"/>
          <p14:tracePt t="199811" x="7048500" y="4914900"/>
          <p14:tracePt t="199828" x="7054850" y="4914900"/>
          <p14:tracePt t="199845" x="7061200" y="4908550"/>
          <p14:tracePt t="199911" x="7067550" y="4902200"/>
          <p14:tracePt t="199928" x="7073900" y="4889500"/>
          <p14:tracePt t="199945" x="7080250" y="4883150"/>
          <p14:tracePt t="199961" x="7086600" y="4864100"/>
          <p14:tracePt t="199978" x="7092950" y="4851400"/>
          <p14:tracePt t="199995" x="7092950" y="4838700"/>
          <p14:tracePt t="200011" x="7099300" y="4832350"/>
          <p14:tracePt t="200028" x="7105650" y="4832350"/>
          <p14:tracePt t="200045" x="7118350" y="4826000"/>
          <p14:tracePt t="200061" x="7156450" y="4794250"/>
          <p14:tracePt t="200078" x="7232650" y="4756150"/>
          <p14:tracePt t="200094" x="7359650" y="4673600"/>
          <p14:tracePt t="200111" x="7480300" y="4616450"/>
          <p14:tracePt t="200128" x="7550150" y="4559300"/>
          <p14:tracePt t="200144" x="7569200" y="4521200"/>
          <p14:tracePt t="200161" x="7581900" y="4495800"/>
          <p14:tracePt t="200178" x="7581900" y="4451350"/>
          <p14:tracePt t="200194" x="7562850" y="4425950"/>
          <p14:tracePt t="200211" x="7543800" y="4406900"/>
          <p14:tracePt t="200228" x="7524750" y="4381500"/>
          <p14:tracePt t="200244" x="7499350" y="4337050"/>
          <p14:tracePt t="200261" x="7461250" y="4241800"/>
          <p14:tracePt t="200278" x="7416800" y="4127500"/>
          <p14:tracePt t="200294" x="7258050" y="3949700"/>
          <p14:tracePt t="200311" x="7156450" y="3879850"/>
          <p14:tracePt t="200328" x="7029450" y="3810000"/>
          <p14:tracePt t="200344" x="6915150" y="3714750"/>
          <p14:tracePt t="200361" x="6781800" y="3594100"/>
          <p14:tracePt t="200378" x="6616700" y="3467100"/>
          <p14:tracePt t="200394" x="6337300" y="3289300"/>
          <p14:tracePt t="200411" x="6089650" y="3206750"/>
          <p14:tracePt t="200428" x="5816600" y="3149600"/>
          <p14:tracePt t="200444" x="5499100" y="3105150"/>
          <p14:tracePt t="200461" x="5080000" y="3092450"/>
          <p14:tracePt t="200478" x="4616450" y="3124200"/>
          <p14:tracePt t="200495" x="3975100" y="3219450"/>
          <p14:tracePt t="200511" x="3651250" y="3346450"/>
          <p14:tracePt t="200528" x="3365500" y="3479800"/>
          <p14:tracePt t="200544" x="3155950" y="3606800"/>
          <p14:tracePt t="200561" x="3079750" y="3721100"/>
          <p14:tracePt t="200577" x="3060700" y="3816350"/>
          <p14:tracePt t="200595" x="3092450" y="3943350"/>
          <p14:tracePt t="200611" x="3105150" y="3987800"/>
          <p14:tracePt t="200628" x="3155950" y="4095750"/>
          <p14:tracePt t="200644" x="3175000" y="4146550"/>
          <p14:tracePt t="200661" x="3194050" y="4203700"/>
          <p14:tracePt t="200678" x="3200400" y="4241800"/>
          <p14:tracePt t="200695" x="3200400" y="4267200"/>
          <p14:tracePt t="200711" x="3181350" y="4305300"/>
          <p14:tracePt t="200727" x="3149600" y="4343400"/>
          <p14:tracePt t="200744" x="3130550" y="4413250"/>
          <p14:tracePt t="200761" x="3117850" y="4470400"/>
          <p14:tracePt t="200778" x="3124200" y="4508500"/>
          <p14:tracePt t="200795" x="3136900" y="4521200"/>
          <p14:tracePt t="200811" x="3143250" y="4521200"/>
          <p14:tracePt t="200827" x="3143250" y="4527550"/>
          <p14:tracePt t="200844" x="3149600" y="4552950"/>
          <p14:tracePt t="200861" x="3149600" y="4603750"/>
          <p14:tracePt t="200878" x="3143250" y="4641850"/>
          <p14:tracePt t="200894" x="3130550" y="4679950"/>
          <p14:tracePt t="200911" x="3105150" y="4705350"/>
          <p14:tracePt t="200927" x="3092450" y="4711700"/>
          <p14:tracePt t="200944" x="3079750" y="4724400"/>
          <p14:tracePt t="200961" x="3073400" y="4730750"/>
          <p14:tracePt t="200977" x="3073400" y="4737100"/>
          <p14:tracePt t="201144" x="3073400" y="4724400"/>
          <p14:tracePt t="201160" x="3073400" y="4718050"/>
          <p14:tracePt t="201177" x="3073400" y="4711700"/>
          <p14:tracePt t="201227" x="3073400" y="4705350"/>
          <p14:tracePt t="201244" x="3079750" y="4692650"/>
          <p14:tracePt t="201260" x="3098800" y="4667250"/>
          <p14:tracePt t="201277" x="3124200" y="4641850"/>
          <p14:tracePt t="201293" x="3206750" y="4578350"/>
          <p14:tracePt t="201310" x="3308350" y="4502150"/>
          <p14:tracePt t="201327" x="3473450" y="4413250"/>
          <p14:tracePt t="201343" x="3740150" y="4324350"/>
          <p14:tracePt t="201360" x="4210050" y="4248150"/>
          <p14:tracePt t="201376" x="4800600" y="4191000"/>
          <p14:tracePt t="201394" x="5505450" y="4152900"/>
          <p14:tracePt t="201410" x="6521450" y="4057650"/>
          <p14:tracePt t="201427" x="7080250" y="4013200"/>
          <p14:tracePt t="201443" x="7512050" y="3968750"/>
          <p14:tracePt t="201460" x="7797800" y="3968750"/>
          <p14:tracePt t="201477" x="8001000" y="3994150"/>
          <p14:tracePt t="201494" x="8115300" y="4038600"/>
          <p14:tracePt t="201510" x="8134350" y="4070350"/>
          <p14:tracePt t="201527" x="8128000" y="4108450"/>
          <p14:tracePt t="201543" x="8089900" y="4159250"/>
          <p14:tracePt t="201560" x="8058150" y="4235450"/>
          <p14:tracePt t="201577" x="8039100" y="4318000"/>
          <p14:tracePt t="201594" x="8039100" y="4362450"/>
          <p14:tracePt t="201610" x="8058150" y="4400550"/>
          <p14:tracePt t="201627" x="8064500" y="4406900"/>
          <p14:tracePt t="201676" x="8070850" y="4406900"/>
          <p14:tracePt t="201693" x="8077200" y="4413250"/>
          <p14:tracePt t="201710" x="8083550" y="4419600"/>
          <p14:tracePt t="201727" x="8089900" y="4425950"/>
          <p14:tracePt t="201760" x="8096250" y="4438650"/>
          <p14:tracePt t="201776" x="8115300" y="4457700"/>
          <p14:tracePt t="201793" x="8140700" y="4483100"/>
          <p14:tracePt t="201810" x="8166100" y="4508500"/>
          <p14:tracePt t="201827" x="8178800" y="4540250"/>
          <p14:tracePt t="201844" x="8178800" y="4546600"/>
          <p14:tracePt t="201860" x="8185150" y="4546600"/>
          <p14:tracePt t="201876" x="8185150" y="4552950"/>
          <p14:tracePt t="201926" x="8191500" y="4552950"/>
          <p14:tracePt t="201960" x="8191500" y="4559300"/>
          <p14:tracePt t="201976" x="8191500" y="4584700"/>
          <p14:tracePt t="201993" x="8166100" y="4660900"/>
          <p14:tracePt t="202009" x="8134350" y="4781550"/>
          <p14:tracePt t="202026" x="8096250" y="4902200"/>
          <p14:tracePt t="202043" x="8058150" y="5003800"/>
          <p14:tracePt t="202060" x="8026400" y="5073650"/>
          <p14:tracePt t="202076" x="8001000" y="5111750"/>
          <p14:tracePt t="202093" x="7988300" y="5130800"/>
          <p14:tracePt t="202109" x="7975600" y="5137150"/>
          <p14:tracePt t="202126" x="7956550" y="5137150"/>
          <p14:tracePt t="202143" x="7943850" y="5137150"/>
          <p14:tracePt t="202159" x="7905750" y="5137150"/>
          <p14:tracePt t="202176" x="7874000" y="5149850"/>
          <p14:tracePt t="202193" x="7835900" y="5162550"/>
          <p14:tracePt t="202210" x="7810500" y="5168900"/>
          <p14:tracePt t="202226" x="7797800" y="5168900"/>
          <p14:tracePt t="202243" x="7785100" y="5162550"/>
          <p14:tracePt t="202259" x="7759700" y="5149850"/>
          <p14:tracePt t="202276" x="7734300" y="5137150"/>
          <p14:tracePt t="202293" x="7708900" y="5130800"/>
          <p14:tracePt t="202310" x="7683500" y="5130800"/>
          <p14:tracePt t="202326" x="7658100" y="5124450"/>
          <p14:tracePt t="202343" x="7645400" y="5118100"/>
          <p14:tracePt t="202359" x="7626350" y="5105400"/>
          <p14:tracePt t="202376" x="7600950" y="5092700"/>
          <p14:tracePt t="202392" x="7594600" y="5086350"/>
          <p14:tracePt t="202443" x="7588250" y="5086350"/>
          <p14:tracePt t="202459" x="7575550" y="5118100"/>
          <p14:tracePt t="202476" x="7562850" y="5143500"/>
          <p14:tracePt t="202493" x="7556500" y="5156200"/>
          <p14:tracePt t="202742" x="7556500" y="5143500"/>
          <p14:tracePt t="202759" x="7556500" y="5130800"/>
          <p14:tracePt t="202776" x="7562850" y="5124450"/>
          <p14:tracePt t="202793" x="7569200" y="5124450"/>
          <p14:tracePt t="202809" x="7575550" y="5124450"/>
          <p14:tracePt t="202875" x="7569200" y="5124450"/>
          <p14:tracePt t="202892" x="7562850" y="5118100"/>
          <p14:tracePt t="202925" x="7556500" y="5099050"/>
          <p14:tracePt t="202942" x="7531100" y="5092700"/>
          <p14:tracePt t="202959" x="7473950" y="5092700"/>
          <p14:tracePt t="202975" x="7366000" y="5092700"/>
          <p14:tracePt t="202992" x="7264400" y="5092700"/>
          <p14:tracePt t="203009" x="7118350" y="5086350"/>
          <p14:tracePt t="203025" x="7054850" y="5086350"/>
          <p14:tracePt t="203042" x="6750050" y="5073650"/>
          <p14:tracePt t="203059" x="6388100" y="5073650"/>
          <p14:tracePt t="203075" x="5886450" y="5048250"/>
          <p14:tracePt t="203092" x="5403850" y="5016500"/>
          <p14:tracePt t="203109" x="4940300" y="5003800"/>
          <p14:tracePt t="203125" x="4724400" y="4997450"/>
          <p14:tracePt t="203141" x="4648200" y="4997450"/>
          <p14:tracePt t="203158" x="4464050" y="4997450"/>
          <p14:tracePt t="203175" x="4406900" y="4997450"/>
          <p14:tracePt t="203192" x="4375150" y="4997450"/>
          <p14:tracePt t="203209" x="4349750" y="4997450"/>
          <p14:tracePt t="203225" x="4279900" y="4997450"/>
          <p14:tracePt t="203241" x="4254500" y="4997450"/>
          <p14:tracePt t="203258" x="4171950" y="4997450"/>
          <p14:tracePt t="203275" x="4152900" y="4997450"/>
          <p14:tracePt t="203292" x="4140200" y="4997450"/>
          <p14:tracePt t="203309" x="4121150" y="4997450"/>
          <p14:tracePt t="203325" x="4051300" y="5003800"/>
          <p14:tracePt t="203341" x="3810000" y="5022850"/>
          <p14:tracePt t="203358" x="3638550" y="5048250"/>
          <p14:tracePt t="203375" x="3536950" y="5048250"/>
          <p14:tracePt t="203392" x="3517900" y="5054600"/>
          <p14:tracePt t="203425" x="3536950" y="5054600"/>
          <p14:tracePt t="203442" x="3543300" y="5054600"/>
          <p14:tracePt t="203475" x="3524250" y="5080000"/>
          <p14:tracePt t="203492" x="3498850" y="5111750"/>
          <p14:tracePt t="203508" x="3454400" y="5137150"/>
          <p14:tracePt t="203525" x="3448050" y="5143500"/>
          <p14:tracePt t="203608" x="3448050" y="5137150"/>
          <p14:tracePt t="203624" x="3517900" y="5092700"/>
          <p14:tracePt t="203641" x="3689350" y="5054600"/>
          <p14:tracePt t="203658" x="4064000" y="5016500"/>
          <p14:tracePt t="203675" x="4591050" y="5003800"/>
          <p14:tracePt t="203691" x="5181600" y="4940300"/>
          <p14:tracePt t="203708" x="5683250" y="4914900"/>
          <p14:tracePt t="203724" x="6096000" y="4876800"/>
          <p14:tracePt t="203741" x="6496050" y="4819650"/>
          <p14:tracePt t="203758" x="6750050" y="4819650"/>
          <p14:tracePt t="203774" x="6978650" y="4826000"/>
          <p14:tracePt t="203791" x="7131050" y="4851400"/>
          <p14:tracePt t="203808" x="7239000" y="4883150"/>
          <p14:tracePt t="203825" x="7315200" y="4908550"/>
          <p14:tracePt t="203841" x="7378700" y="4927600"/>
          <p14:tracePt t="203858" x="7480300" y="4959350"/>
          <p14:tracePt t="203874" x="7531100" y="4972050"/>
          <p14:tracePt t="203891" x="7556500" y="4984750"/>
          <p14:tracePt t="203907" x="7581900" y="4997450"/>
          <p14:tracePt t="203924" x="7664450" y="5022850"/>
          <p14:tracePt t="203941" x="7772400" y="5054600"/>
          <p14:tracePt t="203958" x="7956550" y="5080000"/>
          <p14:tracePt t="203974" x="7988300" y="5080000"/>
          <p14:tracePt t="204024" x="7994650" y="5080000"/>
          <p14:tracePt t="204057" x="8001000" y="5086350"/>
          <p14:tracePt t="204074" x="8020050" y="5099050"/>
          <p14:tracePt t="204091" x="8032750" y="5105400"/>
          <p14:tracePt t="204124" x="8039100" y="5105400"/>
          <p14:tracePt t="204507" x="8026400" y="5105400"/>
          <p14:tracePt t="204524" x="8013700" y="5118100"/>
          <p14:tracePt t="204540" x="7988300" y="5137150"/>
          <p14:tracePt t="204557" x="7962900" y="5156200"/>
          <p14:tracePt t="204574" x="7937500" y="5187950"/>
          <p14:tracePt t="204591" x="7905750" y="5226050"/>
          <p14:tracePt t="204607" x="7874000" y="5245100"/>
          <p14:tracePt t="204624" x="7861300" y="5264150"/>
          <p14:tracePt t="204641" x="7829550" y="5289550"/>
          <p14:tracePt t="204657" x="7791450" y="5321300"/>
          <p14:tracePt t="204674" x="7753350" y="5346700"/>
          <p14:tracePt t="204691" x="7683500" y="5384800"/>
          <p14:tracePt t="204707" x="7639050" y="5403850"/>
          <p14:tracePt t="204724" x="7600950" y="5410200"/>
          <p14:tracePt t="204740" x="7556500" y="5435600"/>
          <p14:tracePt t="204757" x="7512050" y="5454650"/>
          <p14:tracePt t="204774" x="7461250" y="5473700"/>
          <p14:tracePt t="204791" x="7410450" y="5499100"/>
          <p14:tracePt t="204807" x="7385050" y="5499100"/>
          <p14:tracePt t="204824" x="7359650" y="5499100"/>
          <p14:tracePt t="204840" x="7334250" y="5492750"/>
          <p14:tracePt t="204857" x="7308850" y="5486400"/>
          <p14:tracePt t="204873" x="7283450" y="5480050"/>
          <p14:tracePt t="204891" x="7258050" y="5467350"/>
          <p14:tracePt t="204907" x="7232650" y="5467350"/>
          <p14:tracePt t="204924" x="7207250" y="5467350"/>
          <p14:tracePt t="204940" x="7188200" y="5467350"/>
          <p14:tracePt t="204957" x="7181850" y="5467350"/>
          <p14:tracePt t="204973" x="7175500" y="5461000"/>
          <p14:tracePt t="204990" x="7156450" y="5454650"/>
          <p14:tracePt t="205006" x="7143750" y="5448300"/>
          <p14:tracePt t="205023" x="7105650" y="5435600"/>
          <p14:tracePt t="205040" x="7080250" y="5435600"/>
          <p14:tracePt t="205057" x="7073900" y="5429250"/>
          <p14:tracePt t="205173" x="7073900" y="5403850"/>
          <p14:tracePt t="205190" x="7073900" y="5378450"/>
          <p14:tracePt t="205207" x="7086600" y="5359400"/>
          <p14:tracePt t="205224" x="7092950" y="5359400"/>
          <p14:tracePt t="205290" x="7112000" y="5359400"/>
          <p14:tracePt t="205307" x="7124700" y="5359400"/>
          <p14:tracePt t="205323" x="7131050" y="5353050"/>
          <p14:tracePt t="205340" x="7143750" y="5346700"/>
          <p14:tracePt t="205356" x="7156450" y="5334000"/>
          <p14:tracePt t="205373" x="7169150" y="5321300"/>
          <p14:tracePt t="205390" x="7175500" y="5321300"/>
          <p14:tracePt t="205473" x="7156450" y="5346700"/>
          <p14:tracePt t="205490" x="7105650" y="5372100"/>
          <p14:tracePt t="205506" x="6845300" y="5435600"/>
          <p14:tracePt t="205523" x="6572250" y="5473700"/>
          <p14:tracePt t="205540" x="6083300" y="5530850"/>
          <p14:tracePt t="205556" x="5524500" y="5581650"/>
          <p14:tracePt t="205573" x="4991100" y="5626100"/>
          <p14:tracePt t="205590" x="4476750" y="5670550"/>
          <p14:tracePt t="205606" x="3879850" y="5721350"/>
          <p14:tracePt t="205623" x="3651250" y="5727700"/>
          <p14:tracePt t="205640" x="3524250" y="5740400"/>
          <p14:tracePt t="205656" x="3479800" y="5740400"/>
          <p14:tracePt t="205673" x="3473450" y="5740400"/>
          <p14:tracePt t="205739" x="3479800" y="5734050"/>
          <p14:tracePt t="205756" x="3479800" y="5721350"/>
          <p14:tracePt t="205773" x="3479800" y="5702300"/>
          <p14:tracePt t="205789" x="3467100" y="5676900"/>
          <p14:tracePt t="205806" x="3448050" y="5651500"/>
          <p14:tracePt t="205823" x="3441700" y="5619750"/>
          <p14:tracePt t="205840" x="3441700" y="5613400"/>
          <p14:tracePt t="205856" x="3441700" y="5600700"/>
          <p14:tracePt t="205873" x="3448050" y="5600700"/>
          <p14:tracePt t="205889" x="3448050" y="5594350"/>
          <p14:tracePt t="205906" x="3441700" y="5575300"/>
          <p14:tracePt t="205923" x="3422650" y="5543550"/>
          <p14:tracePt t="205956" x="3422650" y="5537200"/>
          <p14:tracePt t="205989" x="3429000" y="5524500"/>
          <p14:tracePt t="206006" x="3486150" y="5511800"/>
          <p14:tracePt t="206023" x="3619500" y="5486400"/>
          <p14:tracePt t="206039" x="3803650" y="5454650"/>
          <p14:tracePt t="206056" x="4076700" y="5422900"/>
          <p14:tracePt t="206073" x="4686300" y="5340350"/>
          <p14:tracePt t="206089" x="5226050" y="5295900"/>
          <p14:tracePt t="206105" x="5740400" y="5295900"/>
          <p14:tracePt t="206122" x="6210300" y="5295900"/>
          <p14:tracePt t="206139" x="6464300" y="5302250"/>
          <p14:tracePt t="206155" x="6654800" y="5308600"/>
          <p14:tracePt t="206172" x="6813550" y="5340350"/>
          <p14:tracePt t="206189" x="6940550" y="5359400"/>
          <p14:tracePt t="206206" x="7112000" y="5378450"/>
          <p14:tracePt t="206222" x="7245350" y="5384800"/>
          <p14:tracePt t="206239" x="7397750" y="5384800"/>
          <p14:tracePt t="206255" x="7550150" y="5372100"/>
          <p14:tracePt t="206273" x="7683500" y="5346700"/>
          <p14:tracePt t="206289" x="7842250" y="5314950"/>
          <p14:tracePt t="206305" x="8102600" y="5264150"/>
          <p14:tracePt t="206322" x="8343900" y="5251450"/>
          <p14:tracePt t="206339" x="8534400" y="5245100"/>
          <p14:tracePt t="206355" x="8661400" y="5245100"/>
          <p14:tracePt t="206373" x="8686800" y="5245100"/>
          <p14:tracePt t="206439" x="8661400" y="5245100"/>
          <p14:tracePt t="206455" x="8655050" y="5245100"/>
          <p14:tracePt t="206589" x="8655050" y="5251450"/>
          <p14:tracePt t="206872" x="8629650" y="5270500"/>
          <p14:tracePt t="206889" x="8604250" y="5308600"/>
          <p14:tracePt t="206905" x="8553450" y="5372100"/>
          <p14:tracePt t="206921" x="8451850" y="5467350"/>
          <p14:tracePt t="206938" x="8337550" y="5543550"/>
          <p14:tracePt t="206955" x="8235950" y="5581650"/>
          <p14:tracePt t="206972" x="8197850" y="5600700"/>
          <p14:tracePt t="206988" x="8172450" y="5607050"/>
          <p14:tracePt t="207005" x="8147050" y="5607050"/>
          <p14:tracePt t="207022" x="8121650" y="5607050"/>
          <p14:tracePt t="207038" x="8096250" y="5613400"/>
          <p14:tracePt t="207055" x="8077200" y="5619750"/>
          <p14:tracePt t="207071" x="8064500" y="5619750"/>
          <p14:tracePt t="207088" x="8026400" y="5632450"/>
          <p14:tracePt t="207105" x="8001000" y="5632450"/>
          <p14:tracePt t="207122" x="7969250" y="5632450"/>
          <p14:tracePt t="207138" x="7937500" y="5607050"/>
          <p14:tracePt t="207140" x="7924800" y="5600700"/>
          <p14:tracePt t="207155" x="7899400" y="5581650"/>
          <p14:tracePt t="207171" x="7874000" y="5568950"/>
          <p14:tracePt t="207188" x="7848600" y="5562600"/>
          <p14:tracePt t="207205" x="7842250" y="5562600"/>
          <p14:tracePt t="207304" x="7835900" y="5562600"/>
          <p14:tracePt t="207371" x="7829550" y="5562600"/>
          <p14:tracePt t="207388" x="7810500" y="5568950"/>
          <p14:tracePt t="207404" x="7791450" y="5581650"/>
          <p14:tracePt t="207421" x="7772400" y="5588000"/>
          <p14:tracePt t="207438" x="7772400" y="5594350"/>
          <p14:tracePt t="207488" x="7766050" y="5594350"/>
          <p14:tracePt t="207504" x="7727950" y="5594350"/>
          <p14:tracePt t="207521" x="7689850" y="5594350"/>
          <p14:tracePt t="207538" x="7639050" y="5600700"/>
          <p14:tracePt t="207554" x="7594600" y="5619750"/>
          <p14:tracePt t="207571" x="7493000" y="5657850"/>
          <p14:tracePt t="207587" x="7334250" y="5715000"/>
          <p14:tracePt t="207604" x="7219950" y="5746750"/>
          <p14:tracePt t="207621" x="7143750" y="5784850"/>
          <p14:tracePt t="207638" x="7131050" y="5791200"/>
          <p14:tracePt t="207754" x="7137400" y="5791200"/>
          <p14:tracePt t="207771" x="7175500" y="5791200"/>
          <p14:tracePt t="207788" x="7200900" y="5784850"/>
          <p14:tracePt t="207804" x="7213600" y="5784850"/>
          <p14:tracePt t="207821" x="7226300" y="5778500"/>
          <p14:tracePt t="207854" x="7232650" y="5772150"/>
          <p14:tracePt t="207871" x="7232650" y="5759450"/>
          <p14:tracePt t="207888" x="7226300" y="5740400"/>
          <p14:tracePt t="207904" x="7200900" y="5734050"/>
          <p14:tracePt t="207921" x="7131050" y="5753100"/>
          <p14:tracePt t="207937" x="6997700" y="5797550"/>
          <p14:tracePt t="207954" x="6743700" y="5873750"/>
          <p14:tracePt t="207971" x="6064250" y="6013450"/>
          <p14:tracePt t="207987" x="5448300" y="6076950"/>
          <p14:tracePt t="208004" x="4762500" y="6127750"/>
          <p14:tracePt t="208021" x="4083050" y="6159500"/>
          <p14:tracePt t="208037" x="3543300" y="6203950"/>
          <p14:tracePt t="208055" x="3016250" y="6267450"/>
          <p14:tracePt t="208071" x="2825750" y="6280150"/>
          <p14:tracePt t="208088" x="2711450" y="6280150"/>
          <p14:tracePt t="208103" x="2667000" y="6280150"/>
          <p14:tracePt t="208121" x="2654300" y="6273800"/>
          <p14:tracePt t="208137" x="2654300" y="6254750"/>
          <p14:tracePt t="208154" x="2654300" y="6229350"/>
          <p14:tracePt t="208156" x="2654300" y="6216650"/>
          <p14:tracePt t="208170" x="2654300" y="6210300"/>
          <p14:tracePt t="208187" x="2628900" y="6165850"/>
          <p14:tracePt t="208203" x="2622550" y="6153150"/>
          <p14:tracePt t="208221" x="2597150" y="6108700"/>
          <p14:tracePt t="208237" x="2590800" y="6057900"/>
          <p14:tracePt t="208254" x="2616200" y="5975350"/>
          <p14:tracePt t="208270" x="2641600" y="5899150"/>
          <p14:tracePt t="208287" x="2647950" y="5822950"/>
          <p14:tracePt t="208303" x="2635250" y="5746750"/>
          <p14:tracePt t="208320" x="2622550" y="5721350"/>
          <p14:tracePt t="208337" x="2628900" y="5695950"/>
          <p14:tracePt t="208354" x="2654300" y="5670550"/>
          <p14:tracePt t="208371" x="2686050" y="5645150"/>
          <p14:tracePt t="208387" x="2806700" y="5645150"/>
          <p14:tracePt t="208403" x="2857500" y="5645150"/>
          <p14:tracePt t="208420" x="3079750" y="5695950"/>
          <p14:tracePt t="208437" x="3276600" y="5715000"/>
          <p14:tracePt t="208454" x="3524250" y="5715000"/>
          <p14:tracePt t="208470" x="4019550" y="5664200"/>
          <p14:tracePt t="208487" x="4692650" y="5581650"/>
          <p14:tracePt t="208503" x="5842000" y="5410200"/>
          <p14:tracePt t="208520" x="6534150" y="5346700"/>
          <p14:tracePt t="208537" x="6940550" y="5321300"/>
          <p14:tracePt t="208554" x="7200900" y="5321300"/>
          <p14:tracePt t="208570" x="7416800" y="5321300"/>
          <p14:tracePt t="208586" x="7575550" y="5340350"/>
          <p14:tracePt t="208603" x="7683500" y="5359400"/>
          <p14:tracePt t="208620" x="7721600" y="5397500"/>
          <p14:tracePt t="208637" x="7740650" y="5429250"/>
          <p14:tracePt t="208653" x="7766050" y="5448300"/>
          <p14:tracePt t="208670" x="7772400" y="5461000"/>
          <p14:tracePt t="208687" x="7785100" y="5461000"/>
          <p14:tracePt t="208703" x="7791450" y="5461000"/>
          <p14:tracePt t="208720" x="7810500" y="5461000"/>
          <p14:tracePt t="208737" x="7835900" y="5467350"/>
          <p14:tracePt t="208753" x="7874000" y="5480050"/>
          <p14:tracePt t="208770" x="7899400" y="5486400"/>
          <p14:tracePt t="208787" x="7918450" y="5499100"/>
          <p14:tracePt t="208803" x="7918450" y="5505450"/>
          <p14:tracePt t="208820" x="7918450" y="5518150"/>
          <p14:tracePt t="208837" x="7918450" y="5524500"/>
          <p14:tracePt t="208853" x="7918450" y="5530850"/>
          <p14:tracePt t="208887" x="7931150" y="5543550"/>
          <p14:tracePt t="208904" x="7943850" y="5543550"/>
          <p14:tracePt t="208920" x="7962900" y="5562600"/>
          <p14:tracePt t="208937" x="8013700" y="5607050"/>
          <p14:tracePt t="208953" x="8064500" y="5626100"/>
          <p14:tracePt t="208970" x="8172450" y="5664200"/>
          <p14:tracePt t="208986" x="8280400" y="5683250"/>
          <p14:tracePt t="209003" x="8337550" y="5689600"/>
          <p14:tracePt t="209020" x="8356600" y="5689600"/>
          <p14:tracePt t="209120" x="8369300" y="5702300"/>
          <p14:tracePt t="209136" x="8382000" y="5715000"/>
          <p14:tracePt t="209203" x="8388350" y="5715000"/>
          <p14:tracePt t="209219" x="8394700" y="5715000"/>
          <p14:tracePt t="209236" x="8420100" y="5695950"/>
          <p14:tracePt t="209253" x="8445500" y="5651500"/>
          <p14:tracePt t="209269" x="8458200" y="5645150"/>
          <p14:tracePt t="209286" x="8464550" y="5645150"/>
          <p14:tracePt t="209452" x="8464550" y="5657850"/>
          <p14:tracePt t="209586" x="8413750" y="5632450"/>
          <p14:tracePt t="209602" x="8318500" y="5613400"/>
          <p14:tracePt t="209619" x="8210550" y="5607050"/>
          <p14:tracePt t="209636" x="8147050" y="5607050"/>
          <p14:tracePt t="209652" x="8115300" y="5607050"/>
          <p14:tracePt t="209669" x="8077200" y="5607050"/>
          <p14:tracePt t="209686" x="8051800" y="5626100"/>
          <p14:tracePt t="209702" x="8026400" y="5638800"/>
          <p14:tracePt t="209719" x="7981950" y="5670550"/>
          <p14:tracePt t="209735" x="7950200" y="5721350"/>
          <p14:tracePt t="209753" x="7931150" y="5765800"/>
          <p14:tracePt t="209769" x="7931150" y="5797550"/>
          <p14:tracePt t="209786" x="7937500" y="5822950"/>
          <p14:tracePt t="209802" x="7962900" y="5829300"/>
          <p14:tracePt t="209819" x="7994650" y="5803900"/>
          <p14:tracePt t="209836" x="8020050" y="5753100"/>
          <p14:tracePt t="209852" x="8051800" y="5683250"/>
          <p14:tracePt t="209869" x="8083550" y="5632450"/>
          <p14:tracePt t="209886" x="8102600" y="5594350"/>
          <p14:tracePt t="209903" x="8140700" y="5556250"/>
          <p14:tracePt t="209919" x="8140700" y="5543550"/>
          <p14:tracePt t="209985" x="8140700" y="5562600"/>
          <p14:tracePt t="210002" x="8140700" y="5594350"/>
          <p14:tracePt t="210019" x="8140700" y="5600700"/>
          <p14:tracePt t="210285" x="8147050" y="5600700"/>
          <p14:tracePt t="210301" x="8153400" y="5613400"/>
          <p14:tracePt t="210319" x="8172450" y="5645150"/>
          <p14:tracePt t="210335" x="8178800" y="5657850"/>
          <p14:tracePt t="210352" x="8191500" y="5657850"/>
          <p14:tracePt t="210369" x="8197850" y="5657850"/>
          <p14:tracePt t="210435" x="8197850" y="5670550"/>
          <p14:tracePt t="210452" x="8191500" y="5695950"/>
          <p14:tracePt t="210468" x="8185150" y="5721350"/>
          <p14:tracePt t="210485" x="8185150" y="5734050"/>
          <p14:tracePt t="210535" x="8178800" y="5734050"/>
          <p14:tracePt t="210551" x="8153400" y="5689600"/>
          <p14:tracePt t="210568" x="8147050" y="5657850"/>
          <p14:tracePt t="210585" x="8134350" y="5632450"/>
          <p14:tracePt t="210601" x="8128000" y="5613400"/>
          <p14:tracePt t="210618" x="8128000" y="5600700"/>
          <p14:tracePt t="210751" x="8134350" y="5600700"/>
          <p14:tracePt t="210784" x="8140700" y="5607050"/>
          <p14:tracePt t="210818" x="8140700" y="5613400"/>
          <p14:tracePt t="210951" x="8140700" y="5619750"/>
          <p14:tracePt t="210968" x="8128000" y="5626100"/>
          <p14:tracePt t="210984" x="8108950" y="5645150"/>
          <p14:tracePt t="211001" x="8070850" y="5683250"/>
          <p14:tracePt t="211018" x="8045450" y="5702300"/>
          <p14:tracePt t="211035" x="8026400" y="5721350"/>
          <p14:tracePt t="211051" x="8001000" y="5734050"/>
          <p14:tracePt t="211068" x="7975600" y="5753100"/>
          <p14:tracePt t="211084" x="7924800" y="5765800"/>
          <p14:tracePt t="211101" x="7842250" y="5784850"/>
          <p14:tracePt t="211118" x="7778750" y="5816600"/>
          <p14:tracePt t="211134" x="7747000" y="5842000"/>
          <p14:tracePt t="211151" x="7727950" y="5854700"/>
          <p14:tracePt t="211168" x="7715250" y="5867400"/>
          <p14:tracePt t="211184" x="7708900" y="5867400"/>
          <p14:tracePt t="211234" x="7702550" y="5867400"/>
          <p14:tracePt t="211251" x="7683500" y="5867400"/>
          <p14:tracePt t="211268" x="7670800" y="5861050"/>
          <p14:tracePt t="211284" x="7645400" y="5854700"/>
          <p14:tracePt t="211301" x="7626350" y="5848350"/>
          <p14:tracePt t="211317" x="7607300" y="5848350"/>
          <p14:tracePt t="211334" x="7594600" y="5848350"/>
          <p14:tracePt t="211351" x="7588250" y="5854700"/>
          <p14:tracePt t="211384" x="7575550" y="5854700"/>
          <p14:tracePt t="211401" x="7550150" y="5854700"/>
          <p14:tracePt t="211418" x="7524750" y="5854700"/>
          <p14:tracePt t="211434" x="7499350" y="5854700"/>
          <p14:tracePt t="211452" x="7467600" y="5854700"/>
          <p14:tracePt t="211467" x="7429500" y="5854700"/>
          <p14:tracePt t="211484" x="7397750" y="5867400"/>
          <p14:tracePt t="211501" x="7353300" y="5873750"/>
          <p14:tracePt t="211518" x="7308850" y="5880100"/>
          <p14:tracePt t="211534" x="7239000" y="5880100"/>
          <p14:tracePt t="211551" x="7175500" y="5880100"/>
          <p14:tracePt t="211567" x="7124700" y="5880100"/>
          <p14:tracePt t="211568" x="7105650" y="5880100"/>
          <p14:tracePt t="211584" x="7080250" y="5886450"/>
          <p14:tracePt t="211601" x="7054850" y="5892800"/>
          <p14:tracePt t="211617" x="7029450" y="5892800"/>
          <p14:tracePt t="211634" x="7004050" y="5886450"/>
          <p14:tracePt t="211651" x="6978650" y="5867400"/>
          <p14:tracePt t="211667" x="6921500" y="5829300"/>
          <p14:tracePt t="211683" x="6877050" y="5797550"/>
          <p14:tracePt t="211701" x="6832600" y="5772150"/>
          <p14:tracePt t="211717" x="6794500" y="5740400"/>
          <p14:tracePt t="211734" x="6737350" y="5715000"/>
          <p14:tracePt t="211751" x="6711950" y="5676900"/>
          <p14:tracePt t="211767" x="6686550" y="5645150"/>
          <p14:tracePt t="211784" x="6654800" y="5613400"/>
          <p14:tracePt t="211800" x="6623050" y="5575300"/>
          <p14:tracePt t="211817" x="6610350" y="5549900"/>
          <p14:tracePt t="211834" x="6591300" y="5524500"/>
          <p14:tracePt t="211851" x="6578600" y="5499100"/>
          <p14:tracePt t="211867" x="6559550" y="5467350"/>
          <p14:tracePt t="211884" x="6546850" y="5441950"/>
          <p14:tracePt t="211900" x="6508750" y="5391150"/>
          <p14:tracePt t="211917" x="6496050" y="5340350"/>
          <p14:tracePt t="211934" x="6477000" y="5289550"/>
          <p14:tracePt t="211950" x="6464300" y="5238750"/>
          <p14:tracePt t="211967" x="6457950" y="5207000"/>
          <p14:tracePt t="211984" x="6451600" y="5156200"/>
          <p14:tracePt t="212000" x="6451600" y="5111750"/>
          <p14:tracePt t="212017" x="6457950" y="5060950"/>
          <p14:tracePt t="212034" x="6464300" y="5035550"/>
          <p14:tracePt t="212050" x="6470650" y="5010150"/>
          <p14:tracePt t="212067" x="6477000" y="4965700"/>
          <p14:tracePt t="212084" x="6489700" y="4908550"/>
          <p14:tracePt t="212100" x="6489700" y="4889500"/>
          <p14:tracePt t="212117" x="6489700" y="4864100"/>
          <p14:tracePt t="212133" x="6489700" y="4838700"/>
          <p14:tracePt t="212150" x="6489700" y="4826000"/>
          <p14:tracePt t="212167" x="6489700" y="4813300"/>
          <p14:tracePt t="212184" x="6489700" y="4794250"/>
          <p14:tracePt t="212200" x="6502400" y="4781550"/>
          <p14:tracePt t="212217" x="6515100" y="4756150"/>
          <p14:tracePt t="212234" x="6534150" y="4730750"/>
          <p14:tracePt t="212250" x="6553200" y="4699000"/>
          <p14:tracePt t="212267" x="6584950" y="4673600"/>
          <p14:tracePt t="212283" x="6610350" y="4648200"/>
          <p14:tracePt t="212300" x="6642100" y="4622800"/>
          <p14:tracePt t="212317" x="6699250" y="4578350"/>
          <p14:tracePt t="212334" x="6743700" y="4546600"/>
          <p14:tracePt t="212350" x="6769100" y="4521200"/>
          <p14:tracePt t="212367" x="6794500" y="4502150"/>
          <p14:tracePt t="212383" x="6826250" y="4489450"/>
          <p14:tracePt t="212400" x="6851650" y="4476750"/>
          <p14:tracePt t="212417" x="6889750" y="4451350"/>
          <p14:tracePt t="212433" x="6921500" y="4419600"/>
          <p14:tracePt t="212450" x="6985000" y="4387850"/>
          <p14:tracePt t="212467" x="7035800" y="4375150"/>
          <p14:tracePt t="212483" x="7086600" y="4375150"/>
          <p14:tracePt t="212500" x="7124700" y="4375150"/>
          <p14:tracePt t="212517" x="7162800" y="4375150"/>
          <p14:tracePt t="212533" x="7188200" y="4387850"/>
          <p14:tracePt t="212549" x="7207250" y="4394200"/>
          <p14:tracePt t="212566" x="7283450" y="4425950"/>
          <p14:tracePt t="212583" x="7315200" y="4445000"/>
          <p14:tracePt t="212599" x="7340600" y="4457700"/>
          <p14:tracePt t="212616" x="7372350" y="4489450"/>
          <p14:tracePt t="212633" x="7410450" y="4533900"/>
          <p14:tracePt t="212649" x="7442200" y="4572000"/>
          <p14:tracePt t="212666" x="7467600" y="4629150"/>
          <p14:tracePt t="212683" x="7493000" y="4730750"/>
          <p14:tracePt t="212700" x="7524750" y="4826000"/>
          <p14:tracePt t="212716" x="7531100" y="4914900"/>
          <p14:tracePt t="212733" x="7531100" y="4984750"/>
          <p14:tracePt t="212749" x="7524750" y="5016500"/>
          <p14:tracePt t="212766" x="7518400" y="5054600"/>
          <p14:tracePt t="212783" x="7518400" y="5080000"/>
          <p14:tracePt t="212800" x="7518400" y="5105400"/>
          <p14:tracePt t="212816" x="7518400" y="5137150"/>
          <p14:tracePt t="212833" x="7518400" y="5168900"/>
          <p14:tracePt t="212850" x="7518400" y="5200650"/>
          <p14:tracePt t="212866" x="7524750" y="5251450"/>
          <p14:tracePt t="212883" x="7524750" y="5283200"/>
          <p14:tracePt t="212900" x="7524750" y="5302250"/>
          <p14:tracePt t="212916" x="7524750" y="5327650"/>
          <p14:tracePt t="212933" x="7524750" y="5353050"/>
          <p14:tracePt t="212949" x="7518400" y="5372100"/>
          <p14:tracePt t="212966" x="7512050" y="5403850"/>
          <p14:tracePt t="212983" x="7505700" y="5416550"/>
          <p14:tracePt t="212999" x="7499350" y="5435600"/>
          <p14:tracePt t="213016" x="7499350" y="5448300"/>
          <p14:tracePt t="213033" x="7493000" y="5467350"/>
          <p14:tracePt t="213050" x="7480300" y="5480050"/>
          <p14:tracePt t="213066" x="7461250" y="5505450"/>
          <p14:tracePt t="213082" x="7429500" y="5549900"/>
          <p14:tracePt t="213099" x="7416800" y="5562600"/>
          <p14:tracePt t="213133" x="7410450" y="5575300"/>
          <p14:tracePt t="213149" x="7397750" y="5581650"/>
          <p14:tracePt t="213166" x="7385050" y="5600700"/>
          <p14:tracePt t="213183" x="7372350" y="5607050"/>
          <p14:tracePt t="213199" x="7366000" y="5626100"/>
          <p14:tracePt t="213216" x="7353300" y="5632450"/>
          <p14:tracePt t="213233" x="7340600" y="5645150"/>
          <p14:tracePt t="213249" x="7334250" y="5651500"/>
          <p14:tracePt t="213266" x="7321550" y="5657850"/>
          <p14:tracePt t="213283" x="7308850" y="5670550"/>
          <p14:tracePt t="213299" x="7289800" y="5683250"/>
          <p14:tracePt t="213315" x="7270750" y="5695950"/>
          <p14:tracePt t="213333" x="7245350" y="5702300"/>
          <p14:tracePt t="213349" x="7226300" y="5702300"/>
          <p14:tracePt t="213366" x="7213600" y="5702300"/>
          <p14:tracePt t="213382" x="7188200" y="5702300"/>
          <p14:tracePt t="213399" x="7162800" y="5702300"/>
          <p14:tracePt t="213415" x="7137400" y="5702300"/>
          <p14:tracePt t="213433" x="7099300" y="5702300"/>
          <p14:tracePt t="213449" x="7073900" y="5670550"/>
          <p14:tracePt t="213465" x="7042150" y="5619750"/>
          <p14:tracePt t="213482" x="7010400" y="5543550"/>
          <p14:tracePt t="213499" x="6978650" y="5461000"/>
          <p14:tracePt t="213515" x="6946900" y="5340350"/>
          <p14:tracePt t="213532" x="6940550" y="5200650"/>
          <p14:tracePt t="213549" x="6972300" y="4984750"/>
          <p14:tracePt t="213565" x="6991350" y="4933950"/>
          <p14:tracePt t="213582" x="7048500" y="4768850"/>
          <p14:tracePt t="213599" x="7092950" y="4654550"/>
          <p14:tracePt t="213615" x="7156450" y="4540250"/>
          <p14:tracePt t="213632" x="7232650" y="4425950"/>
          <p14:tracePt t="213649" x="7296150" y="4349750"/>
          <p14:tracePt t="213665" x="7334250" y="4311650"/>
          <p14:tracePt t="213667" x="7353300" y="4298950"/>
          <p14:tracePt t="213682" x="7372350" y="4279900"/>
          <p14:tracePt t="213698" x="7461250" y="4216400"/>
          <p14:tracePt t="213715" x="7550150" y="4171950"/>
          <p14:tracePt t="213732" x="7620000" y="4140200"/>
          <p14:tracePt t="213748" x="7683500" y="4108450"/>
          <p14:tracePt t="213765" x="7785100" y="4083050"/>
          <p14:tracePt t="213782" x="7842250" y="4064000"/>
          <p14:tracePt t="213799" x="7994650" y="4032250"/>
          <p14:tracePt t="213815" x="8108950" y="4000500"/>
          <p14:tracePt t="213832" x="8242300" y="4000500"/>
          <p14:tracePt t="213849" x="8394700" y="4000500"/>
          <p14:tracePt t="213865" x="8528050" y="4032250"/>
          <p14:tracePt t="213882" x="8655050" y="4095750"/>
          <p14:tracePt t="213898" x="8693150" y="4127500"/>
          <p14:tracePt t="213915" x="8731250" y="4165600"/>
          <p14:tracePt t="213932" x="8756650" y="4210050"/>
          <p14:tracePt t="213948" x="8782050" y="4241800"/>
          <p14:tracePt t="213965" x="8813800" y="4267200"/>
          <p14:tracePt t="213981" x="8832850" y="4311650"/>
          <p14:tracePt t="213998" x="8845550" y="4343400"/>
          <p14:tracePt t="214015" x="8845550" y="4400550"/>
          <p14:tracePt t="214032" x="8845550" y="4470400"/>
          <p14:tracePt t="214048" x="8845550" y="4546600"/>
          <p14:tracePt t="214065" x="8832850" y="4629150"/>
          <p14:tracePt t="214082" x="8826500" y="4724400"/>
          <p14:tracePt t="214098" x="8820150" y="4826000"/>
          <p14:tracePt t="214115" x="8801100" y="4984750"/>
          <p14:tracePt t="214132" x="8775700" y="5092700"/>
          <p14:tracePt t="214148" x="8756650" y="5175250"/>
          <p14:tracePt t="214165" x="8737600" y="5200650"/>
          <p14:tracePt t="214182" x="8718550" y="5232400"/>
          <p14:tracePt t="214198" x="8686800" y="5270500"/>
          <p14:tracePt t="214215" x="8642350" y="5365750"/>
          <p14:tracePt t="214232" x="8610600" y="5403850"/>
          <p14:tracePt t="214248" x="8585200" y="5429250"/>
          <p14:tracePt t="214264" x="8559800" y="5461000"/>
          <p14:tracePt t="214282" x="8534400" y="5492750"/>
          <p14:tracePt t="214298" x="8502650" y="5518150"/>
          <p14:tracePt t="214315" x="8464550" y="5556250"/>
          <p14:tracePt t="214332" x="8439150" y="5575300"/>
          <p14:tracePt t="214348" x="8407400" y="5600700"/>
          <p14:tracePt t="214364" x="8382000" y="5619750"/>
          <p14:tracePt t="214381" x="8356600" y="5619750"/>
          <p14:tracePt t="214398" x="8331200" y="5626100"/>
          <p14:tracePt t="214414" x="8312150" y="5626100"/>
          <p14:tracePt t="214415" x="8299450" y="5626100"/>
          <p14:tracePt t="214431" x="8286750" y="5626100"/>
          <p14:tracePt t="214447" x="8248650" y="5626100"/>
          <p14:tracePt t="214464" x="8223250" y="5632450"/>
          <p14:tracePt t="214481" x="8197850" y="5626100"/>
          <p14:tracePt t="214498" x="8159750" y="5581650"/>
          <p14:tracePt t="214514" x="8108950" y="5480050"/>
          <p14:tracePt t="214531" x="8051800" y="5289550"/>
          <p14:tracePt t="214547" x="8020050" y="5168900"/>
          <p14:tracePt t="214564" x="8013700" y="5041900"/>
          <p14:tracePt t="214581" x="8026400" y="4908550"/>
          <p14:tracePt t="214598" x="8070850" y="4775200"/>
          <p14:tracePt t="214614" x="8153400" y="4635500"/>
          <p14:tracePt t="214631" x="8312150" y="4451350"/>
          <p14:tracePt t="214648" x="8369300" y="4400550"/>
          <p14:tracePt t="214664" x="8509000" y="4337050"/>
          <p14:tracePt t="214681" x="8553450" y="4311650"/>
          <p14:tracePt t="214698" x="8591550" y="4298950"/>
          <p14:tracePt t="214714" x="8616950" y="4292600"/>
          <p14:tracePt t="214731" x="8629650" y="4292600"/>
          <p14:tracePt t="214748" x="8636000" y="4292600"/>
          <p14:tracePt t="214764" x="8648700" y="4292600"/>
          <p14:tracePt t="214781" x="8674100" y="4311650"/>
          <p14:tracePt t="214797" x="8699500" y="4343400"/>
          <p14:tracePt t="214814" x="8724900" y="4368800"/>
          <p14:tracePt t="214831" x="8756650" y="4394200"/>
          <p14:tracePt t="214848" x="8788400" y="4438650"/>
          <p14:tracePt t="214864" x="8794750" y="4438650"/>
          <p14:tracePt t="214881" x="8801100" y="4451350"/>
          <p14:tracePt t="214898" x="8807450" y="4470400"/>
          <p14:tracePt t="214914" x="8807450" y="4476750"/>
          <p14:tracePt t="215130" x="8807450" y="4489450"/>
          <p14:tracePt t="215147" x="8807450" y="4495800"/>
          <p14:tracePt t="215164" x="8807450" y="4521200"/>
          <p14:tracePt t="215181" x="8807450" y="4533900"/>
          <p14:tracePt t="215297" x="8807450" y="4521200"/>
          <p14:tracePt t="215314" x="8807450" y="4502150"/>
          <p14:tracePt t="215331" x="8813800" y="4476750"/>
          <p14:tracePt t="215347" x="8820150" y="4464050"/>
          <p14:tracePt t="215413" x="8813800" y="4502150"/>
          <p14:tracePt t="215431" x="8813800" y="4521200"/>
          <p14:tracePt t="215447" x="8813800" y="4527550"/>
          <p14:tracePt t="215630" x="8813800" y="4559300"/>
          <p14:tracePt t="215647" x="8794750" y="4584700"/>
          <p14:tracePt t="215664" x="8794750" y="4591050"/>
          <p14:tracePt t="215680" x="8794750" y="4610100"/>
          <p14:tracePt t="215682" x="8788400" y="4610100"/>
          <p14:tracePt t="215713" x="8775700" y="4629150"/>
          <p14:tracePt t="215730" x="8769350" y="4641850"/>
          <p14:tracePt t="215747" x="8743950" y="4679950"/>
          <p14:tracePt t="215764" x="8718550" y="4724400"/>
          <p14:tracePt t="215780" x="8667750" y="4883150"/>
          <p14:tracePt t="215797" x="8578850" y="4997450"/>
          <p14:tracePt t="215813" x="8470900" y="5162550"/>
          <p14:tracePt t="215830" x="8369300" y="5302250"/>
          <p14:tracePt t="215847" x="8312150" y="5416550"/>
          <p14:tracePt t="215863" x="8267700" y="5524500"/>
          <p14:tracePt t="215880" x="8159750" y="5721350"/>
          <p14:tracePt t="215896" x="8051800" y="5848350"/>
          <p14:tracePt t="215913" x="7931150" y="5956300"/>
          <p14:tracePt t="215930" x="7816850" y="6045200"/>
          <p14:tracePt t="215947" x="7683500" y="6102350"/>
          <p14:tracePt t="215963" x="7556500" y="6140450"/>
          <p14:tracePt t="215980" x="7359650" y="6197600"/>
          <p14:tracePt t="215996" x="7188200" y="6235700"/>
          <p14:tracePt t="216013" x="6959600" y="6267450"/>
          <p14:tracePt t="216029" x="6705600" y="6292850"/>
          <p14:tracePt t="216046" x="6426200" y="6292850"/>
          <p14:tracePt t="216063" x="6165850" y="6299200"/>
          <p14:tracePt t="216080" x="5803900" y="6343650"/>
          <p14:tracePt t="216096" x="5613400" y="6381750"/>
          <p14:tracePt t="216113" x="5429250" y="6426200"/>
          <p14:tracePt t="216130" x="5270500" y="6464300"/>
          <p14:tracePt t="216146" x="5137150" y="6489700"/>
          <p14:tracePt t="216163" x="5029200" y="6527800"/>
          <p14:tracePt t="216180" x="4914900" y="6540500"/>
          <p14:tracePt t="216196" x="4730750" y="6546850"/>
          <p14:tracePt t="216213" x="4603750" y="6546850"/>
          <p14:tracePt t="216230" x="4502150" y="6546850"/>
          <p14:tracePt t="216246" x="4406900" y="6546850"/>
          <p14:tracePt t="216263" x="4337050" y="6527800"/>
          <p14:tracePt t="216280" x="4286250" y="6521450"/>
          <p14:tracePt t="216296" x="4248150" y="6515100"/>
          <p14:tracePt t="216312" x="4152900" y="6515100"/>
          <p14:tracePt t="216330" x="4070350" y="6515100"/>
          <p14:tracePt t="216346" x="3987800" y="6534150"/>
          <p14:tracePt t="216363" x="3892550" y="6559550"/>
          <p14:tracePt t="216380" x="3784600" y="6597650"/>
          <p14:tracePt t="216396" x="3638550" y="6635750"/>
          <p14:tracePt t="216412" x="3479800" y="6673850"/>
          <p14:tracePt t="216429" x="3219450" y="6737350"/>
          <p14:tracePt t="216446" x="3022600" y="6769100"/>
          <p14:tracePt t="216463" x="2870200" y="6788150"/>
          <p14:tracePt t="216479" x="2730500" y="6788150"/>
          <p14:tracePt t="216496" x="2609850" y="6794500"/>
          <p14:tracePt t="216512" x="2508250" y="6794500"/>
          <p14:tracePt t="216713" x="1619250" y="6426200"/>
          <p14:tracePt t="216729" x="1593850" y="6407150"/>
          <p14:tracePt t="216745" x="1568450" y="6381750"/>
          <p14:tracePt t="216762" x="1555750" y="6362700"/>
          <p14:tracePt t="216779" x="1530350" y="6337300"/>
          <p14:tracePt t="216796" x="1498600" y="6305550"/>
          <p14:tracePt t="216813" x="1473200" y="6267450"/>
          <p14:tracePt t="216829" x="1454150" y="6229350"/>
          <p14:tracePt t="216846" x="1447800" y="6178550"/>
          <p14:tracePt t="216862" x="1447800" y="6146800"/>
          <p14:tracePt t="216879" x="1441450" y="6096000"/>
          <p14:tracePt t="216896" x="1441450" y="6000750"/>
          <p14:tracePt t="216912" x="1441450" y="5905500"/>
          <p14:tracePt t="216929" x="1447800" y="5835650"/>
          <p14:tracePt t="216945" x="1473200" y="5746750"/>
          <p14:tracePt t="216962" x="1498600" y="5676900"/>
          <p14:tracePt t="216979" x="1517650" y="5613400"/>
          <p14:tracePt t="216995" x="1530350" y="5562600"/>
          <p14:tracePt t="217012" x="1543050" y="5537200"/>
          <p14:tracePt t="217029" x="1568450" y="5511800"/>
          <p14:tracePt t="217045" x="1581150" y="5473700"/>
          <p14:tracePt t="217062" x="1587500" y="5454650"/>
          <p14:tracePt t="217079" x="1600200" y="5429250"/>
          <p14:tracePt t="217095" x="1612900" y="5403850"/>
          <p14:tracePt t="217112" x="1631950" y="5365750"/>
          <p14:tracePt t="217129" x="1651000" y="5340350"/>
          <p14:tracePt t="217145" x="1663700" y="5314950"/>
          <p14:tracePt t="217162" x="1676400" y="5289550"/>
          <p14:tracePt t="217178" x="1689100" y="5264150"/>
          <p14:tracePt t="217196" x="1701800" y="5251450"/>
          <p14:tracePt t="217212" x="1708150" y="5238750"/>
          <p14:tracePt t="217228" x="1714500" y="5226050"/>
          <p14:tracePt t="217245" x="1720850" y="5226050"/>
          <p14:tracePt t="217262" x="1720850" y="5219700"/>
          <p14:tracePt t="217279" x="1727200" y="5219700"/>
          <p14:tracePt t="217312" x="1733550" y="5219700"/>
          <p14:tracePt t="217345" x="1739900" y="5213350"/>
          <p14:tracePt t="217362" x="1746250" y="5213350"/>
          <p14:tracePt t="217562" x="1758950" y="5219700"/>
          <p14:tracePt t="217578" x="1784350" y="5238750"/>
          <p14:tracePt t="217595" x="1790700" y="5251450"/>
          <p14:tracePt t="217611" x="1803400" y="5264150"/>
          <p14:tracePt t="217629" x="1822450" y="5270500"/>
          <p14:tracePt t="217645" x="1828800" y="5270500"/>
          <p14:tracePt t="217662" x="1835150" y="5270500"/>
          <p14:tracePt t="217678" x="1854200" y="5264150"/>
          <p14:tracePt t="217695" x="1879600" y="5257800"/>
          <p14:tracePt t="217712" x="1917700" y="5251450"/>
          <p14:tracePt t="217728" x="1924050" y="5251450"/>
          <p14:tracePt t="217745" x="1930400" y="5257800"/>
          <p14:tracePt t="217762" x="1936750" y="5264150"/>
          <p14:tracePt t="217778" x="1943100" y="5270500"/>
          <p14:tracePt t="217795" x="1968500" y="5283200"/>
          <p14:tracePt t="217811" x="1981200" y="5283200"/>
          <p14:tracePt t="217828" x="2019300" y="5295900"/>
          <p14:tracePt t="217844" x="2032000" y="5295900"/>
          <p14:tracePt t="217862" x="2044700" y="5308600"/>
          <p14:tracePt t="217878" x="2057400" y="5314950"/>
          <p14:tracePt t="217894" x="2076450" y="5327650"/>
          <p14:tracePt t="217912" x="2108200" y="5365750"/>
          <p14:tracePt t="217928" x="2133600" y="5391150"/>
          <p14:tracePt t="217944" x="2159000" y="5416550"/>
          <p14:tracePt t="217961" x="2190750" y="5454650"/>
          <p14:tracePt t="217978" x="2216150" y="5480050"/>
          <p14:tracePt t="217994" x="2241550" y="5518150"/>
          <p14:tracePt t="218012" x="2279650" y="5556250"/>
          <p14:tracePt t="218028" x="2286000" y="5575300"/>
          <p14:tracePt t="218044" x="2298700" y="5594350"/>
          <p14:tracePt t="218061" x="2317750" y="5600700"/>
          <p14:tracePt t="218078" x="2330450" y="5619750"/>
          <p14:tracePt t="218094" x="2343150" y="5638800"/>
          <p14:tracePt t="218111" x="2362200" y="5657850"/>
          <p14:tracePt t="218127" x="2381250" y="5683250"/>
          <p14:tracePt t="218144" x="2393950" y="5708650"/>
          <p14:tracePt t="218161" x="2406650" y="5715000"/>
          <p14:tracePt t="218294" x="2406650" y="5721350"/>
          <p14:tracePt t="218394" x="2413000" y="5727700"/>
          <p14:tracePt t="218411" x="2419350" y="5734050"/>
          <p14:tracePt t="218460" x="2419350" y="5740400"/>
          <p14:tracePt t="218511" x="2413000" y="5765800"/>
          <p14:tracePt t="218527" x="2387600" y="5791200"/>
          <p14:tracePt t="218544" x="2368550" y="5810250"/>
          <p14:tracePt t="218560" x="2355850" y="5829300"/>
          <p14:tracePt t="218577" x="2349500" y="5829300"/>
          <p14:tracePt t="218594" x="2343150" y="5829300"/>
          <p14:tracePt t="218611" x="2324100" y="5835650"/>
          <p14:tracePt t="218627" x="2317750" y="5835650"/>
          <p14:tracePt t="218644" x="2298700" y="5842000"/>
          <p14:tracePt t="218660" x="2292350" y="5848350"/>
          <p14:tracePt t="218677" x="2286000" y="5848350"/>
          <p14:tracePt t="218761" x="2279650" y="5848350"/>
          <p14:tracePt t="218844" x="2273300" y="5842000"/>
          <p14:tracePt t="218861" x="2266950" y="5835650"/>
          <p14:tracePt t="222657" x="2298700" y="5822950"/>
          <p14:tracePt t="222673" x="2432050" y="5810250"/>
          <p14:tracePt t="222690" x="2647950" y="5810250"/>
          <p14:tracePt t="222707" x="2787650" y="5803900"/>
          <p14:tracePt t="222723" x="2901950" y="5803900"/>
          <p14:tracePt t="222740" x="3048000" y="5810250"/>
          <p14:tracePt t="222757" x="3263900" y="5835650"/>
          <p14:tracePt t="222774" x="3397250" y="5873750"/>
          <p14:tracePt t="222790" x="3536950" y="5911850"/>
          <p14:tracePt t="222807" x="3638550" y="5930900"/>
          <p14:tracePt t="222823" x="3759200" y="5937250"/>
          <p14:tracePt t="222840" x="3860800" y="5937250"/>
          <p14:tracePt t="222857" x="3981450" y="5956300"/>
          <p14:tracePt t="222874" x="4083050" y="5975350"/>
          <p14:tracePt t="222890" x="4114800" y="5975350"/>
          <p14:tracePt t="222907" x="4140200" y="5981700"/>
          <p14:tracePt t="222923" x="4159250" y="5988050"/>
          <p14:tracePt t="222940" x="4171950" y="5988050"/>
          <p14:tracePt t="222957" x="4184650" y="5988050"/>
          <p14:tracePt t="222974" x="4191000" y="5988050"/>
          <p14:tracePt t="222990" x="4197350" y="5988050"/>
          <p14:tracePt t="223007" x="4210050" y="5988050"/>
          <p14:tracePt t="223023" x="4216400" y="5988050"/>
          <p14:tracePt t="223040" x="4222750" y="5988050"/>
          <p14:tracePt t="223140" x="4254500" y="5962650"/>
          <p14:tracePt t="223156" x="4279900" y="5937250"/>
          <p14:tracePt t="223173" x="4311650" y="5905500"/>
          <p14:tracePt t="223190" x="4337050" y="5880100"/>
          <p14:tracePt t="223207" x="4362450" y="5848350"/>
          <p14:tracePt t="223223" x="4394200" y="5810250"/>
          <p14:tracePt t="223239" x="4419600" y="5778500"/>
          <p14:tracePt t="223256" x="4470400" y="5727700"/>
          <p14:tracePt t="223273" x="4495800" y="5695950"/>
          <p14:tracePt t="223290" x="4508500" y="5683250"/>
          <p14:tracePt t="223306" x="4514850" y="5664200"/>
          <p14:tracePt t="223323" x="4521200" y="5645150"/>
          <p14:tracePt t="223340" x="4533900" y="5619750"/>
          <p14:tracePt t="223356" x="4552950" y="5581650"/>
          <p14:tracePt t="223373" x="4572000" y="5549900"/>
          <p14:tracePt t="223390" x="4584700" y="5511800"/>
          <p14:tracePt t="223406" x="4616450" y="5473700"/>
          <p14:tracePt t="223422" x="4635500" y="5435600"/>
          <p14:tracePt t="223439" x="4660900" y="5384800"/>
          <p14:tracePt t="223456" x="4692650" y="5346700"/>
          <p14:tracePt t="223473" x="4724400" y="5308600"/>
          <p14:tracePt t="223490" x="4737100" y="5302250"/>
          <p14:tracePt t="223506" x="4749800" y="5295900"/>
          <p14:tracePt t="223523" x="4762500" y="5289550"/>
          <p14:tracePt t="223540" x="4787900" y="5270500"/>
          <p14:tracePt t="223556" x="4851400" y="5245100"/>
          <p14:tracePt t="223573" x="4984750" y="5181600"/>
          <p14:tracePt t="223589" x="5372100" y="5035550"/>
          <p14:tracePt t="223606" x="5791200" y="4914900"/>
          <p14:tracePt t="223623" x="6267450" y="4749800"/>
          <p14:tracePt t="223639" x="6616700" y="4686300"/>
          <p14:tracePt t="223656" x="6807200" y="4648200"/>
          <p14:tracePt t="223673" x="6908800" y="4603750"/>
          <p14:tracePt t="223690" x="6915150" y="4597400"/>
          <p14:tracePt t="223773" x="6858000" y="4660900"/>
          <p14:tracePt t="223789" x="6756400" y="4762500"/>
          <p14:tracePt t="223806" x="6521450" y="5016500"/>
          <p14:tracePt t="223823" x="6343650" y="5181600"/>
          <p14:tracePt t="223839" x="6115050" y="5327650"/>
          <p14:tracePt t="223856" x="5842000" y="5467350"/>
          <p14:tracePt t="223873" x="5486400" y="5626100"/>
          <p14:tracePt t="223889" x="5340350" y="5664200"/>
          <p14:tracePt t="223905" x="5245100" y="5689600"/>
          <p14:tracePt t="223923" x="5213350" y="5708650"/>
          <p14:tracePt t="223939" x="5149850" y="5721350"/>
          <p14:tracePt t="223955" x="5067300" y="5759450"/>
          <p14:tracePt t="223972" x="4959350" y="5778500"/>
          <p14:tracePt t="223989" x="4851400" y="5803900"/>
          <p14:tracePt t="224005" x="4692650" y="5829300"/>
          <p14:tracePt t="224022" x="4584700" y="5842000"/>
          <p14:tracePt t="224039" x="4489450" y="5854700"/>
          <p14:tracePt t="224055" x="4419600" y="5873750"/>
          <p14:tracePt t="224073" x="4368800" y="5880100"/>
          <p14:tracePt t="224089" x="4330700" y="5880100"/>
          <p14:tracePt t="224105" x="4292600" y="5880100"/>
          <p14:tracePt t="224122" x="4279900" y="5867400"/>
          <p14:tracePt t="224139" x="4273550" y="5867400"/>
          <p14:tracePt t="224222" x="4273550" y="5854700"/>
          <p14:tracePt t="224339" x="4267200" y="5854700"/>
          <p14:tracePt t="224355" x="4267200" y="5861050"/>
          <p14:tracePt t="224505" x="4273550" y="5835650"/>
          <p14:tracePt t="224522" x="4292600" y="5797550"/>
          <p14:tracePt t="224539" x="4337050" y="5721350"/>
          <p14:tracePt t="224555" x="4368800" y="5670550"/>
          <p14:tracePt t="224572" x="4394200" y="5626100"/>
          <p14:tracePt t="224588" x="4406900" y="5600700"/>
          <p14:tracePt t="224605" x="4413250" y="5581650"/>
          <p14:tracePt t="224622" x="4419600" y="5568950"/>
          <p14:tracePt t="224639" x="4432300" y="5537200"/>
          <p14:tracePt t="224655" x="4438650" y="5511800"/>
          <p14:tracePt t="224671" x="4438650" y="5486400"/>
          <p14:tracePt t="224688" x="4438650" y="5480050"/>
          <p14:tracePt t="224738" x="4438650" y="5530850"/>
          <p14:tracePt t="224755" x="4451350" y="5702300"/>
          <p14:tracePt t="224771" x="4470400" y="5816600"/>
          <p14:tracePt t="224788" x="4476750" y="5924550"/>
          <p14:tracePt t="224805" x="4495800" y="6007100"/>
          <p14:tracePt t="224822" x="4508500" y="6032500"/>
          <p14:tracePt t="224838" x="4514850" y="6051550"/>
          <p14:tracePt t="224855" x="4521200" y="6051550"/>
          <p14:tracePt t="224871" x="4521200" y="6057900"/>
          <p14:tracePt t="224888" x="4521200" y="6070600"/>
          <p14:tracePt t="225121" x="4508500" y="6076950"/>
          <p14:tracePt t="225138" x="4489450" y="6096000"/>
          <p14:tracePt t="225154" x="4464050" y="6121400"/>
          <p14:tracePt t="225171" x="4438650" y="6140450"/>
          <p14:tracePt t="225187" x="4419600" y="6153150"/>
          <p14:tracePt t="225204" x="4400550" y="6159500"/>
          <p14:tracePt t="225221" x="4362450" y="6165850"/>
          <p14:tracePt t="225237" x="4292600" y="6165850"/>
          <p14:tracePt t="225254" x="4260850" y="6165850"/>
          <p14:tracePt t="225271" x="4229100" y="6165850"/>
          <p14:tracePt t="225288" x="4191000" y="6159500"/>
          <p14:tracePt t="225304" x="4159250" y="6159500"/>
          <p14:tracePt t="225321" x="4146550" y="6153150"/>
          <p14:tracePt t="225338" x="4108450" y="6153150"/>
          <p14:tracePt t="225354" x="4083050" y="6153150"/>
          <p14:tracePt t="225371" x="4051300" y="6153150"/>
          <p14:tracePt t="225388" x="4006850" y="6153150"/>
          <p14:tracePt t="225404" x="3917950" y="6134100"/>
          <p14:tracePt t="225421" x="3822700" y="6108700"/>
          <p14:tracePt t="225438" x="3740150" y="6102350"/>
          <p14:tracePt t="225454" x="3594100" y="6096000"/>
          <p14:tracePt t="225471" x="3486150" y="6108700"/>
          <p14:tracePt t="225488" x="3378200" y="6140450"/>
          <p14:tracePt t="225504" x="3270250" y="6178550"/>
          <p14:tracePt t="225521" x="3194050" y="6210300"/>
          <p14:tracePt t="225537" x="3117850" y="6242050"/>
          <p14:tracePt t="225554" x="3048000" y="6267450"/>
          <p14:tracePt t="225571" x="2984500" y="6292850"/>
          <p14:tracePt t="225588" x="2946400" y="6299200"/>
          <p14:tracePt t="225604" x="2901950" y="6299200"/>
          <p14:tracePt t="225621" x="2876550" y="6299200"/>
          <p14:tracePt t="225637" x="2851150" y="6299200"/>
          <p14:tracePt t="225654" x="2844800" y="6299200"/>
          <p14:tracePt t="225671" x="2819400" y="6299200"/>
          <p14:tracePt t="225688" x="2806700" y="6305550"/>
          <p14:tracePt t="225704" x="2781300" y="6324600"/>
          <p14:tracePt t="225720" x="2762250" y="6330950"/>
          <p14:tracePt t="225737" x="2736850" y="6337300"/>
          <p14:tracePt t="225754" x="2724150" y="6337300"/>
          <p14:tracePt t="225771" x="2717800" y="6337300"/>
          <p14:tracePt t="225804" x="2711450" y="6330950"/>
          <p14:tracePt t="225820" x="2698750" y="6330950"/>
          <p14:tracePt t="225953" x="2692400" y="6330950"/>
          <p14:tracePt t="225970" x="2654300" y="6350000"/>
          <p14:tracePt t="225987" x="2603500" y="6381750"/>
          <p14:tracePt t="225988" x="2584450" y="6394450"/>
          <p14:tracePt t="226004" x="2565400" y="6407150"/>
          <p14:tracePt t="226020" x="2514600" y="6432550"/>
          <p14:tracePt t="226037" x="2470150" y="6464300"/>
          <p14:tracePt t="226054" x="2413000" y="6496050"/>
          <p14:tracePt t="226820" x="1816100" y="6432550"/>
          <p14:tracePt t="226836" x="1816100" y="6426200"/>
          <p14:tracePt t="226853" x="1816100" y="6413500"/>
          <p14:tracePt t="226870" x="1816100" y="6400800"/>
          <p14:tracePt t="226886" x="1816100" y="6381750"/>
          <p14:tracePt t="226903" x="1816100" y="6343650"/>
          <p14:tracePt t="226919" x="1816100" y="6324600"/>
          <p14:tracePt t="226936" x="1816100" y="6299200"/>
          <p14:tracePt t="226952" x="1828800" y="6273800"/>
          <p14:tracePt t="226969" x="1841500" y="6242050"/>
          <p14:tracePt t="226986" x="1866900" y="6203950"/>
          <p14:tracePt t="227003" x="1911350" y="6134100"/>
          <p14:tracePt t="227019" x="1930400" y="6108700"/>
          <p14:tracePt t="227036" x="1936750" y="6096000"/>
          <p14:tracePt t="227119" x="1936750" y="6089650"/>
          <p14:tracePt t="227136" x="1936750" y="6076950"/>
          <p14:tracePt t="227153" x="1936750" y="6070600"/>
          <p14:tracePt t="227169" x="1936750" y="6064250"/>
          <p14:tracePt t="227253" x="1930400" y="6051550"/>
          <p14:tracePt t="227269" x="1924050" y="6038850"/>
          <p14:tracePt t="227286" x="1911350" y="6038850"/>
          <p14:tracePt t="227302" x="1892300" y="6038850"/>
          <p14:tracePt t="227319" x="1866900" y="6051550"/>
          <p14:tracePt t="227385" x="1866900" y="6045200"/>
          <p14:tracePt t="227402" x="1860550" y="6045200"/>
          <p14:tracePt t="227585" x="1860550" y="6038850"/>
          <p14:tracePt t="227603" x="1860550" y="6013450"/>
          <p14:tracePt t="227619" x="1860550" y="6007100"/>
          <p14:tracePt t="227719" x="1873250" y="6007100"/>
          <p14:tracePt t="227735" x="1892300" y="6007100"/>
          <p14:tracePt t="227752" x="1905000" y="5994400"/>
          <p14:tracePt t="227769" x="1917700" y="5994400"/>
          <p14:tracePt t="227785" x="1936750" y="5988050"/>
          <p14:tracePt t="227802" x="1955800" y="5988050"/>
          <p14:tracePt t="227818" x="1987550" y="5988050"/>
          <p14:tracePt t="227835" x="2012950" y="5988050"/>
          <p14:tracePt t="227852" x="2038350" y="5988050"/>
          <p14:tracePt t="227869" x="2057400" y="5988050"/>
          <p14:tracePt t="227885" x="2070100" y="5988050"/>
          <p14:tracePt t="227902" x="2082800" y="5988050"/>
          <p14:tracePt t="227919" x="2101850" y="5988050"/>
          <p14:tracePt t="227935" x="2127250" y="5988050"/>
          <p14:tracePt t="227952" x="2139950" y="5988050"/>
          <p14:tracePt t="227969" x="2159000" y="5981700"/>
          <p14:tracePt t="227985" x="2171700" y="5981700"/>
          <p14:tracePt t="228002" x="2184400" y="5981700"/>
          <p14:tracePt t="228019" x="2235200" y="6013450"/>
          <p14:tracePt t="228035" x="2247900" y="6026150"/>
          <p14:tracePt t="228051" x="2286000" y="6064250"/>
          <p14:tracePt t="228069" x="2311400" y="6064250"/>
          <p14:tracePt t="228085" x="2330450" y="6064250"/>
          <p14:tracePt t="228102" x="2343150" y="6057900"/>
          <p14:tracePt t="228119" x="2381250" y="6038850"/>
          <p14:tracePt t="228135" x="2406650" y="6032500"/>
          <p14:tracePt t="228151" x="2425700" y="6032500"/>
          <p14:tracePt t="228168" x="2444750" y="6032500"/>
          <p14:tracePt t="228185" x="2470150" y="6032500"/>
          <p14:tracePt t="228201" x="2489200" y="6032500"/>
          <p14:tracePt t="228218" x="2501900" y="6032500"/>
          <p14:tracePt t="228235" x="2540000" y="6019800"/>
          <p14:tracePt t="228251" x="2565400" y="6013450"/>
          <p14:tracePt t="228268" x="2590800" y="6007100"/>
          <p14:tracePt t="228285" x="2628900" y="5988050"/>
          <p14:tracePt t="228302" x="2717800" y="5962650"/>
          <p14:tracePt t="228318" x="2863850" y="5924550"/>
          <p14:tracePt t="228335" x="3073400" y="5892800"/>
          <p14:tracePt t="228351" x="3238500" y="5880100"/>
          <p14:tracePt t="228368" x="3384550" y="5886450"/>
          <p14:tracePt t="228385" x="3467100" y="5911850"/>
          <p14:tracePt t="228401" x="3492500" y="5924550"/>
          <p14:tracePt t="228518" x="3505200" y="5930900"/>
          <p14:tracePt t="228534" x="3517900" y="5943600"/>
          <p14:tracePt t="228551" x="3530600" y="5956300"/>
          <p14:tracePt t="228568" x="3543300" y="5956300"/>
          <p14:tracePt t="228584" x="3556000" y="5956300"/>
          <p14:tracePt t="228601" x="3568700" y="5956300"/>
          <p14:tracePt t="228618" x="3587750" y="5956300"/>
          <p14:tracePt t="228634" x="3606800" y="5956300"/>
          <p14:tracePt t="228651" x="3619500" y="5956300"/>
          <p14:tracePt t="228668" x="3632200" y="5956300"/>
          <p14:tracePt t="228684" x="3670300" y="5969000"/>
          <p14:tracePt t="228701" x="3695700" y="5988050"/>
          <p14:tracePt t="228718" x="3727450" y="6007100"/>
          <p14:tracePt t="228734" x="3752850" y="6013450"/>
          <p14:tracePt t="228751" x="3759200" y="6019800"/>
          <p14:tracePt t="228801" x="3765550" y="6019800"/>
          <p14:tracePt t="228818" x="3784600" y="6013450"/>
          <p14:tracePt t="228834" x="3810000" y="6007100"/>
          <p14:tracePt t="228851" x="3835400" y="6007100"/>
          <p14:tracePt t="228868" x="3860800" y="6000750"/>
          <p14:tracePt t="228884" x="3879850" y="6000750"/>
          <p14:tracePt t="228901" x="3905250" y="6000750"/>
          <p14:tracePt t="228901" x="3917950" y="6000750"/>
          <p14:tracePt t="228918" x="3930650" y="6000750"/>
          <p14:tracePt t="228934" x="3949700" y="6000750"/>
          <p14:tracePt t="228951" x="3975100" y="5981700"/>
          <p14:tracePt t="228968" x="4000500" y="5956300"/>
          <p14:tracePt t="228984" x="4025900" y="5924550"/>
          <p14:tracePt t="229001" x="4057650" y="5899150"/>
          <p14:tracePt t="229001" x="4057650" y="5892800"/>
          <p14:tracePt t="229017" x="4070350" y="5873750"/>
          <p14:tracePt t="229034" x="4083050" y="5867400"/>
          <p14:tracePt t="229134" x="4083050" y="5861050"/>
          <p14:tracePt t="229217" x="4089400" y="5867400"/>
          <p14:tracePt t="229234" x="4095750" y="5892800"/>
          <p14:tracePt t="229251" x="4102100" y="5930900"/>
          <p14:tracePt t="229267" x="4102100" y="5949950"/>
          <p14:tracePt t="229284" x="4102100" y="5962650"/>
          <p14:tracePt t="229301" x="4102100" y="5969000"/>
          <p14:tracePt t="229350" x="4102100" y="5975350"/>
          <p14:tracePt t="229367" x="4095750" y="5981700"/>
          <p14:tracePt t="229467" x="4114800" y="5956300"/>
          <p14:tracePt t="229483" x="4140200" y="5924550"/>
          <p14:tracePt t="229500" x="4248150" y="5829300"/>
          <p14:tracePt t="229517" x="4324350" y="5791200"/>
          <p14:tracePt t="229534" x="4381500" y="5759450"/>
          <p14:tracePt t="229550" x="4406900" y="5753100"/>
          <p14:tracePt t="229567" x="4432300" y="5753100"/>
          <p14:tracePt t="229583" x="4470400" y="5791200"/>
          <p14:tracePt t="229600" x="4489450" y="5835650"/>
          <p14:tracePt t="229617" x="4489450" y="5867400"/>
          <p14:tracePt t="229633" x="4489450" y="5899150"/>
          <p14:tracePt t="229650" x="4489450" y="5924550"/>
          <p14:tracePt t="229667" x="4489450" y="5949950"/>
          <p14:tracePt t="229684" x="4489450" y="5962650"/>
          <p14:tracePt t="229850" x="4489450" y="5956300"/>
          <p14:tracePt t="229950" x="4483100" y="5969000"/>
          <p14:tracePt t="229967" x="4470400" y="5988050"/>
          <p14:tracePt t="230050" x="4489450" y="5943600"/>
          <p14:tracePt t="230067" x="4502150" y="5918200"/>
          <p14:tracePt t="230083" x="4502150" y="5911850"/>
          <p14:tracePt t="230133" x="4502150" y="5962650"/>
          <p14:tracePt t="230150" x="4502150" y="6013450"/>
          <p14:tracePt t="230166" x="4502150" y="6038850"/>
          <p14:tracePt t="230349" x="4476750" y="6013450"/>
          <p14:tracePt t="230366" x="4438650" y="5981700"/>
          <p14:tracePt t="230383" x="4425950" y="5969000"/>
          <p14:tracePt t="230400" x="4419600" y="5962650"/>
          <p14:tracePt t="230433" x="4413250" y="5962650"/>
          <p14:tracePt t="230449" x="4406900" y="5969000"/>
          <p14:tracePt t="230466" x="4387850" y="5988050"/>
          <p14:tracePt t="230482" x="4375150" y="5994400"/>
          <p14:tracePt t="230500" x="4362450" y="6007100"/>
          <p14:tracePt t="230516" x="4343400" y="6013450"/>
          <p14:tracePt t="230533" x="4318000" y="6026150"/>
          <p14:tracePt t="230550" x="4260850" y="6045200"/>
          <p14:tracePt t="230566" x="4191000" y="6076950"/>
          <p14:tracePt t="230583" x="4083050" y="6115050"/>
          <p14:tracePt t="230600" x="3937000" y="6153150"/>
          <p14:tracePt t="230616" x="3816350" y="6165850"/>
          <p14:tracePt t="230633" x="3714750" y="6165850"/>
          <p14:tracePt t="230650" x="3606800" y="6153150"/>
          <p14:tracePt t="230666" x="3429000" y="6096000"/>
          <p14:tracePt t="230683" x="3321050" y="6057900"/>
          <p14:tracePt t="230699" x="3213100" y="6032500"/>
          <p14:tracePt t="230716" x="3105150" y="6013450"/>
          <p14:tracePt t="230733" x="3003550" y="6007100"/>
          <p14:tracePt t="230749" x="2895600" y="6007100"/>
          <p14:tracePt t="230752" x="2857500" y="6007100"/>
          <p14:tracePt t="230766" x="2819400" y="6007100"/>
          <p14:tracePt t="230782" x="2749550" y="6007100"/>
          <p14:tracePt t="230799" x="2717800" y="6026150"/>
          <p14:tracePt t="230816" x="2673350" y="6051550"/>
          <p14:tracePt t="230833" x="2616200" y="6083300"/>
          <p14:tracePt t="230849" x="2559050" y="6108700"/>
          <p14:tracePt t="230865" x="2501900" y="6108700"/>
          <p14:tracePt t="230883" x="2438400" y="6108700"/>
          <p14:tracePt t="230899" x="2413000" y="6089650"/>
          <p14:tracePt t="230915" x="2400300" y="6083300"/>
          <p14:tracePt t="230933" x="2393950" y="6083300"/>
          <p14:tracePt t="230983" x="2387600" y="6083300"/>
          <p14:tracePt t="231082" x="2374900" y="6102350"/>
          <p14:tracePt t="231099" x="2374900" y="6140450"/>
          <p14:tracePt t="231115" x="2393950" y="6172200"/>
          <p14:tracePt t="231133" x="2413000" y="6242050"/>
          <p14:tracePt t="231149" x="2425700" y="6267450"/>
          <p14:tracePt t="231165" x="2457450" y="6318250"/>
          <p14:tracePt t="231182" x="2482850" y="6362700"/>
          <p14:tracePt t="231199" x="2501900" y="6388100"/>
          <p14:tracePt t="231215" x="2520950" y="6413500"/>
          <p14:tracePt t="231232" x="2527300" y="6419850"/>
          <p14:tracePt t="231283" x="2533650" y="6419850"/>
          <p14:tracePt t="231332" x="2552700" y="6432550"/>
          <p14:tracePt t="231349" x="2578100" y="6445250"/>
          <p14:tracePt t="231365" x="2597150" y="6457950"/>
          <p14:tracePt t="231382" x="2609850" y="6470650"/>
          <p14:tracePt t="231399" x="2628900" y="6477000"/>
          <p14:tracePt t="231415" x="2647950" y="6477000"/>
          <p14:tracePt t="231432" x="2673350" y="6477000"/>
          <p14:tracePt t="231449" x="2711450" y="6470650"/>
          <p14:tracePt t="231465" x="2743200" y="6451600"/>
          <p14:tracePt t="231482" x="2787650" y="6438900"/>
          <p14:tracePt t="231499" x="2863850" y="6432550"/>
          <p14:tracePt t="231515" x="2914650" y="6432550"/>
          <p14:tracePt t="231532" x="2959100" y="6451600"/>
          <p14:tracePt t="231548" x="2990850" y="6477000"/>
          <p14:tracePt t="231565" x="3041650" y="6483350"/>
          <p14:tracePt t="231582" x="3098800" y="6483350"/>
          <p14:tracePt t="231599" x="3181350" y="6464300"/>
          <p14:tracePt t="231615" x="3282950" y="6426200"/>
          <p14:tracePt t="231631" x="3365500" y="6381750"/>
          <p14:tracePt t="231648" x="3473450" y="6324600"/>
          <p14:tracePt t="231665" x="3505200" y="6305550"/>
          <p14:tracePt t="231682" x="3517900" y="6305550"/>
          <p14:tracePt t="231698" x="3536950" y="6305550"/>
          <p14:tracePt t="231715" x="3568700" y="6324600"/>
          <p14:tracePt t="231732" x="3613150" y="6356350"/>
          <p14:tracePt t="231734" x="3651250" y="6369050"/>
          <p14:tracePt t="231748" x="3727450" y="6388100"/>
          <p14:tracePt t="231765" x="3816350" y="6394450"/>
          <p14:tracePt t="231782" x="3873500" y="6394450"/>
          <p14:tracePt t="231798" x="3898900" y="6394450"/>
          <p14:tracePt t="231815" x="3917950" y="6381750"/>
          <p14:tracePt t="231832" x="3937000" y="6381750"/>
          <p14:tracePt t="231848" x="3949700" y="6375400"/>
          <p14:tracePt t="231865" x="3956050" y="6375400"/>
          <p14:tracePt t="231882" x="3968750" y="6375400"/>
          <p14:tracePt t="231898" x="3987800" y="6375400"/>
          <p14:tracePt t="231914" x="4013200" y="6375400"/>
          <p14:tracePt t="231932" x="4038600" y="6388100"/>
          <p14:tracePt t="231948" x="4064000" y="6400800"/>
          <p14:tracePt t="231964" x="4083050" y="6407150"/>
          <p14:tracePt t="231982" x="4089400" y="6407150"/>
          <p14:tracePt t="232081" x="4095750" y="6407150"/>
          <p14:tracePt t="232098" x="4108450" y="6426200"/>
          <p14:tracePt t="232114" x="4114800" y="6445250"/>
          <p14:tracePt t="232364" x="4114800" y="6426200"/>
          <p14:tracePt t="232381" x="4108450" y="6400800"/>
          <p14:tracePt t="232397" x="4108450" y="6388100"/>
          <p14:tracePt t="232464" x="4108450" y="6394450"/>
          <p14:tracePt t="232481" x="4140200" y="6407150"/>
          <p14:tracePt t="232548" x="4146550" y="6400800"/>
          <p14:tracePt t="232564" x="4152900" y="6400800"/>
          <p14:tracePt t="232581" x="4165600" y="6388100"/>
          <p14:tracePt t="232598" x="4165600" y="6381750"/>
          <p14:tracePt t="232647" x="4171950" y="6394450"/>
          <p14:tracePt t="232664" x="4184650" y="6419850"/>
          <p14:tracePt t="232680" x="4191000" y="6419850"/>
          <p14:tracePt t="232698" x="4191000" y="6426200"/>
          <p14:tracePt t="232797" x="4216400" y="6445250"/>
          <p14:tracePt t="232814" x="4241800" y="6464300"/>
          <p14:tracePt t="232830" x="4267200" y="6489700"/>
          <p14:tracePt t="232847" x="4279900" y="6489700"/>
          <p14:tracePt t="232881" x="4286250" y="6489700"/>
          <p14:tracePt t="232897" x="4298950" y="6483350"/>
          <p14:tracePt t="232915" x="4311650" y="6477000"/>
          <p14:tracePt t="232931" x="4330700" y="6464300"/>
          <p14:tracePt t="232947" x="4343400" y="6457950"/>
          <p14:tracePt t="232964" x="4356100" y="6457950"/>
          <p14:tracePt t="232981" x="4368800" y="6457950"/>
          <p14:tracePt t="232997" x="4375150" y="6457950"/>
          <p14:tracePt t="233014" x="4387850" y="6457950"/>
          <p14:tracePt t="233030" x="4400550" y="6457950"/>
          <p14:tracePt t="233047" x="4406900" y="6457950"/>
          <p14:tracePt t="233064" x="4413250" y="6445250"/>
          <p14:tracePt t="233080" x="4425950" y="6426200"/>
          <p14:tracePt t="233097" x="4457700" y="6400800"/>
          <p14:tracePt t="233114" x="4483100" y="6375400"/>
          <p14:tracePt t="233131" x="4521200" y="6330950"/>
          <p14:tracePt t="233147" x="4533900" y="6318250"/>
          <p14:tracePt t="233163" x="4552950" y="6299200"/>
          <p14:tracePt t="233263" x="4559300" y="6273800"/>
          <p14:tracePt t="233280" x="4565650" y="6248400"/>
          <p14:tracePt t="233297" x="4578350" y="6223000"/>
          <p14:tracePt t="233314" x="4584700" y="6197600"/>
          <p14:tracePt t="233330" x="4591050" y="6172200"/>
          <p14:tracePt t="233347" x="4603750" y="6153150"/>
          <p14:tracePt t="233480" x="4603750" y="6146800"/>
          <p14:tracePt t="233580" x="4597400" y="6153150"/>
          <p14:tracePt t="233597" x="4597400" y="6165850"/>
          <p14:tracePt t="233713" x="4591050" y="6178550"/>
          <p14:tracePt t="233730" x="4584700" y="6191250"/>
          <p14:tracePt t="233747" x="4578350" y="6216650"/>
          <p14:tracePt t="233749" x="4572000" y="6229350"/>
          <p14:tracePt t="233763" x="4572000" y="6242050"/>
          <p14:tracePt t="233780" x="4565650" y="6267450"/>
          <p14:tracePt t="233796" x="4552950" y="6305550"/>
          <p14:tracePt t="233813" x="4546600" y="6318250"/>
          <p14:tracePt t="233913" x="4546600" y="6324600"/>
          <p14:tracePt t="233930" x="4546600" y="6337300"/>
          <p14:tracePt t="233946" x="4552950" y="6356350"/>
          <p14:tracePt t="233963" x="4559300" y="6362700"/>
          <p14:tracePt t="233979" x="4565650" y="6369050"/>
          <p14:tracePt t="233996" x="4572000" y="6369050"/>
          <p14:tracePt t="234013" x="4584700" y="6369050"/>
          <p14:tracePt t="234030" x="4610100" y="6369050"/>
          <p14:tracePt t="234046" x="4635500" y="6362700"/>
          <p14:tracePt t="234063" x="4660900" y="6356350"/>
          <p14:tracePt t="234079" x="4686300" y="6343650"/>
          <p14:tracePt t="234096" x="4711700" y="6337300"/>
          <p14:tracePt t="234113" x="4762500" y="6324600"/>
          <p14:tracePt t="234129" x="4787900" y="6318250"/>
          <p14:tracePt t="234146" x="4806950" y="6318250"/>
          <p14:tracePt t="234163" x="4838700" y="6324600"/>
          <p14:tracePt t="234179" x="4914900" y="6330950"/>
          <p14:tracePt t="234196" x="5016500" y="6330950"/>
          <p14:tracePt t="234213" x="5149850" y="6311900"/>
          <p14:tracePt t="234229" x="5384800" y="6254750"/>
          <p14:tracePt t="234246" x="5543550" y="6210300"/>
          <p14:tracePt t="234263" x="5670550" y="6172200"/>
          <p14:tracePt t="234279" x="5740400" y="6159500"/>
          <p14:tracePt t="234295" x="5759450" y="6159500"/>
          <p14:tracePt t="234313" x="5772150" y="6153150"/>
          <p14:tracePt t="234330" x="5791200" y="6153150"/>
          <p14:tracePt t="234346" x="5810250" y="6153150"/>
          <p14:tracePt t="234363" x="5835650" y="6165850"/>
          <p14:tracePt t="234379" x="5854700" y="6178550"/>
          <p14:tracePt t="234379" x="5861050" y="6184900"/>
          <p14:tracePt t="234396" x="5880100" y="6191250"/>
          <p14:tracePt t="234413" x="5892800" y="6203950"/>
          <p14:tracePt t="234430" x="5905500" y="6203950"/>
          <p14:tracePt t="234445" x="5918200" y="6203950"/>
          <p14:tracePt t="234462" x="5930900" y="6191250"/>
          <p14:tracePt t="234479" x="5949950" y="6178550"/>
          <p14:tracePt t="234495" x="5956300" y="6172200"/>
          <p14:tracePt t="234529" x="5962650" y="6178550"/>
          <p14:tracePt t="234546" x="5988050" y="6210300"/>
          <p14:tracePt t="234562" x="6013450" y="6242050"/>
          <p14:tracePt t="234579" x="6026150" y="6261100"/>
          <p14:tracePt t="234645" x="6026150" y="6254750"/>
          <p14:tracePt t="234662" x="6032500" y="6248400"/>
          <p14:tracePt t="235195" x="6026150" y="6248400"/>
          <p14:tracePt t="235212" x="6019800" y="6248400"/>
          <p14:tracePt t="235228" x="6000750" y="6261100"/>
          <p14:tracePt t="235245" x="5981700" y="6267450"/>
          <p14:tracePt t="235262" x="5956300" y="6273800"/>
          <p14:tracePt t="235265" x="5937250" y="6273800"/>
          <p14:tracePt t="235279" x="5905500" y="6273800"/>
          <p14:tracePt t="235295" x="5880100" y="6273800"/>
          <p14:tracePt t="235312" x="5854700" y="6267450"/>
          <p14:tracePt t="235328" x="5829300" y="6267450"/>
          <p14:tracePt t="235345" x="5772150" y="6292850"/>
          <p14:tracePt t="235362" x="5676900" y="6330950"/>
          <p14:tracePt t="235379" x="5473700" y="6388100"/>
          <p14:tracePt t="235395" x="5346700" y="6413500"/>
          <p14:tracePt t="235411" x="5276850" y="6426200"/>
          <p14:tracePt t="235428" x="5124450" y="6419850"/>
          <p14:tracePt t="235445" x="5035550" y="6388100"/>
          <p14:tracePt t="235462" x="4984750" y="6356350"/>
          <p14:tracePt t="235478" x="4946650" y="6330950"/>
          <p14:tracePt t="235495" x="4921250" y="6305550"/>
          <p14:tracePt t="235511" x="4889500" y="6261100"/>
          <p14:tracePt t="235528" x="4876800" y="6235700"/>
          <p14:tracePt t="235544" x="4857750" y="6210300"/>
          <p14:tracePt t="235562" x="4851400" y="6184900"/>
          <p14:tracePt t="235578" x="4851400" y="6159500"/>
          <p14:tracePt t="235594" x="4870450" y="6134100"/>
          <p14:tracePt t="235611" x="4908550" y="6083300"/>
          <p14:tracePt t="235628" x="4946650" y="6026150"/>
          <p14:tracePt t="235645" x="5054600" y="5918200"/>
          <p14:tracePt t="235662" x="5200650" y="5784850"/>
          <p14:tracePt t="235678" x="5384800" y="5657850"/>
          <p14:tracePt t="235694" x="5695950" y="5511800"/>
          <p14:tracePt t="235711" x="6013450" y="5410200"/>
          <p14:tracePt t="235728" x="6356350" y="5359400"/>
          <p14:tracePt t="235744" x="6464300" y="5359400"/>
          <p14:tracePt t="235761" x="6496050" y="5391150"/>
          <p14:tracePt t="235778" x="6515100" y="5473700"/>
          <p14:tracePt t="235794" x="6521450" y="5588000"/>
          <p14:tracePt t="235811" x="6508750" y="5683250"/>
          <p14:tracePt t="235828" x="6477000" y="5810250"/>
          <p14:tracePt t="235844" x="6451600" y="5918200"/>
          <p14:tracePt t="235861" x="6413500" y="6051550"/>
          <p14:tracePt t="235878" x="6318250" y="6203950"/>
          <p14:tracePt t="235894" x="6197600" y="6356350"/>
          <p14:tracePt t="235911" x="6057900" y="6477000"/>
          <p14:tracePt t="235928" x="5905500" y="6578600"/>
          <p14:tracePt t="235944" x="5740400" y="6654800"/>
          <p14:tracePt t="235961" x="5632450" y="6680200"/>
          <p14:tracePt t="235978" x="5524500" y="6692900"/>
          <p14:tracePt t="235994" x="5384800" y="6692900"/>
          <p14:tracePt t="236011" x="5156200" y="6654800"/>
          <p14:tracePt t="236028" x="4883150" y="6597650"/>
          <p14:tracePt t="236044" x="4387850" y="6388100"/>
          <p14:tracePt t="236061" x="4038600" y="6184900"/>
          <p14:tracePt t="236077" x="3727450" y="5988050"/>
          <p14:tracePt t="236094" x="3524250" y="5835650"/>
          <p14:tracePt t="236111" x="3359150" y="5746750"/>
          <p14:tracePt t="236127" x="3263900" y="5708650"/>
          <p14:tracePt t="236144" x="3232150" y="5689600"/>
          <p14:tracePt t="236161" x="3225800" y="5683250"/>
          <p14:tracePt t="236177" x="3225800" y="5676900"/>
          <p14:tracePt t="236194" x="3232150" y="5657850"/>
          <p14:tracePt t="236211" x="3257550" y="5607050"/>
          <p14:tracePt t="236227" x="3270250" y="5581650"/>
          <p14:tracePt t="236244" x="3282950" y="5568950"/>
          <p14:tracePt t="236261" x="3289300" y="5556250"/>
          <p14:tracePt t="236277" x="3308350" y="5537200"/>
          <p14:tracePt t="236295" x="3359150" y="5499100"/>
          <p14:tracePt t="236311" x="3409950" y="5473700"/>
          <p14:tracePt t="236327" x="3479800" y="5454650"/>
          <p14:tracePt t="236344" x="3543300" y="5435600"/>
          <p14:tracePt t="236361" x="3625850" y="5422900"/>
          <p14:tracePt t="236377" x="3721100" y="5403850"/>
          <p14:tracePt t="236394" x="3816350" y="5384800"/>
          <p14:tracePt t="236411" x="3975100" y="5372100"/>
          <p14:tracePt t="236427" x="4076700" y="5359400"/>
          <p14:tracePt t="236444" x="4184650" y="5353050"/>
          <p14:tracePt t="236460" x="4286250" y="5353050"/>
          <p14:tracePt t="236477" x="4368800" y="5359400"/>
          <p14:tracePt t="236494" x="4451350" y="5384800"/>
          <p14:tracePt t="236511" x="4508500" y="5429250"/>
          <p14:tracePt t="236527" x="4527550" y="5441950"/>
          <p14:tracePt t="236544" x="4565650" y="5492750"/>
          <p14:tracePt t="236561" x="4597400" y="5543550"/>
          <p14:tracePt t="236577" x="4622800" y="5588000"/>
          <p14:tracePt t="236594" x="4654550" y="5613400"/>
          <p14:tracePt t="236611" x="4679950" y="5651500"/>
          <p14:tracePt t="236627" x="4686300" y="5664200"/>
          <p14:tracePt t="236644" x="4699000" y="5702300"/>
          <p14:tracePt t="236660" x="4699000" y="5734050"/>
          <p14:tracePt t="236677" x="4699000" y="5797550"/>
          <p14:tracePt t="236694" x="4686300" y="5854700"/>
          <p14:tracePt t="236710" x="4673600" y="5905500"/>
          <p14:tracePt t="236727" x="4660900" y="5994400"/>
          <p14:tracePt t="236743" x="4654550" y="6013450"/>
          <p14:tracePt t="236745" x="4648200" y="6026150"/>
          <p14:tracePt t="236760" x="4635500" y="6051550"/>
          <p14:tracePt t="236777" x="4622800" y="6076950"/>
          <p14:tracePt t="236794" x="4616450" y="6089650"/>
          <p14:tracePt t="236810" x="4610100" y="6089650"/>
          <p14:tracePt t="236827" x="4610100" y="6096000"/>
          <p14:tracePt t="236844" x="4597400" y="6102350"/>
          <p14:tracePt t="236860" x="4591050" y="6108700"/>
          <p14:tracePt t="236877" x="4584700" y="6115050"/>
          <p14:tracePt t="236894" x="4572000" y="6115050"/>
          <p14:tracePt t="236910" x="4552950" y="6121400"/>
          <p14:tracePt t="236927" x="4533900" y="6127750"/>
          <p14:tracePt t="236944" x="4521200" y="6140450"/>
          <p14:tracePt t="236960" x="4508500" y="6146800"/>
          <p14:tracePt t="237110" x="4521200" y="6127750"/>
          <p14:tracePt t="237127" x="4552950" y="6108700"/>
          <p14:tracePt t="237144" x="4578350" y="6083300"/>
          <p14:tracePt t="237159" x="4603750" y="6051550"/>
          <p14:tracePt t="237177" x="4648200" y="6013450"/>
          <p14:tracePt t="237193" x="4654550" y="6007100"/>
          <p14:tracePt t="237259" x="4660900" y="6032500"/>
          <p14:tracePt t="237277" x="4667250" y="6057900"/>
          <p14:tracePt t="237293" x="4673600" y="6064250"/>
          <p14:tracePt t="237310" x="4673600" y="6089650"/>
          <p14:tracePt t="237326" x="4673600" y="6115050"/>
          <p14:tracePt t="237342" x="4660900" y="6140450"/>
          <p14:tracePt t="237360" x="4660900" y="6159500"/>
        </p14:tracePtLst>
      </p14:laserTraceLst>
    </p:ext>
  </p:extLs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>
            <a:extLst>
              <a:ext uri="{FF2B5EF4-FFF2-40B4-BE49-F238E27FC236}">
                <a16:creationId xmlns:a16="http://schemas.microsoft.com/office/drawing/2014/main" id="{E055CFC4-3F0D-49CB-8448-4ECB278EE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06F5CC91-BA9F-41EE-A69C-7D83B1945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141413"/>
            <a:ext cx="8286750" cy="12954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4.5 </a:t>
            </a:r>
            <a:r>
              <a:rPr lang="zh-CN" altLang="en-US" b="1">
                <a:solidFill>
                  <a:srgbClr val="0033CC"/>
                </a:solidFill>
              </a:rPr>
              <a:t>调度算法应用举例</a:t>
            </a:r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sz="2800" b="1"/>
              <a:t>最短作业优先算法计算结果</a:t>
            </a:r>
          </a:p>
        </p:txBody>
      </p:sp>
      <p:graphicFrame>
        <p:nvGraphicFramePr>
          <p:cNvPr id="1018884" name="Object 4">
            <a:extLst>
              <a:ext uri="{FF2B5EF4-FFF2-40B4-BE49-F238E27FC236}">
                <a16:creationId xmlns:a16="http://schemas.microsoft.com/office/drawing/2014/main" id="{92C701AA-C6CF-4146-A183-54FB450CF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616325"/>
          <a:ext cx="8718550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文档" r:id="rId6" imgW="5568608" imgH="1998289" progId="Word.Document.8">
                  <p:embed/>
                </p:oleObj>
              </mc:Choice>
              <mc:Fallback>
                <p:oleObj name="文档" r:id="rId6" imgW="5568608" imgH="1998289" progId="Word.Document.8">
                  <p:embed/>
                  <p:pic>
                    <p:nvPicPr>
                      <p:cNvPr id="1018884" name="Object 4">
                        <a:extLst>
                          <a:ext uri="{FF2B5EF4-FFF2-40B4-BE49-F238E27FC236}">
                            <a16:creationId xmlns:a16="http://schemas.microsoft.com/office/drawing/2014/main" id="{92C701AA-C6CF-4146-A183-54FB450CF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616325"/>
                        <a:ext cx="8718550" cy="31194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8885" name="Group 5">
            <a:extLst>
              <a:ext uri="{FF2B5EF4-FFF2-40B4-BE49-F238E27FC236}">
                <a16:creationId xmlns:a16="http://schemas.microsoft.com/office/drawing/2014/main" id="{8318E15F-EE2E-4D66-886C-FB1A36293A8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436813"/>
            <a:ext cx="8210550" cy="1241425"/>
            <a:chOff x="144" y="864"/>
            <a:chExt cx="5424" cy="988"/>
          </a:xfrm>
        </p:grpSpPr>
        <p:sp>
          <p:nvSpPr>
            <p:cNvPr id="117766" name="Line 6">
              <a:extLst>
                <a:ext uri="{FF2B5EF4-FFF2-40B4-BE49-F238E27FC236}">
                  <a16:creationId xmlns:a16="http://schemas.microsoft.com/office/drawing/2014/main" id="{A5CC1FEF-3D62-4DE0-BC36-46EA8C76B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48"/>
              <a:ext cx="5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67" name="Line 7">
              <a:extLst>
                <a:ext uri="{FF2B5EF4-FFF2-40B4-BE49-F238E27FC236}">
                  <a16:creationId xmlns:a16="http://schemas.microsoft.com/office/drawing/2014/main" id="{CED97971-8EB8-4DBB-B322-C136E22F6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0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68" name="Line 8">
              <a:extLst>
                <a:ext uri="{FF2B5EF4-FFF2-40B4-BE49-F238E27FC236}">
                  <a16:creationId xmlns:a16="http://schemas.microsoft.com/office/drawing/2014/main" id="{E5E66D32-7A8F-4670-A85E-82758E4F8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0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69" name="Line 9">
              <a:extLst>
                <a:ext uri="{FF2B5EF4-FFF2-40B4-BE49-F238E27FC236}">
                  <a16:creationId xmlns:a16="http://schemas.microsoft.com/office/drawing/2014/main" id="{D7209DBD-74CC-421F-A359-B4A5FB056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0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70" name="Line 10">
              <a:extLst>
                <a:ext uri="{FF2B5EF4-FFF2-40B4-BE49-F238E27FC236}">
                  <a16:creationId xmlns:a16="http://schemas.microsoft.com/office/drawing/2014/main" id="{DFDDD796-895E-40B5-B8FD-7677709B3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0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71" name="Line 11">
              <a:extLst>
                <a:ext uri="{FF2B5EF4-FFF2-40B4-BE49-F238E27FC236}">
                  <a16:creationId xmlns:a16="http://schemas.microsoft.com/office/drawing/2014/main" id="{BC0AF87A-FBBF-4523-BC25-1A4DD31A4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0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72" name="Text Box 12">
              <a:extLst>
                <a:ext uri="{FF2B5EF4-FFF2-40B4-BE49-F238E27FC236}">
                  <a16:creationId xmlns:a16="http://schemas.microsoft.com/office/drawing/2014/main" id="{C3691330-1C61-4EB9-ADF6-EDBE5AF54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864"/>
              <a:ext cx="576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时间</a:t>
              </a:r>
            </a:p>
          </p:txBody>
        </p:sp>
        <p:sp>
          <p:nvSpPr>
            <p:cNvPr id="117773" name="Text Box 13">
              <a:extLst>
                <a:ext uri="{FF2B5EF4-FFF2-40B4-BE49-F238E27FC236}">
                  <a16:creationId xmlns:a16="http://schemas.microsoft.com/office/drawing/2014/main" id="{28918C83-BA37-45CF-93D0-0EE96FF18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536"/>
              <a:ext cx="5376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8:00                                      10:00 10:10     10:30              11:20</a:t>
              </a:r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2CD1E07A-7931-4B6D-8503-13397FA2B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960"/>
              <a:ext cx="62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J1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120</a:t>
              </a:r>
            </a:p>
          </p:txBody>
        </p:sp>
        <p:sp>
          <p:nvSpPr>
            <p:cNvPr id="117775" name="Text Box 15">
              <a:extLst>
                <a:ext uri="{FF2B5EF4-FFF2-40B4-BE49-F238E27FC236}">
                  <a16:creationId xmlns:a16="http://schemas.microsoft.com/office/drawing/2014/main" id="{3618E0B9-1D0A-4725-BD0D-D3225A0D3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60"/>
              <a:ext cx="38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J2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50</a:t>
              </a:r>
            </a:p>
          </p:txBody>
        </p:sp>
        <p:sp>
          <p:nvSpPr>
            <p:cNvPr id="117776" name="Text Box 16">
              <a:extLst>
                <a:ext uri="{FF2B5EF4-FFF2-40B4-BE49-F238E27FC236}">
                  <a16:creationId xmlns:a16="http://schemas.microsoft.com/office/drawing/2014/main" id="{C3373B54-CA2D-4E7C-9DDF-245CBCD58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960"/>
              <a:ext cx="38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J3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117777" name="Text Box 17">
              <a:extLst>
                <a:ext uri="{FF2B5EF4-FFF2-40B4-BE49-F238E27FC236}">
                  <a16:creationId xmlns:a16="http://schemas.microsoft.com/office/drawing/2014/main" id="{6531B2F1-5ADB-489A-9CBE-AB1EC7A6E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960"/>
              <a:ext cx="385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J4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20</a:t>
              </a: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903"/>
    </mc:Choice>
    <mc:Fallback xmlns="">
      <p:transition spd="slow" advTm="1559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8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8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8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18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8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8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4361" x="4330700" y="3841750"/>
          <p14:tracePt t="14435" x="4273550" y="3854450"/>
          <p14:tracePt t="14452" x="4051300" y="3879850"/>
          <p14:tracePt t="14468" x="3797300" y="3905250"/>
          <p14:tracePt t="14485" x="3390900" y="3917950"/>
          <p14:tracePt t="14501" x="2882900" y="3879850"/>
          <p14:tracePt t="14518" x="2393950" y="3822700"/>
          <p14:tracePt t="14535" x="1835150" y="3759200"/>
          <p14:tracePt t="14552" x="1574800" y="3714750"/>
          <p14:tracePt t="14568" x="1416050" y="3676650"/>
          <p14:tracePt t="14585" x="1282700" y="3638550"/>
          <p14:tracePt t="14602" x="1174750" y="3600450"/>
          <p14:tracePt t="14618" x="1085850" y="3568700"/>
          <p14:tracePt t="14635" x="1028700" y="3530600"/>
          <p14:tracePt t="14652" x="1016000" y="3517900"/>
          <p14:tracePt t="14668" x="984250" y="3486150"/>
          <p14:tracePt t="14685" x="933450" y="3454400"/>
          <p14:tracePt t="14702" x="819150" y="3416300"/>
          <p14:tracePt t="14719" x="685800" y="3378200"/>
          <p14:tracePt t="14735" x="508000" y="3314700"/>
          <p14:tracePt t="14752" x="476250" y="3289300"/>
          <p14:tracePt t="14768" x="469900" y="3263900"/>
          <p14:tracePt t="14785" x="469900" y="3238500"/>
          <p14:tracePt t="14801" x="469900" y="3213100"/>
          <p14:tracePt t="14818" x="476250" y="3194050"/>
          <p14:tracePt t="14835" x="488950" y="3187700"/>
          <p14:tracePt t="14868" x="501650" y="3194050"/>
          <p14:tracePt t="14885" x="520700" y="3270250"/>
          <p14:tracePt t="14901" x="546100" y="3365500"/>
          <p14:tracePt t="14918" x="571500" y="3448050"/>
          <p14:tracePt t="14935" x="603250" y="3511550"/>
          <p14:tracePt t="14951" x="641350" y="3556000"/>
          <p14:tracePt t="14968" x="698500" y="3562350"/>
          <p14:tracePt t="14985" x="793750" y="3562350"/>
          <p14:tracePt t="15001" x="933450" y="3536950"/>
          <p14:tracePt t="15018" x="1085850" y="3492500"/>
          <p14:tracePt t="15035" x="1200150" y="3416300"/>
          <p14:tracePt t="15051" x="1270000" y="3308350"/>
          <p14:tracePt t="15068" x="1314450" y="3181350"/>
          <p14:tracePt t="15085" x="1308100" y="3130550"/>
          <p14:tracePt t="15101" x="1282700" y="3111500"/>
          <p14:tracePt t="15118" x="1257300" y="3105150"/>
          <p14:tracePt t="15135" x="1231900" y="3117850"/>
          <p14:tracePt t="15151" x="1206500" y="3149600"/>
          <p14:tracePt t="15168" x="1174750" y="3200400"/>
          <p14:tracePt t="15185" x="1136650" y="3352800"/>
          <p14:tracePt t="15201" x="1143000" y="3422650"/>
          <p14:tracePt t="15218" x="1168400" y="3454400"/>
          <p14:tracePt t="15235" x="1212850" y="3467100"/>
          <p14:tracePt t="15251" x="1244600" y="3467100"/>
          <p14:tracePt t="15268" x="1257300" y="3454400"/>
          <p14:tracePt t="15284" x="1263650" y="3454400"/>
          <p14:tracePt t="15435" x="1270000" y="3454400"/>
          <p14:tracePt t="15451" x="1301750" y="3448050"/>
          <p14:tracePt t="15468" x="1422400" y="3435350"/>
          <p14:tracePt t="15484" x="1638300" y="3441700"/>
          <p14:tracePt t="15501" x="2120900" y="3498850"/>
          <p14:tracePt t="15518" x="2470150" y="3524250"/>
          <p14:tracePt t="15535" x="2832100" y="3562350"/>
          <p14:tracePt t="15551" x="3073400" y="3562350"/>
          <p14:tracePt t="15567" x="3213100" y="3562350"/>
          <p14:tracePt t="15584" x="3257550" y="3556000"/>
          <p14:tracePt t="15601" x="3282950" y="3517900"/>
          <p14:tracePt t="15617" x="3308350" y="3492500"/>
          <p14:tracePt t="15634" x="3333750" y="3435350"/>
          <p14:tracePt t="15651" x="3365500" y="3346450"/>
          <p14:tracePt t="15668" x="3403600" y="3238500"/>
          <p14:tracePt t="15684" x="3441700" y="3162300"/>
          <p14:tracePt t="15701" x="3473450" y="3105150"/>
          <p14:tracePt t="15717" x="3479800" y="3079750"/>
          <p14:tracePt t="15734" x="3479800" y="3060700"/>
          <p14:tracePt t="15751" x="3467100" y="3054350"/>
          <p14:tracePt t="15768" x="3460750" y="3054350"/>
          <p14:tracePt t="15801" x="3454400" y="3054350"/>
          <p14:tracePt t="15818" x="3435350" y="3162300"/>
          <p14:tracePt t="15834" x="3441700" y="3213100"/>
          <p14:tracePt t="15851" x="3460750" y="3397250"/>
          <p14:tracePt t="15868" x="3486150" y="3505200"/>
          <p14:tracePt t="15884" x="3517900" y="3549650"/>
          <p14:tracePt t="15901" x="3543300" y="3575050"/>
          <p14:tracePt t="15917" x="3568700" y="3575050"/>
          <p14:tracePt t="15934" x="3606800" y="3549650"/>
          <p14:tracePt t="15951" x="3644900" y="3517900"/>
          <p14:tracePt t="15967" x="3676650" y="3473450"/>
          <p14:tracePt t="15984" x="3708400" y="3429000"/>
          <p14:tracePt t="16000" x="3714750" y="3403600"/>
          <p14:tracePt t="16017" x="3714750" y="3378200"/>
          <p14:tracePt t="16034" x="3695700" y="3371850"/>
          <p14:tracePt t="16050" x="3657600" y="3378200"/>
          <p14:tracePt t="16067" x="3632200" y="3403600"/>
          <p14:tracePt t="16084" x="3600450" y="3435350"/>
          <p14:tracePt t="16100" x="3575050" y="3473450"/>
          <p14:tracePt t="16117" x="3568700" y="3498850"/>
          <p14:tracePt t="16134" x="3562350" y="3524250"/>
          <p14:tracePt t="16150" x="3568700" y="3543300"/>
          <p14:tracePt t="16167" x="3568700" y="3549650"/>
          <p14:tracePt t="16184" x="3575050" y="3549650"/>
          <p14:tracePt t="16200" x="3581400" y="3549650"/>
          <p14:tracePt t="16234" x="3600450" y="3536950"/>
          <p14:tracePt t="16250" x="3632200" y="3505200"/>
          <p14:tracePt t="16267" x="3638550" y="3486150"/>
          <p14:tracePt t="16284" x="3644900" y="3486150"/>
          <p14:tracePt t="16450" x="3644900" y="3479800"/>
          <p14:tracePt t="22910" x="3644900" y="3473450"/>
          <p14:tracePt t="22927" x="3657600" y="3340100"/>
          <p14:tracePt t="22944" x="3657600" y="3289300"/>
          <p14:tracePt t="22961" x="3657600" y="3143250"/>
          <p14:tracePt t="22977" x="3657600" y="3060700"/>
          <p14:tracePt t="22994" x="3651250" y="2984500"/>
          <p14:tracePt t="23010" x="3651250" y="2927350"/>
          <p14:tracePt t="23027" x="3657600" y="2825750"/>
          <p14:tracePt t="23043" x="3670300" y="2724150"/>
          <p14:tracePt t="23060" x="3695700" y="2616200"/>
          <p14:tracePt t="23077" x="3708400" y="2546350"/>
          <p14:tracePt t="23094" x="3733800" y="2482850"/>
          <p14:tracePt t="23111" x="3752850" y="2438400"/>
          <p14:tracePt t="23127" x="3765550" y="2406650"/>
          <p14:tracePt t="23144" x="3771900" y="2381250"/>
          <p14:tracePt t="23161" x="3778250" y="2368550"/>
          <p14:tracePt t="23243" x="3765550" y="2406650"/>
          <p14:tracePt t="23260" x="3765550" y="2470150"/>
          <p14:tracePt t="23277" x="3746500" y="2552700"/>
          <p14:tracePt t="23294" x="3727450" y="2660650"/>
          <p14:tracePt t="23310" x="3708400" y="2781300"/>
          <p14:tracePt t="23327" x="3702050" y="2921000"/>
          <p14:tracePt t="23344" x="3702050" y="3073400"/>
          <p14:tracePt t="23360" x="3702050" y="3257550"/>
          <p14:tracePt t="23377" x="3702050" y="3321050"/>
          <p14:tracePt t="23393" x="3689350" y="3365500"/>
          <p14:tracePt t="23410" x="3683000" y="3384550"/>
          <p14:tracePt t="23510" x="3683000" y="3352800"/>
          <p14:tracePt t="23527" x="3733800" y="3073400"/>
          <p14:tracePt t="23543" x="3778250" y="2819400"/>
          <p14:tracePt t="23560" x="3810000" y="2565400"/>
          <p14:tracePt t="23576" x="3841750" y="2336800"/>
          <p14:tracePt t="23593" x="3841750" y="2222500"/>
          <p14:tracePt t="23610" x="3835400" y="2184400"/>
          <p14:tracePt t="23627" x="3829050" y="2184400"/>
          <p14:tracePt t="23643" x="3810000" y="2190750"/>
          <p14:tracePt t="23660" x="3752850" y="2260600"/>
          <p14:tracePt t="23676" x="3676650" y="2362200"/>
          <p14:tracePt t="23693" x="3613150" y="2527300"/>
          <p14:tracePt t="23710" x="3587750" y="2635250"/>
          <p14:tracePt t="23727" x="3568700" y="2743200"/>
          <p14:tracePt t="23743" x="3556000" y="2863850"/>
          <p14:tracePt t="23760" x="3568700" y="2933700"/>
          <p14:tracePt t="23776" x="3575050" y="2959100"/>
          <p14:tracePt t="23910" x="3587750" y="2959100"/>
          <p14:tracePt t="23926" x="3587750" y="2952750"/>
          <p14:tracePt t="23943" x="3587750" y="2940050"/>
          <p14:tracePt t="23959" x="3600450" y="2927350"/>
          <p14:tracePt t="23976" x="3606800" y="2914650"/>
          <p14:tracePt t="23993" x="3625850" y="2895600"/>
          <p14:tracePt t="24009" x="3625850" y="2889250"/>
          <p14:tracePt t="24026" x="3625850" y="2882900"/>
          <p14:tracePt t="24043" x="3625850" y="2876550"/>
          <p14:tracePt t="24059" x="3632200" y="2857500"/>
          <p14:tracePt t="24076" x="3651250" y="2832100"/>
          <p14:tracePt t="24093" x="3663950" y="2806700"/>
          <p14:tracePt t="24109" x="3695700" y="2762250"/>
          <p14:tracePt t="24126" x="3708400" y="2749550"/>
          <p14:tracePt t="24143" x="3708400" y="2736850"/>
          <p14:tracePt t="24209" x="3708400" y="2724150"/>
          <p14:tracePt t="24276" x="3708400" y="2717800"/>
          <p14:tracePt t="24310" x="3708400" y="2711450"/>
          <p14:tracePt t="24426" x="3708400" y="2705100"/>
          <p14:tracePt t="24442" x="3721100" y="2692400"/>
          <p14:tracePt t="24459" x="3727450" y="2679700"/>
          <p14:tracePt t="24476" x="3740150" y="2667000"/>
          <p14:tracePt t="24492" x="3746500" y="2654300"/>
          <p14:tracePt t="24509" x="3746500" y="2647950"/>
          <p14:tracePt t="24526" x="3746500" y="2641600"/>
          <p14:tracePt t="24543" x="3752850" y="2635250"/>
          <p14:tracePt t="24544" x="3752850" y="2628900"/>
          <p14:tracePt t="24559" x="3752850" y="2622550"/>
          <p14:tracePt t="24609" x="3752850" y="2616200"/>
          <p14:tracePt t="24642" x="3752850" y="2609850"/>
          <p14:tracePt t="24659" x="3746500" y="2597150"/>
          <p14:tracePt t="24676" x="3721100" y="2584450"/>
          <p14:tracePt t="24692" x="3695700" y="2578100"/>
          <p14:tracePt t="24709" x="3670300" y="2578100"/>
          <p14:tracePt t="24726" x="3594100" y="2578100"/>
          <p14:tracePt t="24742" x="3524250" y="2584450"/>
          <p14:tracePt t="24759" x="3467100" y="2584450"/>
          <p14:tracePt t="24776" x="3409950" y="2584450"/>
          <p14:tracePt t="24792" x="3340100" y="2571750"/>
          <p14:tracePt t="24809" x="3282950" y="2571750"/>
          <p14:tracePt t="24826" x="3238500" y="2559050"/>
          <p14:tracePt t="24842" x="3213100" y="2552700"/>
          <p14:tracePt t="24859" x="3187700" y="2546350"/>
          <p14:tracePt t="24876" x="3162300" y="2540000"/>
          <p14:tracePt t="24892" x="3136900" y="2533650"/>
          <p14:tracePt t="24908" x="3098800" y="2533650"/>
          <p14:tracePt t="24926" x="3048000" y="2540000"/>
          <p14:tracePt t="24942" x="2997200" y="2565400"/>
          <p14:tracePt t="24959" x="2927350" y="2597150"/>
          <p14:tracePt t="24975" x="2838450" y="2628900"/>
          <p14:tracePt t="24992" x="2762250" y="2667000"/>
          <p14:tracePt t="25009" x="2698750" y="2698750"/>
          <p14:tracePt t="25026" x="2660650" y="2711450"/>
          <p14:tracePt t="25042" x="2635250" y="2717800"/>
          <p14:tracePt t="25059" x="2609850" y="2730500"/>
          <p14:tracePt t="25075" x="2565400" y="2749550"/>
          <p14:tracePt t="25092" x="2470150" y="2781300"/>
          <p14:tracePt t="25108" x="2362200" y="2819400"/>
          <p14:tracePt t="25126" x="2152650" y="2876550"/>
          <p14:tracePt t="25142" x="2038350" y="2914650"/>
          <p14:tracePt t="25158" x="1905000" y="2952750"/>
          <p14:tracePt t="25175" x="1771650" y="2990850"/>
          <p14:tracePt t="25192" x="1663700" y="3028950"/>
          <p14:tracePt t="25208" x="1574800" y="3060700"/>
          <p14:tracePt t="25225" x="1511300" y="3105150"/>
          <p14:tracePt t="25242" x="1454150" y="3181350"/>
          <p14:tracePt t="25258" x="1377950" y="3270250"/>
          <p14:tracePt t="25275" x="1282700" y="3384550"/>
          <p14:tracePt t="25292" x="1155700" y="3530600"/>
          <p14:tracePt t="25308" x="1028700" y="3670300"/>
          <p14:tracePt t="25325" x="869950" y="3829050"/>
          <p14:tracePt t="25342" x="679450" y="4025900"/>
          <p14:tracePt t="25358" x="622300" y="4114800"/>
          <p14:tracePt t="25375" x="596900" y="4159250"/>
          <p14:tracePt t="25391" x="565150" y="4210050"/>
          <p14:tracePt t="25408" x="539750" y="4298950"/>
          <p14:tracePt t="25425" x="527050" y="4381500"/>
          <p14:tracePt t="25442" x="488950" y="4489450"/>
          <p14:tracePt t="25458" x="431800" y="4654550"/>
          <p14:tracePt t="25475" x="393700" y="4762500"/>
          <p14:tracePt t="25492" x="368300" y="4845050"/>
          <p14:tracePt t="25508" x="355600" y="4902200"/>
          <p14:tracePt t="25525" x="349250" y="4927600"/>
          <p14:tracePt t="25541" x="349250" y="4946650"/>
          <p14:tracePt t="25559" x="349250" y="4959350"/>
          <p14:tracePt t="25575" x="361950" y="4997450"/>
          <p14:tracePt t="25591" x="387350" y="5029200"/>
          <p14:tracePt t="25608" x="419100" y="5060950"/>
          <p14:tracePt t="25624" x="444500" y="5111750"/>
          <p14:tracePt t="25642" x="476250" y="5156200"/>
          <p14:tracePt t="25658" x="501650" y="5181600"/>
          <p14:tracePt t="25674" x="539750" y="5219700"/>
          <p14:tracePt t="25691" x="558800" y="5226050"/>
          <p14:tracePt t="25708" x="571500" y="5226050"/>
          <p14:tracePt t="25725" x="584200" y="5226050"/>
          <p14:tracePt t="25741" x="603250" y="5226050"/>
          <p14:tracePt t="25758" x="641350" y="5226050"/>
          <p14:tracePt t="25775" x="679450" y="5226050"/>
          <p14:tracePt t="25792" x="742950" y="5226050"/>
          <p14:tracePt t="25808" x="755650" y="5226050"/>
          <p14:tracePt t="25825" x="781050" y="5226050"/>
          <p14:tracePt t="25841" x="793750" y="5226050"/>
          <p14:tracePt t="25858" x="819150" y="5226050"/>
          <p14:tracePt t="25875" x="844550" y="5219700"/>
          <p14:tracePt t="25891" x="876300" y="5213350"/>
          <p14:tracePt t="25908" x="901700" y="5207000"/>
          <p14:tracePt t="25924" x="946150" y="5194300"/>
          <p14:tracePt t="25941" x="971550" y="5181600"/>
          <p14:tracePt t="25957" x="990600" y="5168900"/>
          <p14:tracePt t="25974" x="1009650" y="5156200"/>
          <p14:tracePt t="25991" x="1009650" y="5149850"/>
          <p14:tracePt t="26008" x="1016000" y="5130800"/>
          <p14:tracePt t="26024" x="1016000" y="5105400"/>
          <p14:tracePt t="26041" x="1016000" y="5080000"/>
          <p14:tracePt t="26042" x="1009650" y="5067300"/>
          <p14:tracePt t="26057" x="984250" y="5041900"/>
          <p14:tracePt t="26075" x="977900" y="5029200"/>
          <p14:tracePt t="26091" x="965200" y="5029200"/>
          <p14:tracePt t="26107" x="939800" y="5029200"/>
          <p14:tracePt t="26124" x="920750" y="5048250"/>
          <p14:tracePt t="26141" x="882650" y="5080000"/>
          <p14:tracePt t="26157" x="857250" y="5105400"/>
          <p14:tracePt t="26174" x="825500" y="5130800"/>
          <p14:tracePt t="26191" x="800100" y="5156200"/>
          <p14:tracePt t="26207" x="793750" y="5175250"/>
          <p14:tracePt t="26224" x="793750" y="5181600"/>
          <p14:tracePt t="26274" x="819150" y="5181600"/>
          <p14:tracePt t="26292" x="857250" y="5187950"/>
          <p14:tracePt t="26307" x="876300" y="5187950"/>
          <p14:tracePt t="26324" x="895350" y="5194300"/>
          <p14:tracePt t="26341" x="914400" y="5194300"/>
          <p14:tracePt t="26358" x="920750" y="5194300"/>
          <p14:tracePt t="26391" x="927100" y="5187950"/>
          <p14:tracePt t="26407" x="927100" y="5168900"/>
          <p14:tracePt t="26424" x="927100" y="5162550"/>
          <p14:tracePt t="26574" x="927100" y="5168900"/>
          <p14:tracePt t="26591" x="958850" y="5207000"/>
          <p14:tracePt t="26607" x="977900" y="5251450"/>
          <p14:tracePt t="26623" x="1009650" y="5302250"/>
          <p14:tracePt t="26640" x="1041400" y="5365750"/>
          <p14:tracePt t="26657" x="1073150" y="5429250"/>
          <p14:tracePt t="26674" x="1104900" y="5505450"/>
          <p14:tracePt t="26690" x="1136650" y="5594350"/>
          <p14:tracePt t="26709" x="1136650" y="5619750"/>
          <p14:tracePt t="26724" x="1143000" y="5638800"/>
          <p14:tracePt t="26790" x="1174750" y="5581650"/>
          <p14:tracePt t="26807" x="1212850" y="5486400"/>
          <p14:tracePt t="26823" x="1225550" y="5454650"/>
          <p14:tracePt t="26840" x="1225550" y="5429250"/>
          <p14:tracePt t="26857" x="1225550" y="5410200"/>
          <p14:tracePt t="26874" x="1225550" y="5403850"/>
          <p14:tracePt t="26907" x="1212850" y="5403850"/>
          <p14:tracePt t="26924" x="1181100" y="5422900"/>
          <p14:tracePt t="26940" x="1155700" y="5448300"/>
          <p14:tracePt t="26957" x="1130300" y="5461000"/>
          <p14:tracePt t="26974" x="1098550" y="5473700"/>
          <p14:tracePt t="26990" x="1092200" y="5473700"/>
          <p14:tracePt t="27007" x="1085850" y="5473700"/>
          <p14:tracePt t="27024" x="1073150" y="5467350"/>
          <p14:tracePt t="27040" x="1066800" y="5467350"/>
          <p14:tracePt t="27057" x="1060450" y="5467350"/>
          <p14:tracePt t="27090" x="1054100" y="5461000"/>
          <p14:tracePt t="27107" x="1047750" y="5454650"/>
          <p14:tracePt t="27157" x="1035050" y="5454650"/>
          <p14:tracePt t="27174" x="1009650" y="5461000"/>
          <p14:tracePt t="27190" x="1003300" y="5473700"/>
          <p14:tracePt t="27257" x="1003300" y="5480050"/>
          <p14:tracePt t="27273" x="1003300" y="5486400"/>
          <p14:tracePt t="27290" x="996950" y="5486400"/>
          <p14:tracePt t="27356" x="977900" y="5473700"/>
          <p14:tracePt t="27373" x="965200" y="5461000"/>
          <p14:tracePt t="27389" x="952500" y="5461000"/>
          <p14:tracePt t="27407" x="939800" y="5454650"/>
          <p14:tracePt t="27423" x="920750" y="5454650"/>
          <p14:tracePt t="27439" x="908050" y="5454650"/>
          <p14:tracePt t="27457" x="889000" y="5461000"/>
          <p14:tracePt t="27473" x="863600" y="5480050"/>
          <p14:tracePt t="27490" x="825500" y="5524500"/>
          <p14:tracePt t="27506" x="793750" y="5549900"/>
          <p14:tracePt t="27523" x="768350" y="5575300"/>
          <p14:tracePt t="27539" x="742950" y="5600700"/>
          <p14:tracePt t="27557" x="711200" y="5632450"/>
          <p14:tracePt t="27573" x="685800" y="5651500"/>
          <p14:tracePt t="27589" x="679450" y="5664200"/>
          <p14:tracePt t="27672" x="679450" y="5676900"/>
          <p14:tracePt t="27689" x="679450" y="5695950"/>
          <p14:tracePt t="27706" x="679450" y="5721350"/>
          <p14:tracePt t="27722" x="679450" y="5746750"/>
          <p14:tracePt t="27739" x="679450" y="5765800"/>
          <p14:tracePt t="27756" x="679450" y="5784850"/>
          <p14:tracePt t="27773" x="679450" y="5797550"/>
          <p14:tracePt t="27806" x="679450" y="5803900"/>
          <p14:tracePt t="27823" x="685800" y="5803900"/>
          <p14:tracePt t="27839" x="698500" y="5816600"/>
          <p14:tracePt t="27856" x="723900" y="5829300"/>
          <p14:tracePt t="27873" x="781050" y="5848350"/>
          <p14:tracePt t="27889" x="863600" y="5854700"/>
          <p14:tracePt t="27906" x="965200" y="5854700"/>
          <p14:tracePt t="27923" x="1066800" y="5854700"/>
          <p14:tracePt t="27939" x="1162050" y="5854700"/>
          <p14:tracePt t="27956" x="1238250" y="5854700"/>
          <p14:tracePt t="27973" x="1282700" y="5848350"/>
          <p14:tracePt t="27989" x="1320800" y="5816600"/>
          <p14:tracePt t="28006" x="1346200" y="5791200"/>
          <p14:tracePt t="28023" x="1377950" y="5765800"/>
          <p14:tracePt t="28039" x="1390650" y="5753100"/>
          <p14:tracePt t="28056" x="1403350" y="5734050"/>
          <p14:tracePt t="28059" x="1409700" y="5727700"/>
          <p14:tracePt t="28089" x="1409700" y="5715000"/>
          <p14:tracePt t="28106" x="1409700" y="5670550"/>
          <p14:tracePt t="28123" x="1409700" y="5632450"/>
          <p14:tracePt t="28139" x="1403350" y="5562600"/>
          <p14:tracePt t="28156" x="1384300" y="5492750"/>
          <p14:tracePt t="28173" x="1371600" y="5448300"/>
          <p14:tracePt t="28189" x="1352550" y="5416550"/>
          <p14:tracePt t="28206" x="1314450" y="5378450"/>
          <p14:tracePt t="28223" x="1295400" y="5378450"/>
          <p14:tracePt t="28239" x="1270000" y="5378450"/>
          <p14:tracePt t="28256" x="1244600" y="5397500"/>
          <p14:tracePt t="28272" x="1206500" y="5429250"/>
          <p14:tracePt t="28289" x="1136650" y="5473700"/>
          <p14:tracePt t="28306" x="1104900" y="5486400"/>
          <p14:tracePt t="28322" x="996950" y="5537200"/>
          <p14:tracePt t="28339" x="933450" y="5575300"/>
          <p14:tracePt t="28356" x="895350" y="5613400"/>
          <p14:tracePt t="28373" x="850900" y="5676900"/>
          <p14:tracePt t="28388" x="819150" y="5746750"/>
          <p14:tracePt t="28406" x="800100" y="5810250"/>
          <p14:tracePt t="28422" x="800100" y="5835650"/>
          <p14:tracePt t="28439" x="800100" y="5854700"/>
          <p14:tracePt t="28455" x="800100" y="5861050"/>
          <p14:tracePt t="28506" x="800100" y="5867400"/>
          <p14:tracePt t="28622" x="806450" y="5867400"/>
          <p14:tracePt t="29072" x="806450" y="5861050"/>
          <p14:tracePt t="29088" x="806450" y="5854700"/>
          <p14:tracePt t="29105" x="806450" y="5842000"/>
          <p14:tracePt t="29221" x="812800" y="5842000"/>
          <p14:tracePt t="29271" x="819150" y="5848350"/>
          <p14:tracePt t="29288" x="831850" y="5867400"/>
          <p14:tracePt t="29304" x="838200" y="5880100"/>
          <p14:tracePt t="29321" x="850900" y="5886450"/>
          <p14:tracePt t="29338" x="857250" y="5892800"/>
          <p14:tracePt t="29355" x="863600" y="5892800"/>
          <p14:tracePt t="29371" x="869950" y="5892800"/>
          <p14:tracePt t="29389" x="876300" y="5892800"/>
          <p14:tracePt t="29455" x="882650" y="5892800"/>
          <p14:tracePt t="29471" x="889000" y="5886450"/>
          <p14:tracePt t="29637" x="889000" y="5880100"/>
          <p14:tracePt t="29888" x="895350" y="5873750"/>
          <p14:tracePt t="30071" x="895350" y="5867400"/>
          <p14:tracePt t="31819" x="901700" y="5854700"/>
          <p14:tracePt t="31835" x="914400" y="5848350"/>
          <p14:tracePt t="31852" x="939800" y="5822950"/>
          <p14:tracePt t="31869" x="946150" y="5822950"/>
          <p14:tracePt t="31886" x="958850" y="5810250"/>
          <p14:tracePt t="31902" x="971550" y="5803900"/>
          <p14:tracePt t="31919" x="984250" y="5797550"/>
          <p14:tracePt t="31936" x="990600" y="5797550"/>
          <p14:tracePt t="31952" x="1003300" y="5791200"/>
          <p14:tracePt t="31969" x="1016000" y="5791200"/>
          <p14:tracePt t="31986" x="1022350" y="5784850"/>
          <p14:tracePt t="32019" x="1028700" y="5784850"/>
          <p14:tracePt t="32069" x="1035050" y="5784850"/>
          <p14:tracePt t="32086" x="1041400" y="5778500"/>
          <p14:tracePt t="32102" x="1047750" y="5772150"/>
          <p14:tracePt t="32119" x="1047750" y="5765800"/>
          <p14:tracePt t="32235" x="1047750" y="5753100"/>
          <p14:tracePt t="32252" x="1047750" y="5746750"/>
          <p14:tracePt t="32269" x="1047750" y="5740400"/>
          <p14:tracePt t="32286" x="1047750" y="5734050"/>
          <p14:tracePt t="32302" x="1047750" y="5727700"/>
          <p14:tracePt t="32318" x="1047750" y="5721350"/>
          <p14:tracePt t="32335" x="1047750" y="5708650"/>
          <p14:tracePt t="32352" x="1047750" y="5695950"/>
          <p14:tracePt t="32452" x="1054100" y="5695950"/>
          <p14:tracePt t="32485" x="1060450" y="5683250"/>
          <p14:tracePt t="32502" x="1079500" y="5657850"/>
          <p14:tracePt t="32518" x="1098550" y="5645150"/>
          <p14:tracePt t="32535" x="1111250" y="5638800"/>
          <p14:tracePt t="32552" x="1130300" y="5619750"/>
          <p14:tracePt t="32569" x="1130300" y="5613400"/>
          <p14:tracePt t="32585" x="1136650" y="5613400"/>
          <p14:tracePt t="32601" x="1143000" y="5607050"/>
          <p14:tracePt t="32618" x="1149350" y="5607050"/>
          <p14:tracePt t="32635" x="1162050" y="5607050"/>
          <p14:tracePt t="33084" x="1155700" y="5607050"/>
          <p14:tracePt t="39078" x="1155700" y="5619750"/>
          <p14:tracePt t="39146" x="1162050" y="5619750"/>
          <p14:tracePt t="39162" x="1244600" y="5613400"/>
          <p14:tracePt t="39179" x="1365250" y="5581650"/>
          <p14:tracePt t="39195" x="1530350" y="5549900"/>
          <p14:tracePt t="39212" x="1587500" y="5530850"/>
          <p14:tracePt t="39229" x="1619250" y="5518150"/>
          <p14:tracePt t="39245" x="1625600" y="5511800"/>
          <p14:tracePt t="39262" x="1638300" y="5511800"/>
          <p14:tracePt t="39278" x="1657350" y="5499100"/>
          <p14:tracePt t="39296" x="1670050" y="5486400"/>
          <p14:tracePt t="39312" x="1682750" y="5473700"/>
          <p14:tracePt t="39412" x="1682750" y="5467350"/>
          <p14:tracePt t="39428" x="1676400" y="5454650"/>
          <p14:tracePt t="39445" x="1651000" y="5422900"/>
          <p14:tracePt t="39462" x="1625600" y="5397500"/>
          <p14:tracePt t="39478" x="1600200" y="5372100"/>
          <p14:tracePt t="39495" x="1568450" y="5359400"/>
          <p14:tracePt t="39512" x="1530350" y="5340350"/>
          <p14:tracePt t="39528" x="1504950" y="5327650"/>
          <p14:tracePt t="39545" x="1479550" y="5314950"/>
          <p14:tracePt t="39562" x="1454150" y="5308600"/>
          <p14:tracePt t="39579" x="1428750" y="5295900"/>
          <p14:tracePt t="39595" x="1403350" y="5283200"/>
          <p14:tracePt t="39612" x="1365250" y="5257800"/>
          <p14:tracePt t="39628" x="1333500" y="5232400"/>
          <p14:tracePt t="39645" x="1308100" y="5219700"/>
          <p14:tracePt t="39662" x="1282700" y="5200650"/>
          <p14:tracePt t="39678" x="1257300" y="5175250"/>
          <p14:tracePt t="39695" x="1231900" y="5156200"/>
          <p14:tracePt t="39712" x="1212850" y="5143500"/>
          <p14:tracePt t="39812" x="1212850" y="5137150"/>
          <p14:tracePt t="39861" x="1212850" y="5130800"/>
          <p14:tracePt t="39878" x="1225550" y="5118100"/>
          <p14:tracePt t="39895" x="1250950" y="5092700"/>
          <p14:tracePt t="39911" x="1276350" y="5067300"/>
          <p14:tracePt t="39928" x="1333500" y="5022850"/>
          <p14:tracePt t="39945" x="1409700" y="4991100"/>
          <p14:tracePt t="39961" x="1492250" y="4965700"/>
          <p14:tracePt t="39978" x="1587500" y="4953000"/>
          <p14:tracePt t="39995" x="1676400" y="4940300"/>
          <p14:tracePt t="40011" x="1822450" y="4914900"/>
          <p14:tracePt t="40028" x="2019300" y="4883150"/>
          <p14:tracePt t="40045" x="2400300" y="4819650"/>
          <p14:tracePt t="40061" x="2616200" y="4775200"/>
          <p14:tracePt t="40077" x="2774950" y="4737100"/>
          <p14:tracePt t="40094" x="2895600" y="4699000"/>
          <p14:tracePt t="40111" x="2984500" y="4667250"/>
          <p14:tracePt t="40113" x="3028950" y="4648200"/>
          <p14:tracePt t="40128" x="3048000" y="4635500"/>
          <p14:tracePt t="40144" x="3073400" y="4616450"/>
          <p14:tracePt t="40161" x="3105150" y="4597400"/>
          <p14:tracePt t="40178" x="3143250" y="4572000"/>
          <p14:tracePt t="40195" x="3181350" y="4546600"/>
          <p14:tracePt t="40211" x="3244850" y="4527550"/>
          <p14:tracePt t="40228" x="3314700" y="4521200"/>
          <p14:tracePt t="40244" x="3371850" y="4521200"/>
          <p14:tracePt t="40261" x="3486150" y="4521200"/>
          <p14:tracePt t="40278" x="3568700" y="4533900"/>
          <p14:tracePt t="40295" x="3644900" y="4546600"/>
          <p14:tracePt t="40311" x="3676650" y="4552950"/>
          <p14:tracePt t="40328" x="3695700" y="4552950"/>
          <p14:tracePt t="40344" x="3702050" y="4552950"/>
          <p14:tracePt t="40361" x="3708400" y="4559300"/>
          <p14:tracePt t="40378" x="3727450" y="4584700"/>
          <p14:tracePt t="40394" x="3759200" y="4616450"/>
          <p14:tracePt t="40411" x="3778250" y="4648200"/>
          <p14:tracePt t="40428" x="3803650" y="4692650"/>
          <p14:tracePt t="40444" x="3816350" y="4749800"/>
          <p14:tracePt t="40460" x="3816350" y="4813300"/>
          <p14:tracePt t="40478" x="3790950" y="4908550"/>
          <p14:tracePt t="40494" x="3759200" y="4972050"/>
          <p14:tracePt t="40511" x="3727450" y="5022850"/>
          <p14:tracePt t="40527" x="3702050" y="5048250"/>
          <p14:tracePt t="40544" x="3670300" y="5073650"/>
          <p14:tracePt t="40560" x="3644900" y="5105400"/>
          <p14:tracePt t="40577" x="3619500" y="5130800"/>
          <p14:tracePt t="40594" x="3575050" y="5162550"/>
          <p14:tracePt t="40610" x="3543300" y="5187950"/>
          <p14:tracePt t="40627" x="3473450" y="5194300"/>
          <p14:tracePt t="40644" x="3378200" y="5207000"/>
          <p14:tracePt t="40660" x="3308350" y="5226050"/>
          <p14:tracePt t="40677" x="3219450" y="5245100"/>
          <p14:tracePt t="40694" x="3194050" y="5245100"/>
          <p14:tracePt t="40711" x="3194050" y="5251450"/>
          <p14:tracePt t="40744" x="3194050" y="5238750"/>
          <p14:tracePt t="40760" x="3194050" y="5213350"/>
          <p14:tracePt t="40777" x="3194050" y="5194300"/>
          <p14:tracePt t="40794" x="3194050" y="5175250"/>
          <p14:tracePt t="40810" x="3194050" y="5149850"/>
          <p14:tracePt t="40827" x="3206750" y="5118100"/>
          <p14:tracePt t="40844" x="3232150" y="5092700"/>
          <p14:tracePt t="40860" x="3257550" y="5067300"/>
          <p14:tracePt t="40877" x="3282950" y="5048250"/>
          <p14:tracePt t="40894" x="3308350" y="5022850"/>
          <p14:tracePt t="40910" x="3333750" y="5016500"/>
          <p14:tracePt t="40927" x="3359150" y="5016500"/>
          <p14:tracePt t="40944" x="3403600" y="5016500"/>
          <p14:tracePt t="40960" x="3429000" y="5022850"/>
          <p14:tracePt t="40977" x="3454400" y="5041900"/>
          <p14:tracePt t="40994" x="3473450" y="5054600"/>
          <p14:tracePt t="41010" x="3486150" y="5092700"/>
          <p14:tracePt t="41027" x="3492500" y="5124450"/>
          <p14:tracePt t="41043" x="3492500" y="5175250"/>
          <p14:tracePt t="41060" x="3492500" y="5207000"/>
          <p14:tracePt t="41077" x="3486150" y="5232400"/>
          <p14:tracePt t="41094" x="3486150" y="5245100"/>
          <p14:tracePt t="41110" x="3479800" y="5245100"/>
          <p14:tracePt t="41194" x="3473450" y="5238750"/>
          <p14:tracePt t="41277" x="3467100" y="5238750"/>
          <p14:tracePt t="41310" x="3467100" y="5232400"/>
          <p14:tracePt t="41326" x="3467100" y="5219700"/>
          <p14:tracePt t="41343" x="3473450" y="5207000"/>
          <p14:tracePt t="41360" x="3473450" y="5200650"/>
          <p14:tracePt t="41376" x="3479800" y="5187950"/>
          <p14:tracePt t="41393" x="3486150" y="5175250"/>
          <p14:tracePt t="41410" x="3486150" y="5168900"/>
          <p14:tracePt t="41427" x="3492500" y="5162550"/>
          <p14:tracePt t="41443" x="3492500" y="5156200"/>
          <p14:tracePt t="41577" x="3460750" y="5156200"/>
          <p14:tracePt t="41593" x="3371850" y="5175250"/>
          <p14:tracePt t="41609" x="3263900" y="5200650"/>
          <p14:tracePt t="41627" x="3111500" y="5232400"/>
          <p14:tracePt t="41643" x="2940050" y="5264150"/>
          <p14:tracePt t="41659" x="2711450" y="5270500"/>
          <p14:tracePt t="41676" x="2590800" y="5270500"/>
          <p14:tracePt t="41693" x="2489200" y="5270500"/>
          <p14:tracePt t="41709" x="2387600" y="5270500"/>
          <p14:tracePt t="41727" x="2266950" y="5308600"/>
          <p14:tracePt t="41743" x="2025650" y="5378450"/>
          <p14:tracePt t="41760" x="1854200" y="5416550"/>
          <p14:tracePt t="41776" x="1663700" y="5461000"/>
          <p14:tracePt t="41793" x="1435100" y="5499100"/>
          <p14:tracePt t="41809" x="1263650" y="5543550"/>
          <p14:tracePt t="41826" x="1143000" y="5581650"/>
          <p14:tracePt t="41843" x="1098550" y="5581650"/>
          <p14:tracePt t="41859" x="1085850" y="5581650"/>
          <p14:tracePt t="41876" x="1073150" y="5568950"/>
          <p14:tracePt t="41893" x="1060450" y="5556250"/>
          <p14:tracePt t="41909" x="1041400" y="5537200"/>
          <p14:tracePt t="41926" x="1016000" y="5524500"/>
          <p14:tracePt t="41943" x="977900" y="5505450"/>
          <p14:tracePt t="41959" x="927100" y="5499100"/>
          <p14:tracePt t="41976" x="850900" y="5492750"/>
          <p14:tracePt t="41993" x="825500" y="5492750"/>
          <p14:tracePt t="42042" x="825500" y="5486400"/>
          <p14:tracePt t="42076" x="831850" y="5486400"/>
          <p14:tracePt t="42093" x="844550" y="5486400"/>
          <p14:tracePt t="42109" x="869950" y="5492750"/>
          <p14:tracePt t="42126" x="920750" y="5499100"/>
          <p14:tracePt t="42143" x="1143000" y="5492750"/>
          <p14:tracePt t="42159" x="1435100" y="5448300"/>
          <p14:tracePt t="42176" x="1828800" y="5397500"/>
          <p14:tracePt t="42193" x="2165350" y="5346700"/>
          <p14:tracePt t="42209" x="2438400" y="5295900"/>
          <p14:tracePt t="42226" x="2698750" y="5251450"/>
          <p14:tracePt t="42243" x="2901950" y="5207000"/>
          <p14:tracePt t="42259" x="3124200" y="5181600"/>
          <p14:tracePt t="42276" x="3162300" y="5181600"/>
          <p14:tracePt t="42293" x="3175000" y="5181600"/>
          <p14:tracePt t="42409" x="3194050" y="5187950"/>
          <p14:tracePt t="42426" x="3225800" y="5207000"/>
          <p14:tracePt t="42442" x="3263900" y="5219700"/>
          <p14:tracePt t="42459" x="3289300" y="5226050"/>
          <p14:tracePt t="42476" x="3314700" y="5226050"/>
          <p14:tracePt t="42492" x="3321050" y="5226050"/>
          <p14:tracePt t="42542" x="3333750" y="5232400"/>
          <p14:tracePt t="42558" x="3340100" y="5232400"/>
          <p14:tracePt t="42576" x="3359150" y="5245100"/>
          <p14:tracePt t="42592" x="3371850" y="5245100"/>
          <p14:tracePt t="42609" x="3397250" y="5257800"/>
          <p14:tracePt t="42626" x="3416300" y="5264150"/>
          <p14:tracePt t="42642" x="3441700" y="5276850"/>
          <p14:tracePt t="42659" x="3467100" y="5295900"/>
          <p14:tracePt t="42676" x="3498850" y="5321300"/>
          <p14:tracePt t="42692" x="3505200" y="5334000"/>
          <p14:tracePt t="42709" x="3517900" y="5346700"/>
          <p14:tracePt t="42726" x="3530600" y="5384800"/>
          <p14:tracePt t="42742" x="3536950" y="5403850"/>
          <p14:tracePt t="42759" x="3536950" y="5416550"/>
          <p14:tracePt t="42809" x="3543300" y="5416550"/>
          <p14:tracePt t="42859" x="3543300" y="5422900"/>
          <p14:tracePt t="42875" x="3549650" y="5435600"/>
          <p14:tracePt t="42892" x="3562350" y="5454650"/>
          <p14:tracePt t="42909" x="3568700" y="5461000"/>
          <p14:tracePt t="42992" x="3568700" y="5467350"/>
          <p14:tracePt t="43009" x="3549650" y="5480050"/>
          <p14:tracePt t="43026" x="3479800" y="5486400"/>
          <p14:tracePt t="43042" x="3346450" y="5518150"/>
          <p14:tracePt t="43058" x="2940050" y="5562600"/>
          <p14:tracePt t="43075" x="2514600" y="5588000"/>
          <p14:tracePt t="43092" x="2082800" y="5613400"/>
          <p14:tracePt t="43109" x="1784350" y="5613400"/>
          <p14:tracePt t="43125" x="1562100" y="5613400"/>
          <p14:tracePt t="43142" x="1428750" y="5626100"/>
          <p14:tracePt t="43144" x="1377950" y="5632450"/>
          <p14:tracePt t="43158" x="1320800" y="5664200"/>
          <p14:tracePt t="43175" x="1295400" y="5689600"/>
          <p14:tracePt t="43192" x="1282700" y="5702300"/>
          <p14:tracePt t="43208" x="1270000" y="5715000"/>
          <p14:tracePt t="43225" x="1244600" y="5734050"/>
          <p14:tracePt t="43242" x="1212850" y="5753100"/>
          <p14:tracePt t="43259" x="1174750" y="5765800"/>
          <p14:tracePt t="43275" x="1123950" y="5791200"/>
          <p14:tracePt t="43292" x="1035050" y="5810250"/>
          <p14:tracePt t="43308" x="952500" y="5816600"/>
          <p14:tracePt t="43325" x="869950" y="5829300"/>
          <p14:tracePt t="43342" x="819150" y="5835650"/>
          <p14:tracePt t="43359" x="806450" y="5835650"/>
          <p14:tracePt t="43508" x="812800" y="5835650"/>
          <p14:tracePt t="43525" x="819150" y="5835650"/>
          <p14:tracePt t="43541" x="825500" y="5835650"/>
          <p14:tracePt t="43591" x="838200" y="5835650"/>
          <p14:tracePt t="43608" x="844550" y="5835650"/>
          <p14:tracePt t="43625" x="857250" y="5835650"/>
          <p14:tracePt t="43641" x="882650" y="5835650"/>
          <p14:tracePt t="43658" x="908050" y="5829300"/>
          <p14:tracePt t="43674" x="958850" y="5829300"/>
          <p14:tracePt t="43691" x="1155700" y="5810250"/>
          <p14:tracePt t="43708" x="1352550" y="5810250"/>
          <p14:tracePt t="43724" x="1606550" y="5803900"/>
          <p14:tracePt t="43741" x="1917700" y="5803900"/>
          <p14:tracePt t="43758" x="2241550" y="5791200"/>
          <p14:tracePt t="43774" x="2514600" y="5746750"/>
          <p14:tracePt t="43791" x="2717800" y="5715000"/>
          <p14:tracePt t="43807" x="2940050" y="5676900"/>
          <p14:tracePt t="43824" x="3009900" y="5676900"/>
          <p14:tracePt t="43841" x="3022600" y="5676900"/>
          <p14:tracePt t="43908" x="3035300" y="5676900"/>
          <p14:tracePt t="43924" x="3041650" y="5683250"/>
          <p14:tracePt t="44008" x="3048000" y="5689600"/>
          <p14:tracePt t="44024" x="3092450" y="5695950"/>
          <p14:tracePt t="44041" x="3124200" y="5702300"/>
          <p14:tracePt t="44058" x="3136900" y="5702300"/>
          <p14:tracePt t="44074" x="3143250" y="5708650"/>
          <p14:tracePt t="44141" x="3155950" y="5708650"/>
          <p14:tracePt t="44157" x="3181350" y="5702300"/>
          <p14:tracePt t="44174" x="3206750" y="5702300"/>
          <p14:tracePt t="44190" x="3238500" y="5702300"/>
          <p14:tracePt t="44207" x="3282950" y="5695950"/>
          <p14:tracePt t="44224" x="3321050" y="5689600"/>
          <p14:tracePt t="44240" x="3390900" y="5683250"/>
          <p14:tracePt t="44257" x="3429000" y="5676900"/>
          <p14:tracePt t="44274" x="3454400" y="5670550"/>
          <p14:tracePt t="44291" x="3473450" y="5670550"/>
          <p14:tracePt t="44307" x="3492500" y="5670550"/>
          <p14:tracePt t="44324" x="3498850" y="5670550"/>
          <p14:tracePt t="44424" x="3505200" y="5670550"/>
          <p14:tracePt t="44540" x="3505200" y="5683250"/>
          <p14:tracePt t="44557" x="3505200" y="5702300"/>
          <p14:tracePt t="44574" x="3505200" y="5727700"/>
          <p14:tracePt t="44590" x="3505200" y="5734050"/>
          <p14:tracePt t="44957" x="3505200" y="5740400"/>
          <p14:tracePt t="45139" x="3505200" y="5746750"/>
          <p14:tracePt t="45273" x="3505200" y="5753100"/>
          <p14:tracePt t="45972" x="3511550" y="5759450"/>
          <p14:tracePt t="46771" x="3511550" y="5746750"/>
          <p14:tracePt t="46788" x="3511550" y="5727700"/>
          <p14:tracePt t="46804" x="3511550" y="5721350"/>
          <p14:tracePt t="46871" x="3505200" y="5721350"/>
          <p14:tracePt t="46888" x="3498850" y="5715000"/>
          <p14:tracePt t="46905" x="3492500" y="5708650"/>
          <p14:tracePt t="46922" x="3492500" y="5702300"/>
          <p14:tracePt t="47188" x="3492500" y="5695950"/>
          <p14:tracePt t="47204" x="3486150" y="5689600"/>
          <p14:tracePt t="47255" x="3473450" y="5683250"/>
          <p14:tracePt t="47271" x="3467100" y="5664200"/>
          <p14:tracePt t="47288" x="3460750" y="5651500"/>
          <p14:tracePt t="47304" x="3454400" y="5645150"/>
          <p14:tracePt t="47321" x="3448050" y="5645150"/>
          <p14:tracePt t="47338" x="3435350" y="5645150"/>
          <p14:tracePt t="47354" x="3409950" y="5632450"/>
          <p14:tracePt t="47371" x="3371850" y="5607050"/>
          <p14:tracePt t="47388" x="3340100" y="5588000"/>
          <p14:tracePt t="47404" x="3314700" y="5575300"/>
          <p14:tracePt t="47421" x="3289300" y="5562600"/>
          <p14:tracePt t="47438" x="3257550" y="5537200"/>
          <p14:tracePt t="47454" x="3251200" y="5524500"/>
          <p14:tracePt t="47471" x="3244850" y="5511800"/>
          <p14:tracePt t="47487" x="3244850" y="5505450"/>
          <p14:tracePt t="47504" x="3232150" y="5480050"/>
          <p14:tracePt t="47521" x="3232150" y="5467350"/>
          <p14:tracePt t="47537" x="3225800" y="5448300"/>
          <p14:tracePt t="47537" x="3225800" y="5441950"/>
          <p14:tracePt t="47571" x="3225800" y="5435600"/>
          <p14:tracePt t="47720" x="3225800" y="5429250"/>
          <p14:tracePt t="47771" x="3225800" y="5422900"/>
          <p14:tracePt t="47788" x="3232150" y="5416550"/>
          <p14:tracePt t="47804" x="3238500" y="5410200"/>
          <p14:tracePt t="47821" x="3244850" y="5397500"/>
          <p14:tracePt t="47837" x="3257550" y="5384800"/>
          <p14:tracePt t="47854" x="3270250" y="5372100"/>
          <p14:tracePt t="47870" x="3276600" y="5372100"/>
          <p14:tracePt t="47887" x="3282950" y="5365750"/>
          <p14:tracePt t="47903" x="3295650" y="5359400"/>
          <p14:tracePt t="47920" x="3308350" y="5359400"/>
          <p14:tracePt t="47937" x="3327400" y="5353050"/>
          <p14:tracePt t="47953" x="3340100" y="5346700"/>
          <p14:tracePt t="47971" x="3365500" y="5346700"/>
          <p14:tracePt t="47987" x="3390900" y="5346700"/>
          <p14:tracePt t="48004" x="3416300" y="5359400"/>
          <p14:tracePt t="48020" x="3448050" y="5378450"/>
          <p14:tracePt t="48037" x="3460750" y="5384800"/>
          <p14:tracePt t="48054" x="3467100" y="5397500"/>
          <p14:tracePt t="48070" x="3473450" y="5397500"/>
          <p14:tracePt t="48087" x="3479800" y="5410200"/>
          <p14:tracePt t="48104" x="3486150" y="5416550"/>
          <p14:tracePt t="48120" x="3492500" y="5422900"/>
          <p14:tracePt t="48137" x="3498850" y="5429250"/>
          <p14:tracePt t="48153" x="3505200" y="5435600"/>
          <p14:tracePt t="48170" x="3505200" y="5454650"/>
          <p14:tracePt t="48187" x="3505200" y="5461000"/>
          <p14:tracePt t="48204" x="3505200" y="5467350"/>
          <p14:tracePt t="48220" x="3505200" y="5473700"/>
          <p14:tracePt t="48253" x="3511550" y="5486400"/>
          <p14:tracePt t="48270" x="3511550" y="5492750"/>
          <p14:tracePt t="48370" x="3511550" y="5499100"/>
          <p14:tracePt t="48387" x="3511550" y="5511800"/>
          <p14:tracePt t="48420" x="3511550" y="5530850"/>
          <p14:tracePt t="48437" x="3511550" y="5543550"/>
          <p14:tracePt t="48453" x="3511550" y="5556250"/>
          <p14:tracePt t="48553" x="3517900" y="5549900"/>
          <p14:tracePt t="48570" x="3536950" y="5530850"/>
          <p14:tracePt t="48587" x="3549650" y="5505450"/>
          <p14:tracePt t="48603" x="3556000" y="5505450"/>
          <p14:tracePt t="48620" x="3562350" y="5492750"/>
          <p14:tracePt t="48637" x="3587750" y="5467350"/>
          <p14:tracePt t="48653" x="3600450" y="5441950"/>
          <p14:tracePt t="48669" x="3632200" y="5416550"/>
          <p14:tracePt t="48687" x="3651250" y="5384800"/>
          <p14:tracePt t="48703" x="3663950" y="5359400"/>
          <p14:tracePt t="48719" x="3663950" y="5340350"/>
          <p14:tracePt t="48736" x="3670300" y="5321300"/>
          <p14:tracePt t="48753" x="3670300" y="5308600"/>
          <p14:tracePt t="48919" x="3663950" y="5308600"/>
          <p14:tracePt t="48986" x="3657600" y="5308600"/>
          <p14:tracePt t="49086" x="3651250" y="5314950"/>
          <p14:tracePt t="49103" x="3644900" y="5314950"/>
          <p14:tracePt t="49169" x="3632200" y="5321300"/>
          <p14:tracePt t="49171" x="3625850" y="5321300"/>
          <p14:tracePt t="49186" x="3613150" y="5334000"/>
          <p14:tracePt t="49202" x="3606800" y="5340350"/>
          <p14:tracePt t="49302" x="3600450" y="5346700"/>
          <p14:tracePt t="49336" x="3594100" y="5353050"/>
          <p14:tracePt t="49403" x="3587750" y="5353050"/>
          <p14:tracePt t="49502" x="3581400" y="5353050"/>
          <p14:tracePt t="49519" x="3575050" y="5353050"/>
          <p14:tracePt t="49552" x="3562350" y="5353050"/>
          <p14:tracePt t="49569" x="3549650" y="5359400"/>
          <p14:tracePt t="49636" x="3543300" y="5353050"/>
          <p14:tracePt t="49652" x="3543300" y="5327650"/>
          <p14:tracePt t="49668" x="3536950" y="5302250"/>
          <p14:tracePt t="49686" x="3530600" y="5276850"/>
          <p14:tracePt t="49702" x="3530600" y="5238750"/>
          <p14:tracePt t="49719" x="3575050" y="5054600"/>
          <p14:tracePt t="49736" x="3613150" y="4895850"/>
          <p14:tracePt t="49752" x="3632200" y="4819650"/>
          <p14:tracePt t="49768" x="3689350" y="4584700"/>
          <p14:tracePt t="49785" x="3702050" y="4438650"/>
          <p14:tracePt t="49802" x="3708400" y="4324350"/>
          <p14:tracePt t="49819" x="3727450" y="4165600"/>
          <p14:tracePt t="49835" x="3733800" y="4108450"/>
          <p14:tracePt t="49852" x="3733800" y="3956050"/>
          <p14:tracePt t="49869" x="3727450" y="3873500"/>
          <p14:tracePt t="49885" x="3702050" y="3822700"/>
          <p14:tracePt t="49902" x="3695700" y="3797300"/>
          <p14:tracePt t="49919" x="3689350" y="3771900"/>
          <p14:tracePt t="49935" x="3689350" y="3759200"/>
          <p14:tracePt t="49952" x="3689350" y="3740150"/>
          <p14:tracePt t="49968" x="3689350" y="3695700"/>
          <p14:tracePt t="49985" x="3689350" y="3670300"/>
          <p14:tracePt t="50002" x="3689350" y="3651250"/>
          <p14:tracePt t="50019" x="3695700" y="3625850"/>
          <p14:tracePt t="50035" x="3702050" y="3600450"/>
          <p14:tracePt t="50052" x="3740150" y="3505200"/>
          <p14:tracePt t="50068" x="3778250" y="3384550"/>
          <p14:tracePt t="50085" x="3816350" y="3270250"/>
          <p14:tracePt t="50102" x="3835400" y="3187700"/>
          <p14:tracePt t="50118" x="3848100" y="3149600"/>
          <p14:tracePt t="50135" x="3867150" y="3124200"/>
          <p14:tracePt t="50152" x="3892550" y="3067050"/>
          <p14:tracePt t="50168" x="3917950" y="3016250"/>
          <p14:tracePt t="50185" x="3930650" y="2965450"/>
          <p14:tracePt t="50202" x="3956050" y="2870200"/>
          <p14:tracePt t="50218" x="3975100" y="2774950"/>
          <p14:tracePt t="50235" x="3987800" y="2724150"/>
          <p14:tracePt t="50252" x="4000500" y="2692400"/>
          <p14:tracePt t="50268" x="4006850" y="2654300"/>
          <p14:tracePt t="50285" x="4019550" y="2628900"/>
          <p14:tracePt t="50302" x="4025900" y="2603500"/>
          <p14:tracePt t="50318" x="4032250" y="2578100"/>
          <p14:tracePt t="50335" x="4038600" y="2552700"/>
          <p14:tracePt t="50352" x="4038600" y="2527300"/>
          <p14:tracePt t="50369" x="4051300" y="2508250"/>
          <p14:tracePt t="50385" x="4051300" y="2495550"/>
          <p14:tracePt t="50402" x="4051300" y="2489200"/>
          <p14:tracePt t="50418" x="4051300" y="2482850"/>
          <p14:tracePt t="50435" x="4051300" y="2476500"/>
          <p14:tracePt t="50535" x="4044950" y="2476500"/>
          <p14:tracePt t="50551" x="4032250" y="2482850"/>
          <p14:tracePt t="50568" x="4019550" y="2508250"/>
          <p14:tracePt t="50585" x="3994150" y="2540000"/>
          <p14:tracePt t="50601" x="3962400" y="2578100"/>
          <p14:tracePt t="50618" x="3937000" y="2609850"/>
          <p14:tracePt t="50635" x="3924300" y="2635250"/>
          <p14:tracePt t="50651" x="3905250" y="2679700"/>
          <p14:tracePt t="50668" x="3898900" y="2705100"/>
          <p14:tracePt t="50670" x="3892550" y="2717800"/>
          <p14:tracePt t="50685" x="3886200" y="2730500"/>
          <p14:tracePt t="50701" x="3879850" y="2768600"/>
          <p14:tracePt t="50717" x="3867150" y="2794000"/>
          <p14:tracePt t="50735" x="3841750" y="2825750"/>
          <p14:tracePt t="50751" x="3829050" y="2870200"/>
          <p14:tracePt t="50768" x="3797300" y="2933700"/>
          <p14:tracePt t="50785" x="3784600" y="2965450"/>
          <p14:tracePt t="50801" x="3752850" y="3003550"/>
          <p14:tracePt t="50817" x="3727450" y="3048000"/>
          <p14:tracePt t="50834" x="3702050" y="3073400"/>
          <p14:tracePt t="50851" x="3683000" y="3124200"/>
          <p14:tracePt t="50868" x="3651250" y="3175000"/>
          <p14:tracePt t="50886" x="3619500" y="3263900"/>
          <p14:tracePt t="50901" x="3581400" y="3359150"/>
          <p14:tracePt t="50917" x="3556000" y="3390900"/>
          <p14:tracePt t="50934" x="3543300" y="3422650"/>
          <p14:tracePt t="50951" x="3536950" y="3448050"/>
          <p14:tracePt t="50968" x="3536950" y="3460750"/>
          <p14:tracePt t="50984" x="3530600" y="3460750"/>
          <p14:tracePt t="51051" x="3536950" y="3454400"/>
          <p14:tracePt t="51068" x="3568700" y="3416300"/>
          <p14:tracePt t="51085" x="3587750" y="3365500"/>
          <p14:tracePt t="51101" x="3613150" y="3282950"/>
          <p14:tracePt t="51117" x="3638550" y="3175000"/>
          <p14:tracePt t="51134" x="3657600" y="3016250"/>
          <p14:tracePt t="51151" x="3644900" y="2921000"/>
          <p14:tracePt t="51167" x="3632200" y="2863850"/>
          <p14:tracePt t="51184" x="3625850" y="2838450"/>
          <p14:tracePt t="51200" x="3625850" y="2832100"/>
          <p14:tracePt t="51251" x="3625850" y="2838450"/>
          <p14:tracePt t="51267" x="3625850" y="2870200"/>
          <p14:tracePt t="51284" x="3657600" y="2933700"/>
          <p14:tracePt t="51300" x="3683000" y="3016250"/>
          <p14:tracePt t="51317" x="3721100" y="3130550"/>
          <p14:tracePt t="51334" x="3746500" y="3238500"/>
          <p14:tracePt t="51351" x="3790950" y="3397250"/>
          <p14:tracePt t="51367" x="3790950" y="3479800"/>
          <p14:tracePt t="51384" x="3790950" y="3511550"/>
          <p14:tracePt t="51400" x="3790950" y="3543300"/>
          <p14:tracePt t="51417" x="3790950" y="3549650"/>
          <p14:tracePt t="51484" x="3790950" y="3562350"/>
          <p14:tracePt t="51500" x="3784600" y="3581400"/>
          <p14:tracePt t="51517" x="3778250" y="3587750"/>
          <p14:tracePt t="51534" x="3778250" y="3594100"/>
          <p14:tracePt t="51600" x="3771900" y="3594100"/>
          <p14:tracePt t="51634" x="3771900" y="3587750"/>
          <p14:tracePt t="51717" x="3765550" y="3587750"/>
          <p14:tracePt t="51750" x="3752850" y="3587750"/>
          <p14:tracePt t="51783" x="3746500" y="3587750"/>
          <p14:tracePt t="51800" x="3740150" y="3587750"/>
          <p14:tracePt t="51883" x="3727450" y="3587750"/>
          <p14:tracePt t="51900" x="3714750" y="3575050"/>
          <p14:tracePt t="51917" x="3702050" y="3562350"/>
          <p14:tracePt t="51933" x="3695700" y="3543300"/>
          <p14:tracePt t="51950" x="3683000" y="3530600"/>
          <p14:tracePt t="51967" x="3676650" y="3524250"/>
          <p14:tracePt t="52034" x="3670300" y="3524250"/>
          <p14:tracePt t="52050" x="3663950" y="3517900"/>
          <p14:tracePt t="52083" x="3663950" y="3511550"/>
          <p14:tracePt t="52100" x="3657600" y="3498850"/>
          <p14:tracePt t="52117" x="3644900" y="3492500"/>
          <p14:tracePt t="52133" x="3625850" y="3473450"/>
          <p14:tracePt t="52150" x="3619500" y="3454400"/>
          <p14:tracePt t="52183" x="3613150" y="3454400"/>
          <p14:tracePt t="52316" x="3606800" y="3473450"/>
          <p14:tracePt t="52333" x="3594100" y="3505200"/>
          <p14:tracePt t="52349" x="3581400" y="3549650"/>
          <p14:tracePt t="52367" x="3575050" y="3575050"/>
          <p14:tracePt t="52383" x="3575050" y="3594100"/>
          <p14:tracePt t="52482" x="3575050" y="3587750"/>
          <p14:tracePt t="52499" x="3581400" y="3562350"/>
          <p14:tracePt t="52516" x="3594100" y="3536950"/>
          <p14:tracePt t="52533" x="3632200" y="3486150"/>
          <p14:tracePt t="52549" x="3657600" y="3460750"/>
          <p14:tracePt t="52566" x="3670300" y="3454400"/>
          <p14:tracePt t="52583" x="3683000" y="3448050"/>
          <p14:tracePt t="52599" x="3695700" y="3448050"/>
          <p14:tracePt t="52616" x="3714750" y="3448050"/>
          <p14:tracePt t="52633" x="3727450" y="3435350"/>
          <p14:tracePt t="52649" x="3771900" y="3397250"/>
          <p14:tracePt t="52666" x="3810000" y="3365500"/>
          <p14:tracePt t="52682" x="3848100" y="3340100"/>
          <p14:tracePt t="52699" x="3873500" y="3314700"/>
          <p14:tracePt t="52716" x="3898900" y="3282950"/>
          <p14:tracePt t="52733" x="3949700" y="3244850"/>
          <p14:tracePt t="52749" x="3968750" y="3232150"/>
          <p14:tracePt t="52766" x="4019550" y="3187700"/>
          <p14:tracePt t="52783" x="4044950" y="3175000"/>
          <p14:tracePt t="52799" x="4057650" y="3168650"/>
          <p14:tracePt t="52815" x="4057650" y="3162300"/>
          <p14:tracePt t="52849" x="4064000" y="3162300"/>
          <p14:tracePt t="52866" x="4083050" y="3130550"/>
          <p14:tracePt t="52883" x="4102100" y="3105150"/>
          <p14:tracePt t="52899" x="4121150" y="3067050"/>
          <p14:tracePt t="52915" x="4146550" y="3022600"/>
          <p14:tracePt t="52933" x="4165600" y="3009900"/>
          <p14:tracePt t="52949" x="4165600" y="3003550"/>
          <p14:tracePt t="53016" x="4171950" y="3003550"/>
          <p14:tracePt t="53032" x="4184650" y="2984500"/>
          <p14:tracePt t="53049" x="4203700" y="2965450"/>
          <p14:tracePt t="53066" x="4210050" y="2946400"/>
          <p14:tracePt t="53082" x="4229100" y="2927350"/>
          <p14:tracePt t="53099" x="4241800" y="2908300"/>
          <p14:tracePt t="53116" x="4260850" y="2895600"/>
          <p14:tracePt t="53132" x="4286250" y="2857500"/>
          <p14:tracePt t="53149" x="4305300" y="2838450"/>
          <p14:tracePt t="53165" x="4324350" y="2806700"/>
          <p14:tracePt t="53182" x="4337050" y="2755900"/>
          <p14:tracePt t="53199" x="4349750" y="2705100"/>
          <p14:tracePt t="53216" x="4356100" y="2660650"/>
          <p14:tracePt t="53232" x="4356100" y="2635250"/>
          <p14:tracePt t="53249" x="4356100" y="2616200"/>
          <p14:tracePt t="53266" x="4356100" y="2609850"/>
          <p14:tracePt t="53316" x="4356100" y="2603500"/>
          <p14:tracePt t="53332" x="4356100" y="2590800"/>
          <p14:tracePt t="53348" x="4362450" y="2578100"/>
          <p14:tracePt t="53365" x="4368800" y="2571750"/>
          <p14:tracePt t="53382" x="4375150" y="2565400"/>
          <p14:tracePt t="53715" x="4375150" y="2603500"/>
          <p14:tracePt t="53732" x="4375150" y="2641600"/>
          <p14:tracePt t="53748" x="4387850" y="2692400"/>
          <p14:tracePt t="53765" x="4387850" y="2730500"/>
          <p14:tracePt t="53781" x="4387850" y="2774950"/>
          <p14:tracePt t="53798" x="4375150" y="2806700"/>
          <p14:tracePt t="53815" x="4362450" y="2851150"/>
          <p14:tracePt t="53832" x="4349750" y="2882900"/>
          <p14:tracePt t="53848" x="4343400" y="2901950"/>
          <p14:tracePt t="53865" x="4343400" y="2921000"/>
          <p14:tracePt t="53881" x="4337050" y="2940050"/>
          <p14:tracePt t="53898" x="4337050" y="2965450"/>
          <p14:tracePt t="53915" x="4330700" y="3003550"/>
          <p14:tracePt t="53931" x="4324350" y="3016250"/>
          <p14:tracePt t="53948" x="4324350" y="3028950"/>
          <p14:tracePt t="53965" x="4324350" y="3041650"/>
          <p14:tracePt t="53981" x="4324350" y="3048000"/>
          <p14:tracePt t="53998" x="4324350" y="3060700"/>
          <p14:tracePt t="54015" x="4324350" y="3086100"/>
          <p14:tracePt t="54031" x="4324350" y="3111500"/>
          <p14:tracePt t="54048" x="4324350" y="3136900"/>
          <p14:tracePt t="54065" x="4324350" y="3149600"/>
          <p14:tracePt t="54081" x="4324350" y="3155950"/>
          <p14:tracePt t="54381" x="4318000" y="3149600"/>
          <p14:tracePt t="54398" x="4305300" y="3124200"/>
          <p14:tracePt t="54414" x="4292600" y="3086100"/>
          <p14:tracePt t="54431" x="4292600" y="3073400"/>
          <p14:tracePt t="54448" x="4292600" y="3067050"/>
          <p14:tracePt t="54698" x="4286250" y="3041650"/>
          <p14:tracePt t="54714" x="4286250" y="3003550"/>
          <p14:tracePt t="54731" x="4292600" y="2952750"/>
          <p14:tracePt t="54747" x="4298950" y="2933700"/>
          <p14:tracePt t="54914" x="4298950" y="2927350"/>
          <p14:tracePt t="55780" x="4298950" y="2921000"/>
          <p14:tracePt t="56745" x="4305300" y="2921000"/>
          <p14:tracePt t="56779" x="4311650" y="2921000"/>
          <p14:tracePt t="56796" x="4318000" y="2914650"/>
          <p14:tracePt t="56862" x="4318000" y="2908300"/>
          <p14:tracePt t="57012" x="4324350" y="2901950"/>
          <p14:tracePt t="57028" x="4330700" y="2895600"/>
          <p14:tracePt t="57045" x="4337050" y="2895600"/>
          <p14:tracePt t="57295" x="4343400" y="2895600"/>
          <p14:tracePt t="57328" x="4349750" y="2889250"/>
          <p14:tracePt t="57345" x="4356100" y="2889250"/>
          <p14:tracePt t="57544" x="4356100" y="2882900"/>
          <p14:tracePt t="57595" x="4362450" y="2876550"/>
          <p14:tracePt t="57611" x="4375150" y="2863850"/>
          <p14:tracePt t="57628" x="4375150" y="2857500"/>
          <p14:tracePt t="58194" x="4381500" y="2857500"/>
          <p14:tracePt t="58244" x="4387850" y="2857500"/>
          <p14:tracePt t="59443" x="4400550" y="2844800"/>
          <p14:tracePt t="59459" x="4406900" y="2832100"/>
          <p14:tracePt t="59859" x="4394200" y="2851150"/>
          <p14:tracePt t="59876" x="4356100" y="2882900"/>
          <p14:tracePt t="59892" x="4279900" y="2933700"/>
          <p14:tracePt t="59909" x="4152900" y="3009900"/>
          <p14:tracePt t="59926" x="4006850" y="3098800"/>
          <p14:tracePt t="59944" x="3683000" y="3270250"/>
          <p14:tracePt t="59959" x="3441700" y="3403600"/>
          <p14:tracePt t="59976" x="3321050" y="3467100"/>
          <p14:tracePt t="59993" x="2984500" y="3663950"/>
          <p14:tracePt t="60009" x="2724150" y="3841750"/>
          <p14:tracePt t="60026" x="2571750" y="3956050"/>
          <p14:tracePt t="60042" x="2470150" y="4019550"/>
          <p14:tracePt t="60059" x="2419350" y="4076700"/>
          <p14:tracePt t="60075" x="2393950" y="4108450"/>
          <p14:tracePt t="60092" x="2368550" y="4152900"/>
          <p14:tracePt t="60109" x="2355850" y="4197350"/>
          <p14:tracePt t="60126" x="2355850" y="4241800"/>
          <p14:tracePt t="60142" x="2355850" y="4292600"/>
          <p14:tracePt t="60159" x="2381250" y="4425950"/>
          <p14:tracePt t="60176" x="2419350" y="4527550"/>
          <p14:tracePt t="60192" x="2457450" y="4635500"/>
          <p14:tracePt t="60209" x="2489200" y="4730750"/>
          <p14:tracePt t="60225" x="2552700" y="4826000"/>
          <p14:tracePt t="60242" x="2628900" y="4902200"/>
          <p14:tracePt t="60259" x="2686050" y="4972050"/>
          <p14:tracePt t="60276" x="2762250" y="5029200"/>
          <p14:tracePt t="60292" x="2806700" y="5060950"/>
          <p14:tracePt t="60309" x="2838450" y="5080000"/>
          <p14:tracePt t="60325" x="2863850" y="5092700"/>
          <p14:tracePt t="60342" x="2914650" y="5105400"/>
          <p14:tracePt t="60359" x="2984500" y="5130800"/>
          <p14:tracePt t="60376" x="3086100" y="5168900"/>
          <p14:tracePt t="60392" x="3194050" y="5207000"/>
          <p14:tracePt t="60409" x="3308350" y="5245100"/>
          <p14:tracePt t="60425" x="3365500" y="5251450"/>
          <p14:tracePt t="60442" x="3409950" y="5251450"/>
          <p14:tracePt t="60459" x="3441700" y="5245100"/>
          <p14:tracePt t="60475" x="3473450" y="5219700"/>
          <p14:tracePt t="60492" x="3498850" y="5194300"/>
          <p14:tracePt t="60508" x="3587750" y="5137150"/>
          <p14:tracePt t="60525" x="3676650" y="5092700"/>
          <p14:tracePt t="60542" x="3721100" y="5067300"/>
          <p14:tracePt t="60559" x="3746500" y="5035550"/>
          <p14:tracePt t="60575" x="3746500" y="5029200"/>
          <p14:tracePt t="60592" x="3746500" y="5022850"/>
          <p14:tracePt t="60625" x="3733800" y="5022850"/>
          <p14:tracePt t="60642" x="3695700" y="5022850"/>
          <p14:tracePt t="60659" x="3657600" y="5035550"/>
          <p14:tracePt t="60675" x="3625850" y="5041900"/>
          <p14:tracePt t="60692" x="3600450" y="5048250"/>
          <p14:tracePt t="60709" x="3581400" y="5060950"/>
          <p14:tracePt t="60725" x="3575050" y="5067300"/>
          <p14:tracePt t="60758" x="3575050" y="5073650"/>
          <p14:tracePt t="60775" x="3575050" y="5080000"/>
          <p14:tracePt t="60792" x="3581400" y="5086350"/>
          <p14:tracePt t="60842" x="3587750" y="5086350"/>
          <p14:tracePt t="60859" x="3606800" y="5080000"/>
          <p14:tracePt t="60875" x="3632200" y="5067300"/>
          <p14:tracePt t="60892" x="3638550" y="5048250"/>
          <p14:tracePt t="60925" x="3638550" y="5041900"/>
          <p14:tracePt t="60992" x="3638550" y="5035550"/>
          <p14:tracePt t="61025" x="3638550" y="5029200"/>
          <p14:tracePt t="61091" x="3638550" y="5022850"/>
          <p14:tracePt t="61108" x="3638550" y="5016500"/>
          <p14:tracePt t="61124" x="3644900" y="5016500"/>
          <p14:tracePt t="61141" x="3670300" y="5016500"/>
          <p14:tracePt t="61158" x="3689350" y="5016500"/>
          <p14:tracePt t="61174" x="3708400" y="5035550"/>
          <p14:tracePt t="61191" x="3727450" y="5054600"/>
          <p14:tracePt t="61208" x="3740150" y="5067300"/>
          <p14:tracePt t="61225" x="3771900" y="5111750"/>
          <p14:tracePt t="61241" x="3810000" y="5168900"/>
          <p14:tracePt t="61258" x="3829050" y="5194300"/>
          <p14:tracePt t="61274" x="3854450" y="5219700"/>
          <p14:tracePt t="61291" x="3873500" y="5257800"/>
          <p14:tracePt t="61308" x="3892550" y="5295900"/>
          <p14:tracePt t="61325" x="3898900" y="5334000"/>
          <p14:tracePt t="61341" x="3905250" y="5365750"/>
          <p14:tracePt t="61358" x="3905250" y="5435600"/>
          <p14:tracePt t="61374" x="3905250" y="5492750"/>
          <p14:tracePt t="61391" x="3892550" y="5543550"/>
          <p14:tracePt t="61408" x="3873500" y="5568950"/>
          <p14:tracePt t="61425" x="3854450" y="5594350"/>
          <p14:tracePt t="61441" x="3822700" y="5632450"/>
          <p14:tracePt t="61458" x="3790950" y="5657850"/>
          <p14:tracePt t="61474" x="3752850" y="5683250"/>
          <p14:tracePt t="61491" x="3721100" y="5702300"/>
          <p14:tracePt t="61508" x="3695700" y="5708650"/>
          <p14:tracePt t="61524" x="3670300" y="5721350"/>
          <p14:tracePt t="61540" x="3644900" y="5740400"/>
          <p14:tracePt t="61558" x="3613150" y="5759450"/>
          <p14:tracePt t="61575" x="3587750" y="5765800"/>
          <p14:tracePt t="61591" x="3549650" y="5778500"/>
          <p14:tracePt t="61608" x="3524250" y="5791200"/>
          <p14:tracePt t="61624" x="3486150" y="5810250"/>
          <p14:tracePt t="61641" x="3448050" y="5822950"/>
          <p14:tracePt t="61658" x="3403600" y="5829300"/>
          <p14:tracePt t="61674" x="3378200" y="5835650"/>
          <p14:tracePt t="61691" x="3359150" y="5835650"/>
          <p14:tracePt t="61707" x="3346450" y="5835650"/>
          <p14:tracePt t="61724" x="3327400" y="5842000"/>
          <p14:tracePt t="61741" x="3314700" y="5842000"/>
          <p14:tracePt t="61791" x="3302000" y="5835650"/>
          <p14:tracePt t="61807" x="3295650" y="5816600"/>
          <p14:tracePt t="61824" x="3295650" y="5791200"/>
          <p14:tracePt t="61841" x="3295650" y="5765800"/>
          <p14:tracePt t="61857" x="3295650" y="5721350"/>
          <p14:tracePt t="61874" x="3308350" y="5689600"/>
          <p14:tracePt t="61891" x="3327400" y="5664200"/>
          <p14:tracePt t="61907" x="3352800" y="5632450"/>
          <p14:tracePt t="61924" x="3365500" y="5607050"/>
          <p14:tracePt t="61940" x="3384550" y="5588000"/>
          <p14:tracePt t="61957" x="3390900" y="5581650"/>
          <p14:tracePt t="61991" x="3397250" y="5581650"/>
          <p14:tracePt t="62007" x="3435350" y="5619750"/>
          <p14:tracePt t="62024" x="3473450" y="5651500"/>
          <p14:tracePt t="62040" x="3498850" y="5676900"/>
          <p14:tracePt t="62057" x="3517900" y="5702300"/>
          <p14:tracePt t="62074" x="3543300" y="5727700"/>
          <p14:tracePt t="62090" x="3543300" y="5746750"/>
          <p14:tracePt t="62107" x="3549650" y="5778500"/>
          <p14:tracePt t="62124" x="3556000" y="5803900"/>
          <p14:tracePt t="62140" x="3556000" y="5829300"/>
          <p14:tracePt t="62157" x="3556000" y="5854700"/>
          <p14:tracePt t="62174" x="3549650" y="5867400"/>
          <p14:tracePt t="62190" x="3536950" y="5886450"/>
          <p14:tracePt t="62207" x="3517900" y="5905500"/>
          <p14:tracePt t="62224" x="3505200" y="5911850"/>
          <p14:tracePt t="62257" x="3498850" y="5911850"/>
          <p14:tracePt t="62274" x="3492500" y="5911850"/>
          <p14:tracePt t="62290" x="3479800" y="5911850"/>
          <p14:tracePt t="62307" x="3467100" y="5911850"/>
          <p14:tracePt t="62323" x="3460750" y="5911850"/>
          <p14:tracePt t="62407" x="3448050" y="5918200"/>
          <p14:tracePt t="62424" x="3429000" y="5949950"/>
          <p14:tracePt t="62440" x="3422650" y="5962650"/>
          <p14:tracePt t="62457" x="3422650" y="5969000"/>
          <p14:tracePt t="62756" x="3422650" y="5956300"/>
          <p14:tracePt t="62773" x="3435350" y="5937250"/>
          <p14:tracePt t="62790" x="3441700" y="5930900"/>
          <p14:tracePt t="62807" x="3454400" y="5918200"/>
          <p14:tracePt t="62823" x="3454400" y="5899150"/>
          <p14:tracePt t="62839" x="3460750" y="5899150"/>
          <p14:tracePt t="62889" x="3460750" y="5892800"/>
          <p14:tracePt t="62939" x="3460750" y="5899150"/>
          <p14:tracePt t="62956" x="3460750" y="5918200"/>
          <p14:tracePt t="62973" x="3460750" y="5924550"/>
          <p14:tracePt t="63156" x="3473450" y="5899150"/>
          <p14:tracePt t="63173" x="3492500" y="5867400"/>
          <p14:tracePt t="63189" x="3511550" y="5842000"/>
          <p14:tracePt t="63206" x="3530600" y="5816600"/>
          <p14:tracePt t="63223" x="3556000" y="5778500"/>
          <p14:tracePt t="63239" x="3562350" y="5765800"/>
          <p14:tracePt t="63256" x="3600450" y="5727700"/>
          <p14:tracePt t="63273" x="3632200" y="5683250"/>
          <p14:tracePt t="63289" x="3657600" y="5632450"/>
          <p14:tracePt t="63306" x="3727450" y="5562600"/>
          <p14:tracePt t="63323" x="3771900" y="5524500"/>
          <p14:tracePt t="63339" x="3848100" y="5473700"/>
          <p14:tracePt t="63356" x="3924300" y="5410200"/>
          <p14:tracePt t="63373" x="4032250" y="5295900"/>
          <p14:tracePt t="63389" x="4159250" y="5130800"/>
          <p14:tracePt t="63406" x="4241800" y="4953000"/>
          <p14:tracePt t="63423" x="4292600" y="4768850"/>
          <p14:tracePt t="63439" x="4324350" y="4591050"/>
          <p14:tracePt t="63456" x="4362450" y="4406900"/>
          <p14:tracePt t="63472" x="4394200" y="4171950"/>
          <p14:tracePt t="63489" x="4419600" y="4044950"/>
          <p14:tracePt t="63506" x="4445000" y="3924300"/>
          <p14:tracePt t="63523" x="4470400" y="3835400"/>
          <p14:tracePt t="63539" x="4489450" y="3797300"/>
          <p14:tracePt t="63556" x="4502150" y="3759200"/>
          <p14:tracePt t="63572" x="4508500" y="3708400"/>
          <p14:tracePt t="63589" x="4508500" y="3670300"/>
          <p14:tracePt t="63606" x="4508500" y="3632200"/>
          <p14:tracePt t="63622" x="4508500" y="3613150"/>
          <p14:tracePt t="63639" x="4502150" y="3587750"/>
          <p14:tracePt t="63656" x="4495800" y="3543300"/>
          <p14:tracePt t="63672" x="4495800" y="3473450"/>
          <p14:tracePt t="63689" x="4495800" y="3422650"/>
          <p14:tracePt t="63706" x="4489450" y="3397250"/>
          <p14:tracePt t="63723" x="4489450" y="3378200"/>
          <p14:tracePt t="63738" x="4476750" y="3352800"/>
          <p14:tracePt t="63756" x="4451350" y="3321050"/>
          <p14:tracePt t="63772" x="4445000" y="3282950"/>
          <p14:tracePt t="63789" x="4445000" y="3187700"/>
          <p14:tracePt t="63806" x="4438650" y="3105150"/>
          <p14:tracePt t="63822" x="4438650" y="3073400"/>
          <p14:tracePt t="63838" x="4438650" y="3054350"/>
          <p14:tracePt t="63856" x="4432300" y="3048000"/>
          <p14:tracePt t="63889" x="4432300" y="3035300"/>
          <p14:tracePt t="63906" x="4432300" y="3022600"/>
          <p14:tracePt t="63922" x="4432300" y="3016250"/>
          <p14:tracePt t="63938" x="4432300" y="2997200"/>
          <p14:tracePt t="63956" x="4432300" y="2978150"/>
          <p14:tracePt t="64139" x="4425950" y="2984500"/>
          <p14:tracePt t="64205" x="4419600" y="2984500"/>
          <p14:tracePt t="64239" x="4419600" y="2990850"/>
          <p14:tracePt t="64355" x="4413250" y="2990850"/>
          <p14:tracePt t="64389" x="4406900" y="2990850"/>
          <p14:tracePt t="64405" x="4400550" y="2990850"/>
          <p14:tracePt t="64454" x="4394200" y="2990850"/>
          <p14:tracePt t="64555" x="4387850" y="2984500"/>
          <p14:tracePt t="64571" x="4387850" y="2978150"/>
          <p14:tracePt t="64638" x="4381500" y="2965450"/>
          <p14:tracePt t="64655" x="4381500" y="2952750"/>
          <p14:tracePt t="64671" x="4381500" y="2933700"/>
          <p14:tracePt t="64688" x="4375150" y="2908300"/>
          <p14:tracePt t="64704" x="4375150" y="2882900"/>
          <p14:tracePt t="64721" x="4375150" y="2863850"/>
          <p14:tracePt t="64738" x="4375150" y="2838450"/>
          <p14:tracePt t="64755" x="4375150" y="2806700"/>
          <p14:tracePt t="64771" x="4375150" y="2781300"/>
          <p14:tracePt t="64788" x="4375150" y="2768600"/>
          <p14:tracePt t="64804" x="4375150" y="2755900"/>
          <p14:tracePt t="64921" x="4375150" y="2762250"/>
          <p14:tracePt t="64938" x="4375150" y="2774950"/>
          <p14:tracePt t="64955" x="4375150" y="2787650"/>
          <p14:tracePt t="64971" x="4375150" y="2800350"/>
          <p14:tracePt t="64987" x="4375150" y="2806700"/>
          <p14:tracePt t="65004" x="4375150" y="2825750"/>
          <p14:tracePt t="65021" x="4375150" y="2863850"/>
          <p14:tracePt t="65037" x="4375150" y="2889250"/>
          <p14:tracePt t="65055" x="4368800" y="2908300"/>
          <p14:tracePt t="65071" x="4362450" y="2933700"/>
          <p14:tracePt t="65087" x="4362450" y="2959100"/>
          <p14:tracePt t="65104" x="4356100" y="2984500"/>
          <p14:tracePt t="65121" x="4349750" y="3022600"/>
          <p14:tracePt t="65137" x="4349750" y="3041650"/>
          <p14:tracePt t="65154" x="4337050" y="3079750"/>
          <p14:tracePt t="65171" x="4330700" y="3105150"/>
          <p14:tracePt t="65188" x="4324350" y="3130550"/>
          <p14:tracePt t="65204" x="4324350" y="3149600"/>
          <p14:tracePt t="65207" x="4324350" y="3162300"/>
          <p14:tracePt t="65221" x="4324350" y="3175000"/>
          <p14:tracePt t="65237" x="4311650" y="3213100"/>
          <p14:tracePt t="65254" x="4305300" y="3263900"/>
          <p14:tracePt t="65271" x="4298950" y="3302000"/>
          <p14:tracePt t="65287" x="4286250" y="3346450"/>
          <p14:tracePt t="65304" x="4279900" y="3371850"/>
          <p14:tracePt t="65321" x="4273550" y="3397250"/>
          <p14:tracePt t="65337" x="4273550" y="3403600"/>
          <p14:tracePt t="65371" x="4273550" y="3422650"/>
          <p14:tracePt t="65387" x="4273550" y="3454400"/>
          <p14:tracePt t="65404" x="4273550" y="3473450"/>
          <p14:tracePt t="65421" x="4273550" y="3498850"/>
          <p14:tracePt t="65437" x="4273550" y="3524250"/>
          <p14:tracePt t="65454" x="4273550" y="3536950"/>
          <p14:tracePt t="65471" x="4273550" y="3562350"/>
          <p14:tracePt t="65487" x="4273550" y="3587750"/>
          <p14:tracePt t="65504" x="4273550" y="3594100"/>
          <p14:tracePt t="65522" x="4273550" y="3600450"/>
          <p14:tracePt t="65621" x="4279900" y="3594100"/>
          <p14:tracePt t="65637" x="4292600" y="3581400"/>
          <p14:tracePt t="65654" x="4305300" y="3568700"/>
          <p14:tracePt t="65671" x="4343400" y="3549650"/>
          <p14:tracePt t="65687" x="4362450" y="3530600"/>
          <p14:tracePt t="65704" x="4381500" y="3517900"/>
          <p14:tracePt t="65721" x="4387850" y="3511550"/>
          <p14:tracePt t="65770" x="4394200" y="3511550"/>
          <p14:tracePt t="65804" x="4400550" y="3511550"/>
          <p14:tracePt t="65820" x="4406900" y="3511550"/>
          <p14:tracePt t="65853" x="4413250" y="3511550"/>
          <p14:tracePt t="65870" x="4419600" y="3511550"/>
          <p14:tracePt t="65887" x="4445000" y="3511550"/>
          <p14:tracePt t="65904" x="4451350" y="3511550"/>
          <p14:tracePt t="65920" x="4476750" y="3511550"/>
          <p14:tracePt t="65937" x="4502150" y="3505200"/>
          <p14:tracePt t="65954" x="4533900" y="3505200"/>
          <p14:tracePt t="65970" x="4572000" y="3492500"/>
          <p14:tracePt t="65986" x="4603750" y="3486150"/>
          <p14:tracePt t="66004" x="4641850" y="3473450"/>
          <p14:tracePt t="66020" x="4667250" y="3460750"/>
          <p14:tracePt t="66037" x="4692650" y="3435350"/>
          <p14:tracePt t="66053" x="4730750" y="3409950"/>
          <p14:tracePt t="66070" x="4806950" y="3403600"/>
          <p14:tracePt t="66086" x="4914900" y="3403600"/>
          <p14:tracePt t="66103" x="5054600" y="3403600"/>
          <p14:tracePt t="66120" x="5124450" y="3409950"/>
          <p14:tracePt t="66136" x="5168900" y="3409950"/>
          <p14:tracePt t="66153" x="5194300" y="3409950"/>
          <p14:tracePt t="66170" x="5200650" y="3409950"/>
          <p14:tracePt t="66186" x="5213350" y="3409950"/>
          <p14:tracePt t="66337" x="5219700" y="3409950"/>
          <p14:tracePt t="66353" x="5226050" y="3397250"/>
          <p14:tracePt t="66369" x="5232400" y="3378200"/>
          <p14:tracePt t="66387" x="5245100" y="3359150"/>
          <p14:tracePt t="66403" x="5257800" y="3333750"/>
          <p14:tracePt t="66419" x="5270500" y="3308350"/>
          <p14:tracePt t="66436" x="5276850" y="3282950"/>
          <p14:tracePt t="66453" x="5276850" y="3257550"/>
          <p14:tracePt t="66469" x="5283200" y="3244850"/>
          <p14:tracePt t="66487" x="5283200" y="3232150"/>
          <p14:tracePt t="66503" x="5283200" y="3225800"/>
          <p14:tracePt t="66519" x="5283200" y="3213100"/>
          <p14:tracePt t="66536" x="5283200" y="3206750"/>
          <p14:tracePt t="66636" x="5276850" y="3219450"/>
          <p14:tracePt t="66653" x="5264150" y="3257550"/>
          <p14:tracePt t="66669" x="5257800" y="3295650"/>
          <p14:tracePt t="66686" x="5245100" y="3321050"/>
          <p14:tracePt t="66703" x="5245100" y="3359150"/>
          <p14:tracePt t="66719" x="5245100" y="3378200"/>
          <p14:tracePt t="66736" x="5245100" y="3416300"/>
          <p14:tracePt t="66753" x="5257800" y="3460750"/>
          <p14:tracePt t="66769" x="5257800" y="3492500"/>
          <p14:tracePt t="66786" x="5270500" y="3517900"/>
          <p14:tracePt t="66803" x="5283200" y="3543300"/>
          <p14:tracePt t="66819" x="5308600" y="3568700"/>
          <p14:tracePt t="66836" x="5327650" y="3587750"/>
          <p14:tracePt t="66853" x="5353050" y="3606800"/>
          <p14:tracePt t="66869" x="5372100" y="3606800"/>
          <p14:tracePt t="66886" x="5397500" y="3606800"/>
          <p14:tracePt t="66903" x="5416550" y="3581400"/>
          <p14:tracePt t="66919" x="5441950" y="3556000"/>
          <p14:tracePt t="66936" x="5473700" y="3530600"/>
          <p14:tracePt t="66953" x="5511800" y="3486150"/>
          <p14:tracePt t="66969" x="5524500" y="3467100"/>
          <p14:tracePt t="67069" x="5530850" y="3486150"/>
          <p14:tracePt t="67086" x="5530850" y="3530600"/>
          <p14:tracePt t="67103" x="5537200" y="3568700"/>
          <p14:tracePt t="67119" x="5537200" y="3594100"/>
          <p14:tracePt t="67136" x="5543550" y="3613150"/>
          <p14:tracePt t="67203" x="5549900" y="3613150"/>
          <p14:tracePt t="67218" x="5556250" y="3613150"/>
          <p14:tracePt t="67285" x="5556250" y="3606800"/>
          <p14:tracePt t="67302" x="5556250" y="3594100"/>
          <p14:tracePt t="67319" x="5549900" y="3575050"/>
          <p14:tracePt t="67335" x="5549900" y="3568700"/>
          <p14:tracePt t="67369" x="5549900" y="3562350"/>
          <p14:tracePt t="67435" x="5543550" y="3562350"/>
          <p14:tracePt t="67518" x="5537200" y="3562350"/>
          <p14:tracePt t="67535" x="5530850" y="3562350"/>
          <p14:tracePt t="67552" x="5524500" y="3562350"/>
          <p14:tracePt t="67569" x="5524500" y="3556000"/>
          <p14:tracePt t="67619" x="5524500" y="3549650"/>
          <p14:tracePt t="67635" x="5524500" y="3536950"/>
          <p14:tracePt t="67652" x="5524500" y="3530600"/>
          <p14:tracePt t="67669" x="5530850" y="3517900"/>
          <p14:tracePt t="67685" x="5537200" y="3505200"/>
          <p14:tracePt t="67702" x="5549900" y="3498850"/>
          <p14:tracePt t="67719" x="5556250" y="3498850"/>
          <p14:tracePt t="68085" x="5549900" y="3498850"/>
          <p14:tracePt t="68101" x="5543550" y="3505200"/>
          <p14:tracePt t="68201" x="5543550" y="3498850"/>
          <p14:tracePt t="68218" x="5537200" y="3498850"/>
          <p14:tracePt t="68318" x="5530850" y="3498850"/>
          <p14:tracePt t="68368" x="5524500" y="3492500"/>
          <p14:tracePt t="68418" x="5524500" y="3486150"/>
          <p14:tracePt t="68467" x="5518150" y="3486150"/>
          <p14:tracePt t="68485" x="5505450" y="3486150"/>
          <p14:tracePt t="68501" x="5499100" y="3486150"/>
          <p14:tracePt t="68518" x="5492750" y="3486150"/>
          <p14:tracePt t="68551" x="5486400" y="3486150"/>
          <p14:tracePt t="68651" x="5461000" y="3498850"/>
          <p14:tracePt t="68667" x="5410200" y="3543300"/>
          <p14:tracePt t="68684" x="5372100" y="3568700"/>
          <p14:tracePt t="68701" x="5346700" y="3594100"/>
          <p14:tracePt t="68717" x="5321300" y="3600450"/>
          <p14:tracePt t="68734" x="5308600" y="3606800"/>
          <p14:tracePt t="68784" x="5295900" y="3600450"/>
          <p14:tracePt t="68801" x="5295900" y="3594100"/>
          <p14:tracePt t="68818" x="5289550" y="3594100"/>
          <p14:tracePt t="68951" x="5283200" y="3594100"/>
          <p14:tracePt t="69001" x="5276850" y="3587750"/>
          <p14:tracePt t="69267" x="5276850" y="3581400"/>
          <p14:tracePt t="69283" x="5276850" y="3575050"/>
          <p14:tracePt t="69367" x="5276850" y="3568700"/>
          <p14:tracePt t="69417" x="5264150" y="3562350"/>
          <p14:tracePt t="69433" x="5251450" y="3562350"/>
          <p14:tracePt t="69450" x="5226050" y="3562350"/>
          <p14:tracePt t="69467" x="5187950" y="3562350"/>
          <p14:tracePt t="69484" x="5175250" y="3562350"/>
          <p14:tracePt t="69500" x="5156200" y="3562350"/>
          <p14:tracePt t="69517" x="5143500" y="3562350"/>
          <p14:tracePt t="69533" x="5130800" y="3556000"/>
          <p14:tracePt t="69550" x="5099050" y="3543300"/>
          <p14:tracePt t="69567" x="5086350" y="3530600"/>
          <p14:tracePt t="69584" x="5067300" y="3498850"/>
          <p14:tracePt t="69600" x="5054600" y="3473450"/>
          <p14:tracePt t="69617" x="5041900" y="3448050"/>
          <p14:tracePt t="69633" x="5029200" y="3422650"/>
          <p14:tracePt t="69650" x="5029200" y="3403600"/>
          <p14:tracePt t="69667" x="5022850" y="3384550"/>
          <p14:tracePt t="69684" x="5022850" y="3365500"/>
          <p14:tracePt t="69700" x="5022850" y="3346450"/>
          <p14:tracePt t="69717" x="5022850" y="3327400"/>
          <p14:tracePt t="69733" x="5022850" y="3321050"/>
          <p14:tracePt t="69867" x="5029200" y="3321050"/>
          <p14:tracePt t="69883" x="5048250" y="3340100"/>
          <p14:tracePt t="69900" x="5060950" y="3359150"/>
          <p14:tracePt t="69916" x="5092700" y="3397250"/>
          <p14:tracePt t="69933" x="5118100" y="3429000"/>
          <p14:tracePt t="69949" x="5130800" y="3454400"/>
          <p14:tracePt t="69967" x="5143500" y="3479800"/>
          <p14:tracePt t="69983" x="5149850" y="3505200"/>
          <p14:tracePt t="69999" x="5156200" y="3524250"/>
          <p14:tracePt t="70017" x="5162550" y="3536950"/>
          <p14:tracePt t="70033" x="5168900" y="3536950"/>
          <p14:tracePt t="70083" x="5168900" y="3543300"/>
          <p14:tracePt t="70099" x="5175250" y="3543300"/>
          <p14:tracePt t="70116" x="5187950" y="3543300"/>
          <p14:tracePt t="70133" x="5213350" y="3543300"/>
          <p14:tracePt t="70149" x="5257800" y="3543300"/>
          <p14:tracePt t="70166" x="5283200" y="3543300"/>
          <p14:tracePt t="70183" x="5302250" y="3543300"/>
          <p14:tracePt t="70199" x="5314950" y="3543300"/>
          <p14:tracePt t="70216" x="5327650" y="3543300"/>
          <p14:tracePt t="70232" x="5340350" y="3524250"/>
          <p14:tracePt t="70249" x="5365750" y="3498850"/>
          <p14:tracePt t="70266" x="5378450" y="3479800"/>
          <p14:tracePt t="70268" x="5378450" y="3473450"/>
          <p14:tracePt t="70283" x="5384800" y="3460750"/>
          <p14:tracePt t="70299" x="5391150" y="3460750"/>
          <p14:tracePt t="70316" x="5397500" y="3460750"/>
          <p14:tracePt t="70366" x="5403850" y="3460750"/>
          <p14:tracePt t="70399" x="5403850" y="3448050"/>
          <p14:tracePt t="70416" x="5410200" y="3435350"/>
          <p14:tracePt t="70433" x="5416550" y="3429000"/>
          <p14:tracePt t="71215" x="5403850" y="3422650"/>
          <p14:tracePt t="71232" x="5391150" y="3422650"/>
          <p14:tracePt t="71248" x="5384800" y="3422650"/>
          <p14:tracePt t="71265" x="5378450" y="3416300"/>
          <p14:tracePt t="71282" x="5378450" y="3409950"/>
          <p14:tracePt t="71765" x="5397500" y="3359150"/>
          <p14:tracePt t="71781" x="5467350" y="3276600"/>
          <p14:tracePt t="71798" x="5568950" y="3206750"/>
          <p14:tracePt t="71814" x="5632450" y="3175000"/>
          <p14:tracePt t="71831" x="5683250" y="3143250"/>
          <p14:tracePt t="71848" x="5708650" y="3136900"/>
          <p14:tracePt t="71865" x="5721350" y="3130550"/>
          <p14:tracePt t="71915" x="5727700" y="3130550"/>
          <p14:tracePt t="71931" x="5734050" y="3149600"/>
          <p14:tracePt t="71948" x="5759450" y="3175000"/>
          <p14:tracePt t="71964" x="5791200" y="3213100"/>
          <p14:tracePt t="71981" x="5810250" y="3251200"/>
          <p14:tracePt t="71997" x="5810250" y="3282950"/>
          <p14:tracePt t="72015" x="5791200" y="3314700"/>
          <p14:tracePt t="72031" x="5765800" y="3346450"/>
          <p14:tracePt t="72048" x="5734050" y="3371850"/>
          <p14:tracePt t="72065" x="5708650" y="3403600"/>
          <p14:tracePt t="72081" x="5695950" y="3416300"/>
          <p14:tracePt t="72231" x="5702300" y="3409950"/>
          <p14:tracePt t="72247" x="5727700" y="3390900"/>
          <p14:tracePt t="72264" x="5753100" y="3371850"/>
          <p14:tracePt t="72266" x="5772150" y="3359150"/>
          <p14:tracePt t="72281" x="5797550" y="3340100"/>
          <p14:tracePt t="72297" x="5822950" y="3308350"/>
          <p14:tracePt t="72314" x="5854700" y="3289300"/>
          <p14:tracePt t="72331" x="5911850" y="3257550"/>
          <p14:tracePt t="72347" x="5981700" y="3232150"/>
          <p14:tracePt t="72364" x="6076950" y="3206750"/>
          <p14:tracePt t="72381" x="6216650" y="3175000"/>
          <p14:tracePt t="72398" x="6254750" y="3168650"/>
          <p14:tracePt t="72414" x="6292850" y="3155950"/>
          <p14:tracePt t="72431" x="6305550" y="3155950"/>
          <p14:tracePt t="72514" x="6311900" y="3155950"/>
          <p14:tracePt t="72531" x="6350000" y="3124200"/>
          <p14:tracePt t="72548" x="6565900" y="2971800"/>
          <p14:tracePt t="72564" x="7073900" y="2667000"/>
          <p14:tracePt t="72580" x="7613650" y="2324100"/>
          <p14:tracePt t="72597" x="8210550" y="1930400"/>
          <p14:tracePt t="72614" x="8318500" y="1866900"/>
          <p14:tracePt t="72631" x="8458200" y="1758950"/>
          <p14:tracePt t="72648" x="8464550" y="1752600"/>
          <p14:tracePt t="72680" x="8451850" y="1765300"/>
          <p14:tracePt t="72698" x="8432800" y="1790700"/>
          <p14:tracePt t="72714" x="8407400" y="1822450"/>
          <p14:tracePt t="72731" x="8382000" y="1854200"/>
          <p14:tracePt t="72748" x="8350250" y="1885950"/>
          <p14:tracePt t="72763" x="8299450" y="1936750"/>
          <p14:tracePt t="72780" x="8235950" y="1993900"/>
          <p14:tracePt t="72797" x="8147050" y="2057400"/>
          <p14:tracePt t="72814" x="8039100" y="2152650"/>
          <p14:tracePt t="72830" x="7937500" y="2247900"/>
          <p14:tracePt t="72847" x="7848600" y="2349500"/>
          <p14:tracePt t="72863" x="7696200" y="2508250"/>
          <p14:tracePt t="72880" x="7588250" y="2622550"/>
          <p14:tracePt t="72897" x="7473950" y="2717800"/>
          <p14:tracePt t="72914" x="7385050" y="2825750"/>
          <p14:tracePt t="72930" x="7334250" y="2914650"/>
          <p14:tracePt t="72947" x="7302500" y="2959100"/>
          <p14:tracePt t="72963" x="7283450" y="2984500"/>
          <p14:tracePt t="72980" x="7245350" y="3022600"/>
          <p14:tracePt t="72997" x="7219950" y="3048000"/>
          <p14:tracePt t="73014" x="7188200" y="3079750"/>
          <p14:tracePt t="73030" x="7169150" y="3105150"/>
          <p14:tracePt t="73047" x="7150100" y="3130550"/>
          <p14:tracePt t="73063" x="7124700" y="3155950"/>
          <p14:tracePt t="73080" x="7105650" y="3181350"/>
          <p14:tracePt t="73097" x="7086600" y="3206750"/>
          <p14:tracePt t="73113" x="7080250" y="3219450"/>
          <p14:tracePt t="73130" x="7073900" y="3219450"/>
          <p14:tracePt t="73147" x="7073900" y="3225800"/>
          <p14:tracePt t="73180" x="7067550" y="3225800"/>
          <p14:tracePt t="73197" x="7061200" y="3263900"/>
          <p14:tracePt t="73213" x="7054850" y="3282950"/>
          <p14:tracePt t="73230" x="7054850" y="3295650"/>
          <p14:tracePt t="73247" x="7054850" y="3302000"/>
          <p14:tracePt t="73263" x="7054850" y="3308350"/>
          <p14:tracePt t="73280" x="7067550" y="3308350"/>
          <p14:tracePt t="73297" x="7080250" y="3308350"/>
          <p14:tracePt t="73313" x="7086600" y="3308350"/>
          <p14:tracePt t="73330" x="7099300" y="3308350"/>
          <p14:tracePt t="73363" x="7105650" y="3308350"/>
          <p14:tracePt t="73380" x="7112000" y="3308350"/>
          <p14:tracePt t="73479" x="7112000" y="3302000"/>
          <p14:tracePt t="73597" x="7112000" y="3308350"/>
          <p14:tracePt t="74196" x="7118350" y="3308350"/>
          <p14:tracePt t="74212" x="7118350" y="3302000"/>
          <p14:tracePt t="74429" x="7118350" y="3295650"/>
          <p14:tracePt t="74462" x="7131050" y="3295650"/>
          <p14:tracePt t="74479" x="7137400" y="3295650"/>
          <p14:tracePt t="74496" x="7137400" y="3308350"/>
          <p14:tracePt t="74512" x="7137400" y="3321050"/>
          <p14:tracePt t="74546" x="7137400" y="3333750"/>
          <p14:tracePt t="74629" x="7143750" y="3333750"/>
          <p14:tracePt t="74728" x="7143750" y="3340100"/>
          <p14:tracePt t="74745" x="7143750" y="3359150"/>
          <p14:tracePt t="75112" x="7143750" y="3352800"/>
          <p14:tracePt t="75178" x="7143750" y="3346450"/>
          <p14:tracePt t="75195" x="7143750" y="3340100"/>
          <p14:tracePt t="75212" x="7143750" y="3321050"/>
          <p14:tracePt t="75228" x="7143750" y="3308350"/>
          <p14:tracePt t="75244" x="7143750" y="3289300"/>
          <p14:tracePt t="75395" x="7143750" y="3270250"/>
          <p14:tracePt t="75411" x="7131050" y="3244850"/>
          <p14:tracePt t="75428" x="7118350" y="3213100"/>
          <p14:tracePt t="75445" x="7092950" y="3187700"/>
          <p14:tracePt t="75461" x="7054850" y="3155950"/>
          <p14:tracePt t="75478" x="7023100" y="3136900"/>
          <p14:tracePt t="75495" x="6997700" y="3124200"/>
          <p14:tracePt t="75511" x="6965950" y="3111500"/>
          <p14:tracePt t="75528" x="6940550" y="3111500"/>
          <p14:tracePt t="75545" x="6915150" y="3111500"/>
          <p14:tracePt t="75561" x="6896100" y="3098800"/>
          <p14:tracePt t="75578" x="6870700" y="3079750"/>
          <p14:tracePt t="75594" x="6851650" y="3054350"/>
          <p14:tracePt t="75611" x="6800850" y="3016250"/>
          <p14:tracePt t="75627" x="6788150" y="2997200"/>
          <p14:tracePt t="75645" x="6692900" y="2946400"/>
          <p14:tracePt t="75661" x="6610350" y="2901950"/>
          <p14:tracePt t="75678" x="6508750" y="2844800"/>
          <p14:tracePt t="75695" x="6381750" y="2787650"/>
          <p14:tracePt t="75711" x="6153150" y="2686050"/>
          <p14:tracePt t="75727" x="6076950" y="2667000"/>
          <p14:tracePt t="75744" x="5822950" y="2609850"/>
          <p14:tracePt t="75761" x="5607050" y="2533650"/>
          <p14:tracePt t="75778" x="5359400" y="2400300"/>
          <p14:tracePt t="75794" x="5073650" y="2266950"/>
          <p14:tracePt t="75811" x="4654550" y="2108200"/>
          <p14:tracePt t="75828" x="4400550" y="2051050"/>
          <p14:tracePt t="75844" x="4146550" y="2000250"/>
          <p14:tracePt t="75861" x="3886200" y="1955800"/>
          <p14:tracePt t="75877" x="3670300" y="1917700"/>
          <p14:tracePt t="75894" x="3511550" y="1885950"/>
          <p14:tracePt t="75911" x="3371850" y="1866900"/>
          <p14:tracePt t="75927" x="3257550" y="1866900"/>
          <p14:tracePt t="75944" x="3022600" y="1892300"/>
          <p14:tracePt t="75960" x="2876550" y="1930400"/>
          <p14:tracePt t="75977" x="2730500" y="1968500"/>
          <p14:tracePt t="75994" x="2584450" y="2006600"/>
          <p14:tracePt t="76011" x="2476500" y="2044700"/>
          <p14:tracePt t="76027" x="2362200" y="2082800"/>
          <p14:tracePt t="76044" x="2235200" y="2133600"/>
          <p14:tracePt t="76061" x="2159000" y="2171700"/>
          <p14:tracePt t="76077" x="2070100" y="2228850"/>
          <p14:tracePt t="76094" x="2006600" y="2266950"/>
          <p14:tracePt t="76111" x="1968500" y="2298700"/>
          <p14:tracePt t="76128" x="1949450" y="2330450"/>
          <p14:tracePt t="76144" x="1936750" y="2355850"/>
          <p14:tracePt t="76160" x="1917700" y="2393950"/>
          <p14:tracePt t="76177" x="1905000" y="2419350"/>
          <p14:tracePt t="76194" x="1885950" y="2451100"/>
          <p14:tracePt t="76211" x="1854200" y="2476500"/>
          <p14:tracePt t="76227" x="1835150" y="2501900"/>
          <p14:tracePt t="76244" x="1822450" y="2527300"/>
          <p14:tracePt t="76260" x="1803400" y="2565400"/>
          <p14:tracePt t="76277" x="1797050" y="2590800"/>
          <p14:tracePt t="76294" x="1784350" y="2616200"/>
          <p14:tracePt t="76311" x="1778000" y="2641600"/>
          <p14:tracePt t="76377" x="1778000" y="2647950"/>
          <p14:tracePt t="76394" x="1778000" y="2654300"/>
          <p14:tracePt t="76410" x="1778000" y="2667000"/>
          <p14:tracePt t="76427" x="1797050" y="2686050"/>
          <p14:tracePt t="76444" x="1803400" y="2698750"/>
          <p14:tracePt t="76460" x="1803400" y="2705100"/>
          <p14:tracePt t="76477" x="1803400" y="2711450"/>
          <p14:tracePt t="76577" x="1816100" y="2711450"/>
          <p14:tracePt t="76643" x="1822450" y="2711450"/>
          <p14:tracePt t="76660" x="1828800" y="2711450"/>
          <p14:tracePt t="76676" x="1835150" y="2711450"/>
          <p14:tracePt t="76693" x="1847850" y="2705100"/>
          <p14:tracePt t="76710" x="1854200" y="2698750"/>
          <p14:tracePt t="76727" x="1873250" y="2692400"/>
          <p14:tracePt t="76743" x="1892300" y="2686050"/>
          <p14:tracePt t="76760" x="1917700" y="2686050"/>
          <p14:tracePt t="76776" x="1943100" y="2686050"/>
          <p14:tracePt t="76793" x="1968500" y="2698750"/>
          <p14:tracePt t="76810" x="1981200" y="2711450"/>
          <p14:tracePt t="76827" x="1981200" y="2730500"/>
          <p14:tracePt t="76844" x="1981200" y="2743200"/>
          <p14:tracePt t="76860" x="1981200" y="2755900"/>
          <p14:tracePt t="76976" x="1974850" y="2755900"/>
          <p14:tracePt t="77059" x="1974850" y="2749550"/>
          <p14:tracePt t="77093" x="1974850" y="2743200"/>
          <p14:tracePt t="77143" x="1981200" y="2743200"/>
          <p14:tracePt t="77159" x="2006600" y="2743200"/>
          <p14:tracePt t="77177" x="2032000" y="2743200"/>
          <p14:tracePt t="77193" x="2057400" y="2730500"/>
          <p14:tracePt t="77209" x="2082800" y="2724150"/>
          <p14:tracePt t="77226" x="2120900" y="2717800"/>
          <p14:tracePt t="77243" x="2197100" y="2711450"/>
          <p14:tracePt t="77259" x="2305050" y="2711450"/>
          <p14:tracePt t="77276" x="2406650" y="2711450"/>
          <p14:tracePt t="77292" x="2508250" y="2698750"/>
          <p14:tracePt t="77309" x="2616200" y="2692400"/>
          <p14:tracePt t="77326" x="2724150" y="2679700"/>
          <p14:tracePt t="77343" x="2876550" y="2673350"/>
          <p14:tracePt t="77359" x="2984500" y="2667000"/>
          <p14:tracePt t="77376" x="3111500" y="2654300"/>
          <p14:tracePt t="77393" x="3302000" y="2654300"/>
          <p14:tracePt t="77409" x="3670300" y="2660650"/>
          <p14:tracePt t="77426" x="4114800" y="2660650"/>
          <p14:tracePt t="77443" x="4768850" y="2654300"/>
          <p14:tracePt t="77459" x="5143500" y="2654300"/>
          <p14:tracePt t="77476" x="5384800" y="2654300"/>
          <p14:tracePt t="77493" x="5524500" y="2679700"/>
          <p14:tracePt t="77509" x="5568950" y="2698750"/>
          <p14:tracePt t="77526" x="5575300" y="2698750"/>
          <p14:tracePt t="77876" x="5568950" y="2692400"/>
          <p14:tracePt t="77892" x="5556250" y="2673350"/>
          <p14:tracePt t="77909" x="5511800" y="2628900"/>
          <p14:tracePt t="77926" x="5441950" y="2597150"/>
          <p14:tracePt t="77942" x="5340350" y="2565400"/>
          <p14:tracePt t="77959" x="5194300" y="2533650"/>
          <p14:tracePt t="77975" x="5029200" y="2495550"/>
          <p14:tracePt t="77992" x="4845050" y="2463800"/>
          <p14:tracePt t="78009" x="4578350" y="2432050"/>
          <p14:tracePt t="78026" x="4368800" y="2400300"/>
          <p14:tracePt t="78042" x="4152900" y="2381250"/>
          <p14:tracePt t="78058" x="3898900" y="2349500"/>
          <p14:tracePt t="78076" x="3632200" y="2317750"/>
          <p14:tracePt t="78092" x="3352800" y="2305050"/>
          <p14:tracePt t="78109" x="3111500" y="2311400"/>
          <p14:tracePt t="78125" x="2813050" y="2362200"/>
          <p14:tracePt t="78142" x="2654300" y="2400300"/>
          <p14:tracePt t="78158" x="2508250" y="2438400"/>
          <p14:tracePt t="78175" x="2400300" y="2470150"/>
          <p14:tracePt t="78192" x="2292350" y="2495550"/>
          <p14:tracePt t="78208" x="2222500" y="2508250"/>
          <p14:tracePt t="78226" x="2171700" y="2527300"/>
          <p14:tracePt t="78242" x="2127250" y="2540000"/>
          <p14:tracePt t="78258" x="2101850" y="2552700"/>
          <p14:tracePt t="78275" x="2063750" y="2578100"/>
          <p14:tracePt t="78292" x="2019300" y="2609850"/>
          <p14:tracePt t="78308" x="1968500" y="2635250"/>
          <p14:tracePt t="78325" x="1943100" y="2667000"/>
          <p14:tracePt t="78342" x="1917700" y="2686050"/>
          <p14:tracePt t="78358" x="1898650" y="2724150"/>
          <p14:tracePt t="78375" x="1885950" y="2749550"/>
          <p14:tracePt t="78392" x="1873250" y="2774950"/>
          <p14:tracePt t="78408" x="1866900" y="2806700"/>
          <p14:tracePt t="78425" x="1866900" y="2832100"/>
          <p14:tracePt t="78441" x="1866900" y="2851150"/>
          <p14:tracePt t="78458" x="1866900" y="2870200"/>
          <p14:tracePt t="78475" x="1873250" y="2876550"/>
          <p14:tracePt t="78491" x="1879600" y="2876550"/>
          <p14:tracePt t="78508" x="1885950" y="2882900"/>
          <p14:tracePt t="78525" x="1898650" y="2901950"/>
          <p14:tracePt t="78542" x="1905000" y="2908300"/>
          <p14:tracePt t="78641" x="1911350" y="2914650"/>
          <p14:tracePt t="78658" x="1917700" y="2914650"/>
          <p14:tracePt t="78675" x="1974850" y="2895600"/>
          <p14:tracePt t="78692" x="2057400" y="2863850"/>
          <p14:tracePt t="78708" x="2171700" y="2825750"/>
          <p14:tracePt t="78725" x="2317750" y="2787650"/>
          <p14:tracePt t="78742" x="2514600" y="2724150"/>
          <p14:tracePt t="78758" x="2755900" y="2673350"/>
          <p14:tracePt t="78760" x="2882900" y="2654300"/>
          <p14:tracePt t="78775" x="3028950" y="2628900"/>
          <p14:tracePt t="78791" x="3562350" y="2552700"/>
          <p14:tracePt t="78808" x="3854450" y="2546350"/>
          <p14:tracePt t="78824" x="4057650" y="2533650"/>
          <p14:tracePt t="78842" x="4146550" y="2533650"/>
          <p14:tracePt t="78858" x="4171950" y="2533650"/>
          <p14:tracePt t="78874" x="4178300" y="2533650"/>
          <p14:tracePt t="78924" x="4184650" y="2533650"/>
          <p14:tracePt t="78941" x="4191000" y="2533650"/>
          <p14:tracePt t="78958" x="4222750" y="2533650"/>
          <p14:tracePt t="78974" x="4260850" y="2540000"/>
          <p14:tracePt t="78991" x="4279900" y="2546350"/>
          <p14:tracePt t="79041" x="4286250" y="2559050"/>
          <p14:tracePt t="79058" x="4298950" y="2584450"/>
          <p14:tracePt t="79075" x="4305300" y="2609850"/>
          <p14:tracePt t="79091" x="4311650" y="2635250"/>
          <p14:tracePt t="79108" x="4311650" y="2641600"/>
          <p14:tracePt t="79241" x="4311650" y="2654300"/>
          <p14:tracePt t="79258" x="4305300" y="2667000"/>
          <p14:tracePt t="79274" x="4298950" y="2679700"/>
          <p14:tracePt t="79291" x="4298950" y="2686050"/>
          <p14:tracePt t="79324" x="4292600" y="2686050"/>
          <p14:tracePt t="79358" x="4286250" y="2686050"/>
          <p14:tracePt t="79374" x="4260850" y="2717800"/>
          <p14:tracePt t="79391" x="4248150" y="2743200"/>
          <p14:tracePt t="79407" x="4229100" y="2755900"/>
          <p14:tracePt t="79424" x="4222750" y="2762250"/>
          <p14:tracePt t="79940" x="4235450" y="2755900"/>
          <p14:tracePt t="79957" x="4254500" y="2730500"/>
          <p14:tracePt t="79973" x="4273550" y="2717800"/>
          <p14:tracePt t="79991" x="4286250" y="2705100"/>
          <p14:tracePt t="80007" x="4298950" y="2698750"/>
          <p14:tracePt t="80023" x="4311650" y="2692400"/>
          <p14:tracePt t="80040" x="4330700" y="2679700"/>
          <p14:tracePt t="80057" x="4356100" y="2667000"/>
          <p14:tracePt t="80074" x="4375150" y="2647950"/>
          <p14:tracePt t="80090" x="4400550" y="2628900"/>
          <p14:tracePt t="80107" x="4445000" y="2597150"/>
          <p14:tracePt t="80123" x="4470400" y="2584450"/>
          <p14:tracePt t="80140" x="4508500" y="2559050"/>
          <p14:tracePt t="80157" x="4552950" y="2540000"/>
          <p14:tracePt t="80174" x="4591050" y="2520950"/>
          <p14:tracePt t="80190" x="4610100" y="2514600"/>
          <p14:tracePt t="80207" x="4616450" y="2514600"/>
          <p14:tracePt t="80240" x="4622800" y="2514600"/>
          <p14:tracePt t="80257" x="4629150" y="2520950"/>
          <p14:tracePt t="80274" x="4648200" y="2559050"/>
          <p14:tracePt t="80290" x="4660900" y="2584450"/>
          <p14:tracePt t="80307" x="4667250" y="2597150"/>
          <p14:tracePt t="80323" x="4673600" y="2603500"/>
          <p14:tracePt t="80340" x="4673600" y="2609850"/>
          <p14:tracePt t="80357" x="4679950" y="2609850"/>
          <p14:tracePt t="80390" x="4692650" y="2647950"/>
          <p14:tracePt t="80407" x="4699000" y="2692400"/>
          <p14:tracePt t="80423" x="4711700" y="2717800"/>
          <p14:tracePt t="80440" x="4711700" y="2743200"/>
          <p14:tracePt t="80457" x="4711700" y="2768600"/>
          <p14:tracePt t="80473" x="4711700" y="2794000"/>
          <p14:tracePt t="80490" x="4699000" y="2819400"/>
          <p14:tracePt t="80506" x="4679950" y="2857500"/>
          <p14:tracePt t="80523" x="4673600" y="2863850"/>
          <p14:tracePt t="80856" x="4699000" y="2838450"/>
          <p14:tracePt t="80873" x="4743450" y="2806700"/>
          <p14:tracePt t="80889" x="4813300" y="2774950"/>
          <p14:tracePt t="80906" x="4914900" y="2730500"/>
          <p14:tracePt t="80922" x="5016500" y="2686050"/>
          <p14:tracePt t="80939" x="5168900" y="2628900"/>
          <p14:tracePt t="80956" x="5276850" y="2616200"/>
          <p14:tracePt t="80973" x="5365750" y="2616200"/>
          <p14:tracePt t="80989" x="5467350" y="2616200"/>
          <p14:tracePt t="81006" x="5588000" y="2616200"/>
          <p14:tracePt t="81023" x="5765800" y="2635250"/>
          <p14:tracePt t="81039" x="5822950" y="2641600"/>
          <p14:tracePt t="81056" x="5880100" y="2667000"/>
          <p14:tracePt t="81073" x="5905500" y="2686050"/>
          <p14:tracePt t="81089" x="5930900" y="2698750"/>
          <p14:tracePt t="81106" x="5956300" y="2717800"/>
          <p14:tracePt t="81123" x="5988050" y="2743200"/>
          <p14:tracePt t="81139" x="5994400" y="2749550"/>
          <p14:tracePt t="81156" x="5994400" y="2755900"/>
          <p14:tracePt t="81223" x="6000750" y="2755900"/>
          <p14:tracePt t="81256" x="6007100" y="2781300"/>
          <p14:tracePt t="81272" x="6007100" y="2819400"/>
          <p14:tracePt t="81289" x="6007100" y="2844800"/>
          <p14:tracePt t="81305" x="6007100" y="2851150"/>
          <p14:tracePt t="81805" x="6007100" y="2844800"/>
          <p14:tracePt t="81822" x="6013450" y="2832100"/>
          <p14:tracePt t="81838" x="6019800" y="2819400"/>
          <p14:tracePt t="81855" x="6026150" y="2806700"/>
          <p14:tracePt t="81872" x="6026150" y="2794000"/>
          <p14:tracePt t="81889" x="6026150" y="2787650"/>
          <p14:tracePt t="81905" x="6032500" y="2768600"/>
          <p14:tracePt t="81922" x="6038850" y="2749550"/>
          <p14:tracePt t="81938" x="6038850" y="2730500"/>
          <p14:tracePt t="81955" x="6038850" y="2724150"/>
          <p14:tracePt t="81972" x="6038850" y="2717800"/>
          <p14:tracePt t="82089" x="6032500" y="2711450"/>
          <p14:tracePt t="82105" x="6019800" y="2711450"/>
          <p14:tracePt t="82122" x="6013450" y="2711450"/>
          <p14:tracePt t="82138" x="6007100" y="2711450"/>
          <p14:tracePt t="82171" x="5994400" y="2711450"/>
          <p14:tracePt t="82188" x="5988050" y="2711450"/>
          <p14:tracePt t="82272" x="5981700" y="2711450"/>
          <p14:tracePt t="82322" x="5969000" y="2711450"/>
          <p14:tracePt t="82388" x="5956300" y="2705100"/>
          <p14:tracePt t="82471" x="5949950" y="2705100"/>
          <p14:tracePt t="82504" x="5943600" y="2692400"/>
          <p14:tracePt t="82521" x="5930900" y="2692400"/>
          <p14:tracePt t="82538" x="5924550" y="2673350"/>
          <p14:tracePt t="82554" x="5918200" y="2654300"/>
          <p14:tracePt t="82571" x="5911850" y="2647950"/>
          <p14:tracePt t="82588" x="5905500" y="2635250"/>
          <p14:tracePt t="82604" x="5899150" y="2622550"/>
          <p14:tracePt t="82621" x="5886450" y="2609850"/>
          <p14:tracePt t="82654" x="5867400" y="2597150"/>
          <p14:tracePt t="82671" x="5848350" y="2590800"/>
          <p14:tracePt t="82687" x="5829300" y="2584450"/>
          <p14:tracePt t="82704" x="5803900" y="2578100"/>
          <p14:tracePt t="82721" x="5778500" y="2571750"/>
          <p14:tracePt t="82738" x="5740400" y="2552700"/>
          <p14:tracePt t="82754" x="5676900" y="2540000"/>
          <p14:tracePt t="82771" x="5543550" y="2533650"/>
          <p14:tracePt t="82788" x="5429250" y="2527300"/>
          <p14:tracePt t="82804" x="5321300" y="2514600"/>
          <p14:tracePt t="82821" x="5232400" y="2514600"/>
          <p14:tracePt t="82838" x="5162550" y="2514600"/>
          <p14:tracePt t="82854" x="5099050" y="2514600"/>
          <p14:tracePt t="82871" x="5029200" y="2514600"/>
          <p14:tracePt t="82888" x="4908550" y="2482850"/>
          <p14:tracePt t="82904" x="4832350" y="2463800"/>
          <p14:tracePt t="82921" x="4775200" y="2451100"/>
          <p14:tracePt t="82938" x="4711700" y="2425700"/>
          <p14:tracePt t="82954" x="4679950" y="2400300"/>
          <p14:tracePt t="82971" x="4654550" y="2387600"/>
          <p14:tracePt t="82987" x="4635500" y="2381250"/>
          <p14:tracePt t="82987" x="4622800" y="2381250"/>
          <p14:tracePt t="83004" x="4597400" y="2381250"/>
          <p14:tracePt t="83021" x="4546600" y="2393950"/>
          <p14:tracePt t="83038" x="4464050" y="2432050"/>
          <p14:tracePt t="83054" x="4387850" y="2451100"/>
          <p14:tracePt t="83071" x="4337050" y="2470150"/>
          <p14:tracePt t="83087" x="4311650" y="2470150"/>
          <p14:tracePt t="83087" x="4305300" y="2470150"/>
          <p14:tracePt t="83137" x="4292600" y="2482850"/>
          <p14:tracePt t="83154" x="4279900" y="2489200"/>
          <p14:tracePt t="83171" x="4241800" y="2527300"/>
          <p14:tracePt t="83187" x="4203700" y="2552700"/>
          <p14:tracePt t="83204" x="4178300" y="2578100"/>
          <p14:tracePt t="83220" x="4152900" y="2590800"/>
          <p14:tracePt t="83237" x="4133850" y="2609850"/>
          <p14:tracePt t="83238" x="4121150" y="2616200"/>
          <p14:tracePt t="83254" x="4095750" y="2628900"/>
          <p14:tracePt t="83271" x="4070350" y="2647950"/>
          <p14:tracePt t="83287" x="4051300" y="2660650"/>
          <p14:tracePt t="83304" x="4032250" y="2686050"/>
          <p14:tracePt t="83320" x="4013200" y="2698750"/>
          <p14:tracePt t="83337" x="3987800" y="2724150"/>
          <p14:tracePt t="83354" x="3968750" y="2749550"/>
          <p14:tracePt t="83371" x="3943350" y="2781300"/>
          <p14:tracePt t="83387" x="3917950" y="2806700"/>
          <p14:tracePt t="83403" x="3886200" y="2832100"/>
          <p14:tracePt t="83420" x="3873500" y="2857500"/>
          <p14:tracePt t="83437" x="3867150" y="2870200"/>
          <p14:tracePt t="83453" x="3854450" y="2889250"/>
          <p14:tracePt t="83470" x="3841750" y="2908300"/>
          <p14:tracePt t="83487" x="3822700" y="2927350"/>
          <p14:tracePt t="83503" x="3803650" y="2952750"/>
          <p14:tracePt t="83520" x="3784600" y="2978150"/>
          <p14:tracePt t="83537" x="3765550" y="3016250"/>
          <p14:tracePt t="83554" x="3740150" y="3041650"/>
          <p14:tracePt t="83570" x="3714750" y="3079750"/>
          <p14:tracePt t="83587" x="3689350" y="3105150"/>
          <p14:tracePt t="83603" x="3663950" y="3136900"/>
          <p14:tracePt t="83620" x="3651250" y="3155950"/>
          <p14:tracePt t="83637" x="3651250" y="3162300"/>
          <p14:tracePt t="83887" x="3651250" y="3175000"/>
          <p14:tracePt t="83903" x="3676650" y="3232150"/>
          <p14:tracePt t="83920" x="3714750" y="3340100"/>
          <p14:tracePt t="83937" x="3733800" y="3498850"/>
          <p14:tracePt t="83953" x="3752850" y="3619500"/>
          <p14:tracePt t="83970" x="3778250" y="3752850"/>
          <p14:tracePt t="83987" x="3810000" y="3879850"/>
          <p14:tracePt t="84003" x="3848100" y="3994150"/>
          <p14:tracePt t="84019" x="3879850" y="4064000"/>
          <p14:tracePt t="84037" x="3911600" y="4127500"/>
          <p14:tracePt t="84053" x="3962400" y="4260850"/>
          <p14:tracePt t="84069" x="3994150" y="4330700"/>
          <p14:tracePt t="84087" x="4019550" y="4362450"/>
          <p14:tracePt t="84103" x="4051300" y="4387850"/>
          <p14:tracePt t="84119" x="4070350" y="4406900"/>
          <p14:tracePt t="84136" x="4089400" y="4425950"/>
          <p14:tracePt t="84153" x="4114800" y="4451350"/>
          <p14:tracePt t="84169" x="4114800" y="4457700"/>
          <p14:tracePt t="84187" x="4127500" y="4483100"/>
          <p14:tracePt t="84203" x="4133850" y="4508500"/>
          <p14:tracePt t="84219" x="4133850" y="4552950"/>
          <p14:tracePt t="84237" x="4133850" y="4591050"/>
          <p14:tracePt t="84253" x="4133850" y="4622800"/>
          <p14:tracePt t="84269" x="4133850" y="4667250"/>
          <p14:tracePt t="84286" x="4133850" y="4718050"/>
          <p14:tracePt t="84303" x="4133850" y="4768850"/>
          <p14:tracePt t="84319" x="4133850" y="4813300"/>
          <p14:tracePt t="84336" x="4133850" y="4838700"/>
          <p14:tracePt t="84352" x="4133850" y="4864100"/>
          <p14:tracePt t="84369" x="4133850" y="4895850"/>
          <p14:tracePt t="84386" x="4133850" y="4902200"/>
          <p14:tracePt t="84536" x="4140200" y="4902200"/>
          <p14:tracePt t="84553" x="4159250" y="4876800"/>
          <p14:tracePt t="84569" x="4184650" y="4838700"/>
          <p14:tracePt t="84586" x="4241800" y="4692650"/>
          <p14:tracePt t="84602" x="4330700" y="4527550"/>
          <p14:tracePt t="84619" x="4438650" y="4298950"/>
          <p14:tracePt t="84635" x="4565650" y="3968750"/>
          <p14:tracePt t="84652" x="4718050" y="3594100"/>
          <p14:tracePt t="84669" x="4781550" y="3384550"/>
          <p14:tracePt t="84686" x="4838700" y="3244850"/>
          <p14:tracePt t="84703" x="4959350" y="3073400"/>
          <p14:tracePt t="84719" x="5035550" y="2984500"/>
          <p14:tracePt t="84736" x="5092700" y="2940050"/>
          <p14:tracePt t="84752" x="5118100" y="2914650"/>
          <p14:tracePt t="84769" x="5143500" y="2901950"/>
          <p14:tracePt t="84786" x="5168900" y="2895600"/>
          <p14:tracePt t="84788" x="5181600" y="2895600"/>
          <p14:tracePt t="84802" x="5207000" y="2895600"/>
          <p14:tracePt t="84819" x="5232400" y="2895600"/>
          <p14:tracePt t="84836" x="5251450" y="2895600"/>
          <p14:tracePt t="84852" x="5302250" y="2921000"/>
          <p14:tracePt t="84869" x="5359400" y="2940050"/>
          <p14:tracePt t="84885" x="5397500" y="2971800"/>
          <p14:tracePt t="84903" x="5435600" y="3009900"/>
          <p14:tracePt t="84919" x="5480050" y="3086100"/>
          <p14:tracePt t="84936" x="5511800" y="3149600"/>
          <p14:tracePt t="84952" x="5530850" y="3194050"/>
          <p14:tracePt t="84969" x="5543550" y="3225800"/>
          <p14:tracePt t="84985" x="5556250" y="3251200"/>
          <p14:tracePt t="85002" x="5562600" y="3276600"/>
          <p14:tracePt t="85019" x="5594350" y="3321050"/>
          <p14:tracePt t="85036" x="5607050" y="3371850"/>
          <p14:tracePt t="85052" x="5619750" y="3429000"/>
          <p14:tracePt t="85069" x="5638800" y="3511550"/>
          <p14:tracePt t="85085" x="5664200" y="3613150"/>
          <p14:tracePt t="85102" x="5689600" y="3721100"/>
          <p14:tracePt t="85118" x="5708650" y="3829050"/>
          <p14:tracePt t="85136" x="5708650" y="3994150"/>
          <p14:tracePt t="85152" x="5695950" y="4102100"/>
          <p14:tracePt t="85169" x="5695950" y="4203700"/>
          <p14:tracePt t="85185" x="5708650" y="4298950"/>
          <p14:tracePt t="85202" x="5721350" y="4356100"/>
          <p14:tracePt t="85219" x="5734050" y="4387850"/>
          <p14:tracePt t="85235" x="5734050" y="4451350"/>
          <p14:tracePt t="85252" x="5734050" y="4476750"/>
          <p14:tracePt t="85269" x="5721350" y="4502150"/>
          <p14:tracePt t="85285" x="5721350" y="4527550"/>
          <p14:tracePt t="85302" x="5721350" y="4546600"/>
          <p14:tracePt t="85319" x="5715000" y="4578350"/>
          <p14:tracePt t="85335" x="5708650" y="4629150"/>
          <p14:tracePt t="85352" x="5702300" y="4660900"/>
          <p14:tracePt t="85369" x="5702300" y="4679950"/>
          <p14:tracePt t="85385" x="5702300" y="4699000"/>
          <p14:tracePt t="85469" x="5708650" y="4711700"/>
          <p14:tracePt t="85485" x="5715000" y="4724400"/>
          <p14:tracePt t="85568" x="5727700" y="4718050"/>
          <p14:tracePt t="85602" x="5746750" y="4711700"/>
          <p14:tracePt t="85618" x="5772150" y="4711700"/>
          <p14:tracePt t="85635" x="5803900" y="4711700"/>
          <p14:tracePt t="85651" x="5854700" y="4711700"/>
          <p14:tracePt t="85668" x="5880100" y="4718050"/>
          <p14:tracePt t="85685" x="5899150" y="4724400"/>
          <p14:tracePt t="85702" x="5918200" y="4749800"/>
          <p14:tracePt t="85718" x="5930900" y="4794250"/>
          <p14:tracePt t="85735" x="5930900" y="4864100"/>
          <p14:tracePt t="85752" x="5930900" y="4921250"/>
          <p14:tracePt t="85768" x="5924550" y="4997450"/>
          <p14:tracePt t="85784" x="5918200" y="5022850"/>
          <p14:tracePt t="85802" x="5905500" y="5060950"/>
          <p14:tracePt t="85818" x="5892800" y="5086350"/>
          <p14:tracePt t="85835" x="5873750" y="5111750"/>
          <p14:tracePt t="85851" x="5842000" y="5137150"/>
          <p14:tracePt t="85868" x="5822950" y="5162550"/>
          <p14:tracePt t="85885" x="5810250" y="5175250"/>
          <p14:tracePt t="86035" x="5803900" y="5175250"/>
          <p14:tracePt t="86418" x="5803900" y="5181600"/>
          <p14:tracePt t="86434" x="5803900" y="5187950"/>
          <p14:tracePt t="86518" x="5803900" y="5194300"/>
          <p14:tracePt t="86534" x="5803900" y="5200650"/>
          <p14:tracePt t="86667" x="5803900" y="5194300"/>
          <p14:tracePt t="86734" x="5797550" y="5194300"/>
          <p14:tracePt t="86750" x="5797550" y="5187950"/>
          <p14:tracePt t="86767" x="5791200" y="5181600"/>
          <p14:tracePt t="86850" x="5791200" y="5175250"/>
          <p14:tracePt t="87067" x="5784850" y="5175250"/>
          <p14:tracePt t="87134" x="5778500" y="5175250"/>
          <p14:tracePt t="87167" x="5772150" y="5162550"/>
          <p14:tracePt t="87184" x="5772150" y="5156200"/>
          <p14:tracePt t="87283" x="5772150" y="5149850"/>
          <p14:tracePt t="87300" x="5772150" y="5143500"/>
          <p14:tracePt t="87316" x="5765800" y="5124450"/>
          <p14:tracePt t="87334" x="5765800" y="5105400"/>
          <p14:tracePt t="87516" x="5765800" y="5099050"/>
          <p14:tracePt t="87649" x="5765800" y="5092700"/>
          <p14:tracePt t="89515" x="5772150" y="5092700"/>
          <p14:tracePt t="89531" x="5797550" y="5080000"/>
          <p14:tracePt t="89548" x="5829300" y="5048250"/>
          <p14:tracePt t="89564" x="5880100" y="4978400"/>
          <p14:tracePt t="89581" x="5911850" y="4902200"/>
          <p14:tracePt t="89598" x="5943600" y="4794250"/>
          <p14:tracePt t="89614" x="5969000" y="4591050"/>
          <p14:tracePt t="89631" x="5937250" y="4222750"/>
          <p14:tracePt t="89647" x="5861050" y="3962400"/>
          <p14:tracePt t="89664" x="5734050" y="3695700"/>
          <p14:tracePt t="89681" x="5594350" y="3492500"/>
          <p14:tracePt t="89698" x="5435600" y="3346450"/>
          <p14:tracePt t="89715" x="5276850" y="3276600"/>
          <p14:tracePt t="89731" x="5105400" y="3244850"/>
          <p14:tracePt t="89748" x="5010150" y="3263900"/>
          <p14:tracePt t="89764" x="4921250" y="3302000"/>
          <p14:tracePt t="89781" x="4806950" y="3378200"/>
          <p14:tracePt t="89798" x="4667250" y="3511550"/>
          <p14:tracePt t="89814" x="4470400" y="3676650"/>
          <p14:tracePt t="89831" x="4279900" y="3848100"/>
          <p14:tracePt t="89848" x="4057650" y="4025900"/>
          <p14:tracePt t="89864" x="3670300" y="4330700"/>
          <p14:tracePt t="89881" x="3505200" y="4495800"/>
          <p14:tracePt t="89897" x="3371850" y="4648200"/>
          <p14:tracePt t="89914" x="3289300" y="4775200"/>
          <p14:tracePt t="89931" x="3257550" y="4889500"/>
          <p14:tracePt t="89948" x="3244850" y="4991100"/>
          <p14:tracePt t="89964" x="3244850" y="5092700"/>
          <p14:tracePt t="89981" x="3295650" y="5257800"/>
          <p14:tracePt t="89998" x="3359150" y="5372100"/>
          <p14:tracePt t="90014" x="3441700" y="5467350"/>
          <p14:tracePt t="90031" x="3568700" y="5524500"/>
          <p14:tracePt t="90048" x="3727450" y="5575300"/>
          <p14:tracePt t="90064" x="3968750" y="5613400"/>
          <p14:tracePt t="90081" x="4438650" y="5607050"/>
          <p14:tracePt t="90097" x="4876800" y="5556250"/>
          <p14:tracePt t="90114" x="5245100" y="5505450"/>
          <p14:tracePt t="90131" x="5511800" y="5435600"/>
          <p14:tracePt t="90148" x="5689600" y="5353050"/>
          <p14:tracePt t="90164" x="5803900" y="5276850"/>
          <p14:tracePt t="90181" x="5861050" y="5168900"/>
          <p14:tracePt t="90197" x="5886450" y="5105400"/>
          <p14:tracePt t="90214" x="5892800" y="5073650"/>
          <p14:tracePt t="90231" x="5899150" y="5054600"/>
          <p14:tracePt t="90247" x="5899150" y="5041900"/>
          <p14:tracePt t="90264" x="5886450" y="5022850"/>
          <p14:tracePt t="90280" x="5867400" y="4997450"/>
          <p14:tracePt t="90297" x="5842000" y="4978400"/>
          <p14:tracePt t="90314" x="5835650" y="4972050"/>
          <p14:tracePt t="90331" x="5829300" y="4972050"/>
          <p14:tracePt t="90380" x="5816600" y="4972050"/>
          <p14:tracePt t="90564" x="5816600" y="4959350"/>
          <p14:tracePt t="90580" x="5816600" y="4927600"/>
          <p14:tracePt t="90597" x="5816600" y="4883150"/>
          <p14:tracePt t="90613" x="5810250" y="4857750"/>
          <p14:tracePt t="90630" x="5797550" y="4838700"/>
          <p14:tracePt t="90647" x="5797550" y="4832350"/>
          <p14:tracePt t="90664" x="5791200" y="4832350"/>
          <p14:tracePt t="90680" x="5778500" y="4845050"/>
          <p14:tracePt t="90697" x="5753100" y="4870450"/>
          <p14:tracePt t="90713" x="5727700" y="4908550"/>
          <p14:tracePt t="90730" x="5715000" y="4933950"/>
          <p14:tracePt t="90747" x="5708650" y="4933950"/>
          <p14:tracePt t="90980" x="5702300" y="4933950"/>
          <p14:tracePt t="91013" x="5695950" y="4933950"/>
          <p14:tracePt t="91063" x="5689600" y="4933950"/>
          <p14:tracePt t="91097" x="5683250" y="4933950"/>
          <p14:tracePt t="91113" x="5676900" y="4946650"/>
          <p14:tracePt t="91129" x="5664200" y="4972050"/>
          <p14:tracePt t="91146" x="5645150" y="4997450"/>
          <p14:tracePt t="91163" x="5638800" y="5029200"/>
          <p14:tracePt t="91180" x="5632450" y="5035550"/>
          <p14:tracePt t="91197" x="5632450" y="5041900"/>
          <p14:tracePt t="91346" x="5645150" y="5029200"/>
          <p14:tracePt t="91363" x="5664200" y="5010150"/>
          <p14:tracePt t="91379" x="5683250" y="4991100"/>
          <p14:tracePt t="91396" x="5708650" y="4965700"/>
          <p14:tracePt t="91413" x="5721350" y="4953000"/>
          <p14:tracePt t="91579" x="5727700" y="4946650"/>
          <p14:tracePt t="91596" x="5746750" y="4940300"/>
          <p14:tracePt t="91613" x="5759450" y="4940300"/>
          <p14:tracePt t="91629" x="5765800" y="4940300"/>
          <p14:tracePt t="91646" x="5791200" y="4978400"/>
          <p14:tracePt t="91663" x="5810250" y="5010150"/>
          <p14:tracePt t="91679" x="5822950" y="5060950"/>
          <p14:tracePt t="91696" x="5848350" y="5099050"/>
          <p14:tracePt t="91713" x="5861050" y="5130800"/>
          <p14:tracePt t="91729" x="5873750" y="5156200"/>
          <p14:tracePt t="91746" x="5880100" y="5175250"/>
          <p14:tracePt t="91763" x="5880100" y="5181600"/>
          <p14:tracePt t="91929" x="5899150" y="5168900"/>
          <p14:tracePt t="91946" x="5911850" y="5149850"/>
          <p14:tracePt t="91962" x="5930900" y="5111750"/>
          <p14:tracePt t="91979" x="5949950" y="5086350"/>
          <p14:tracePt t="91996" x="5962650" y="5067300"/>
          <p14:tracePt t="92012" x="5975350" y="5048250"/>
          <p14:tracePt t="92029" x="5975350" y="5041900"/>
          <p14:tracePt t="92395" x="5994400" y="5054600"/>
          <p14:tracePt t="92412" x="6000750" y="5073650"/>
          <p14:tracePt t="92428" x="6007100" y="5080000"/>
          <p14:tracePt t="92445" x="6013450" y="5086350"/>
          <p14:tracePt t="92728" x="6026150" y="5086350"/>
          <p14:tracePt t="92745" x="6032500" y="5080000"/>
          <p14:tracePt t="92862" x="6051550" y="5080000"/>
          <p14:tracePt t="92878" x="6064250" y="5073650"/>
          <p14:tracePt t="92895" x="6070600" y="5073650"/>
          <p14:tracePt t="93095" x="6076950" y="5073650"/>
          <p14:tracePt t="93111" x="6089650" y="5073650"/>
          <p14:tracePt t="93128" x="6096000" y="5080000"/>
          <p14:tracePt t="93145" x="6096000" y="5086350"/>
          <p14:tracePt t="93161" x="6102350" y="5086350"/>
          <p14:tracePt t="93178" x="6108700" y="5092700"/>
          <p14:tracePt t="93195" x="6108700" y="5105400"/>
          <p14:tracePt t="93228" x="6108700" y="5111750"/>
          <p14:tracePt t="93277" x="6102350" y="5105400"/>
          <p14:tracePt t="93295" x="6102350" y="5080000"/>
          <p14:tracePt t="93311" x="6102350" y="5035550"/>
          <p14:tracePt t="93327" x="6096000" y="5010150"/>
          <p14:tracePt t="93344" x="6076950" y="4984750"/>
          <p14:tracePt t="93361" x="6057900" y="4959350"/>
          <p14:tracePt t="93377" x="6019800" y="4921250"/>
          <p14:tracePt t="93394" x="5988050" y="4883150"/>
          <p14:tracePt t="93411" x="5899150" y="4813300"/>
          <p14:tracePt t="93427" x="5848350" y="4743450"/>
          <p14:tracePt t="93444" x="5797550" y="4679950"/>
          <p14:tracePt t="93461" x="5772150" y="4616450"/>
          <p14:tracePt t="93477" x="5740400" y="4552950"/>
          <p14:tracePt t="93494" x="5721350" y="4502150"/>
          <p14:tracePt t="93511" x="5708650" y="4457700"/>
          <p14:tracePt t="93527" x="5702300" y="4432300"/>
          <p14:tracePt t="93544" x="5702300" y="4406900"/>
          <p14:tracePt t="93561" x="5702300" y="4381500"/>
          <p14:tracePt t="93578" x="5695950" y="4349750"/>
          <p14:tracePt t="93594" x="5695950" y="4324350"/>
          <p14:tracePt t="93611" x="5695950" y="4286250"/>
          <p14:tracePt t="93627" x="5695950" y="4260850"/>
          <p14:tracePt t="93644" x="5695950" y="4235450"/>
          <p14:tracePt t="93661" x="5695950" y="4216400"/>
          <p14:tracePt t="93677" x="5695950" y="4191000"/>
          <p14:tracePt t="93694" x="5695950" y="4165600"/>
          <p14:tracePt t="93711" x="5721350" y="4127500"/>
          <p14:tracePt t="93727" x="5734050" y="4089400"/>
          <p14:tracePt t="93744" x="5740400" y="4076700"/>
          <p14:tracePt t="93761" x="5746750" y="4064000"/>
          <p14:tracePt t="93977" x="5753100" y="4044950"/>
          <p14:tracePt t="93994" x="5759450" y="4038600"/>
          <p14:tracePt t="94010" x="5759450" y="4032250"/>
          <p14:tracePt t="94044" x="5759450" y="4025900"/>
          <p14:tracePt t="94060" x="5759450" y="4019550"/>
          <p14:tracePt t="94077" x="5759450" y="4013200"/>
          <p14:tracePt t="94110" x="5740400" y="4013200"/>
          <p14:tracePt t="94127" x="5715000" y="4032250"/>
          <p14:tracePt t="94144" x="5689600" y="4038600"/>
          <p14:tracePt t="94160" x="5664200" y="4038600"/>
          <p14:tracePt t="94177" x="5657850" y="4038600"/>
          <p14:tracePt t="94194" x="5645150" y="4038600"/>
          <p14:tracePt t="94210" x="5632450" y="4038600"/>
          <p14:tracePt t="94227" x="5607050" y="4038600"/>
          <p14:tracePt t="94244" x="5588000" y="4044950"/>
          <p14:tracePt t="94260" x="5537200" y="4064000"/>
          <p14:tracePt t="94277" x="5492750" y="4076700"/>
          <p14:tracePt t="94294" x="5461000" y="4089400"/>
          <p14:tracePt t="94310" x="5435600" y="4102100"/>
          <p14:tracePt t="94326" x="5397500" y="4114800"/>
          <p14:tracePt t="94343" x="5327650" y="4121150"/>
          <p14:tracePt t="94360" x="5219700" y="4133850"/>
          <p14:tracePt t="94377" x="5130800" y="4133850"/>
          <p14:tracePt t="94394" x="5054600" y="4133850"/>
          <p14:tracePt t="94410" x="5003800" y="4133850"/>
          <p14:tracePt t="94426" x="4978400" y="4133850"/>
          <p14:tracePt t="94443" x="4946650" y="4127500"/>
          <p14:tracePt t="94460" x="4921250" y="4140200"/>
          <p14:tracePt t="94477" x="4895850" y="4159250"/>
          <p14:tracePt t="94493" x="4864100" y="4184650"/>
          <p14:tracePt t="94510" x="4819650" y="4197350"/>
          <p14:tracePt t="94526" x="4794250" y="4203700"/>
          <p14:tracePt t="94543" x="4749800" y="4210050"/>
          <p14:tracePt t="94560" x="4724400" y="4216400"/>
          <p14:tracePt t="94576" x="4699000" y="4229100"/>
          <p14:tracePt t="94593" x="4654550" y="4260850"/>
          <p14:tracePt t="94609" x="4597400" y="4298950"/>
          <p14:tracePt t="94626" x="4527550" y="4330700"/>
          <p14:tracePt t="94643" x="4451350" y="4375150"/>
          <p14:tracePt t="94659" x="4343400" y="4419600"/>
          <p14:tracePt t="94676" x="4298950" y="4451350"/>
          <p14:tracePt t="94693" x="4241800" y="4483100"/>
          <p14:tracePt t="94709" x="4127500" y="4521200"/>
          <p14:tracePt t="94726" x="4019550" y="4552950"/>
          <p14:tracePt t="94743" x="3848100" y="4648200"/>
          <p14:tracePt t="94759" x="3746500" y="4724400"/>
          <p14:tracePt t="94776" x="3683000" y="4813300"/>
          <p14:tracePt t="94793" x="3651250" y="4902200"/>
          <p14:tracePt t="94809" x="3613150" y="5022850"/>
          <p14:tracePt t="94826" x="3581400" y="5143500"/>
          <p14:tracePt t="94843" x="3575050" y="5289550"/>
          <p14:tracePt t="94845" x="3600450" y="5365750"/>
          <p14:tracePt t="94859" x="3644900" y="5511800"/>
          <p14:tracePt t="94876" x="3765550" y="5645150"/>
          <p14:tracePt t="94893" x="3867150" y="5695950"/>
          <p14:tracePt t="94909" x="3937000" y="5721350"/>
          <p14:tracePt t="94926" x="4006850" y="5721350"/>
          <p14:tracePt t="94943" x="4178300" y="5689600"/>
          <p14:tracePt t="94959" x="4362450" y="5638800"/>
          <p14:tracePt t="94976" x="4597400" y="5575300"/>
          <p14:tracePt t="94993" x="4946650" y="5441950"/>
          <p14:tracePt t="95009" x="5334000" y="5283200"/>
          <p14:tracePt t="95026" x="5575300" y="5130800"/>
          <p14:tracePt t="95042" x="5715000" y="4972050"/>
          <p14:tracePt t="95059" x="5765800" y="4781550"/>
          <p14:tracePt t="95076" x="5759450" y="4324350"/>
          <p14:tracePt t="95093" x="5651500" y="4051300"/>
          <p14:tracePt t="95109" x="5524500" y="3917950"/>
          <p14:tracePt t="95126" x="5410200" y="3873500"/>
          <p14:tracePt t="95142" x="5334000" y="3873500"/>
          <p14:tracePt t="95159" x="5232400" y="3898900"/>
          <p14:tracePt t="95176" x="5035550" y="4064000"/>
          <p14:tracePt t="95193" x="4902200" y="4216400"/>
          <p14:tracePt t="95209" x="4730750" y="4394200"/>
          <p14:tracePt t="95226" x="4584700" y="4610100"/>
          <p14:tracePt t="95243" x="4457700" y="4870450"/>
          <p14:tracePt t="95259" x="4394200" y="5124450"/>
          <p14:tracePt t="95276" x="4387850" y="5289550"/>
          <p14:tracePt t="95292" x="4476750" y="5429250"/>
          <p14:tracePt t="95309" x="4540250" y="5435600"/>
          <p14:tracePt t="95326" x="4641850" y="5397500"/>
          <p14:tracePt t="95343" x="4756150" y="5302250"/>
          <p14:tracePt t="95359" x="4914900" y="5168900"/>
          <p14:tracePt t="95376" x="5022850" y="5003800"/>
          <p14:tracePt t="95392" x="5073650" y="4743450"/>
          <p14:tracePt t="95409" x="5010150" y="4565650"/>
          <p14:tracePt t="95426" x="4832350" y="4464050"/>
          <p14:tracePt t="95443" x="4597400" y="4457700"/>
          <p14:tracePt t="95459" x="4267200" y="4533900"/>
          <p14:tracePt t="95476" x="4000500" y="4660900"/>
          <p14:tracePt t="95492" x="3810000" y="4819650"/>
          <p14:tracePt t="95509" x="3619500" y="5143500"/>
          <p14:tracePt t="95526" x="3575050" y="5334000"/>
          <p14:tracePt t="95542" x="3581400" y="5480050"/>
          <p14:tracePt t="95559" x="3644900" y="5600700"/>
          <p14:tracePt t="95576" x="3752850" y="5695950"/>
          <p14:tracePt t="95592" x="3848100" y="5734050"/>
          <p14:tracePt t="95609" x="3924300" y="5753100"/>
          <p14:tracePt t="95625" x="3962400" y="5753100"/>
          <p14:tracePt t="95642" x="3987800" y="5753100"/>
          <p14:tracePt t="95659" x="4013200" y="5740400"/>
          <p14:tracePt t="95676" x="4044950" y="5727700"/>
          <p14:tracePt t="95692" x="4108450" y="5721350"/>
          <p14:tracePt t="95709" x="4197350" y="5708650"/>
          <p14:tracePt t="95726" x="4368800" y="5708650"/>
          <p14:tracePt t="95742" x="4495800" y="5702300"/>
          <p14:tracePt t="95758" x="4673600" y="5689600"/>
          <p14:tracePt t="95775" x="4914900" y="5676900"/>
          <p14:tracePt t="95792" x="5187950" y="5645150"/>
          <p14:tracePt t="95808" x="5575300" y="5594350"/>
          <p14:tracePt t="95825" x="5899150" y="5537200"/>
          <p14:tracePt t="95825" x="6038850" y="5480050"/>
          <p14:tracePt t="95842" x="6356350" y="5327650"/>
          <p14:tracePt t="95858" x="6623050" y="5130800"/>
          <p14:tracePt t="95875" x="6794500" y="4940300"/>
          <p14:tracePt t="95892" x="6902450" y="4699000"/>
          <p14:tracePt t="95909" x="6953250" y="4191000"/>
          <p14:tracePt t="95925" x="6889750" y="3943350"/>
          <p14:tracePt t="95942" x="6826250" y="3822700"/>
          <p14:tracePt t="95958" x="6750050" y="3784600"/>
          <p14:tracePt t="95975" x="6686550" y="3765550"/>
          <p14:tracePt t="95992" x="6648450" y="3765550"/>
          <p14:tracePt t="96009" x="6610350" y="3765550"/>
          <p14:tracePt t="96025" x="6540500" y="3810000"/>
          <p14:tracePt t="96041" x="6496050" y="3841750"/>
          <p14:tracePt t="96058" x="6324600" y="4044950"/>
          <p14:tracePt t="96075" x="6216650" y="4197350"/>
          <p14:tracePt t="96092" x="6115050" y="4375150"/>
          <p14:tracePt t="96109" x="6051550" y="4565650"/>
          <p14:tracePt t="96125" x="6000750" y="4889500"/>
          <p14:tracePt t="96142" x="6000750" y="5054600"/>
          <p14:tracePt t="96158" x="6051550" y="5187950"/>
          <p14:tracePt t="96175" x="6102350" y="5283200"/>
          <p14:tracePt t="96192" x="6140450" y="5314950"/>
          <p14:tracePt t="96208" x="6165850" y="5334000"/>
          <p14:tracePt t="96225" x="6197600" y="5346700"/>
          <p14:tracePt t="96241" x="6242050" y="5346700"/>
          <p14:tracePt t="96258" x="6267450" y="5334000"/>
          <p14:tracePt t="96275" x="6299200" y="5302250"/>
          <p14:tracePt t="96292" x="6330950" y="5226050"/>
          <p14:tracePt t="96308" x="6356350" y="5105400"/>
          <p14:tracePt t="96325" x="6362700" y="4953000"/>
          <p14:tracePt t="96341" x="6324600" y="4781550"/>
          <p14:tracePt t="96343" x="6299200" y="4724400"/>
          <p14:tracePt t="96358" x="6235700" y="4667250"/>
          <p14:tracePt t="96374" x="6178550" y="4635500"/>
          <p14:tracePt t="96392" x="6121400" y="4635500"/>
          <p14:tracePt t="96408" x="6057900" y="4635500"/>
          <p14:tracePt t="96425" x="6032500" y="4648200"/>
          <p14:tracePt t="96441" x="6007100" y="4660900"/>
          <p14:tracePt t="96458" x="6007100" y="4667250"/>
          <p14:tracePt t="96574" x="6007100" y="4673600"/>
          <p14:tracePt t="96592" x="6013450" y="4679950"/>
          <p14:tracePt t="96609" x="6013450" y="4686300"/>
          <p14:tracePt t="96658" x="6019800" y="4699000"/>
          <p14:tracePt t="96691" x="6019800" y="4718050"/>
          <p14:tracePt t="96708" x="6026150" y="4724400"/>
          <p14:tracePt t="96725" x="6032500" y="4743450"/>
          <p14:tracePt t="96741" x="6032500" y="4749800"/>
          <p14:tracePt t="96758" x="6032500" y="4756150"/>
          <p14:tracePt t="96924" x="6032500" y="4762500"/>
          <p14:tracePt t="96941" x="6038850" y="4775200"/>
          <p14:tracePt t="97058" x="6038850" y="4781550"/>
          <p14:tracePt t="97074" x="6038850" y="4826000"/>
          <p14:tracePt t="97091" x="6032500" y="4851400"/>
          <p14:tracePt t="97108" x="6032500" y="4876800"/>
          <p14:tracePt t="97124" x="6032500" y="4883150"/>
          <p14:tracePt t="97408" x="6032500" y="4870450"/>
          <p14:tracePt t="97424" x="6045200" y="4819650"/>
          <p14:tracePt t="97441" x="6051550" y="4787900"/>
          <p14:tracePt t="97457" x="6057900" y="4762500"/>
          <p14:tracePt t="97474" x="6070600" y="4730750"/>
          <p14:tracePt t="97491" x="6096000" y="4692650"/>
          <p14:tracePt t="97508" x="6121400" y="4648200"/>
          <p14:tracePt t="97524" x="6153150" y="4591050"/>
          <p14:tracePt t="97540" x="6203950" y="4470400"/>
          <p14:tracePt t="97557" x="6248400" y="4381500"/>
          <p14:tracePt t="97574" x="6280150" y="4311650"/>
          <p14:tracePt t="97590" x="6311900" y="4222750"/>
          <p14:tracePt t="97607" x="6350000" y="4146550"/>
          <p14:tracePt t="97624" x="6375400" y="4095750"/>
          <p14:tracePt t="97640" x="6407150" y="4064000"/>
          <p14:tracePt t="97657" x="6438900" y="4032250"/>
          <p14:tracePt t="97674" x="6445250" y="4019550"/>
          <p14:tracePt t="97723" x="6451600" y="4013200"/>
          <p14:tracePt t="97740" x="6464300" y="4006850"/>
          <p14:tracePt t="97757" x="6483350" y="3994150"/>
          <p14:tracePt t="97774" x="6508750" y="3987800"/>
          <p14:tracePt t="97790" x="6553200" y="3962400"/>
          <p14:tracePt t="97807" x="6642100" y="3949700"/>
          <p14:tracePt t="97823" x="6731000" y="3937000"/>
          <p14:tracePt t="97840" x="6826250" y="3943350"/>
          <p14:tracePt t="97857" x="6908800" y="3956050"/>
          <p14:tracePt t="97874" x="6991350" y="3994150"/>
          <p14:tracePt t="97890" x="7054850" y="4006850"/>
          <p14:tracePt t="97907" x="7105650" y="4025900"/>
          <p14:tracePt t="97923" x="7112000" y="4025900"/>
          <p14:tracePt t="97940" x="7118350" y="4025900"/>
          <p14:tracePt t="97973" x="7124700" y="4032250"/>
          <p14:tracePt t="97990" x="7137400" y="4051300"/>
          <p14:tracePt t="98007" x="7156450" y="4089400"/>
          <p14:tracePt t="98023" x="7175500" y="4140200"/>
          <p14:tracePt t="98040" x="7188200" y="4197350"/>
          <p14:tracePt t="98057" x="7200900" y="4241800"/>
          <p14:tracePt t="98073" x="7207250" y="4267200"/>
          <p14:tracePt t="98090" x="7213600" y="4279900"/>
          <p14:tracePt t="98156" x="7213600" y="4286250"/>
          <p14:tracePt t="98173" x="7219950" y="4298950"/>
          <p14:tracePt t="98189" x="7232650" y="4343400"/>
          <p14:tracePt t="98207" x="7251700" y="4381500"/>
          <p14:tracePt t="98223" x="7289800" y="4432300"/>
          <p14:tracePt t="98239" x="7302500" y="4457700"/>
          <p14:tracePt t="98256" x="7308850" y="4470400"/>
          <p14:tracePt t="98340" x="7308850" y="4476750"/>
          <p14:tracePt t="98357" x="7308850" y="4483100"/>
          <p14:tracePt t="98556" x="7308850" y="4514850"/>
          <p14:tracePt t="98573" x="7315200" y="4540250"/>
          <p14:tracePt t="98589" x="7315200" y="4565650"/>
          <p14:tracePt t="98606" x="7321550" y="4591050"/>
          <p14:tracePt t="98623" x="7321550" y="4610100"/>
          <p14:tracePt t="99455" x="7321550" y="4603750"/>
          <p14:tracePt t="99472" x="7321550" y="4597400"/>
          <p14:tracePt t="99488" x="7321550" y="4591050"/>
          <p14:tracePt t="99505" x="7296150" y="4578350"/>
          <p14:tracePt t="99522" x="7188200" y="4565650"/>
          <p14:tracePt t="99539" x="6934200" y="4521200"/>
          <p14:tracePt t="99555" x="6540500" y="4508500"/>
          <p14:tracePt t="99572" x="5334000" y="4591050"/>
          <p14:tracePt t="99588" x="4013200" y="4667250"/>
          <p14:tracePt t="99605" x="2374900" y="4838700"/>
          <p14:tracePt t="99622" x="1009650" y="4997450"/>
          <p14:tracePt t="99788" x="25400" y="5200650"/>
          <p14:tracePt t="99805" x="412750" y="5200650"/>
          <p14:tracePt t="99822" x="895350" y="5156200"/>
          <p14:tracePt t="99839" x="1485900" y="5092700"/>
          <p14:tracePt t="99855" x="2228850" y="5029200"/>
          <p14:tracePt t="99872" x="2813050" y="4978400"/>
          <p14:tracePt t="99888" x="3251200" y="4940300"/>
          <p14:tracePt t="99905" x="3651250" y="4883150"/>
          <p14:tracePt t="99921" x="3810000" y="4845050"/>
          <p14:tracePt t="99938" x="3937000" y="4826000"/>
          <p14:tracePt t="99955" x="4057650" y="4806950"/>
          <p14:tracePt t="99972" x="4159250" y="4806950"/>
          <p14:tracePt t="99988" x="4279900" y="4813300"/>
          <p14:tracePt t="100005" x="4476750" y="4838700"/>
          <p14:tracePt t="100021" x="4578350" y="4845050"/>
          <p14:tracePt t="100038" x="4686300" y="4857750"/>
          <p14:tracePt t="100055" x="4787900" y="4857750"/>
          <p14:tracePt t="100071" x="4914900" y="4864100"/>
          <p14:tracePt t="100088" x="5010150" y="4876800"/>
          <p14:tracePt t="100105" x="5111750" y="4876800"/>
          <p14:tracePt t="100121" x="5143500" y="4876800"/>
          <p14:tracePt t="100138" x="5168900" y="4876800"/>
          <p14:tracePt t="100155" x="5194300" y="4876800"/>
          <p14:tracePt t="100171" x="5207000" y="4876800"/>
          <p14:tracePt t="100188" x="5245100" y="4870450"/>
          <p14:tracePt t="100205" x="5314950" y="4864100"/>
          <p14:tracePt t="100221" x="5378450" y="4864100"/>
          <p14:tracePt t="100238" x="5422900" y="4864100"/>
          <p14:tracePt t="100255" x="5461000" y="4870450"/>
          <p14:tracePt t="100271" x="5486400" y="4870450"/>
          <p14:tracePt t="100288" x="5505450" y="4870450"/>
          <p14:tracePt t="100305" x="5530850" y="4864100"/>
          <p14:tracePt t="100321" x="5568950" y="4832350"/>
          <p14:tracePt t="100338" x="5594350" y="4819650"/>
          <p14:tracePt t="100354" x="5613400" y="4819650"/>
          <p14:tracePt t="100371" x="5638800" y="4813300"/>
          <p14:tracePt t="100388" x="5664200" y="4806950"/>
          <p14:tracePt t="100404" x="5689600" y="4794250"/>
          <p14:tracePt t="100421" x="5715000" y="4787900"/>
          <p14:tracePt t="100438" x="5734050" y="4787900"/>
          <p14:tracePt t="100687" x="5734050" y="4781550"/>
          <p14:tracePt t="100704" x="5734050" y="4775200"/>
          <p14:tracePt t="100737" x="5721350" y="4781550"/>
          <p14:tracePt t="100754" x="5715000" y="4806950"/>
          <p14:tracePt t="100770" x="5715000" y="4832350"/>
          <p14:tracePt t="100787" x="5715000" y="4851400"/>
          <p14:tracePt t="100804" x="5721350" y="4870450"/>
          <p14:tracePt t="100821" x="5734050" y="4876800"/>
          <p14:tracePt t="100838" x="5740400" y="4883150"/>
          <p14:tracePt t="100854" x="5746750" y="4889500"/>
          <p14:tracePt t="100871" x="5746750" y="4895850"/>
          <p14:tracePt t="100887" x="5753100" y="4895850"/>
          <p14:tracePt t="100904" x="5753100" y="4902200"/>
          <p14:tracePt t="100920" x="5765800" y="4908550"/>
          <p14:tracePt t="100937" x="5765800" y="4914900"/>
          <p14:tracePt t="101037" x="5772150" y="4914900"/>
          <p14:tracePt t="101070" x="5778500" y="4921250"/>
          <p14:tracePt t="101220" x="5702300" y="4914900"/>
          <p14:tracePt t="101237" x="5257800" y="4883150"/>
          <p14:tracePt t="101254" x="4781550" y="4870450"/>
          <p14:tracePt t="101270" x="4210050" y="4870450"/>
          <p14:tracePt t="101287" x="3670300" y="4870450"/>
          <p14:tracePt t="101303" x="3168650" y="4876800"/>
          <p14:tracePt t="101320" x="2711450" y="4908550"/>
          <p14:tracePt t="101337" x="2343150" y="4902200"/>
          <p14:tracePt t="101354" x="2222500" y="4883150"/>
          <p14:tracePt t="101370" x="2171700" y="4883150"/>
          <p14:tracePt t="101387" x="2159000" y="4883150"/>
          <p14:tracePt t="101453" x="2184400" y="4883150"/>
          <p14:tracePt t="101470" x="2324100" y="4876800"/>
          <p14:tracePt t="101487" x="2552700" y="4851400"/>
          <p14:tracePt t="101503" x="3022600" y="4800600"/>
          <p14:tracePt t="101520" x="3651250" y="4781550"/>
          <p14:tracePt t="101537" x="4425950" y="4781550"/>
          <p14:tracePt t="101553" x="5613400" y="4781550"/>
          <p14:tracePt t="101570" x="6134100" y="4781550"/>
          <p14:tracePt t="101587" x="6438900" y="4787900"/>
          <p14:tracePt t="101603" x="6572250" y="4806950"/>
          <p14:tracePt t="101620" x="6597650" y="4806950"/>
          <p14:tracePt t="101769" x="6604000" y="4806950"/>
          <p14:tracePt t="101786" x="6616700" y="4800600"/>
          <p14:tracePt t="101803" x="6629400" y="4775200"/>
          <p14:tracePt t="101819" x="6648450" y="4749800"/>
          <p14:tracePt t="101837" x="6673850" y="4711700"/>
          <p14:tracePt t="101853" x="6705600" y="4686300"/>
          <p14:tracePt t="101869" x="6731000" y="4660900"/>
          <p14:tracePt t="101886" x="6756400" y="4641850"/>
          <p14:tracePt t="101903" x="6762750" y="4635500"/>
          <p14:tracePt t="101953" x="6769100" y="4635500"/>
          <p14:tracePt t="101969" x="6800850" y="4667250"/>
          <p14:tracePt t="101986" x="6838950" y="4718050"/>
          <p14:tracePt t="102003" x="6883400" y="4800600"/>
          <p14:tracePt t="102019" x="6902450" y="4832350"/>
          <p14:tracePt t="102036" x="6908800" y="4851400"/>
          <p14:tracePt t="102269" x="6915150" y="4851400"/>
          <p14:tracePt t="102303" x="6921500" y="4857750"/>
          <p14:tracePt t="102319" x="6934200" y="4857750"/>
          <p14:tracePt t="102419" x="6934200" y="4864100"/>
          <p14:tracePt t="102436" x="6934200" y="4883150"/>
          <p14:tracePt t="102452" x="6921500" y="4908550"/>
          <p14:tracePt t="102469" x="6902450" y="4927600"/>
          <p14:tracePt t="102486" x="6883400" y="4946650"/>
          <p14:tracePt t="102502" x="6864350" y="4965700"/>
          <p14:tracePt t="102519" x="6851650" y="4972050"/>
          <p14:tracePt t="102519" x="6838950" y="4978400"/>
          <p14:tracePt t="102536" x="6813550" y="5003800"/>
          <p14:tracePt t="102552" x="6788150" y="5010150"/>
          <p14:tracePt t="102569" x="6762750" y="5010150"/>
          <p14:tracePt t="102585" x="6731000" y="5003800"/>
          <p14:tracePt t="102602" x="6699250" y="4991100"/>
          <p14:tracePt t="102619" x="6667500" y="4991100"/>
          <p14:tracePt t="102636" x="6584950" y="4997450"/>
          <p14:tracePt t="102652" x="6502400" y="5022850"/>
          <p14:tracePt t="102669" x="6445250" y="5035550"/>
          <p14:tracePt t="102686" x="6419850" y="5041900"/>
          <p14:tracePt t="102702" x="6407150" y="5048250"/>
          <p14:tracePt t="102719" x="6394450" y="5048250"/>
          <p14:tracePt t="102736" x="6381750" y="5048250"/>
          <p14:tracePt t="102752" x="6343650" y="5054600"/>
          <p14:tracePt t="102769" x="6318250" y="5054600"/>
          <p14:tracePt t="102786" x="6292850" y="5054600"/>
          <p14:tracePt t="102802" x="6267450" y="5054600"/>
          <p14:tracePt t="102819" x="6254750" y="5054600"/>
          <p14:tracePt t="102835" x="6235700" y="5054600"/>
          <p14:tracePt t="102852" x="6210300" y="5060950"/>
          <p14:tracePt t="102868" x="6203950" y="5060950"/>
          <p14:tracePt t="102885" x="6191250" y="5060950"/>
          <p14:tracePt t="102902" x="6178550" y="5060950"/>
          <p14:tracePt t="102918" x="6172200" y="5060950"/>
          <p14:tracePt t="102952" x="6165850" y="5060950"/>
          <p14:tracePt t="102968" x="6159500" y="5060950"/>
          <p14:tracePt t="102985" x="6146800" y="5060950"/>
          <p14:tracePt t="103002" x="6127750" y="5060950"/>
          <p14:tracePt t="103019" x="6108700" y="5060950"/>
          <p14:tracePt t="103035" x="6083300" y="5060950"/>
          <p14:tracePt t="103052" x="6051550" y="5060950"/>
          <p14:tracePt t="103069" x="5994400" y="5048250"/>
          <p14:tracePt t="103085" x="5962650" y="5029200"/>
          <p14:tracePt t="103102" x="5937250" y="5022850"/>
          <p14:tracePt t="103118" x="5911850" y="5016500"/>
          <p14:tracePt t="103135" x="5899150" y="5016500"/>
          <p14:tracePt t="103152" x="5886450" y="5016500"/>
          <p14:tracePt t="103169" x="5873750" y="5016500"/>
          <p14:tracePt t="103185" x="5848350" y="5016500"/>
          <p14:tracePt t="103201" x="5822950" y="5010150"/>
          <p14:tracePt t="103218" x="5810250" y="5003800"/>
          <p14:tracePt t="103235" x="5791200" y="4991100"/>
          <p14:tracePt t="103252" x="5772150" y="4978400"/>
          <p14:tracePt t="103268" x="5765800" y="4965700"/>
          <p14:tracePt t="103285" x="5753100" y="4953000"/>
          <p14:tracePt t="103301" x="5746750" y="4953000"/>
          <p14:tracePt t="103319" x="5746750" y="4940300"/>
          <p14:tracePt t="103335" x="5734050" y="4914900"/>
          <p14:tracePt t="103352" x="5727700" y="4902200"/>
          <p14:tracePt t="103368" x="5721350" y="4883150"/>
          <p14:tracePt t="103385" x="5721350" y="4870450"/>
          <p14:tracePt t="103401" x="5715000" y="4857750"/>
          <p14:tracePt t="103418" x="5715000" y="4845050"/>
          <p14:tracePt t="103435" x="5708650" y="4813300"/>
          <p14:tracePt t="103452" x="5702300" y="4800600"/>
          <p14:tracePt t="103468" x="5702300" y="4794250"/>
          <p14:tracePt t="103485" x="5702300" y="4781550"/>
          <p14:tracePt t="103501" x="5702300" y="4775200"/>
          <p14:tracePt t="103585" x="5702300" y="4762500"/>
          <p14:tracePt t="103601" x="5702300" y="4749800"/>
          <p14:tracePt t="103618" x="5702300" y="4730750"/>
          <p14:tracePt t="103635" x="5702300" y="4724400"/>
          <p14:tracePt t="103701" x="5702300" y="4718050"/>
          <p14:tracePt t="103735" x="5708650" y="4705350"/>
          <p14:tracePt t="103751" x="5715000" y="4692650"/>
          <p14:tracePt t="103768" x="5715000" y="4679950"/>
          <p14:tracePt t="103785" x="5721350" y="4667250"/>
          <p14:tracePt t="103801" x="5734050" y="4641850"/>
          <p14:tracePt t="103817" x="5740400" y="4616450"/>
          <p14:tracePt t="103835" x="5746750" y="4610100"/>
          <p14:tracePt t="103851" x="5746750" y="4597400"/>
          <p14:tracePt t="103867" x="5759450" y="4584700"/>
          <p14:tracePt t="103884" x="5765800" y="4572000"/>
          <p14:tracePt t="103901" x="5778500" y="4559300"/>
          <p14:tracePt t="103918" x="5778500" y="4552950"/>
          <p14:tracePt t="103935" x="5784850" y="4540250"/>
          <p14:tracePt t="103951" x="5784850" y="4533900"/>
          <p14:tracePt t="103984" x="5784850" y="4527550"/>
          <p14:tracePt t="104101" x="5784850" y="4533900"/>
          <p14:tracePt t="104118" x="5778500" y="4559300"/>
          <p14:tracePt t="104134" x="5772150" y="4597400"/>
          <p14:tracePt t="104151" x="5759450" y="4622800"/>
          <p14:tracePt t="104167" x="5753100" y="4660900"/>
          <p14:tracePt t="104184" x="5740400" y="4718050"/>
          <p14:tracePt t="104201" x="5727700" y="4787900"/>
          <p14:tracePt t="104217" x="5695950" y="4883150"/>
          <p14:tracePt t="104234" x="5689600" y="4965700"/>
          <p14:tracePt t="104251" x="5683250" y="5035550"/>
          <p14:tracePt t="104267" x="5683250" y="5060950"/>
          <p14:tracePt t="104284" x="5683250" y="5080000"/>
          <p14:tracePt t="104301" x="5683250" y="5092700"/>
          <p14:tracePt t="104318" x="5683250" y="5111750"/>
          <p14:tracePt t="104334" x="5683250" y="5124450"/>
          <p14:tracePt t="104351" x="5683250" y="5143500"/>
          <p14:tracePt t="104368" x="5683250" y="5168900"/>
          <p14:tracePt t="104384" x="5683250" y="5194300"/>
          <p14:tracePt t="104386" x="5683250" y="5207000"/>
          <p14:tracePt t="104401" x="5683250" y="5232400"/>
          <p14:tracePt t="104417" x="5683250" y="5257800"/>
          <p14:tracePt t="104434" x="5676900" y="5270500"/>
          <p14:tracePt t="104450" x="5676900" y="5289550"/>
          <p14:tracePt t="104467" x="5676900" y="5295900"/>
          <p14:tracePt t="104584" x="5676900" y="5302250"/>
          <p14:tracePt t="104667" x="5683250" y="5276850"/>
          <p14:tracePt t="104683" x="5715000" y="5219700"/>
          <p14:tracePt t="104700" x="5746750" y="5168900"/>
          <p14:tracePt t="104717" x="5778500" y="5105400"/>
          <p14:tracePt t="104734" x="5816600" y="4997450"/>
          <p14:tracePt t="104750" x="5848350" y="4895850"/>
          <p14:tracePt t="104767" x="5873750" y="4851400"/>
          <p14:tracePt t="104784" x="5873750" y="4832350"/>
          <p14:tracePt t="104800" x="5880100" y="4826000"/>
          <p14:tracePt t="104817" x="5892800" y="4819650"/>
          <p14:tracePt t="104834" x="5899150" y="4819650"/>
          <p14:tracePt t="104867" x="5918200" y="4832350"/>
          <p14:tracePt t="104883" x="5994400" y="4933950"/>
          <p14:tracePt t="104900" x="6038850" y="5041900"/>
          <p14:tracePt t="104917" x="6076950" y="5156200"/>
          <p14:tracePt t="104934" x="6089650" y="5219700"/>
          <p14:tracePt t="104950" x="6089650" y="5232400"/>
          <p14:tracePt t="105084" x="6096000" y="5226050"/>
          <p14:tracePt t="105100" x="6096000" y="5219700"/>
          <p14:tracePt t="105200" x="6102350" y="5213350"/>
          <p14:tracePt t="105233" x="6102350" y="5207000"/>
          <p14:tracePt t="105267" x="6115050" y="5200650"/>
          <p14:tracePt t="105283" x="6121400" y="5187950"/>
          <p14:tracePt t="105300" x="6121400" y="5181600"/>
          <p14:tracePt t="105316" x="6127750" y="5175250"/>
          <p14:tracePt t="105333" x="6134100" y="5175250"/>
          <p14:tracePt t="105383" x="6140450" y="5168900"/>
          <p14:tracePt t="105400" x="6153150" y="5162550"/>
          <p14:tracePt t="105433" x="6159500" y="5156200"/>
          <p14:tracePt t="105483" x="6159500" y="5149850"/>
          <p14:tracePt t="105499" x="6159500" y="5130800"/>
          <p14:tracePt t="105516" x="6159500" y="5118100"/>
          <p14:tracePt t="105632" x="6146800" y="5118100"/>
          <p14:tracePt t="105649" x="6121400" y="5130800"/>
          <p14:tracePt t="105666" x="6096000" y="5137150"/>
          <p14:tracePt t="105682" x="6083300" y="5137150"/>
          <p14:tracePt t="105699" x="6045200" y="5137150"/>
          <p14:tracePt t="105716" x="6019800" y="5143500"/>
          <p14:tracePt t="105732" x="5969000" y="5162550"/>
          <p14:tracePt t="105749" x="5873750" y="5181600"/>
          <p14:tracePt t="105766" x="5740400" y="5200650"/>
          <p14:tracePt t="105783" x="5499100" y="5207000"/>
          <p14:tracePt t="105799" x="5321300" y="5207000"/>
          <p14:tracePt t="105816" x="5143500" y="5207000"/>
          <p14:tracePt t="105833" x="4991100" y="5219700"/>
          <p14:tracePt t="105849" x="4813300" y="5219700"/>
          <p14:tracePt t="105866" x="4648200" y="5219700"/>
          <p14:tracePt t="105884" x="4489450" y="5213350"/>
          <p14:tracePt t="105899" x="4438650" y="5213350"/>
          <p14:tracePt t="105901" x="4387850" y="5213350"/>
          <p14:tracePt t="105916" x="4254500" y="5219700"/>
          <p14:tracePt t="105932" x="4114800" y="5219700"/>
          <p14:tracePt t="105949" x="3949700" y="5226050"/>
          <p14:tracePt t="105966" x="3771900" y="5238750"/>
          <p14:tracePt t="105983" x="3619500" y="5245100"/>
          <p14:tracePt t="105999" x="3384550" y="5264150"/>
          <p14:tracePt t="106015" x="3244850" y="5276850"/>
          <p14:tracePt t="106032" x="3111500" y="5283200"/>
          <p14:tracePt t="106049" x="2997200" y="5295900"/>
          <p14:tracePt t="106066" x="2889250" y="5321300"/>
          <p14:tracePt t="106083" x="2781300" y="5346700"/>
          <p14:tracePt t="106099" x="2698750" y="5365750"/>
          <p14:tracePt t="106116" x="2565400" y="5372100"/>
          <p14:tracePt t="106132" x="2508250" y="5372100"/>
          <p14:tracePt t="106149" x="2470150" y="5353050"/>
          <p14:tracePt t="106166" x="2444750" y="5340350"/>
          <p14:tracePt t="106182" x="2419350" y="5334000"/>
          <p14:tracePt t="106199" x="2393950" y="5327650"/>
          <p14:tracePt t="106216" x="2368550" y="5321300"/>
          <p14:tracePt t="106232" x="2336800" y="5321300"/>
          <p14:tracePt t="106248" x="2324100" y="5321300"/>
          <p14:tracePt t="106266" x="2317750" y="5321300"/>
          <p14:tracePt t="106282" x="2305050" y="5321300"/>
          <p14:tracePt t="106299" x="2286000" y="5321300"/>
          <p14:tracePt t="106316" x="2260600" y="5321300"/>
          <p14:tracePt t="106332" x="2235200" y="5321300"/>
          <p14:tracePt t="106348" x="2216150" y="5308600"/>
          <p14:tracePt t="106366" x="2203450" y="5283200"/>
          <p14:tracePt t="106382" x="2197100" y="5257800"/>
          <p14:tracePt t="106399" x="2190750" y="5226050"/>
          <p14:tracePt t="106415" x="2190750" y="5207000"/>
          <p14:tracePt t="106432" x="2184400" y="5194300"/>
          <p14:tracePt t="106599" x="2184400" y="5187950"/>
          <p14:tracePt t="106799" x="2178050" y="5187950"/>
          <p14:tracePt t="106815" x="2171700" y="5194300"/>
          <p14:tracePt t="106832" x="2171700" y="5200650"/>
          <p14:tracePt t="106898" x="2203450" y="5187950"/>
          <p14:tracePt t="106914" x="2292350" y="5187950"/>
          <p14:tracePt t="106931" x="2508250" y="5187950"/>
          <p14:tracePt t="106948" x="2870200" y="5194300"/>
          <p14:tracePt t="106964" x="3359150" y="5194300"/>
          <p14:tracePt t="106982" x="4368800" y="5194300"/>
          <p14:tracePt t="106998" x="5124450" y="5213350"/>
          <p14:tracePt t="107015" x="5759450" y="5264150"/>
          <p14:tracePt t="107031" x="6153150" y="5264150"/>
          <p14:tracePt t="107048" x="6343650" y="5264150"/>
          <p14:tracePt t="107064" x="6394450" y="5257800"/>
          <p14:tracePt t="107082" x="6400800" y="5257800"/>
          <p14:tracePt t="107098" x="6400800" y="5251450"/>
          <p14:tracePt t="107132" x="6394450" y="5251450"/>
          <p14:tracePt t="107148" x="6388100" y="5251450"/>
          <p14:tracePt t="107165" x="6375400" y="5251450"/>
          <p14:tracePt t="107181" x="6318250" y="5219700"/>
          <p14:tracePt t="107198" x="6267450" y="5187950"/>
          <p14:tracePt t="107215" x="6216650" y="5162550"/>
          <p14:tracePt t="107231" x="6178550" y="5130800"/>
          <p14:tracePt t="107248" x="6134100" y="5092700"/>
          <p14:tracePt t="107265" x="6121400" y="5073650"/>
          <p14:tracePt t="107282" x="6121400" y="5060950"/>
          <p14:tracePt t="107297" x="6121400" y="5041900"/>
          <p14:tracePt t="107314" x="6121400" y="5035550"/>
          <p14:tracePt t="107331" x="6121400" y="5016500"/>
          <p14:tracePt t="107348" x="6140450" y="4997450"/>
          <p14:tracePt t="107364" x="6184900" y="4972050"/>
          <p14:tracePt t="107381" x="6280150" y="4933950"/>
          <p14:tracePt t="107384" x="6337300" y="4902200"/>
          <p14:tracePt t="107397" x="6457950" y="4870450"/>
          <p14:tracePt t="107414" x="6604000" y="4826000"/>
          <p14:tracePt t="107431" x="6762750" y="4800600"/>
          <p14:tracePt t="107448" x="6965950" y="4787900"/>
          <p14:tracePt t="107464" x="7219950" y="4768850"/>
          <p14:tracePt t="107481" x="7461250" y="4756150"/>
          <p14:tracePt t="107498" x="7613650" y="4756150"/>
          <p14:tracePt t="107514" x="7689850" y="4768850"/>
          <p14:tracePt t="107531" x="7708900" y="4781550"/>
          <p14:tracePt t="107548" x="7708900" y="4794250"/>
          <p14:tracePt t="107564" x="7689850" y="4851400"/>
          <p14:tracePt t="107581" x="7658100" y="4946650"/>
          <p14:tracePt t="107598" x="7600950" y="5060950"/>
          <p14:tracePt t="107614" x="7543800" y="5168900"/>
          <p14:tracePt t="107631" x="7448550" y="5327650"/>
          <p14:tracePt t="107648" x="7423150" y="5365750"/>
          <p14:tracePt t="107664" x="7397750" y="5391150"/>
          <p14:tracePt t="107681" x="7385050" y="5403850"/>
          <p14:tracePt t="107731" x="7378700" y="5410200"/>
          <p14:tracePt t="107748" x="7340600" y="5410200"/>
          <p14:tracePt t="107764" x="7270750" y="5391150"/>
          <p14:tracePt t="107781" x="7118350" y="5340350"/>
          <p14:tracePt t="107797" x="7010400" y="5302250"/>
          <p14:tracePt t="107814" x="6902450" y="5264150"/>
          <p14:tracePt t="107831" x="6813550" y="5232400"/>
          <p14:tracePt t="107848" x="6769100" y="5200650"/>
          <p14:tracePt t="107864" x="6756400" y="5181600"/>
          <p14:tracePt t="107881" x="6756400" y="5156200"/>
          <p14:tracePt t="107897" x="6781800" y="5118100"/>
          <p14:tracePt t="107914" x="6813550" y="5086350"/>
          <p14:tracePt t="107931" x="6877050" y="5041900"/>
          <p14:tracePt t="107947" x="6940550" y="5003800"/>
          <p14:tracePt t="107964" x="6997700" y="4972050"/>
          <p14:tracePt t="107980" x="7035800" y="4946650"/>
          <p14:tracePt t="107997" x="7131050" y="4914900"/>
          <p14:tracePt t="108014" x="7207250" y="4908550"/>
          <p14:tracePt t="108030" x="7289800" y="4908550"/>
          <p14:tracePt t="108047" x="7366000" y="4908550"/>
          <p14:tracePt t="108064" x="7442200" y="4908550"/>
          <p14:tracePt t="108080" x="7505700" y="4908550"/>
          <p14:tracePt t="108097" x="7575550" y="4921250"/>
          <p14:tracePt t="108114" x="7600950" y="4933950"/>
          <p14:tracePt t="108131" x="7620000" y="4946650"/>
          <p14:tracePt t="108147" x="7620000" y="4959350"/>
          <p14:tracePt t="108163" x="7626350" y="4984750"/>
          <p14:tracePt t="108180" x="7626350" y="5016500"/>
          <p14:tracePt t="108197" x="7626350" y="5048250"/>
          <p14:tracePt t="108214" x="7594600" y="5111750"/>
          <p14:tracePt t="108230" x="7550150" y="5175250"/>
          <p14:tracePt t="108247" x="7524750" y="5207000"/>
          <p14:tracePt t="108264" x="7512050" y="5226050"/>
          <p14:tracePt t="108280" x="7512050" y="5232400"/>
          <p14:tracePt t="108314" x="7499350" y="5232400"/>
          <p14:tracePt t="108330" x="7480300" y="5238750"/>
          <p14:tracePt t="108347" x="7385050" y="5264150"/>
          <p14:tracePt t="108363" x="7264400" y="5276850"/>
          <p14:tracePt t="108380" x="7048500" y="5276850"/>
          <p14:tracePt t="108397" x="6921500" y="5264150"/>
          <p14:tracePt t="108413" x="6851650" y="5232400"/>
          <p14:tracePt t="108430" x="6832600" y="5213350"/>
          <p14:tracePt t="108447" x="6832600" y="5187950"/>
          <p14:tracePt t="108464" x="6832600" y="5162550"/>
          <p14:tracePt t="108480" x="6877050" y="5124450"/>
          <p14:tracePt t="108496" x="6896100" y="5105400"/>
          <p14:tracePt t="108513" x="6902450" y="5099050"/>
          <p14:tracePt t="108530" x="6908800" y="5099050"/>
          <p14:tracePt t="108547" x="6915150" y="5092700"/>
          <p14:tracePt t="108580" x="6921500" y="5086350"/>
          <p14:tracePt t="108680" x="6927850" y="5086350"/>
          <p14:tracePt t="108846" x="6927850" y="5092700"/>
          <p14:tracePt t="108896" x="6927850" y="5099050"/>
          <p14:tracePt t="108947" x="6934200" y="5124450"/>
          <p14:tracePt t="108963" x="6953250" y="5149850"/>
          <p14:tracePt t="108979" x="6978650" y="5162550"/>
          <p14:tracePt t="108996" x="6997700" y="5162550"/>
          <p14:tracePt t="109013" x="7042150" y="5156200"/>
          <p14:tracePt t="109029" x="7143750" y="5118100"/>
          <p14:tracePt t="109046" x="7251700" y="5086350"/>
          <p14:tracePt t="109063" x="7480300" y="5003800"/>
          <p14:tracePt t="109079" x="7569200" y="4953000"/>
          <p14:tracePt t="109096" x="7791450" y="4800600"/>
          <p14:tracePt t="109113" x="7854950" y="4737100"/>
          <p14:tracePt t="109129" x="7861300" y="4686300"/>
          <p14:tracePt t="109146" x="7835900" y="4610100"/>
          <p14:tracePt t="109163" x="7702550" y="4438650"/>
          <p14:tracePt t="109179" x="7626350" y="4375150"/>
          <p14:tracePt t="109196" x="7448550" y="4292600"/>
          <p14:tracePt t="109212" x="7340600" y="4267200"/>
          <p14:tracePt t="109229" x="7245350" y="4248150"/>
          <p14:tracePt t="109246" x="7150100" y="4235450"/>
          <p14:tracePt t="109263" x="7029450" y="4248150"/>
          <p14:tracePt t="109279" x="6997700" y="4260850"/>
          <p14:tracePt t="109296" x="6921500" y="4305300"/>
          <p14:tracePt t="109313" x="6756400" y="4457700"/>
          <p14:tracePt t="109329" x="6623050" y="4616450"/>
          <p14:tracePt t="109346" x="6502400" y="4781550"/>
          <p14:tracePt t="109363" x="6413500" y="4921250"/>
          <p14:tracePt t="109379" x="6337300" y="5073650"/>
          <p14:tracePt t="109396" x="6311900" y="5118100"/>
          <p14:tracePt t="109412" x="6292850" y="5175250"/>
          <p14:tracePt t="109429" x="6286500" y="5219700"/>
          <p14:tracePt t="109446" x="6286500" y="5283200"/>
          <p14:tracePt t="109463" x="6299200" y="5353050"/>
          <p14:tracePt t="109479" x="6324600" y="5441950"/>
          <p14:tracePt t="109496" x="6375400" y="5568950"/>
          <p14:tracePt t="109512" x="6407150" y="5632450"/>
          <p14:tracePt t="109529" x="6445250" y="5695950"/>
          <p14:tracePt t="109546" x="6470650" y="5746750"/>
          <p14:tracePt t="109562" x="6508750" y="5791200"/>
          <p14:tracePt t="109579" x="6559550" y="5829300"/>
          <p14:tracePt t="109596" x="6673850" y="5842000"/>
          <p14:tracePt t="109612" x="6756400" y="5822950"/>
          <p14:tracePt t="109629" x="6851650" y="5797550"/>
          <p14:tracePt t="109646" x="6921500" y="5784850"/>
          <p14:tracePt t="109662" x="6959600" y="5772150"/>
          <p14:tracePt t="109679" x="6985000" y="5746750"/>
          <p14:tracePt t="109696" x="7010400" y="5727700"/>
          <p14:tracePt t="109712" x="7035800" y="5702300"/>
          <p14:tracePt t="109729" x="7048500" y="5689600"/>
          <p14:tracePt t="109746" x="7061200" y="5664200"/>
          <p14:tracePt t="109762" x="7067550" y="5651500"/>
          <p14:tracePt t="109779" x="7073900" y="5632450"/>
          <p14:tracePt t="109796" x="7092950" y="5613400"/>
          <p14:tracePt t="109812" x="7099300" y="5600700"/>
          <p14:tracePt t="109829" x="7112000" y="5581650"/>
          <p14:tracePt t="109846" x="7112000" y="5575300"/>
          <p14:tracePt t="109879" x="7112000" y="5568950"/>
          <p14:tracePt t="109929" x="7112000" y="5562600"/>
          <p14:tracePt t="109946" x="7118350" y="5543550"/>
          <p14:tracePt t="109962" x="7118350" y="5530850"/>
          <p14:tracePt t="109979" x="7118350" y="5518150"/>
          <p14:tracePt t="109996" x="7118350" y="5511800"/>
          <p14:tracePt t="110129" x="7118350" y="5505450"/>
          <p14:tracePt t="110146" x="7118350" y="5499100"/>
          <p14:tracePt t="110162" x="7099300" y="5492750"/>
          <p14:tracePt t="110179" x="7080250" y="5486400"/>
          <p14:tracePt t="110195" x="7067550" y="5473700"/>
          <p14:tracePt t="110212" x="7042150" y="5448300"/>
          <p14:tracePt t="110229" x="7010400" y="5403850"/>
          <p14:tracePt t="110245" x="6978650" y="5359400"/>
          <p14:tracePt t="110261" x="6953250" y="5308600"/>
          <p14:tracePt t="110278" x="6915150" y="5207000"/>
          <p14:tracePt t="110295" x="6877050" y="5099050"/>
          <p14:tracePt t="110312" x="6845300" y="5003800"/>
          <p14:tracePt t="110329" x="6807200" y="4914900"/>
          <p14:tracePt t="110345" x="6781800" y="4838700"/>
          <p14:tracePt t="110361" x="6781800" y="4806950"/>
          <p14:tracePt t="110378" x="6781800" y="4775200"/>
          <p14:tracePt t="110395" x="6769100" y="4718050"/>
          <p14:tracePt t="110412" x="6769100" y="4667250"/>
          <p14:tracePt t="110428" x="6769100" y="4622800"/>
          <p14:tracePt t="110445" x="6781800" y="4597400"/>
          <p14:tracePt t="110461" x="6794500" y="4559300"/>
          <p14:tracePt t="110478" x="6807200" y="4533900"/>
          <p14:tracePt t="110495" x="6832600" y="4508500"/>
          <p14:tracePt t="110512" x="6858000" y="4483100"/>
          <p14:tracePt t="110528" x="6877050" y="4445000"/>
          <p14:tracePt t="110545" x="6908800" y="4419600"/>
          <p14:tracePt t="110562" x="6946900" y="4381500"/>
          <p14:tracePt t="110578" x="6972300" y="4349750"/>
          <p14:tracePt t="110595" x="7004050" y="4330700"/>
          <p14:tracePt t="110612" x="7010400" y="4318000"/>
          <p14:tracePt t="110628" x="7029450" y="4318000"/>
          <p14:tracePt t="110644" x="7042150" y="4318000"/>
          <p14:tracePt t="110678" x="7054850" y="4318000"/>
          <p14:tracePt t="110694" x="7067550" y="4305300"/>
          <p14:tracePt t="110711" x="7080250" y="4305300"/>
          <p14:tracePt t="110728" x="7099300" y="4298950"/>
          <p14:tracePt t="110745" x="7137400" y="4298950"/>
          <p14:tracePt t="110762" x="7162800" y="4318000"/>
          <p14:tracePt t="110778" x="7207250" y="4349750"/>
          <p14:tracePt t="110795" x="7245350" y="4375150"/>
          <p14:tracePt t="110811" x="7277100" y="4400550"/>
          <p14:tracePt t="110828" x="7315200" y="4432300"/>
          <p14:tracePt t="110844" x="7366000" y="4489450"/>
          <p14:tracePt t="110861" x="7391400" y="4546600"/>
          <p14:tracePt t="110878" x="7429500" y="4660900"/>
          <p14:tracePt t="110894" x="7467600" y="4768850"/>
          <p14:tracePt t="110911" x="7467600" y="4870450"/>
          <p14:tracePt t="110928" x="7493000" y="4991100"/>
          <p14:tracePt t="110931" x="7512050" y="5048250"/>
          <p14:tracePt t="110945" x="7531100" y="5130800"/>
          <p14:tracePt t="110961" x="7537450" y="5162550"/>
          <p14:tracePt t="110978" x="7543800" y="5194300"/>
          <p14:tracePt t="110994" x="7543800" y="5245100"/>
          <p14:tracePt t="111011" x="7543800" y="5289550"/>
          <p14:tracePt t="111028" x="7543800" y="5334000"/>
          <p14:tracePt t="111045" x="7524750" y="5391150"/>
          <p14:tracePt t="111061" x="7505700" y="5435600"/>
          <p14:tracePt t="111078" x="7493000" y="5461000"/>
          <p14:tracePt t="111094" x="7480300" y="5486400"/>
          <p14:tracePt t="111111" x="7461250" y="5518150"/>
          <p14:tracePt t="111128" x="7435850" y="5549900"/>
          <p14:tracePt t="111145" x="7404100" y="5575300"/>
          <p14:tracePt t="111161" x="7378700" y="5607050"/>
          <p14:tracePt t="111178" x="7378700" y="5613400"/>
          <p14:tracePt t="111194" x="7372350" y="5619750"/>
          <p14:tracePt t="111211" x="7346950" y="5632450"/>
          <p14:tracePt t="111228" x="7321550" y="5664200"/>
          <p14:tracePt t="111244" x="7296150" y="5676900"/>
          <p14:tracePt t="111261" x="7270750" y="5689600"/>
          <p14:tracePt t="111278" x="7239000" y="5689600"/>
          <p14:tracePt t="111294" x="7181850" y="5689600"/>
          <p14:tracePt t="111311" x="7023100" y="5676900"/>
          <p14:tracePt t="111328" x="6915150" y="5651500"/>
          <p14:tracePt t="111344" x="6819900" y="5619750"/>
          <p14:tracePt t="111360" x="6737350" y="5594350"/>
          <p14:tracePt t="111378" x="6692900" y="5575300"/>
          <p14:tracePt t="111394" x="6667500" y="5549900"/>
          <p14:tracePt t="111411" x="6623050" y="5461000"/>
          <p14:tracePt t="111428" x="6584950" y="5340350"/>
          <p14:tracePt t="111444" x="6534150" y="5194300"/>
          <p14:tracePt t="111460" x="6515100" y="5048250"/>
          <p14:tracePt t="111477" x="6521450" y="4946650"/>
          <p14:tracePt t="111494" x="6540500" y="4870450"/>
          <p14:tracePt t="111511" x="6553200" y="4838700"/>
          <p14:tracePt t="111527" x="6565900" y="4806950"/>
          <p14:tracePt t="111544" x="6578600" y="4781550"/>
          <p14:tracePt t="111560" x="6591300" y="4762500"/>
          <p14:tracePt t="111577" x="6610350" y="4737100"/>
          <p14:tracePt t="111593" x="6635750" y="4711700"/>
          <p14:tracePt t="111610" x="6667500" y="4679950"/>
          <p14:tracePt t="111627" x="6762750" y="4597400"/>
          <p14:tracePt t="111644" x="6800850" y="4559300"/>
          <p14:tracePt t="111660" x="6908800" y="4495800"/>
          <p14:tracePt t="111677" x="6953250" y="4464050"/>
          <p14:tracePt t="111693" x="6978650" y="4438650"/>
          <p14:tracePt t="111710" x="7004050" y="4425950"/>
          <p14:tracePt t="111727" x="7023100" y="4419600"/>
          <p14:tracePt t="111760" x="7029450" y="4419600"/>
          <p14:tracePt t="111777" x="7035800" y="4419600"/>
          <p14:tracePt t="111793" x="7042150" y="4432300"/>
          <p14:tracePt t="111810" x="7061200" y="4514850"/>
          <p14:tracePt t="111827" x="7054850" y="4641850"/>
          <p14:tracePt t="111844" x="6997700" y="4876800"/>
          <p14:tracePt t="111860" x="6965950" y="5022850"/>
          <p14:tracePt t="111877" x="6934200" y="5143500"/>
          <p14:tracePt t="111893" x="6896100" y="5245100"/>
          <p14:tracePt t="111910" x="6870700" y="5295900"/>
          <p14:tracePt t="111927" x="6851650" y="5314950"/>
          <p14:tracePt t="112160" x="6851650" y="5302250"/>
          <p14:tracePt t="112177" x="6851650" y="5289550"/>
          <p14:tracePt t="112193" x="6883400" y="5257800"/>
          <p14:tracePt t="112210" x="6908800" y="5232400"/>
          <p14:tracePt t="112226" x="6934200" y="5207000"/>
          <p14:tracePt t="112243" x="7010400" y="5162550"/>
          <p14:tracePt t="112260" x="7092950" y="5124450"/>
          <p14:tracePt t="112276" x="7232650" y="5067300"/>
          <p14:tracePt t="112293" x="7391400" y="5010150"/>
          <p14:tracePt t="112309" x="7550150" y="4972050"/>
          <p14:tracePt t="112326" x="7708900" y="4927600"/>
          <p14:tracePt t="112343" x="7880350" y="4876800"/>
          <p14:tracePt t="112360" x="7969250" y="4838700"/>
          <p14:tracePt t="112376" x="8001000" y="4826000"/>
          <p14:tracePt t="112393" x="8020050" y="4813300"/>
          <p14:tracePt t="112410" x="8032750" y="4806950"/>
          <p14:tracePt t="112412" x="8039100" y="4806950"/>
          <p14:tracePt t="112426" x="8045450" y="4800600"/>
          <p14:tracePt t="112443" x="8083550" y="4756150"/>
          <p14:tracePt t="112459" x="8108950" y="4730750"/>
          <p14:tracePt t="112476" x="8134350" y="4705350"/>
          <p14:tracePt t="112493" x="8166100" y="4679950"/>
          <p14:tracePt t="112510" x="8191500" y="4648200"/>
          <p14:tracePt t="112526" x="8210550" y="4622800"/>
          <p14:tracePt t="112543" x="8229600" y="4597400"/>
          <p14:tracePt t="112559" x="8255000" y="4565650"/>
          <p14:tracePt t="112576" x="8274050" y="4552950"/>
          <p14:tracePt t="112593" x="8299450" y="4533900"/>
          <p14:tracePt t="112609" x="8324850" y="4514850"/>
          <p14:tracePt t="112626" x="8362950" y="4489450"/>
          <p14:tracePt t="112643" x="8407400" y="4457700"/>
          <p14:tracePt t="112659" x="8464550" y="4425950"/>
          <p14:tracePt t="112676" x="8540750" y="4413250"/>
          <p14:tracePt t="112692" x="8610600" y="4406900"/>
          <p14:tracePt t="112709" x="8642350" y="4406900"/>
          <p14:tracePt t="112726" x="8680450" y="4413250"/>
          <p14:tracePt t="112743" x="8775700" y="4457700"/>
          <p14:tracePt t="112759" x="8794750" y="4470400"/>
          <p14:tracePt t="112776" x="8864600" y="4514850"/>
          <p14:tracePt t="112793" x="8890000" y="4540250"/>
          <p14:tracePt t="112809" x="8915400" y="4572000"/>
          <p14:tracePt t="112826" x="8928100" y="4578350"/>
          <p14:tracePt t="112843" x="8940800" y="4591050"/>
          <p14:tracePt t="112859" x="8953500" y="4622800"/>
          <p14:tracePt t="112876" x="8966200" y="4648200"/>
          <p14:tracePt t="112893" x="8972550" y="4705350"/>
          <p14:tracePt t="112909" x="8978900" y="4775200"/>
          <p14:tracePt t="112926" x="8985250" y="4870450"/>
          <p14:tracePt t="112942" x="8985250" y="4972050"/>
          <p14:tracePt t="112959" x="8985250" y="5080000"/>
          <p14:tracePt t="112976" x="8978900" y="5111750"/>
          <p14:tracePt t="112992" x="8953500" y="5156200"/>
          <p14:tracePt t="113009" x="8928100" y="5181600"/>
          <p14:tracePt t="113026" x="8909050" y="5219700"/>
          <p14:tracePt t="113043" x="8883650" y="5251450"/>
          <p14:tracePt t="113059" x="8864600" y="5289550"/>
          <p14:tracePt t="113076" x="8820150" y="5340350"/>
          <p14:tracePt t="113092" x="8788400" y="5403850"/>
          <p14:tracePt t="113109" x="8756650" y="5492750"/>
          <p14:tracePt t="113125" x="8699500" y="5594350"/>
          <p14:tracePt t="113142" x="8629650" y="5715000"/>
          <p14:tracePt t="113159" x="8553450" y="5829300"/>
          <p14:tracePt t="113176" x="8496300" y="5911850"/>
          <p14:tracePt t="113192" x="8445500" y="5962650"/>
          <p14:tracePt t="113209" x="8420100" y="5988050"/>
          <p14:tracePt t="113226" x="8407400" y="6007100"/>
          <p14:tracePt t="113242" x="8388350" y="6013450"/>
          <p14:tracePt t="113259" x="8369300" y="6045200"/>
          <p14:tracePt t="113275" x="8350250" y="6057900"/>
          <p14:tracePt t="113292" x="8331200" y="6057900"/>
          <p14:tracePt t="113308" x="8312150" y="6064250"/>
          <p14:tracePt t="113326" x="8286750" y="6064250"/>
          <p14:tracePt t="113342" x="8255000" y="6038850"/>
          <p14:tracePt t="113359" x="8210550" y="5981700"/>
          <p14:tracePt t="113375" x="8166100" y="5899150"/>
          <p14:tracePt t="113392" x="8121650" y="5784850"/>
          <p14:tracePt t="113409" x="8064500" y="5549900"/>
          <p14:tracePt t="113426" x="8026400" y="5416550"/>
          <p14:tracePt t="113442" x="8013700" y="5308600"/>
          <p14:tracePt t="113459" x="8026400" y="5200650"/>
          <p14:tracePt t="113475" x="8051800" y="5092700"/>
          <p14:tracePt t="113492" x="8089900" y="4984750"/>
          <p14:tracePt t="113509" x="8121650" y="4908550"/>
          <p14:tracePt t="113525" x="8166100" y="4845050"/>
          <p14:tracePt t="113542" x="8197850" y="4800600"/>
          <p14:tracePt t="113559" x="8242300" y="4756150"/>
          <p14:tracePt t="113575" x="8286750" y="4711700"/>
          <p14:tracePt t="113592" x="8356600" y="4673600"/>
          <p14:tracePt t="113609" x="8445500" y="4635500"/>
          <p14:tracePt t="113626" x="8470900" y="4616450"/>
          <p14:tracePt t="113642" x="8496300" y="4616450"/>
          <p14:tracePt t="113659" x="8521700" y="4616450"/>
          <p14:tracePt t="113675" x="8547100" y="4616450"/>
          <p14:tracePt t="113692" x="8572500" y="4622800"/>
          <p14:tracePt t="113710" x="8610600" y="4654550"/>
          <p14:tracePt t="113725" x="8655050" y="4679950"/>
          <p14:tracePt t="113741" x="8680450" y="4724400"/>
          <p14:tracePt t="113759" x="8712200" y="4787900"/>
          <p14:tracePt t="113775" x="8737600" y="4857750"/>
          <p14:tracePt t="113792" x="8763000" y="4965700"/>
          <p14:tracePt t="113809" x="8769350" y="5067300"/>
          <p14:tracePt t="113825" x="8769350" y="5099050"/>
          <p14:tracePt t="113842" x="8769350" y="5124450"/>
          <p14:tracePt t="113858" x="8769350" y="5149850"/>
          <p14:tracePt t="113875" x="8769350" y="5156200"/>
          <p14:tracePt t="114008" x="8769350" y="5162550"/>
          <p14:tracePt t="114025" x="8763000" y="5168900"/>
          <p14:tracePt t="114059" x="8763000" y="5175250"/>
          <p14:tracePt t="114575" x="8756650" y="5175250"/>
          <p14:tracePt t="114641" x="8750300" y="5181600"/>
          <p14:tracePt t="114658" x="8724900" y="5207000"/>
          <p14:tracePt t="114674" x="8712200" y="5232400"/>
          <p14:tracePt t="114691" x="8693150" y="5251450"/>
          <p14:tracePt t="114708" x="8674100" y="5276850"/>
          <p14:tracePt t="114725" x="8655050" y="5302250"/>
          <p14:tracePt t="114741" x="8642350" y="5327650"/>
          <p14:tracePt t="114741" x="8636000" y="5340350"/>
          <p14:tracePt t="114757" x="8604250" y="5365750"/>
          <p14:tracePt t="114774" x="8578850" y="5410200"/>
          <p14:tracePt t="114791" x="8547100" y="5467350"/>
          <p14:tracePt t="114808" x="8521700" y="5505450"/>
          <p14:tracePt t="114824" x="8489950" y="5549900"/>
          <p14:tracePt t="114841" x="8458200" y="5588000"/>
          <p14:tracePt t="114858" x="8439150" y="5619750"/>
          <p14:tracePt t="114874" x="8407400" y="5651500"/>
          <p14:tracePt t="114891" x="8388350" y="5676900"/>
          <p14:tracePt t="114908" x="8362950" y="5702300"/>
          <p14:tracePt t="114924" x="8324850" y="5734050"/>
          <p14:tracePt t="114941" x="8299450" y="5759450"/>
          <p14:tracePt t="114957" x="8261350" y="5778500"/>
          <p14:tracePt t="114974" x="8229600" y="5778500"/>
          <p14:tracePt t="114990" x="8185150" y="5784850"/>
          <p14:tracePt t="115008" x="8089900" y="5810250"/>
          <p14:tracePt t="115024" x="7981950" y="5842000"/>
          <p14:tracePt t="115041" x="7683500" y="5911850"/>
          <p14:tracePt t="115057" x="7556500" y="5943600"/>
          <p14:tracePt t="115073" x="7207250" y="6032500"/>
          <p14:tracePt t="115090" x="6616700" y="6178550"/>
          <p14:tracePt t="115107" x="6292850" y="6242050"/>
          <p14:tracePt t="115124" x="6045200" y="6292850"/>
          <p14:tracePt t="115141" x="5791200" y="6337300"/>
          <p14:tracePt t="115157" x="5505450" y="6381750"/>
          <p14:tracePt t="115174" x="5130800" y="6445250"/>
          <p14:tracePt t="115190" x="4889500" y="6483350"/>
          <p14:tracePt t="115207" x="4660900" y="6508750"/>
          <p14:tracePt t="115224" x="4495800" y="6515100"/>
          <p14:tracePt t="115241" x="4337050" y="6534150"/>
          <p14:tracePt t="115257" x="4184650" y="6553200"/>
          <p14:tracePt t="115273" x="3962400" y="6572250"/>
          <p14:tracePt t="115290" x="3835400" y="6572250"/>
          <p14:tracePt t="115307" x="3727450" y="6584950"/>
          <p14:tracePt t="115324" x="3670300" y="6584950"/>
          <p14:tracePt t="115340" x="3632200" y="6565900"/>
          <p14:tracePt t="115357" x="3600450" y="6546850"/>
          <p14:tracePt t="115373" x="3517900" y="6502400"/>
          <p14:tracePt t="115390" x="3454400" y="6470650"/>
          <p14:tracePt t="115407" x="3397250" y="6464300"/>
          <p14:tracePt t="115424" x="3352800" y="6464300"/>
          <p14:tracePt t="115440" x="3321050" y="6464300"/>
          <p14:tracePt t="115457" x="3295650" y="6464300"/>
          <p14:tracePt t="115473" x="3270250" y="6464300"/>
          <p14:tracePt t="115490" x="3257550" y="6464300"/>
          <p14:tracePt t="115507" x="3244850" y="6451600"/>
          <p14:tracePt t="115524" x="3225800" y="6432550"/>
          <p14:tracePt t="115540" x="3200400" y="6413500"/>
          <p14:tracePt t="115557" x="3162300" y="6400800"/>
          <p14:tracePt t="115573" x="3136900" y="6394450"/>
          <p14:tracePt t="115590" x="3111500" y="6388100"/>
          <p14:tracePt t="115606" x="3092450" y="6381750"/>
          <p14:tracePt t="115640" x="3086100" y="6381750"/>
          <p14:tracePt t="115656" x="3079750" y="6381750"/>
          <p14:tracePt t="115673" x="3041650" y="6381750"/>
          <p14:tracePt t="115690" x="3003550" y="6375400"/>
          <p14:tracePt t="115707" x="2959100" y="6369050"/>
          <p14:tracePt t="115723" x="2927350" y="6356350"/>
          <p14:tracePt t="115740" x="2901950" y="6343650"/>
          <p14:tracePt t="115757" x="2857500" y="6299200"/>
          <p14:tracePt t="115773" x="2819400" y="6286500"/>
          <p14:tracePt t="115790" x="2794000" y="6280150"/>
          <p14:tracePt t="115806" x="2768600" y="6280150"/>
          <p14:tracePt t="115823" x="2743200" y="6280150"/>
          <p14:tracePt t="115839" x="2717800" y="6292850"/>
          <p14:tracePt t="115857" x="2667000" y="6311900"/>
          <p14:tracePt t="115874" x="2647950" y="6311900"/>
          <p14:tracePt t="115890" x="2622550" y="6311900"/>
          <p14:tracePt t="115906" x="2597150" y="6311900"/>
          <p14:tracePt t="115923" x="2571750" y="6311900"/>
          <p14:tracePt t="115939" x="2552700" y="6311900"/>
          <p14:tracePt t="115956" x="2546350" y="6311900"/>
          <p14:tracePt t="115973" x="2527300" y="6311900"/>
          <p14:tracePt t="115989" x="2508250" y="6311900"/>
          <p14:tracePt t="116006" x="2495550" y="6311900"/>
          <p14:tracePt t="116023" x="2470150" y="6305550"/>
          <p14:tracePt t="116039" x="2438400" y="6292850"/>
          <p14:tracePt t="116056" x="2413000" y="6280150"/>
          <p14:tracePt t="116073" x="2387600" y="6273800"/>
          <p14:tracePt t="116089" x="2374900" y="6273800"/>
          <p14:tracePt t="116106" x="2349500" y="6267450"/>
          <p14:tracePt t="116123" x="2330450" y="6261100"/>
          <p14:tracePt t="116139" x="2305050" y="6254750"/>
          <p14:tracePt t="116156" x="2298700" y="6248400"/>
          <p14:tracePt t="116173" x="2273300" y="6235700"/>
          <p14:tracePt t="116189" x="2247900" y="6229350"/>
          <p14:tracePt t="116206" x="2228850" y="6229350"/>
          <p14:tracePt t="116223" x="2216150" y="6223000"/>
          <p14:tracePt t="116239" x="2197100" y="6216650"/>
          <p14:tracePt t="116256" x="2178050" y="6191250"/>
          <p14:tracePt t="116273" x="2146300" y="6153150"/>
          <p14:tracePt t="116290" x="2133600" y="6140450"/>
          <p14:tracePt t="116306" x="2101850" y="6102350"/>
          <p14:tracePt t="116323" x="2082800" y="6083300"/>
          <p14:tracePt t="116339" x="2082800" y="6070600"/>
          <p14:tracePt t="116422" x="2089150" y="6051550"/>
          <p14:tracePt t="116439" x="2152650" y="6013450"/>
          <p14:tracePt t="116456" x="2254250" y="5969000"/>
          <p14:tracePt t="116473" x="2362200" y="5930900"/>
          <p14:tracePt t="116489" x="2463800" y="5892800"/>
          <p14:tracePt t="116506" x="2559050" y="5854700"/>
          <p14:tracePt t="116522" x="2584450" y="5842000"/>
          <p14:tracePt t="116539" x="2609850" y="5829300"/>
          <p14:tracePt t="116556" x="2635250" y="5822950"/>
          <p14:tracePt t="116573" x="2654300" y="5816600"/>
          <p14:tracePt t="116589" x="2673350" y="5810250"/>
          <p14:tracePt t="116606" x="2698750" y="5810250"/>
          <p14:tracePt t="116622" x="2755900" y="5803900"/>
          <p14:tracePt t="116639" x="2819400" y="5803900"/>
          <p14:tracePt t="116656" x="2876550" y="5803900"/>
          <p14:tracePt t="116672" x="2946400" y="5803900"/>
          <p14:tracePt t="116689" x="3003550" y="5803900"/>
          <p14:tracePt t="116706" x="3060700" y="5810250"/>
          <p14:tracePt t="116722" x="3162300" y="5848350"/>
          <p14:tracePt t="116739" x="3257550" y="5873750"/>
          <p14:tracePt t="116755" x="3371850" y="5911850"/>
          <p14:tracePt t="116772" x="3479800" y="5949950"/>
          <p14:tracePt t="116789" x="3600450" y="5988050"/>
          <p14:tracePt t="116806" x="3676650" y="6019800"/>
          <p14:tracePt t="116822" x="3708400" y="6032500"/>
          <p14:tracePt t="116839" x="3727450" y="6051550"/>
          <p14:tracePt t="116855" x="3740150" y="6064250"/>
          <p14:tracePt t="116872" x="3771900" y="6089650"/>
          <p14:tracePt t="116889" x="3816350" y="6146800"/>
          <p14:tracePt t="116905" x="3835400" y="6172200"/>
          <p14:tracePt t="116922" x="3854450" y="6191250"/>
          <p14:tracePt t="116939" x="3860800" y="6203950"/>
          <p14:tracePt t="116955" x="3873500" y="6216650"/>
          <p14:tracePt t="116972" x="3879850" y="6242050"/>
          <p14:tracePt t="116989" x="3892550" y="6292850"/>
          <p14:tracePt t="117006" x="3905250" y="6343650"/>
          <p14:tracePt t="117022" x="3911600" y="6394450"/>
          <p14:tracePt t="117039" x="3917950" y="6432550"/>
          <p14:tracePt t="117056" x="3917950" y="6438900"/>
          <p14:tracePt t="117155" x="3917950" y="6445250"/>
          <p14:tracePt t="117189" x="3905250" y="6445250"/>
          <p14:tracePt t="117205" x="3879850" y="6445250"/>
          <p14:tracePt t="117222" x="3854450" y="6445250"/>
          <p14:tracePt t="117238" x="3829050" y="6432550"/>
          <p14:tracePt t="117255" x="3803650" y="6413500"/>
          <p14:tracePt t="117272" x="3778250" y="6394450"/>
          <p14:tracePt t="117289" x="3727450" y="6350000"/>
          <p14:tracePt t="117305" x="3689350" y="6324600"/>
          <p14:tracePt t="117321" x="3670300" y="6311900"/>
          <p14:tracePt t="117338" x="3632200" y="6261100"/>
          <p14:tracePt t="117355" x="3606800" y="6229350"/>
          <p14:tracePt t="117372" x="3587750" y="6197600"/>
          <p14:tracePt t="117388" x="3568700" y="6172200"/>
          <p14:tracePt t="117405" x="3543300" y="6134100"/>
          <p14:tracePt t="117421" x="3536950" y="6115050"/>
          <p14:tracePt t="117438" x="3536950" y="6102350"/>
          <p14:tracePt t="117455" x="3549650" y="6070600"/>
          <p14:tracePt t="117472" x="3568700" y="6045200"/>
          <p14:tracePt t="117488" x="3594100" y="6019800"/>
          <p14:tracePt t="117505" x="3625850" y="5994400"/>
          <p14:tracePt t="117521" x="3663950" y="5949950"/>
          <p14:tracePt t="117538" x="3689350" y="5937250"/>
          <p14:tracePt t="117555" x="3708400" y="5924550"/>
          <p14:tracePt t="117572" x="3733800" y="5918200"/>
          <p14:tracePt t="117588" x="3784600" y="5911850"/>
          <p14:tracePt t="117605" x="3886200" y="5911850"/>
          <p14:tracePt t="117621" x="3968750" y="5911850"/>
          <p14:tracePt t="117638" x="4044950" y="5911850"/>
          <p14:tracePt t="117655" x="4140200" y="5949950"/>
          <p14:tracePt t="117671" x="4241800" y="5981700"/>
          <p14:tracePt t="117688" x="4337050" y="6019800"/>
          <p14:tracePt t="117705" x="4413250" y="6045200"/>
          <p14:tracePt t="117722" x="4464050" y="6064250"/>
          <p14:tracePt t="117738" x="4502150" y="6076950"/>
          <p14:tracePt t="117755" x="4508500" y="6083300"/>
          <p14:tracePt t="117771" x="4514850" y="6096000"/>
          <p14:tracePt t="117788" x="4527550" y="6102350"/>
          <p14:tracePt t="117804" x="4540250" y="6108700"/>
          <p14:tracePt t="117821" x="4552950" y="6108700"/>
          <p14:tracePt t="117838" x="4559300" y="6115050"/>
          <p14:tracePt t="117855" x="4584700" y="6121400"/>
          <p14:tracePt t="117871" x="4603750" y="6134100"/>
          <p14:tracePt t="117888" x="4616450" y="6140450"/>
          <p14:tracePt t="117905" x="4629150" y="6146800"/>
          <p14:tracePt t="117921" x="4635500" y="6153150"/>
          <p14:tracePt t="118155" x="4635500" y="6146800"/>
          <p14:tracePt t="118271" x="4629150" y="6146800"/>
          <p14:tracePt t="118287" x="4622800" y="6153150"/>
          <p14:tracePt t="118304" x="4603750" y="6153150"/>
          <p14:tracePt t="118321" x="4565650" y="6178550"/>
          <p14:tracePt t="118338" x="4559300" y="6178550"/>
          <p14:tracePt t="118354" x="4521200" y="6216650"/>
          <p14:tracePt t="118371" x="4470400" y="6242050"/>
          <p14:tracePt t="118387" x="4406900" y="6273800"/>
          <p14:tracePt t="118404" x="4318000" y="6311900"/>
          <p14:tracePt t="118421" x="4235450" y="6356350"/>
          <p14:tracePt t="118437" x="4216400" y="6362700"/>
          <p14:tracePt t="118454" x="4165600" y="6381750"/>
          <p14:tracePt t="118471" x="4133850" y="6394450"/>
          <p14:tracePt t="118487" x="4095750" y="6394450"/>
          <p14:tracePt t="118504" x="4044950" y="6400800"/>
          <p14:tracePt t="118521" x="3975100" y="6413500"/>
          <p14:tracePt t="118537" x="3829050" y="6426200"/>
          <p14:tracePt t="118554" x="3765550" y="6426200"/>
          <p14:tracePt t="118570" x="3581400" y="6438900"/>
          <p14:tracePt t="118587" x="3479800" y="6438900"/>
          <p14:tracePt t="118604" x="3409950" y="6438900"/>
          <p14:tracePt t="118620" x="3371850" y="6438900"/>
          <p14:tracePt t="118637" x="3346450" y="6438900"/>
          <p14:tracePt t="118653" x="3321050" y="6426200"/>
          <p14:tracePt t="118670" x="3282950" y="6419850"/>
          <p14:tracePt t="118687" x="3257550" y="6413500"/>
          <p14:tracePt t="118704" x="3232150" y="6407150"/>
          <p14:tracePt t="118721" x="3206750" y="6394450"/>
          <p14:tracePt t="118737" x="3168650" y="6369050"/>
          <p14:tracePt t="118754" x="3124200" y="6330950"/>
          <p14:tracePt t="118771" x="3092450" y="6305550"/>
          <p14:tracePt t="118787" x="3067050" y="6273800"/>
          <p14:tracePt t="118804" x="3054350" y="6248400"/>
          <p14:tracePt t="118820" x="3048000" y="6223000"/>
          <p14:tracePt t="118837" x="3041650" y="6197600"/>
          <p14:tracePt t="118854" x="3041650" y="6172200"/>
          <p14:tracePt t="118870" x="3041650" y="6140450"/>
          <p14:tracePt t="118887" x="3054350" y="6108700"/>
          <p14:tracePt t="118904" x="3079750" y="6083300"/>
          <p14:tracePt t="118920" x="3111500" y="6064250"/>
          <p14:tracePt t="118937" x="3130550" y="6045200"/>
          <p14:tracePt t="118954" x="3143250" y="6032500"/>
          <p14:tracePt t="118970" x="3175000" y="6013450"/>
          <p14:tracePt t="118987" x="3200400" y="5994400"/>
          <p14:tracePt t="119004" x="3244850" y="5981700"/>
          <p14:tracePt t="119020" x="3295650" y="5969000"/>
          <p14:tracePt t="119036" x="3352800" y="5962650"/>
          <p14:tracePt t="119054" x="3441700" y="5962650"/>
          <p14:tracePt t="119070" x="3511550" y="5962650"/>
          <p14:tracePt t="119087" x="3581400" y="5962650"/>
          <p14:tracePt t="119104" x="3613150" y="5962650"/>
          <p14:tracePt t="119120" x="3638550" y="5962650"/>
          <p14:tracePt t="119136" x="3663950" y="5962650"/>
          <p14:tracePt t="119153" x="3702050" y="5969000"/>
          <p14:tracePt t="119170" x="3727450" y="5969000"/>
          <p14:tracePt t="119187" x="3778250" y="5969000"/>
          <p14:tracePt t="119203" x="3803650" y="5962650"/>
          <p14:tracePt t="119220" x="3822700" y="5956300"/>
          <p14:tracePt t="119236" x="3829050" y="5956300"/>
          <p14:tracePt t="119253" x="3848100" y="5956300"/>
          <p14:tracePt t="119270" x="3867150" y="5956300"/>
          <p14:tracePt t="119287" x="3898900" y="5969000"/>
          <p14:tracePt t="119303" x="3930650" y="5988050"/>
          <p14:tracePt t="119320" x="3962400" y="6013450"/>
          <p14:tracePt t="119336" x="3987800" y="6045200"/>
          <p14:tracePt t="119353" x="4013200" y="6083300"/>
          <p14:tracePt t="119387" x="4019550" y="6089650"/>
          <p14:tracePt t="119586" x="4025900" y="6083300"/>
          <p14:tracePt t="119603" x="4038600" y="6076950"/>
          <p14:tracePt t="119619" x="4057650" y="6076950"/>
          <p14:tracePt t="119637" x="4064000" y="6076950"/>
          <p14:tracePt t="119653" x="4095750" y="6076950"/>
          <p14:tracePt t="119669" x="4121150" y="6083300"/>
          <p14:tracePt t="119686" x="4146550" y="6083300"/>
          <p14:tracePt t="119703" x="4171950" y="6083300"/>
          <p14:tracePt t="119719" x="4203700" y="6083300"/>
          <p14:tracePt t="119736" x="4235450" y="6076950"/>
          <p14:tracePt t="119752" x="4260850" y="6070600"/>
          <p14:tracePt t="119769" x="4298950" y="6064250"/>
          <p14:tracePt t="119786" x="4356100" y="6051550"/>
          <p14:tracePt t="119803" x="4451350" y="6045200"/>
          <p14:tracePt t="119819" x="4552950" y="6045200"/>
          <p14:tracePt t="119836" x="4648200" y="6045200"/>
          <p14:tracePt t="119853" x="4730750" y="6051550"/>
          <p14:tracePt t="119869" x="4781550" y="6076950"/>
          <p14:tracePt t="119886" x="4813300" y="6096000"/>
          <p14:tracePt t="119903" x="4851400" y="6121400"/>
          <p14:tracePt t="119919" x="4876800" y="6140450"/>
          <p14:tracePt t="119936" x="4908550" y="6153150"/>
          <p14:tracePt t="119953" x="4933950" y="6172200"/>
          <p14:tracePt t="119969" x="4959350" y="6197600"/>
          <p14:tracePt t="119986" x="4997450" y="6223000"/>
          <p14:tracePt t="120003" x="5010150" y="6235700"/>
          <p14:tracePt t="120019" x="5029200" y="6242050"/>
          <p14:tracePt t="120036" x="5035550" y="6242050"/>
          <p14:tracePt t="120103" x="5041900" y="6242050"/>
          <p14:tracePt t="120119" x="5060950" y="6248400"/>
          <p14:tracePt t="120136" x="5086350" y="6267450"/>
          <p14:tracePt t="120153" x="5111750" y="6292850"/>
          <p14:tracePt t="120169" x="5143500" y="6318250"/>
          <p14:tracePt t="120186" x="5175250" y="6343650"/>
          <p14:tracePt t="120202" x="5213350" y="6381750"/>
          <p14:tracePt t="120219" x="5226050" y="6381750"/>
          <p14:tracePt t="120236" x="5232400" y="6381750"/>
          <p14:tracePt t="120286" x="5238750" y="6388100"/>
          <p14:tracePt t="120302" x="5251450" y="6413500"/>
          <p14:tracePt t="120319" x="5276850" y="6451600"/>
          <p14:tracePt t="120336" x="5283200" y="6470650"/>
          <p14:tracePt t="120352" x="5289550" y="6477000"/>
          <p14:tracePt t="120502" x="5289550" y="6489700"/>
          <p14:tracePt t="120519" x="5295900" y="6496050"/>
          <p14:tracePt t="120535" x="5295900" y="6521450"/>
          <p14:tracePt t="120552" x="5295900" y="6534150"/>
          <p14:tracePt t="120769" x="5289550" y="6534150"/>
          <p14:tracePt t="120785" x="5276850" y="6534150"/>
          <p14:tracePt t="120801" x="5270500" y="6534150"/>
          <p14:tracePt t="120818" x="5245100" y="6534150"/>
          <p14:tracePt t="120835" x="5232400" y="6540500"/>
          <p14:tracePt t="120851" x="5219700" y="6540500"/>
          <p14:tracePt t="120869" x="5213350" y="6540500"/>
          <p14:tracePt t="120885" x="5181600" y="6527800"/>
          <p14:tracePt t="120901" x="5156200" y="6515100"/>
          <p14:tracePt t="120918" x="5130800" y="6502400"/>
          <p14:tracePt t="120935" x="5092700" y="6489700"/>
          <p14:tracePt t="120952" x="5054600" y="6477000"/>
          <p14:tracePt t="120968" x="5010150" y="6457950"/>
          <p14:tracePt t="120985" x="4978400" y="6451600"/>
          <p14:tracePt t="121001" x="4914900" y="6445250"/>
          <p14:tracePt t="121018" x="4857750" y="6438900"/>
          <p14:tracePt t="121035" x="4762500" y="6432550"/>
          <p14:tracePt t="121052" x="4660900" y="6419850"/>
          <p14:tracePt t="121068" x="4540250" y="6394450"/>
          <p14:tracePt t="121085" x="4394200" y="6356350"/>
          <p14:tracePt t="121101" x="4171950" y="6299200"/>
          <p14:tracePt t="121118" x="4057650" y="6261100"/>
          <p14:tracePt t="121135" x="4013200" y="6229350"/>
          <p14:tracePt t="121152" x="3981450" y="6203950"/>
          <p14:tracePt t="121168" x="3962400" y="6178550"/>
          <p14:tracePt t="121185" x="3956050" y="6140450"/>
          <p14:tracePt t="121202" x="3949700" y="6115050"/>
          <p14:tracePt t="121218" x="3943350" y="6115050"/>
          <p14:tracePt t="121268" x="3943350" y="6108700"/>
          <p14:tracePt t="121284" x="3943350" y="6076950"/>
          <p14:tracePt t="121301" x="3924300" y="6026150"/>
          <p14:tracePt t="121318" x="3917950" y="5949950"/>
          <p14:tracePt t="121334" x="3917950" y="5899150"/>
          <p14:tracePt t="121351" x="3917950" y="5873750"/>
          <p14:tracePt t="121368" x="3917950" y="5861050"/>
          <p14:tracePt t="121385" x="3917950" y="5854700"/>
          <p14:tracePt t="121418" x="3917950" y="5848350"/>
          <p14:tracePt t="121435" x="3917950" y="5842000"/>
          <p14:tracePt t="121451" x="3924300" y="5842000"/>
          <p14:tracePt t="121485" x="3930650" y="5842000"/>
          <p14:tracePt t="121568" x="3937000" y="5842000"/>
          <p14:tracePt t="121601" x="3949700" y="5848350"/>
          <p14:tracePt t="121735" x="3962400" y="5842000"/>
          <p14:tracePt t="121751" x="3975100" y="5829300"/>
          <p14:tracePt t="121801" x="4019550" y="5880100"/>
          <p14:tracePt t="121818" x="4083050" y="5994400"/>
          <p14:tracePt t="121834" x="4152900" y="6127750"/>
          <p14:tracePt t="121851" x="4197350" y="6242050"/>
          <p14:tracePt t="121867" x="4235450" y="6330950"/>
          <p14:tracePt t="121884" x="4260850" y="6356350"/>
          <p14:tracePt t="121901" x="4267200" y="6362700"/>
          <p14:tracePt t="122118" x="4273550" y="6318250"/>
          <p14:tracePt t="122134" x="4273550" y="6210300"/>
          <p14:tracePt t="122151" x="4260850" y="6096000"/>
          <p14:tracePt t="122167" x="4260850" y="5975350"/>
          <p14:tracePt t="122184" x="4292600" y="5854700"/>
          <p14:tracePt t="122200" x="4318000" y="5791200"/>
          <p14:tracePt t="122217" x="4324350" y="5778500"/>
          <p14:tracePt t="122300" x="4324350" y="5797550"/>
          <p14:tracePt t="124882" x="4318000" y="5803900"/>
          <p14:tracePt t="124898" x="4305300" y="5797550"/>
          <p14:tracePt t="124914" x="4279900" y="5765800"/>
          <p14:tracePt t="124931" x="4241800" y="5657850"/>
          <p14:tracePt t="124948" x="4171950" y="5499100"/>
          <p14:tracePt t="124965" x="4044950" y="5143500"/>
          <p14:tracePt t="124981" x="3924300" y="4864100"/>
          <p14:tracePt t="124998" x="3854450" y="4679950"/>
          <p14:tracePt t="125015" x="3797300" y="4521200"/>
          <p14:tracePt t="125031" x="3746500" y="4406900"/>
          <p14:tracePt t="125048" x="3708400" y="4298950"/>
          <p14:tracePt t="125065" x="3657600" y="4159250"/>
          <p14:tracePt t="125081" x="3625850" y="4083050"/>
          <p14:tracePt t="125098" x="3575050" y="4006850"/>
          <p14:tracePt t="125114" x="3505200" y="3924300"/>
          <p14:tracePt t="125131" x="3422650" y="3854450"/>
          <p14:tracePt t="125148" x="3352800" y="3797300"/>
          <p14:tracePt t="125165" x="3302000" y="3765550"/>
          <p14:tracePt t="125181" x="3238500" y="3721100"/>
          <p14:tracePt t="125198" x="3200400" y="3695700"/>
          <p14:tracePt t="125214" x="3175000" y="3663950"/>
          <p14:tracePt t="125231" x="3149600" y="3638550"/>
          <p14:tracePt t="125247" x="3098800" y="3606800"/>
          <p14:tracePt t="125264" x="2990850" y="3562350"/>
          <p14:tracePt t="125281" x="2806700" y="3479800"/>
          <p14:tracePt t="125298" x="2698750" y="3441700"/>
          <p14:tracePt t="125314" x="2565400" y="3422650"/>
          <p14:tracePt t="125331" x="2413000" y="3403600"/>
          <p14:tracePt t="125348" x="2273300" y="3403600"/>
          <p14:tracePt t="125364" x="2127250" y="3397250"/>
          <p14:tracePt t="125381" x="2025650" y="3384550"/>
          <p14:tracePt t="125398" x="1860550" y="3308350"/>
          <p14:tracePt t="125414" x="1727200" y="3213100"/>
          <p14:tracePt t="125431" x="1619250" y="3092450"/>
          <p14:tracePt t="125448" x="1517650" y="2990850"/>
          <p14:tracePt t="125464" x="1422400" y="2895600"/>
          <p14:tracePt t="125480" x="1339850" y="2813050"/>
          <p14:tracePt t="125497" x="1276350" y="2730500"/>
          <p14:tracePt t="125514" x="1206500" y="2578100"/>
          <p14:tracePt t="125531" x="1174750" y="2527300"/>
          <p14:tracePt t="125548" x="1162050" y="2489200"/>
          <p14:tracePt t="125564" x="1155700" y="2470150"/>
          <p14:tracePt t="125581" x="1149350" y="2470150"/>
          <p14:tracePt t="125598" x="1130300" y="2463800"/>
          <p14:tracePt t="125614" x="1117600" y="2451100"/>
          <p14:tracePt t="125631" x="1092200" y="2419350"/>
          <p14:tracePt t="125647" x="1060450" y="2393950"/>
          <p14:tracePt t="125663" x="1035050" y="2349500"/>
          <p14:tracePt t="125681" x="1009650" y="2324100"/>
          <p14:tracePt t="125697" x="977900" y="2292350"/>
          <p14:tracePt t="125714" x="952500" y="2266950"/>
          <p14:tracePt t="125731" x="914400" y="2228850"/>
          <p14:tracePt t="125747" x="882650" y="2203450"/>
          <p14:tracePt t="125763" x="857250" y="2171700"/>
          <p14:tracePt t="125781" x="838200" y="2152650"/>
          <p14:tracePt t="125797" x="825500" y="2127250"/>
          <p14:tracePt t="125814" x="819150" y="2120900"/>
          <p14:tracePt t="125830" x="812800" y="2101850"/>
          <p14:tracePt t="125847" x="812800" y="2082800"/>
          <p14:tracePt t="125980" x="812800" y="2108200"/>
          <p14:tracePt t="125997" x="812800" y="2133600"/>
          <p14:tracePt t="126013" x="812800" y="2146300"/>
          <p14:tracePt t="126030" x="819150" y="2152650"/>
          <p14:tracePt t="126047" x="819150" y="2159000"/>
          <p14:tracePt t="126147" x="831850" y="2171700"/>
          <p14:tracePt t="126163" x="857250" y="2184400"/>
          <p14:tracePt t="126180" x="914400" y="2197100"/>
          <p14:tracePt t="126197" x="977900" y="2222500"/>
          <p14:tracePt t="126214" x="1060450" y="2235200"/>
          <p14:tracePt t="126230" x="1130300" y="2247900"/>
          <p14:tracePt t="126247" x="1225550" y="2254250"/>
          <p14:tracePt t="126263" x="1276350" y="2254250"/>
          <p14:tracePt t="126280" x="1466850" y="2247900"/>
          <p14:tracePt t="126297" x="1644650" y="2228850"/>
          <p14:tracePt t="126313" x="1860550" y="2209800"/>
          <p14:tracePt t="126330" x="2057400" y="2197100"/>
          <p14:tracePt t="126347" x="2209800" y="2203450"/>
          <p14:tracePt t="126363" x="2393950" y="2241550"/>
          <p14:tracePt t="126380" x="2489200" y="2254250"/>
          <p14:tracePt t="126397" x="2609850" y="2266950"/>
          <p14:tracePt t="126413" x="2736850" y="2266950"/>
          <p14:tracePt t="126430" x="2863850" y="2266950"/>
          <p14:tracePt t="126447" x="3003550" y="2266950"/>
          <p14:tracePt t="126463" x="3244850" y="2266950"/>
          <p14:tracePt t="126480" x="3422650" y="2273300"/>
          <p14:tracePt t="126496" x="3606800" y="2298700"/>
          <p14:tracePt t="126513" x="3797300" y="2305050"/>
          <p14:tracePt t="126530" x="3949700" y="2324100"/>
          <p14:tracePt t="126547" x="4070350" y="2355850"/>
          <p14:tracePt t="126563" x="4114800" y="2381250"/>
          <p14:tracePt t="126579" x="4127500" y="2413000"/>
          <p14:tracePt t="126596" x="4127500" y="2463800"/>
          <p14:tracePt t="126613" x="4102100" y="2559050"/>
          <p14:tracePt t="126629" x="4032250" y="2686050"/>
          <p14:tracePt t="126646" x="3975100" y="2819400"/>
          <p14:tracePt t="126662" x="3892550" y="2984500"/>
          <p14:tracePt t="126679" x="3778250" y="3149600"/>
          <p14:tracePt t="126696" x="3663950" y="3473450"/>
          <p14:tracePt t="126713" x="3657600" y="3740150"/>
          <p14:tracePt t="126729" x="3670300" y="4038600"/>
          <p14:tracePt t="126746" x="3714750" y="4311650"/>
          <p14:tracePt t="126763" x="3771900" y="4565650"/>
          <p14:tracePt t="126779" x="3790950" y="4800600"/>
          <p14:tracePt t="126797" x="3829050" y="4978400"/>
          <p14:tracePt t="126812" x="3867150" y="5200650"/>
          <p14:tracePt t="126829" x="3886200" y="5295900"/>
          <p14:tracePt t="126846" x="3886200" y="5359400"/>
          <p14:tracePt t="126863" x="3892550" y="5372100"/>
          <p14:tracePt t="126879" x="3892550" y="5384800"/>
          <p14:tracePt t="126896" x="3892550" y="5397500"/>
          <p14:tracePt t="126913" x="3892550" y="5422900"/>
          <p14:tracePt t="126915" x="3892550" y="5429250"/>
          <p14:tracePt t="126929" x="3892550" y="5441950"/>
          <p14:tracePt t="126946" x="3898900" y="5448300"/>
          <p14:tracePt t="126963" x="3911600" y="5473700"/>
          <p14:tracePt t="126979" x="3911600" y="5499100"/>
          <p14:tracePt t="126996" x="3911600" y="5511800"/>
          <p14:tracePt t="127013" x="3911600" y="5524500"/>
          <p14:tracePt t="127029" x="3911600" y="5543550"/>
          <p14:tracePt t="127046" x="3911600" y="5549900"/>
          <p14:tracePt t="127163" x="3911600" y="5562600"/>
          <p14:tracePt t="127179" x="3886200" y="5581650"/>
          <p14:tracePt t="127196" x="3867150" y="5594350"/>
          <p14:tracePt t="127214" x="3848100" y="5594350"/>
          <p14:tracePt t="127229" x="3822700" y="5600700"/>
          <p14:tracePt t="127245" x="3816350" y="5600700"/>
          <p14:tracePt t="127262" x="3784600" y="5607050"/>
          <p14:tracePt t="127279" x="3778250" y="5613400"/>
          <p14:tracePt t="127295" x="3765550" y="5619750"/>
          <p14:tracePt t="127313" x="3759200" y="5619750"/>
          <p14:tracePt t="127329" x="3746500" y="5626100"/>
          <p14:tracePt t="127363" x="3727450" y="5626100"/>
          <p14:tracePt t="127379" x="3689350" y="5651500"/>
          <p14:tracePt t="127395" x="3663950" y="5676900"/>
          <p14:tracePt t="127412" x="3644900" y="5695950"/>
          <p14:tracePt t="127429" x="3613150" y="5715000"/>
          <p14:tracePt t="127445" x="3587750" y="5740400"/>
          <p14:tracePt t="127463" x="3562350" y="5765800"/>
          <p14:tracePt t="127479" x="3536950" y="5778500"/>
          <p14:tracePt t="127496" x="3505200" y="5791200"/>
          <p14:tracePt t="127512" x="3486150" y="5791200"/>
          <p14:tracePt t="127529" x="3467100" y="5791200"/>
          <p14:tracePt t="127545" x="3429000" y="5797550"/>
          <p14:tracePt t="127562" x="3378200" y="5816600"/>
          <p14:tracePt t="127579" x="3289300" y="5822950"/>
          <p14:tracePt t="127596" x="3130550" y="5829300"/>
          <p14:tracePt t="127612" x="3041650" y="5829300"/>
          <p14:tracePt t="127629" x="2990850" y="5842000"/>
          <p14:tracePt t="127645" x="2965450" y="5842000"/>
          <p14:tracePt t="127662" x="2940050" y="5842000"/>
          <p14:tracePt t="127679" x="2914650" y="5842000"/>
          <p14:tracePt t="127696" x="2908300" y="5842000"/>
          <p14:tracePt t="127712" x="2901950" y="5842000"/>
          <p14:tracePt t="127729" x="2895600" y="5842000"/>
          <p14:tracePt t="127745" x="2889250" y="5842000"/>
          <p14:tracePt t="127762" x="2870200" y="5842000"/>
          <p14:tracePt t="127778" x="2857500" y="5842000"/>
          <p14:tracePt t="127795" x="2851150" y="5848350"/>
          <p14:tracePt t="127812" x="2838450" y="5854700"/>
          <p14:tracePt t="127829" x="2832100" y="5867400"/>
          <p14:tracePt t="127845" x="2825750" y="5880100"/>
          <p14:tracePt t="127862" x="2813050" y="5886450"/>
          <p14:tracePt t="127878" x="2813050" y="5892800"/>
          <p14:tracePt t="127895" x="2806700" y="5892800"/>
          <p14:tracePt t="127912" x="2800350" y="5905500"/>
          <p14:tracePt t="127929" x="2787650" y="5918200"/>
          <p14:tracePt t="127945" x="2787650" y="5924550"/>
          <p14:tracePt t="127995" x="2781300" y="5930900"/>
          <p14:tracePt t="128012" x="2781300" y="5937250"/>
          <p14:tracePt t="128029" x="2781300" y="5943600"/>
          <p14:tracePt t="128045" x="2774950" y="5956300"/>
          <p14:tracePt t="128061" x="2768600" y="5962650"/>
          <p14:tracePt t="128078" x="2762250" y="5988050"/>
          <p14:tracePt t="128095" x="2749550" y="6026150"/>
          <p14:tracePt t="128112" x="2743200" y="6045200"/>
          <p14:tracePt t="128128" x="2743200" y="6064250"/>
          <p14:tracePt t="128195" x="2768600" y="6051550"/>
          <p14:tracePt t="128212" x="2794000" y="6045200"/>
          <p14:tracePt t="128228" x="2825750" y="6045200"/>
          <p14:tracePt t="128245" x="2927350" y="6070600"/>
          <p14:tracePt t="128262" x="3022600" y="6096000"/>
          <p14:tracePt t="128278" x="3130550" y="6102350"/>
          <p14:tracePt t="128295" x="3232150" y="6102350"/>
          <p14:tracePt t="128312" x="3321050" y="6102350"/>
          <p14:tracePt t="128328" x="3429000" y="6096000"/>
          <p14:tracePt t="128345" x="3625850" y="6076950"/>
          <p14:tracePt t="128362" x="3759200" y="6045200"/>
          <p14:tracePt t="128378" x="3886200" y="6026150"/>
          <p14:tracePt t="128394" x="4006850" y="6000750"/>
          <p14:tracePt t="128411" x="4114800" y="5975350"/>
          <p14:tracePt t="128428" x="4210050" y="5943600"/>
          <p14:tracePt t="128430" x="4254500" y="5930900"/>
          <p14:tracePt t="128445" x="4311650" y="5911850"/>
          <p14:tracePt t="128461" x="4356100" y="5905500"/>
          <p14:tracePt t="128478" x="4381500" y="5911850"/>
          <p14:tracePt t="128495" x="4406900" y="5937250"/>
          <p14:tracePt t="128511" x="4432300" y="5962650"/>
          <p14:tracePt t="128528" x="4464050" y="5988050"/>
          <p14:tracePt t="128545" x="4502150" y="6007100"/>
          <p14:tracePt t="128561" x="4527550" y="6007100"/>
          <p14:tracePt t="128578" x="4540250" y="6000750"/>
          <p14:tracePt t="128594" x="4578350" y="5981700"/>
          <p14:tracePt t="128611" x="4603750" y="5969000"/>
          <p14:tracePt t="128628" x="4610100" y="5969000"/>
          <p14:tracePt t="128644" x="4622800" y="5969000"/>
          <p14:tracePt t="128661" x="4635500" y="5969000"/>
          <p14:tracePt t="128678" x="4654550" y="5988050"/>
          <p14:tracePt t="128694" x="4679950" y="5994400"/>
          <p14:tracePt t="128711" x="4711700" y="5994400"/>
          <p14:tracePt t="128728" x="4718050" y="5994400"/>
          <p14:tracePt t="128828" x="4724400" y="5994400"/>
          <p14:tracePt t="128844" x="4737100" y="5994400"/>
          <p14:tracePt t="128861" x="4743450" y="5994400"/>
          <p14:tracePt t="128878" x="4756150" y="5994400"/>
          <p14:tracePt t="128894" x="4762500" y="5994400"/>
          <p14:tracePt t="128911" x="4768850" y="5994400"/>
          <p14:tracePt t="128928" x="4775200" y="6000750"/>
          <p14:tracePt t="128929" x="4781550" y="6007100"/>
          <p14:tracePt t="128944" x="4787900" y="6019800"/>
          <p14:tracePt t="128961" x="4787900" y="6038850"/>
          <p14:tracePt t="128978" x="4794250" y="6057900"/>
          <p14:tracePt t="128994" x="4787900" y="6076950"/>
          <p14:tracePt t="129011" x="4756150" y="6102350"/>
          <p14:tracePt t="129028" x="4705350" y="6127750"/>
          <p14:tracePt t="129044" x="4597400" y="6165850"/>
          <p14:tracePt t="129061" x="4267200" y="6261100"/>
          <p14:tracePt t="129077" x="4013200" y="6324600"/>
          <p14:tracePt t="129094" x="3702050" y="6381750"/>
          <p14:tracePt t="129111" x="3263900" y="6438900"/>
          <p14:tracePt t="129128" x="2825750" y="6489700"/>
          <p14:tracePt t="129144" x="2482850" y="6540500"/>
          <p14:tracePt t="129444" x="1860550" y="6432550"/>
          <p14:tracePt t="129460" x="1885950" y="6394450"/>
          <p14:tracePt t="129477" x="1943100" y="6369050"/>
          <p14:tracePt t="129493" x="1987550" y="6330950"/>
          <p14:tracePt t="129510" x="2044700" y="6324600"/>
          <p14:tracePt t="129527" x="2127250" y="6311900"/>
          <p14:tracePt t="129543" x="2247900" y="6292850"/>
          <p14:tracePt t="129560" x="2419350" y="6248400"/>
          <p14:tracePt t="129577" x="2679700" y="6191250"/>
          <p14:tracePt t="129594" x="2825750" y="6153150"/>
          <p14:tracePt t="129610" x="2933700" y="6115050"/>
          <p14:tracePt t="129627" x="3009900" y="6096000"/>
          <p14:tracePt t="129643" x="3073400" y="6070600"/>
          <p14:tracePt t="129660" x="3124200" y="6045200"/>
          <p14:tracePt t="129676" x="3175000" y="6032500"/>
          <p14:tracePt t="129693" x="3251200" y="6026150"/>
          <p14:tracePt t="129710" x="3270250" y="6026150"/>
          <p14:tracePt t="129727" x="3289300" y="6032500"/>
          <p14:tracePt t="129743" x="3302000" y="6045200"/>
          <p14:tracePt t="129760" x="3321050" y="6051550"/>
          <p14:tracePt t="129777" x="3346450" y="6070600"/>
          <p14:tracePt t="129793" x="3359150" y="6076950"/>
          <p14:tracePt t="129810" x="3378200" y="6089650"/>
          <p14:tracePt t="129827" x="3384550" y="6096000"/>
          <p14:tracePt t="129843" x="3403600" y="6108700"/>
          <p14:tracePt t="129860" x="3429000" y="6134100"/>
          <p14:tracePt t="129877" x="3448050" y="6159500"/>
          <p14:tracePt t="129893" x="3479800" y="6184900"/>
          <p14:tracePt t="129910" x="3505200" y="6210300"/>
          <p14:tracePt t="129927" x="3530600" y="6229350"/>
          <p14:tracePt t="129929" x="3543300" y="6248400"/>
          <p14:tracePt t="129943" x="3556000" y="6261100"/>
          <p14:tracePt t="129960" x="3600450" y="6286500"/>
          <p14:tracePt t="129976" x="3613150" y="6292850"/>
          <p14:tracePt t="129993" x="3632200" y="6305550"/>
          <p14:tracePt t="130010" x="3663950" y="6318250"/>
          <p14:tracePt t="130026" x="3708400" y="6324600"/>
          <p14:tracePt t="130043" x="3778250" y="6330950"/>
          <p14:tracePt t="130060" x="3917950" y="6330950"/>
          <p14:tracePt t="130077" x="4025900" y="6337300"/>
          <p14:tracePt t="130093" x="4140200" y="6337300"/>
          <p14:tracePt t="130109" x="4260850" y="6369050"/>
          <p14:tracePt t="130126" x="4368800" y="6394450"/>
          <p14:tracePt t="130143" x="4464050" y="6419850"/>
          <p14:tracePt t="130159" x="4540250" y="6445250"/>
          <p14:tracePt t="130176" x="4610100" y="6470650"/>
          <p14:tracePt t="130193" x="4641850" y="6483350"/>
          <p14:tracePt t="130209" x="4667250" y="6489700"/>
          <p14:tracePt t="130226" x="4692650" y="6496050"/>
          <p14:tracePt t="130243" x="4718050" y="6496050"/>
          <p14:tracePt t="130259" x="4743450" y="6496050"/>
          <p14:tracePt t="130276" x="4762500" y="6502400"/>
          <p14:tracePt t="130293" x="4794250" y="6515100"/>
          <p14:tracePt t="130309" x="4838700" y="6527800"/>
          <p14:tracePt t="130326" x="4876800" y="6553200"/>
          <p14:tracePt t="130343" x="4927600" y="6578600"/>
          <p14:tracePt t="130359" x="4953000" y="6597650"/>
          <p14:tracePt t="130376" x="4978400" y="6616700"/>
          <p14:tracePt t="130393" x="4991100" y="6623050"/>
          <p14:tracePt t="130442" x="4997450" y="6623050"/>
          <p14:tracePt t="130543" x="4997450" y="6629400"/>
          <p14:tracePt t="130559" x="5003800" y="6635750"/>
          <p14:tracePt t="130575" x="5010150" y="6635750"/>
          <p14:tracePt t="130609" x="5010150" y="6642100"/>
          <p14:tracePt t="130642" x="5016500" y="6648450"/>
          <p14:tracePt t="130659" x="5022850" y="6654800"/>
          <p14:tracePt t="130675" x="5029200" y="6654800"/>
          <p14:tracePt t="130693" x="5035550" y="6667500"/>
          <p14:tracePt t="130709" x="5035550" y="6673850"/>
          <p14:tracePt t="130726" x="5041900" y="6673850"/>
          <p14:tracePt t="130742" x="5041900" y="6680200"/>
          <p14:tracePt t="130759" x="5041900" y="6699250"/>
          <p14:tracePt t="130776" x="5041900" y="6711950"/>
          <p14:tracePt t="130809" x="5035550" y="6718300"/>
          <p14:tracePt t="130826" x="5016500" y="6718300"/>
          <p14:tracePt t="130859" x="5016500" y="6724650"/>
        </p14:tracePtLst>
      </p14:laserTraceLst>
    </p:ext>
  </p:extLs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>
            <a:extLst>
              <a:ext uri="{FF2B5EF4-FFF2-40B4-BE49-F238E27FC236}">
                <a16:creationId xmlns:a16="http://schemas.microsoft.com/office/drawing/2014/main" id="{01CB2D20-AAD3-401B-BB93-3C7DC0A90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6A7EC424-AD76-432D-9F29-88A83F375F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1413"/>
            <a:ext cx="5614988" cy="12573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4.5 </a:t>
            </a:r>
            <a:r>
              <a:rPr lang="zh-CN" altLang="en-US" b="1">
                <a:solidFill>
                  <a:srgbClr val="0033CC"/>
                </a:solidFill>
              </a:rPr>
              <a:t>调度算法应用举例</a:t>
            </a:r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sz="2800" b="1"/>
              <a:t>最高响应比算法计算结果</a:t>
            </a:r>
          </a:p>
        </p:txBody>
      </p:sp>
      <p:sp>
        <p:nvSpPr>
          <p:cNvPr id="119812" name="Line 4">
            <a:extLst>
              <a:ext uri="{FF2B5EF4-FFF2-40B4-BE49-F238E27FC236}">
                <a16:creationId xmlns:a16="http://schemas.microsoft.com/office/drawing/2014/main" id="{A7583C08-64C6-496F-98B9-325E12AE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024188"/>
            <a:ext cx="815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3" name="Line 5">
            <a:extLst>
              <a:ext uri="{FF2B5EF4-FFF2-40B4-BE49-F238E27FC236}">
                <a16:creationId xmlns:a16="http://schemas.microsoft.com/office/drawing/2014/main" id="{F6FE293D-39FF-4C58-B160-2F00C56EC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798763"/>
            <a:ext cx="0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4" name="Line 6">
            <a:extLst>
              <a:ext uri="{FF2B5EF4-FFF2-40B4-BE49-F238E27FC236}">
                <a16:creationId xmlns:a16="http://schemas.microsoft.com/office/drawing/2014/main" id="{1A02E886-0352-43D6-9F44-06C4D6000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913" y="2798763"/>
            <a:ext cx="0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5" name="Text Box 7">
            <a:extLst>
              <a:ext uri="{FF2B5EF4-FFF2-40B4-BE49-F238E27FC236}">
                <a16:creationId xmlns:a16="http://schemas.microsoft.com/office/drawing/2014/main" id="{C00D8695-C979-4182-99CF-9B34F30CB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3" y="2573338"/>
            <a:ext cx="89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时间</a:t>
            </a:r>
          </a:p>
        </p:txBody>
      </p:sp>
      <p:sp>
        <p:nvSpPr>
          <p:cNvPr id="119816" name="Text Box 8">
            <a:extLst>
              <a:ext uri="{FF2B5EF4-FFF2-40B4-BE49-F238E27FC236}">
                <a16:creationId xmlns:a16="http://schemas.microsoft.com/office/drawing/2014/main" id="{2E3D0F30-08E3-43E0-A267-3BD44240C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13" y="2686050"/>
            <a:ext cx="96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J1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120</a:t>
            </a:r>
          </a:p>
        </p:txBody>
      </p:sp>
      <p:sp>
        <p:nvSpPr>
          <p:cNvPr id="119817" name="Text Box 9">
            <a:extLst>
              <a:ext uri="{FF2B5EF4-FFF2-40B4-BE49-F238E27FC236}">
                <a16:creationId xmlns:a16="http://schemas.microsoft.com/office/drawing/2014/main" id="{5E283B49-5D48-4998-AB72-F20797193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2686050"/>
            <a:ext cx="5921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J2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19818" name="Text Box 10">
            <a:extLst>
              <a:ext uri="{FF2B5EF4-FFF2-40B4-BE49-F238E27FC236}">
                <a16:creationId xmlns:a16="http://schemas.microsoft.com/office/drawing/2014/main" id="{C6507587-134F-4574-B84B-9282FAA1A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613" y="2686050"/>
            <a:ext cx="5937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J4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20</a:t>
            </a:r>
          </a:p>
        </p:txBody>
      </p:sp>
      <p:grpSp>
        <p:nvGrpSpPr>
          <p:cNvPr id="1020939" name="Group 11">
            <a:extLst>
              <a:ext uri="{FF2B5EF4-FFF2-40B4-BE49-F238E27FC236}">
                <a16:creationId xmlns:a16="http://schemas.microsoft.com/office/drawing/2014/main" id="{D5A6673F-B8C0-4DBB-B6FB-975822D09AD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11338"/>
            <a:ext cx="2743200" cy="838200"/>
            <a:chOff x="240" y="672"/>
            <a:chExt cx="1872" cy="672"/>
          </a:xfrm>
        </p:grpSpPr>
        <p:sp>
          <p:nvSpPr>
            <p:cNvPr id="119848" name="AutoShape 12">
              <a:extLst>
                <a:ext uri="{FF2B5EF4-FFF2-40B4-BE49-F238E27FC236}">
                  <a16:creationId xmlns:a16="http://schemas.microsoft.com/office/drawing/2014/main" id="{B6D787B6-255C-403B-BA42-618F8F2FD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672"/>
              <a:ext cx="1776" cy="672"/>
            </a:xfrm>
            <a:prstGeom prst="wedgeRoundRectCallout">
              <a:avLst>
                <a:gd name="adj1" fmla="val -3042"/>
                <a:gd name="adj2" fmla="val 80806"/>
                <a:gd name="adj3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/>
            </a:p>
          </p:txBody>
        </p:sp>
        <p:grpSp>
          <p:nvGrpSpPr>
            <p:cNvPr id="119849" name="Group 13">
              <a:extLst>
                <a:ext uri="{FF2B5EF4-FFF2-40B4-BE49-F238E27FC236}">
                  <a16:creationId xmlns:a16="http://schemas.microsoft.com/office/drawing/2014/main" id="{EFBD1DF2-107D-4EEB-9485-EBC804B280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720"/>
              <a:ext cx="1872" cy="563"/>
              <a:chOff x="720" y="816"/>
              <a:chExt cx="1872" cy="563"/>
            </a:xfrm>
          </p:grpSpPr>
          <p:sp>
            <p:nvSpPr>
              <p:cNvPr id="119850" name="Text Box 14">
                <a:extLst>
                  <a:ext uri="{FF2B5EF4-FFF2-40B4-BE49-F238E27FC236}">
                    <a16:creationId xmlns:a16="http://schemas.microsoft.com/office/drawing/2014/main" id="{C1D24306-1437-4D3F-86E0-955C0F6E6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816"/>
                <a:ext cx="1872" cy="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/>
                  <a:t> 70+50 ,  60+10 , 10 +20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    50          10          20</a:t>
                </a:r>
              </a:p>
            </p:txBody>
          </p:sp>
          <p:sp>
            <p:nvSpPr>
              <p:cNvPr id="119851" name="Line 15">
                <a:extLst>
                  <a:ext uri="{FF2B5EF4-FFF2-40B4-BE49-F238E27FC236}">
                    <a16:creationId xmlns:a16="http://schemas.microsoft.com/office/drawing/2014/main" id="{4E086B82-13D0-4CF2-97DC-714AAB8DE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52" name="Line 16">
                <a:extLst>
                  <a:ext uri="{FF2B5EF4-FFF2-40B4-BE49-F238E27FC236}">
                    <a16:creationId xmlns:a16="http://schemas.microsoft.com/office/drawing/2014/main" id="{C12A8AE4-49B7-474C-9E7E-8D7E32BE1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10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53" name="Line 17">
                <a:extLst>
                  <a:ext uri="{FF2B5EF4-FFF2-40B4-BE49-F238E27FC236}">
                    <a16:creationId xmlns:a16="http://schemas.microsoft.com/office/drawing/2014/main" id="{0C8F283B-44B2-49AA-851D-3C6AA2820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10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20946" name="Group 18">
            <a:extLst>
              <a:ext uri="{FF2B5EF4-FFF2-40B4-BE49-F238E27FC236}">
                <a16:creationId xmlns:a16="http://schemas.microsoft.com/office/drawing/2014/main" id="{B31C0594-E584-4BF9-BD86-FB656D278C92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24050"/>
            <a:ext cx="2133600" cy="801688"/>
            <a:chOff x="2016" y="672"/>
            <a:chExt cx="1440" cy="762"/>
          </a:xfrm>
        </p:grpSpPr>
        <p:sp>
          <p:nvSpPr>
            <p:cNvPr id="119843" name="AutoShape 19">
              <a:extLst>
                <a:ext uri="{FF2B5EF4-FFF2-40B4-BE49-F238E27FC236}">
                  <a16:creationId xmlns:a16="http://schemas.microsoft.com/office/drawing/2014/main" id="{2B15DFF6-0689-47C9-94B7-9046829E1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672"/>
              <a:ext cx="1392" cy="672"/>
            </a:xfrm>
            <a:prstGeom prst="wedgeRoundRectCallout">
              <a:avLst>
                <a:gd name="adj1" fmla="val -18824"/>
                <a:gd name="adj2" fmla="val 67264"/>
                <a:gd name="adj3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/>
            </a:p>
          </p:txBody>
        </p:sp>
        <p:grpSp>
          <p:nvGrpSpPr>
            <p:cNvPr id="119844" name="Group 20">
              <a:extLst>
                <a:ext uri="{FF2B5EF4-FFF2-40B4-BE49-F238E27FC236}">
                  <a16:creationId xmlns:a16="http://schemas.microsoft.com/office/drawing/2014/main" id="{18C019A6-9588-40A6-8CD8-B54973DCF1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767"/>
              <a:ext cx="1440" cy="667"/>
              <a:chOff x="2832" y="767"/>
              <a:chExt cx="1440" cy="667"/>
            </a:xfrm>
          </p:grpSpPr>
          <p:sp>
            <p:nvSpPr>
              <p:cNvPr id="119845" name="Text Box 21">
                <a:extLst>
                  <a:ext uri="{FF2B5EF4-FFF2-40B4-BE49-F238E27FC236}">
                    <a16:creationId xmlns:a16="http://schemas.microsoft.com/office/drawing/2014/main" id="{1288E057-AF0F-4AF2-A450-58DF401759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767"/>
                <a:ext cx="1440" cy="6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/>
                  <a:t>    80+50 ,   20+20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        50          20</a:t>
                </a:r>
              </a:p>
            </p:txBody>
          </p:sp>
          <p:sp>
            <p:nvSpPr>
              <p:cNvPr id="119846" name="Line 22">
                <a:extLst>
                  <a:ext uri="{FF2B5EF4-FFF2-40B4-BE49-F238E27FC236}">
                    <a16:creationId xmlns:a16="http://schemas.microsoft.com/office/drawing/2014/main" id="{1036DDA1-F841-4166-B888-8B9732A088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47" name="Line 23">
                <a:extLst>
                  <a:ext uri="{FF2B5EF4-FFF2-40B4-BE49-F238E27FC236}">
                    <a16:creationId xmlns:a16="http://schemas.microsoft.com/office/drawing/2014/main" id="{352A213C-3999-459B-A87A-4FCD69149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10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9821" name="Group 24">
            <a:extLst>
              <a:ext uri="{FF2B5EF4-FFF2-40B4-BE49-F238E27FC236}">
                <a16:creationId xmlns:a16="http://schemas.microsoft.com/office/drawing/2014/main" id="{F529099E-15CC-4837-B2F2-2195A0ECD182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644900"/>
            <a:ext cx="8729663" cy="3113088"/>
            <a:chOff x="193" y="2296"/>
            <a:chExt cx="5499" cy="1961"/>
          </a:xfrm>
        </p:grpSpPr>
        <p:graphicFrame>
          <p:nvGraphicFramePr>
            <p:cNvPr id="119840" name="Object 25">
              <a:extLst>
                <a:ext uri="{FF2B5EF4-FFF2-40B4-BE49-F238E27FC236}">
                  <a16:creationId xmlns:a16="http://schemas.microsoft.com/office/drawing/2014/main" id="{7C4B509B-B303-414F-BE99-BA429A08E6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" y="2296"/>
            <a:ext cx="5475" cy="1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4" name="文档" r:id="rId6" imgW="5568608" imgH="1998289" progId="Word.Document.8">
                    <p:embed/>
                  </p:oleObj>
                </mc:Choice>
                <mc:Fallback>
                  <p:oleObj name="文档" r:id="rId6" imgW="5568608" imgH="1998289" progId="Word.Document.8">
                    <p:embed/>
                    <p:pic>
                      <p:nvPicPr>
                        <p:cNvPr id="119840" name="Object 25">
                          <a:extLst>
                            <a:ext uri="{FF2B5EF4-FFF2-40B4-BE49-F238E27FC236}">
                              <a16:creationId xmlns:a16="http://schemas.microsoft.com/office/drawing/2014/main" id="{7C4B509B-B303-414F-BE99-BA429A08E6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" y="2296"/>
                          <a:ext cx="5475" cy="1961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41" name="Rectangle 26">
              <a:extLst>
                <a:ext uri="{FF2B5EF4-FFF2-40B4-BE49-F238E27FC236}">
                  <a16:creationId xmlns:a16="http://schemas.microsoft.com/office/drawing/2014/main" id="{534EB515-EECF-4759-927D-156A142B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437"/>
              <a:ext cx="3130" cy="16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19842" name="Rectangle 27">
              <a:extLst>
                <a:ext uri="{FF2B5EF4-FFF2-40B4-BE49-F238E27FC236}">
                  <a16:creationId xmlns:a16="http://schemas.microsoft.com/office/drawing/2014/main" id="{57F44D8F-204E-4453-BA87-864BFEB6A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3712"/>
              <a:ext cx="2495" cy="4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  <p:graphicFrame>
        <p:nvGraphicFramePr>
          <p:cNvPr id="1020956" name="Object 28">
            <a:extLst>
              <a:ext uri="{FF2B5EF4-FFF2-40B4-BE49-F238E27FC236}">
                <a16:creationId xmlns:a16="http://schemas.microsoft.com/office/drawing/2014/main" id="{57E59B75-8463-4572-9CCD-BC38E8C0136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07950" y="3644900"/>
          <a:ext cx="8712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文档" r:id="rId8" imgW="5568608" imgH="1998289" progId="Word.Document.8">
                  <p:embed/>
                </p:oleObj>
              </mc:Choice>
              <mc:Fallback>
                <p:oleObj name="文档" r:id="rId8" imgW="5568608" imgH="1998289" progId="Word.Document.8">
                  <p:embed/>
                  <p:pic>
                    <p:nvPicPr>
                      <p:cNvPr id="1020956" name="Object 28">
                        <a:extLst>
                          <a:ext uri="{FF2B5EF4-FFF2-40B4-BE49-F238E27FC236}">
                            <a16:creationId xmlns:a16="http://schemas.microsoft.com/office/drawing/2014/main" id="{57E59B75-8463-4572-9CCD-BC38E8C013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644900"/>
                        <a:ext cx="8712200" cy="312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3" name="Text Box 29">
            <a:extLst>
              <a:ext uri="{FF2B5EF4-FFF2-40B4-BE49-F238E27FC236}">
                <a16:creationId xmlns:a16="http://schemas.microsoft.com/office/drawing/2014/main" id="{2A252921-5552-45AD-A120-86BDA675A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286125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</a:rPr>
              <a:t>8:00</a:t>
            </a:r>
          </a:p>
        </p:txBody>
      </p:sp>
      <p:sp>
        <p:nvSpPr>
          <p:cNvPr id="119824" name="Text Box 30">
            <a:extLst>
              <a:ext uri="{FF2B5EF4-FFF2-40B4-BE49-F238E27FC236}">
                <a16:creationId xmlns:a16="http://schemas.microsoft.com/office/drawing/2014/main" id="{B6AD6118-C1B0-4D37-A846-1027E3E79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3248025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</a:rPr>
              <a:t>10:00</a:t>
            </a:r>
          </a:p>
        </p:txBody>
      </p:sp>
      <p:grpSp>
        <p:nvGrpSpPr>
          <p:cNvPr id="1020959" name="Group 31">
            <a:extLst>
              <a:ext uri="{FF2B5EF4-FFF2-40B4-BE49-F238E27FC236}">
                <a16:creationId xmlns:a16="http://schemas.microsoft.com/office/drawing/2014/main" id="{99B8F352-AA14-4A7C-9534-F508AC4EC11F}"/>
              </a:ext>
            </a:extLst>
          </p:cNvPr>
          <p:cNvGrpSpPr>
            <a:grpSpLocks/>
          </p:cNvGrpSpPr>
          <p:nvPr/>
        </p:nvGrpSpPr>
        <p:grpSpPr bwMode="auto">
          <a:xfrm>
            <a:off x="3944938" y="2686050"/>
            <a:ext cx="977900" cy="963613"/>
            <a:chOff x="2485" y="1622"/>
            <a:chExt cx="616" cy="607"/>
          </a:xfrm>
        </p:grpSpPr>
        <p:sp>
          <p:nvSpPr>
            <p:cNvPr id="119836" name="Line 32">
              <a:extLst>
                <a:ext uri="{FF2B5EF4-FFF2-40B4-BE49-F238E27FC236}">
                  <a16:creationId xmlns:a16="http://schemas.microsoft.com/office/drawing/2014/main" id="{F43F2CC4-BD45-4072-B324-89630F61C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1693"/>
              <a:ext cx="0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9837" name="Group 33">
              <a:extLst>
                <a:ext uri="{FF2B5EF4-FFF2-40B4-BE49-F238E27FC236}">
                  <a16:creationId xmlns:a16="http://schemas.microsoft.com/office/drawing/2014/main" id="{3B2B2EE5-2426-497E-A164-9DDA87F9FD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5" y="1622"/>
              <a:ext cx="616" cy="607"/>
              <a:chOff x="2485" y="1622"/>
              <a:chExt cx="616" cy="607"/>
            </a:xfrm>
          </p:grpSpPr>
          <p:sp>
            <p:nvSpPr>
              <p:cNvPr id="119838" name="Text Box 34">
                <a:extLst>
                  <a:ext uri="{FF2B5EF4-FFF2-40B4-BE49-F238E27FC236}">
                    <a16:creationId xmlns:a16="http://schemas.microsoft.com/office/drawing/2014/main" id="{578DF76F-5E96-4D98-82A1-16CFA18837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5" y="1622"/>
                <a:ext cx="374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/>
                  <a:t>J3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/>
                  <a:t>10</a:t>
                </a:r>
              </a:p>
            </p:txBody>
          </p:sp>
          <p:sp>
            <p:nvSpPr>
              <p:cNvPr id="119839" name="Text Box 35">
                <a:extLst>
                  <a:ext uri="{FF2B5EF4-FFF2-40B4-BE49-F238E27FC236}">
                    <a16:creationId xmlns:a16="http://schemas.microsoft.com/office/drawing/2014/main" id="{E2182648-3E16-4E2B-B69F-01E8FB56C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3" y="1979"/>
                <a:ext cx="4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3300"/>
                    </a:solidFill>
                  </a:rPr>
                  <a:t>10:10</a:t>
                </a:r>
              </a:p>
            </p:txBody>
          </p:sp>
        </p:grpSp>
      </p:grpSp>
      <p:grpSp>
        <p:nvGrpSpPr>
          <p:cNvPr id="1020964" name="Group 36">
            <a:extLst>
              <a:ext uri="{FF2B5EF4-FFF2-40B4-BE49-F238E27FC236}">
                <a16:creationId xmlns:a16="http://schemas.microsoft.com/office/drawing/2014/main" id="{836D19A6-A962-4A53-A70D-0F27C97FE791}"/>
              </a:ext>
            </a:extLst>
          </p:cNvPr>
          <p:cNvGrpSpPr>
            <a:grpSpLocks/>
          </p:cNvGrpSpPr>
          <p:nvPr/>
        </p:nvGrpSpPr>
        <p:grpSpPr bwMode="auto">
          <a:xfrm>
            <a:off x="4995863" y="2651125"/>
            <a:ext cx="1446212" cy="973138"/>
            <a:chOff x="3147" y="1600"/>
            <a:chExt cx="911" cy="613"/>
          </a:xfrm>
        </p:grpSpPr>
        <p:sp>
          <p:nvSpPr>
            <p:cNvPr id="119833" name="Line 37">
              <a:extLst>
                <a:ext uri="{FF2B5EF4-FFF2-40B4-BE49-F238E27FC236}">
                  <a16:creationId xmlns:a16="http://schemas.microsoft.com/office/drawing/2014/main" id="{AA03E0CA-634A-411D-88AA-963373A28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" y="1693"/>
              <a:ext cx="0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4" name="Text Box 38">
              <a:extLst>
                <a:ext uri="{FF2B5EF4-FFF2-40B4-BE49-F238E27FC236}">
                  <a16:creationId xmlns:a16="http://schemas.microsoft.com/office/drawing/2014/main" id="{6511B846-E390-48D3-A4AE-73FD28759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7" y="1600"/>
              <a:ext cx="37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J2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50</a:t>
              </a:r>
            </a:p>
          </p:txBody>
        </p:sp>
        <p:sp>
          <p:nvSpPr>
            <p:cNvPr id="119835" name="Text Box 39">
              <a:extLst>
                <a:ext uri="{FF2B5EF4-FFF2-40B4-BE49-F238E27FC236}">
                  <a16:creationId xmlns:a16="http://schemas.microsoft.com/office/drawing/2014/main" id="{E362FF10-047A-419F-996B-08A0D03A7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963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00"/>
                  </a:solidFill>
                </a:rPr>
                <a:t>11:00</a:t>
              </a:r>
            </a:p>
          </p:txBody>
        </p:sp>
      </p:grpSp>
      <p:grpSp>
        <p:nvGrpSpPr>
          <p:cNvPr id="1020968" name="Group 40">
            <a:extLst>
              <a:ext uri="{FF2B5EF4-FFF2-40B4-BE49-F238E27FC236}">
                <a16:creationId xmlns:a16="http://schemas.microsoft.com/office/drawing/2014/main" id="{31F6CC57-0452-4733-83E6-6E461F5D62B9}"/>
              </a:ext>
            </a:extLst>
          </p:cNvPr>
          <p:cNvGrpSpPr>
            <a:grpSpLocks/>
          </p:cNvGrpSpPr>
          <p:nvPr/>
        </p:nvGrpSpPr>
        <p:grpSpPr bwMode="auto">
          <a:xfrm>
            <a:off x="6275388" y="2651125"/>
            <a:ext cx="1184275" cy="955675"/>
            <a:chOff x="3953" y="1600"/>
            <a:chExt cx="746" cy="602"/>
          </a:xfrm>
        </p:grpSpPr>
        <p:sp>
          <p:nvSpPr>
            <p:cNvPr id="119830" name="Line 41">
              <a:extLst>
                <a:ext uri="{FF2B5EF4-FFF2-40B4-BE49-F238E27FC236}">
                  <a16:creationId xmlns:a16="http://schemas.microsoft.com/office/drawing/2014/main" id="{2E70A22F-5088-45D8-B937-92CF04F93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1693"/>
              <a:ext cx="0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1" name="Text Box 42">
              <a:extLst>
                <a:ext uri="{FF2B5EF4-FFF2-40B4-BE49-F238E27FC236}">
                  <a16:creationId xmlns:a16="http://schemas.microsoft.com/office/drawing/2014/main" id="{955C774B-A63F-4DFE-869E-21B62E3C4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3" y="1600"/>
              <a:ext cx="37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J4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20</a:t>
              </a:r>
            </a:p>
          </p:txBody>
        </p:sp>
        <p:sp>
          <p:nvSpPr>
            <p:cNvPr id="119832" name="Text Box 43">
              <a:extLst>
                <a:ext uri="{FF2B5EF4-FFF2-40B4-BE49-F238E27FC236}">
                  <a16:creationId xmlns:a16="http://schemas.microsoft.com/office/drawing/2014/main" id="{A480959C-C639-48DE-8329-E66239276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952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00"/>
                  </a:solidFill>
                </a:rPr>
                <a:t>11:20</a:t>
              </a:r>
            </a:p>
          </p:txBody>
        </p:sp>
      </p:grpSp>
      <p:sp>
        <p:nvSpPr>
          <p:cNvPr id="1020972" name="Oval 44">
            <a:extLst>
              <a:ext uri="{FF2B5EF4-FFF2-40B4-BE49-F238E27FC236}">
                <a16:creationId xmlns:a16="http://schemas.microsoft.com/office/drawing/2014/main" id="{F3AE1B67-AC52-4209-A972-E89F8A7DA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44675"/>
            <a:ext cx="792163" cy="7207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0973" name="Oval 45">
            <a:extLst>
              <a:ext uri="{FF2B5EF4-FFF2-40B4-BE49-F238E27FC236}">
                <a16:creationId xmlns:a16="http://schemas.microsoft.com/office/drawing/2014/main" id="{A70147F2-D11B-4625-B3AE-CF1B56746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957388"/>
            <a:ext cx="847725" cy="719137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102"/>
    </mc:Choice>
    <mc:Fallback xmlns="">
      <p:transition spd="slow" advTm="1841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102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72" grpId="0" animBg="1"/>
      <p:bldP spid="1020973" grpId="0" animBg="1"/>
    </p:bldLst>
  </p:timing>
  <p:extLst>
    <p:ext uri="{3A86A75C-4F4B-4683-9AE1-C65F6400EC91}">
      <p14:laserTraceLst xmlns:p14="http://schemas.microsoft.com/office/powerpoint/2010/main">
        <p14:tracePtLst>
          <p14:tracePt t="27910" x="5029200" y="6724650"/>
          <p14:tracePt t="27927" x="5035550" y="6724650"/>
          <p14:tracePt t="28086" x="5022850" y="6724650"/>
          <p14:tracePt t="28097" x="5016500" y="6724650"/>
          <p14:tracePt t="28177" x="4984750" y="6743700"/>
          <p14:tracePt t="28193" x="4832350" y="6800850"/>
          <p14:tracePt t="28210" x="4660900" y="6838950"/>
          <p14:tracePt t="28226" x="4476750" y="6851650"/>
          <p14:tracePt t="28243" x="4311650" y="6851650"/>
          <p14:tracePt t="28260" x="4146550" y="6851650"/>
          <p14:tracePt t="28276" x="3968750" y="6838950"/>
          <p14:tracePt t="28293" x="3606800" y="6788150"/>
          <p14:tracePt t="28310" x="3390900" y="6756400"/>
          <p14:tracePt t="28326" x="3276600" y="6743700"/>
          <p14:tracePt t="28343" x="2997200" y="6724650"/>
          <p14:tracePt t="28360" x="2806700" y="6724650"/>
          <p14:tracePt t="28376" x="2616200" y="6718300"/>
          <p14:tracePt t="28393" x="2368550" y="6705600"/>
          <p14:tracePt t="28526" x="1473200" y="6172200"/>
          <p14:tracePt t="28543" x="1339850" y="6064250"/>
          <p14:tracePt t="28559" x="1231900" y="5981700"/>
          <p14:tracePt t="28576" x="1149350" y="5873750"/>
          <p14:tracePt t="28593" x="1104900" y="5791200"/>
          <p14:tracePt t="28610" x="1073150" y="5702300"/>
          <p14:tracePt t="28612" x="1054100" y="5657850"/>
          <p14:tracePt t="28626" x="1009650" y="5549900"/>
          <p14:tracePt t="28642" x="971550" y="5435600"/>
          <p14:tracePt t="28659" x="933450" y="5327650"/>
          <p14:tracePt t="28675" x="927100" y="5226050"/>
          <p14:tracePt t="28692" x="927100" y="5130800"/>
          <p14:tracePt t="28709" x="946150" y="5086350"/>
          <p14:tracePt t="28726" x="958850" y="5054600"/>
          <p14:tracePt t="28742" x="971550" y="5016500"/>
          <p14:tracePt t="28759" x="977900" y="4991100"/>
          <p14:tracePt t="28776" x="1003300" y="4965700"/>
          <p14:tracePt t="28793" x="1022350" y="4921250"/>
          <p14:tracePt t="28809" x="1054100" y="4857750"/>
          <p14:tracePt t="28826" x="1085850" y="4768850"/>
          <p14:tracePt t="28842" x="1130300" y="4616450"/>
          <p14:tracePt t="28859" x="1168400" y="4508500"/>
          <p14:tracePt t="28876" x="1206500" y="4387850"/>
          <p14:tracePt t="28893" x="1244600" y="4254500"/>
          <p14:tracePt t="28909" x="1282700" y="4095750"/>
          <p14:tracePt t="28926" x="1346200" y="3937000"/>
          <p14:tracePt t="28942" x="1416050" y="3765550"/>
          <p14:tracePt t="28959" x="1555750" y="3568700"/>
          <p14:tracePt t="28975" x="1631950" y="3460750"/>
          <p14:tracePt t="28992" x="1733550" y="3365500"/>
          <p14:tracePt t="29009" x="1828800" y="3295650"/>
          <p14:tracePt t="29026" x="1917700" y="3219450"/>
          <p14:tracePt t="29042" x="2032000" y="3143250"/>
          <p14:tracePt t="29059" x="2171700" y="3054350"/>
          <p14:tracePt t="29076" x="2374900" y="2946400"/>
          <p14:tracePt t="29092" x="2489200" y="2889250"/>
          <p14:tracePt t="29109" x="2603500" y="2844800"/>
          <p14:tracePt t="29126" x="2686050" y="2813050"/>
          <p14:tracePt t="29128" x="2717800" y="2800350"/>
          <p14:tracePt t="29142" x="2743200" y="2794000"/>
          <p14:tracePt t="29159" x="2781300" y="2787650"/>
          <p14:tracePt t="29175" x="2800350" y="2781300"/>
          <p14:tracePt t="29227" x="2794000" y="2781300"/>
          <p14:tracePt t="29242" x="2781300" y="2762250"/>
          <p14:tracePt t="29259" x="2774950" y="2736850"/>
          <p14:tracePt t="29275" x="2755900" y="2711450"/>
          <p14:tracePt t="29292" x="2736850" y="2679700"/>
          <p14:tracePt t="29308" x="2698750" y="2628900"/>
          <p14:tracePt t="29325" x="2628900" y="2565400"/>
          <p14:tracePt t="29342" x="2584450" y="2540000"/>
          <p14:tracePt t="29359" x="2559050" y="2520950"/>
          <p14:tracePt t="29375" x="2533650" y="2514600"/>
          <p14:tracePt t="29392" x="2508250" y="2508250"/>
          <p14:tracePt t="29408" x="2482850" y="2501900"/>
          <p14:tracePt t="29425" x="2457450" y="2495550"/>
          <p14:tracePt t="29442" x="2419350" y="2476500"/>
          <p14:tracePt t="29458" x="2393950" y="2463800"/>
          <p14:tracePt t="29475" x="2368550" y="2457450"/>
          <p14:tracePt t="29492" x="2336800" y="2457450"/>
          <p14:tracePt t="29508" x="2273300" y="2457450"/>
          <p14:tracePt t="29525" x="2127250" y="2501900"/>
          <p14:tracePt t="29542" x="2070100" y="2520950"/>
          <p14:tracePt t="29558" x="1911350" y="2603500"/>
          <p14:tracePt t="29575" x="1797050" y="2692400"/>
          <p14:tracePt t="29592" x="1676400" y="2813050"/>
          <p14:tracePt t="29608" x="1568450" y="2927350"/>
          <p14:tracePt t="29625" x="1492250" y="3041650"/>
          <p14:tracePt t="29642" x="1428750" y="3206750"/>
          <p14:tracePt t="29658" x="1409700" y="3251200"/>
          <p14:tracePt t="29675" x="1403350" y="3409950"/>
          <p14:tracePt t="29692" x="1441450" y="3498850"/>
          <p14:tracePt t="29708" x="1543050" y="3562350"/>
          <p14:tracePt t="29725" x="1676400" y="3606800"/>
          <p14:tracePt t="29742" x="1828800" y="3619500"/>
          <p14:tracePt t="29758" x="2082800" y="3511550"/>
          <p14:tracePt t="29775" x="2273300" y="3384550"/>
          <p14:tracePt t="29792" x="2432050" y="3232150"/>
          <p14:tracePt t="29808" x="2533650" y="3067050"/>
          <p14:tracePt t="29825" x="2565400" y="2876550"/>
          <p14:tracePt t="29842" x="2571750" y="2705100"/>
          <p14:tracePt t="29858" x="2520950" y="2546350"/>
          <p14:tracePt t="29875" x="2368550" y="2425700"/>
          <p14:tracePt t="29892" x="2266950" y="2413000"/>
          <p14:tracePt t="29908" x="2159000" y="2438400"/>
          <p14:tracePt t="29925" x="2019300" y="2501900"/>
          <p14:tracePt t="29942" x="1905000" y="2609850"/>
          <p14:tracePt t="29958" x="1816100" y="2705100"/>
          <p14:tracePt t="29975" x="1752600" y="2813050"/>
          <p14:tracePt t="29991" x="1733550" y="2844800"/>
          <p14:tracePt t="30169" x="1727200" y="2844800"/>
          <p14:tracePt t="30181" x="1720850" y="2844800"/>
          <p14:tracePt t="30191" x="1714500" y="2851150"/>
          <p14:tracePt t="30208" x="1689100" y="2870200"/>
          <p14:tracePt t="30224" x="1663700" y="2882900"/>
          <p14:tracePt t="30241" x="1638300" y="2901950"/>
          <p14:tracePt t="30258" x="1581150" y="2946400"/>
          <p14:tracePt t="30275" x="1543050" y="2971800"/>
          <p14:tracePt t="30291" x="1517650" y="3003550"/>
          <p14:tracePt t="30308" x="1504950" y="3009900"/>
          <p14:tracePt t="30363" x="1498600" y="2997200"/>
          <p14:tracePt t="30374" x="1492250" y="2978150"/>
          <p14:tracePt t="30391" x="1492250" y="2921000"/>
          <p14:tracePt t="30408" x="1504950" y="2901950"/>
          <p14:tracePt t="30424" x="1549400" y="2794000"/>
          <p14:tracePt t="30441" x="1581150" y="2730500"/>
          <p14:tracePt t="30458" x="1631950" y="2679700"/>
          <p14:tracePt t="30475" x="1682750" y="2641600"/>
          <p14:tracePt t="30491" x="1778000" y="2590800"/>
          <p14:tracePt t="30508" x="1816100" y="2584450"/>
          <p14:tracePt t="30524" x="1949450" y="2584450"/>
          <p14:tracePt t="30541" x="2057400" y="2616200"/>
          <p14:tracePt t="30558" x="2184400" y="2660650"/>
          <p14:tracePt t="30574" x="2305050" y="2730500"/>
          <p14:tracePt t="30591" x="2463800" y="2870200"/>
          <p14:tracePt t="30608" x="2489200" y="2927350"/>
          <p14:tracePt t="30624" x="2527300" y="3092450"/>
          <p14:tracePt t="30640" x="2533650" y="3194050"/>
          <p14:tracePt t="30658" x="2514600" y="3289300"/>
          <p14:tracePt t="30674" x="2482850" y="3346450"/>
          <p14:tracePt t="30691" x="2457450" y="3371850"/>
          <p14:tracePt t="30707" x="2425700" y="3397250"/>
          <p14:tracePt t="30724" x="2419350" y="3403600"/>
          <p14:tracePt t="30770" x="2413000" y="3403600"/>
          <p14:tracePt t="30791" x="2400300" y="3403600"/>
          <p14:tracePt t="30807" x="2393950" y="3403600"/>
          <p14:tracePt t="30824" x="2381250" y="3403600"/>
          <p14:tracePt t="30840" x="2374900" y="3409950"/>
          <p14:tracePt t="30857" x="2362200" y="3409950"/>
          <p14:tracePt t="30874" x="2336800" y="3422650"/>
          <p14:tracePt t="30891" x="2317750" y="3422650"/>
          <p14:tracePt t="30907" x="2305050" y="3429000"/>
          <p14:tracePt t="30924" x="2286000" y="3435350"/>
          <p14:tracePt t="30940" x="2273300" y="3435350"/>
          <p14:tracePt t="30957" x="2260600" y="3441700"/>
          <p14:tracePt t="30974" x="2247900" y="3448050"/>
          <p14:tracePt t="30990" x="2197100" y="3479800"/>
          <p14:tracePt t="31007" x="2159000" y="3511550"/>
          <p14:tracePt t="31024" x="2095500" y="3543300"/>
          <p14:tracePt t="31040" x="2019300" y="3581400"/>
          <p14:tracePt t="31057" x="1930400" y="3619500"/>
          <p14:tracePt t="31074" x="1860550" y="3651250"/>
          <p14:tracePt t="31090" x="1778000" y="3689350"/>
          <p14:tracePt t="31107" x="1733550" y="3708400"/>
          <p14:tracePt t="31124" x="1651000" y="3727450"/>
          <p14:tracePt t="31140" x="1549400" y="3733800"/>
          <p14:tracePt t="31157" x="1403350" y="3746500"/>
          <p14:tracePt t="31174" x="1250950" y="3746500"/>
          <p14:tracePt t="31190" x="1098550" y="3746500"/>
          <p14:tracePt t="31207" x="844550" y="3740150"/>
          <p14:tracePt t="31224" x="666750" y="3727450"/>
          <p14:tracePt t="31240" x="495300" y="3721100"/>
          <p14:tracePt t="31257" x="355600" y="3702050"/>
          <p14:tracePt t="31273" x="304800" y="3689350"/>
          <p14:tracePt t="31290" x="279400" y="3676650"/>
          <p14:tracePt t="31307" x="273050" y="3663950"/>
          <p14:tracePt t="31323" x="260350" y="3644900"/>
          <p14:tracePt t="31340" x="254000" y="3613150"/>
          <p14:tracePt t="31357" x="254000" y="3517900"/>
          <p14:tracePt t="31373" x="254000" y="3416300"/>
          <p14:tracePt t="31390" x="260350" y="3308350"/>
          <p14:tracePt t="31407" x="260350" y="3206750"/>
          <p14:tracePt t="31423" x="260350" y="3092450"/>
          <p14:tracePt t="31440" x="260350" y="2984500"/>
          <p14:tracePt t="31456" x="285750" y="2876550"/>
          <p14:tracePt t="31473" x="323850" y="2768600"/>
          <p14:tracePt t="31490" x="374650" y="2616200"/>
          <p14:tracePt t="31507" x="412750" y="2527300"/>
          <p14:tracePt t="31523" x="444500" y="2457450"/>
          <p14:tracePt t="31540" x="469900" y="2343150"/>
          <p14:tracePt t="31557" x="508000" y="2247900"/>
          <p14:tracePt t="31573" x="539750" y="2152650"/>
          <p14:tracePt t="31590" x="622300" y="1993900"/>
          <p14:tracePt t="31607" x="685800" y="1905000"/>
          <p14:tracePt t="31623" x="736600" y="1835150"/>
          <p14:tracePt t="31640" x="774700" y="1790700"/>
          <p14:tracePt t="31656" x="800100" y="1765300"/>
          <p14:tracePt t="31673" x="838200" y="1733550"/>
          <p14:tracePt t="31689" x="850900" y="1720850"/>
          <p14:tracePt t="31706" x="920750" y="1714500"/>
          <p14:tracePt t="31723" x="1016000" y="1720850"/>
          <p14:tracePt t="31740" x="1085850" y="1746250"/>
          <p14:tracePt t="31756" x="1130300" y="1778000"/>
          <p14:tracePt t="31773" x="1168400" y="1816100"/>
          <p14:tracePt t="31790" x="1200150" y="1854200"/>
          <p14:tracePt t="31806" x="1238250" y="1905000"/>
          <p14:tracePt t="31823" x="1270000" y="2000250"/>
          <p14:tracePt t="31840" x="1308100" y="2114550"/>
          <p14:tracePt t="31856" x="1314450" y="2241550"/>
          <p14:tracePt t="31873" x="1314450" y="2393950"/>
          <p14:tracePt t="31890" x="1276350" y="2641600"/>
          <p14:tracePt t="31906" x="1231900" y="2800350"/>
          <p14:tracePt t="31923" x="1174750" y="2959100"/>
          <p14:tracePt t="31939" x="1136650" y="3073400"/>
          <p14:tracePt t="31956" x="1111250" y="3168650"/>
          <p14:tracePt t="31973" x="1079500" y="3238500"/>
          <p14:tracePt t="31990" x="1060450" y="3282950"/>
          <p14:tracePt t="32006" x="1041400" y="3308350"/>
          <p14:tracePt t="32023" x="1041400" y="3321050"/>
          <p14:tracePt t="32073" x="1022350" y="3340100"/>
          <p14:tracePt t="32089" x="1003300" y="3371850"/>
          <p14:tracePt t="32106" x="971550" y="3397250"/>
          <p14:tracePt t="32123" x="939800" y="3429000"/>
          <p14:tracePt t="32139" x="933450" y="3435350"/>
          <p14:tracePt t="32239" x="933450" y="3429000"/>
          <p14:tracePt t="32256" x="952500" y="3403600"/>
          <p14:tracePt t="32273" x="996950" y="3378200"/>
          <p14:tracePt t="32289" x="1092200" y="3340100"/>
          <p14:tracePt t="32306" x="1263650" y="3314700"/>
          <p14:tracePt t="32323" x="1492250" y="3270250"/>
          <p14:tracePt t="32339" x="2012950" y="3105150"/>
          <p14:tracePt t="32356" x="2381250" y="2997200"/>
          <p14:tracePt t="32373" x="2711450" y="2927350"/>
          <p14:tracePt t="32389" x="2965450" y="2882900"/>
          <p14:tracePt t="32406" x="3149600" y="2844800"/>
          <p14:tracePt t="32422" x="3282950" y="2806700"/>
          <p14:tracePt t="32439" x="3429000" y="2762250"/>
          <p14:tracePt t="32456" x="3473450" y="2743200"/>
          <p14:tracePt t="32473" x="3505200" y="2730500"/>
          <p14:tracePt t="32489" x="3530600" y="2730500"/>
          <p14:tracePt t="32506" x="3562350" y="2730500"/>
          <p14:tracePt t="32522" x="3600450" y="2730500"/>
          <p14:tracePt t="32539" x="3721100" y="2774950"/>
          <p14:tracePt t="32556" x="3822700" y="2819400"/>
          <p14:tracePt t="32573" x="3917950" y="2857500"/>
          <p14:tracePt t="32589" x="4032250" y="2933700"/>
          <p14:tracePt t="32606" x="4140200" y="3048000"/>
          <p14:tracePt t="32622" x="4216400" y="3155950"/>
          <p14:tracePt t="32625" x="4235450" y="3206750"/>
          <p14:tracePt t="32639" x="4254500" y="3263900"/>
          <p14:tracePt t="32656" x="4286250" y="3346450"/>
          <p14:tracePt t="32672" x="4305300" y="3505200"/>
          <p14:tracePt t="32689" x="4305300" y="3613150"/>
          <p14:tracePt t="32706" x="4267200" y="3721100"/>
          <p14:tracePt t="32722" x="4210050" y="3848100"/>
          <p14:tracePt t="32739" x="4133850" y="3962400"/>
          <p14:tracePt t="32756" x="3987800" y="4064000"/>
          <p14:tracePt t="32772" x="3943350" y="4076700"/>
          <p14:tracePt t="32789" x="3816350" y="4102100"/>
          <p14:tracePt t="32806" x="3727450" y="4114800"/>
          <p14:tracePt t="32822" x="3632200" y="4102100"/>
          <p14:tracePt t="32839" x="3556000" y="4057650"/>
          <p14:tracePt t="32856" x="3460750" y="3911600"/>
          <p14:tracePt t="32872" x="3397250" y="3778250"/>
          <p14:tracePt t="32888" x="3352800" y="3619500"/>
          <p14:tracePt t="32906" x="3346450" y="3416300"/>
          <p14:tracePt t="32922" x="3384550" y="3168650"/>
          <p14:tracePt t="32938" x="3479800" y="2946400"/>
          <p14:tracePt t="32956" x="3689350" y="2686050"/>
          <p14:tracePt t="32972" x="3746500" y="2628900"/>
          <p14:tracePt t="32988" x="3930650" y="2482850"/>
          <p14:tracePt t="33005" x="3994150" y="2451100"/>
          <p14:tracePt t="33022" x="4032250" y="2432050"/>
          <p14:tracePt t="33038" x="4057650" y="2425700"/>
          <p14:tracePt t="33056" x="4070350" y="2425700"/>
          <p14:tracePt t="33072" x="4095750" y="2432050"/>
          <p14:tracePt t="33088" x="4140200" y="2476500"/>
          <p14:tracePt t="33105" x="4178300" y="2520950"/>
          <p14:tracePt t="33122" x="4210050" y="2584450"/>
          <p14:tracePt t="33138" x="4241800" y="2660650"/>
          <p14:tracePt t="33155" x="4279900" y="2768600"/>
          <p14:tracePt t="33172" x="4324350" y="2933700"/>
          <p14:tracePt t="33188" x="4349750" y="3016250"/>
          <p14:tracePt t="33205" x="4349750" y="3060700"/>
          <p14:tracePt t="33221" x="4349750" y="3086100"/>
          <p14:tracePt t="33238" x="4349750" y="3105150"/>
          <p14:tracePt t="33255" x="4349750" y="3130550"/>
          <p14:tracePt t="33272" x="4349750" y="3149600"/>
          <p14:tracePt t="33288" x="4343400" y="3168650"/>
          <p14:tracePt t="33305" x="4343400" y="3175000"/>
          <p14:tracePt t="33372" x="4337050" y="3187700"/>
          <p14:tracePt t="33388" x="4330700" y="3194050"/>
          <p14:tracePt t="33405" x="4324350" y="3200400"/>
          <p14:tracePt t="33571" x="4318000" y="3213100"/>
          <p14:tracePt t="33588" x="4229100" y="3308350"/>
          <p14:tracePt t="33605" x="4083050" y="3473450"/>
          <p14:tracePt t="33621" x="3790950" y="3695700"/>
          <p14:tracePt t="33638" x="3441700" y="3962400"/>
          <p14:tracePt t="33655" x="3117850" y="4165600"/>
          <p14:tracePt t="33672" x="3035300" y="4210050"/>
          <p14:tracePt t="33688" x="3035300" y="4216400"/>
          <p14:tracePt t="33777" x="3028950" y="4216400"/>
          <p14:tracePt t="33788" x="3003550" y="4178300"/>
          <p14:tracePt t="33805" x="2940050" y="4064000"/>
          <p14:tracePt t="33821" x="2908300" y="3930650"/>
          <p14:tracePt t="33821" x="2889250" y="3867150"/>
          <p14:tracePt t="33838" x="2882900" y="3746500"/>
          <p14:tracePt t="33854" x="2895600" y="3632200"/>
          <p14:tracePt t="33871" x="2933700" y="3505200"/>
          <p14:tracePt t="33888" x="2971800" y="3384550"/>
          <p14:tracePt t="33905" x="3003550" y="3276600"/>
          <p14:tracePt t="33921" x="3060700" y="3098800"/>
          <p14:tracePt t="33937" x="3117850" y="2984500"/>
          <p14:tracePt t="33954" x="3194050" y="2870200"/>
          <p14:tracePt t="33971" x="3238500" y="2781300"/>
          <p14:tracePt t="33988" x="3270250" y="2730500"/>
          <p14:tracePt t="34005" x="3295650" y="2705100"/>
          <p14:tracePt t="34021" x="3333750" y="2660650"/>
          <p14:tracePt t="34038" x="3340100" y="2660650"/>
          <p14:tracePt t="34054" x="3365500" y="2635250"/>
          <p14:tracePt t="34071" x="3397250" y="2609850"/>
          <p14:tracePt t="34087" x="3422650" y="2590800"/>
          <p14:tracePt t="34104" x="3448050" y="2578100"/>
          <p14:tracePt t="34121" x="3549650" y="2546350"/>
          <p14:tracePt t="34138" x="3619500" y="2527300"/>
          <p14:tracePt t="34154" x="3702050" y="2514600"/>
          <p14:tracePt t="34171" x="3784600" y="2514600"/>
          <p14:tracePt t="34187" x="3886200" y="2520950"/>
          <p14:tracePt t="34204" x="3994150" y="2559050"/>
          <p14:tracePt t="34221" x="4108450" y="2597150"/>
          <p14:tracePt t="34238" x="4229100" y="2686050"/>
          <p14:tracePt t="34254" x="4248150" y="2717800"/>
          <p14:tracePt t="34271" x="4298950" y="2794000"/>
          <p14:tracePt t="34287" x="4330700" y="2838450"/>
          <p14:tracePt t="34304" x="4349750" y="2870200"/>
          <p14:tracePt t="34320" x="4368800" y="2901950"/>
          <p14:tracePt t="34337" x="4368800" y="2952750"/>
          <p14:tracePt t="34354" x="4368800" y="3028950"/>
          <p14:tracePt t="34371" x="4318000" y="3194050"/>
          <p14:tracePt t="34387" x="4286250" y="3302000"/>
          <p14:tracePt t="34404" x="4235450" y="3416300"/>
          <p14:tracePt t="34420" x="4203700" y="3524250"/>
          <p14:tracePt t="34438" x="4165600" y="3632200"/>
          <p14:tracePt t="34454" x="4127500" y="3733800"/>
          <p14:tracePt t="34470" x="4083050" y="3829050"/>
          <p14:tracePt t="34487" x="4064000" y="3854450"/>
          <p14:tracePt t="34504" x="4038600" y="3879850"/>
          <p14:tracePt t="34520" x="4038600" y="3886200"/>
          <p14:tracePt t="34587" x="4025900" y="3886200"/>
          <p14:tracePt t="34604" x="3987800" y="3879850"/>
          <p14:tracePt t="34620" x="3943350" y="3873500"/>
          <p14:tracePt t="34637" x="3898900" y="3860800"/>
          <p14:tracePt t="34654" x="3867150" y="3860800"/>
          <p14:tracePt t="34656" x="3854450" y="3860800"/>
          <p14:tracePt t="34670" x="3848100" y="3854450"/>
          <p14:tracePt t="34687" x="3835400" y="3854450"/>
          <p14:tracePt t="34704" x="3835400" y="3848100"/>
          <p14:tracePt t="34720" x="3816350" y="3829050"/>
          <p14:tracePt t="34737" x="3797300" y="3803650"/>
          <p14:tracePt t="34753" x="3784600" y="3771900"/>
          <p14:tracePt t="34770" x="3778250" y="3746500"/>
          <p14:tracePt t="34787" x="3778250" y="3689350"/>
          <p14:tracePt t="34903" x="3790950" y="3702050"/>
          <p14:tracePt t="34920" x="3803650" y="3727450"/>
          <p14:tracePt t="34937" x="3829050" y="3822700"/>
          <p14:tracePt t="34954" x="3835400" y="3879850"/>
          <p14:tracePt t="34970" x="3835400" y="3937000"/>
          <p14:tracePt t="34987" x="3835400" y="4025900"/>
          <p14:tracePt t="35003" x="3835400" y="4064000"/>
          <p14:tracePt t="35020" x="3810000" y="4178300"/>
          <p14:tracePt t="35036" x="3778250" y="4248150"/>
          <p14:tracePt t="35054" x="3752850" y="4279900"/>
          <p14:tracePt t="35070" x="3740150" y="4286250"/>
          <p14:tracePt t="42334" x="3784600" y="4273550"/>
          <p14:tracePt t="42346" x="3835400" y="4254500"/>
          <p14:tracePt t="42363" x="3886200" y="4254500"/>
          <p14:tracePt t="42396" x="3898900" y="4260850"/>
          <p14:tracePt t="42413" x="3898900" y="4273550"/>
          <p14:tracePt t="42430" x="3860800" y="4273550"/>
          <p14:tracePt t="42446" x="3771900" y="4267200"/>
          <p14:tracePt t="42463" x="3530600" y="4216400"/>
          <p14:tracePt t="42480" x="3378200" y="4178300"/>
          <p14:tracePt t="42496" x="3219450" y="4140200"/>
          <p14:tracePt t="42513" x="3060700" y="4127500"/>
          <p14:tracePt t="42530" x="2946400" y="4121150"/>
          <p14:tracePt t="42546" x="2794000" y="4108450"/>
          <p14:tracePt t="42563" x="2559050" y="4146550"/>
          <p14:tracePt t="42579" x="2457450" y="4165600"/>
          <p14:tracePt t="42596" x="2133600" y="4229100"/>
          <p14:tracePt t="42613" x="1892300" y="4267200"/>
          <p14:tracePt t="42629" x="1619250" y="4311650"/>
          <p14:tracePt t="42646" x="1390650" y="4356100"/>
          <p14:tracePt t="42663" x="1231900" y="4394200"/>
          <p14:tracePt t="42679" x="1117600" y="4438650"/>
          <p14:tracePt t="42696" x="1022350" y="4533900"/>
          <p14:tracePt t="42713" x="990600" y="4597400"/>
          <p14:tracePt t="42729" x="971550" y="4692650"/>
          <p14:tracePt t="42746" x="971550" y="4794250"/>
          <p14:tracePt t="42763" x="984250" y="4902200"/>
          <p14:tracePt t="42779" x="1028700" y="5054600"/>
          <p14:tracePt t="42796" x="1066800" y="5149850"/>
          <p14:tracePt t="42813" x="1098550" y="5226050"/>
          <p14:tracePt t="42829" x="1136650" y="5289550"/>
          <p14:tracePt t="42846" x="1174750" y="5327650"/>
          <p14:tracePt t="42862" x="1257300" y="5359400"/>
          <p14:tracePt t="42879" x="1422400" y="5397500"/>
          <p14:tracePt t="42896" x="1524000" y="5403850"/>
          <p14:tracePt t="42912" x="1631950" y="5403850"/>
          <p14:tracePt t="42929" x="1733550" y="5403850"/>
          <p14:tracePt t="42946" x="1854200" y="5372100"/>
          <p14:tracePt t="42962" x="1974850" y="5346700"/>
          <p14:tracePt t="42979" x="2095500" y="5308600"/>
          <p14:tracePt t="42996" x="2241550" y="5257800"/>
          <p14:tracePt t="43012" x="2266950" y="5226050"/>
          <p14:tracePt t="43029" x="2292350" y="5207000"/>
          <p14:tracePt t="43046" x="2298700" y="5194300"/>
          <p14:tracePt t="43062" x="2305050" y="5181600"/>
          <p14:tracePt t="43079" x="2305050" y="5156200"/>
          <p14:tracePt t="43096" x="2292350" y="5124450"/>
          <p14:tracePt t="43112" x="2286000" y="5092700"/>
          <p14:tracePt t="43129" x="2279650" y="5073650"/>
          <p14:tracePt t="43146" x="2279650" y="5060950"/>
          <p14:tracePt t="43162" x="2273300" y="5048250"/>
          <p14:tracePt t="43179" x="2266950" y="5022850"/>
          <p14:tracePt t="43196" x="2247900" y="4991100"/>
          <p14:tracePt t="43212" x="2203450" y="4953000"/>
          <p14:tracePt t="43229" x="2178050" y="4933950"/>
          <p14:tracePt t="43246" x="2139950" y="4914900"/>
          <p14:tracePt t="43262" x="2076450" y="4883150"/>
          <p14:tracePt t="43279" x="2012950" y="4857750"/>
          <p14:tracePt t="43296" x="1955800" y="4851400"/>
          <p14:tracePt t="43312" x="1911350" y="4851400"/>
          <p14:tracePt t="43329" x="1835150" y="4864100"/>
          <p14:tracePt t="43346" x="1797050" y="4889500"/>
          <p14:tracePt t="43362" x="1752600" y="4902200"/>
          <p14:tracePt t="43379" x="1708150" y="4914900"/>
          <p14:tracePt t="43396" x="1682750" y="4927600"/>
          <p14:tracePt t="43412" x="1657350" y="4946650"/>
          <p14:tracePt t="43428" x="1631950" y="4972050"/>
          <p14:tracePt t="43445" x="1600200" y="5029200"/>
          <p14:tracePt t="43462" x="1593850" y="5060950"/>
          <p14:tracePt t="43478" x="1593850" y="5086350"/>
          <p14:tracePt t="43496" x="1606550" y="5111750"/>
          <p14:tracePt t="43512" x="1631950" y="5143500"/>
          <p14:tracePt t="43528" x="1657350" y="5168900"/>
          <p14:tracePt t="43545" x="1720850" y="5213350"/>
          <p14:tracePt t="43562" x="1803400" y="5226050"/>
          <p14:tracePt t="43578" x="1911350" y="5238750"/>
          <p14:tracePt t="43595" x="2025650" y="5238750"/>
          <p14:tracePt t="43612" x="2159000" y="5232400"/>
          <p14:tracePt t="43628" x="2273300" y="5213350"/>
          <p14:tracePt t="43645" x="2381250" y="5194300"/>
          <p14:tracePt t="43662" x="2463800" y="5175250"/>
          <p14:tracePt t="43678" x="2501900" y="5156200"/>
          <p14:tracePt t="43695" x="2520950" y="5143500"/>
          <p14:tracePt t="43712" x="2527300" y="5130800"/>
          <p14:tracePt t="43728" x="2533650" y="5111750"/>
          <p14:tracePt t="43778" x="2533650" y="5105400"/>
          <p14:tracePt t="43795" x="2527300" y="5073650"/>
          <p14:tracePt t="43812" x="2514600" y="5060950"/>
          <p14:tracePt t="43828" x="2508250" y="5054600"/>
          <p14:tracePt t="43845" x="2495550" y="5054600"/>
          <p14:tracePt t="43861" x="2470150" y="5054600"/>
          <p14:tracePt t="43878" x="2419350" y="5054600"/>
          <p14:tracePt t="43895" x="2393950" y="5054600"/>
          <p14:tracePt t="43911" x="2368550" y="5054600"/>
          <p14:tracePt t="43928" x="2362200" y="5054600"/>
          <p14:tracePt t="43967" x="2355850" y="5054600"/>
          <p14:tracePt t="43978" x="2355850" y="5060950"/>
          <p14:tracePt t="43995" x="2349500" y="5086350"/>
          <p14:tracePt t="44012" x="2349500" y="5099050"/>
          <p14:tracePt t="44028" x="2349500" y="5124450"/>
          <p14:tracePt t="44045" x="2349500" y="5156200"/>
          <p14:tracePt t="44061" x="2355850" y="5175250"/>
          <p14:tracePt t="44078" x="2362200" y="5194300"/>
          <p14:tracePt t="44095" x="2368550" y="5213350"/>
          <p14:tracePt t="44112" x="2368550" y="5219700"/>
          <p14:tracePt t="44128" x="2374900" y="5226050"/>
          <p14:tracePt t="44144" x="2374900" y="5238750"/>
          <p14:tracePt t="44211" x="2374900" y="5245100"/>
          <p14:tracePt t="44261" x="2381250" y="5245100"/>
          <p14:tracePt t="44278" x="2393950" y="5245100"/>
          <p14:tracePt t="44295" x="2413000" y="5238750"/>
          <p14:tracePt t="44344" x="2413000" y="5232400"/>
          <p14:tracePt t="46837" x="2444750" y="5245100"/>
          <p14:tracePt t="46846" x="2546350" y="5289550"/>
          <p14:tracePt t="46859" x="2717800" y="5359400"/>
          <p14:tracePt t="46875" x="3829050" y="5543550"/>
          <p14:tracePt t="46892" x="4813300" y="5581650"/>
          <p14:tracePt t="46908" x="5575300" y="5619750"/>
          <p14:tracePt t="46925" x="5803900" y="5562600"/>
          <p14:tracePt t="46942" x="5930900" y="5473700"/>
          <p14:tracePt t="46959" x="6076950" y="5353050"/>
          <p14:tracePt t="46975" x="6242050" y="5226050"/>
          <p14:tracePt t="46975" x="6324600" y="5156200"/>
          <p14:tracePt t="46992" x="6451600" y="5035550"/>
          <p14:tracePt t="47009" x="6508750" y="4946650"/>
          <p14:tracePt t="47025" x="6546850" y="4826000"/>
          <p14:tracePt t="47042" x="6572250" y="4629150"/>
          <p14:tracePt t="47059" x="6616700" y="4400550"/>
          <p14:tracePt t="47076" x="6648450" y="4184650"/>
          <p14:tracePt t="47092" x="6680200" y="3987800"/>
          <p14:tracePt t="47108" x="6711950" y="3752850"/>
          <p14:tracePt t="47126" x="6686550" y="3632200"/>
          <p14:tracePt t="47142" x="6648450" y="3524250"/>
          <p14:tracePt t="47158" x="6597650" y="3352800"/>
          <p14:tracePt t="47176" x="6489700" y="3073400"/>
          <p14:tracePt t="47192" x="6388100" y="2927350"/>
          <p14:tracePt t="47208" x="6311900" y="2806700"/>
          <p14:tracePt t="47225" x="6248400" y="2743200"/>
          <p14:tracePt t="47242" x="6223000" y="2698750"/>
          <p14:tracePt t="47258" x="6184900" y="2673350"/>
          <p14:tracePt t="47275" x="6051550" y="2673350"/>
          <p14:tracePt t="47292" x="5981700" y="2692400"/>
          <p14:tracePt t="47308" x="5695950" y="2806700"/>
          <p14:tracePt t="47325" x="5429250" y="2895600"/>
          <p14:tracePt t="47342" x="5137150" y="3041650"/>
          <p14:tracePt t="47358" x="4832350" y="3168650"/>
          <p14:tracePt t="47375" x="4527550" y="3289300"/>
          <p14:tracePt t="47392" x="4241800" y="3422650"/>
          <p14:tracePt t="47408" x="3994150" y="3606800"/>
          <p14:tracePt t="47425" x="3937000" y="3714750"/>
          <p14:tracePt t="47442" x="3956050" y="3835400"/>
          <p14:tracePt t="47458" x="4057650" y="3956050"/>
          <p14:tracePt t="47475" x="4197350" y="4089400"/>
          <p14:tracePt t="47491" x="4292600" y="4203700"/>
          <p14:tracePt t="47508" x="4330700" y="4298950"/>
          <p14:tracePt t="47525" x="4292600" y="4330700"/>
          <p14:tracePt t="47542" x="4210050" y="4368800"/>
          <p14:tracePt t="47558" x="4076700" y="4406900"/>
          <p14:tracePt t="47575" x="3917950" y="4457700"/>
          <p14:tracePt t="47592" x="3752850" y="4533900"/>
          <p14:tracePt t="47608" x="3638550" y="4629150"/>
          <p14:tracePt t="47625" x="3619500" y="4654550"/>
          <p14:tracePt t="47642" x="3619500" y="4673600"/>
          <p14:tracePt t="47658" x="3644900" y="4679950"/>
          <p14:tracePt t="47675" x="3670300" y="4673600"/>
          <p14:tracePt t="47692" x="3733800" y="4635500"/>
          <p14:tracePt t="47708" x="3848100" y="4527550"/>
          <p14:tracePt t="47710" x="3924300" y="4464050"/>
          <p14:tracePt t="47724" x="4076700" y="4298950"/>
          <p14:tracePt t="47741" x="4273550" y="4057650"/>
          <p14:tracePt t="47758" x="4432300" y="3759200"/>
          <p14:tracePt t="47775" x="4521200" y="3454400"/>
          <p14:tracePt t="47791" x="4552950" y="3206750"/>
          <p14:tracePt t="47808" x="4540250" y="3067050"/>
          <p14:tracePt t="47825" x="4483100" y="2914650"/>
          <p14:tracePt t="47841" x="4438650" y="2870200"/>
          <p14:tracePt t="47858" x="4381500" y="2844800"/>
          <p14:tracePt t="47875" x="4305300" y="2819400"/>
          <p14:tracePt t="47891" x="4203700" y="2819400"/>
          <p14:tracePt t="47908" x="4095750" y="2832100"/>
          <p14:tracePt t="47925" x="3924300" y="2921000"/>
          <p14:tracePt t="47941" x="3784600" y="3028950"/>
          <p14:tracePt t="47958" x="3644900" y="3149600"/>
          <p14:tracePt t="47975" x="3536950" y="3270250"/>
          <p14:tracePt t="47991" x="3479800" y="3359150"/>
          <p14:tracePt t="48008" x="3473450" y="3390900"/>
          <p14:tracePt t="48025" x="3492500" y="3397250"/>
          <p14:tracePt t="48041" x="3606800" y="3378200"/>
          <p14:tracePt t="48057" x="3714750" y="3327400"/>
          <p14:tracePt t="48075" x="3829050" y="3295650"/>
          <p14:tracePt t="48091" x="3892550" y="3263900"/>
          <p14:tracePt t="48108" x="3917950" y="3232150"/>
          <p14:tracePt t="48125" x="3924300" y="3213100"/>
          <p14:tracePt t="48141" x="3911600" y="3213100"/>
          <p14:tracePt t="48157" x="3879850" y="3213100"/>
          <p14:tracePt t="48175" x="3797300" y="3244850"/>
          <p14:tracePt t="48191" x="3721100" y="3276600"/>
          <p14:tracePt t="48208" x="3689350" y="3308350"/>
          <p14:tracePt t="48225" x="3683000" y="3333750"/>
          <p14:tracePt t="48241" x="3689350" y="3346450"/>
          <p14:tracePt t="48257" x="3708400" y="3346450"/>
          <p14:tracePt t="48274" x="3752850" y="3333750"/>
          <p14:tracePt t="48291" x="3778250" y="3308350"/>
          <p14:tracePt t="48308" x="3803650" y="3276600"/>
          <p14:tracePt t="48325" x="3829050" y="3257550"/>
          <p14:tracePt t="48341" x="3829050" y="3244850"/>
          <p14:tracePt t="48357" x="3829050" y="3213100"/>
          <p14:tracePt t="48375" x="3822700" y="3206750"/>
          <p14:tracePt t="48391" x="3810000" y="3206750"/>
          <p14:tracePt t="48408" x="3790950" y="3225800"/>
          <p14:tracePt t="48424" x="3771900" y="3251200"/>
          <p14:tracePt t="48441" x="3759200" y="3270250"/>
          <p14:tracePt t="48457" x="3752850" y="3302000"/>
          <p14:tracePt t="48491" x="3746500" y="3308350"/>
          <p14:tracePt t="48524" x="3740150" y="3308350"/>
          <p14:tracePt t="48541" x="3663950" y="3289300"/>
          <p14:tracePt t="48557" x="3530600" y="3276600"/>
          <p14:tracePt t="48574" x="3327400" y="3270250"/>
          <p14:tracePt t="48590" x="3009900" y="3289300"/>
          <p14:tracePt t="48607" x="2825750" y="3333750"/>
          <p14:tracePt t="48624" x="2679700" y="3371850"/>
          <p14:tracePt t="48640" x="2559050" y="3397250"/>
          <p14:tracePt t="48657" x="2476500" y="3409950"/>
          <p14:tracePt t="48674" x="2432050" y="3409950"/>
          <p14:tracePt t="48690" x="2393950" y="3409950"/>
          <p14:tracePt t="48707" x="2368550" y="3409950"/>
          <p14:tracePt t="48724" x="2343150" y="3409950"/>
          <p14:tracePt t="48740" x="2317750" y="3416300"/>
          <p14:tracePt t="48757" x="2279650" y="3422650"/>
          <p14:tracePt t="48774" x="2222500" y="3429000"/>
          <p14:tracePt t="48790" x="2108200" y="3454400"/>
          <p14:tracePt t="48807" x="2000250" y="3460750"/>
          <p14:tracePt t="48823" x="1898650" y="3473450"/>
          <p14:tracePt t="48840" x="1809750" y="3473450"/>
          <p14:tracePt t="48857" x="1758950" y="3467100"/>
          <p14:tracePt t="48873" x="1733550" y="3454400"/>
          <p14:tracePt t="48891" x="1714500" y="3448050"/>
          <p14:tracePt t="48907" x="1676400" y="3422650"/>
          <p14:tracePt t="48924" x="1651000" y="3416300"/>
          <p14:tracePt t="48940" x="1631950" y="3416300"/>
          <p14:tracePt t="48957" x="1606550" y="3416300"/>
          <p14:tracePt t="48973" x="1587500" y="3416300"/>
          <p14:tracePt t="48990" x="1562100" y="3416300"/>
          <p14:tracePt t="49007" x="1536700" y="3416300"/>
          <p14:tracePt t="49023" x="1498600" y="3416300"/>
          <p14:tracePt t="49040" x="1473200" y="3416300"/>
          <p14:tracePt t="49057" x="1454150" y="3422650"/>
          <p14:tracePt t="49073" x="1428750" y="3429000"/>
          <p14:tracePt t="49090" x="1409700" y="3429000"/>
          <p14:tracePt t="49107" x="1384300" y="3441700"/>
          <p14:tracePt t="49123" x="1358900" y="3441700"/>
          <p14:tracePt t="49156" x="1352550" y="3441700"/>
          <p14:tracePt t="49206" x="1346200" y="3441700"/>
          <p14:tracePt t="49223" x="1339850" y="3448050"/>
          <p14:tracePt t="49240" x="1314450" y="3460750"/>
          <p14:tracePt t="49256" x="1301750" y="3473450"/>
          <p14:tracePt t="49273" x="1289050" y="3479800"/>
          <p14:tracePt t="49309" x="1282700" y="3479800"/>
          <p14:tracePt t="49339" x="1238250" y="3448050"/>
          <p14:tracePt t="49356" x="1212850" y="3422650"/>
          <p14:tracePt t="49373" x="1187450" y="3390900"/>
          <p14:tracePt t="49390" x="1168400" y="3365500"/>
          <p14:tracePt t="49406" x="1143000" y="3340100"/>
          <p14:tracePt t="49423" x="1117600" y="3302000"/>
          <p14:tracePt t="49440" x="1098550" y="3276600"/>
          <p14:tracePt t="49456" x="1073150" y="3225800"/>
          <p14:tracePt t="49473" x="1054100" y="3168650"/>
          <p14:tracePt t="49489" x="1028700" y="3130550"/>
          <p14:tracePt t="49506" x="1016000" y="3092450"/>
          <p14:tracePt t="49523" x="1003300" y="3035300"/>
          <p14:tracePt t="49539" x="1003300" y="2984500"/>
          <p14:tracePt t="49556" x="1003300" y="2933700"/>
          <p14:tracePt t="49573" x="1003300" y="2901950"/>
          <p14:tracePt t="49589" x="1016000" y="2857500"/>
          <p14:tracePt t="49606" x="1028700" y="2813050"/>
          <p14:tracePt t="49622" x="1054100" y="2762250"/>
          <p14:tracePt t="49639" x="1073150" y="2711450"/>
          <p14:tracePt t="49656" x="1073150" y="2679700"/>
          <p14:tracePt t="49673" x="1079500" y="2641600"/>
          <p14:tracePt t="49690" x="1092200" y="2609850"/>
          <p14:tracePt t="49706" x="1104900" y="2584450"/>
          <p14:tracePt t="49723" x="1117600" y="2559050"/>
          <p14:tracePt t="49739" x="1130300" y="2533650"/>
          <p14:tracePt t="49756" x="1143000" y="2495550"/>
          <p14:tracePt t="49773" x="1149350" y="2470150"/>
          <p14:tracePt t="49789" x="1155700" y="2451100"/>
          <p14:tracePt t="49806" x="1168400" y="2444750"/>
          <p14:tracePt t="49823" x="1168400" y="2432050"/>
          <p14:tracePt t="49839" x="1168400" y="2419350"/>
          <p14:tracePt t="49856" x="1174750" y="2406650"/>
          <p14:tracePt t="49873" x="1174750" y="2368550"/>
          <p14:tracePt t="49889" x="1174750" y="2343150"/>
          <p14:tracePt t="49906" x="1174750" y="2317750"/>
          <p14:tracePt t="49923" x="1174750" y="2292350"/>
          <p14:tracePt t="49939" x="1174750" y="2273300"/>
          <p14:tracePt t="49956" x="1174750" y="2254250"/>
          <p14:tracePt t="49972" x="1174750" y="2222500"/>
          <p14:tracePt t="49989" x="1174750" y="2216150"/>
          <p14:tracePt t="50006" x="1174750" y="2197100"/>
          <p14:tracePt t="50022" x="1174750" y="2171700"/>
          <p14:tracePt t="50039" x="1174750" y="2152650"/>
          <p14:tracePt t="50075" x="1174750" y="2133600"/>
          <p14:tracePt t="50089" x="1174750" y="2114550"/>
          <p14:tracePt t="50105" x="1174750" y="2089150"/>
          <p14:tracePt t="50123" x="1181100" y="2082800"/>
          <p14:tracePt t="50139" x="1181100" y="2063750"/>
          <p14:tracePt t="50156" x="1181100" y="2038350"/>
          <p14:tracePt t="50173" x="1187450" y="2012950"/>
          <p14:tracePt t="50190" x="1193800" y="1993900"/>
          <p14:tracePt t="50205" x="1200150" y="1968500"/>
          <p14:tracePt t="50222" x="1200150" y="1955800"/>
          <p14:tracePt t="50239" x="1200150" y="1936750"/>
          <p14:tracePt t="50256" x="1200150" y="1930400"/>
          <p14:tracePt t="50273" x="1200150" y="1905000"/>
          <p14:tracePt t="50289" x="1200150" y="1854200"/>
          <p14:tracePt t="50305" x="1193800" y="1841500"/>
          <p14:tracePt t="50322" x="1162050" y="1784350"/>
          <p14:tracePt t="50339" x="1136650" y="1752600"/>
          <p14:tracePt t="50356" x="1104900" y="1733550"/>
          <p14:tracePt t="50373" x="1085850" y="1733550"/>
          <p14:tracePt t="50389" x="1060450" y="1733550"/>
          <p14:tracePt t="50405" x="1028700" y="1752600"/>
          <p14:tracePt t="50422" x="1003300" y="1790700"/>
          <p14:tracePt t="50439" x="971550" y="1841500"/>
          <p14:tracePt t="50456" x="933450" y="1924050"/>
          <p14:tracePt t="50472" x="901700" y="2025650"/>
          <p14:tracePt t="50489" x="876300" y="2108200"/>
          <p14:tracePt t="50505" x="869950" y="2178050"/>
          <p14:tracePt t="50506" x="876300" y="2203450"/>
          <p14:tracePt t="50522" x="901700" y="2235200"/>
          <p14:tracePt t="50539" x="939800" y="2254250"/>
          <p14:tracePt t="50556" x="977900" y="2254250"/>
          <p14:tracePt t="50572" x="1054100" y="2228850"/>
          <p14:tracePt t="50588" x="1162050" y="2184400"/>
          <p14:tracePt t="50606" x="1295400" y="2051050"/>
          <p14:tracePt t="50622" x="1308100" y="1968500"/>
          <p14:tracePt t="50639" x="1308100" y="1892300"/>
          <p14:tracePt t="50655" x="1270000" y="1835150"/>
          <p14:tracePt t="50672" x="1219200" y="1816100"/>
          <p14:tracePt t="50688" x="1168400" y="1809750"/>
          <p14:tracePt t="50706" x="1111250" y="1847850"/>
          <p14:tracePt t="50722" x="1066800" y="1936750"/>
          <p14:tracePt t="50738" x="1035050" y="2038350"/>
          <p14:tracePt t="50755" x="1022350" y="2114550"/>
          <p14:tracePt t="50772" x="1047750" y="2171700"/>
          <p14:tracePt t="50788" x="1111250" y="2203450"/>
          <p14:tracePt t="50805" x="1206500" y="2209800"/>
          <p14:tracePt t="50821" x="1314450" y="2171700"/>
          <p14:tracePt t="50838" x="1339850" y="2101850"/>
          <p14:tracePt t="50855" x="1327150" y="2006600"/>
          <p14:tracePt t="50872" x="1263650" y="1936750"/>
          <p14:tracePt t="50888" x="1193800" y="1911350"/>
          <p14:tracePt t="50906" x="1143000" y="1911350"/>
          <p14:tracePt t="50922" x="1022350" y="2019300"/>
          <p14:tracePt t="50938" x="933450" y="2133600"/>
          <p14:tracePt t="50955" x="901700" y="2247900"/>
          <p14:tracePt t="50972" x="889000" y="2292350"/>
          <p14:tracePt t="50988" x="908050" y="2324100"/>
          <p14:tracePt t="51005" x="939800" y="2330450"/>
          <p14:tracePt t="51022" x="1028700" y="2317750"/>
          <p14:tracePt t="51038" x="1098550" y="2273300"/>
          <p14:tracePt t="51055" x="1117600" y="2222500"/>
          <p14:tracePt t="51072" x="1111250" y="2197100"/>
          <p14:tracePt t="51088" x="1073150" y="2165350"/>
          <p14:tracePt t="51105" x="1041400" y="2152650"/>
          <p14:tracePt t="51122" x="1022350" y="2152650"/>
          <p14:tracePt t="51138" x="1016000" y="2152650"/>
          <p14:tracePt t="51155" x="1009650" y="2171700"/>
          <p14:tracePt t="51171" x="1009650" y="2178050"/>
          <p14:tracePt t="51188" x="1009650" y="2203450"/>
          <p14:tracePt t="51299" x="1009650" y="2197100"/>
          <p14:tracePt t="51538" x="1009650" y="2190750"/>
          <p14:tracePt t="51555" x="1016000" y="2184400"/>
          <p14:tracePt t="51571" x="1016000" y="2178050"/>
          <p14:tracePt t="51588" x="1022350" y="2171700"/>
          <p14:tracePt t="51621" x="1022350" y="2165350"/>
          <p14:tracePt t="51793" x="1022350" y="2159000"/>
          <p14:tracePt t="51932" x="1022350" y="2152650"/>
          <p14:tracePt t="51947" x="1022350" y="2146300"/>
          <p14:tracePt t="51970" x="1009650" y="2108200"/>
          <p14:tracePt t="51987" x="1003300" y="2089150"/>
          <p14:tracePt t="52004" x="996950" y="2076450"/>
          <p14:tracePt t="52021" x="996950" y="2070100"/>
          <p14:tracePt t="52070" x="990600" y="2063750"/>
          <p14:tracePt t="52087" x="990600" y="2044700"/>
          <p14:tracePt t="52104" x="984250" y="2019300"/>
          <p14:tracePt t="52121" x="984250" y="1993900"/>
          <p14:tracePt t="52138" x="984250" y="1981200"/>
          <p14:tracePt t="52154" x="984250" y="1962150"/>
          <p14:tracePt t="52170" x="984250" y="1936750"/>
          <p14:tracePt t="52187" x="977900" y="1911350"/>
          <p14:tracePt t="52204" x="971550" y="1892300"/>
          <p14:tracePt t="52221" x="965200" y="1873250"/>
          <p14:tracePt t="52237" x="958850" y="1866900"/>
          <p14:tracePt t="52321" x="939800" y="1866900"/>
          <p14:tracePt t="52337" x="920750" y="1873250"/>
          <p14:tracePt t="52354" x="895350" y="1898650"/>
          <p14:tracePt t="52370" x="857250" y="1924050"/>
          <p14:tracePt t="52387" x="819150" y="1974850"/>
          <p14:tracePt t="52404" x="800100" y="2025650"/>
          <p14:tracePt t="52420" x="787400" y="2082800"/>
          <p14:tracePt t="52437" x="793750" y="2139950"/>
          <p14:tracePt t="52454" x="800100" y="2209800"/>
          <p14:tracePt t="52470" x="806450" y="2266950"/>
          <p14:tracePt t="52487" x="838200" y="2330450"/>
          <p14:tracePt t="52503" x="857250" y="2343150"/>
          <p14:tracePt t="52520" x="939800" y="2387600"/>
          <p14:tracePt t="52537" x="996950" y="2393950"/>
          <p14:tracePt t="52554" x="1041400" y="2393950"/>
          <p14:tracePt t="52570" x="1079500" y="2381250"/>
          <p14:tracePt t="52587" x="1136650" y="2336800"/>
          <p14:tracePt t="52604" x="1174750" y="2311400"/>
          <p14:tracePt t="52620" x="1206500" y="2266950"/>
          <p14:tracePt t="52637" x="1225550" y="2209800"/>
          <p14:tracePt t="52654" x="1225550" y="2127250"/>
          <p14:tracePt t="52670" x="1206500" y="2019300"/>
          <p14:tracePt t="52687" x="1187450" y="1949450"/>
          <p14:tracePt t="52704" x="1162050" y="1924050"/>
          <p14:tracePt t="52753" x="1155700" y="1924050"/>
          <p14:tracePt t="52770" x="1149350" y="1936750"/>
          <p14:tracePt t="52786" x="1123950" y="1962150"/>
          <p14:tracePt t="52803" x="1092200" y="1993900"/>
          <p14:tracePt t="52820" x="1066800" y="2019300"/>
          <p14:tracePt t="52837" x="1054100" y="2038350"/>
          <p14:tracePt t="52853" x="1047750" y="2044700"/>
          <p14:tracePt t="52869" x="1047750" y="2051050"/>
          <p14:tracePt t="52886" x="1047750" y="2063750"/>
          <p14:tracePt t="53053" x="1047750" y="2057400"/>
          <p14:tracePt t="53069" x="1047750" y="2051050"/>
          <p14:tracePt t="53087" x="1047750" y="2044700"/>
          <p14:tracePt t="53103" x="1047750" y="2032000"/>
          <p14:tracePt t="53120" x="1047750" y="2019300"/>
          <p14:tracePt t="53137" x="1047750" y="2012950"/>
          <p14:tracePt t="53322" x="1047750" y="2006600"/>
          <p14:tracePt t="54335" x="1047750" y="2000250"/>
          <p14:tracePt t="54355" x="1054100" y="2000250"/>
          <p14:tracePt t="54369" x="1060450" y="2000250"/>
          <p14:tracePt t="54385" x="1066800" y="2000250"/>
          <p14:tracePt t="54402" x="1079500" y="2000250"/>
          <p14:tracePt t="54419" x="1092200" y="2019300"/>
          <p14:tracePt t="54435" x="1117600" y="2025650"/>
          <p14:tracePt t="54451" x="1130300" y="2038350"/>
          <p14:tracePt t="54468" x="1149350" y="2057400"/>
          <p14:tracePt t="54485" x="1168400" y="2063750"/>
          <p14:tracePt t="54502" x="1168400" y="2070100"/>
          <p14:tracePt t="54518" x="1181100" y="2076450"/>
          <p14:tracePt t="54535" x="1193800" y="2089150"/>
          <p14:tracePt t="54551" x="1212850" y="2095500"/>
          <p14:tracePt t="54568" x="1225550" y="2108200"/>
          <p14:tracePt t="54585" x="1231900" y="2108200"/>
          <p14:tracePt t="54602" x="1238250" y="2108200"/>
          <p14:tracePt t="54618" x="1244600" y="2108200"/>
          <p14:tracePt t="54635" x="1257300" y="2108200"/>
          <p14:tracePt t="54651" x="1270000" y="2114550"/>
          <p14:tracePt t="54668" x="1289050" y="2127250"/>
          <p14:tracePt t="54685" x="1314450" y="2152650"/>
          <p14:tracePt t="54702" x="1339850" y="2178050"/>
          <p14:tracePt t="54704" x="1358900" y="2190750"/>
          <p14:tracePt t="54718" x="1371600" y="2209800"/>
          <p14:tracePt t="54735" x="1409700" y="2241550"/>
          <p14:tracePt t="54751" x="1422400" y="2254250"/>
          <p14:tracePt t="54768" x="1428750" y="2254250"/>
          <p14:tracePt t="54835" x="1441450" y="2247900"/>
          <p14:tracePt t="54851" x="1479550" y="2216150"/>
          <p14:tracePt t="54868" x="1511300" y="2184400"/>
          <p14:tracePt t="54885" x="1536700" y="2159000"/>
          <p14:tracePt t="54901" x="1562100" y="2133600"/>
          <p14:tracePt t="54918" x="1581150" y="2108200"/>
          <p14:tracePt t="54935" x="1593850" y="2082800"/>
          <p14:tracePt t="54951" x="1600200" y="2057400"/>
          <p14:tracePt t="54968" x="1600200" y="2044700"/>
          <p14:tracePt t="54985" x="1600200" y="2032000"/>
          <p14:tracePt t="55001" x="1600200" y="2019300"/>
          <p14:tracePt t="55017" x="1600200" y="2006600"/>
          <p14:tracePt t="55051" x="1600200" y="2000250"/>
          <p14:tracePt t="55089" x="1600200" y="1993900"/>
          <p14:tracePt t="55236" x="1593850" y="2006600"/>
          <p14:tracePt t="55251" x="1574800" y="2032000"/>
          <p14:tracePt t="55268" x="1562100" y="2057400"/>
          <p14:tracePt t="55284" x="1555750" y="2082800"/>
          <p14:tracePt t="55301" x="1549400" y="2101850"/>
          <p14:tracePt t="55317" x="1543050" y="2114550"/>
          <p14:tracePt t="55334" x="1543050" y="2120900"/>
          <p14:tracePt t="55397" x="1543050" y="2101850"/>
          <p14:tracePt t="55417" x="1543050" y="2044700"/>
          <p14:tracePt t="55434" x="1524000" y="1955800"/>
          <p14:tracePt t="55451" x="1524000" y="1905000"/>
          <p14:tracePt t="55467" x="1511300" y="1847850"/>
          <p14:tracePt t="55484" x="1504950" y="1797050"/>
          <p14:tracePt t="55501" x="1492250" y="1771650"/>
          <p14:tracePt t="55518" x="1485900" y="1746250"/>
          <p14:tracePt t="55534" x="1479550" y="1739900"/>
          <p14:tracePt t="55567" x="1473200" y="1739900"/>
          <p14:tracePt t="55584" x="1473200" y="1803400"/>
          <p14:tracePt t="55601" x="1473200" y="1892300"/>
          <p14:tracePt t="55618" x="1485900" y="1974850"/>
          <p14:tracePt t="55634" x="1498600" y="2025650"/>
          <p14:tracePt t="55651" x="1536700" y="2082800"/>
          <p14:tracePt t="55667" x="1568450" y="2101850"/>
          <p14:tracePt t="55684" x="1593850" y="2127250"/>
          <p14:tracePt t="55701" x="1600200" y="2127250"/>
          <p14:tracePt t="55767" x="1625600" y="2101850"/>
          <p14:tracePt t="55784" x="1638300" y="2063750"/>
          <p14:tracePt t="55801" x="1644650" y="2032000"/>
          <p14:tracePt t="55817" x="1651000" y="2012950"/>
          <p14:tracePt t="55834" x="1651000" y="2006600"/>
          <p14:tracePt t="55917" x="1631950" y="2032000"/>
          <p14:tracePt t="55934" x="1625600" y="2038350"/>
          <p14:tracePt t="55967" x="1619250" y="2038350"/>
          <p14:tracePt t="56093" x="1612900" y="2038350"/>
          <p14:tracePt t="56120" x="1606550" y="2032000"/>
          <p14:tracePt t="56368" x="1600200" y="2019300"/>
          <p14:tracePt t="56383" x="1593850" y="2006600"/>
          <p14:tracePt t="56719" x="1587500" y="2006600"/>
          <p14:tracePt t="56783" x="1587500" y="2012950"/>
          <p14:tracePt t="56816" x="1581150" y="2012950"/>
          <p14:tracePt t="56833" x="1581150" y="2019300"/>
          <p14:tracePt t="56849" x="1574800" y="2019300"/>
          <p14:tracePt t="56866" x="1574800" y="2025650"/>
          <p14:tracePt t="56932" x="1568450" y="2032000"/>
          <p14:tracePt t="56986" x="1562100" y="2032000"/>
          <p14:tracePt t="57515" x="1555750" y="2032000"/>
          <p14:tracePt t="57549" x="1549400" y="2032000"/>
          <p14:tracePt t="57582" x="1549400" y="2025650"/>
          <p14:tracePt t="57615" x="1543050" y="2012950"/>
          <p14:tracePt t="57632" x="1530350" y="2000250"/>
          <p14:tracePt t="57648" x="1517650" y="2000250"/>
          <p14:tracePt t="57665" x="1511300" y="1993900"/>
          <p14:tracePt t="57682" x="1492250" y="1987550"/>
          <p14:tracePt t="57698" x="1466850" y="1981200"/>
          <p14:tracePt t="57716" x="1441450" y="1968500"/>
          <p14:tracePt t="57732" x="1384300" y="1949450"/>
          <p14:tracePt t="57748" x="1219200" y="1917700"/>
          <p14:tracePt t="57765" x="1123950" y="1905000"/>
          <p14:tracePt t="57782" x="1066800" y="1905000"/>
          <p14:tracePt t="57799" x="1022350" y="1905000"/>
          <p14:tracePt t="57815" x="965200" y="1911350"/>
          <p14:tracePt t="57832" x="901700" y="1924050"/>
          <p14:tracePt t="57848" x="863600" y="1930400"/>
          <p14:tracePt t="57865" x="825500" y="1949450"/>
          <p14:tracePt t="57882" x="800100" y="1968500"/>
          <p14:tracePt t="57898" x="768350" y="2000250"/>
          <p14:tracePt t="57915" x="742950" y="2025650"/>
          <p14:tracePt t="57932" x="717550" y="2051050"/>
          <p14:tracePt t="57948" x="692150" y="2070100"/>
          <p14:tracePt t="57965" x="685800" y="2076450"/>
          <p14:tracePt t="57982" x="685800" y="2082800"/>
          <p14:tracePt t="58021" x="692150" y="2082800"/>
          <p14:tracePt t="58032" x="704850" y="2082800"/>
          <p14:tracePt t="58048" x="730250" y="2082800"/>
          <p14:tracePt t="58065" x="768350" y="2082800"/>
          <p14:tracePt t="58082" x="863600" y="2082800"/>
          <p14:tracePt t="58098" x="927100" y="2076450"/>
          <p14:tracePt t="58115" x="958850" y="2076450"/>
          <p14:tracePt t="58132" x="984250" y="2057400"/>
          <p14:tracePt t="58148" x="1016000" y="2044700"/>
          <p14:tracePt t="58165" x="1066800" y="2019300"/>
          <p14:tracePt t="58182" x="1066800" y="2012950"/>
          <p14:tracePt t="58198" x="1085850" y="1987550"/>
          <p14:tracePt t="58215" x="1098550" y="1962150"/>
          <p14:tracePt t="58232" x="1104900" y="1943100"/>
          <p14:tracePt t="58248" x="1117600" y="1924050"/>
          <p14:tracePt t="58265" x="1117600" y="1917700"/>
          <p14:tracePt t="58348" x="1117600" y="1930400"/>
          <p14:tracePt t="58365" x="1111250" y="2019300"/>
          <p14:tracePt t="58382" x="1092200" y="2089150"/>
          <p14:tracePt t="58398" x="1085850" y="2114550"/>
          <p14:tracePt t="58414" x="1085850" y="2133600"/>
          <p14:tracePt t="58594" x="1098550" y="2120900"/>
          <p14:tracePt t="58614" x="1181100" y="2082800"/>
          <p14:tracePt t="58631" x="1308100" y="2051050"/>
          <p14:tracePt t="58648" x="1530350" y="2006600"/>
          <p14:tracePt t="58664" x="1587500" y="2000250"/>
          <p14:tracePt t="58681" x="1606550" y="2000250"/>
          <p14:tracePt t="58698" x="1612900" y="2000250"/>
          <p14:tracePt t="58731" x="1612900" y="2006600"/>
          <p14:tracePt t="58748" x="1612900" y="2025650"/>
          <p14:tracePt t="58835" x="1612900" y="2012950"/>
          <p14:tracePt t="58847" x="1612900" y="1987550"/>
          <p14:tracePt t="58864" x="1612900" y="1955800"/>
          <p14:tracePt t="58881" x="1612900" y="1917700"/>
          <p14:tracePt t="58947" x="1606550" y="1930400"/>
          <p14:tracePt t="58964" x="1587500" y="2000250"/>
          <p14:tracePt t="58981" x="1574800" y="2051050"/>
          <p14:tracePt t="58998" x="1562100" y="2076450"/>
          <p14:tracePt t="59014" x="1562100" y="2089150"/>
          <p14:tracePt t="59031" x="1562100" y="2095500"/>
          <p14:tracePt t="59144" x="1568450" y="2095500"/>
          <p14:tracePt t="59155" x="1574800" y="2095500"/>
          <p14:tracePt t="59240" x="1530350" y="2114550"/>
          <p14:tracePt t="59249" x="1454150" y="2120900"/>
          <p14:tracePt t="59264" x="1314450" y="2120900"/>
          <p14:tracePt t="59280" x="1168400" y="2133600"/>
          <p14:tracePt t="59297" x="1016000" y="2152650"/>
          <p14:tracePt t="59314" x="869950" y="2171700"/>
          <p14:tracePt t="59331" x="762000" y="2197100"/>
          <p14:tracePt t="59347" x="679450" y="2228850"/>
          <p14:tracePt t="59363" x="660400" y="2228850"/>
          <p14:tracePt t="59381" x="660400" y="2235200"/>
          <p14:tracePt t="59452" x="673100" y="2228850"/>
          <p14:tracePt t="59464" x="698500" y="2222500"/>
          <p14:tracePt t="59480" x="806450" y="2203450"/>
          <p14:tracePt t="59498" x="1009650" y="2203450"/>
          <p14:tracePt t="59513" x="1193800" y="2216150"/>
          <p14:tracePt t="59530" x="1346200" y="2235200"/>
          <p14:tracePt t="59547" x="1504950" y="2254250"/>
          <p14:tracePt t="59564" x="1562100" y="2254250"/>
          <p14:tracePt t="59580" x="1574800" y="2254250"/>
          <p14:tracePt t="59686" x="1562100" y="2254250"/>
          <p14:tracePt t="59697" x="1524000" y="2254250"/>
          <p14:tracePt t="59713" x="1397000" y="2241550"/>
          <p14:tracePt t="59715" x="1327150" y="2241550"/>
          <p14:tracePt t="59730" x="1174750" y="2266950"/>
          <p14:tracePt t="59747" x="1041400" y="2305050"/>
          <p14:tracePt t="59764" x="933450" y="2387600"/>
          <p14:tracePt t="59780" x="857250" y="2501900"/>
          <p14:tracePt t="59797" x="831850" y="2584450"/>
          <p14:tracePt t="59813" x="831850" y="2628900"/>
          <p14:tracePt t="59830" x="939800" y="2673350"/>
          <p14:tracePt t="59847" x="1085850" y="2705100"/>
          <p14:tracePt t="59863" x="1250950" y="2705100"/>
          <p14:tracePt t="59880" x="1397000" y="2673350"/>
          <p14:tracePt t="59897" x="1492250" y="2628900"/>
          <p14:tracePt t="59913" x="1517650" y="2584450"/>
          <p14:tracePt t="59930" x="1524000" y="2533650"/>
          <p14:tracePt t="59946" x="1485900" y="2495550"/>
          <p14:tracePt t="59963" x="1460500" y="2482850"/>
          <p14:tracePt t="59980" x="1441450" y="2482850"/>
          <p14:tracePt t="59997" x="1397000" y="2514600"/>
          <p14:tracePt t="60013" x="1346200" y="2565400"/>
          <p14:tracePt t="60030" x="1314450" y="2603500"/>
          <p14:tracePt t="60046" x="1282700" y="2635250"/>
          <p14:tracePt t="60063" x="1282700" y="2641600"/>
          <p14:tracePt t="60121" x="1282700" y="2628900"/>
          <p14:tracePt t="60130" x="1282700" y="2622550"/>
          <p14:tracePt t="60146" x="1282700" y="2616200"/>
          <p14:tracePt t="60163" x="1289050" y="2603500"/>
          <p14:tracePt t="60180" x="1295400" y="2597150"/>
          <p14:tracePt t="60213" x="1295400" y="2590800"/>
          <p14:tracePt t="60247" x="1295400" y="2584450"/>
          <p14:tracePt t="60263" x="1301750" y="2578100"/>
          <p14:tracePt t="60280" x="1301750" y="2565400"/>
          <p14:tracePt t="60297" x="1308100" y="2552700"/>
          <p14:tracePt t="60313" x="1308100" y="2540000"/>
          <p14:tracePt t="60329" x="1314450" y="2540000"/>
          <p14:tracePt t="60347" x="1314450" y="2533650"/>
          <p14:tracePt t="60363" x="1320800" y="2520950"/>
          <p14:tracePt t="60379" x="1320800" y="2508250"/>
          <p14:tracePt t="60396" x="1327150" y="2501900"/>
          <p14:tracePt t="60412" x="1327150" y="2489200"/>
          <p14:tracePt t="60446" x="1333500" y="2482850"/>
          <p14:tracePt t="60463" x="1333500" y="2476500"/>
          <p14:tracePt t="60479" x="1339850" y="2470150"/>
          <p14:tracePt t="60496" x="1339850" y="2463800"/>
          <p14:tracePt t="60512" x="1346200" y="2457450"/>
          <p14:tracePt t="60529" x="1352550" y="2451100"/>
          <p14:tracePt t="60546" x="1352550" y="2438400"/>
          <p14:tracePt t="60563" x="1358900" y="2432050"/>
          <p14:tracePt t="60579" x="1358900" y="2425700"/>
          <p14:tracePt t="60596" x="1358900" y="2419350"/>
          <p14:tracePt t="60646" x="1358900" y="2413000"/>
          <p14:tracePt t="60679" x="1358900" y="2400300"/>
          <p14:tracePt t="60696" x="1358900" y="2374900"/>
          <p14:tracePt t="60712" x="1346200" y="2349500"/>
          <p14:tracePt t="60729" x="1333500" y="2324100"/>
          <p14:tracePt t="60746" x="1320800" y="2298700"/>
          <p14:tracePt t="60763" x="1301750" y="2273300"/>
          <p14:tracePt t="60779" x="1276350" y="2247900"/>
          <p14:tracePt t="60796" x="1244600" y="2203450"/>
          <p14:tracePt t="60812" x="1219200" y="2178050"/>
          <p14:tracePt t="60829" x="1206500" y="2165350"/>
          <p14:tracePt t="60846" x="1187450" y="2152650"/>
          <p14:tracePt t="60862" x="1174750" y="2146300"/>
          <p14:tracePt t="60879" x="1155700" y="2146300"/>
          <p14:tracePt t="60896" x="1143000" y="2146300"/>
          <p14:tracePt t="60912" x="1123950" y="2146300"/>
          <p14:tracePt t="60929" x="1098550" y="2152650"/>
          <p14:tracePt t="60946" x="1079500" y="2171700"/>
          <p14:tracePt t="60962" x="1047750" y="2216150"/>
          <p14:tracePt t="60979" x="1028700" y="2241550"/>
          <p14:tracePt t="60996" x="1022350" y="2273300"/>
          <p14:tracePt t="61012" x="1022350" y="2305050"/>
          <p14:tracePt t="61028" x="1047750" y="2330450"/>
          <p14:tracePt t="61046" x="1085850" y="2362200"/>
          <p14:tracePt t="61062" x="1149350" y="2393950"/>
          <p14:tracePt t="61079" x="1206500" y="2406650"/>
          <p14:tracePt t="61096" x="1270000" y="2406650"/>
          <p14:tracePt t="61112" x="1339850" y="2406650"/>
          <p14:tracePt t="61129" x="1403350" y="2387600"/>
          <p14:tracePt t="61146" x="1435100" y="2368550"/>
          <p14:tracePt t="61162" x="1460500" y="2349500"/>
          <p14:tracePt t="61178" x="1504950" y="2305050"/>
          <p14:tracePt t="61195" x="1524000" y="2266950"/>
          <p14:tracePt t="61212" x="1555750" y="2171700"/>
          <p14:tracePt t="61228" x="1555750" y="2082800"/>
          <p14:tracePt t="61246" x="1543050" y="1974850"/>
          <p14:tracePt t="61262" x="1511300" y="1898650"/>
          <p14:tracePt t="61278" x="1473200" y="1847850"/>
          <p14:tracePt t="61295" x="1346200" y="1797050"/>
          <p14:tracePt t="61312" x="1238250" y="1765300"/>
          <p14:tracePt t="61328" x="1143000" y="1752600"/>
          <p14:tracePt t="61345" x="1092200" y="1752600"/>
          <p14:tracePt t="61362" x="1066800" y="1765300"/>
          <p14:tracePt t="61378" x="1041400" y="1809750"/>
          <p14:tracePt t="61395" x="990600" y="1924050"/>
          <p14:tracePt t="61412" x="971550" y="2032000"/>
          <p14:tracePt t="61428" x="971550" y="2120900"/>
          <p14:tracePt t="61445" x="971550" y="2216150"/>
          <p14:tracePt t="61462" x="1003300" y="2266950"/>
          <p14:tracePt t="61478" x="1060450" y="2311400"/>
          <p14:tracePt t="61495" x="1200150" y="2368550"/>
          <p14:tracePt t="61512" x="1238250" y="2374900"/>
          <p14:tracePt t="61528" x="1301750" y="2374900"/>
          <p14:tracePt t="61545" x="1327150" y="2355850"/>
          <p14:tracePt t="61562" x="1352550" y="2330450"/>
          <p14:tracePt t="61578" x="1377950" y="2298700"/>
          <p14:tracePt t="61595" x="1403350" y="2254250"/>
          <p14:tracePt t="61612" x="1403350" y="2241550"/>
          <p14:tracePt t="61628" x="1403350" y="2203450"/>
          <p14:tracePt t="61645" x="1403350" y="2190750"/>
          <p14:tracePt t="61662" x="1397000" y="2190750"/>
          <p14:tracePt t="61695" x="1390650" y="2190750"/>
          <p14:tracePt t="61712" x="1384300" y="2190750"/>
          <p14:tracePt t="61713" x="1377950" y="2190750"/>
          <p14:tracePt t="61745" x="1371600" y="2190750"/>
          <p14:tracePt t="61761" x="1365250" y="2190750"/>
          <p14:tracePt t="61883" x="1358900" y="2190750"/>
          <p14:tracePt t="61994" x="1346200" y="2190750"/>
          <p14:tracePt t="62011" x="1333500" y="2178050"/>
          <p14:tracePt t="62028" x="1320800" y="2159000"/>
          <p14:tracePt t="62045" x="1301750" y="2152650"/>
          <p14:tracePt t="62061" x="1282700" y="2146300"/>
          <p14:tracePt t="62078" x="1276350" y="2146300"/>
          <p14:tracePt t="62184" x="1263650" y="2165350"/>
          <p14:tracePt t="62194" x="1200150" y="2235200"/>
          <p14:tracePt t="62211" x="996950" y="2603500"/>
          <p14:tracePt t="62214" x="895350" y="2800350"/>
          <p14:tracePt t="62227" x="793750" y="3022600"/>
          <p14:tracePt t="62244" x="584200" y="3562350"/>
          <p14:tracePt t="62261" x="425450" y="3905250"/>
          <p14:tracePt t="62278" x="292100" y="4191000"/>
          <p14:tracePt t="62294" x="241300" y="4362450"/>
          <p14:tracePt t="62311" x="234950" y="4489450"/>
          <p14:tracePt t="62328" x="254000" y="4597400"/>
          <p14:tracePt t="62344" x="292100" y="4699000"/>
          <p14:tracePt t="62361" x="336550" y="4768850"/>
          <p14:tracePt t="62378" x="361950" y="4819650"/>
          <p14:tracePt t="62394" x="400050" y="4908550"/>
          <p14:tracePt t="62411" x="431800" y="5003800"/>
          <p14:tracePt t="62427" x="469900" y="5118100"/>
          <p14:tracePt t="62444" x="508000" y="5226050"/>
          <p14:tracePt t="62461" x="558800" y="5346700"/>
          <p14:tracePt t="62477" x="584200" y="5391150"/>
          <p14:tracePt t="62494" x="609600" y="5416550"/>
          <p14:tracePt t="62511" x="641350" y="5441950"/>
          <p14:tracePt t="62528" x="666750" y="5467350"/>
          <p14:tracePt t="62544" x="692150" y="5499100"/>
          <p14:tracePt t="62562" x="730250" y="5537200"/>
          <p14:tracePt t="62577" x="755650" y="5549900"/>
          <p14:tracePt t="62594" x="781050" y="5562600"/>
          <p14:tracePt t="62611" x="806450" y="5575300"/>
          <p14:tracePt t="62628" x="838200" y="5594350"/>
          <p14:tracePt t="62644" x="882650" y="5619750"/>
          <p14:tracePt t="62661" x="914400" y="5645150"/>
          <p14:tracePt t="62677" x="984250" y="5689600"/>
          <p14:tracePt t="62694" x="1022350" y="5702300"/>
          <p14:tracePt t="62711" x="1047750" y="5702300"/>
          <p14:tracePt t="62728" x="1073150" y="5702300"/>
          <p14:tracePt t="62745" x="1092200" y="5683250"/>
          <p14:tracePt t="62761" x="1123950" y="5657850"/>
          <p14:tracePt t="62777" x="1162050" y="5619750"/>
          <p14:tracePt t="62793" x="1225550" y="5594350"/>
          <p14:tracePt t="62811" x="1320800" y="5556250"/>
          <p14:tracePt t="62827" x="1390650" y="5537200"/>
          <p14:tracePt t="62844" x="1416050" y="5530850"/>
          <p14:tracePt t="62860" x="1428750" y="5530850"/>
          <p14:tracePt t="62877" x="1435100" y="5524500"/>
          <p14:tracePt t="62894" x="1441450" y="5518150"/>
          <p14:tracePt t="62910" x="1466850" y="5511800"/>
          <p14:tracePt t="62927" x="1498600" y="5505450"/>
          <p14:tracePt t="62944" x="1568450" y="5499100"/>
          <p14:tracePt t="62960" x="1631950" y="5480050"/>
          <p14:tracePt t="62977" x="1701800" y="5461000"/>
          <p14:tracePt t="62994" x="1720850" y="5454650"/>
          <p14:tracePt t="63010" x="1803400" y="5416550"/>
          <p14:tracePt t="63027" x="1860550" y="5403850"/>
          <p14:tracePt t="63044" x="1898650" y="5403850"/>
          <p14:tracePt t="63060" x="1924050" y="5403850"/>
          <p14:tracePt t="63077" x="1949450" y="5410200"/>
          <p14:tracePt t="63093" x="1962150" y="5416550"/>
          <p14:tracePt t="63110" x="1981200" y="5422900"/>
          <p14:tracePt t="63127" x="2006600" y="5435600"/>
          <p14:tracePt t="63143" x="2063750" y="5467350"/>
          <p14:tracePt t="63160" x="2114550" y="5486400"/>
          <p14:tracePt t="63177" x="2152650" y="5505450"/>
          <p14:tracePt t="63193" x="2203450" y="5511800"/>
          <p14:tracePt t="63210" x="2235200" y="5511800"/>
          <p14:tracePt t="63227" x="2266950" y="5511800"/>
          <p14:tracePt t="63243" x="2305050" y="5499100"/>
          <p14:tracePt t="63260" x="2355850" y="5486400"/>
          <p14:tracePt t="63277" x="2381250" y="5486400"/>
          <p14:tracePt t="63293" x="2413000" y="5486400"/>
          <p14:tracePt t="63310" x="2438400" y="5486400"/>
          <p14:tracePt t="63327" x="2444750" y="5486400"/>
          <p14:tracePt t="63343" x="2451100" y="5486400"/>
          <p14:tracePt t="63420" x="2457450" y="5492750"/>
          <p14:tracePt t="63426" x="2463800" y="5492750"/>
          <p14:tracePt t="63443" x="2470150" y="5492750"/>
          <p14:tracePt t="63621" x="2470150" y="5486400"/>
          <p14:tracePt t="63629" x="2463800" y="5486400"/>
          <p14:tracePt t="63643" x="2463800" y="5480050"/>
          <p14:tracePt t="63659" x="2463800" y="5473700"/>
          <p14:tracePt t="63676" x="2457450" y="5473700"/>
          <p14:tracePt t="63766" x="2457450" y="5467350"/>
          <p14:tracePt t="63796" x="2463800" y="5467350"/>
          <p14:tracePt t="63826" x="2470150" y="5467350"/>
          <p14:tracePt t="63859" x="2470150" y="5461000"/>
          <p14:tracePt t="63897" x="2476500" y="5461000"/>
          <p14:tracePt t="64176" x="2482850" y="5461000"/>
          <p14:tracePt t="64192" x="2489200" y="5473700"/>
          <p14:tracePt t="64209" x="2489200" y="5480050"/>
          <p14:tracePt t="64226" x="2489200" y="5492750"/>
          <p14:tracePt t="64243" x="2489200" y="5505450"/>
          <p14:tracePt t="64259" x="2489200" y="5511800"/>
          <p14:tracePt t="64276" x="2489200" y="5518150"/>
          <p14:tracePt t="64309" x="2489200" y="5524500"/>
          <p14:tracePt t="64326" x="2476500" y="5530850"/>
          <p14:tracePt t="64343" x="2463800" y="5537200"/>
          <p14:tracePt t="64359" x="2457450" y="5543550"/>
          <p14:tracePt t="64376" x="2451100" y="5549900"/>
          <p14:tracePt t="64476" x="2444750" y="5556250"/>
          <p14:tracePt t="64509" x="2444750" y="5562600"/>
          <p14:tracePt t="64526" x="2451100" y="5568950"/>
          <p14:tracePt t="64542" x="2470150" y="5568950"/>
          <p14:tracePt t="64559" x="2495550" y="5549900"/>
          <p14:tracePt t="64576" x="2508250" y="5530850"/>
          <p14:tracePt t="64592" x="2508250" y="5505450"/>
          <p14:tracePt t="64609" x="2482850" y="5480050"/>
          <p14:tracePt t="64626" x="2457450" y="5454650"/>
          <p14:tracePt t="64642" x="2425700" y="5410200"/>
          <p14:tracePt t="64659" x="2381250" y="5302250"/>
          <p14:tracePt t="64675" x="2292350" y="5086350"/>
          <p14:tracePt t="64692" x="2190750" y="4889500"/>
          <p14:tracePt t="64708" x="2101850" y="4654550"/>
          <p14:tracePt t="64726" x="1987550" y="4381500"/>
          <p14:tracePt t="64727" x="1936750" y="4260850"/>
          <p14:tracePt t="64742" x="1866900" y="4140200"/>
          <p14:tracePt t="64758" x="1727200" y="3873500"/>
          <p14:tracePt t="64776" x="1511300" y="3390900"/>
          <p14:tracePt t="64792" x="1409700" y="3117850"/>
          <p14:tracePt t="64808" x="1346200" y="2857500"/>
          <p14:tracePt t="64825" x="1301750" y="2616200"/>
          <p14:tracePt t="64842" x="1263650" y="2444750"/>
          <p14:tracePt t="64858" x="1225550" y="2286000"/>
          <p14:tracePt t="64876" x="1206500" y="2108200"/>
          <p14:tracePt t="64892" x="1225550" y="1993900"/>
          <p14:tracePt t="64908" x="1244600" y="1905000"/>
          <p14:tracePt t="64925" x="1263650" y="1860550"/>
          <p14:tracePt t="64942" x="1282700" y="1822450"/>
          <p14:tracePt t="64958" x="1301750" y="1797050"/>
          <p14:tracePt t="64975" x="1308100" y="1778000"/>
          <p14:tracePt t="64992" x="1314450" y="1778000"/>
          <p14:tracePt t="65058" x="1320800" y="1778000"/>
          <p14:tracePt t="65092" x="1333500" y="1765300"/>
          <p14:tracePt t="65108" x="1346200" y="1752600"/>
          <p14:tracePt t="65125" x="1371600" y="1727200"/>
          <p14:tracePt t="65142" x="1377950" y="1727200"/>
          <p14:tracePt t="65158" x="1390650" y="1720850"/>
          <p14:tracePt t="65174" x="1403350" y="1714500"/>
          <p14:tracePt t="65191" x="1416050" y="1701800"/>
          <p14:tracePt t="65208" x="1422400" y="1701800"/>
          <p14:tracePt t="65225" x="1428750" y="1695450"/>
          <p14:tracePt t="65241" x="1435100" y="1695450"/>
          <p14:tracePt t="65275" x="1441450" y="1695450"/>
          <p14:tracePt t="65291" x="1473200" y="1701800"/>
          <p14:tracePt t="65308" x="1498600" y="1708150"/>
          <p14:tracePt t="65325" x="1530350" y="1733550"/>
          <p14:tracePt t="65341" x="1562100" y="1765300"/>
          <p14:tracePt t="65358" x="1587500" y="1790700"/>
          <p14:tracePt t="65375" x="1612900" y="1816100"/>
          <p14:tracePt t="65392" x="1638300" y="1847850"/>
          <p14:tracePt t="65408" x="1746250" y="1898650"/>
          <p14:tracePt t="65425" x="1860550" y="1955800"/>
          <p14:tracePt t="65441" x="1968500" y="1993900"/>
          <p14:tracePt t="65458" x="2044700" y="2025650"/>
          <p14:tracePt t="65475" x="2082800" y="2044700"/>
          <p14:tracePt t="65491" x="2108200" y="2057400"/>
          <p14:tracePt t="65508" x="2146300" y="2095500"/>
          <p14:tracePt t="65525" x="2171700" y="2120900"/>
          <p14:tracePt t="65541" x="2197100" y="2139950"/>
          <p14:tracePt t="65558" x="2222500" y="2146300"/>
          <p14:tracePt t="65575" x="2241550" y="2165350"/>
          <p14:tracePt t="65591" x="2254250" y="2190750"/>
          <p14:tracePt t="65608" x="2254250" y="2216150"/>
          <p14:tracePt t="65624" x="2228850" y="2266950"/>
          <p14:tracePt t="65641" x="2209800" y="2292350"/>
          <p14:tracePt t="65658" x="2203450" y="2317750"/>
          <p14:tracePt t="65675" x="2203450" y="2343150"/>
          <p14:tracePt t="65691" x="2190750" y="2355850"/>
          <p14:tracePt t="65708" x="2178050" y="2368550"/>
          <p14:tracePt t="65725" x="2146300" y="2393950"/>
          <p14:tracePt t="65741" x="2139950" y="2400300"/>
          <p14:tracePt t="66047" x="2133600" y="2400300"/>
          <p14:tracePt t="66058" x="2133600" y="2393950"/>
          <p14:tracePt t="66074" x="2133600" y="2387600"/>
          <p14:tracePt t="66091" x="2127250" y="2381250"/>
          <p14:tracePt t="66183" x="2120900" y="2381250"/>
          <p14:tracePt t="66193" x="2114550" y="2381250"/>
          <p14:tracePt t="66208" x="2108200" y="2381250"/>
          <p14:tracePt t="66224" x="2070100" y="2400300"/>
          <p14:tracePt t="66241" x="2051050" y="2419350"/>
          <p14:tracePt t="66258" x="2044700" y="2438400"/>
          <p14:tracePt t="66274" x="2032000" y="2451100"/>
          <p14:tracePt t="66291" x="2025650" y="2463800"/>
          <p14:tracePt t="66307" x="2025650" y="2470150"/>
          <p14:tracePt t="66324" x="2025650" y="2476500"/>
          <p14:tracePt t="66474" x="2025650" y="2444750"/>
          <p14:tracePt t="66491" x="2025650" y="2419350"/>
          <p14:tracePt t="66507" x="2019300" y="2393950"/>
          <p14:tracePt t="66524" x="2019300" y="2368550"/>
          <p14:tracePt t="66540" x="2019300" y="2349500"/>
          <p14:tracePt t="66557" x="2019300" y="2330450"/>
          <p14:tracePt t="66574" x="2019300" y="2305050"/>
          <p14:tracePt t="66590" x="2025650" y="2279650"/>
          <p14:tracePt t="66607" x="2032000" y="2254250"/>
          <p14:tracePt t="66624" x="2032000" y="2241550"/>
          <p14:tracePt t="66640" x="2038350" y="2209800"/>
          <p14:tracePt t="66657" x="2057400" y="2190750"/>
          <p14:tracePt t="66674" x="2076450" y="2165350"/>
          <p14:tracePt t="66690" x="2095500" y="2139950"/>
          <p14:tracePt t="66707" x="2114550" y="2114550"/>
          <p14:tracePt t="66724" x="2146300" y="2082800"/>
          <p14:tracePt t="66740" x="2171700" y="2057400"/>
          <p14:tracePt t="66742" x="2184400" y="2044700"/>
          <p14:tracePt t="66757" x="2209800" y="2019300"/>
          <p14:tracePt t="66773" x="2235200" y="1993900"/>
          <p14:tracePt t="66790" x="2266950" y="1968500"/>
          <p14:tracePt t="66807" x="2292350" y="1955800"/>
          <p14:tracePt t="66824" x="2311400" y="1949450"/>
          <p14:tracePt t="66840" x="2324100" y="1949450"/>
          <p14:tracePt t="66857" x="2336800" y="1949450"/>
          <p14:tracePt t="66873" x="2355850" y="1968500"/>
          <p14:tracePt t="66890" x="2381250" y="2019300"/>
          <p14:tracePt t="66907" x="2400300" y="2127250"/>
          <p14:tracePt t="66924" x="2413000" y="2247900"/>
          <p14:tracePt t="66940" x="2406650" y="2349500"/>
          <p14:tracePt t="66957" x="2368550" y="2476500"/>
          <p14:tracePt t="66973" x="2336800" y="2514600"/>
          <p14:tracePt t="66990" x="2311400" y="2540000"/>
          <p14:tracePt t="67006" x="2286000" y="2565400"/>
          <p14:tracePt t="67024" x="2266950" y="2578100"/>
          <p14:tracePt t="67040" x="2254250" y="2584450"/>
          <p14:tracePt t="67057" x="2235200" y="2584450"/>
          <p14:tracePt t="67090" x="2222500" y="2578100"/>
          <p14:tracePt t="67106" x="2197100" y="2559050"/>
          <p14:tracePt t="67123" x="2171700" y="2533650"/>
          <p14:tracePt t="67140" x="2152650" y="2489200"/>
          <p14:tracePt t="67157" x="2133600" y="2419350"/>
          <p14:tracePt t="67173" x="2133600" y="2368550"/>
          <p14:tracePt t="67189" x="2133600" y="2330450"/>
          <p14:tracePt t="67206" x="2146300" y="2286000"/>
          <p14:tracePt t="67223" x="2165350" y="2260600"/>
          <p14:tracePt t="67240" x="2190750" y="2235200"/>
          <p14:tracePt t="67256" x="2203450" y="2209800"/>
          <p14:tracePt t="67273" x="2209800" y="2184400"/>
          <p14:tracePt t="67289" x="2209800" y="2171700"/>
          <p14:tracePt t="67306" x="2209800" y="2165350"/>
          <p14:tracePt t="67323" x="2209800" y="2159000"/>
          <p14:tracePt t="67373" x="2216150" y="2159000"/>
          <p14:tracePt t="67389" x="2222500" y="2159000"/>
          <p14:tracePt t="67406" x="2235200" y="2159000"/>
          <p14:tracePt t="67423" x="2254250" y="2178050"/>
          <p14:tracePt t="67439" x="2273300" y="2216150"/>
          <p14:tracePt t="67456" x="2279650" y="2241550"/>
          <p14:tracePt t="67473" x="2279650" y="2260600"/>
          <p14:tracePt t="67542" x="2279650" y="2266950"/>
          <p14:tracePt t="67556" x="2273300" y="2273300"/>
          <p14:tracePt t="67573" x="2273300" y="2279650"/>
          <p14:tracePt t="67589" x="2266950" y="2279650"/>
          <p14:tracePt t="67871" x="2260600" y="2279650"/>
          <p14:tracePt t="67906" x="2260600" y="2273300"/>
          <p14:tracePt t="68047" x="2260600" y="2266950"/>
          <p14:tracePt t="68072" x="2260600" y="2260600"/>
          <p14:tracePt t="68156" x="2260600" y="2254250"/>
          <p14:tracePt t="68172" x="2260600" y="2247900"/>
          <p14:tracePt t="68205" x="2260600" y="2241550"/>
          <p14:tracePt t="68388" x="2266950" y="2235200"/>
          <p14:tracePt t="68405" x="2266950" y="2228850"/>
          <p14:tracePt t="68422" x="2266950" y="2209800"/>
          <p14:tracePt t="68438" x="2266950" y="2197100"/>
          <p14:tracePt t="68455" x="2254250" y="2159000"/>
          <p14:tracePt t="68472" x="2247900" y="2133600"/>
          <p14:tracePt t="68488" x="2241550" y="2114550"/>
          <p14:tracePt t="68506" x="2241550" y="2101850"/>
          <p14:tracePt t="68577" x="2235200" y="2114550"/>
          <p14:tracePt t="68588" x="2235200" y="2120900"/>
          <p14:tracePt t="68605" x="2235200" y="2133600"/>
          <p14:tracePt t="68621" x="2235200" y="2139950"/>
          <p14:tracePt t="68805" x="2235200" y="2146300"/>
          <p14:tracePt t="68821" x="2235200" y="2152650"/>
          <p14:tracePt t="68839" x="2235200" y="2171700"/>
          <p14:tracePt t="68855" x="2235200" y="2178050"/>
          <p14:tracePt t="68872" x="2235200" y="2184400"/>
          <p14:tracePt t="68971" x="2241550" y="2178050"/>
          <p14:tracePt t="68988" x="2254250" y="2152650"/>
          <p14:tracePt t="69005" x="2273300" y="2127250"/>
          <p14:tracePt t="69021" x="2298700" y="2095500"/>
          <p14:tracePt t="69039" x="2305050" y="2076450"/>
          <p14:tracePt t="69054" x="2317750" y="2044700"/>
          <p14:tracePt t="69138" x="2336800" y="2044700"/>
          <p14:tracePt t="69154" x="2362200" y="2051050"/>
          <p14:tracePt t="69171" x="2387600" y="2063750"/>
          <p14:tracePt t="69188" x="2413000" y="2076450"/>
          <p14:tracePt t="69205" x="2438400" y="2082800"/>
          <p14:tracePt t="69221" x="2457450" y="2082800"/>
          <p14:tracePt t="69238" x="2489200" y="2082800"/>
          <p14:tracePt t="69254" x="2495550" y="2082800"/>
          <p14:tracePt t="69310" x="2501900" y="2082800"/>
          <p14:tracePt t="69338" x="2508250" y="2070100"/>
          <p14:tracePt t="69355" x="2520950" y="2057400"/>
          <p14:tracePt t="69371" x="2527300" y="2057400"/>
          <p14:tracePt t="69388" x="2533650" y="2044700"/>
          <p14:tracePt t="69404" x="2546350" y="2019300"/>
          <p14:tracePt t="69421" x="2571750" y="1993900"/>
          <p14:tracePt t="69438" x="2584450" y="1981200"/>
          <p14:tracePt t="69454" x="2584450" y="1974850"/>
          <p14:tracePt t="69471" x="2590800" y="1974850"/>
          <p14:tracePt t="69504" x="2590800" y="1968500"/>
          <p14:tracePt t="69521" x="2597150" y="1962150"/>
          <p14:tracePt t="69555" x="2597150" y="1955800"/>
          <p14:tracePt t="69627" x="2597150" y="1968500"/>
          <p14:tracePt t="69638" x="2590800" y="1981200"/>
          <p14:tracePt t="69654" x="2565400" y="2012950"/>
          <p14:tracePt t="69671" x="2552700" y="2063750"/>
          <p14:tracePt t="69687" x="2540000" y="2127250"/>
          <p14:tracePt t="69704" x="2514600" y="2222500"/>
          <p14:tracePt t="69721" x="2508250" y="2260600"/>
          <p14:tracePt t="69737" x="2508250" y="2279650"/>
          <p14:tracePt t="69754" x="2501900" y="2305050"/>
          <p14:tracePt t="69771" x="2501900" y="2330450"/>
          <p14:tracePt t="69787" x="2501900" y="2336800"/>
          <p14:tracePt t="69920" x="2501900" y="2343150"/>
          <p14:tracePt t="69938" x="2489200" y="2355850"/>
          <p14:tracePt t="70020" x="2476500" y="2368550"/>
          <p14:tracePt t="70037" x="2463800" y="2381250"/>
          <p14:tracePt t="70104" x="2457450" y="2374900"/>
          <p14:tracePt t="70120" x="2451100" y="2355850"/>
          <p14:tracePt t="70137" x="2438400" y="2336800"/>
          <p14:tracePt t="70154" x="2432050" y="2324100"/>
          <p14:tracePt t="70305" x="2432050" y="2317750"/>
          <p14:tracePt t="70320" x="2438400" y="2311400"/>
          <p14:tracePt t="70337" x="2451100" y="2292350"/>
          <p14:tracePt t="70353" x="2457450" y="2273300"/>
          <p14:tracePt t="70370" x="2470150" y="2241550"/>
          <p14:tracePt t="70387" x="2476500" y="2197100"/>
          <p14:tracePt t="70404" x="2476500" y="2159000"/>
          <p14:tracePt t="70420" x="2463800" y="2108200"/>
          <p14:tracePt t="70437" x="2419350" y="2025650"/>
          <p14:tracePt t="70453" x="2381250" y="1974850"/>
          <p14:tracePt t="70470" x="2336800" y="1930400"/>
          <p14:tracePt t="70487" x="2292350" y="1898650"/>
          <p14:tracePt t="70503" x="2273300" y="1885950"/>
          <p14:tracePt t="70520" x="2266950" y="1879600"/>
          <p14:tracePt t="70537" x="2266950" y="1873250"/>
          <p14:tracePt t="70553" x="2266950" y="1860550"/>
          <p14:tracePt t="70570" x="2266950" y="1847850"/>
          <p14:tracePt t="70587" x="2266950" y="1828800"/>
          <p14:tracePt t="70604" x="2266950" y="1822450"/>
          <p14:tracePt t="70620" x="2266950" y="1816100"/>
          <p14:tracePt t="70653" x="2254250" y="1816100"/>
          <p14:tracePt t="70670" x="2247900" y="1835150"/>
          <p14:tracePt t="70687" x="2222500" y="1860550"/>
          <p14:tracePt t="70703" x="2190750" y="1898650"/>
          <p14:tracePt t="70719" x="2133600" y="1981200"/>
          <p14:tracePt t="70736" x="2082800" y="2063750"/>
          <p14:tracePt t="70753" x="2051050" y="2146300"/>
          <p14:tracePt t="70770" x="2025650" y="2241550"/>
          <p14:tracePt t="70787" x="2012950" y="2324100"/>
          <p14:tracePt t="70803" x="2051050" y="2368550"/>
          <p14:tracePt t="70819" x="2076450" y="2368550"/>
          <p14:tracePt t="70836" x="2101850" y="2355850"/>
          <p14:tracePt t="70853" x="2139950" y="2330450"/>
          <p14:tracePt t="70869" x="2178050" y="2305050"/>
          <p14:tracePt t="70886" x="2235200" y="2235200"/>
          <p14:tracePt t="70903" x="2298700" y="2133600"/>
          <p14:tracePt t="70919" x="2336800" y="2025650"/>
          <p14:tracePt t="70936" x="2336800" y="1885950"/>
          <p14:tracePt t="70953" x="2317750" y="1841500"/>
          <p14:tracePt t="70969" x="2273300" y="1828800"/>
          <p14:tracePt t="70986" x="2216150" y="1828800"/>
          <p14:tracePt t="71003" x="2146300" y="1854200"/>
          <p14:tracePt t="71019" x="2063750" y="1924050"/>
          <p14:tracePt t="71036" x="1993900" y="2044700"/>
          <p14:tracePt t="71053" x="1993900" y="2089150"/>
          <p14:tracePt t="71069" x="2019300" y="2108200"/>
          <p14:tracePt t="71086" x="2108200" y="2108200"/>
          <p14:tracePt t="71102" x="2216150" y="2076450"/>
          <p14:tracePt t="71119" x="2311400" y="2038350"/>
          <p14:tracePt t="71136" x="2343150" y="2012950"/>
          <p14:tracePt t="71153" x="2362200" y="1987550"/>
          <p14:tracePt t="71169" x="2374900" y="1981200"/>
          <p14:tracePt t="71186" x="2374900" y="1974850"/>
          <p14:tracePt t="71235" x="2381250" y="1981200"/>
          <p14:tracePt t="71252" x="2400300" y="2012950"/>
          <p14:tracePt t="71269" x="2432050" y="2057400"/>
          <p14:tracePt t="71286" x="2457450" y="2108200"/>
          <p14:tracePt t="71303" x="2476500" y="2133600"/>
          <p14:tracePt t="71319" x="2476500" y="2165350"/>
          <p14:tracePt t="71336" x="2419350" y="2190750"/>
          <p14:tracePt t="71353" x="2311400" y="2228850"/>
          <p14:tracePt t="71369" x="2127250" y="2266950"/>
          <p14:tracePt t="71386" x="1873250" y="2298700"/>
          <p14:tracePt t="71403" x="1644650" y="2343150"/>
          <p14:tracePt t="71419" x="1466850" y="2381250"/>
          <p14:tracePt t="71436" x="1454150" y="2387600"/>
          <p14:tracePt t="71471" x="1460500" y="2387600"/>
          <p14:tracePt t="71485" x="1511300" y="2393950"/>
          <p14:tracePt t="71503" x="1606550" y="2413000"/>
          <p14:tracePt t="71519" x="1720850" y="2413000"/>
          <p14:tracePt t="71536" x="1885950" y="2413000"/>
          <p14:tracePt t="71552" x="2089150" y="2413000"/>
          <p14:tracePt t="71569" x="2254250" y="2413000"/>
          <p14:tracePt t="71585" x="2393950" y="2413000"/>
          <p14:tracePt t="71603" x="2413000" y="2400300"/>
          <p14:tracePt t="71619" x="2413000" y="2387600"/>
          <p14:tracePt t="71636" x="2419350" y="2368550"/>
          <p14:tracePt t="71652" x="2419350" y="2355850"/>
          <p14:tracePt t="71668" x="2419350" y="2343150"/>
          <p14:tracePt t="71685" x="2400300" y="2343150"/>
          <p14:tracePt t="71702" x="2305050" y="2368550"/>
          <p14:tracePt t="71719" x="2184400" y="2406650"/>
          <p14:tracePt t="71736" x="2089150" y="2444750"/>
          <p14:tracePt t="71752" x="2063750" y="2463800"/>
          <p14:tracePt t="71769" x="2057400" y="2463800"/>
          <p14:tracePt t="71802" x="2063750" y="2470150"/>
          <p14:tracePt t="71818" x="2089150" y="2470150"/>
          <p14:tracePt t="71836" x="2108200" y="2470150"/>
          <p14:tracePt t="71852" x="2114550" y="2470150"/>
          <p14:tracePt t="72057" x="2120900" y="2463800"/>
          <p14:tracePt t="72085" x="2120900" y="2451100"/>
          <p14:tracePt t="72101" x="2133600" y="2425700"/>
          <p14:tracePt t="72118" x="2146300" y="2413000"/>
          <p14:tracePt t="72135" x="2152650" y="2400300"/>
          <p14:tracePt t="72151" x="2159000" y="2381250"/>
          <p14:tracePt t="72168" x="2159000" y="2374900"/>
          <p14:tracePt t="72185" x="2165350" y="2374900"/>
          <p14:tracePt t="72251" x="2165350" y="2368550"/>
          <p14:tracePt t="72285" x="2165350" y="2362200"/>
          <p14:tracePt t="72301" x="2165350" y="2355850"/>
          <p14:tracePt t="72351" x="2171700" y="2355850"/>
          <p14:tracePt t="72418" x="2171700" y="2349500"/>
          <p14:tracePt t="72435" x="2171700" y="2336800"/>
          <p14:tracePt t="72451" x="2178050" y="2330450"/>
          <p14:tracePt t="72468" x="2184400" y="2324100"/>
          <p14:tracePt t="72485" x="2190750" y="2311400"/>
          <p14:tracePt t="72518" x="2190750" y="2305050"/>
          <p14:tracePt t="72551" x="2190750" y="2298700"/>
          <p14:tracePt t="72568" x="2197100" y="2286000"/>
          <p14:tracePt t="72585" x="2197100" y="2266950"/>
          <p14:tracePt t="72601" x="2203450" y="2260600"/>
          <p14:tracePt t="72618" x="2216150" y="2235200"/>
          <p14:tracePt t="72635" x="2235200" y="2197100"/>
          <p14:tracePt t="72651" x="2260600" y="2165350"/>
          <p14:tracePt t="72668" x="2286000" y="2139950"/>
          <p14:tracePt t="72685" x="2317750" y="2108200"/>
          <p14:tracePt t="72701" x="2393950" y="2063750"/>
          <p14:tracePt t="72717" x="2457450" y="2012950"/>
          <p14:tracePt t="72735" x="2520950" y="1962150"/>
          <p14:tracePt t="72751" x="2641600" y="1911350"/>
          <p14:tracePt t="72767" x="2660650" y="1898650"/>
          <p14:tracePt t="72784" x="2743200" y="1860550"/>
          <p14:tracePt t="72801" x="2768600" y="1841500"/>
          <p14:tracePt t="72818" x="2800350" y="1828800"/>
          <p14:tracePt t="72835" x="2806700" y="1822450"/>
          <p14:tracePt t="72852" x="2813050" y="1816100"/>
          <p14:tracePt t="72868" x="2819400" y="1816100"/>
          <p14:tracePt t="72884" x="2825750" y="1809750"/>
          <p14:tracePt t="72901" x="2832100" y="1803400"/>
          <p14:tracePt t="73001" x="2838450" y="1803400"/>
          <p14:tracePt t="73034" x="2844800" y="1803400"/>
          <p14:tracePt t="73073" x="2851150" y="1803400"/>
          <p14:tracePt t="73084" x="2857500" y="1809750"/>
          <p14:tracePt t="73118" x="2857500" y="1816100"/>
          <p14:tracePt t="73824" x="2863850" y="1822450"/>
          <p14:tracePt t="73850" x="2870200" y="1828800"/>
          <p14:tracePt t="73866" x="2876550" y="1828800"/>
          <p14:tracePt t="73900" x="2882900" y="1828800"/>
          <p14:tracePt t="73916" x="2889250" y="1835150"/>
          <p14:tracePt t="73933" x="2895600" y="1835150"/>
          <p14:tracePt t="73950" x="2901950" y="1835150"/>
          <p14:tracePt t="73967" x="2908300" y="1835150"/>
          <p14:tracePt t="73984" x="2914650" y="1835150"/>
          <p14:tracePt t="74000" x="2921000" y="1835150"/>
          <p14:tracePt t="74017" x="2933700" y="1835150"/>
          <p14:tracePt t="74033" x="2940050" y="1835150"/>
          <p14:tracePt t="74050" x="2946400" y="1835150"/>
          <p14:tracePt t="74066" x="2965450" y="1835150"/>
          <p14:tracePt t="74083" x="3009900" y="1797050"/>
          <p14:tracePt t="74100" x="3035300" y="1771650"/>
          <p14:tracePt t="74116" x="3067050" y="1701800"/>
          <p14:tracePt t="74133" x="3098800" y="1625600"/>
          <p14:tracePt t="74150" x="3105150" y="1517650"/>
          <p14:tracePt t="74166" x="3105150" y="1428750"/>
          <p14:tracePt t="74183" x="3092450" y="1377950"/>
          <p14:tracePt t="74200" x="3041650" y="1320800"/>
          <p14:tracePt t="74216" x="3009900" y="1301750"/>
          <p14:tracePt t="74233" x="2984500" y="1289050"/>
          <p14:tracePt t="74250" x="2959100" y="1289050"/>
          <p14:tracePt t="74266" x="2927350" y="1289050"/>
          <p14:tracePt t="74283" x="2901950" y="1301750"/>
          <p14:tracePt t="74285" x="2882900" y="1308100"/>
          <p14:tracePt t="74316" x="2857500" y="1320800"/>
          <p14:tracePt t="74333" x="2844800" y="1333500"/>
          <p14:tracePt t="74350" x="2832100" y="1346200"/>
          <p14:tracePt t="74366" x="2832100" y="1358900"/>
          <p14:tracePt t="74383" x="2825750" y="1365250"/>
          <p14:tracePt t="74400" x="2813050" y="1384300"/>
          <p14:tracePt t="74416" x="2806700" y="1403350"/>
          <p14:tracePt t="74433" x="2800350" y="1416050"/>
          <p14:tracePt t="74450" x="2794000" y="1435100"/>
          <p14:tracePt t="74466" x="2787650" y="1454150"/>
          <p14:tracePt t="74483" x="2787650" y="1479550"/>
          <p14:tracePt t="74499" x="2787650" y="1492250"/>
          <p14:tracePt t="74517" x="2787650" y="1511300"/>
          <p14:tracePt t="74533" x="2794000" y="1536700"/>
          <p14:tracePt t="74550" x="2800350" y="1549400"/>
          <p14:tracePt t="74566" x="2800350" y="1574800"/>
          <p14:tracePt t="74583" x="2800350" y="1600200"/>
          <p14:tracePt t="74599" x="2806700" y="1625600"/>
          <p14:tracePt t="74616" x="2813050" y="1651000"/>
          <p14:tracePt t="74633" x="2825750" y="1663700"/>
          <p14:tracePt t="74650" x="2832100" y="1676400"/>
          <p14:tracePt t="74666" x="2832100" y="1682750"/>
          <p14:tracePt t="74699" x="2832100" y="1689100"/>
          <p14:tracePt t="74749" x="2838450" y="1695450"/>
          <p14:tracePt t="74766" x="2844800" y="1708150"/>
          <p14:tracePt t="74782" x="2844800" y="1720850"/>
          <p14:tracePt t="74785" x="2851150" y="1727200"/>
          <p14:tracePt t="74816" x="2857500" y="1733550"/>
          <p14:tracePt t="74882" x="2863850" y="1739900"/>
          <p14:tracePt t="74899" x="2863850" y="1746250"/>
          <p14:tracePt t="74916" x="2870200" y="1752600"/>
          <p14:tracePt t="74932" x="2876550" y="1758950"/>
          <p14:tracePt t="74949" x="2876550" y="1765300"/>
          <p14:tracePt t="74966" x="2876550" y="1771650"/>
          <p14:tracePt t="74982" x="2882900" y="1771650"/>
          <p14:tracePt t="74999" x="2882900" y="1778000"/>
          <p14:tracePt t="75016" x="2889250" y="1784350"/>
          <p14:tracePt t="75032" x="2901950" y="1790700"/>
          <p14:tracePt t="75049" x="2908300" y="1797050"/>
          <p14:tracePt t="75317" x="2914650" y="1797050"/>
          <p14:tracePt t="75337" x="2921000" y="1797050"/>
          <p14:tracePt t="75365" x="2927350" y="1790700"/>
          <p14:tracePt t="75576" x="2933700" y="1790700"/>
          <p14:tracePt t="75598" x="2946400" y="1790700"/>
          <p14:tracePt t="75698" x="2952750" y="1790700"/>
          <p14:tracePt t="75715" x="2959100" y="1816100"/>
          <p14:tracePt t="75732" x="2984500" y="1841500"/>
          <p14:tracePt t="75748" x="3009900" y="1879600"/>
          <p14:tracePt t="75765" x="3048000" y="1930400"/>
          <p14:tracePt t="75782" x="3086100" y="1974850"/>
          <p14:tracePt t="75784" x="3105150" y="2000250"/>
          <p14:tracePt t="75798" x="3130550" y="2019300"/>
          <p14:tracePt t="75815" x="3155950" y="2051050"/>
          <p14:tracePt t="75832" x="3181350" y="2089150"/>
          <p14:tracePt t="75848" x="3194050" y="2114550"/>
          <p14:tracePt t="75865" x="3200400" y="2127250"/>
          <p14:tracePt t="75882" x="3200400" y="2133600"/>
          <p14:tracePt t="76014" x="3200400" y="2146300"/>
          <p14:tracePt t="76032" x="3200400" y="2159000"/>
          <p14:tracePt t="76048" x="3200400" y="2171700"/>
          <p14:tracePt t="76064" x="3200400" y="2178050"/>
          <p14:tracePt t="76081" x="3200400" y="2190750"/>
          <p14:tracePt t="76098" x="3200400" y="2203450"/>
          <p14:tracePt t="76131" x="3206750" y="2203450"/>
          <p14:tracePt t="76165" x="3213100" y="2197100"/>
          <p14:tracePt t="76181" x="3213100" y="2190750"/>
          <p14:tracePt t="76198" x="3213100" y="2178050"/>
          <p14:tracePt t="76331" x="3206750" y="2184400"/>
          <p14:tracePt t="76365" x="3200400" y="2184400"/>
          <p14:tracePt t="76415" x="3187700" y="2178050"/>
          <p14:tracePt t="76431" x="3168650" y="2152650"/>
          <p14:tracePt t="76448" x="3130550" y="2082800"/>
          <p14:tracePt t="76464" x="3092450" y="2019300"/>
          <p14:tracePt t="76481" x="3048000" y="1943100"/>
          <p14:tracePt t="76498" x="3003550" y="1892300"/>
          <p14:tracePt t="76514" x="2965450" y="1866900"/>
          <p14:tracePt t="76531" x="2940050" y="1860550"/>
          <p14:tracePt t="76548" x="2914650" y="1860550"/>
          <p14:tracePt t="76564" x="2844800" y="1898650"/>
          <p14:tracePt t="76581" x="2800350" y="1924050"/>
          <p14:tracePt t="76598" x="2768600" y="1949450"/>
          <p14:tracePt t="76614" x="2749550" y="1981200"/>
          <p14:tracePt t="76631" x="2743200" y="2006600"/>
          <p14:tracePt t="76648" x="2736850" y="2051050"/>
          <p14:tracePt t="76664" x="2730500" y="2095500"/>
          <p14:tracePt t="76681" x="2730500" y="2139950"/>
          <p14:tracePt t="76697" x="2730500" y="2171700"/>
          <p14:tracePt t="76714" x="2736850" y="2190750"/>
          <p14:tracePt t="76731" x="2736850" y="2197100"/>
          <p14:tracePt t="76748" x="2743200" y="2203450"/>
          <p14:tracePt t="76764" x="2749550" y="2203450"/>
          <p14:tracePt t="76781" x="2749550" y="2209800"/>
          <p14:tracePt t="76797" x="2755900" y="2216150"/>
          <p14:tracePt t="76814" x="2781300" y="2241550"/>
          <p14:tracePt t="76831" x="2813050" y="2273300"/>
          <p14:tracePt t="76847" x="2838450" y="2298700"/>
          <p14:tracePt t="76864" x="2863850" y="2330450"/>
          <p14:tracePt t="76881" x="2895600" y="2362200"/>
          <p14:tracePt t="76897" x="2933700" y="2393950"/>
          <p14:tracePt t="76914" x="2952750" y="2406650"/>
          <p14:tracePt t="76931" x="2952750" y="2413000"/>
          <p14:tracePt t="76947" x="2959100" y="2413000"/>
          <p14:tracePt t="76991" x="2965450" y="2413000"/>
          <p14:tracePt t="77013" x="2971800" y="2413000"/>
          <p14:tracePt t="77031" x="2984500" y="2406650"/>
          <p14:tracePt t="77047" x="2990850" y="2400300"/>
          <p14:tracePt t="77064" x="3003550" y="2400300"/>
          <p14:tracePt t="77081" x="3003550" y="2393950"/>
          <p14:tracePt t="77097" x="3022600" y="2381250"/>
          <p14:tracePt t="77113" x="3041650" y="2362200"/>
          <p14:tracePt t="77130" x="3054350" y="2349500"/>
          <p14:tracePt t="77147" x="3060700" y="2343150"/>
          <p14:tracePt t="77164" x="3067050" y="2336800"/>
          <p14:tracePt t="77180" x="3079750" y="2324100"/>
          <p14:tracePt t="77197" x="3092450" y="2311400"/>
          <p14:tracePt t="77213" x="3105150" y="2305050"/>
          <p14:tracePt t="77230" x="3111500" y="2298700"/>
          <p14:tracePt t="77247" x="3124200" y="2279650"/>
          <p14:tracePt t="77264" x="3149600" y="2260600"/>
          <p14:tracePt t="77280" x="3168650" y="2235200"/>
          <p14:tracePt t="77297" x="3194050" y="2190750"/>
          <p14:tracePt t="77299" x="3200400" y="2159000"/>
          <p14:tracePt t="77313" x="3206750" y="2139950"/>
          <p14:tracePt t="77330" x="3213100" y="2089150"/>
          <p14:tracePt t="77346" x="3213100" y="2063750"/>
          <p14:tracePt t="77363" x="3213100" y="2038350"/>
          <p14:tracePt t="77380" x="3206750" y="2012950"/>
          <p14:tracePt t="77397" x="3187700" y="1974850"/>
          <p14:tracePt t="77414" x="3162300" y="1936750"/>
          <p14:tracePt t="77430" x="3143250" y="1911350"/>
          <p14:tracePt t="77447" x="3124200" y="1898650"/>
          <p14:tracePt t="77464" x="3111500" y="1892300"/>
          <p14:tracePt t="77480" x="3098800" y="1885950"/>
          <p14:tracePt t="77497" x="3079750" y="1885950"/>
          <p14:tracePt t="77514" x="3067050" y="1885950"/>
          <p14:tracePt t="77530" x="3054350" y="1879600"/>
          <p14:tracePt t="77547" x="3035300" y="1879600"/>
          <p14:tracePt t="77563" x="3009900" y="1866900"/>
          <p14:tracePt t="77580" x="2984500" y="1841500"/>
          <p14:tracePt t="77597" x="2959100" y="1828800"/>
          <p14:tracePt t="77613" x="2933700" y="1816100"/>
          <p14:tracePt t="77630" x="2895600" y="1816100"/>
          <p14:tracePt t="77646" x="2870200" y="1816100"/>
          <p14:tracePt t="77663" x="2844800" y="1841500"/>
          <p14:tracePt t="77680" x="2832100" y="1866900"/>
          <p14:tracePt t="77697" x="2813050" y="1873250"/>
          <p14:tracePt t="77713" x="2800350" y="1905000"/>
          <p14:tracePt t="77730" x="2781300" y="1930400"/>
          <p14:tracePt t="77746" x="2774950" y="1981200"/>
          <p14:tracePt t="77763" x="2774950" y="2032000"/>
          <p14:tracePt t="77780" x="2781300" y="2070100"/>
          <p14:tracePt t="77797" x="2794000" y="2114550"/>
          <p14:tracePt t="77813" x="2806700" y="2146300"/>
          <p14:tracePt t="77830" x="2825750" y="2184400"/>
          <p14:tracePt t="77846" x="2844800" y="2222500"/>
          <p14:tracePt t="77863" x="2857500" y="2241550"/>
          <p14:tracePt t="77879" x="2857500" y="2247900"/>
          <p14:tracePt t="77896" x="2863850" y="2254250"/>
          <p14:tracePt t="77913" x="2876550" y="2254250"/>
          <p14:tracePt t="77930" x="2901950" y="2260600"/>
          <p14:tracePt t="77946" x="2927350" y="2273300"/>
          <p14:tracePt t="77963" x="2978150" y="2298700"/>
          <p14:tracePt t="77979" x="3009900" y="2324100"/>
          <p14:tracePt t="77996" x="3048000" y="2355850"/>
          <p14:tracePt t="78013" x="3111500" y="2393950"/>
          <p14:tracePt t="78030" x="3155950" y="2425700"/>
          <p14:tracePt t="78046" x="3206750" y="2444750"/>
          <p14:tracePt t="78063" x="3251200" y="2444750"/>
          <p14:tracePt t="78079" x="3295650" y="2444750"/>
          <p14:tracePt t="78096" x="3327400" y="2419350"/>
          <p14:tracePt t="78113" x="3378200" y="2362200"/>
          <p14:tracePt t="78129" x="3416300" y="2266950"/>
          <p14:tracePt t="78146" x="3416300" y="2152650"/>
          <p14:tracePt t="78163" x="3416300" y="2044700"/>
          <p14:tracePt t="78179" x="3403600" y="1943100"/>
          <p14:tracePt t="78197" x="3365500" y="1854200"/>
          <p14:tracePt t="78213" x="3327400" y="1790700"/>
          <p14:tracePt t="78229" x="3295650" y="1733550"/>
          <p14:tracePt t="78246" x="3251200" y="1651000"/>
          <p14:tracePt t="78263" x="3219450" y="1587500"/>
          <p14:tracePt t="78279" x="3187700" y="1562100"/>
          <p14:tracePt t="78296" x="3149600" y="1536700"/>
          <p14:tracePt t="78313" x="3105150" y="1536700"/>
          <p14:tracePt t="78329" x="3054350" y="1555750"/>
          <p14:tracePt t="78346" x="2965450" y="1606550"/>
          <p14:tracePt t="78363" x="2863850" y="1701800"/>
          <p14:tracePt t="78379" x="2743200" y="1822450"/>
          <p14:tracePt t="78396" x="2667000" y="1924050"/>
          <p14:tracePt t="78413" x="2603500" y="2076450"/>
          <p14:tracePt t="78429" x="2590800" y="2152650"/>
          <p14:tracePt t="78446" x="2590800" y="2171700"/>
          <p14:tracePt t="78463" x="2597150" y="2203450"/>
          <p14:tracePt t="78479" x="2609850" y="2209800"/>
          <p14:tracePt t="78496" x="2635250" y="2228850"/>
          <p14:tracePt t="78513" x="2654300" y="2235200"/>
          <p14:tracePt t="78529" x="2698750" y="2260600"/>
          <p14:tracePt t="78545" x="2730500" y="2279650"/>
          <p14:tracePt t="78562" x="2755900" y="2292350"/>
          <p14:tracePt t="78579" x="2794000" y="2305050"/>
          <p14:tracePt t="78596" x="2819400" y="2324100"/>
          <p14:tracePt t="78612" x="2844800" y="2336800"/>
          <p14:tracePt t="78629" x="2870200" y="2355850"/>
          <p14:tracePt t="78646" x="2908300" y="2374900"/>
          <p14:tracePt t="78662" x="2927350" y="2381250"/>
          <p14:tracePt t="78679" x="2940050" y="2381250"/>
          <p14:tracePt t="78746" x="2952750" y="2368550"/>
          <p14:tracePt t="78762" x="2965450" y="2343150"/>
          <p14:tracePt t="78779" x="2978150" y="2311400"/>
          <p14:tracePt t="78796" x="2984500" y="2292350"/>
          <p14:tracePt t="78812" x="2984500" y="2279650"/>
          <p14:tracePt t="78828" x="2990850" y="2273300"/>
          <p14:tracePt t="78912" x="2997200" y="2286000"/>
          <p14:tracePt t="78928" x="3016250" y="2292350"/>
          <p14:tracePt t="78946" x="3035300" y="2298700"/>
          <p14:tracePt t="78962" x="3054350" y="2298700"/>
          <p14:tracePt t="78978" x="3105150" y="2298700"/>
          <p14:tracePt t="78996" x="3124200" y="2298700"/>
          <p14:tracePt t="79012" x="3143250" y="2286000"/>
          <p14:tracePt t="79028" x="3162300" y="2273300"/>
          <p14:tracePt t="79045" x="3187700" y="2254250"/>
          <p14:tracePt t="79062" x="3206750" y="2241550"/>
          <p14:tracePt t="79078" x="3232150" y="2197100"/>
          <p14:tracePt t="79095" x="3244850" y="2178050"/>
          <p14:tracePt t="79112" x="3244850" y="2165350"/>
          <p14:tracePt t="79128" x="3251200" y="2139950"/>
          <p14:tracePt t="79145" x="3251200" y="2108200"/>
          <p14:tracePt t="79162" x="3244850" y="2070100"/>
          <p14:tracePt t="79178" x="3238500" y="2038350"/>
          <p14:tracePt t="79195" x="3225800" y="2000250"/>
          <p14:tracePt t="79211" x="3225800" y="1987550"/>
          <p14:tracePt t="79228" x="3225800" y="1981200"/>
          <p14:tracePt t="79262" x="3225800" y="1974850"/>
          <p14:tracePt t="79295" x="3232150" y="1974850"/>
          <p14:tracePt t="79312" x="3257550" y="1974850"/>
          <p14:tracePt t="79328" x="3302000" y="1993900"/>
          <p14:tracePt t="79345" x="3397250" y="2019300"/>
          <p14:tracePt t="79362" x="3556000" y="2057400"/>
          <p14:tracePt t="79378" x="3714750" y="2089150"/>
          <p14:tracePt t="79395" x="3886200" y="2114550"/>
          <p14:tracePt t="79412" x="3924300" y="2114550"/>
          <p14:tracePt t="79428" x="3949700" y="2114550"/>
          <p14:tracePt t="79445" x="3956050" y="2114550"/>
          <p14:tracePt t="79478" x="3956050" y="2184400"/>
          <p14:tracePt t="79494" x="3949700" y="2311400"/>
          <p14:tracePt t="79512" x="3949700" y="2463800"/>
          <p14:tracePt t="79528" x="3962400" y="2609850"/>
          <p14:tracePt t="79544" x="3962400" y="2698750"/>
          <p14:tracePt t="79562" x="3962400" y="2755900"/>
          <p14:tracePt t="79578" x="3949700" y="2787650"/>
          <p14:tracePt t="79595" x="3924300" y="2819400"/>
          <p14:tracePt t="79611" x="3898900" y="2825750"/>
          <p14:tracePt t="79628" x="3854450" y="2825750"/>
          <p14:tracePt t="79644" x="3740150" y="2825750"/>
          <p14:tracePt t="79662" x="3517900" y="2781300"/>
          <p14:tracePt t="79678" x="3441700" y="2774950"/>
          <p14:tracePt t="79694" x="3187700" y="2711450"/>
          <p14:tracePt t="79711" x="3041650" y="2673350"/>
          <p14:tracePt t="79728" x="2959100" y="2654300"/>
          <p14:tracePt t="79744" x="2933700" y="2641600"/>
          <p14:tracePt t="79761" x="2927350" y="2641600"/>
          <p14:tracePt t="79778" x="2927350" y="2622550"/>
          <p14:tracePt t="79794" x="2921000" y="2590800"/>
          <p14:tracePt t="79811" x="2921000" y="2495550"/>
          <p14:tracePt t="79828" x="2927350" y="2438400"/>
          <p14:tracePt t="79844" x="2946400" y="2279650"/>
          <p14:tracePt t="79861" x="2965450" y="2171700"/>
          <p14:tracePt t="79878" x="2990850" y="2076450"/>
          <p14:tracePt t="79894" x="3016250" y="1981200"/>
          <p14:tracePt t="79911" x="3048000" y="1930400"/>
          <p14:tracePt t="79928" x="3105150" y="1879600"/>
          <p14:tracePt t="79944" x="3155950" y="1860550"/>
          <p14:tracePt t="79961" x="3194050" y="1860550"/>
          <p14:tracePt t="79978" x="3232150" y="1860550"/>
          <p14:tracePt t="79995" x="3295650" y="1866900"/>
          <p14:tracePt t="80011" x="3346450" y="1885950"/>
          <p14:tracePt t="80028" x="3403600" y="1911350"/>
          <p14:tracePt t="80044" x="3460750" y="1949450"/>
          <p14:tracePt t="80061" x="3486150" y="1981200"/>
          <p14:tracePt t="80078" x="3517900" y="2006600"/>
          <p14:tracePt t="80095" x="3530600" y="2025650"/>
          <p14:tracePt t="80111" x="3536950" y="2038350"/>
          <p14:tracePt t="80127" x="3543300" y="2051050"/>
          <p14:tracePt t="80144" x="3549650" y="2063750"/>
          <p14:tracePt t="80161" x="3556000" y="2095500"/>
          <p14:tracePt t="80178" x="3556000" y="2120900"/>
          <p14:tracePt t="80194" x="3543300" y="2152650"/>
          <p14:tracePt t="80211" x="3517900" y="2197100"/>
          <p14:tracePt t="80227" x="3492500" y="2241550"/>
          <p14:tracePt t="80244" x="3467100" y="2266950"/>
          <p14:tracePt t="80261" x="3422650" y="2305050"/>
          <p14:tracePt t="80278" x="3403600" y="2330450"/>
          <p14:tracePt t="80294" x="3384550" y="2349500"/>
          <p14:tracePt t="80311" x="3384550" y="2355850"/>
          <p14:tracePt t="80587" x="3390900" y="2355850"/>
          <p14:tracePt t="80597" x="3397250" y="2355850"/>
          <p14:tracePt t="80611" x="3403600" y="2349500"/>
          <p14:tracePt t="80627" x="3403600" y="2343150"/>
          <p14:tracePt t="80644" x="3409950" y="2336800"/>
          <p14:tracePt t="80661" x="3416300" y="2330450"/>
          <p14:tracePt t="80753" x="3422650" y="2330450"/>
          <p14:tracePt t="80763" x="3429000" y="2324100"/>
          <p14:tracePt t="80777" x="3435350" y="2324100"/>
          <p14:tracePt t="80794" x="3441700" y="2317750"/>
          <p14:tracePt t="80827" x="3441700" y="2305050"/>
          <p14:tracePt t="80843" x="3448050" y="2305050"/>
          <p14:tracePt t="80960" x="3448050" y="2298700"/>
          <p14:tracePt t="80977" x="3448050" y="2292350"/>
          <p14:tracePt t="80994" x="3435350" y="2279650"/>
          <p14:tracePt t="81010" x="3397250" y="2254250"/>
          <p14:tracePt t="81027" x="3371850" y="2241550"/>
          <p14:tracePt t="81043" x="3346450" y="2228850"/>
          <p14:tracePt t="81060" x="3321050" y="2216150"/>
          <p14:tracePt t="81077" x="3295650" y="2216150"/>
          <p14:tracePt t="81093" x="3270250" y="2209800"/>
          <p14:tracePt t="81110" x="3232150" y="2197100"/>
          <p14:tracePt t="81126" x="3206750" y="2190750"/>
          <p14:tracePt t="81143" x="3181350" y="2184400"/>
          <p14:tracePt t="81160" x="3155950" y="2178050"/>
          <p14:tracePt t="81177" x="3130550" y="2165350"/>
          <p14:tracePt t="81193" x="3105150" y="2152650"/>
          <p14:tracePt t="81210" x="3067050" y="2120900"/>
          <p14:tracePt t="81227" x="3028950" y="2089150"/>
          <p14:tracePt t="81243" x="2997200" y="2063750"/>
          <p14:tracePt t="81260" x="2965450" y="2044700"/>
          <p14:tracePt t="81277" x="2927350" y="2012950"/>
          <p14:tracePt t="81293" x="2895600" y="1987550"/>
          <p14:tracePt t="81310" x="2863850" y="1955800"/>
          <p14:tracePt t="81326" x="2832100" y="1930400"/>
          <p14:tracePt t="81343" x="2819400" y="1930400"/>
          <p14:tracePt t="81360" x="2819400" y="1924050"/>
          <p14:tracePt t="81393" x="2813050" y="1924050"/>
          <p14:tracePt t="81410" x="2806700" y="1930400"/>
          <p14:tracePt t="81426" x="2806700" y="1943100"/>
          <p14:tracePt t="81443" x="2781300" y="1981200"/>
          <p14:tracePt t="81460" x="2781300" y="2000250"/>
          <p14:tracePt t="81477" x="2781300" y="2006600"/>
          <p14:tracePt t="81510" x="2781300" y="2012950"/>
          <p14:tracePt t="81543" x="2781300" y="2019300"/>
          <p14:tracePt t="81693" x="2794000" y="2012950"/>
          <p14:tracePt t="81709" x="2819400" y="1987550"/>
          <p14:tracePt t="81726" x="2851150" y="1968500"/>
          <p14:tracePt t="81743" x="2857500" y="1968500"/>
          <p14:tracePt t="81759" x="2863850" y="1968500"/>
          <p14:tracePt t="81776" x="2882900" y="2006600"/>
          <p14:tracePt t="81793" x="2914650" y="2063750"/>
          <p14:tracePt t="81809" x="2927350" y="2101850"/>
          <p14:tracePt t="81826" x="2933700" y="2127250"/>
          <p14:tracePt t="81843" x="2933700" y="2152650"/>
          <p14:tracePt t="81860" x="2889250" y="2209800"/>
          <p14:tracePt t="81876" x="2870200" y="2235200"/>
          <p14:tracePt t="81893" x="2863850" y="2241550"/>
          <p14:tracePt t="81943" x="2863850" y="2228850"/>
          <p14:tracePt t="81959" x="2870200" y="2222500"/>
          <p14:tracePt t="81976" x="2870200" y="2216150"/>
          <p14:tracePt t="81993" x="2882900" y="2190750"/>
          <p14:tracePt t="82009" x="2927350" y="2139950"/>
          <p14:tracePt t="82026" x="2959100" y="2076450"/>
          <p14:tracePt t="82042" x="2984500" y="2025650"/>
          <p14:tracePt t="82059" x="3016250" y="1993900"/>
          <p14:tracePt t="82076" x="3041650" y="1962150"/>
          <p14:tracePt t="82093" x="3060700" y="1936750"/>
          <p14:tracePt t="82109" x="3073400" y="1930400"/>
          <p14:tracePt t="82126" x="3073400" y="1924050"/>
          <p14:tracePt t="82242" x="3079750" y="1924050"/>
          <p14:tracePt t="82258" x="3086100" y="1924050"/>
          <p14:tracePt t="82276" x="3124200" y="1949450"/>
          <p14:tracePt t="82292" x="3200400" y="1993900"/>
          <p14:tracePt t="82309" x="3251200" y="2019300"/>
          <p14:tracePt t="82325" x="3295650" y="2057400"/>
          <p14:tracePt t="82342" x="3333750" y="2095500"/>
          <p14:tracePt t="82359" x="3384550" y="2146300"/>
          <p14:tracePt t="82375" x="3409950" y="2190750"/>
          <p14:tracePt t="82392" x="3441700" y="2216150"/>
          <p14:tracePt t="82409" x="3441700" y="2222500"/>
          <p14:tracePt t="82475" x="3435350" y="2209800"/>
          <p14:tracePt t="82492" x="3409950" y="2203450"/>
          <p14:tracePt t="82508" x="3384550" y="2190750"/>
          <p14:tracePt t="82525" x="3340100" y="2184400"/>
          <p14:tracePt t="82542" x="3289300" y="2165350"/>
          <p14:tracePt t="82558" x="3257550" y="2165350"/>
          <p14:tracePt t="82575" x="3206750" y="2165350"/>
          <p14:tracePt t="82592" x="3168650" y="2165350"/>
          <p14:tracePt t="82608" x="3136900" y="2190750"/>
          <p14:tracePt t="82626" x="3073400" y="2222500"/>
          <p14:tracePt t="82642" x="2990850" y="2254250"/>
          <p14:tracePt t="82658" x="2914650" y="2279650"/>
          <p14:tracePt t="82675" x="2851150" y="2317750"/>
          <p14:tracePt t="82691" x="2825750" y="2330450"/>
          <p14:tracePt t="82708" x="2781300" y="2349500"/>
          <p14:tracePt t="82725" x="2743200" y="2362200"/>
          <p14:tracePt t="82742" x="2705100" y="2368550"/>
          <p14:tracePt t="82758" x="2692400" y="2368550"/>
          <p14:tracePt t="82808" x="2692400" y="2374900"/>
          <p14:tracePt t="82825" x="2730500" y="2406650"/>
          <p14:tracePt t="82842" x="2800350" y="2438400"/>
          <p14:tracePt t="82858" x="2895600" y="2470150"/>
          <p14:tracePt t="82875" x="3054350" y="2508250"/>
          <p14:tracePt t="82891" x="3238500" y="2527300"/>
          <p14:tracePt t="82908" x="3378200" y="2546350"/>
          <p14:tracePt t="82925" x="3473450" y="2559050"/>
          <p14:tracePt t="82942" x="3479800" y="2559050"/>
          <p14:tracePt t="83009" x="3479800" y="2546350"/>
          <p14:tracePt t="83025" x="3467100" y="2520950"/>
          <p14:tracePt t="83041" x="3448050" y="2489200"/>
          <p14:tracePt t="83058" x="3416300" y="2463800"/>
          <p14:tracePt t="83075" x="3390900" y="2432050"/>
          <p14:tracePt t="83091" x="3384550" y="2432050"/>
          <p14:tracePt t="83108" x="3384550" y="2425700"/>
          <p14:tracePt t="83141" x="3378200" y="2425700"/>
          <p14:tracePt t="83158" x="3371850" y="2432050"/>
          <p14:tracePt t="83175" x="3359150" y="2438400"/>
          <p14:tracePt t="83208" x="3352800" y="2438400"/>
          <p14:tracePt t="83250" x="3346450" y="2432050"/>
          <p14:tracePt t="83275" x="3346450" y="2425700"/>
          <p14:tracePt t="83308" x="3346450" y="2419350"/>
          <p14:tracePt t="83464" x="3346450" y="2425700"/>
          <p14:tracePt t="90611" x="3359150" y="2393950"/>
          <p14:tracePt t="90620" x="3378200" y="2311400"/>
          <p14:tracePt t="90634" x="3352800" y="2171700"/>
          <p14:tracePt t="90651" x="3276600" y="2032000"/>
          <p14:tracePt t="90668" x="3155950" y="1911350"/>
          <p14:tracePt t="90684" x="3041650" y="1803400"/>
          <p14:tracePt t="90701" x="2921000" y="1727200"/>
          <p14:tracePt t="90718" x="2762250" y="1670050"/>
          <p14:tracePt t="90734" x="2616200" y="1651000"/>
          <p14:tracePt t="90751" x="2438400" y="1651000"/>
          <p14:tracePt t="90768" x="2235200" y="1651000"/>
          <p14:tracePt t="90784" x="2070100" y="1651000"/>
          <p14:tracePt t="90801" x="1930400" y="1657350"/>
          <p14:tracePt t="90818" x="1828800" y="1708150"/>
          <p14:tracePt t="90834" x="1733550" y="1854200"/>
          <p14:tracePt t="90851" x="1701800" y="1943100"/>
          <p14:tracePt t="90867" x="1682750" y="2038350"/>
          <p14:tracePt t="90884" x="1651000" y="2133600"/>
          <p14:tracePt t="90901" x="1638300" y="2241550"/>
          <p14:tracePt t="90918" x="1638300" y="2343150"/>
          <p14:tracePt t="90934" x="1689100" y="2495550"/>
          <p14:tracePt t="90950" x="1714500" y="2533650"/>
          <p14:tracePt t="90967" x="1739900" y="2552700"/>
          <p14:tracePt t="90984" x="1765300" y="2565400"/>
          <p14:tracePt t="91001" x="1790700" y="2571750"/>
          <p14:tracePt t="91018" x="1841500" y="2571750"/>
          <p14:tracePt t="91034" x="1892300" y="2571750"/>
          <p14:tracePt t="91050" x="1981200" y="2540000"/>
          <p14:tracePt t="91067" x="2057400" y="2508250"/>
          <p14:tracePt t="91084" x="2133600" y="2463800"/>
          <p14:tracePt t="91101" x="2184400" y="2400300"/>
          <p14:tracePt t="91117" x="2209800" y="2355850"/>
          <p14:tracePt t="91134" x="2241550" y="2286000"/>
          <p14:tracePt t="91150" x="2279650" y="2184400"/>
          <p14:tracePt t="91167" x="2286000" y="2025650"/>
          <p14:tracePt t="91184" x="2254250" y="1917700"/>
          <p14:tracePt t="91201" x="2222500" y="1822450"/>
          <p14:tracePt t="91217" x="2190750" y="1790700"/>
          <p14:tracePt t="91234" x="2165350" y="1765300"/>
          <p14:tracePt t="91250" x="2133600" y="1758950"/>
          <p14:tracePt t="91268" x="2012950" y="1752600"/>
          <p14:tracePt t="91284" x="1917700" y="1765300"/>
          <p14:tracePt t="91300" x="1835150" y="1790700"/>
          <p14:tracePt t="91317" x="1784350" y="1816100"/>
          <p14:tracePt t="91333" x="1714500" y="1866900"/>
          <p14:tracePt t="91350" x="1644650" y="1949450"/>
          <p14:tracePt t="91368" x="1543050" y="2120900"/>
          <p14:tracePt t="91384" x="1504950" y="2254250"/>
          <p14:tracePt t="91400" x="1473200" y="2406650"/>
          <p14:tracePt t="91417" x="1454150" y="2565400"/>
          <p14:tracePt t="91433" x="1454150" y="2730500"/>
          <p14:tracePt t="91450" x="1485900" y="2889250"/>
          <p14:tracePt t="91467" x="1549400" y="3054350"/>
          <p14:tracePt t="91484" x="1587500" y="3098800"/>
          <p14:tracePt t="91500" x="1727200" y="3206750"/>
          <p14:tracePt t="91517" x="1860550" y="3244850"/>
          <p14:tracePt t="91534" x="2019300" y="3289300"/>
          <p14:tracePt t="91550" x="2171700" y="3289300"/>
          <p14:tracePt t="91567" x="2393950" y="3251200"/>
          <p14:tracePt t="91584" x="2501900" y="3206750"/>
          <p14:tracePt t="91600" x="2616200" y="3130550"/>
          <p14:tracePt t="91617" x="2724150" y="3016250"/>
          <p14:tracePt t="91633" x="2781300" y="2901950"/>
          <p14:tracePt t="91650" x="2800350" y="2768600"/>
          <p14:tracePt t="91666" x="2781300" y="2616200"/>
          <p14:tracePt t="91684" x="2679700" y="2432050"/>
          <p14:tracePt t="91700" x="2590800" y="2381250"/>
          <p14:tracePt t="91717" x="2508250" y="2343150"/>
          <p14:tracePt t="91733" x="2425700" y="2330450"/>
          <p14:tracePt t="91750" x="2330450" y="2317750"/>
          <p14:tracePt t="91766" x="2241550" y="2324100"/>
          <p14:tracePt t="91783" x="2152650" y="2349500"/>
          <p14:tracePt t="91799" x="2051050" y="2393950"/>
          <p14:tracePt t="91817" x="2006600" y="2425700"/>
          <p14:tracePt t="91833" x="1962150" y="2463800"/>
          <p14:tracePt t="91850" x="1930400" y="2489200"/>
          <p14:tracePt t="91866" x="1905000" y="2514600"/>
          <p14:tracePt t="91883" x="1885950" y="2559050"/>
          <p14:tracePt t="91899" x="1873250" y="2590800"/>
          <p14:tracePt t="91916" x="1873250" y="2635250"/>
          <p14:tracePt t="91933" x="1892300" y="2686050"/>
          <p14:tracePt t="91950" x="1936750" y="2762250"/>
          <p14:tracePt t="91967" x="2032000" y="2876550"/>
          <p14:tracePt t="91983" x="2120900" y="2940050"/>
          <p14:tracePt t="91999" x="2222500" y="2978150"/>
          <p14:tracePt t="92016" x="2273300" y="2990850"/>
          <p14:tracePt t="92033" x="2292350" y="2990850"/>
          <p14:tracePt t="92050" x="2317750" y="2984500"/>
          <p14:tracePt t="92067" x="2362200" y="2952750"/>
          <p14:tracePt t="92083" x="2413000" y="2927350"/>
          <p14:tracePt t="92100" x="2495550" y="2876550"/>
          <p14:tracePt t="92116" x="2603500" y="2800350"/>
          <p14:tracePt t="92133" x="2711450" y="2660650"/>
          <p14:tracePt t="92150" x="2743200" y="2578100"/>
          <p14:tracePt t="92166" x="2774950" y="2501900"/>
          <p14:tracePt t="92183" x="2774950" y="2425700"/>
          <p14:tracePt t="92199" x="2768600" y="2362200"/>
          <p14:tracePt t="92216" x="2743200" y="2324100"/>
          <p14:tracePt t="92233" x="2698750" y="2286000"/>
          <p14:tracePt t="92250" x="2667000" y="2260600"/>
          <p14:tracePt t="92266" x="2603500" y="2228850"/>
          <p14:tracePt t="92283" x="2527300" y="2190750"/>
          <p14:tracePt t="92299" x="2406650" y="2159000"/>
          <p14:tracePt t="92316" x="2260600" y="2114550"/>
          <p14:tracePt t="92332" x="2114550" y="2089150"/>
          <p14:tracePt t="92350" x="1943100" y="2057400"/>
          <p14:tracePt t="92366" x="1905000" y="2057400"/>
          <p14:tracePt t="92383" x="1879600" y="2070100"/>
          <p14:tracePt t="92399" x="1860550" y="2095500"/>
          <p14:tracePt t="92416" x="1828800" y="2120900"/>
          <p14:tracePt t="92432" x="1803400" y="2171700"/>
          <p14:tracePt t="92449" x="1765300" y="2273300"/>
          <p14:tracePt t="92466" x="1714500" y="2438400"/>
          <p14:tracePt t="92483" x="1682750" y="2546350"/>
          <p14:tracePt t="92499" x="1676400" y="2635250"/>
          <p14:tracePt t="92516" x="1676400" y="2705100"/>
          <p14:tracePt t="92532" x="1676400" y="2736850"/>
          <p14:tracePt t="92549" x="1689100" y="2762250"/>
          <p14:tracePt t="92566" x="1708150" y="2781300"/>
          <p14:tracePt t="92582" x="1714500" y="2787650"/>
          <p14:tracePt t="92599" x="1720850" y="2794000"/>
          <p14:tracePt t="92616" x="1739900" y="2800350"/>
          <p14:tracePt t="92632" x="1765300" y="2800350"/>
          <p14:tracePt t="92649" x="1809750" y="2813050"/>
          <p14:tracePt t="92666" x="1898650" y="2819400"/>
          <p14:tracePt t="92682" x="2006600" y="2832100"/>
          <p14:tracePt t="92699" x="2108200" y="2832100"/>
          <p14:tracePt t="92716" x="2203450" y="2806700"/>
          <p14:tracePt t="92732" x="2279650" y="2768600"/>
          <p14:tracePt t="92749" x="2349500" y="2711450"/>
          <p14:tracePt t="92766" x="2438400" y="2552700"/>
          <p14:tracePt t="92782" x="2476500" y="2438400"/>
          <p14:tracePt t="92799" x="2476500" y="2336800"/>
          <p14:tracePt t="92816" x="2470150" y="2279650"/>
          <p14:tracePt t="92832" x="2444750" y="2241550"/>
          <p14:tracePt t="92849" x="2413000" y="2216150"/>
          <p14:tracePt t="92865" x="2374900" y="2184400"/>
          <p14:tracePt t="92882" x="2355850" y="2178050"/>
          <p14:tracePt t="92916" x="2349500" y="2171700"/>
          <p14:tracePt t="109683" x="2349500" y="2178050"/>
          <p14:tracePt t="109716" x="2514600" y="2101850"/>
          <p14:tracePt t="109733" x="2952750" y="2051050"/>
          <p14:tracePt t="109750" x="3263900" y="2025650"/>
          <p14:tracePt t="109767" x="3429000" y="2006600"/>
          <p14:tracePt t="109783" x="3486150" y="1987550"/>
          <p14:tracePt t="109799" x="3511550" y="1962150"/>
          <p14:tracePt t="109816" x="3543300" y="1936750"/>
          <p14:tracePt t="109833" x="3600450" y="1885950"/>
          <p14:tracePt t="109850" x="3644900" y="1854200"/>
          <p14:tracePt t="109866" x="3670300" y="1828800"/>
          <p14:tracePt t="109883" x="3708400" y="1809750"/>
          <p14:tracePt t="109899" x="3752850" y="1778000"/>
          <p14:tracePt t="109902" x="3803650" y="1752600"/>
          <p14:tracePt t="109916" x="3848100" y="1727200"/>
          <p14:tracePt t="109933" x="4038600" y="1631950"/>
          <p14:tracePt t="109949" x="4165600" y="1562100"/>
          <p14:tracePt t="109966" x="4216400" y="1543050"/>
          <p14:tracePt t="109983" x="4229100" y="1536700"/>
          <p14:tracePt t="110066" x="4216400" y="1562100"/>
          <p14:tracePt t="110083" x="4165600" y="1727200"/>
          <p14:tracePt t="110099" x="4133850" y="1822450"/>
          <p14:tracePt t="110116" x="4121150" y="1873250"/>
          <p14:tracePt t="110133" x="4108450" y="1911350"/>
          <p14:tracePt t="110149" x="4102100" y="1962150"/>
          <p14:tracePt t="110166" x="4095750" y="2012950"/>
          <p14:tracePt t="110185" x="4089400" y="2057400"/>
          <p14:tracePt t="110199" x="4089400" y="2082800"/>
          <p14:tracePt t="110216" x="4083050" y="2108200"/>
          <p14:tracePt t="110233" x="4070350" y="2146300"/>
          <p14:tracePt t="110249" x="4057650" y="2197100"/>
          <p14:tracePt t="110266" x="4044950" y="2247900"/>
          <p14:tracePt t="110283" x="4044950" y="2336800"/>
          <p14:tracePt t="110299" x="4064000" y="2387600"/>
          <p14:tracePt t="110316" x="4095750" y="2413000"/>
          <p14:tracePt t="110333" x="4121150" y="2419350"/>
          <p14:tracePt t="110349" x="4133850" y="2419350"/>
          <p14:tracePt t="110366" x="4171950" y="2393950"/>
          <p14:tracePt t="110383" x="4197350" y="2349500"/>
          <p14:tracePt t="110399" x="4248150" y="2235200"/>
          <p14:tracePt t="110415" x="4267200" y="2127250"/>
          <p14:tracePt t="110432" x="4267200" y="2019300"/>
          <p14:tracePt t="110449" x="4222750" y="1924050"/>
          <p14:tracePt t="110466" x="4152900" y="1885950"/>
          <p14:tracePt t="110482" x="4044950" y="1866900"/>
          <p14:tracePt t="110499" x="3898900" y="1905000"/>
          <p14:tracePt t="110515" x="3790950" y="2019300"/>
          <p14:tracePt t="110532" x="3689350" y="2184400"/>
          <p14:tracePt t="110549" x="3638550" y="2317750"/>
          <p14:tracePt t="110566" x="3613150" y="2413000"/>
          <p14:tracePt t="110582" x="3613150" y="2451100"/>
          <p14:tracePt t="110599" x="3625850" y="2476500"/>
          <p14:tracePt t="110615" x="3676650" y="2482850"/>
          <p14:tracePt t="110632" x="3835400" y="2470150"/>
          <p14:tracePt t="110649" x="3930650" y="2438400"/>
          <p14:tracePt t="110666" x="3981450" y="2381250"/>
          <p14:tracePt t="110682" x="4013200" y="2305050"/>
          <p14:tracePt t="110698" x="4019550" y="2254250"/>
          <p14:tracePt t="110715" x="4019550" y="2235200"/>
          <p14:tracePt t="110732" x="4013200" y="2235200"/>
          <p14:tracePt t="110749" x="3987800" y="2247900"/>
          <p14:tracePt t="110766" x="3943350" y="2273300"/>
          <p14:tracePt t="110782" x="3917950" y="2298700"/>
          <p14:tracePt t="110798" x="3898900" y="2317750"/>
          <p14:tracePt t="110815" x="3898900" y="2336800"/>
          <p14:tracePt t="111065" x="3898900" y="2343150"/>
          <p14:tracePt t="111082" x="3898900" y="2349500"/>
          <p14:tracePt t="111098" x="3924300" y="2362200"/>
          <p14:tracePt t="111115" x="3962400" y="2374900"/>
          <p14:tracePt t="111132" x="3987800" y="2387600"/>
          <p14:tracePt t="111148" x="4013200" y="2400300"/>
          <p14:tracePt t="111165" x="4032250" y="2400300"/>
          <p14:tracePt t="111182" x="4051300" y="2406650"/>
          <p14:tracePt t="111198" x="4070350" y="2406650"/>
          <p14:tracePt t="111215" x="4095750" y="2406650"/>
          <p14:tracePt t="111232" x="4108450" y="2406650"/>
          <p14:tracePt t="111265" x="4114800" y="2406650"/>
          <p14:tracePt t="111298" x="4127500" y="2406650"/>
          <p14:tracePt t="111315" x="4133850" y="2400300"/>
          <p14:tracePt t="111332" x="4152900" y="2387600"/>
          <p14:tracePt t="111348" x="4171950" y="2355850"/>
          <p14:tracePt t="111365" x="4210050" y="2317750"/>
          <p14:tracePt t="111382" x="4222750" y="2292350"/>
          <p14:tracePt t="111398" x="4222750" y="2279650"/>
          <p14:tracePt t="111415" x="4229100" y="2241550"/>
          <p14:tracePt t="111432" x="4229100" y="2228850"/>
          <p14:tracePt t="111448" x="4229100" y="2216150"/>
          <p14:tracePt t="111465" x="4229100" y="2203450"/>
          <p14:tracePt t="111481" x="4222750" y="2184400"/>
          <p14:tracePt t="111498" x="4210050" y="2171700"/>
          <p14:tracePt t="111515" x="4184650" y="2139950"/>
          <p14:tracePt t="111532" x="4171950" y="2127250"/>
          <p14:tracePt t="111548" x="4165600" y="2114550"/>
          <p14:tracePt t="111582" x="4152900" y="2114550"/>
          <p14:tracePt t="111598" x="4146550" y="2114550"/>
          <p14:tracePt t="111615" x="4140200" y="2114550"/>
          <p14:tracePt t="111648" x="4133850" y="2114550"/>
          <p14:tracePt t="111665" x="4121150" y="2133600"/>
          <p14:tracePt t="111681" x="4089400" y="2171700"/>
          <p14:tracePt t="111698" x="4076700" y="2197100"/>
          <p14:tracePt t="111714" x="4070350" y="2222500"/>
          <p14:tracePt t="111731" x="4064000" y="2247900"/>
          <p14:tracePt t="111748" x="4064000" y="2273300"/>
          <p14:tracePt t="111765" x="4064000" y="2298700"/>
          <p14:tracePt t="111781" x="4076700" y="2330450"/>
          <p14:tracePt t="111798" x="4102100" y="2362200"/>
          <p14:tracePt t="111814" x="4152900" y="2400300"/>
          <p14:tracePt t="111831" x="4210050" y="2432050"/>
          <p14:tracePt t="111848" x="4286250" y="2463800"/>
          <p14:tracePt t="111865" x="4381500" y="2482850"/>
          <p14:tracePt t="111881" x="4483100" y="2482850"/>
          <p14:tracePt t="111898" x="4559300" y="2457450"/>
          <p14:tracePt t="111914" x="4629150" y="2413000"/>
          <p14:tracePt t="111931" x="4654550" y="2387600"/>
          <p14:tracePt t="111947" x="4679950" y="2355850"/>
          <p14:tracePt t="111964" x="4699000" y="2317750"/>
          <p14:tracePt t="111981" x="4711700" y="2279650"/>
          <p14:tracePt t="111998" x="4705350" y="2254250"/>
          <p14:tracePt t="112014" x="4686300" y="2216150"/>
          <p14:tracePt t="112031" x="4648200" y="2159000"/>
          <p14:tracePt t="112047" x="4591050" y="2120900"/>
          <p14:tracePt t="112064" x="4559300" y="2101850"/>
          <p14:tracePt t="112081" x="4527550" y="2101850"/>
          <p14:tracePt t="112097" x="4508500" y="2101850"/>
          <p14:tracePt t="112114" x="4489450" y="2101850"/>
          <p14:tracePt t="112131" x="4470400" y="2114550"/>
          <p14:tracePt t="112147" x="4457700" y="2133600"/>
          <p14:tracePt t="112164" x="4445000" y="2152650"/>
          <p14:tracePt t="112180" x="4432300" y="2171700"/>
          <p14:tracePt t="112198" x="4425950" y="2184400"/>
          <p14:tracePt t="112214" x="4425950" y="2203450"/>
          <p14:tracePt t="112231" x="4425950" y="2216150"/>
          <p14:tracePt t="112248" x="4432300" y="2228850"/>
          <p14:tracePt t="112264" x="4451350" y="2247900"/>
          <p14:tracePt t="112281" x="4464050" y="2260600"/>
          <p14:tracePt t="112297" x="4464050" y="2273300"/>
          <p14:tracePt t="112314" x="4476750" y="2279650"/>
          <p14:tracePt t="112330" x="4483100" y="2279650"/>
          <p14:tracePt t="112348" x="4489450" y="2279650"/>
          <p14:tracePt t="112364" x="4502150" y="2279650"/>
          <p14:tracePt t="112381" x="4508500" y="2273300"/>
          <p14:tracePt t="112397" x="4521200" y="2241550"/>
          <p14:tracePt t="112414" x="4527550" y="2216150"/>
          <p14:tracePt t="112431" x="4527550" y="2190750"/>
          <p14:tracePt t="112447" x="4527550" y="2171700"/>
          <p14:tracePt t="112528" x="4521200" y="2171700"/>
          <p14:tracePt t="112547" x="4508500" y="2190750"/>
          <p14:tracePt t="112564" x="4489450" y="2222500"/>
          <p14:tracePt t="112581" x="4483100" y="2247900"/>
          <p14:tracePt t="112597" x="4476750" y="2247900"/>
          <p14:tracePt t="112730" x="4476750" y="2254250"/>
          <p14:tracePt t="112826" x="4476750" y="2260600"/>
          <p14:tracePt t="112851" x="4470400" y="2266950"/>
          <p14:tracePt t="112880" x="4457700" y="2273300"/>
          <p14:tracePt t="112914" x="4451350" y="2273300"/>
          <p14:tracePt t="112929" x="4432300" y="2273300"/>
          <p14:tracePt t="112947" x="4394200" y="2247900"/>
          <p14:tracePt t="112963" x="4343400" y="2216150"/>
          <p14:tracePt t="112980" x="4241800" y="2171700"/>
          <p14:tracePt t="112997" x="4133850" y="2114550"/>
          <p14:tracePt t="113013" x="4019550" y="2044700"/>
          <p14:tracePt t="113030" x="3848100" y="1949450"/>
          <p14:tracePt t="113046" x="3790950" y="1924050"/>
          <p14:tracePt t="113063" x="3765550" y="1911350"/>
          <p14:tracePt t="113080" x="3765550" y="1905000"/>
          <p14:tracePt t="113147" x="3759200" y="1917700"/>
          <p14:tracePt t="113163" x="3740150" y="1955800"/>
          <p14:tracePt t="113180" x="3727450" y="1993900"/>
          <p14:tracePt t="113197" x="3702050" y="2051050"/>
          <p14:tracePt t="113213" x="3676650" y="2127250"/>
          <p14:tracePt t="113230" x="3657600" y="2171700"/>
          <p14:tracePt t="113246" x="3657600" y="2197100"/>
          <p14:tracePt t="113263" x="3651250" y="2222500"/>
          <p14:tracePt t="113279" x="3651250" y="2241550"/>
          <p14:tracePt t="113296" x="3651250" y="2247900"/>
          <p14:tracePt t="113313" x="3663950" y="2254250"/>
          <p14:tracePt t="113329" x="3689350" y="2266950"/>
          <p14:tracePt t="113346" x="3721100" y="2279650"/>
          <p14:tracePt t="113363" x="3771900" y="2305050"/>
          <p14:tracePt t="113379" x="3841750" y="2317750"/>
          <p14:tracePt t="113397" x="3924300" y="2343150"/>
          <p14:tracePt t="113398" x="3949700" y="2349500"/>
          <p14:tracePt t="113413" x="3987800" y="2362200"/>
          <p14:tracePt t="113430" x="4006850" y="2362200"/>
          <p14:tracePt t="113447" x="4006850" y="2368550"/>
          <p14:tracePt t="113479" x="4006850" y="2374900"/>
          <p14:tracePt t="113496" x="4006850" y="2387600"/>
          <p14:tracePt t="113512" x="4000500" y="2393950"/>
          <p14:tracePt t="113546" x="3987800" y="2393950"/>
          <p14:tracePt t="113563" x="3962400" y="2393950"/>
          <p14:tracePt t="113579" x="3956050" y="2393950"/>
          <p14:tracePt t="113596" x="3930650" y="2393950"/>
          <p14:tracePt t="113613" x="3924300" y="2387600"/>
          <p14:tracePt t="113629" x="3917950" y="2381250"/>
          <p14:tracePt t="113646" x="3917950" y="2355850"/>
          <p14:tracePt t="113663" x="3930650" y="2330450"/>
          <p14:tracePt t="113679" x="3956050" y="2305050"/>
          <p14:tracePt t="113696" x="3994150" y="2279650"/>
          <p14:tracePt t="113712" x="4057650" y="2247900"/>
          <p14:tracePt t="113729" x="4210050" y="2235200"/>
          <p14:tracePt t="113746" x="4318000" y="2241550"/>
          <p14:tracePt t="113763" x="4425950" y="2260600"/>
          <p14:tracePt t="113779" x="4508500" y="2286000"/>
          <p14:tracePt t="113795" x="4527550" y="2292350"/>
          <p14:tracePt t="113879" x="4527550" y="2235200"/>
          <p14:tracePt t="113896" x="4495800" y="2171700"/>
          <p14:tracePt t="113912" x="4464050" y="2133600"/>
          <p14:tracePt t="113929" x="4438650" y="2101850"/>
          <p14:tracePt t="113946" x="4413250" y="2095500"/>
          <p14:tracePt t="113962" x="4400550" y="2108200"/>
          <p14:tracePt t="113979" x="4368800" y="2159000"/>
          <p14:tracePt t="113996" x="4324350" y="2273300"/>
          <p14:tracePt t="114012" x="4235450" y="2400300"/>
          <p14:tracePt t="114029" x="4152900" y="2540000"/>
          <p14:tracePt t="114045" x="4070350" y="2654300"/>
          <p14:tracePt t="114062" x="4019550" y="2705100"/>
          <p14:tracePt t="114078" x="4013200" y="2705100"/>
          <p14:tracePt t="114129" x="4019550" y="2692400"/>
          <p14:tracePt t="114146" x="4038600" y="2667000"/>
          <p14:tracePt t="114162" x="4064000" y="2635250"/>
          <p14:tracePt t="114178" x="4102100" y="2616200"/>
          <p14:tracePt t="114196" x="4229100" y="2622550"/>
          <p14:tracePt t="114212" x="4419600" y="2660650"/>
          <p14:tracePt t="114229" x="4794250" y="2724150"/>
          <p14:tracePt t="114246" x="4927600" y="2749550"/>
          <p14:tracePt t="114262" x="4953000" y="2762250"/>
          <p14:tracePt t="114328" x="4940300" y="2762250"/>
          <p14:tracePt t="114345" x="4921250" y="2762250"/>
          <p14:tracePt t="114412" x="4914900" y="2762250"/>
          <p14:tracePt t="114665" x="4908550" y="2762250"/>
          <p14:tracePt t="114895" x="4908550" y="2755900"/>
          <p14:tracePt t="114990" x="4902200" y="2755900"/>
          <p14:tracePt t="115141" x="4902200" y="2749550"/>
          <p14:tracePt t="115161" x="4895850" y="2736850"/>
          <p14:tracePt t="115178" x="4895850" y="2717800"/>
          <p14:tracePt t="115194" x="4895850" y="2692400"/>
          <p14:tracePt t="115211" x="4908550" y="2667000"/>
          <p14:tracePt t="115228" x="4921250" y="2641600"/>
          <p14:tracePt t="115245" x="4933950" y="2609850"/>
          <p14:tracePt t="115261" x="4946650" y="2584450"/>
          <p14:tracePt t="115278" x="4965700" y="2559050"/>
          <p14:tracePt t="115294" x="4997450" y="2514600"/>
          <p14:tracePt t="115311" x="5022850" y="2476500"/>
          <p14:tracePt t="115328" x="5041900" y="2432050"/>
          <p14:tracePt t="115345" x="5054600" y="2406650"/>
          <p14:tracePt t="115361" x="5054600" y="2387600"/>
          <p14:tracePt t="115378" x="5060950" y="2368550"/>
          <p14:tracePt t="115394" x="5060950" y="2355850"/>
          <p14:tracePt t="115411" x="5060950" y="2336800"/>
          <p14:tracePt t="115428" x="5067300" y="2317750"/>
          <p14:tracePt t="115444" x="5067300" y="2305050"/>
          <p14:tracePt t="115461" x="5073650" y="2292350"/>
          <p14:tracePt t="115478" x="5080000" y="2286000"/>
          <p14:tracePt t="115494" x="5086350" y="2266950"/>
          <p14:tracePt t="115511" x="5092700" y="2254250"/>
          <p14:tracePt t="115528" x="5092700" y="2247900"/>
          <p14:tracePt t="115544" x="5099050" y="2241550"/>
          <p14:tracePt t="115561" x="5099050" y="2235200"/>
          <p14:tracePt t="115578" x="5099050" y="2228850"/>
          <p14:tracePt t="115594" x="5105400" y="2228850"/>
          <p14:tracePt t="115611" x="5111750" y="2222500"/>
          <p14:tracePt t="115627" x="5118100" y="2222500"/>
          <p14:tracePt t="115644" x="5124450" y="2222500"/>
          <p14:tracePt t="115661" x="5130800" y="2222500"/>
          <p14:tracePt t="115678" x="5143500" y="2222500"/>
          <p14:tracePt t="115694" x="5162550" y="2222500"/>
          <p14:tracePt t="115710" x="5181600" y="2228850"/>
          <p14:tracePt t="115727" x="5194300" y="2228850"/>
          <p14:tracePt t="115744" x="5207000" y="2235200"/>
          <p14:tracePt t="115761" x="5213350" y="2235200"/>
          <p14:tracePt t="115777" x="5219700" y="2235200"/>
          <p14:tracePt t="115816" x="5226050" y="2235200"/>
          <p14:tracePt t="116011" x="5232400" y="2235200"/>
          <p14:tracePt t="116027" x="5251450" y="2241550"/>
          <p14:tracePt t="116044" x="5264150" y="2247900"/>
          <p14:tracePt t="116077" x="5276850" y="2254250"/>
          <p14:tracePt t="116252" x="5283200" y="2254250"/>
          <p14:tracePt t="116277" x="5295900" y="2254250"/>
          <p14:tracePt t="116294" x="5308600" y="2254250"/>
          <p14:tracePt t="116310" x="5327650" y="2247900"/>
          <p14:tracePt t="116326" x="5346700" y="2235200"/>
          <p14:tracePt t="116344" x="5365750" y="2222500"/>
          <p14:tracePt t="116360" x="5378450" y="2203450"/>
          <p14:tracePt t="116377" x="5397500" y="2178050"/>
          <p14:tracePt t="116394" x="5410200" y="2152650"/>
          <p14:tracePt t="116410" x="5422900" y="2133600"/>
          <p14:tracePt t="116412" x="5429250" y="2120900"/>
          <p14:tracePt t="116427" x="5435600" y="2095500"/>
          <p14:tracePt t="116443" x="5435600" y="2076450"/>
          <p14:tracePt t="116460" x="5435600" y="2070100"/>
          <p14:tracePt t="116477" x="5435600" y="2057400"/>
          <p14:tracePt t="116494" x="5435600" y="2051050"/>
          <p14:tracePt t="116510" x="5435600" y="2044700"/>
          <p14:tracePt t="116526" x="5435600" y="2038350"/>
          <p14:tracePt t="116543" x="5435600" y="2025650"/>
          <p14:tracePt t="116560" x="5416550" y="2000250"/>
          <p14:tracePt t="116577" x="5391150" y="1974850"/>
          <p14:tracePt t="116593" x="5365750" y="1943100"/>
          <p14:tracePt t="116610" x="5340350" y="1917700"/>
          <p14:tracePt t="116627" x="5314950" y="1892300"/>
          <p14:tracePt t="116643" x="5264150" y="1847850"/>
          <p14:tracePt t="116660" x="5238750" y="1828800"/>
          <p14:tracePt t="116677" x="5213350" y="1809750"/>
          <p14:tracePt t="116693" x="5200650" y="1797050"/>
          <p14:tracePt t="116710" x="5181600" y="1797050"/>
          <p14:tracePt t="116727" x="5168900" y="1797050"/>
          <p14:tracePt t="116743" x="5137150" y="1797050"/>
          <p14:tracePt t="116760" x="5099050" y="1803400"/>
          <p14:tracePt t="116776" x="5073650" y="1816100"/>
          <p14:tracePt t="116793" x="5048250" y="1828800"/>
          <p14:tracePt t="116810" x="5022850" y="1841500"/>
          <p14:tracePt t="116827" x="5003800" y="1847850"/>
          <p14:tracePt t="116843" x="4978400" y="1879600"/>
          <p14:tracePt t="116859" x="4959350" y="1892300"/>
          <p14:tracePt t="116876" x="4927600" y="1930400"/>
          <p14:tracePt t="116893" x="4902200" y="1962150"/>
          <p14:tracePt t="116909" x="4876800" y="1987550"/>
          <p14:tracePt t="116926" x="4864100" y="2012950"/>
          <p14:tracePt t="116943" x="4832350" y="2051050"/>
          <p14:tracePt t="116959" x="4819650" y="2089150"/>
          <p14:tracePt t="116976" x="4813300" y="2133600"/>
          <p14:tracePt t="116992" x="4813300" y="2203450"/>
          <p14:tracePt t="117010" x="4813300" y="2260600"/>
          <p14:tracePt t="117026" x="4838700" y="2330450"/>
          <p14:tracePt t="117043" x="4870450" y="2387600"/>
          <p14:tracePt t="117059" x="4889500" y="2425700"/>
          <p14:tracePt t="117076" x="4921250" y="2470150"/>
          <p14:tracePt t="117092" x="4953000" y="2495550"/>
          <p14:tracePt t="117110" x="4972050" y="2514600"/>
          <p14:tracePt t="117126" x="4984750" y="2520950"/>
          <p14:tracePt t="117143" x="4991100" y="2520950"/>
          <p14:tracePt t="117159" x="5016500" y="2520950"/>
          <p14:tracePt t="117176" x="5048250" y="2508250"/>
          <p14:tracePt t="117192" x="5111750" y="2482850"/>
          <p14:tracePt t="117209" x="5194300" y="2451100"/>
          <p14:tracePt t="117226" x="5283200" y="2413000"/>
          <p14:tracePt t="117243" x="5327650" y="2387600"/>
          <p14:tracePt t="117259" x="5353050" y="2362200"/>
          <p14:tracePt t="117276" x="5372100" y="2311400"/>
          <p14:tracePt t="117292" x="5372100" y="2279650"/>
          <p14:tracePt t="117309" x="5365750" y="2254250"/>
          <p14:tracePt t="117326" x="5346700" y="2235200"/>
          <p14:tracePt t="117343" x="5321300" y="2209800"/>
          <p14:tracePt t="117359" x="5289550" y="2178050"/>
          <p14:tracePt t="117376" x="5251450" y="2165350"/>
          <p14:tracePt t="117392" x="5232400" y="2165350"/>
          <p14:tracePt t="117409" x="5207000" y="2165350"/>
          <p14:tracePt t="117426" x="5175250" y="2178050"/>
          <p14:tracePt t="117443" x="5162550" y="2190750"/>
          <p14:tracePt t="117459" x="5137150" y="2209800"/>
          <p14:tracePt t="117475" x="5124450" y="2235200"/>
          <p14:tracePt t="117492" x="5118100" y="2286000"/>
          <p14:tracePt t="117509" x="5118100" y="2305050"/>
          <p14:tracePt t="117525" x="5118100" y="2330450"/>
          <p14:tracePt t="117542" x="5118100" y="2349500"/>
          <p14:tracePt t="117559" x="5137150" y="2368550"/>
          <p14:tracePt t="117576" x="5162550" y="2393950"/>
          <p14:tracePt t="117593" x="5181600" y="2413000"/>
          <p14:tracePt t="117609" x="5200650" y="2444750"/>
          <p14:tracePt t="117625" x="5219700" y="2470150"/>
          <p14:tracePt t="117642" x="5232400" y="2495550"/>
          <p14:tracePt t="117658" x="5245100" y="2501900"/>
          <p14:tracePt t="117726" x="5245100" y="2489200"/>
          <p14:tracePt t="117742" x="5245100" y="2470150"/>
          <p14:tracePt t="117759" x="5245100" y="2457450"/>
          <p14:tracePt t="117845" x="5238750" y="2457450"/>
          <p14:tracePt t="117875" x="5232400" y="2463800"/>
          <p14:tracePt t="117892" x="5232400" y="2470150"/>
          <p14:tracePt t="117908" x="5232400" y="2476500"/>
          <p14:tracePt t="117960" x="5238750" y="2470150"/>
          <p14:tracePt t="117976" x="5238750" y="2451100"/>
          <p14:tracePt t="117992" x="5238750" y="2444750"/>
          <p14:tracePt t="118008" x="5238750" y="2432050"/>
          <p14:tracePt t="118025" x="5238750" y="2419350"/>
          <p14:tracePt t="118041" x="5226050" y="2406650"/>
          <p14:tracePt t="118108" x="5219700" y="2400300"/>
          <p14:tracePt t="118125" x="5213350" y="2381250"/>
          <p14:tracePt t="118141" x="5207000" y="2355850"/>
          <p14:tracePt t="118158" x="5200650" y="2330450"/>
          <p14:tracePt t="118175" x="5194300" y="2298700"/>
          <p14:tracePt t="118192" x="5194300" y="2260600"/>
          <p14:tracePt t="118208" x="5181600" y="2209800"/>
          <p14:tracePt t="118225" x="5181600" y="2146300"/>
          <p14:tracePt t="118241" x="5181600" y="2114550"/>
          <p14:tracePt t="118258" x="5200650" y="2082800"/>
          <p14:tracePt t="118275" x="5213350" y="2057400"/>
          <p14:tracePt t="118292" x="5226050" y="2032000"/>
          <p14:tracePt t="118308" x="5245100" y="2000250"/>
          <p14:tracePt t="118325" x="5257800" y="1993900"/>
          <p14:tracePt t="118341" x="5264150" y="1987550"/>
          <p14:tracePt t="118358" x="5276850" y="1987550"/>
          <p14:tracePt t="118375" x="5302250" y="1987550"/>
          <p14:tracePt t="118392" x="5359400" y="2019300"/>
          <p14:tracePt t="118408" x="5384800" y="2038350"/>
          <p14:tracePt t="118409" x="5429250" y="2051050"/>
          <p14:tracePt t="118425" x="5486400" y="2070100"/>
          <p14:tracePt t="118441" x="5524500" y="2082800"/>
          <p14:tracePt t="118458" x="5543550" y="2095500"/>
          <p14:tracePt t="118475" x="5549900" y="2101850"/>
          <p14:tracePt t="118492" x="5562600" y="2114550"/>
          <p14:tracePt t="118508" x="5562600" y="2152650"/>
          <p14:tracePt t="118525" x="5549900" y="2203450"/>
          <p14:tracePt t="118541" x="5530850" y="2228850"/>
          <p14:tracePt t="118558" x="5499100" y="2266950"/>
          <p14:tracePt t="118575" x="5473700" y="2298700"/>
          <p14:tracePt t="118592" x="5448300" y="2336800"/>
          <p14:tracePt t="118608" x="5416550" y="2368550"/>
          <p14:tracePt t="118625" x="5384800" y="2419350"/>
          <p14:tracePt t="118641" x="5359400" y="2438400"/>
          <p14:tracePt t="118658" x="5353050" y="2438400"/>
          <p14:tracePt t="118675" x="5327650" y="2444750"/>
          <p14:tracePt t="118691" x="5302250" y="2444750"/>
          <p14:tracePt t="118708" x="5276850" y="2425700"/>
          <p14:tracePt t="118725" x="5245100" y="2393950"/>
          <p14:tracePt t="118741" x="5207000" y="2368550"/>
          <p14:tracePt t="118758" x="5181600" y="2343150"/>
          <p14:tracePt t="118775" x="5162550" y="2317750"/>
          <p14:tracePt t="118791" x="5149850" y="2292350"/>
          <p14:tracePt t="118844" x="5149850" y="2286000"/>
          <p14:tracePt t="118858" x="5156200" y="2286000"/>
          <p14:tracePt t="118874" x="5194300" y="2286000"/>
          <p14:tracePt t="118891" x="5238750" y="2286000"/>
          <p14:tracePt t="118908" x="5314950" y="2311400"/>
          <p14:tracePt t="118910" x="5340350" y="2311400"/>
          <p14:tracePt t="118925" x="5365750" y="2324100"/>
          <p14:tracePt t="118941" x="5378450" y="2330450"/>
          <p14:tracePt t="118958" x="5391150" y="2336800"/>
          <p14:tracePt t="118958" x="5397500" y="2349500"/>
          <p14:tracePt t="118974" x="5403850" y="2362200"/>
          <p14:tracePt t="118991" x="5410200" y="2387600"/>
          <p14:tracePt t="119008" x="5403850" y="2425700"/>
          <p14:tracePt t="119024" x="5378450" y="2451100"/>
          <p14:tracePt t="119041" x="5346700" y="2476500"/>
          <p14:tracePt t="119041" x="5346700" y="2482850"/>
          <p14:tracePt t="119058" x="5334000" y="2495550"/>
          <p14:tracePt t="119074" x="5289550" y="2527300"/>
          <p14:tracePt t="119091" x="5264150" y="2546350"/>
          <p14:tracePt t="119108" x="5245100" y="2565400"/>
          <p14:tracePt t="119124" x="5232400" y="2565400"/>
          <p14:tracePt t="119167" x="5226050" y="2565400"/>
          <p14:tracePt t="119208" x="5213350" y="2565400"/>
          <p14:tracePt t="119224" x="5213350" y="2559050"/>
          <p14:tracePt t="119241" x="5200650" y="2552700"/>
          <p14:tracePt t="119291" x="5187950" y="2552700"/>
          <p14:tracePt t="119308" x="5168900" y="2559050"/>
          <p14:tracePt t="119324" x="5124450" y="2578100"/>
          <p14:tracePt t="119341" x="5092700" y="2590800"/>
          <p14:tracePt t="119358" x="5035550" y="2628900"/>
          <p14:tracePt t="119374" x="4997450" y="2641600"/>
          <p14:tracePt t="119391" x="4972050" y="2647950"/>
          <p14:tracePt t="119407" x="4953000" y="2647950"/>
          <p14:tracePt t="119424" x="4921250" y="2641600"/>
          <p14:tracePt t="119440" x="4895850" y="2622550"/>
          <p14:tracePt t="119457" x="4870450" y="2597150"/>
          <p14:tracePt t="119474" x="4819650" y="2552700"/>
          <p14:tracePt t="119490" x="4768850" y="2508250"/>
          <p14:tracePt t="119507" x="4699000" y="2457450"/>
          <p14:tracePt t="119524" x="4660900" y="2425700"/>
          <p14:tracePt t="119541" x="4641850" y="2413000"/>
          <p14:tracePt t="119557" x="4641850" y="2406650"/>
          <p14:tracePt t="119574" x="4635500" y="2400300"/>
          <p14:tracePt t="119591" x="4635500" y="2387600"/>
          <p14:tracePt t="119607" x="4641850" y="2362200"/>
          <p14:tracePt t="119624" x="4667250" y="2336800"/>
          <p14:tracePt t="119640" x="4730750" y="2247900"/>
          <p14:tracePt t="119657" x="4775200" y="2203450"/>
          <p14:tracePt t="119674" x="4851400" y="2146300"/>
          <p14:tracePt t="119691" x="4927600" y="2101850"/>
          <p14:tracePt t="119707" x="5016500" y="2070100"/>
          <p14:tracePt t="119724" x="5067300" y="2038350"/>
          <p14:tracePt t="119740" x="5118100" y="2006600"/>
          <p14:tracePt t="119757" x="5181600" y="1981200"/>
          <p14:tracePt t="119774" x="5207000" y="1981200"/>
          <p14:tracePt t="119790" x="5232400" y="1981200"/>
          <p14:tracePt t="119807" x="5257800" y="2006600"/>
          <p14:tracePt t="119824" x="5289550" y="2044700"/>
          <p14:tracePt t="119840" x="5308600" y="2095500"/>
          <p14:tracePt t="119856" x="5327650" y="2127250"/>
          <p14:tracePt t="119873" x="5340350" y="2165350"/>
          <p14:tracePt t="119890" x="5340350" y="2190750"/>
          <p14:tracePt t="119907" x="5340350" y="2209800"/>
          <p14:tracePt t="119924" x="5340350" y="2235200"/>
          <p14:tracePt t="119940" x="5327650" y="2235200"/>
          <p14:tracePt t="119957" x="5308600" y="2254250"/>
          <p14:tracePt t="119973" x="5270500" y="2266950"/>
          <p14:tracePt t="119990" x="5238750" y="2279650"/>
          <p14:tracePt t="120007" x="5207000" y="2292350"/>
          <p14:tracePt t="120023" x="5194300" y="2305050"/>
          <p14:tracePt t="120040" x="5194300" y="2311400"/>
          <p14:tracePt t="120073" x="5226050" y="2305050"/>
          <p14:tracePt t="120090" x="5276850" y="2273300"/>
          <p14:tracePt t="120107" x="5359400" y="2235200"/>
          <p14:tracePt t="120123" x="5384800" y="2222500"/>
          <p14:tracePt t="120140" x="5410200" y="2222500"/>
          <p14:tracePt t="120156" x="5422900" y="2222500"/>
          <p14:tracePt t="120173" x="5435600" y="2222500"/>
          <p14:tracePt t="120210" x="5435600" y="2228850"/>
          <p14:tracePt t="120223" x="5429250" y="2235200"/>
          <p14:tracePt t="120239" x="5422900" y="2247900"/>
          <p14:tracePt t="120256" x="5410200" y="2254250"/>
          <p14:tracePt t="120273" x="5403850" y="2254250"/>
          <p14:tracePt t="120290" x="5384800" y="2266950"/>
          <p14:tracePt t="120307" x="5359400" y="2279650"/>
          <p14:tracePt t="120323" x="5334000" y="2298700"/>
          <p14:tracePt t="120340" x="5314950" y="2305050"/>
          <p14:tracePt t="120356" x="5283200" y="2317750"/>
          <p14:tracePt t="120373" x="5257800" y="2336800"/>
          <p14:tracePt t="120390" x="5238750" y="2349500"/>
          <p14:tracePt t="120406" x="5232400" y="2368550"/>
          <p14:tracePt t="120423" x="5238750" y="2406650"/>
          <p14:tracePt t="120439" x="5251450" y="2419350"/>
          <p14:tracePt t="120456" x="5391150" y="2470150"/>
          <p14:tracePt t="120473" x="5499100" y="2495550"/>
          <p14:tracePt t="120490" x="5607050" y="2533650"/>
          <p14:tracePt t="120506" x="5715000" y="2571750"/>
          <p14:tracePt t="120523" x="5772150" y="2597150"/>
          <p14:tracePt t="120539" x="5778500" y="2616200"/>
          <p14:tracePt t="120556" x="5772150" y="2647950"/>
          <p14:tracePt t="120573" x="5746750" y="2673350"/>
          <p14:tracePt t="120589" x="5676900" y="2698750"/>
          <p14:tracePt t="120606" x="5568950" y="2705100"/>
          <p14:tracePt t="120623" x="5480050" y="2705100"/>
          <p14:tracePt t="120639" x="5410200" y="2705100"/>
          <p14:tracePt t="120656" x="5378450" y="2686050"/>
          <p14:tracePt t="120672" x="5378450" y="2679700"/>
          <p14:tracePt t="120689" x="5397500" y="2654300"/>
          <p14:tracePt t="120706" x="5441950" y="2628900"/>
          <p14:tracePt t="120723" x="5518150" y="2597150"/>
          <p14:tracePt t="120739" x="5600700" y="2559050"/>
          <p14:tracePt t="120756" x="5670550" y="2533650"/>
          <p14:tracePt t="120772" x="5670550" y="2527300"/>
          <p14:tracePt t="121344" x="5664200" y="2527300"/>
          <p14:tracePt t="121389" x="5657850" y="2527300"/>
          <p14:tracePt t="121422" x="5651500" y="2527300"/>
          <p14:tracePt t="121438" x="5645150" y="2527300"/>
          <p14:tracePt t="121565" x="5638800" y="2527300"/>
          <p14:tracePt t="121581" x="5638800" y="2520950"/>
          <p14:tracePt t="121588" x="5632450" y="2514600"/>
          <p14:tracePt t="121605" x="5619750" y="2495550"/>
          <p14:tracePt t="121622" x="5600700" y="2470150"/>
          <p14:tracePt t="121638" x="5568950" y="2444750"/>
          <p14:tracePt t="121655" x="5543550" y="2400300"/>
          <p14:tracePt t="121671" x="5492750" y="2311400"/>
          <p14:tracePt t="121688" x="5378450" y="2152650"/>
          <p14:tracePt t="121705" x="5270500" y="2038350"/>
          <p14:tracePt t="121722" x="5149850" y="1930400"/>
          <p14:tracePt t="121738" x="5035550" y="1828800"/>
          <p14:tracePt t="121755" x="4921250" y="1746250"/>
          <p14:tracePt t="121772" x="4794250" y="1676400"/>
          <p14:tracePt t="121788" x="4591050" y="1587500"/>
          <p14:tracePt t="121805" x="4483100" y="1543050"/>
          <p14:tracePt t="121822" x="4356100" y="1504950"/>
          <p14:tracePt t="121838" x="4210050" y="1466850"/>
          <p14:tracePt t="121855" x="4083050" y="1447800"/>
          <p14:tracePt t="121872" x="3987800" y="1447800"/>
          <p14:tracePt t="121888" x="3949700" y="1454150"/>
          <p14:tracePt t="121905" x="3879850" y="1517650"/>
          <p14:tracePt t="121921" x="3797300" y="1619250"/>
          <p14:tracePt t="121938" x="3695700" y="1758950"/>
          <p14:tracePt t="121955" x="3600450" y="1873250"/>
          <p14:tracePt t="121971" x="3543300" y="1987550"/>
          <p14:tracePt t="121988" x="3498850" y="2101850"/>
          <p14:tracePt t="122005" x="3460750" y="2184400"/>
          <p14:tracePt t="122022" x="3454400" y="2254250"/>
          <p14:tracePt t="122038" x="3473450" y="2317750"/>
          <p14:tracePt t="122055" x="3530600" y="2381250"/>
          <p14:tracePt t="122071" x="3644900" y="2438400"/>
          <p14:tracePt t="122088" x="3752850" y="2476500"/>
          <p14:tracePt t="122105" x="3930650" y="2520950"/>
          <p14:tracePt t="122121" x="4038600" y="2552700"/>
          <p14:tracePt t="122138" x="4140200" y="2552700"/>
          <p14:tracePt t="122155" x="4216400" y="2552700"/>
          <p14:tracePt t="122171" x="4260850" y="2527300"/>
          <p14:tracePt t="122188" x="4298950" y="2476500"/>
          <p14:tracePt t="122205" x="4343400" y="2324100"/>
          <p14:tracePt t="122221" x="4330700" y="2203450"/>
          <p14:tracePt t="122238" x="4273550" y="2076450"/>
          <p14:tracePt t="122255" x="4152900" y="1949450"/>
          <p14:tracePt t="122271" x="4038600" y="1828800"/>
          <p14:tracePt t="122288" x="3898900" y="1771650"/>
          <p14:tracePt t="122305" x="3714750" y="1758950"/>
          <p14:tracePt t="122321" x="3587750" y="1784350"/>
          <p14:tracePt t="122338" x="3448050" y="1841500"/>
          <p14:tracePt t="122355" x="3346450" y="1936750"/>
          <p14:tracePt t="122371" x="3289300" y="2038350"/>
          <p14:tracePt t="122388" x="3251200" y="2146300"/>
          <p14:tracePt t="122405" x="3251200" y="2317750"/>
          <p14:tracePt t="122421" x="3289300" y="2425700"/>
          <p14:tracePt t="122438" x="3327400" y="2482850"/>
          <p14:tracePt t="122454" x="3441700" y="2590800"/>
          <p14:tracePt t="122471" x="3511550" y="2616200"/>
          <p14:tracePt t="122488" x="3562350" y="2616200"/>
          <p14:tracePt t="122505" x="3638550" y="2597150"/>
          <p14:tracePt t="122521" x="3790950" y="2546350"/>
          <p14:tracePt t="122538" x="3822700" y="2527300"/>
          <p14:tracePt t="122554" x="3898900" y="2476500"/>
          <p14:tracePt t="122571" x="3917950" y="2451100"/>
          <p14:tracePt t="122588" x="3917950" y="2419350"/>
          <p14:tracePt t="122605" x="3905250" y="2368550"/>
          <p14:tracePt t="122621" x="3879850" y="2324100"/>
          <p14:tracePt t="122638" x="3841750" y="2273300"/>
          <p14:tracePt t="122654" x="3816350" y="2241550"/>
          <p14:tracePt t="122671" x="3803650" y="2216150"/>
          <p14:tracePt t="122688" x="3790950" y="2190750"/>
          <p14:tracePt t="122704" x="3784600" y="2165350"/>
          <p14:tracePt t="122721" x="3778250" y="2152650"/>
          <p14:tracePt t="128014" x="3771900" y="2152650"/>
          <p14:tracePt t="128032" x="3702050" y="2171700"/>
          <p14:tracePt t="128049" x="3530600" y="2235200"/>
          <p14:tracePt t="128066" x="3346450" y="2286000"/>
          <p14:tracePt t="128082" x="3124200" y="2355850"/>
          <p14:tracePt t="128099" x="3067050" y="2381250"/>
          <p14:tracePt t="128115" x="3060700" y="2387600"/>
          <p14:tracePt t="128153" x="3054350" y="2387600"/>
          <p14:tracePt t="128166" x="3048000" y="2393950"/>
          <p14:tracePt t="128182" x="3098800" y="2413000"/>
          <p14:tracePt t="128199" x="3238500" y="2501900"/>
          <p14:tracePt t="128216" x="3403600" y="2622550"/>
          <p14:tracePt t="128232" x="3549650" y="2755900"/>
          <p14:tracePt t="128249" x="3625850" y="2984500"/>
          <p14:tracePt t="128266" x="3625850" y="3124200"/>
          <p14:tracePt t="128282" x="3606800" y="3282950"/>
          <p14:tracePt t="128299" x="3587750" y="3397250"/>
          <p14:tracePt t="128316" x="3575050" y="3479800"/>
          <p14:tracePt t="128332" x="3575050" y="3524250"/>
          <p14:tracePt t="128349" x="3575050" y="3556000"/>
          <p14:tracePt t="128349" x="3587750" y="3568700"/>
          <p14:tracePt t="128365" x="3587750" y="3587750"/>
          <p14:tracePt t="128382" x="3587750" y="3594100"/>
          <p14:tracePt t="128432" x="3581400" y="3594100"/>
          <p14:tracePt t="128448" x="3568700" y="3594100"/>
          <p14:tracePt t="128466" x="3562350" y="3536950"/>
          <p14:tracePt t="128482" x="3581400" y="3435350"/>
          <p14:tracePt t="128498" x="3619500" y="3333750"/>
          <p14:tracePt t="128515" x="3632200" y="3282950"/>
          <p14:tracePt t="128532" x="3651250" y="3251200"/>
          <p14:tracePt t="128548" x="3670300" y="3232150"/>
          <p14:tracePt t="128566" x="3689350" y="3219450"/>
          <p14:tracePt t="128582" x="3714750" y="3219450"/>
          <p14:tracePt t="128598" x="3765550" y="3244850"/>
          <p14:tracePt t="128615" x="3860800" y="3276600"/>
          <p14:tracePt t="128632" x="3975100" y="3314700"/>
          <p14:tracePt t="128648" x="4108450" y="3352800"/>
          <p14:tracePt t="128665" x="4343400" y="3409950"/>
          <p14:tracePt t="128682" x="4502150" y="3454400"/>
          <p14:tracePt t="128698" x="4673600" y="3492500"/>
          <p14:tracePt t="128715" x="4794250" y="3517900"/>
          <p14:tracePt t="128731" x="4851400" y="3536950"/>
          <p14:tracePt t="128748" x="4870450" y="3536950"/>
          <p14:tracePt t="128886" x="4870450" y="3543300"/>
          <p14:tracePt t="129095" x="4876800" y="3543300"/>
          <p14:tracePt t="129115" x="4876800" y="3549650"/>
          <p14:tracePt t="129131" x="4876800" y="3575050"/>
          <p14:tracePt t="129148" x="4876800" y="3632200"/>
          <p14:tracePt t="129164" x="4883150" y="3689350"/>
          <p14:tracePt t="129181" x="4889500" y="3714750"/>
          <p14:tracePt t="129198" x="4895850" y="3740150"/>
          <p14:tracePt t="129331" x="4902200" y="3733800"/>
          <p14:tracePt t="129347" x="4902200" y="3702050"/>
          <p14:tracePt t="129364" x="4908550" y="3683000"/>
          <p14:tracePt t="129381" x="4914900" y="3657600"/>
          <p14:tracePt t="129398" x="4921250" y="3638550"/>
          <p14:tracePt t="129415" x="4921250" y="3632200"/>
          <p14:tracePt t="129481" x="4921250" y="3625850"/>
          <p14:tracePt t="129581" x="4921250" y="3613150"/>
          <p14:tracePt t="129598" x="4927600" y="3594100"/>
          <p14:tracePt t="129615" x="4927600" y="3587750"/>
          <p14:tracePt t="129886" x="4927600" y="3575050"/>
          <p14:tracePt t="129897" x="4927600" y="3568700"/>
          <p14:tracePt t="129914" x="4927600" y="3556000"/>
          <p14:tracePt t="130077" x="4940300" y="3543300"/>
          <p14:tracePt t="130097" x="4959350" y="3517900"/>
          <p14:tracePt t="130114" x="4997450" y="3479800"/>
          <p14:tracePt t="130131" x="5029200" y="3448050"/>
          <p14:tracePt t="130147" x="5054600" y="3429000"/>
          <p14:tracePt t="130164" x="5060950" y="3422650"/>
          <p14:tracePt t="130180" x="5067300" y="3422650"/>
          <p14:tracePt t="130214" x="5067300" y="3416300"/>
          <p14:tracePt t="130230" x="5073650" y="3409950"/>
          <p14:tracePt t="130247" x="5080000" y="3409950"/>
          <p14:tracePt t="130264" x="5086350" y="3409950"/>
          <p14:tracePt t="130280" x="5099050" y="3403600"/>
          <p14:tracePt t="130297" x="5105400" y="3403600"/>
          <p14:tracePt t="130314" x="5111750" y="3397250"/>
          <p14:tracePt t="130331" x="5124450" y="3397250"/>
          <p14:tracePt t="130364" x="5130800" y="3397250"/>
          <p14:tracePt t="130380" x="5137150" y="3397250"/>
          <p14:tracePt t="130397" x="5149850" y="3397250"/>
          <p14:tracePt t="130413" x="5162550" y="3397250"/>
          <p14:tracePt t="130430" x="5181600" y="3397250"/>
          <p14:tracePt t="130447" x="5207000" y="3403600"/>
          <p14:tracePt t="130464" x="5226050" y="3403600"/>
          <p14:tracePt t="130480" x="5251450" y="3409950"/>
          <p14:tracePt t="130497" x="5276850" y="3409950"/>
          <p14:tracePt t="130513" x="5314950" y="3409950"/>
          <p14:tracePt t="130530" x="5340350" y="3403600"/>
          <p14:tracePt t="130547" x="5365750" y="3403600"/>
          <p14:tracePt t="130564" x="5391150" y="3397250"/>
          <p14:tracePt t="130580" x="5416550" y="3397250"/>
          <p14:tracePt t="130596" x="5441950" y="3397250"/>
          <p14:tracePt t="130613" x="5480050" y="3390900"/>
          <p14:tracePt t="130630" x="5499100" y="3390900"/>
          <p14:tracePt t="130646" x="5524500" y="3384550"/>
          <p14:tracePt t="130663" x="5549900" y="3378200"/>
          <p14:tracePt t="130680" x="5588000" y="3359150"/>
          <p14:tracePt t="130697" x="5638800" y="3327400"/>
          <p14:tracePt t="130714" x="5721350" y="3289300"/>
          <p14:tracePt t="130730" x="5765800" y="3263900"/>
          <p14:tracePt t="130746" x="5797550" y="3232150"/>
          <p14:tracePt t="130763" x="5822950" y="3206750"/>
          <p14:tracePt t="130780" x="5854700" y="3181350"/>
          <p14:tracePt t="130797" x="5892800" y="3124200"/>
          <p14:tracePt t="130813" x="5911850" y="3105150"/>
          <p14:tracePt t="130830" x="5937250" y="3060700"/>
          <p14:tracePt t="130846" x="5949950" y="3035300"/>
          <p14:tracePt t="130863" x="5956300" y="3022600"/>
          <p14:tracePt t="130963" x="5962650" y="3022600"/>
          <p14:tracePt t="130980" x="5981700" y="3048000"/>
          <p14:tracePt t="130996" x="6026150" y="3136900"/>
          <p14:tracePt t="131013" x="6076950" y="3302000"/>
          <p14:tracePt t="131029" x="6108700" y="3422650"/>
          <p14:tracePt t="131046" x="6127750" y="3543300"/>
          <p14:tracePt t="131063" x="6127750" y="3644900"/>
          <p14:tracePt t="131079" x="6115050" y="3752850"/>
          <p14:tracePt t="131096" x="6108700" y="3835400"/>
          <p14:tracePt t="131113" x="6096000" y="3892550"/>
          <p14:tracePt t="131129" x="6096000" y="3917950"/>
          <p14:tracePt t="131146" x="6096000" y="3937000"/>
          <p14:tracePt t="131162" x="6096000" y="3949700"/>
          <p14:tracePt t="131246" x="6134100" y="3835400"/>
          <p14:tracePt t="131263" x="6172200" y="3727450"/>
          <p14:tracePt t="131279" x="6210300" y="3619500"/>
          <p14:tracePt t="131296" x="6248400" y="3505200"/>
          <p14:tracePt t="131313" x="6280150" y="3409950"/>
          <p14:tracePt t="131329" x="6318250" y="3302000"/>
          <p14:tracePt t="131346" x="6356350" y="3232150"/>
          <p14:tracePt t="131363" x="6369050" y="3213100"/>
          <p14:tracePt t="131433" x="6369050" y="3225800"/>
          <p14:tracePt t="131446" x="6369050" y="3263900"/>
          <p14:tracePt t="131463" x="6369050" y="3333750"/>
          <p14:tracePt t="131479" x="6369050" y="3365500"/>
          <p14:tracePt t="131495" x="6369050" y="3384550"/>
          <p14:tracePt t="131513" x="6369050" y="3397250"/>
          <p14:tracePt t="131642" x="6369050" y="3409950"/>
          <p14:tracePt t="131650" x="6375400" y="3435350"/>
          <p14:tracePt t="131663" x="6381750" y="3454400"/>
          <p14:tracePt t="131679" x="6381750" y="3479800"/>
          <p14:tracePt t="131695" x="6388100" y="3498850"/>
          <p14:tracePt t="131712" x="6388100" y="3511550"/>
          <p14:tracePt t="131729" x="6388100" y="3517900"/>
          <p14:tracePt t="132074" x="6388100" y="3511550"/>
          <p14:tracePt t="132328" x="6394450" y="3511550"/>
          <p14:tracePt t="132345" x="6400800" y="3511550"/>
          <p14:tracePt t="132362" x="6407150" y="3511550"/>
          <p14:tracePt t="132378" x="6413500" y="3517900"/>
          <p14:tracePt t="132395" x="6426200" y="3524250"/>
          <p14:tracePt t="132412" x="6426200" y="3530600"/>
          <p14:tracePt t="132537" x="6426200" y="3536950"/>
          <p14:tracePt t="132561" x="6432550" y="3536950"/>
          <p14:tracePt t="133216" x="6438900" y="3536950"/>
          <p14:tracePt t="133244" x="6445250" y="3524250"/>
          <p14:tracePt t="133277" x="6451600" y="3524250"/>
          <p14:tracePt t="139253" x="6451600" y="3530600"/>
          <p14:tracePt t="139271" x="6451600" y="3536950"/>
          <p14:tracePt t="139589" x="6445250" y="3556000"/>
          <p14:tracePt t="139605" x="6419850" y="3581400"/>
          <p14:tracePt t="139621" x="6381750" y="3594100"/>
          <p14:tracePt t="139638" x="6324600" y="3613150"/>
          <p14:tracePt t="139655" x="6153150" y="3638550"/>
          <p14:tracePt t="139671" x="5962650" y="3651250"/>
          <p14:tracePt t="139688" x="5822950" y="3657600"/>
          <p14:tracePt t="139705" x="5048250" y="3689350"/>
          <p14:tracePt t="139721" x="4241800" y="3657600"/>
          <p14:tracePt t="139738" x="3371850" y="3587750"/>
          <p14:tracePt t="139755" x="2628900" y="3505200"/>
          <p14:tracePt t="139772" x="1682750" y="3371850"/>
          <p14:tracePt t="139788" x="1270000" y="3321050"/>
          <p14:tracePt t="139805" x="1009650" y="3276600"/>
          <p14:tracePt t="139821" x="850900" y="3238500"/>
          <p14:tracePt t="139838" x="755650" y="3219450"/>
          <p14:tracePt t="139855" x="723900" y="3213100"/>
          <p14:tracePt t="139872" x="673100" y="3200400"/>
          <p14:tracePt t="139888" x="641350" y="3194050"/>
          <p14:tracePt t="139905" x="615950" y="3194050"/>
          <p14:tracePt t="139921" x="577850" y="3194050"/>
          <p14:tracePt t="139938" x="546100" y="3194050"/>
          <p14:tracePt t="139955" x="520700" y="3181350"/>
          <p14:tracePt t="139971" x="514350" y="3175000"/>
          <p14:tracePt t="140128" x="520700" y="3175000"/>
          <p14:tracePt t="140138" x="539750" y="3175000"/>
          <p14:tracePt t="140154" x="622300" y="3155950"/>
          <p14:tracePt t="140171" x="730250" y="3149600"/>
          <p14:tracePt t="140188" x="819150" y="3130550"/>
          <p14:tracePt t="140205" x="952500" y="3124200"/>
          <p14:tracePt t="140221" x="1028700" y="3124200"/>
          <p14:tracePt t="140238" x="1111250" y="3105150"/>
          <p14:tracePt t="140255" x="1181100" y="3098800"/>
          <p14:tracePt t="140271" x="1231900" y="3092450"/>
          <p14:tracePt t="140288" x="1250950" y="3086100"/>
          <p14:tracePt t="140305" x="1276350" y="3086100"/>
          <p14:tracePt t="140321" x="1295400" y="3086100"/>
          <p14:tracePt t="140337" x="1314450" y="3079750"/>
          <p14:tracePt t="140371" x="1320800" y="3079750"/>
          <p14:tracePt t="140916" x="1327150" y="3073400"/>
          <p14:tracePt t="140933" x="1346200" y="3073400"/>
          <p14:tracePt t="140954" x="1435100" y="3067050"/>
          <p14:tracePt t="140970" x="1625600" y="3067050"/>
          <p14:tracePt t="140987" x="1854200" y="3067050"/>
          <p14:tracePt t="141004" x="2171700" y="3067050"/>
          <p14:tracePt t="141020" x="2597150" y="3054350"/>
          <p14:tracePt t="141037" x="3257550" y="3003550"/>
          <p14:tracePt t="141054" x="4146550" y="2933700"/>
          <p14:tracePt t="141070" x="5626100" y="2876550"/>
          <p14:tracePt t="141087" x="6616700" y="2908300"/>
          <p14:tracePt t="141103" x="7423150" y="2940050"/>
          <p14:tracePt t="141120" x="8147050" y="2940050"/>
          <p14:tracePt t="141137" x="8648700" y="2933700"/>
          <p14:tracePt t="141154" x="8972550" y="2889250"/>
          <p14:tracePt t="141170" x="9137650" y="2863850"/>
          <p14:tracePt t="141345" x="9131300" y="2768600"/>
          <p14:tracePt t="141353" x="9067800" y="2711450"/>
          <p14:tracePt t="141370" x="8928100" y="2590800"/>
          <p14:tracePt t="141387" x="8750300" y="2444750"/>
          <p14:tracePt t="141403" x="8528050" y="2266950"/>
          <p14:tracePt t="141420" x="8216900" y="2057400"/>
          <p14:tracePt t="141436" x="7810500" y="1828800"/>
          <p14:tracePt t="141453" x="7023100" y="1466850"/>
          <p14:tracePt t="141470" x="6489700" y="1263650"/>
          <p14:tracePt t="141487" x="5911850" y="1066800"/>
          <p14:tracePt t="141503" x="5327650" y="927100"/>
          <p14:tracePt t="141520" x="4762500" y="882650"/>
          <p14:tracePt t="141536" x="4273550" y="882650"/>
          <p14:tracePt t="141553" x="3613150" y="889000"/>
          <p14:tracePt t="141570" x="3257550" y="920750"/>
          <p14:tracePt t="141586" x="2933700" y="971550"/>
          <p14:tracePt t="141603" x="2673350" y="1022350"/>
          <p14:tracePt t="141620" x="2432050" y="1085850"/>
          <p14:tracePt t="141636" x="2241550" y="1181100"/>
          <p14:tracePt t="141653" x="2070100" y="1282700"/>
          <p14:tracePt t="141669" x="1835150" y="1460500"/>
          <p14:tracePt t="141686" x="1727200" y="1543050"/>
          <p14:tracePt t="141703" x="1663700" y="1593850"/>
          <p14:tracePt t="141720" x="1625600" y="1657350"/>
          <p14:tracePt t="141736" x="1587500" y="1733550"/>
          <p14:tracePt t="141753" x="1543050" y="1841500"/>
          <p14:tracePt t="141769" x="1485900" y="2006600"/>
          <p14:tracePt t="141786" x="1454150" y="2114550"/>
          <p14:tracePt t="141803" x="1441450" y="2222500"/>
          <p14:tracePt t="141819" x="1441450" y="2324100"/>
          <p14:tracePt t="141836" x="1447800" y="2432050"/>
          <p14:tracePt t="141852" x="1479550" y="2540000"/>
          <p14:tracePt t="141869" x="1543050" y="2679700"/>
          <p14:tracePt t="141886" x="1587500" y="2749550"/>
          <p14:tracePt t="141903" x="1670050" y="2794000"/>
          <p14:tracePt t="141919" x="1784350" y="2838450"/>
          <p14:tracePt t="141936" x="1930400" y="2876550"/>
          <p14:tracePt t="141953" x="2095500" y="2895600"/>
          <p14:tracePt t="141969" x="2279650" y="2914650"/>
          <p14:tracePt t="141986" x="2559050" y="2927350"/>
          <p14:tracePt t="142002" x="2749550" y="2933700"/>
          <p14:tracePt t="142019" x="2952750" y="2933700"/>
          <p14:tracePt t="142036" x="3155950" y="2901950"/>
          <p14:tracePt t="142053" x="3327400" y="2863850"/>
          <p14:tracePt t="142069" x="3460750" y="2800350"/>
          <p14:tracePt t="142086" x="3568700" y="2755900"/>
          <p14:tracePt t="142102" x="3600450" y="2730500"/>
          <p14:tracePt t="142119" x="3625850" y="2705100"/>
          <p14:tracePt t="142136" x="3644900" y="2686050"/>
          <p14:tracePt t="142152" x="3657600" y="2679700"/>
          <p14:tracePt t="142169" x="3663950" y="2667000"/>
          <p14:tracePt t="142186" x="3670300" y="2654300"/>
          <p14:tracePt t="142202" x="3676650" y="2647950"/>
          <p14:tracePt t="142236" x="3676650" y="2635250"/>
          <p14:tracePt t="142319" x="3676650" y="2628900"/>
          <p14:tracePt t="142336" x="3670300" y="2603500"/>
          <p14:tracePt t="142352" x="3670300" y="2584450"/>
          <p14:tracePt t="142369" x="3663950" y="2578100"/>
          <p14:tracePt t="142385" x="3663950" y="2559050"/>
          <p14:tracePt t="142402" x="3663950" y="2540000"/>
          <p14:tracePt t="142419" x="3657600" y="2501900"/>
          <p14:tracePt t="142436" x="3651250" y="2470150"/>
          <p14:tracePt t="142452" x="3644900" y="2444750"/>
          <p14:tracePt t="142469" x="3638550" y="2419350"/>
          <p14:tracePt t="142485" x="3632200" y="2393950"/>
          <p14:tracePt t="142502" x="3625850" y="2368550"/>
          <p14:tracePt t="142519" x="3606800" y="2343150"/>
          <p14:tracePt t="142536" x="3562350" y="2305050"/>
          <p14:tracePt t="142552" x="3511550" y="2273300"/>
          <p14:tracePt t="142568" x="3409950" y="2235200"/>
          <p14:tracePt t="142585" x="3289300" y="2197100"/>
          <p14:tracePt t="142602" x="3143250" y="2152650"/>
          <p14:tracePt t="142618" x="2971800" y="2101850"/>
          <p14:tracePt t="142635" x="2559050" y="2095500"/>
          <p14:tracePt t="142652" x="2114550" y="2152650"/>
          <p14:tracePt t="142668" x="1758950" y="2190750"/>
          <p14:tracePt t="142685" x="1479550" y="2197100"/>
          <p14:tracePt t="142702" x="1238250" y="2197100"/>
          <p14:tracePt t="142718" x="1047750" y="2152650"/>
          <p14:tracePt t="142736" x="844550" y="2108200"/>
          <p14:tracePt t="142752" x="806450" y="2101850"/>
          <p14:tracePt t="142768" x="781050" y="2101850"/>
          <p14:tracePt t="142785" x="736600" y="2139950"/>
          <p14:tracePt t="142802" x="641350" y="2222500"/>
          <p14:tracePt t="142818" x="527050" y="2336800"/>
          <p14:tracePt t="142835" x="330200" y="2552700"/>
          <p14:tracePt t="142852" x="209550" y="2705100"/>
          <p14:tracePt t="142868" x="133350" y="2819400"/>
          <p14:tracePt t="142885" x="95250" y="2933700"/>
          <p14:tracePt t="142902" x="63500" y="3016250"/>
          <p14:tracePt t="142918" x="25400" y="3117850"/>
          <p14:tracePt t="142935" x="19050" y="3238500"/>
          <p14:tracePt t="142951" x="19050" y="3263900"/>
          <p14:tracePt t="142953" x="19050" y="3276600"/>
          <p14:tracePt t="142968" x="19050" y="3308350"/>
          <p14:tracePt t="142985" x="38100" y="3333750"/>
          <p14:tracePt t="143001" x="63500" y="3365500"/>
          <p14:tracePt t="143018" x="95250" y="3390900"/>
          <p14:tracePt t="143034" x="190500" y="3460750"/>
          <p14:tracePt t="143052" x="374650" y="3575050"/>
          <p14:tracePt t="143068" x="533400" y="3638550"/>
          <p14:tracePt t="143085" x="692150" y="3676650"/>
          <p14:tracePt t="143101" x="850900" y="3708400"/>
          <p14:tracePt t="143118" x="1003300" y="3727450"/>
          <p14:tracePt t="143135" x="1149350" y="3746500"/>
          <p14:tracePt t="143151" x="1276350" y="3746500"/>
          <p14:tracePt t="143168" x="1460500" y="3752850"/>
          <p14:tracePt t="143185" x="1606550" y="3721100"/>
          <p14:tracePt t="143202" x="1784350" y="3683000"/>
          <p14:tracePt t="143218" x="2032000" y="3606800"/>
          <p14:tracePt t="143235" x="2266950" y="3530600"/>
          <p14:tracePt t="143252" x="2495550" y="3422650"/>
          <p14:tracePt t="143268" x="2660650" y="3302000"/>
          <p14:tracePt t="143285" x="2825750" y="3124200"/>
          <p14:tracePt t="143301" x="2870200" y="3009900"/>
          <p14:tracePt t="143318" x="2908300" y="2901950"/>
          <p14:tracePt t="143335" x="2927350" y="2794000"/>
          <p14:tracePt t="143351" x="2908300" y="2724150"/>
          <p14:tracePt t="143368" x="2851150" y="2654300"/>
          <p14:tracePt t="143385" x="2698750" y="2514600"/>
          <p14:tracePt t="143401" x="2584450" y="2425700"/>
          <p14:tracePt t="143417" x="2419350" y="2362200"/>
          <p14:tracePt t="143435" x="2273300" y="2305050"/>
          <p14:tracePt t="143452" x="2165350" y="2266950"/>
          <p14:tracePt t="143454" x="2108200" y="2247900"/>
          <p14:tracePt t="143468" x="2057400" y="2247900"/>
          <p14:tracePt t="143485" x="1885950" y="2273300"/>
          <p14:tracePt t="143501" x="1790700" y="2298700"/>
          <p14:tracePt t="143517" x="1727200" y="2330450"/>
          <p14:tracePt t="143535" x="1682750" y="2374900"/>
          <p14:tracePt t="143551" x="1593850" y="2476500"/>
          <p14:tracePt t="143568" x="1498600" y="2609850"/>
          <p14:tracePt t="143585" x="1365250" y="2838450"/>
          <p14:tracePt t="143601" x="1276350" y="3003550"/>
          <p14:tracePt t="143618" x="1206500" y="3149600"/>
          <p14:tracePt t="143635" x="1168400" y="3282950"/>
          <p14:tracePt t="143651" x="1130300" y="3403600"/>
          <p14:tracePt t="143668" x="1130300" y="3511550"/>
          <p14:tracePt t="143685" x="1136650" y="3600450"/>
          <p14:tracePt t="143701" x="1155700" y="3632200"/>
          <p14:tracePt t="143717" x="1187450" y="3670300"/>
          <p14:tracePt t="143735" x="1200150" y="3695700"/>
          <p14:tracePt t="143751" x="1206500" y="3702050"/>
          <p14:tracePt t="143817" x="1206500" y="3714750"/>
          <p14:tracePt t="143834" x="1212850" y="3727450"/>
          <p14:tracePt t="143851" x="1225550" y="3746500"/>
          <p14:tracePt t="143868" x="1263650" y="3771900"/>
          <p14:tracePt t="143884" x="1314450" y="3803650"/>
          <p14:tracePt t="143901" x="1441450" y="3854450"/>
          <p14:tracePt t="143918" x="1562100" y="3892550"/>
          <p14:tracePt t="143934" x="1746250" y="3930650"/>
          <p14:tracePt t="143951" x="1981200" y="3975100"/>
          <p14:tracePt t="143968" x="2235200" y="4006850"/>
          <p14:tracePt t="143984" x="2489200" y="4038600"/>
          <p14:tracePt t="144001" x="2997200" y="4064000"/>
          <p14:tracePt t="144018" x="3270250" y="4076700"/>
          <p14:tracePt t="144034" x="3511550" y="4083050"/>
          <p14:tracePt t="144051" x="3689350" y="4083050"/>
          <p14:tracePt t="144068" x="3810000" y="4083050"/>
          <p14:tracePt t="144084" x="3905250" y="4057650"/>
          <p14:tracePt t="144101" x="4019550" y="4006850"/>
          <p14:tracePt t="144118" x="4051300" y="3987800"/>
          <p14:tracePt t="144134" x="4140200" y="3956050"/>
          <p14:tracePt t="144134" x="4171950" y="3930650"/>
          <p14:tracePt t="144151" x="4241800" y="3879850"/>
          <p14:tracePt t="144168" x="4311650" y="3810000"/>
          <p14:tracePt t="144184" x="4381500" y="3708400"/>
          <p14:tracePt t="144201" x="4495800" y="3568700"/>
          <p14:tracePt t="144217" x="4591050" y="3359150"/>
          <p14:tracePt t="144234" x="4629150" y="3251200"/>
          <p14:tracePt t="144250" x="4667250" y="3143250"/>
          <p14:tracePt t="144267" x="4692650" y="3035300"/>
          <p14:tracePt t="144284" x="4699000" y="2952750"/>
          <p14:tracePt t="144300" x="4699000" y="2882900"/>
          <p14:tracePt t="144317" x="4686300" y="2844800"/>
          <p14:tracePt t="144334" x="4660900" y="2806700"/>
          <p14:tracePt t="144350" x="4622800" y="2768600"/>
          <p14:tracePt t="144367" x="4597400" y="2736850"/>
          <p14:tracePt t="144383" x="4572000" y="2711450"/>
          <p14:tracePt t="144401" x="4533900" y="2686050"/>
          <p14:tracePt t="144417" x="4470400" y="2654300"/>
          <p14:tracePt t="144434" x="4406900" y="2622550"/>
          <p14:tracePt t="144450" x="4337050" y="2578100"/>
          <p14:tracePt t="144467" x="4298950" y="2552700"/>
          <p14:tracePt t="144483" x="4260850" y="2527300"/>
          <p14:tracePt t="144500" x="4216400" y="2514600"/>
          <p14:tracePt t="144517" x="4178300" y="2514600"/>
          <p14:tracePt t="144534" x="4140200" y="2514600"/>
          <p14:tracePt t="144550" x="4095750" y="2559050"/>
          <p14:tracePt t="144567" x="4019550" y="2647950"/>
          <p14:tracePt t="144583" x="3911600" y="2781300"/>
          <p14:tracePt t="144600" x="3810000" y="2921000"/>
          <p14:tracePt t="144617" x="3752850" y="3028950"/>
          <p14:tracePt t="144634" x="3721100" y="3143250"/>
          <p14:tracePt t="144650" x="3683000" y="3251200"/>
          <p14:tracePt t="144667" x="3663950" y="3397250"/>
          <p14:tracePt t="144683" x="3663950" y="3473450"/>
          <p14:tracePt t="144700" x="3676650" y="3524250"/>
          <p14:tracePt t="144717" x="3708400" y="3562350"/>
          <p14:tracePt t="144734" x="3733800" y="3587750"/>
          <p14:tracePt t="144750" x="3752850" y="3600450"/>
          <p14:tracePt t="144767" x="3765550" y="3613150"/>
          <p14:tracePt t="144783" x="3790950" y="3619500"/>
          <p14:tracePt t="144800" x="3816350" y="3619500"/>
          <p14:tracePt t="144817" x="3848100" y="3619500"/>
          <p14:tracePt t="144833" x="3873500" y="3619500"/>
          <p14:tracePt t="144850" x="3905250" y="3613150"/>
          <p14:tracePt t="144867" x="3956050" y="3587750"/>
          <p14:tracePt t="144883" x="3981450" y="3575050"/>
          <p14:tracePt t="144900" x="4000500" y="3556000"/>
          <p14:tracePt t="144917" x="4013200" y="3543300"/>
          <p14:tracePt t="144933" x="4013200" y="3536950"/>
          <p14:tracePt t="144950" x="4019550" y="3536950"/>
          <p14:tracePt t="144967" x="4019550" y="3530600"/>
          <p14:tracePt t="145004" x="4019550" y="3524250"/>
          <p14:tracePt t="145181" x="4025900" y="3524250"/>
          <p14:tracePt t="145199" x="4038600" y="3524250"/>
          <p14:tracePt t="145216" x="4076700" y="3524250"/>
          <p14:tracePt t="145233" x="4114800" y="3524250"/>
          <p14:tracePt t="145250" x="4203700" y="3524250"/>
          <p14:tracePt t="145266" x="4298950" y="3536950"/>
          <p14:tracePt t="145283" x="4483100" y="3543300"/>
          <p14:tracePt t="145299" x="4610100" y="3556000"/>
          <p14:tracePt t="145316" x="4737100" y="3556000"/>
          <p14:tracePt t="145333" x="4857750" y="3556000"/>
          <p14:tracePt t="145350" x="4972050" y="3549650"/>
          <p14:tracePt t="145366" x="5073650" y="3517900"/>
          <p14:tracePt t="145383" x="5137150" y="3492500"/>
          <p14:tracePt t="145399" x="5187950" y="3441700"/>
          <p14:tracePt t="145416" x="5226050" y="3416300"/>
          <p14:tracePt t="145433" x="5251450" y="3371850"/>
          <p14:tracePt t="145449" x="5289550" y="3321050"/>
          <p14:tracePt t="145466" x="5321300" y="3257550"/>
          <p14:tracePt t="145483" x="5353050" y="3206750"/>
          <p14:tracePt t="145499" x="5384800" y="3130550"/>
          <p14:tracePt t="145516" x="5441950" y="2978150"/>
          <p14:tracePt t="145533" x="5473700" y="2870200"/>
          <p14:tracePt t="145549" x="5511800" y="2768600"/>
          <p14:tracePt t="145566" x="5537200" y="2660650"/>
          <p14:tracePt t="145582" x="5549900" y="2559050"/>
          <p14:tracePt t="145599" x="5543550" y="2451100"/>
          <p14:tracePt t="145616" x="5530850" y="2355850"/>
          <p14:tracePt t="145633" x="5492750" y="2241550"/>
          <p14:tracePt t="145649" x="5480050" y="2203450"/>
          <p14:tracePt t="145666" x="5461000" y="2165350"/>
          <p14:tracePt t="145682" x="5441950" y="2139950"/>
          <p14:tracePt t="145699" x="5416550" y="2120900"/>
          <p14:tracePt t="145715" x="5391150" y="2108200"/>
          <p14:tracePt t="145733" x="5353050" y="2101850"/>
          <p14:tracePt t="145749" x="5321300" y="2101850"/>
          <p14:tracePt t="145766" x="5295900" y="2101850"/>
          <p14:tracePt t="145782" x="5251450" y="2127250"/>
          <p14:tracePt t="145799" x="5213350" y="2146300"/>
          <p14:tracePt t="145815" x="5162550" y="2178050"/>
          <p14:tracePt t="145833" x="5111750" y="2209800"/>
          <p14:tracePt t="145849" x="5003800" y="2286000"/>
          <p14:tracePt t="145866" x="4921250" y="2374900"/>
          <p14:tracePt t="145882" x="4832350" y="2482850"/>
          <p14:tracePt t="145899" x="4711700" y="2609850"/>
          <p14:tracePt t="145915" x="4603750" y="2749550"/>
          <p14:tracePt t="145933" x="4527550" y="2876550"/>
          <p14:tracePt t="145949" x="4470400" y="3028950"/>
          <p14:tracePt t="145966" x="4457700" y="3111500"/>
          <p14:tracePt t="145982" x="4457700" y="3175000"/>
          <p14:tracePt t="145999" x="4476750" y="3213100"/>
          <p14:tracePt t="146016" x="4508500" y="3263900"/>
          <p14:tracePt t="146032" x="4533900" y="3308350"/>
          <p14:tracePt t="146049" x="4572000" y="3346450"/>
          <p14:tracePt t="146065" x="4692650" y="3422650"/>
          <p14:tracePt t="146082" x="4787900" y="3460750"/>
          <p14:tracePt t="146098" x="4889500" y="3492500"/>
          <p14:tracePt t="146115" x="4972050" y="3517900"/>
          <p14:tracePt t="146132" x="5054600" y="3530600"/>
          <p14:tracePt t="146149" x="5130800" y="3536950"/>
          <p14:tracePt t="146166" x="5289550" y="3511550"/>
          <p14:tracePt t="146182" x="5435600" y="3473450"/>
          <p14:tracePt t="146198" x="5607050" y="3422650"/>
          <p14:tracePt t="146216" x="5791200" y="3340100"/>
          <p14:tracePt t="146232" x="6007100" y="3225800"/>
          <p14:tracePt t="146248" x="6210300" y="3098800"/>
          <p14:tracePt t="146265" x="6515100" y="2876550"/>
          <p14:tracePt t="146282" x="6692900" y="2717800"/>
          <p14:tracePt t="146298" x="6851650" y="2571750"/>
          <p14:tracePt t="146315" x="6972300" y="2432050"/>
          <p14:tracePt t="146332" x="7048500" y="2305050"/>
          <p14:tracePt t="146348" x="7086600" y="2197100"/>
          <p14:tracePt t="146365" x="7086600" y="2076450"/>
          <p14:tracePt t="146382" x="7067550" y="2012950"/>
          <p14:tracePt t="146398" x="7042150" y="1974850"/>
          <p14:tracePt t="146415" x="7016750" y="1949450"/>
          <p14:tracePt t="146431" x="6985000" y="1924050"/>
          <p14:tracePt t="146448" x="6953250" y="1905000"/>
          <p14:tracePt t="146465" x="6915150" y="1873250"/>
          <p14:tracePt t="146481" x="6870700" y="1866900"/>
          <p14:tracePt t="146498" x="6813550" y="1866900"/>
          <p14:tracePt t="146515" x="6756400" y="1866900"/>
          <p14:tracePt t="146531" x="6699250" y="1879600"/>
          <p14:tracePt t="146548" x="6648450" y="1892300"/>
          <p14:tracePt t="146565" x="6584950" y="1917700"/>
          <p14:tracePt t="146582" x="6502400" y="1943100"/>
          <p14:tracePt t="146598" x="6470650" y="1955800"/>
          <p14:tracePt t="146615" x="6432550" y="1981200"/>
          <p14:tracePt t="146631" x="6407150" y="2000250"/>
          <p14:tracePt t="146648" x="6381750" y="2019300"/>
          <p14:tracePt t="146665" x="6356350" y="2038350"/>
          <p14:tracePt t="146682" x="6311900" y="2089150"/>
          <p14:tracePt t="146698" x="6254750" y="2152650"/>
          <p14:tracePt t="146715" x="6146800" y="2273300"/>
          <p14:tracePt t="146731" x="6038850" y="2413000"/>
          <p14:tracePt t="146748" x="5911850" y="2578100"/>
          <p14:tracePt t="146765" x="5822950" y="2730500"/>
          <p14:tracePt t="146782" x="5772150" y="2851150"/>
          <p14:tracePt t="146798" x="5759450" y="3009900"/>
          <p14:tracePt t="146815" x="5765800" y="3079750"/>
          <p14:tracePt t="146832" x="5797550" y="3136900"/>
          <p14:tracePt t="146848" x="5822950" y="3162300"/>
          <p14:tracePt t="146865" x="5873750" y="3181350"/>
          <p14:tracePt t="146882" x="5949950" y="3181350"/>
          <p14:tracePt t="146898" x="6070600" y="3181350"/>
          <p14:tracePt t="146915" x="6292850" y="3124200"/>
          <p14:tracePt t="146931" x="6362700" y="3079750"/>
          <p14:tracePt t="146948" x="6388100" y="3054350"/>
          <p14:tracePt t="146965" x="6388100" y="3028950"/>
          <p14:tracePt t="146981" x="6388100" y="3003550"/>
          <p14:tracePt t="146998" x="6388100" y="2997200"/>
          <p14:tracePt t="147014" x="6362700" y="2984500"/>
          <p14:tracePt t="147031" x="6337300" y="2978150"/>
          <p14:tracePt t="152703" x="6330950" y="2971800"/>
          <p14:tracePt t="152714" x="6324600" y="2971800"/>
          <p14:tracePt t="152726" x="6299200" y="2965450"/>
          <p14:tracePt t="152743" x="6267450" y="2965450"/>
          <p14:tracePt t="152759" x="6248400" y="2965450"/>
          <p14:tracePt t="152776" x="6223000" y="2971800"/>
          <p14:tracePt t="152793" x="6191250" y="2984500"/>
          <p14:tracePt t="152809" x="6165850" y="3009900"/>
          <p14:tracePt t="152826" x="6134100" y="3086100"/>
          <p14:tracePt t="152843" x="6121400" y="3175000"/>
          <p14:tracePt t="152859" x="6146800" y="3282950"/>
          <p14:tracePt t="152875" x="6191250" y="3371850"/>
          <p14:tracePt t="152892" x="6216650" y="3397250"/>
          <p14:tracePt t="152909" x="6248400" y="3441700"/>
          <p14:tracePt t="152926" x="6311900" y="3530600"/>
          <p14:tracePt t="152942" x="6407150" y="3651250"/>
          <p14:tracePt t="152959" x="6515100" y="3790950"/>
          <p14:tracePt t="152961" x="6578600" y="3873500"/>
          <p14:tracePt t="152976" x="6705600" y="4038600"/>
          <p14:tracePt t="152992" x="6838950" y="4203700"/>
          <p14:tracePt t="153008" x="7004050" y="4349750"/>
          <p14:tracePt t="153026" x="7156450" y="4470400"/>
          <p14:tracePt t="153042" x="7321550" y="4572000"/>
          <p14:tracePt t="153059" x="7493000" y="4635500"/>
          <p14:tracePt t="153076" x="7651750" y="4692650"/>
          <p14:tracePt t="153092" x="7823200" y="4787900"/>
          <p14:tracePt t="153109" x="7899400" y="4832350"/>
          <p14:tracePt t="153125" x="7937500" y="4857750"/>
          <p14:tracePt t="153142" x="7962900" y="4883150"/>
          <p14:tracePt t="153158" x="7988300" y="4895850"/>
          <p14:tracePt t="153176" x="8001000" y="4902200"/>
          <p14:tracePt t="153262" x="8001000" y="4883150"/>
          <p14:tracePt t="153276" x="8001000" y="4857750"/>
          <p14:tracePt t="153292" x="7975600" y="4806950"/>
          <p14:tracePt t="153308" x="7943850" y="4756150"/>
          <p14:tracePt t="153325" x="7899400" y="4673600"/>
          <p14:tracePt t="153342" x="7874000" y="4641850"/>
          <p14:tracePt t="153358" x="7835900" y="4610100"/>
          <p14:tracePt t="153375" x="7804150" y="4584700"/>
          <p14:tracePt t="153392" x="7759700" y="4546600"/>
          <p14:tracePt t="153408" x="7670800" y="4483100"/>
          <p14:tracePt t="153425" x="7467600" y="4311650"/>
          <p14:tracePt t="153442" x="7340600" y="4216400"/>
          <p14:tracePt t="153458" x="7213600" y="4127500"/>
          <p14:tracePt t="153475" x="7086600" y="4057650"/>
          <p14:tracePt t="153492" x="6953250" y="4013200"/>
          <p14:tracePt t="153508" x="6832600" y="3975100"/>
          <p14:tracePt t="153525" x="6661150" y="3968750"/>
          <p14:tracePt t="153541" x="6553200" y="4006850"/>
          <p14:tracePt t="153558" x="6438900" y="4057650"/>
          <p14:tracePt t="153575" x="6318250" y="4159250"/>
          <p14:tracePt t="153592" x="6223000" y="4260850"/>
          <p14:tracePt t="153608" x="6153150" y="4356100"/>
          <p14:tracePt t="153625" x="6096000" y="4438650"/>
          <p14:tracePt t="153641" x="6070600" y="4483100"/>
          <p14:tracePt t="153658" x="6057900" y="4527550"/>
          <p14:tracePt t="153675" x="6057900" y="4591050"/>
          <p14:tracePt t="153692" x="6083300" y="4673600"/>
          <p14:tracePt t="153708" x="6121400" y="4787900"/>
          <p14:tracePt t="153725" x="6216650" y="4953000"/>
          <p14:tracePt t="153741" x="6311900" y="5048250"/>
          <p14:tracePt t="153758" x="6394450" y="5092700"/>
          <p14:tracePt t="153775" x="6508750" y="5130800"/>
          <p14:tracePt t="153792" x="6584950" y="5130800"/>
          <p14:tracePt t="153808" x="6673850" y="5105400"/>
          <p14:tracePt t="153825" x="6743700" y="5022850"/>
          <p14:tracePt t="153841" x="6870700" y="4787900"/>
          <p14:tracePt t="153858" x="6985000" y="4533900"/>
          <p14:tracePt t="153875" x="7073900" y="4305300"/>
          <p14:tracePt t="153892" x="7112000" y="4165600"/>
          <p14:tracePt t="153908" x="7137400" y="4089400"/>
          <p14:tracePt t="153925" x="7137400" y="4076700"/>
          <p14:tracePt t="153942" x="7105650" y="4070350"/>
          <p14:tracePt t="153958" x="7010400" y="4102100"/>
          <p14:tracePt t="153975" x="6864350" y="4152900"/>
          <p14:tracePt t="153991" x="6705600" y="4235450"/>
          <p14:tracePt t="154008" x="6572250" y="4330700"/>
          <p14:tracePt t="154025" x="6457950" y="4438650"/>
          <p14:tracePt t="154041" x="6413500" y="4540250"/>
          <p14:tracePt t="154058" x="6394450" y="4660900"/>
          <p14:tracePt t="154074" x="6419850" y="4724400"/>
          <p14:tracePt t="154091" x="6464300" y="4762500"/>
          <p14:tracePt t="154108" x="6508750" y="4787900"/>
          <p14:tracePt t="154124" x="6559550" y="4806950"/>
          <p14:tracePt t="154141" x="6584950" y="4806950"/>
          <p14:tracePt t="154157" x="6610350" y="4806950"/>
          <p14:tracePt t="154174" x="6623050" y="4800600"/>
          <p14:tracePt t="154191" x="6635750" y="4794250"/>
          <p14:tracePt t="154208" x="6635750" y="4787900"/>
          <p14:tracePt t="154402" x="6680200" y="4800600"/>
          <p14:tracePt t="154424" x="6813550" y="4838700"/>
          <p14:tracePt t="154441" x="7067550" y="4902200"/>
          <p14:tracePt t="154458" x="7245350" y="4927600"/>
          <p14:tracePt t="154474" x="7454900" y="4972050"/>
          <p14:tracePt t="154491" x="7670800" y="4991100"/>
          <p14:tracePt t="154507" x="7835900" y="5003800"/>
          <p14:tracePt t="154524" x="7975600" y="5003800"/>
          <p14:tracePt t="154541" x="8147050" y="4991100"/>
          <p14:tracePt t="154557" x="8216900" y="4965700"/>
          <p14:tracePt t="154574" x="8280400" y="4933950"/>
          <p14:tracePt t="154591" x="8324850" y="4895850"/>
          <p14:tracePt t="154607" x="8394700" y="4851400"/>
          <p14:tracePt t="154624" x="8432800" y="4800600"/>
          <p14:tracePt t="154641" x="8464550" y="4756150"/>
          <p14:tracePt t="154658" x="8477250" y="4730750"/>
          <p14:tracePt t="154674" x="8477250" y="4667250"/>
          <p14:tracePt t="154690" x="8458200" y="4572000"/>
          <p14:tracePt t="154707" x="8413750" y="4464050"/>
          <p14:tracePt t="154724" x="8337550" y="4349750"/>
          <p14:tracePt t="154741" x="8191500" y="4254500"/>
          <p14:tracePt t="154757" x="8134350" y="4235450"/>
          <p14:tracePt t="154774" x="7975600" y="4241800"/>
          <p14:tracePt t="154791" x="7867650" y="4298950"/>
          <p14:tracePt t="154807" x="7766050" y="4413250"/>
          <p14:tracePt t="154824" x="7702550" y="4527550"/>
          <p14:tracePt t="154841" x="7677150" y="4641850"/>
          <p14:tracePt t="154857" x="7677150" y="4667250"/>
          <p14:tracePt t="154874" x="7683500" y="4679950"/>
          <p14:tracePt t="154891" x="7721600" y="4718050"/>
          <p14:tracePt t="154907" x="7797800" y="4775200"/>
          <p14:tracePt t="154924" x="7899400" y="4832350"/>
          <p14:tracePt t="154940" x="8058150" y="4870450"/>
          <p14:tracePt t="154942" x="8147050" y="4889500"/>
          <p14:tracePt t="154957" x="8242300" y="4902200"/>
          <p14:tracePt t="154974" x="8547100" y="4914900"/>
          <p14:tracePt t="154990" x="8699500" y="4914900"/>
          <p14:tracePt t="155007" x="8813800" y="4908550"/>
          <p14:tracePt t="155024" x="8877300" y="4889500"/>
          <p14:tracePt t="155040" x="8902700" y="4857750"/>
          <p14:tracePt t="155057" x="8947150" y="4806950"/>
          <p14:tracePt t="155073" x="8972550" y="4768850"/>
          <p14:tracePt t="155090" x="8985250" y="4749800"/>
          <p14:tracePt t="155157" x="8928100" y="4768850"/>
          <p14:tracePt t="155174" x="8782050" y="4813300"/>
          <p14:tracePt t="155190" x="8572500" y="4851400"/>
          <p14:tracePt t="155207" x="8331200" y="4870450"/>
          <p14:tracePt t="155224" x="8128000" y="4902200"/>
          <p14:tracePt t="155240" x="7918450" y="4953000"/>
          <p14:tracePt t="155257" x="7880350" y="4978400"/>
          <p14:tracePt t="155274" x="7874000" y="4991100"/>
          <p14:tracePt t="155290" x="7874000" y="4997450"/>
          <p14:tracePt t="155307" x="7874000" y="5010150"/>
          <p14:tracePt t="155324" x="7880350" y="5016500"/>
          <p14:tracePt t="155340" x="7886700" y="5022850"/>
          <p14:tracePt t="155356" x="7893050" y="5048250"/>
          <p14:tracePt t="155373" x="7899400" y="5067300"/>
          <p14:tracePt t="155390" x="7899400" y="5080000"/>
          <p14:tracePt t="155407" x="7905750" y="5086350"/>
          <p14:tracePt t="155556" x="7912100" y="5086350"/>
          <p14:tracePt t="155623" x="7918450" y="5086350"/>
          <p14:tracePt t="155639" x="7924800" y="5086350"/>
          <p14:tracePt t="155657" x="7931150" y="5086350"/>
          <p14:tracePt t="155673" x="7937500" y="5086350"/>
          <p14:tracePt t="155690" x="7943850" y="5086350"/>
          <p14:tracePt t="155707" x="7950200" y="5092700"/>
          <p14:tracePt t="155723" x="7962900" y="5099050"/>
          <p14:tracePt t="155739" x="7962900" y="5105400"/>
          <p14:tracePt t="155816" x="7950200" y="5111750"/>
          <p14:tracePt t="155839" x="7727950" y="5213350"/>
          <p14:tracePt t="155856" x="7461250" y="5359400"/>
          <p14:tracePt t="155873" x="7124700" y="5575300"/>
          <p14:tracePt t="155889" x="6826250" y="5753100"/>
          <p14:tracePt t="155907" x="6648450" y="5867400"/>
          <p14:tracePt t="155923" x="6445250" y="5956300"/>
          <p14:tracePt t="155939" x="6388100" y="5962650"/>
          <p14:tracePt t="155956" x="6375400" y="5962650"/>
          <p14:tracePt t="156068" x="6369050" y="5962650"/>
          <p14:tracePt t="156076" x="6369050" y="5956300"/>
          <p14:tracePt t="156090" x="6356350" y="5949950"/>
          <p14:tracePt t="156106" x="6343650" y="5937250"/>
          <p14:tracePt t="156123" x="6318250" y="5911850"/>
          <p14:tracePt t="156139" x="6292850" y="5886450"/>
          <p14:tracePt t="156156" x="6273800" y="5873750"/>
          <p14:tracePt t="156173" x="6261100" y="5867400"/>
          <p14:tracePt t="156189" x="6254750" y="5867400"/>
          <p14:tracePt t="156223" x="6248400" y="5867400"/>
          <p14:tracePt t="156256" x="6235700" y="5873750"/>
          <p14:tracePt t="156273" x="6203950" y="5880100"/>
          <p14:tracePt t="156289" x="6191250" y="5880100"/>
          <p14:tracePt t="156306" x="6178550" y="5880100"/>
          <p14:tracePt t="156323" x="6159500" y="5880100"/>
          <p14:tracePt t="156339" x="6140450" y="5873750"/>
          <p14:tracePt t="156356" x="6115050" y="5861050"/>
          <p14:tracePt t="156373" x="6070600" y="5829300"/>
          <p14:tracePt t="156389" x="6045200" y="5816600"/>
          <p14:tracePt t="156406" x="6019800" y="5803900"/>
          <p14:tracePt t="156422" x="5994400" y="5791200"/>
          <p14:tracePt t="156439" x="5969000" y="5784850"/>
          <p14:tracePt t="156456" x="5949950" y="5784850"/>
          <p14:tracePt t="156458" x="5937250" y="5778500"/>
          <p14:tracePt t="156472" x="5918200" y="5772150"/>
          <p14:tracePt t="156489" x="5892800" y="5753100"/>
          <p14:tracePt t="156506" x="5867400" y="5740400"/>
          <p14:tracePt t="156522" x="5842000" y="5721350"/>
          <p14:tracePt t="156539" x="5797550" y="5702300"/>
          <p14:tracePt t="156556" x="5759450" y="5695950"/>
          <p14:tracePt t="156572" x="5727700" y="5689600"/>
          <p14:tracePt t="156589" x="5670550" y="5670550"/>
          <p14:tracePt t="156605" x="5613400" y="5664200"/>
          <p14:tracePt t="156622" x="5505450" y="5632450"/>
          <p14:tracePt t="156639" x="5397500" y="5594350"/>
          <p14:tracePt t="156656" x="5283200" y="5537200"/>
          <p14:tracePt t="156672" x="5149850" y="5461000"/>
          <p14:tracePt t="156688" x="5016500" y="5340350"/>
          <p14:tracePt t="156705" x="4826000" y="5149850"/>
          <p14:tracePt t="156722" x="4711700" y="5041900"/>
          <p14:tracePt t="156739" x="4648200" y="4902200"/>
          <p14:tracePt t="156756" x="4610100" y="4724400"/>
          <p14:tracePt t="156772" x="4584700" y="4578350"/>
          <p14:tracePt t="156788" x="4584700" y="4489450"/>
          <p14:tracePt t="156805" x="4610100" y="4387850"/>
          <p14:tracePt t="156822" x="4648200" y="4298950"/>
          <p14:tracePt t="156838" x="4718050" y="4197350"/>
          <p14:tracePt t="156855" x="4813300" y="4076700"/>
          <p14:tracePt t="156872" x="4933950" y="3962400"/>
          <p14:tracePt t="156888" x="5060950" y="3873500"/>
          <p14:tracePt t="156906" x="5219700" y="3803650"/>
          <p14:tracePt t="156922" x="5448300" y="3733800"/>
          <p14:tracePt t="156938" x="5607050" y="3695700"/>
          <p14:tracePt t="156955" x="5746750" y="3683000"/>
          <p14:tracePt t="156972" x="5848350" y="3683000"/>
          <p14:tracePt t="156988" x="5918200" y="3695700"/>
          <p14:tracePt t="157006" x="5975350" y="3727450"/>
          <p14:tracePt t="157021" x="6000750" y="3759200"/>
          <p14:tracePt t="157038" x="6032500" y="3810000"/>
          <p14:tracePt t="157055" x="6064250" y="3892550"/>
          <p14:tracePt t="157072" x="6102350" y="4013200"/>
          <p14:tracePt t="157088" x="6140450" y="4159250"/>
          <p14:tracePt t="157105" x="6203950" y="4387850"/>
          <p14:tracePt t="157121" x="6223000" y="4464050"/>
          <p14:tracePt t="157138" x="6280150" y="4705350"/>
          <p14:tracePt t="157155" x="6311900" y="4845050"/>
          <p14:tracePt t="157172" x="6311900" y="4965700"/>
          <p14:tracePt t="157188" x="6305550" y="5067300"/>
          <p14:tracePt t="157205" x="6286500" y="5168900"/>
          <p14:tracePt t="157222" x="6261100" y="5226050"/>
          <p14:tracePt t="157238" x="6248400" y="5270500"/>
          <p14:tracePt t="157255" x="6235700" y="5295900"/>
          <p14:tracePt t="157272" x="6210300" y="5346700"/>
          <p14:tracePt t="157288" x="6178550" y="5410200"/>
          <p14:tracePt t="157305" x="6146800" y="5461000"/>
          <p14:tracePt t="157321" x="6108700" y="5524500"/>
          <p14:tracePt t="157338" x="6089650" y="5543550"/>
          <p14:tracePt t="157355" x="6076950" y="5556250"/>
          <p14:tracePt t="157372" x="6070600" y="5568950"/>
          <p14:tracePt t="157388" x="6064250" y="5581650"/>
          <p14:tracePt t="157405" x="6057900" y="5588000"/>
          <p14:tracePt t="157422" x="6057900" y="5607050"/>
          <p14:tracePt t="157438" x="6045200" y="5626100"/>
          <p14:tracePt t="157455" x="6038850" y="5645150"/>
          <p14:tracePt t="157471" x="6026150" y="5670550"/>
          <p14:tracePt t="157488" x="6013450" y="5695950"/>
          <p14:tracePt t="157505" x="6000750" y="5708650"/>
          <p14:tracePt t="157521" x="5994400" y="5727700"/>
          <p14:tracePt t="157538" x="5988050" y="5746750"/>
          <p14:tracePt t="157555" x="5981700" y="5759450"/>
          <p14:tracePt t="157571" x="5969000" y="5765800"/>
          <p14:tracePt t="157588" x="5943600" y="5797550"/>
          <p14:tracePt t="157605" x="5924550" y="5822950"/>
          <p14:tracePt t="157621" x="5899150" y="5848350"/>
          <p14:tracePt t="157638" x="5873750" y="5873750"/>
          <p14:tracePt t="157654" x="5829300" y="5918200"/>
          <p14:tracePt t="157671" x="5803900" y="5930900"/>
          <p14:tracePt t="157688" x="5772150" y="5949950"/>
          <p14:tracePt t="157705" x="5721350" y="5969000"/>
          <p14:tracePt t="157721" x="5632450" y="6000750"/>
          <p14:tracePt t="157738" x="5537200" y="6032500"/>
          <p14:tracePt t="157755" x="5378450" y="6070600"/>
          <p14:tracePt t="157771" x="5276850" y="6096000"/>
          <p14:tracePt t="157788" x="5207000" y="6121400"/>
          <p14:tracePt t="157805" x="5156200" y="6146800"/>
          <p14:tracePt t="157821" x="5124450" y="6178550"/>
          <p14:tracePt t="157837" x="5092700" y="6203950"/>
          <p14:tracePt t="157854" x="5029200" y="6229350"/>
          <p14:tracePt t="157871" x="4921250" y="6242050"/>
          <p14:tracePt t="157888" x="4838700" y="6248400"/>
          <p14:tracePt t="157905" x="4775200" y="6261100"/>
          <p14:tracePt t="157921" x="4724400" y="6261100"/>
          <p14:tracePt t="157938" x="4667250" y="6267450"/>
          <p14:tracePt t="157954" x="4597400" y="6267450"/>
          <p14:tracePt t="157957" x="4565650" y="6273800"/>
          <p14:tracePt t="157971" x="4489450" y="6273800"/>
          <p14:tracePt t="157987" x="4387850" y="6273800"/>
          <p14:tracePt t="158004" x="4279900" y="6273800"/>
          <p14:tracePt t="158021" x="4171950" y="6254750"/>
          <p14:tracePt t="158038" x="4064000" y="6229350"/>
          <p14:tracePt t="158054" x="3930650" y="6197600"/>
          <p14:tracePt t="158071" x="3759200" y="6159500"/>
          <p14:tracePt t="158087" x="3651250" y="6127750"/>
          <p14:tracePt t="158104" x="3575050" y="6102350"/>
          <p14:tracePt t="158121" x="3505200" y="6083300"/>
          <p14:tracePt t="158138" x="3448050" y="6083300"/>
          <p14:tracePt t="158154" x="3371850" y="6083300"/>
          <p14:tracePt t="158171" x="3276600" y="6083300"/>
          <p14:tracePt t="158187" x="3194050" y="6076950"/>
          <p14:tracePt t="158204" x="3086100" y="6051550"/>
          <p14:tracePt t="158221" x="2978150" y="6013450"/>
          <p14:tracePt t="158237" x="2876550" y="5975350"/>
          <p14:tracePt t="158254" x="2781300" y="5943600"/>
          <p14:tracePt t="158271" x="2628900" y="5886450"/>
          <p14:tracePt t="158288" x="2571750" y="5873750"/>
          <p14:tracePt t="158304" x="2419350" y="5816600"/>
          <p14:tracePt t="158321" x="2324100" y="5791200"/>
          <p14:tracePt t="158338" x="2273300" y="5759450"/>
          <p14:tracePt t="158354" x="2216150" y="5727700"/>
          <p14:tracePt t="158371" x="2159000" y="5676900"/>
          <p14:tracePt t="158388" x="2114550" y="5626100"/>
          <p14:tracePt t="158403" x="2082800" y="5600700"/>
          <p14:tracePt t="158420" x="2057400" y="5568950"/>
          <p14:tracePt t="158437" x="2038350" y="5543550"/>
          <p14:tracePt t="158454" x="2025650" y="5518150"/>
          <p14:tracePt t="158471" x="2019300" y="5499100"/>
          <p14:tracePt t="158487" x="2019300" y="5480050"/>
          <p14:tracePt t="158503" x="2019300" y="5441950"/>
          <p14:tracePt t="158520" x="2025650" y="5416550"/>
          <p14:tracePt t="158537" x="2032000" y="5391150"/>
          <p14:tracePt t="158554" x="2044700" y="5365750"/>
          <p14:tracePt t="158571" x="2070100" y="5314950"/>
          <p14:tracePt t="158587" x="2095500" y="5276850"/>
          <p14:tracePt t="158603" x="2139950" y="5226050"/>
          <p14:tracePt t="158620" x="2165350" y="5200650"/>
          <p14:tracePt t="158637" x="2184400" y="5181600"/>
          <p14:tracePt t="158654" x="2203450" y="5168900"/>
          <p14:tracePt t="158671" x="2222500" y="5162550"/>
          <p14:tracePt t="158687" x="2241550" y="5162550"/>
          <p14:tracePt t="158703" x="2273300" y="5162550"/>
          <p14:tracePt t="158720" x="2374900" y="5162550"/>
          <p14:tracePt t="158737" x="2501900" y="5175250"/>
          <p14:tracePt t="158753" x="2705100" y="5175250"/>
          <p14:tracePt t="158770" x="3009900" y="5194300"/>
          <p14:tracePt t="158787" x="3429000" y="5213350"/>
          <p14:tracePt t="158804" x="3778250" y="5207000"/>
          <p14:tracePt t="158820" x="4064000" y="5207000"/>
          <p14:tracePt t="158837" x="4356100" y="5257800"/>
          <p14:tracePt t="158853" x="4483100" y="5308600"/>
          <p14:tracePt t="158870" x="4540250" y="5346700"/>
          <p14:tracePt t="158887" x="4552950" y="5416550"/>
          <p14:tracePt t="158903" x="4540250" y="5511800"/>
          <p14:tracePt t="158920" x="4508500" y="5619750"/>
          <p14:tracePt t="158936" x="4451350" y="5734050"/>
          <p14:tracePt t="158953" x="4387850" y="5899150"/>
          <p14:tracePt t="158970" x="4343400" y="5975350"/>
          <p14:tracePt t="158987" x="4311650" y="6026150"/>
          <p14:tracePt t="159003" x="4286250" y="6051550"/>
          <p14:tracePt t="159020" x="4260850" y="6083300"/>
          <p14:tracePt t="159036" x="4254500" y="6089650"/>
          <p14:tracePt t="159053" x="4241800" y="6096000"/>
          <p14:tracePt t="159070" x="4235450" y="6096000"/>
          <p14:tracePt t="159086" x="4229100" y="6102350"/>
          <p14:tracePt t="159103" x="4222750" y="6102350"/>
          <p14:tracePt t="159120" x="4203700" y="6102350"/>
          <p14:tracePt t="159136" x="4178300" y="6102350"/>
          <p14:tracePt t="159153" x="4152900" y="6108700"/>
          <p14:tracePt t="159170" x="4114800" y="6108700"/>
          <p14:tracePt t="159187" x="4089400" y="6121400"/>
          <p14:tracePt t="159203" x="4064000" y="6134100"/>
          <p14:tracePt t="159220" x="4038600" y="6146800"/>
          <p14:tracePt t="159236" x="4019550" y="6146800"/>
          <p14:tracePt t="159253" x="4006850" y="6140450"/>
          <p14:tracePt t="159269" x="3962400" y="6115050"/>
          <p14:tracePt t="159286" x="3937000" y="6089650"/>
          <p14:tracePt t="159303" x="3917950" y="6064250"/>
          <p14:tracePt t="159320" x="3905250" y="6051550"/>
          <p14:tracePt t="159336" x="3898900" y="6051550"/>
          <p14:tracePt t="159353" x="3898900" y="6045200"/>
          <p14:tracePt t="159370" x="3886200" y="6026150"/>
          <p14:tracePt t="159386" x="3867150" y="6000750"/>
          <p14:tracePt t="159403" x="3860800" y="5975350"/>
          <p14:tracePt t="159420" x="3860800" y="5937250"/>
          <p14:tracePt t="159436" x="3860800" y="5918200"/>
          <p14:tracePt t="159453" x="3873500" y="5886450"/>
          <p14:tracePt t="159469" x="3905250" y="5861050"/>
          <p14:tracePt t="159486" x="4013200" y="5822950"/>
          <p14:tracePt t="159503" x="4159250" y="5784850"/>
          <p14:tracePt t="159519" x="4311650" y="5759450"/>
          <p14:tracePt t="159536" x="4533900" y="5727700"/>
          <p14:tracePt t="159552" x="4648200" y="5727700"/>
          <p14:tracePt t="159569" x="4756150" y="5727700"/>
          <p14:tracePt t="159586" x="4794250" y="5734050"/>
          <p14:tracePt t="159603" x="4813300" y="5746750"/>
          <p14:tracePt t="159619" x="4819650" y="5772150"/>
          <p14:tracePt t="159636" x="4819650" y="5892800"/>
          <p14:tracePt t="159653" x="4781550" y="5994400"/>
          <p14:tracePt t="159669" x="4730750" y="6083300"/>
          <p14:tracePt t="159686" x="4667250" y="6146800"/>
          <p14:tracePt t="159703" x="4641850" y="6184900"/>
          <p14:tracePt t="159719" x="4616450" y="6210300"/>
          <p14:tracePt t="159736" x="4565650" y="6254750"/>
          <p14:tracePt t="159752" x="4540250" y="6280150"/>
          <p14:tracePt t="159769" x="4514850" y="6299200"/>
          <p14:tracePt t="159786" x="4476750" y="6311900"/>
          <p14:tracePt t="159803" x="4445000" y="6318250"/>
          <p14:tracePt t="159819" x="4406900" y="6324600"/>
          <p14:tracePt t="159836" x="4362450" y="6343650"/>
          <p14:tracePt t="159852" x="4273550" y="6356350"/>
          <p14:tracePt t="159869" x="4203700" y="6369050"/>
          <p14:tracePt t="159886" x="4133850" y="6369050"/>
          <p14:tracePt t="159903" x="4083050" y="6369050"/>
          <p14:tracePt t="159919" x="4051300" y="6356350"/>
          <p14:tracePt t="159936" x="4025900" y="6337300"/>
          <p14:tracePt t="159953" x="4013200" y="6337300"/>
          <p14:tracePt t="159954" x="4013200" y="6330950"/>
          <p14:tracePt t="159969" x="4000500" y="6330950"/>
          <p14:tracePt t="159985" x="4000500" y="6324600"/>
          <p14:tracePt t="160002" x="3994150" y="6318250"/>
          <p14:tracePt t="160036" x="3987800" y="6311900"/>
          <p14:tracePt t="160052" x="3975100" y="6299200"/>
          <p14:tracePt t="160069" x="3968750" y="6286500"/>
          <p14:tracePt t="160085" x="3962400" y="6273800"/>
          <p14:tracePt t="160103" x="3956050" y="6261100"/>
          <p14:tracePt t="160119" x="3943350" y="6235700"/>
          <p14:tracePt t="160136" x="3937000" y="6229350"/>
          <p14:tracePt t="160152" x="3930650" y="6223000"/>
          <p14:tracePt t="160169" x="3924300" y="6216650"/>
          <p14:tracePt t="160202" x="3917950" y="6203950"/>
          <p14:tracePt t="160218" x="3892550" y="6178550"/>
          <p14:tracePt t="160235" x="3848100" y="6140450"/>
          <p14:tracePt t="160252" x="3816350" y="6102350"/>
          <p14:tracePt t="160268" x="3784600" y="6076950"/>
          <p14:tracePt t="160285" x="3759200" y="6051550"/>
          <p14:tracePt t="160302" x="3733800" y="6019800"/>
          <p14:tracePt t="160318" x="3708400" y="5994400"/>
          <p14:tracePt t="160336" x="3663950" y="5956300"/>
          <p14:tracePt t="160352" x="3651250" y="5930900"/>
          <p14:tracePt t="160369" x="3632200" y="5899150"/>
          <p14:tracePt t="160385" x="3632200" y="5822950"/>
          <p14:tracePt t="160402" x="3632200" y="5721350"/>
          <p14:tracePt t="160418" x="3663950" y="5613400"/>
          <p14:tracePt t="160436" x="3727450" y="5454650"/>
          <p14:tracePt t="160452" x="3829050" y="5378450"/>
          <p14:tracePt t="160468" x="3949700" y="5321300"/>
          <p14:tracePt t="160485" x="4064000" y="5289550"/>
          <p14:tracePt t="160502" x="4146550" y="5264150"/>
          <p14:tracePt t="160518" x="4178300" y="5238750"/>
          <p14:tracePt t="160535" x="4216400" y="5226050"/>
          <p14:tracePt t="160552" x="4254500" y="5219700"/>
          <p14:tracePt t="160568" x="4286250" y="5219700"/>
          <p14:tracePt t="160585" x="4311650" y="5219700"/>
          <p14:tracePt t="160602" x="4330700" y="5219700"/>
          <p14:tracePt t="160618" x="4381500" y="5226050"/>
          <p14:tracePt t="160635" x="4464050" y="5264150"/>
          <p14:tracePt t="160651" x="4578350" y="5340350"/>
          <p14:tracePt t="160668" x="4699000" y="5448300"/>
          <p14:tracePt t="160685" x="4813300" y="5556250"/>
          <p14:tracePt t="160702" x="4933950" y="5676900"/>
          <p14:tracePt t="160718" x="5041900" y="5797550"/>
          <p14:tracePt t="160735" x="5092700" y="5873750"/>
          <p14:tracePt t="160751" x="5118100" y="5924550"/>
          <p14:tracePt t="160768" x="5137150" y="5962650"/>
          <p14:tracePt t="160785" x="5143500" y="6000750"/>
          <p14:tracePt t="160802" x="5143500" y="6051550"/>
          <p14:tracePt t="160818" x="5143500" y="6076950"/>
          <p14:tracePt t="160835" x="5137150" y="6096000"/>
          <p14:tracePt t="160852" x="5130800" y="6121400"/>
          <p14:tracePt t="160868" x="5105400" y="6165850"/>
          <p14:tracePt t="160885" x="5080000" y="6210300"/>
          <p14:tracePt t="160901" x="5067300" y="6242050"/>
          <p14:tracePt t="160918" x="5048250" y="6267450"/>
          <p14:tracePt t="160935" x="5041900" y="6292850"/>
          <p14:tracePt t="160951" x="5010150" y="6324600"/>
          <p14:tracePt t="160968" x="4991100" y="6350000"/>
          <p14:tracePt t="160985" x="4953000" y="6388100"/>
          <p14:tracePt t="161001" x="4927600" y="6419850"/>
          <p14:tracePt t="161018" x="4895850" y="6445250"/>
          <p14:tracePt t="161035" x="4857750" y="6470650"/>
          <p14:tracePt t="161051" x="4813300" y="6502400"/>
          <p14:tracePt t="161068" x="4749800" y="6534150"/>
          <p14:tracePt t="161085" x="4641850" y="6546850"/>
          <p14:tracePt t="161101" x="4546600" y="6553200"/>
          <p14:tracePt t="161118" x="4470400" y="6553200"/>
          <p14:tracePt t="161135" x="4400550" y="6553200"/>
          <p14:tracePt t="161151" x="4343400" y="6553200"/>
          <p14:tracePt t="161168" x="4273550" y="6527800"/>
          <p14:tracePt t="161185" x="4121150" y="6477000"/>
          <p14:tracePt t="161201" x="4019550" y="6438900"/>
          <p14:tracePt t="161218" x="3924300" y="6407150"/>
          <p14:tracePt t="161235" x="3835400" y="6369050"/>
          <p14:tracePt t="161251" x="3746500" y="6318250"/>
          <p14:tracePt t="161268" x="3714750" y="6280150"/>
          <p14:tracePt t="161285" x="3676650" y="6235700"/>
          <p14:tracePt t="161301" x="3670300" y="6210300"/>
          <p14:tracePt t="161318" x="3670300" y="6191250"/>
          <p14:tracePt t="161335" x="3676650" y="6172200"/>
          <p14:tracePt t="161351" x="3695700" y="6146800"/>
          <p14:tracePt t="161368" x="3733800" y="6127750"/>
          <p14:tracePt t="161385" x="3816350" y="6070600"/>
          <p14:tracePt t="161402" x="3917950" y="6026150"/>
          <p14:tracePt t="161418" x="4025900" y="5981700"/>
          <p14:tracePt t="161434" x="4146550" y="5937250"/>
          <p14:tracePt t="161451" x="4305300" y="5892800"/>
          <p14:tracePt t="161468" x="4464050" y="5854700"/>
          <p14:tracePt t="161485" x="4686300" y="5835650"/>
          <p14:tracePt t="161501" x="4787900" y="5835650"/>
          <p14:tracePt t="161518" x="4819650" y="5848350"/>
          <p14:tracePt t="161534" x="4870450" y="5880100"/>
          <p14:tracePt t="161551" x="4895850" y="5943600"/>
          <p14:tracePt t="161568" x="4908550" y="6032500"/>
          <p14:tracePt t="161585" x="4908550" y="6140450"/>
          <p14:tracePt t="161601" x="4908550" y="6280150"/>
          <p14:tracePt t="161618" x="4895850" y="6362700"/>
          <p14:tracePt t="161634" x="4857750" y="6470650"/>
          <p14:tracePt t="161651" x="4832350" y="6578600"/>
          <p14:tracePt t="161667" x="4775200" y="6692900"/>
          <p14:tracePt t="161685" x="4667250" y="6813550"/>
          <p14:tracePt t="161701" x="4508500" y="6851650"/>
          <p14:tracePt t="161718" x="4394200" y="6851650"/>
          <p14:tracePt t="161734" x="4286250" y="6851650"/>
          <p14:tracePt t="161751" x="4171950" y="6851650"/>
          <p14:tracePt t="161767" x="4051300" y="6851650"/>
          <p14:tracePt t="161784" x="3911600" y="6838950"/>
          <p14:tracePt t="161800" x="3790950" y="6813550"/>
          <p14:tracePt t="161818" x="3689350" y="6775450"/>
          <p14:tracePt t="161834" x="3575050" y="6731000"/>
          <p14:tracePt t="161851" x="3549650" y="6724650"/>
          <p14:tracePt t="161867" x="3543300" y="6724650"/>
          <p14:tracePt t="162361" x="3543300" y="6718300"/>
          <p14:tracePt t="162380" x="3543300" y="6711950"/>
          <p14:tracePt t="162833" x="3536950" y="6711950"/>
          <p14:tracePt t="162849" x="3524250" y="6711950"/>
        </p14:tracePtLst>
      </p14:laserTraceLst>
    </p:ext>
  </p:extLs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>
            <a:extLst>
              <a:ext uri="{FF2B5EF4-FFF2-40B4-BE49-F238E27FC236}">
                <a16:creationId xmlns:a16="http://schemas.microsoft.com/office/drawing/2014/main" id="{35061253-A7B1-4024-8F67-000859EE4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9A04B84F-C29A-44F9-B71C-F0EE154E3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133475"/>
            <a:ext cx="8362950" cy="50292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buFontTx/>
              <a:buNone/>
              <a:tabLst>
                <a:tab pos="4667250" algn="l"/>
              </a:tabLst>
            </a:pPr>
            <a:r>
              <a:rPr lang="en-US" altLang="zh-CN" sz="3600" b="1">
                <a:solidFill>
                  <a:srgbClr val="0033CC"/>
                </a:solidFill>
              </a:rPr>
              <a:t>4.5 </a:t>
            </a:r>
            <a:r>
              <a:rPr lang="zh-CN" altLang="en-US" sz="3600" b="1">
                <a:solidFill>
                  <a:srgbClr val="0033CC"/>
                </a:solidFill>
              </a:rPr>
              <a:t>调度算法应用举例</a:t>
            </a:r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在两道环境下有四个作业</a:t>
            </a:r>
            <a:r>
              <a:rPr lang="en-US" altLang="zh-CN" b="1"/>
              <a:t>, </a:t>
            </a:r>
            <a:r>
              <a:rPr lang="zh-CN" altLang="en-US" b="1"/>
              <a:t>已知它们进入系统的时间、估计运行时间，作业调度采用短作业优先算法，作业被调度运行后不再退出</a:t>
            </a:r>
            <a:r>
              <a:rPr lang="en-US" altLang="zh-CN" b="1"/>
              <a:t>, </a:t>
            </a:r>
            <a:r>
              <a:rPr lang="zh-CN" altLang="en-US" b="1"/>
              <a:t>进程调度采用剩余时间最短的抢先调度算法（假设一个作业创建一个进程）</a:t>
            </a:r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请给出这四个作业的执行时间序列，并计算出平均周转时间及带权平均周转时间。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739"/>
    </mc:Choice>
    <mc:Fallback xmlns="">
      <p:transition spd="slow" advTm="142739"/>
    </mc:Fallback>
  </mc:AlternateContent>
  <p:extLst>
    <p:ext uri="{3A86A75C-4F4B-4683-9AE1-C65F6400EC91}">
      <p14:laserTraceLst xmlns:p14="http://schemas.microsoft.com/office/powerpoint/2010/main">
        <p14:tracePtLst>
          <p14:tracePt t="10119" x="6299200" y="2787650"/>
          <p14:tracePt t="10138" x="6299200" y="2794000"/>
          <p14:tracePt t="10397" x="6280150" y="2794000"/>
          <p14:tracePt t="10413" x="6127750" y="2794000"/>
          <p14:tracePt t="10430" x="5969000" y="2787650"/>
          <p14:tracePt t="10447" x="5759450" y="2787650"/>
          <p14:tracePt t="10464" x="5473700" y="2787650"/>
          <p14:tracePt t="10480" x="5162550" y="2743200"/>
          <p14:tracePt t="10497" x="4889500" y="2698750"/>
          <p14:tracePt t="10514" x="4629150" y="2654300"/>
          <p14:tracePt t="10530" x="4248150" y="2590800"/>
          <p14:tracePt t="10547" x="3994150" y="2546350"/>
          <p14:tracePt t="10563" x="3740150" y="2514600"/>
          <p14:tracePt t="10580" x="3492500" y="2476500"/>
          <p14:tracePt t="10597" x="3276600" y="2451100"/>
          <p14:tracePt t="10613" x="3086100" y="2432050"/>
          <p14:tracePt t="10630" x="2933700" y="2432050"/>
          <p14:tracePt t="10647" x="2730500" y="2432050"/>
          <p14:tracePt t="10663" x="2609850" y="2432050"/>
          <p14:tracePt t="10680" x="2508250" y="2425700"/>
          <p14:tracePt t="10697" x="2419350" y="2425700"/>
          <p14:tracePt t="10714" x="2311400" y="2425700"/>
          <p14:tracePt t="10730" x="2209800" y="2425700"/>
          <p14:tracePt t="10746" x="2127250" y="2413000"/>
          <p14:tracePt t="10763" x="2057400" y="2393950"/>
          <p14:tracePt t="10780" x="2032000" y="2387600"/>
          <p14:tracePt t="10796" x="2012950" y="2381250"/>
          <p14:tracePt t="10813" x="1993900" y="2381250"/>
          <p14:tracePt t="10830" x="1968500" y="2374900"/>
          <p14:tracePt t="10846" x="1943100" y="2362200"/>
          <p14:tracePt t="10863" x="1905000" y="2355850"/>
          <p14:tracePt t="10880" x="1885950" y="2355850"/>
          <p14:tracePt t="10896" x="1860550" y="2343150"/>
          <p14:tracePt t="10913" x="1835150" y="2336800"/>
          <p14:tracePt t="10929" x="1803400" y="2324100"/>
          <p14:tracePt t="10946" x="1765300" y="2298700"/>
          <p14:tracePt t="10946" x="1733550" y="2286000"/>
          <p14:tracePt t="10963" x="1682750" y="2273300"/>
          <p14:tracePt t="10980" x="1638300" y="2247900"/>
          <p14:tracePt t="10996" x="1593850" y="2235200"/>
          <p14:tracePt t="11013" x="1562100" y="2209800"/>
          <p14:tracePt t="11029" x="1536700" y="2197100"/>
          <p14:tracePt t="11046" x="1498600" y="2159000"/>
          <p14:tracePt t="11063" x="1466850" y="2139950"/>
          <p14:tracePt t="11079" x="1441450" y="2120900"/>
          <p14:tracePt t="11096" x="1416050" y="2101850"/>
          <p14:tracePt t="11112" x="1397000" y="2082800"/>
          <p14:tracePt t="11130" x="1371600" y="2057400"/>
          <p14:tracePt t="11146" x="1339850" y="2019300"/>
          <p14:tracePt t="11163" x="1308100" y="1987550"/>
          <p14:tracePt t="11179" x="1282700" y="1962150"/>
          <p14:tracePt t="11196" x="1263650" y="1943100"/>
          <p14:tracePt t="11213" x="1250950" y="1936750"/>
          <p14:tracePt t="11230" x="1244600" y="1930400"/>
          <p14:tracePt t="11313" x="1244600" y="1924050"/>
          <p14:tracePt t="11346" x="1238250" y="1911350"/>
          <p14:tracePt t="11363" x="1238250" y="1905000"/>
          <p14:tracePt t="11379" x="1238250" y="1898650"/>
          <p14:tracePt t="11546" x="1238250" y="1892300"/>
          <p14:tracePt t="11612" x="1238250" y="1885950"/>
          <p14:tracePt t="11629" x="1244600" y="1885950"/>
          <p14:tracePt t="11646" x="1250950" y="1873250"/>
          <p14:tracePt t="11662" x="1263650" y="1854200"/>
          <p14:tracePt t="11679" x="1276350" y="1835150"/>
          <p14:tracePt t="11696" x="1289050" y="1822450"/>
          <p14:tracePt t="11712" x="1301750" y="1816100"/>
          <p14:tracePt t="11729" x="1308100" y="1809750"/>
          <p14:tracePt t="11746" x="1327150" y="1803400"/>
          <p14:tracePt t="11746" x="1327150" y="1797050"/>
          <p14:tracePt t="11762" x="1346200" y="1790700"/>
          <p14:tracePt t="11779" x="1365250" y="1790700"/>
          <p14:tracePt t="11795" x="1390650" y="1784350"/>
          <p14:tracePt t="11812" x="1416050" y="1784350"/>
          <p14:tracePt t="11829" x="1441450" y="1784350"/>
          <p14:tracePt t="11846" x="1460500" y="1778000"/>
          <p14:tracePt t="11862" x="1479550" y="1778000"/>
          <p14:tracePt t="11879" x="1492250" y="1778000"/>
          <p14:tracePt t="11896" x="1517650" y="1778000"/>
          <p14:tracePt t="11912" x="1536700" y="1778000"/>
          <p14:tracePt t="11928" x="1555750" y="1778000"/>
          <p14:tracePt t="11945" x="1581150" y="1778000"/>
          <p14:tracePt t="11962" x="1612900" y="1778000"/>
          <p14:tracePt t="11978" x="1625600" y="1778000"/>
          <p14:tracePt t="11995" x="1644650" y="1784350"/>
          <p14:tracePt t="12012" x="1663700" y="1790700"/>
          <p14:tracePt t="12029" x="1676400" y="1790700"/>
          <p14:tracePt t="12045" x="1695450" y="1790700"/>
          <p14:tracePt t="12062" x="1720850" y="1790700"/>
          <p14:tracePt t="12078" x="1752600" y="1790700"/>
          <p14:tracePt t="12095" x="1758950" y="1790700"/>
          <p14:tracePt t="12112" x="1778000" y="1790700"/>
          <p14:tracePt t="12129" x="1797050" y="1797050"/>
          <p14:tracePt t="12145" x="1816100" y="1803400"/>
          <p14:tracePt t="12161" x="1835150" y="1803400"/>
          <p14:tracePt t="12178" x="1854200" y="1803400"/>
          <p14:tracePt t="12195" x="1873250" y="1803400"/>
          <p14:tracePt t="12211" x="1885950" y="1803400"/>
          <p14:tracePt t="12228" x="1911350" y="1797050"/>
          <p14:tracePt t="12245" x="1936750" y="1790700"/>
          <p14:tracePt t="12262" x="1962150" y="1784350"/>
          <p14:tracePt t="12278" x="1987550" y="1784350"/>
          <p14:tracePt t="12295" x="2006600" y="1784350"/>
          <p14:tracePt t="12312" x="2025650" y="1784350"/>
          <p14:tracePt t="12328" x="2038350" y="1784350"/>
          <p14:tracePt t="12345" x="2057400" y="1784350"/>
          <p14:tracePt t="12362" x="2082800" y="1784350"/>
          <p14:tracePt t="12379" x="2108200" y="1784350"/>
          <p14:tracePt t="12395" x="2133600" y="1784350"/>
          <p14:tracePt t="12411" x="2165350" y="1784350"/>
          <p14:tracePt t="12428" x="2190750" y="1790700"/>
          <p14:tracePt t="12445" x="2216150" y="1809750"/>
          <p14:tracePt t="12462" x="2254250" y="1822450"/>
          <p14:tracePt t="12478" x="2279650" y="1822450"/>
          <p14:tracePt t="12495" x="2305050" y="1822450"/>
          <p14:tracePt t="12511" x="2330450" y="1822450"/>
          <p14:tracePt t="12528" x="2355850" y="1822450"/>
          <p14:tracePt t="12545" x="2368550" y="1822450"/>
          <p14:tracePt t="12561" x="2381250" y="1822450"/>
          <p14:tracePt t="12578" x="2393950" y="1822450"/>
          <p14:tracePt t="12595" x="2406650" y="1828800"/>
          <p14:tracePt t="12612" x="2425700" y="1860550"/>
          <p14:tracePt t="12628" x="2457450" y="1885950"/>
          <p14:tracePt t="12645" x="2482850" y="1905000"/>
          <p14:tracePt t="12661" x="2508250" y="1911350"/>
          <p14:tracePt t="12678" x="2527300" y="1917700"/>
          <p14:tracePt t="12694" x="2540000" y="1917700"/>
          <p14:tracePt t="12711" x="2565400" y="1917700"/>
          <p14:tracePt t="12728" x="2590800" y="1917700"/>
          <p14:tracePt t="12728" x="2597150" y="1917700"/>
          <p14:tracePt t="12761" x="2603500" y="1917700"/>
          <p14:tracePt t="12811" x="2616200" y="1930400"/>
          <p14:tracePt t="12830" x="2654300" y="1955800"/>
          <p14:tracePt t="12844" x="2673350" y="1968500"/>
          <p14:tracePt t="12861" x="2686050" y="1968500"/>
          <p14:tracePt t="12895" x="2692400" y="1968500"/>
          <p14:tracePt t="12911" x="2705100" y="1981200"/>
          <p14:tracePt t="12928" x="2717800" y="2000250"/>
          <p14:tracePt t="12944" x="2724150" y="2025650"/>
          <p14:tracePt t="12961" x="2730500" y="2051050"/>
          <p14:tracePt t="12978" x="2736850" y="2070100"/>
          <p14:tracePt t="12995" x="2736850" y="2076450"/>
          <p14:tracePt t="13144" x="2736850" y="2082800"/>
          <p14:tracePt t="13161" x="2736850" y="2120900"/>
          <p14:tracePt t="13177" x="2736850" y="2139950"/>
          <p14:tracePt t="13194" x="2730500" y="2152650"/>
          <p14:tracePt t="13461" x="2730500" y="2159000"/>
          <p14:tracePt t="13478" x="2730500" y="2165350"/>
          <p14:tracePt t="13644" x="2730500" y="2171700"/>
          <p14:tracePt t="13694" x="2743200" y="2165350"/>
          <p14:tracePt t="13777" x="2743200" y="2178050"/>
          <p14:tracePt t="13794" x="2749550" y="2184400"/>
          <p14:tracePt t="13877" x="2755900" y="2184400"/>
          <p14:tracePt t="13993" x="2774950" y="2146300"/>
          <p14:tracePt t="14010" x="2787650" y="2120900"/>
          <p14:tracePt t="14027" x="2794000" y="2114550"/>
          <p14:tracePt t="14093" x="2794000" y="2120900"/>
          <p14:tracePt t="14293" x="2794000" y="2127250"/>
          <p14:tracePt t="14327" x="2794000" y="2146300"/>
          <p14:tracePt t="14343" x="2794000" y="2165350"/>
          <p14:tracePt t="14809" x="2806700" y="2159000"/>
          <p14:tracePt t="14826" x="2813050" y="2152650"/>
          <p14:tracePt t="14976" x="2813050" y="2146300"/>
          <p14:tracePt t="15426" x="2832100" y="2127250"/>
          <p14:tracePt t="15442" x="2844800" y="2114550"/>
          <p14:tracePt t="15459" x="2844800" y="2108200"/>
          <p14:tracePt t="15609" x="2851150" y="2101850"/>
          <p14:tracePt t="15625" x="2857500" y="2095500"/>
          <p14:tracePt t="16008" x="2863850" y="2095500"/>
          <p14:tracePt t="16025" x="2863850" y="2108200"/>
          <p14:tracePt t="16808" x="2863850" y="2114550"/>
          <p14:tracePt t="16974" x="2863850" y="2120900"/>
          <p14:tracePt t="25533" x="2863850" y="2127250"/>
          <p14:tracePt t="25549" x="2749550" y="2178050"/>
          <p14:tracePt t="25566" x="2590800" y="2247900"/>
          <p14:tracePt t="25582" x="2425700" y="2317750"/>
          <p14:tracePt t="25600" x="2266950" y="2387600"/>
          <p14:tracePt t="25616" x="2114550" y="2470150"/>
          <p14:tracePt t="25633" x="1949450" y="2667000"/>
          <p14:tracePt t="25649" x="1860550" y="2781300"/>
          <p14:tracePt t="25666" x="1771650" y="2895600"/>
          <p14:tracePt t="25682" x="1714500" y="3022600"/>
          <p14:tracePt t="25699" x="1638300" y="3162300"/>
          <p14:tracePt t="25715" x="1511300" y="3352800"/>
          <p14:tracePt t="25716" x="1447800" y="3441700"/>
          <p14:tracePt t="25732" x="1327150" y="3683000"/>
          <p14:tracePt t="25749" x="1257300" y="3822700"/>
          <p14:tracePt t="25766" x="1238250" y="3867150"/>
          <p14:tracePt t="25816" x="1250950" y="3867150"/>
          <p14:tracePt t="25832" x="1295400" y="3905250"/>
          <p14:tracePt t="25849" x="1339850" y="3949700"/>
          <p14:tracePt t="25866" x="1397000" y="3994150"/>
          <p14:tracePt t="25882" x="1454150" y="4013200"/>
          <p14:tracePt t="25900" x="1568450" y="4013200"/>
          <p14:tracePt t="25916" x="1587500" y="4006850"/>
          <p14:tracePt t="25932" x="1612900" y="3994150"/>
          <p14:tracePt t="25949" x="1644650" y="3987800"/>
          <p14:tracePt t="25966" x="1651000" y="3987800"/>
          <p14:tracePt t="25999" x="1663700" y="3943350"/>
          <p14:tracePt t="26016" x="1670050" y="3835400"/>
          <p14:tracePt t="26032" x="1612900" y="3644900"/>
          <p14:tracePt t="26049" x="1543050" y="3530600"/>
          <p14:tracePt t="26065" x="1504950" y="3511550"/>
          <p14:tracePt t="26082" x="1479550" y="3517900"/>
          <p14:tracePt t="26099" x="1377950" y="3613150"/>
          <p14:tracePt t="26116" x="1289050" y="3752850"/>
          <p14:tracePt t="26132" x="1238250" y="3911600"/>
          <p14:tracePt t="26149" x="1250950" y="3956050"/>
          <p14:tracePt t="26165" x="1276350" y="3975100"/>
          <p14:tracePt t="26182" x="1301750" y="3981450"/>
          <p14:tracePt t="26198" x="1365250" y="3949700"/>
          <p14:tracePt t="26215" x="1397000" y="3924300"/>
          <p14:tracePt t="26232" x="1416050" y="3898900"/>
          <p14:tracePt t="26248" x="1422400" y="3867150"/>
          <p14:tracePt t="26265" x="1428750" y="3841750"/>
          <p14:tracePt t="26282" x="1428750" y="3829050"/>
          <p14:tracePt t="26298" x="1428750" y="3816350"/>
          <p14:tracePt t="26316" x="1428750" y="3810000"/>
          <p14:tracePt t="58268" x="1327150" y="3790950"/>
          <p14:tracePt t="58285" x="1231900" y="3759200"/>
          <p14:tracePt t="58302" x="1219200" y="3733800"/>
          <p14:tracePt t="58319" x="1219200" y="3689350"/>
          <p14:tracePt t="58335" x="1219200" y="3562350"/>
          <p14:tracePt t="58351" x="1219200" y="3511550"/>
          <p14:tracePt t="58368" x="1200150" y="3352800"/>
          <p14:tracePt t="58385" x="1193800" y="3244850"/>
          <p14:tracePt t="58401" x="1193800" y="3168650"/>
          <p14:tracePt t="58418" x="1212850" y="3130550"/>
          <p14:tracePt t="58435" x="1238250" y="3105150"/>
          <p14:tracePt t="58451" x="1282700" y="3028950"/>
          <p14:tracePt t="58468" x="1339850" y="2908300"/>
          <p14:tracePt t="58485" x="1397000" y="2768600"/>
          <p14:tracePt t="58501" x="1447800" y="2647950"/>
          <p14:tracePt t="58518" x="1492250" y="2546350"/>
          <p14:tracePt t="58535" x="1536700" y="2470150"/>
          <p14:tracePt t="58551" x="1562100" y="2419350"/>
          <p14:tracePt t="58568" x="1625600" y="2266950"/>
          <p14:tracePt t="58585" x="1663700" y="2146300"/>
          <p14:tracePt t="58601" x="1695450" y="2057400"/>
          <p14:tracePt t="58618" x="1727200" y="2019300"/>
          <p14:tracePt t="58635" x="1752600" y="1993900"/>
          <p14:tracePt t="58651" x="1778000" y="1962150"/>
          <p14:tracePt t="58668" x="1809750" y="1917700"/>
          <p14:tracePt t="58685" x="1854200" y="1860550"/>
          <p14:tracePt t="58701" x="1879600" y="1835150"/>
          <p14:tracePt t="58718" x="1905000" y="1809750"/>
          <p14:tracePt t="58735" x="1917700" y="1797050"/>
          <p14:tracePt t="58751" x="1917700" y="1790700"/>
          <p14:tracePt t="58818" x="1924050" y="1797050"/>
          <p14:tracePt t="58835" x="1943100" y="1816100"/>
          <p14:tracePt t="58851" x="1974850" y="1854200"/>
          <p14:tracePt t="58868" x="2006600" y="1873250"/>
          <p14:tracePt t="58885" x="2038350" y="1905000"/>
          <p14:tracePt t="58901" x="2057400" y="1930400"/>
          <p14:tracePt t="58918" x="2082800" y="1955800"/>
          <p14:tracePt t="58934" x="2101850" y="1987550"/>
          <p14:tracePt t="58951" x="2114550" y="2032000"/>
          <p14:tracePt t="58967" x="2133600" y="2089150"/>
          <p14:tracePt t="58984" x="2133600" y="2133600"/>
          <p14:tracePt t="59001" x="2139950" y="2190750"/>
          <p14:tracePt t="59018" x="2139950" y="2241550"/>
          <p14:tracePt t="59035" x="2133600" y="2273300"/>
          <p14:tracePt t="59051" x="2120900" y="2298700"/>
          <p14:tracePt t="59068" x="2095500" y="2324100"/>
          <p14:tracePt t="59084" x="2070100" y="2355850"/>
          <p14:tracePt t="59101" x="2057400" y="2368550"/>
          <p14:tracePt t="59118" x="2032000" y="2387600"/>
          <p14:tracePt t="59134" x="2006600" y="2413000"/>
          <p14:tracePt t="59151" x="1974850" y="2425700"/>
          <p14:tracePt t="59168" x="1949450" y="2444750"/>
          <p14:tracePt t="59184" x="1911350" y="2470150"/>
          <p14:tracePt t="59201" x="1879600" y="2489200"/>
          <p14:tracePt t="59218" x="1828800" y="2495550"/>
          <p14:tracePt t="59234" x="1797050" y="2495550"/>
          <p14:tracePt t="59251" x="1752600" y="2495550"/>
          <p14:tracePt t="59268" x="1714500" y="2489200"/>
          <p14:tracePt t="59284" x="1657350" y="2463800"/>
          <p14:tracePt t="59301" x="1631950" y="2451100"/>
          <p14:tracePt t="59318" x="1606550" y="2438400"/>
          <p14:tracePt t="59334" x="1581150" y="2432050"/>
          <p14:tracePt t="59351" x="1555750" y="2432050"/>
          <p14:tracePt t="59368" x="1530350" y="2432050"/>
          <p14:tracePt t="59384" x="1492250" y="2432050"/>
          <p14:tracePt t="59400" x="1479550" y="2425700"/>
          <p14:tracePt t="59417" x="1454150" y="2413000"/>
          <p14:tracePt t="59434" x="1435100" y="2400300"/>
          <p14:tracePt t="59451" x="1416050" y="2387600"/>
          <p14:tracePt t="59467" x="1397000" y="2368550"/>
          <p14:tracePt t="59484" x="1371600" y="2336800"/>
          <p14:tracePt t="59500" x="1352550" y="2311400"/>
          <p14:tracePt t="59517" x="1333500" y="2286000"/>
          <p14:tracePt t="59534" x="1314450" y="2266950"/>
          <p14:tracePt t="59551" x="1308100" y="2254250"/>
          <p14:tracePt t="59567" x="1301750" y="2228850"/>
          <p14:tracePt t="59584" x="1282700" y="2190750"/>
          <p14:tracePt t="59600" x="1282700" y="2165350"/>
          <p14:tracePt t="59617" x="1282700" y="2146300"/>
          <p14:tracePt t="59634" x="1282700" y="2120900"/>
          <p14:tracePt t="59651" x="1282700" y="2095500"/>
          <p14:tracePt t="59667" x="1282700" y="2070100"/>
          <p14:tracePt t="59683" x="1282700" y="2044700"/>
          <p14:tracePt t="59700" x="1295400" y="2000250"/>
          <p14:tracePt t="59717" x="1295400" y="1987550"/>
          <p14:tracePt t="59733" x="1295400" y="1981200"/>
          <p14:tracePt t="59767" x="1301750" y="1981200"/>
          <p14:tracePt t="59801" x="1314450" y="1955800"/>
          <p14:tracePt t="59817" x="1333500" y="1930400"/>
          <p14:tracePt t="59820" x="1346200" y="1917700"/>
          <p14:tracePt t="59834" x="1352550" y="1905000"/>
          <p14:tracePt t="59850" x="1365250" y="1892300"/>
          <p14:tracePt t="59867" x="1377950" y="1873250"/>
          <p14:tracePt t="59883" x="1384300" y="1866900"/>
          <p14:tracePt t="59918" x="1403350" y="1866900"/>
          <p14:tracePt t="59934" x="1422400" y="1860550"/>
          <p14:tracePt t="59950" x="1435100" y="1860550"/>
          <p14:tracePt t="59967" x="1460500" y="1854200"/>
          <p14:tracePt t="59984" x="1504950" y="1841500"/>
          <p14:tracePt t="60000" x="1543050" y="1841500"/>
          <p14:tracePt t="60017" x="1581150" y="1835150"/>
          <p14:tracePt t="60033" x="1600200" y="1835150"/>
          <p14:tracePt t="60050" x="1638300" y="1835150"/>
          <p14:tracePt t="60067" x="1663700" y="1841500"/>
          <p14:tracePt t="60084" x="1682750" y="1847850"/>
          <p14:tracePt t="60100" x="1708150" y="1866900"/>
          <p14:tracePt t="60117" x="1733550" y="1892300"/>
          <p14:tracePt t="60134" x="1778000" y="1930400"/>
          <p14:tracePt t="60150" x="1797050" y="1949450"/>
          <p14:tracePt t="60166" x="1803400" y="1962150"/>
          <p14:tracePt t="60183" x="1822450" y="1987550"/>
          <p14:tracePt t="60200" x="1847850" y="2012950"/>
          <p14:tracePt t="60216" x="1866900" y="2044700"/>
          <p14:tracePt t="60233" x="1885950" y="2070100"/>
          <p14:tracePt t="60250" x="1905000" y="2095500"/>
          <p14:tracePt t="60267" x="1905000" y="2108200"/>
          <p14:tracePt t="60283" x="1917700" y="2133600"/>
          <p14:tracePt t="60300" x="1917700" y="2159000"/>
          <p14:tracePt t="60316" x="1917700" y="2184400"/>
          <p14:tracePt t="60334" x="1917700" y="2222500"/>
          <p14:tracePt t="60350" x="1917700" y="2235200"/>
          <p14:tracePt t="60366" x="1911350" y="2273300"/>
          <p14:tracePt t="60383" x="1892300" y="2298700"/>
          <p14:tracePt t="60400" x="1879600" y="2324100"/>
          <p14:tracePt t="60416" x="1866900" y="2349500"/>
          <p14:tracePt t="60433" x="1847850" y="2368550"/>
          <p14:tracePt t="60450" x="1847850" y="2374900"/>
          <p14:tracePt t="60466" x="1835150" y="2374900"/>
          <p14:tracePt t="60483" x="1822450" y="2381250"/>
          <p14:tracePt t="60499" x="1809750" y="2387600"/>
          <p14:tracePt t="60516" x="1797050" y="2393950"/>
          <p14:tracePt t="60533" x="1790700" y="2393950"/>
          <p14:tracePt t="60550" x="1765300" y="2393950"/>
          <p14:tracePt t="60566" x="1752600" y="2393950"/>
          <p14:tracePt t="60583" x="1708150" y="2393950"/>
          <p14:tracePt t="60599" x="1682750" y="2393950"/>
          <p14:tracePt t="60616" x="1651000" y="2393950"/>
          <p14:tracePt t="60633" x="1612900" y="2387600"/>
          <p14:tracePt t="60650" x="1587500" y="2381250"/>
          <p14:tracePt t="60666" x="1562100" y="2368550"/>
          <p14:tracePt t="60683" x="1517650" y="2343150"/>
          <p14:tracePt t="60699" x="1498600" y="2324100"/>
          <p14:tracePt t="60716" x="1479550" y="2305050"/>
          <p14:tracePt t="60733" x="1454150" y="2286000"/>
          <p14:tracePt t="60749" x="1441450" y="2266950"/>
          <p14:tracePt t="60766" x="1422400" y="2241550"/>
          <p14:tracePt t="60783" x="1384300" y="2190750"/>
          <p14:tracePt t="60799" x="1365250" y="2159000"/>
          <p14:tracePt t="60816" x="1352550" y="2127250"/>
          <p14:tracePt t="60833" x="1339850" y="2101850"/>
          <p14:tracePt t="60849" x="1333500" y="2089150"/>
          <p14:tracePt t="60866" x="1333500" y="2070100"/>
          <p14:tracePt t="60883" x="1327150" y="2044700"/>
          <p14:tracePt t="60899" x="1327150" y="2025650"/>
          <p14:tracePt t="60916" x="1327150" y="2012950"/>
          <p14:tracePt t="60933" x="1327150" y="2000250"/>
          <p14:tracePt t="60949" x="1339850" y="1974850"/>
          <p14:tracePt t="60966" x="1358900" y="1949450"/>
          <p14:tracePt t="60983" x="1384300" y="1924050"/>
          <p14:tracePt t="60999" x="1409700" y="1898650"/>
          <p14:tracePt t="61016" x="1460500" y="1854200"/>
          <p14:tracePt t="61033" x="1485900" y="1835150"/>
          <p14:tracePt t="61049" x="1511300" y="1822450"/>
          <p14:tracePt t="61066" x="1536700" y="1816100"/>
          <p14:tracePt t="61083" x="1562100" y="1816100"/>
          <p14:tracePt t="61099" x="1612900" y="1816100"/>
          <p14:tracePt t="61116" x="1689100" y="1822450"/>
          <p14:tracePt t="61132" x="1733550" y="1847850"/>
          <p14:tracePt t="61149" x="1765300" y="1873250"/>
          <p14:tracePt t="61166" x="1841500" y="1905000"/>
          <p14:tracePt t="61182" x="1885950" y="1936750"/>
          <p14:tracePt t="61199" x="1911350" y="1962150"/>
          <p14:tracePt t="61216" x="1930400" y="1987550"/>
          <p14:tracePt t="61216" x="1936750" y="2000250"/>
          <p14:tracePt t="61232" x="1943100" y="2044700"/>
          <p14:tracePt t="61249" x="1943100" y="2101850"/>
          <p14:tracePt t="61266" x="1943100" y="2178050"/>
          <p14:tracePt t="61282" x="1917700" y="2241550"/>
          <p14:tracePt t="61299" x="1892300" y="2286000"/>
          <p14:tracePt t="61316" x="1860550" y="2317750"/>
          <p14:tracePt t="61317" x="1847850" y="2330450"/>
          <p14:tracePt t="61332" x="1828800" y="2362200"/>
          <p14:tracePt t="61349" x="1816100" y="2362200"/>
          <p14:tracePt t="61448" x="1784350" y="2349500"/>
          <p14:tracePt t="61465" x="1771650" y="2330450"/>
          <p14:tracePt t="61482" x="1765300" y="2305050"/>
          <p14:tracePt t="61498" x="1758950" y="2279650"/>
          <p14:tracePt t="61515" x="1758950" y="2241550"/>
          <p14:tracePt t="61532" x="1765300" y="2228850"/>
          <p14:tracePt t="61548" x="1803400" y="2171700"/>
          <p14:tracePt t="61565" x="1835150" y="2146300"/>
          <p14:tracePt t="61582" x="1898650" y="2108200"/>
          <p14:tracePt t="61599" x="1974850" y="2076450"/>
          <p14:tracePt t="61615" x="2070100" y="2038350"/>
          <p14:tracePt t="61632" x="2178050" y="2012950"/>
          <p14:tracePt t="61649" x="2374900" y="1993900"/>
          <p14:tracePt t="61665" x="2501900" y="1993900"/>
          <p14:tracePt t="61682" x="2603500" y="1993900"/>
          <p14:tracePt t="61699" x="2647950" y="2006600"/>
          <p14:tracePt t="61715" x="2673350" y="2019300"/>
          <p14:tracePt t="61732" x="2692400" y="2044700"/>
          <p14:tracePt t="61749" x="2724150" y="2095500"/>
          <p14:tracePt t="61765" x="2736850" y="2133600"/>
          <p14:tracePt t="61782" x="2736850" y="2184400"/>
          <p14:tracePt t="61799" x="2736850" y="2254250"/>
          <p14:tracePt t="61815" x="2717800" y="2311400"/>
          <p14:tracePt t="61832" x="2692400" y="2355850"/>
          <p14:tracePt t="61848" x="2660650" y="2381250"/>
          <p14:tracePt t="61865" x="2628900" y="2413000"/>
          <p14:tracePt t="61899" x="2622550" y="2413000"/>
          <p14:tracePt t="61931" x="2622550" y="2419350"/>
          <p14:tracePt t="61948" x="2609850" y="2419350"/>
          <p14:tracePt t="61965" x="2578100" y="2419350"/>
          <p14:tracePt t="61982" x="2565400" y="2419350"/>
          <p14:tracePt t="61999" x="2552700" y="2413000"/>
          <p14:tracePt t="62016" x="2546350" y="2406650"/>
          <p14:tracePt t="62032" x="2540000" y="2406650"/>
          <p14:tracePt t="62048" x="2527300" y="2400300"/>
          <p14:tracePt t="62065" x="2527300" y="2387600"/>
          <p14:tracePt t="62081" x="2508250" y="2368550"/>
          <p14:tracePt t="62098" x="2501900" y="2368550"/>
          <p14:tracePt t="62181" x="2489200" y="2368550"/>
          <p14:tracePt t="62198" x="2489200" y="2362200"/>
          <p14:tracePt t="62215" x="2476500" y="2355850"/>
          <p14:tracePt t="62231" x="2463800" y="2336800"/>
          <p14:tracePt t="62248" x="2451100" y="2324100"/>
          <p14:tracePt t="62265" x="2444750" y="2305050"/>
          <p14:tracePt t="62281" x="2438400" y="2260600"/>
          <p14:tracePt t="62298" x="2432050" y="2235200"/>
          <p14:tracePt t="62315" x="2444750" y="2178050"/>
          <p14:tracePt t="62331" x="2476500" y="2139950"/>
          <p14:tracePt t="62348" x="2508250" y="2076450"/>
          <p14:tracePt t="62365" x="2571750" y="2000250"/>
          <p14:tracePt t="62381" x="2647950" y="1924050"/>
          <p14:tracePt t="62398" x="2730500" y="1854200"/>
          <p14:tracePt t="62414" x="2870200" y="1771650"/>
          <p14:tracePt t="62431" x="2946400" y="1727200"/>
          <p14:tracePt t="62448" x="3016250" y="1695450"/>
          <p14:tracePt t="62465" x="3067050" y="1670050"/>
          <p14:tracePt t="62481" x="3162300" y="1631950"/>
          <p14:tracePt t="62498" x="3321050" y="1612900"/>
          <p14:tracePt t="62514" x="3435350" y="1612900"/>
          <p14:tracePt t="62531" x="3543300" y="1619250"/>
          <p14:tracePt t="62548" x="3676650" y="1644650"/>
          <p14:tracePt t="62564" x="3822700" y="1682750"/>
          <p14:tracePt t="62581" x="3968750" y="1727200"/>
          <p14:tracePt t="62598" x="4089400" y="1771650"/>
          <p14:tracePt t="62614" x="4260850" y="1866900"/>
          <p14:tracePt t="62631" x="4337050" y="1930400"/>
          <p14:tracePt t="62648" x="4394200" y="1981200"/>
          <p14:tracePt t="62664" x="4432300" y="2025650"/>
          <p14:tracePt t="62681" x="4457700" y="2057400"/>
          <p14:tracePt t="62697" x="4470400" y="2082800"/>
          <p14:tracePt t="62714" x="4476750" y="2120900"/>
          <p14:tracePt t="62730" x="4464050" y="2159000"/>
          <p14:tracePt t="62747" x="4432300" y="2209800"/>
          <p14:tracePt t="62764" x="4406900" y="2260600"/>
          <p14:tracePt t="62781" x="4375150" y="2292350"/>
          <p14:tracePt t="62797" x="4349750" y="2317750"/>
          <p14:tracePt t="62814" x="4324350" y="2336800"/>
          <p14:tracePt t="62831" x="4292600" y="2349500"/>
          <p14:tracePt t="62848" x="4286250" y="2349500"/>
          <p14:tracePt t="62897" x="4279900" y="2349500"/>
          <p14:tracePt t="62914" x="4273550" y="2336800"/>
          <p14:tracePt t="62930" x="4267200" y="2324100"/>
          <p14:tracePt t="62947" x="4267200" y="2311400"/>
          <p14:tracePt t="63114" x="4254500" y="2305050"/>
          <p14:tracePt t="63131" x="4235450" y="2286000"/>
          <p14:tracePt t="63147" x="4216400" y="2273300"/>
          <p14:tracePt t="63164" x="4197350" y="2260600"/>
          <p14:tracePt t="63181" x="4191000" y="2260600"/>
          <p14:tracePt t="63197" x="4171950" y="2254250"/>
          <p14:tracePt t="63214" x="4152900" y="2241550"/>
          <p14:tracePt t="63230" x="4121150" y="2216150"/>
          <p14:tracePt t="63247" x="4089400" y="2197100"/>
          <p14:tracePt t="63264" x="4064000" y="2184400"/>
          <p14:tracePt t="63281" x="4019550" y="2171700"/>
          <p14:tracePt t="63297" x="3962400" y="2165350"/>
          <p14:tracePt t="63314" x="3930650" y="2165350"/>
          <p14:tracePt t="63330" x="3873500" y="2165350"/>
          <p14:tracePt t="63332" x="3848100" y="2165350"/>
          <p14:tracePt t="63347" x="3790950" y="2165350"/>
          <p14:tracePt t="63364" x="3740150" y="2165350"/>
          <p14:tracePt t="63381" x="3708400" y="2165350"/>
          <p14:tracePt t="63397" x="3651250" y="2146300"/>
          <p14:tracePt t="63414" x="3632200" y="2133600"/>
          <p14:tracePt t="63430" x="3575050" y="2114550"/>
          <p14:tracePt t="63447" x="3536950" y="2114550"/>
          <p14:tracePt t="63464" x="3511550" y="2114550"/>
          <p14:tracePt t="63480" x="3486150" y="2114550"/>
          <p14:tracePt t="63497" x="3435350" y="2101850"/>
          <p14:tracePt t="63513" x="3327400" y="2076450"/>
          <p14:tracePt t="63530" x="3225800" y="2044700"/>
          <p14:tracePt t="63547" x="3130550" y="2006600"/>
          <p14:tracePt t="63564" x="3067050" y="1974850"/>
          <p14:tracePt t="63580" x="3028950" y="1949450"/>
          <p14:tracePt t="63597" x="3003550" y="1930400"/>
          <p14:tracePt t="63613" x="2978150" y="1905000"/>
          <p14:tracePt t="63630" x="2959100" y="1892300"/>
          <p14:tracePt t="63630" x="2946400" y="1892300"/>
          <p14:tracePt t="63646" x="2933700" y="1885950"/>
          <p14:tracePt t="63680" x="2927350" y="1879600"/>
          <p14:tracePt t="63697" x="2921000" y="1873250"/>
          <p14:tracePt t="63713" x="2908300" y="1866900"/>
          <p14:tracePt t="63730" x="2901950" y="1860550"/>
          <p14:tracePt t="63747" x="2889250" y="1854200"/>
          <p14:tracePt t="63763" x="2882900" y="1854200"/>
          <p14:tracePt t="103359" x="2895600" y="1879600"/>
          <p14:tracePt t="103376" x="2914650" y="1917700"/>
          <p14:tracePt t="103393" x="2927350" y="1943100"/>
          <p14:tracePt t="103409" x="2959100" y="1981200"/>
          <p14:tracePt t="103426" x="2984500" y="2025650"/>
          <p14:tracePt t="103442" x="3016250" y="2082800"/>
          <p14:tracePt t="103459" x="3054350" y="2127250"/>
          <p14:tracePt t="103476" x="3086100" y="2171700"/>
          <p14:tracePt t="103493" x="3130550" y="2216150"/>
          <p14:tracePt t="103510" x="3181350" y="2286000"/>
          <p14:tracePt t="103526" x="3295650" y="2432050"/>
          <p14:tracePt t="103542" x="3390900" y="2546350"/>
          <p14:tracePt t="103559" x="3498850" y="2654300"/>
          <p14:tracePt t="103576" x="3600450" y="2749550"/>
          <p14:tracePt t="103593" x="3683000" y="2800350"/>
          <p14:tracePt t="103610" x="3733800" y="2838450"/>
          <p14:tracePt t="103626" x="3778250" y="2870200"/>
          <p14:tracePt t="103642" x="3873500" y="2914650"/>
          <p14:tracePt t="103659" x="3968750" y="2952750"/>
          <p14:tracePt t="103676" x="4064000" y="2984500"/>
          <p14:tracePt t="103692" x="4178300" y="3022600"/>
          <p14:tracePt t="103709" x="4273550" y="3060700"/>
          <p14:tracePt t="103726" x="4381500" y="3092450"/>
          <p14:tracePt t="103726" x="4451350" y="3105150"/>
          <p14:tracePt t="103742" x="4578350" y="3124200"/>
          <p14:tracePt t="103759" x="4737100" y="3143250"/>
          <p14:tracePt t="103776" x="4902200" y="3149600"/>
          <p14:tracePt t="103792" x="5118100" y="3181350"/>
          <p14:tracePt t="103809" x="5492750" y="3225800"/>
          <p14:tracePt t="103826" x="5619750" y="3238500"/>
          <p14:tracePt t="103842" x="5969000" y="3244850"/>
          <p14:tracePt t="103859" x="6210300" y="3219450"/>
          <p14:tracePt t="103876" x="6464300" y="3200400"/>
          <p14:tracePt t="103892" x="6680200" y="3187700"/>
          <p14:tracePt t="103910" x="6991350" y="3168650"/>
          <p14:tracePt t="103925" x="7169150" y="3136900"/>
          <p14:tracePt t="103942" x="7353300" y="3086100"/>
          <p14:tracePt t="103959" x="7499350" y="3028950"/>
          <p14:tracePt t="103975" x="7651750" y="2946400"/>
          <p14:tracePt t="103992" x="7766050" y="2870200"/>
          <p14:tracePt t="104009" x="7880350" y="2762250"/>
          <p14:tracePt t="104027" x="7975600" y="2609850"/>
          <p14:tracePt t="104042" x="8001000" y="2546350"/>
          <p14:tracePt t="104059" x="8013700" y="2476500"/>
          <p14:tracePt t="104075" x="8026400" y="2406650"/>
          <p14:tracePt t="104092" x="8026400" y="2374900"/>
          <p14:tracePt t="104109" x="7994650" y="2349500"/>
          <p14:tracePt t="104125" x="7969250" y="2330450"/>
          <p14:tracePt t="104142" x="7931150" y="2324100"/>
          <p14:tracePt t="104159" x="7905750" y="2349500"/>
          <p14:tracePt t="104175" x="7874000" y="2374900"/>
          <p14:tracePt t="104192" x="7842250" y="2400300"/>
          <p14:tracePt t="104209" x="7810500" y="2432050"/>
          <p14:tracePt t="104225" x="7778750" y="2463800"/>
          <p14:tracePt t="104242" x="7747000" y="2489200"/>
          <p14:tracePt t="104258" x="7708900" y="2533650"/>
          <p14:tracePt t="104275" x="7696200" y="2552700"/>
          <p14:tracePt t="104292" x="7689850" y="2565400"/>
          <p14:tracePt t="104308" x="7689850" y="2571750"/>
          <p14:tracePt t="104325" x="7689850" y="2590800"/>
          <p14:tracePt t="104342" x="7702550" y="2609850"/>
          <p14:tracePt t="104358" x="7727950" y="2628900"/>
          <p14:tracePt t="104375" x="7759700" y="2647950"/>
          <p14:tracePt t="104391" x="7785100" y="2660650"/>
          <p14:tracePt t="104409" x="7791450" y="2667000"/>
          <p14:tracePt t="104491" x="7785100" y="2667000"/>
          <p14:tracePt t="104509" x="7727950" y="2667000"/>
          <p14:tracePt t="104526" x="7543800" y="2686050"/>
          <p14:tracePt t="104541" x="7315200" y="2717800"/>
          <p14:tracePt t="104558" x="6978650" y="2724150"/>
          <p14:tracePt t="104575" x="6502400" y="2705100"/>
          <p14:tracePt t="104591" x="5969000" y="2660650"/>
          <p14:tracePt t="104608" x="5403850" y="2616200"/>
          <p14:tracePt t="104625" x="4667250" y="2546350"/>
          <p14:tracePt t="104641" x="3898900" y="2476500"/>
          <p14:tracePt t="104658" x="2959100" y="2368550"/>
          <p14:tracePt t="104675" x="2476500" y="2336800"/>
          <p14:tracePt t="104691" x="2120900" y="2368550"/>
          <p14:tracePt t="104708" x="1803400" y="2413000"/>
          <p14:tracePt t="104724" x="1543050" y="2482850"/>
          <p14:tracePt t="104741" x="1111250" y="2635250"/>
          <p14:tracePt t="104758" x="1016000" y="2673350"/>
          <p14:tracePt t="104774" x="755650" y="2736850"/>
          <p14:tracePt t="104791" x="609600" y="2762250"/>
          <p14:tracePt t="104808" x="501650" y="2800350"/>
          <p14:tracePt t="104824" x="431800" y="2813050"/>
          <p14:tracePt t="104841" x="387350" y="2844800"/>
          <p14:tracePt t="104858" x="342900" y="2876550"/>
          <p14:tracePt t="104874" x="298450" y="2927350"/>
          <p14:tracePt t="104891" x="285750" y="2990850"/>
          <p14:tracePt t="104908" x="279400" y="3079750"/>
          <p14:tracePt t="104924" x="279400" y="3187700"/>
          <p14:tracePt t="104941" x="311150" y="3308350"/>
          <p14:tracePt t="104958" x="349250" y="3454400"/>
          <p14:tracePt t="104959" x="387350" y="3524250"/>
          <p14:tracePt t="104974" x="520700" y="3676650"/>
          <p14:tracePt t="104991" x="698500" y="3810000"/>
          <p14:tracePt t="105008" x="927100" y="3956050"/>
          <p14:tracePt t="105024" x="1155700" y="4089400"/>
          <p14:tracePt t="105041" x="1333500" y="4171950"/>
          <p14:tracePt t="105058" x="1492250" y="4210050"/>
          <p14:tracePt t="105074" x="1657350" y="4216400"/>
          <p14:tracePt t="105091" x="1720850" y="4210050"/>
          <p14:tracePt t="105108" x="1809750" y="4133850"/>
          <p14:tracePt t="105124" x="1943100" y="3981450"/>
          <p14:tracePt t="105141" x="2114550" y="3803650"/>
          <p14:tracePt t="105158" x="2247900" y="3600450"/>
          <p14:tracePt t="105174" x="2336800" y="3371850"/>
          <p14:tracePt t="105191" x="2374900" y="3276600"/>
          <p14:tracePt t="105207" x="2387600" y="3219450"/>
          <p14:tracePt t="105224" x="2387600" y="3194050"/>
          <p14:tracePt t="105241" x="2355850" y="3187700"/>
          <p14:tracePt t="105258" x="2286000" y="3187700"/>
          <p14:tracePt t="105274" x="2095500" y="3187700"/>
          <p14:tracePt t="105291" x="1866900" y="3206750"/>
          <p14:tracePt t="105308" x="1638300" y="3238500"/>
          <p14:tracePt t="105324" x="1479550" y="3276600"/>
          <p14:tracePt t="105340" x="1352550" y="3333750"/>
          <p14:tracePt t="105357" x="1276350" y="3403600"/>
          <p14:tracePt t="105374" x="1238250" y="3505200"/>
          <p14:tracePt t="105390" x="1225550" y="3594100"/>
          <p14:tracePt t="105407" x="1244600" y="3638550"/>
          <p14:tracePt t="105424" x="1289050" y="3683000"/>
          <p14:tracePt t="105441" x="1416050" y="3727450"/>
          <p14:tracePt t="105458" x="1549400" y="3765550"/>
          <p14:tracePt t="105460" x="1625600" y="3771900"/>
          <p14:tracePt t="105474" x="1727200" y="3784600"/>
          <p14:tracePt t="105491" x="1943100" y="3771900"/>
          <p14:tracePt t="105507" x="2228850" y="3708400"/>
          <p14:tracePt t="105524" x="2355850" y="3651250"/>
          <p14:tracePt t="105540" x="2419350" y="3600450"/>
          <p14:tracePt t="105558" x="2432050" y="3575050"/>
          <p14:tracePt t="105574" x="2432050" y="3549650"/>
          <p14:tracePt t="105591" x="2406650" y="3536950"/>
          <p14:tracePt t="105607" x="2298700" y="3536950"/>
          <p14:tracePt t="105624" x="2203450" y="3562350"/>
          <p14:tracePt t="105640" x="2152650" y="3575050"/>
          <p14:tracePt t="105657" x="2127250" y="3581400"/>
          <p14:tracePt t="105674" x="2114550" y="3587750"/>
          <p14:tracePt t="105823" x="2108200" y="3587750"/>
          <p14:tracePt t="105923" x="2101850" y="3594100"/>
          <p14:tracePt t="106023" x="2114550" y="3613150"/>
          <p14:tracePt t="106040" x="2120900" y="3619500"/>
          <p14:tracePt t="106057" x="2146300" y="3632200"/>
          <p14:tracePt t="106074" x="2165350" y="3632200"/>
          <p14:tracePt t="106090" x="2184400" y="3638550"/>
          <p14:tracePt t="106107" x="2197100" y="3638550"/>
          <p14:tracePt t="106174" x="2203450" y="3638550"/>
          <p14:tracePt t="116430" x="2228850" y="3625850"/>
          <p14:tracePt t="116447" x="2298700" y="3581400"/>
          <p14:tracePt t="116463" x="2330450" y="3556000"/>
          <p14:tracePt t="116564" x="2343150" y="3549650"/>
          <p14:tracePt t="116580" x="2349500" y="3536950"/>
          <p14:tracePt t="116597" x="2362200" y="3524250"/>
          <p14:tracePt t="116614" x="2362200" y="3517900"/>
          <p14:tracePt t="116680" x="2368550" y="3517900"/>
          <p14:tracePt t="116697" x="2387600" y="3530600"/>
          <p14:tracePt t="116714" x="2413000" y="3536950"/>
          <p14:tracePt t="116730" x="2425700" y="3536950"/>
          <p14:tracePt t="116747" x="2432050" y="3536950"/>
          <p14:tracePt t="116813" x="2438400" y="3536950"/>
          <p14:tracePt t="116830" x="2451100" y="3536950"/>
          <p14:tracePt t="116847" x="2476500" y="3556000"/>
          <p14:tracePt t="116863" x="2508250" y="3594100"/>
          <p14:tracePt t="116880" x="2514600" y="3594100"/>
          <p14:tracePt t="116897" x="2520950" y="3600450"/>
          <p14:tracePt t="116913" x="2540000" y="3619500"/>
          <p14:tracePt t="116930" x="2565400" y="3644900"/>
          <p14:tracePt t="116947" x="2590800" y="3670300"/>
          <p14:tracePt t="116963" x="2635250" y="3702050"/>
          <p14:tracePt t="116980" x="2667000" y="3727450"/>
          <p14:tracePt t="116982" x="2692400" y="3740150"/>
          <p14:tracePt t="116997" x="2724150" y="3759200"/>
          <p14:tracePt t="117013" x="2762250" y="3771900"/>
          <p14:tracePt t="117030" x="2787650" y="3778250"/>
          <p14:tracePt t="117047" x="2800350" y="3778250"/>
          <p14:tracePt t="117063" x="2813050" y="3778250"/>
          <p14:tracePt t="117080" x="2825750" y="3778250"/>
          <p14:tracePt t="117097" x="2838450" y="3784600"/>
          <p14:tracePt t="117113" x="2857500" y="3784600"/>
          <p14:tracePt t="117129" x="2863850" y="3784600"/>
          <p14:tracePt t="117147" x="2889250" y="3790950"/>
          <p14:tracePt t="117163" x="2908300" y="3790950"/>
          <p14:tracePt t="117180" x="2933700" y="3810000"/>
          <p14:tracePt t="117197" x="2959100" y="3816350"/>
          <p14:tracePt t="117213" x="2997200" y="3822700"/>
          <p14:tracePt t="117229" x="3003550" y="3822700"/>
          <p14:tracePt t="117246" x="3028950" y="3829050"/>
          <p14:tracePt t="117263" x="3054350" y="3841750"/>
          <p14:tracePt t="117280" x="3067050" y="3854450"/>
          <p14:tracePt t="117296" x="3079750" y="3860800"/>
          <p14:tracePt t="117313" x="3098800" y="3860800"/>
          <p14:tracePt t="117329" x="3111500" y="3867150"/>
          <p14:tracePt t="117346" x="3130550" y="3867150"/>
          <p14:tracePt t="117363" x="3149600" y="3873500"/>
          <p14:tracePt t="117380" x="3155950" y="3892550"/>
          <p14:tracePt t="117396" x="3175000" y="3898900"/>
          <p14:tracePt t="117413" x="3194050" y="3917950"/>
          <p14:tracePt t="117430" x="3244850" y="3930650"/>
          <p14:tracePt t="117446" x="3276600" y="3943350"/>
          <p14:tracePt t="117463" x="3302000" y="3949700"/>
          <p14:tracePt t="117479" x="3327400" y="3949700"/>
          <p14:tracePt t="117496" x="3352800" y="3956050"/>
          <p14:tracePt t="117512" x="3378200" y="3962400"/>
          <p14:tracePt t="117529" x="3416300" y="3975100"/>
          <p14:tracePt t="117546" x="3517900" y="4013200"/>
          <p14:tracePt t="117562" x="3594100" y="4044950"/>
          <p14:tracePt t="117579" x="3657600" y="4076700"/>
          <p14:tracePt t="117596" x="3689350" y="4102100"/>
          <p14:tracePt t="117613" x="3733800" y="4127500"/>
          <p14:tracePt t="117629" x="3759200" y="4146550"/>
          <p14:tracePt t="117646" x="3790950" y="4159250"/>
          <p14:tracePt t="117662" x="3829050" y="4165600"/>
          <p14:tracePt t="117679" x="3848100" y="4165600"/>
          <p14:tracePt t="117696" x="3860800" y="4165600"/>
          <p14:tracePt t="117712" x="3867150" y="4165600"/>
          <p14:tracePt t="117729" x="3879850" y="4159250"/>
          <p14:tracePt t="117745" x="3886200" y="4159250"/>
          <p14:tracePt t="117763" x="3892550" y="4159250"/>
          <p14:tracePt t="117862" x="3898900" y="4159250"/>
          <p14:tracePt t="117879" x="3905250" y="4159250"/>
          <p14:tracePt t="117895" x="3924300" y="4159250"/>
          <p14:tracePt t="117912" x="3956050" y="4159250"/>
          <p14:tracePt t="117929" x="3994150" y="4159250"/>
          <p14:tracePt t="117946" x="4025900" y="4152900"/>
          <p14:tracePt t="117962" x="4051300" y="4146550"/>
          <p14:tracePt t="117979" x="4070350" y="4140200"/>
          <p14:tracePt t="118129" x="4076700" y="4140200"/>
          <p14:tracePt t="118178" x="4083050" y="4146550"/>
          <p14:tracePt t="118195" x="4089400" y="4152900"/>
          <p14:tracePt t="118212" x="4114800" y="4178300"/>
          <p14:tracePt t="118229" x="4146550" y="4216400"/>
          <p14:tracePt t="118245" x="4159250" y="4216400"/>
          <p14:tracePt t="118262" x="4184650" y="4222750"/>
          <p14:tracePt t="118278" x="4197350" y="4229100"/>
          <p14:tracePt t="118295" x="4222750" y="4229100"/>
          <p14:tracePt t="118312" x="4248150" y="4229100"/>
          <p14:tracePt t="118329" x="4273550" y="4229100"/>
          <p14:tracePt t="118345" x="4305300" y="4222750"/>
          <p14:tracePt t="118362" x="4356100" y="4210050"/>
          <p14:tracePt t="118378" x="4464050" y="4171950"/>
          <p14:tracePt t="118395" x="4527550" y="4140200"/>
          <p14:tracePt t="118412" x="4578350" y="4108450"/>
          <p14:tracePt t="118429" x="4622800" y="4076700"/>
          <p14:tracePt t="118445" x="4711700" y="3975100"/>
          <p14:tracePt t="118462" x="4743450" y="3924300"/>
          <p14:tracePt t="118478" x="4876800" y="3759200"/>
          <p14:tracePt t="118495" x="4946650" y="3663950"/>
          <p14:tracePt t="118512" x="5041900" y="3562350"/>
          <p14:tracePt t="118529" x="5124450" y="3479800"/>
          <p14:tracePt t="118545" x="5226050" y="3403600"/>
          <p14:tracePt t="118561" x="5257800" y="3390900"/>
          <p14:tracePt t="118578" x="5295900" y="3365500"/>
          <p14:tracePt t="118595" x="5327650" y="3340100"/>
          <p14:tracePt t="118612" x="5359400" y="3327400"/>
          <p14:tracePt t="118628" x="5391150" y="3308350"/>
          <p14:tracePt t="118645" x="5441950" y="3289300"/>
          <p14:tracePt t="118661" x="5537200" y="3270250"/>
          <p14:tracePt t="118678" x="5683250" y="3244850"/>
          <p14:tracePt t="118695" x="5791200" y="3232150"/>
          <p14:tracePt t="118711" x="5873750" y="3225800"/>
          <p14:tracePt t="118728" x="5937250" y="3225800"/>
          <p14:tracePt t="118745" x="5988050" y="3232150"/>
          <p14:tracePt t="118761" x="6019800" y="3244850"/>
          <p14:tracePt t="118778" x="6089650" y="3289300"/>
          <p14:tracePt t="118794" x="6127750" y="3321050"/>
          <p14:tracePt t="118811" x="6172200" y="3346450"/>
          <p14:tracePt t="118828" x="6223000" y="3384550"/>
          <p14:tracePt t="118845" x="6292850" y="3441700"/>
          <p14:tracePt t="118861" x="6356350" y="3498850"/>
          <p14:tracePt t="118878" x="6419850" y="3568700"/>
          <p14:tracePt t="118895" x="6477000" y="3644900"/>
          <p14:tracePt t="118911" x="6515100" y="3670300"/>
          <p14:tracePt t="118928" x="6540500" y="3702050"/>
          <p14:tracePt t="118945" x="6565900" y="3727450"/>
          <p14:tracePt t="118961" x="6584950" y="3746500"/>
          <p14:tracePt t="118978" x="6597650" y="3765550"/>
          <p14:tracePt t="118994" x="6604000" y="3778250"/>
          <p14:tracePt t="119011" x="6623050" y="3803650"/>
          <p14:tracePt t="119028" x="6654800" y="3848100"/>
          <p14:tracePt t="119044" x="6673850" y="3886200"/>
          <p14:tracePt t="119061" x="6705600" y="3924300"/>
          <p14:tracePt t="119078" x="6718300" y="3949700"/>
          <p14:tracePt t="119095" x="6731000" y="3968750"/>
          <p14:tracePt t="119111" x="6737350" y="3994150"/>
          <p14:tracePt t="119128" x="6743700" y="4019550"/>
          <p14:tracePt t="119145" x="6750050" y="4044950"/>
          <p14:tracePt t="119161" x="6756400" y="4070350"/>
          <p14:tracePt t="119178" x="6756400" y="4095750"/>
          <p14:tracePt t="119195" x="6756400" y="4121150"/>
          <p14:tracePt t="119211" x="6743700" y="4146550"/>
          <p14:tracePt t="119227" x="6731000" y="4171950"/>
          <p14:tracePt t="119245" x="6711950" y="4197350"/>
          <p14:tracePt t="119261" x="6692900" y="4222750"/>
          <p14:tracePt t="119278" x="6648450" y="4254500"/>
          <p14:tracePt t="119295" x="6623050" y="4267200"/>
          <p14:tracePt t="119311" x="6597650" y="4279900"/>
          <p14:tracePt t="119327" x="6565900" y="4279900"/>
          <p14:tracePt t="119344" x="6534150" y="4279900"/>
          <p14:tracePt t="119361" x="6470650" y="4260850"/>
          <p14:tracePt t="119378" x="6419850" y="4241800"/>
          <p14:tracePt t="119394" x="6369050" y="4216400"/>
          <p14:tracePt t="119410" x="6330950" y="4191000"/>
          <p14:tracePt t="119427" x="6305550" y="4165600"/>
          <p14:tracePt t="119444" x="6292850" y="4140200"/>
          <p14:tracePt t="119461" x="6280150" y="4114800"/>
          <p14:tracePt t="119477" x="6280150" y="4076700"/>
          <p14:tracePt t="119480" x="6280150" y="4064000"/>
          <p14:tracePt t="119494" x="6299200" y="4038600"/>
          <p14:tracePt t="119511" x="6318250" y="4019550"/>
          <p14:tracePt t="119527" x="6337300" y="3994150"/>
          <p14:tracePt t="119544" x="6362700" y="3975100"/>
          <p14:tracePt t="119561" x="6375400" y="3968750"/>
          <p14:tracePt t="119578" x="6394450" y="3962400"/>
          <p14:tracePt t="119594" x="6426200" y="3956050"/>
          <p14:tracePt t="119610" x="6470650" y="3956050"/>
          <p14:tracePt t="119627" x="6540500" y="3975100"/>
          <p14:tracePt t="119644" x="6616700" y="4006850"/>
          <p14:tracePt t="119661" x="6686550" y="4038600"/>
          <p14:tracePt t="119678" x="6743700" y="4076700"/>
          <p14:tracePt t="119694" x="6794500" y="4152900"/>
          <p14:tracePt t="119710" x="6858000" y="4298950"/>
          <p14:tracePt t="119727" x="6877050" y="4394200"/>
          <p14:tracePt t="119744" x="6864350" y="4489450"/>
          <p14:tracePt t="119761" x="6826250" y="4572000"/>
          <p14:tracePt t="119777" x="6788150" y="4660900"/>
          <p14:tracePt t="119794" x="6737350" y="4718050"/>
          <p14:tracePt t="119810" x="6705600" y="4743450"/>
          <p14:tracePt t="119827" x="6680200" y="4775200"/>
          <p14:tracePt t="119844" x="6654800" y="4787900"/>
          <p14:tracePt t="119861" x="6629400" y="4787900"/>
          <p14:tracePt t="119877" x="6597650" y="4762500"/>
          <p14:tracePt t="119894" x="6540500" y="4724400"/>
          <p14:tracePt t="119910" x="6470650" y="4584700"/>
          <p14:tracePt t="119927" x="6407150" y="4457700"/>
          <p14:tracePt t="119944" x="6356350" y="4343400"/>
          <p14:tracePt t="119961" x="6330950" y="4235450"/>
          <p14:tracePt t="119977" x="6311900" y="4133850"/>
          <p14:tracePt t="119994" x="6305550" y="4057650"/>
          <p14:tracePt t="120010" x="6324600" y="4032250"/>
          <p14:tracePt t="120027" x="6356350" y="4019550"/>
          <p14:tracePt t="120044" x="6369050" y="4013200"/>
          <p14:tracePt t="120061" x="6381750" y="4013200"/>
          <p14:tracePt t="120077" x="6419850" y="4038600"/>
          <p14:tracePt t="120093" x="6445250" y="4070350"/>
          <p14:tracePt t="120110" x="6470650" y="4095750"/>
          <p14:tracePt t="120127" x="6496050" y="4121150"/>
          <p14:tracePt t="120144" x="6527800" y="4146550"/>
          <p14:tracePt t="120160" x="6553200" y="4178300"/>
          <p14:tracePt t="120177" x="6578600" y="4216400"/>
          <p14:tracePt t="120194" x="6591300" y="4229100"/>
          <p14:tracePt t="120210" x="6604000" y="4241800"/>
          <p14:tracePt t="120226" x="6616700" y="4260850"/>
          <p14:tracePt t="120243" x="6616700" y="4267200"/>
        </p14:tracePtLst>
      </p14:laserTraceLst>
    </p:ext>
  </p:extLs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>
            <a:extLst>
              <a:ext uri="{FF2B5EF4-FFF2-40B4-BE49-F238E27FC236}">
                <a16:creationId xmlns:a16="http://schemas.microsoft.com/office/drawing/2014/main" id="{7B4AA1FB-702F-4A97-A6FE-229AA7A89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EC1D9F6-3195-4833-ABBE-E4286A7CA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362950" cy="15240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buFontTx/>
              <a:buNone/>
              <a:tabLst>
                <a:tab pos="4667250" algn="l"/>
              </a:tabLst>
            </a:pPr>
            <a:r>
              <a:rPr lang="en-US" altLang="zh-CN" sz="3600" b="1" dirty="0">
                <a:solidFill>
                  <a:srgbClr val="0033CC"/>
                </a:solidFill>
              </a:rPr>
              <a:t>4.5 </a:t>
            </a:r>
            <a:r>
              <a:rPr lang="zh-CN" altLang="en-US" sz="3600" b="1" dirty="0">
                <a:solidFill>
                  <a:srgbClr val="0033CC"/>
                </a:solidFill>
              </a:rPr>
              <a:t>调度算法应用举例</a:t>
            </a:r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 dirty="0"/>
              <a:t>最短作业优先算法执行结果</a:t>
            </a:r>
          </a:p>
        </p:txBody>
      </p:sp>
      <p:graphicFrame>
        <p:nvGraphicFramePr>
          <p:cNvPr id="123908" name="Object 4">
            <a:extLst>
              <a:ext uri="{FF2B5EF4-FFF2-40B4-BE49-F238E27FC236}">
                <a16:creationId xmlns:a16="http://schemas.microsoft.com/office/drawing/2014/main" id="{7A7E1BED-7F0A-4EDC-A655-77B26FF28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2973388"/>
          <a:ext cx="8745537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文档" r:id="rId5" imgW="8841825" imgH="2923065" progId="Word.Document.8">
                  <p:embed/>
                </p:oleObj>
              </mc:Choice>
              <mc:Fallback>
                <p:oleObj name="文档" r:id="rId5" imgW="8841825" imgH="2923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2973388"/>
                        <a:ext cx="8745537" cy="2882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Rectangle 5">
            <a:extLst>
              <a:ext uri="{FF2B5EF4-FFF2-40B4-BE49-F238E27FC236}">
                <a16:creationId xmlns:a16="http://schemas.microsoft.com/office/drawing/2014/main" id="{072F9A71-5387-414A-9731-F2C31ECA8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49" y="2924820"/>
            <a:ext cx="5622925" cy="295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23910" name="Rectangle 6">
            <a:extLst>
              <a:ext uri="{FF2B5EF4-FFF2-40B4-BE49-F238E27FC236}">
                <a16:creationId xmlns:a16="http://schemas.microsoft.com/office/drawing/2014/main" id="{037D1EBB-45FF-47E3-895F-4B19EBEA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3" y="4985685"/>
            <a:ext cx="3425825" cy="9493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50848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566"/>
    </mc:Choice>
    <mc:Fallback xmlns="">
      <p:transition spd="slow" advTm="316566"/>
    </mc:Fallback>
  </mc:AlternateContent>
  <p:extLst>
    <p:ext uri="{3A86A75C-4F4B-4683-9AE1-C65F6400EC91}">
      <p14:laserTraceLst xmlns:p14="http://schemas.microsoft.com/office/powerpoint/2010/main">
        <p14:tracePtLst>
          <p14:tracePt t="1442" x="6591300" y="4235450"/>
          <p14:tracePt t="1459" x="6515100" y="4102100"/>
          <p14:tracePt t="1475" x="6394450" y="3873500"/>
          <p14:tracePt t="1492" x="6210300" y="3524250"/>
          <p14:tracePt t="1509" x="5975350" y="3098800"/>
          <p14:tracePt t="1525" x="5759450" y="2762250"/>
          <p14:tracePt t="1542" x="5568950" y="2489200"/>
          <p14:tracePt t="1559" x="5314950" y="2228850"/>
          <p14:tracePt t="1576" x="5143500" y="2082800"/>
          <p14:tracePt t="1592" x="4978400" y="1955800"/>
          <p14:tracePt t="1609" x="4813300" y="1822450"/>
          <p14:tracePt t="1625" x="4648200" y="1701800"/>
          <p14:tracePt t="1642" x="4483100" y="1574800"/>
          <p14:tracePt t="1659" x="4203700" y="1422400"/>
          <p14:tracePt t="1675" x="4032250" y="1371600"/>
          <p14:tracePt t="1692" x="3886200" y="1339850"/>
          <p14:tracePt t="1709" x="3771900" y="1339850"/>
          <p14:tracePt t="1725" x="3670300" y="1339850"/>
          <p14:tracePt t="1742" x="3562350" y="1352550"/>
          <p14:tracePt t="1759" x="3378200" y="1397000"/>
          <p14:tracePt t="1775" x="3251200" y="1435100"/>
          <p14:tracePt t="1792" x="3105150" y="1473200"/>
          <p14:tracePt t="1809" x="2971800" y="1511300"/>
          <p14:tracePt t="1825" x="2851150" y="1549400"/>
          <p14:tracePt t="1842" x="2717800" y="1600200"/>
          <p14:tracePt t="1859" x="2609850" y="1638300"/>
          <p14:tracePt t="1875" x="2482850" y="1670050"/>
          <p14:tracePt t="1876" x="2419350" y="1689100"/>
          <p14:tracePt t="1892" x="2286000" y="1727200"/>
          <p14:tracePt t="1909" x="2152650" y="1765300"/>
          <p14:tracePt t="1925" x="2012950" y="1847850"/>
          <p14:tracePt t="1942" x="1898650" y="1936750"/>
          <p14:tracePt t="1959" x="1746250" y="2032000"/>
          <p14:tracePt t="1975" x="1581150" y="2146300"/>
          <p14:tracePt t="1992" x="1377950" y="2273300"/>
          <p14:tracePt t="2008" x="1111250" y="2419350"/>
          <p14:tracePt t="2025" x="1003300" y="2463800"/>
          <p14:tracePt t="2041" x="965200" y="2495550"/>
          <p14:tracePt t="2058" x="939800" y="2527300"/>
          <p14:tracePt t="2076" x="895350" y="2609850"/>
          <p14:tracePt t="2092" x="876300" y="2654300"/>
          <p14:tracePt t="2108" x="844550" y="2730500"/>
          <p14:tracePt t="2124" x="793750" y="2857500"/>
          <p14:tracePt t="2142" x="742950" y="2959100"/>
          <p14:tracePt t="2158" x="692150" y="3067050"/>
          <p14:tracePt t="2175" x="635000" y="3181350"/>
          <p14:tracePt t="2192" x="584200" y="3295650"/>
          <p14:tracePt t="2208" x="539750" y="3403600"/>
          <p14:tracePt t="2208" x="514350" y="3460750"/>
          <p14:tracePt t="2225" x="463550" y="3568700"/>
          <p14:tracePt t="2242" x="419100" y="3695700"/>
          <p14:tracePt t="2258" x="381000" y="3803650"/>
          <p14:tracePt t="2275" x="355600" y="3911600"/>
          <p14:tracePt t="2291" x="336550" y="4019550"/>
          <p14:tracePt t="2294" x="336550" y="4057650"/>
          <p14:tracePt t="2308" x="336550" y="4089400"/>
          <p14:tracePt t="2324" x="330200" y="4171950"/>
          <p14:tracePt t="2341" x="311150" y="4254500"/>
          <p14:tracePt t="2358" x="298450" y="4349750"/>
          <p14:tracePt t="2375" x="279400" y="4445000"/>
          <p14:tracePt t="2391" x="279400" y="4527550"/>
          <p14:tracePt t="2408" x="273050" y="4572000"/>
          <p14:tracePt t="2424" x="273050" y="4597400"/>
          <p14:tracePt t="2441" x="273050" y="4616450"/>
          <p14:tracePt t="2458" x="273050" y="4629150"/>
          <p14:tracePt t="2475" x="273050" y="4654550"/>
          <p14:tracePt t="2491" x="279400" y="4673600"/>
          <p14:tracePt t="2507" x="298450" y="4699000"/>
          <p14:tracePt t="2524" x="311150" y="4730750"/>
          <p14:tracePt t="2541" x="330200" y="4756150"/>
          <p14:tracePt t="2558" x="342900" y="4781550"/>
          <p14:tracePt t="2575" x="355600" y="4806950"/>
          <p14:tracePt t="2591" x="374650" y="4832350"/>
          <p14:tracePt t="2608" x="393700" y="4857750"/>
          <p14:tracePt t="2624" x="438150" y="4895850"/>
          <p14:tracePt t="2641" x="463550" y="4914900"/>
          <p14:tracePt t="2658" x="488950" y="4921250"/>
          <p14:tracePt t="2675" x="501650" y="4921250"/>
          <p14:tracePt t="2691" x="514350" y="4921250"/>
          <p14:tracePt t="2708" x="533400" y="4921250"/>
          <p14:tracePt t="2724" x="558800" y="4908550"/>
          <p14:tracePt t="2741" x="666750" y="4813300"/>
          <p14:tracePt t="2757" x="787400" y="4705350"/>
          <p14:tracePt t="2774" x="889000" y="4616450"/>
          <p14:tracePt t="2791" x="971550" y="4533900"/>
          <p14:tracePt t="2807" x="1035050" y="4432300"/>
          <p14:tracePt t="2824" x="1079500" y="4337050"/>
          <p14:tracePt t="2841" x="1136650" y="4203700"/>
          <p14:tracePt t="2858" x="1149350" y="4152900"/>
          <p14:tracePt t="2874" x="1149350" y="4108450"/>
          <p14:tracePt t="2891" x="1149350" y="4057650"/>
          <p14:tracePt t="2907" x="1117600" y="4013200"/>
          <p14:tracePt t="2924" x="1092200" y="3968750"/>
          <p14:tracePt t="2941" x="1066800" y="3949700"/>
          <p14:tracePt t="2957" x="1066800" y="3937000"/>
          <p14:tracePt t="2974" x="1047750" y="3924300"/>
          <p14:tracePt t="2991" x="1028700" y="3905250"/>
          <p14:tracePt t="3007" x="1009650" y="3898900"/>
          <p14:tracePt t="3024" x="990600" y="3898900"/>
          <p14:tracePt t="3041" x="984250" y="3898900"/>
          <p14:tracePt t="3057" x="952500" y="3930650"/>
          <p14:tracePt t="3074" x="914400" y="3962400"/>
          <p14:tracePt t="3091" x="882650" y="3981450"/>
          <p14:tracePt t="3108" x="844550" y="4006850"/>
          <p14:tracePt t="3124" x="819150" y="4032250"/>
          <p14:tracePt t="3140" x="793750" y="4057650"/>
          <p14:tracePt t="3157" x="762000" y="4083050"/>
          <p14:tracePt t="3174" x="736600" y="4114800"/>
          <p14:tracePt t="3191" x="698500" y="4152900"/>
          <p14:tracePt t="3208" x="692150" y="4165600"/>
          <p14:tracePt t="3224" x="685800" y="4171950"/>
          <p14:tracePt t="3296" x="685800" y="4178300"/>
          <p14:tracePt t="3307" x="679450" y="4184650"/>
          <p14:tracePt t="3324" x="679450" y="4203700"/>
          <p14:tracePt t="3340" x="679450" y="4210050"/>
          <p14:tracePt t="3823" x="717550" y="4171950"/>
          <p14:tracePt t="3839" x="736600" y="4140200"/>
          <p14:tracePt t="3856" x="755650" y="4133850"/>
          <p14:tracePt t="3873" x="781050" y="4114800"/>
          <p14:tracePt t="3890" x="793750" y="4114800"/>
          <p14:tracePt t="3906" x="806450" y="4114800"/>
          <p14:tracePt t="3940" x="812800" y="4108450"/>
          <p14:tracePt t="3957" x="819150" y="4108450"/>
          <p14:tracePt t="3973" x="819150" y="4102100"/>
          <p14:tracePt t="3990" x="831850" y="4089400"/>
          <p14:tracePt t="4007" x="850900" y="4070350"/>
          <p14:tracePt t="4023" x="869950" y="4044950"/>
          <p14:tracePt t="4024" x="882650" y="4032250"/>
          <p14:tracePt t="4039" x="908050" y="4006850"/>
          <p14:tracePt t="4056" x="933450" y="3981450"/>
          <p14:tracePt t="4073" x="965200" y="3949700"/>
          <p14:tracePt t="4089" x="990600" y="3924300"/>
          <p14:tracePt t="4107" x="1016000" y="3898900"/>
          <p14:tracePt t="4123" x="1060450" y="3854450"/>
          <p14:tracePt t="4140" x="1066800" y="3841750"/>
          <p14:tracePt t="4156" x="1085850" y="3822700"/>
          <p14:tracePt t="4173" x="1098550" y="3816350"/>
          <p14:tracePt t="4189" x="1111250" y="3803650"/>
          <p14:tracePt t="4206" x="1149350" y="3765550"/>
          <p14:tracePt t="4223" x="1187450" y="3740150"/>
          <p14:tracePt t="4239" x="1212850" y="3721100"/>
          <p14:tracePt t="4256" x="1238250" y="3708400"/>
          <p14:tracePt t="4273" x="1270000" y="3683000"/>
          <p14:tracePt t="4290" x="1276350" y="3683000"/>
          <p14:tracePt t="4306" x="1295400" y="3683000"/>
          <p14:tracePt t="4323" x="1301750" y="3676650"/>
          <p14:tracePt t="4339" x="1320800" y="3676650"/>
          <p14:tracePt t="4356" x="1333500" y="3676650"/>
          <p14:tracePt t="4373" x="1352550" y="3676650"/>
          <p14:tracePt t="4390" x="1371600" y="3676650"/>
          <p14:tracePt t="4406" x="1409700" y="3695700"/>
          <p14:tracePt t="4423" x="1441450" y="3721100"/>
          <p14:tracePt t="4440" x="1466850" y="3740150"/>
          <p14:tracePt t="4456" x="1492250" y="3759200"/>
          <p14:tracePt t="4473" x="1517650" y="3784600"/>
          <p14:tracePt t="4489" x="1536700" y="3810000"/>
          <p14:tracePt t="4506" x="1574800" y="3848100"/>
          <p14:tracePt t="4523" x="1587500" y="3879850"/>
          <p14:tracePt t="4539" x="1606550" y="3886200"/>
          <p14:tracePt t="4556" x="1612900" y="3905250"/>
          <p14:tracePt t="4573" x="1612900" y="3930650"/>
          <p14:tracePt t="4589" x="1612900" y="3956050"/>
          <p14:tracePt t="4605" x="1612900" y="3994150"/>
          <p14:tracePt t="4622" x="1606550" y="4019550"/>
          <p14:tracePt t="4639" x="1600200" y="4025900"/>
          <p14:tracePt t="4656" x="1587500" y="4044950"/>
          <p14:tracePt t="4673" x="1562100" y="4070350"/>
          <p14:tracePt t="4689" x="1530350" y="4102100"/>
          <p14:tracePt t="4706" x="1504950" y="4127500"/>
          <p14:tracePt t="4722" x="1466850" y="4152900"/>
          <p14:tracePt t="4739" x="1447800" y="4165600"/>
          <p14:tracePt t="4756" x="1428750" y="4171950"/>
          <p14:tracePt t="4772" x="1422400" y="4171950"/>
          <p14:tracePt t="4789" x="1422400" y="4178300"/>
          <p14:tracePt t="4792" x="1416050" y="4178300"/>
          <p14:tracePt t="4840" x="1409700" y="4178300"/>
          <p14:tracePt t="4856" x="1397000" y="4178300"/>
          <p14:tracePt t="4872" x="1371600" y="4178300"/>
          <p14:tracePt t="4889" x="1352550" y="4171950"/>
          <p14:tracePt t="4905" x="1352550" y="4159250"/>
          <p14:tracePt t="4922" x="1346200" y="4159250"/>
          <p14:tracePt t="4939" x="1339850" y="4140200"/>
          <p14:tracePt t="4956" x="1339850" y="4121150"/>
          <p14:tracePt t="4972" x="1339850" y="4089400"/>
          <p14:tracePt t="4989" x="1333500" y="4051300"/>
          <p14:tracePt t="5005" x="1333500" y="4032250"/>
          <p14:tracePt t="5022" x="1333500" y="4006850"/>
          <p14:tracePt t="5039" x="1333500" y="3987800"/>
          <p14:tracePt t="5055" x="1333500" y="3949700"/>
          <p14:tracePt t="5072" x="1346200" y="3924300"/>
          <p14:tracePt t="5088" x="1358900" y="3898900"/>
          <p14:tracePt t="5106" x="1365250" y="3879850"/>
          <p14:tracePt t="5122" x="1371600" y="3873500"/>
          <p14:tracePt t="5155" x="1377950" y="3867150"/>
          <p14:tracePt t="5172" x="1390650" y="3848100"/>
          <p14:tracePt t="5189" x="1403350" y="3841750"/>
          <p14:tracePt t="5205" x="1409700" y="3835400"/>
          <p14:tracePt t="5222" x="1416050" y="3829050"/>
          <p14:tracePt t="5239" x="1428750" y="3822700"/>
          <p14:tracePt t="5255" x="1435100" y="3822700"/>
          <p14:tracePt t="5272" x="1441450" y="3816350"/>
          <p14:tracePt t="5305" x="1447800" y="3816350"/>
          <p14:tracePt t="5339" x="1454150" y="3816350"/>
          <p14:tracePt t="5355" x="1460500" y="3829050"/>
          <p14:tracePt t="5372" x="1473200" y="3835400"/>
          <p14:tracePt t="5388" x="1485900" y="3848100"/>
          <p14:tracePt t="5405" x="1492250" y="3860800"/>
          <p14:tracePt t="5421" x="1498600" y="3873500"/>
          <p14:tracePt t="5438" x="1498600" y="3886200"/>
          <p14:tracePt t="5455" x="1511300" y="3917950"/>
          <p14:tracePt t="5472" x="1511300" y="3943350"/>
          <p14:tracePt t="5488" x="1511300" y="3968750"/>
          <p14:tracePt t="5505" x="1511300" y="3994150"/>
          <p14:tracePt t="5522" x="1511300" y="4000500"/>
          <p14:tracePt t="5538" x="1511300" y="4013200"/>
          <p14:tracePt t="5555" x="1511300" y="4019550"/>
          <p14:tracePt t="5642" x="1511300" y="4025900"/>
          <p14:tracePt t="5672" x="1504950" y="4038600"/>
          <p14:tracePt t="5921" x="1504950" y="4032250"/>
          <p14:tracePt t="5938" x="1504950" y="4019550"/>
          <p14:tracePt t="5954" x="1504950" y="4000500"/>
          <p14:tracePt t="5971" x="1504950" y="3987800"/>
          <p14:tracePt t="6004" x="1504950" y="3981450"/>
          <p14:tracePt t="6021" x="1504950" y="3968750"/>
          <p14:tracePt t="6038" x="1504950" y="3956050"/>
          <p14:tracePt t="6055" x="1511300" y="3943350"/>
          <p14:tracePt t="6071" x="1517650" y="3924300"/>
          <p14:tracePt t="6088" x="1524000" y="3905250"/>
          <p14:tracePt t="6105" x="1536700" y="3892550"/>
          <p14:tracePt t="6155" x="1543050" y="3892550"/>
          <p14:tracePt t="6360" x="1543050" y="3905250"/>
          <p14:tracePt t="6371" x="1543050" y="3917950"/>
          <p14:tracePt t="6387" x="1543050" y="3943350"/>
          <p14:tracePt t="6404" x="1543050" y="3968750"/>
          <p14:tracePt t="6421" x="1536700" y="3994150"/>
          <p14:tracePt t="6438" x="1524000" y="4006850"/>
          <p14:tracePt t="6454" x="1517650" y="4019550"/>
          <p14:tracePt t="6471" x="1504950" y="4038600"/>
          <p14:tracePt t="6487" x="1498600" y="4051300"/>
          <p14:tracePt t="6504" x="1479550" y="4070350"/>
          <p14:tracePt t="6521" x="1454150" y="4095750"/>
          <p14:tracePt t="6538" x="1422400" y="4133850"/>
          <p14:tracePt t="6554" x="1397000" y="4159250"/>
          <p14:tracePt t="6571" x="1365250" y="4191000"/>
          <p14:tracePt t="6587" x="1352550" y="4210050"/>
          <p14:tracePt t="6604" x="1346200" y="4216400"/>
          <p14:tracePt t="6620" x="1333500" y="4229100"/>
          <p14:tracePt t="6637" x="1327150" y="4235450"/>
          <p14:tracePt t="6654" x="1314450" y="4248150"/>
          <p14:tracePt t="6670" x="1308100" y="4248150"/>
          <p14:tracePt t="6737" x="1301750" y="4235450"/>
          <p14:tracePt t="6754" x="1295400" y="4222750"/>
          <p14:tracePt t="6770" x="1295400" y="4197350"/>
          <p14:tracePt t="6787" x="1295400" y="4171950"/>
          <p14:tracePt t="6804" x="1301750" y="4152900"/>
          <p14:tracePt t="6805" x="1308100" y="4140200"/>
          <p14:tracePt t="6820" x="1320800" y="4133850"/>
          <p14:tracePt t="6837" x="1339850" y="4127500"/>
          <p14:tracePt t="6854" x="1346200" y="4114800"/>
          <p14:tracePt t="6870" x="1371600" y="4108450"/>
          <p14:tracePt t="6887" x="1397000" y="4102100"/>
          <p14:tracePt t="6904" x="1454150" y="4095750"/>
          <p14:tracePt t="6920" x="1517650" y="4089400"/>
          <p14:tracePt t="6937" x="1543050" y="4089400"/>
          <p14:tracePt t="6954" x="1555750" y="4095750"/>
          <p14:tracePt t="6970" x="1574800" y="4108450"/>
          <p14:tracePt t="6987" x="1581150" y="4127500"/>
          <p14:tracePt t="7003" x="1581150" y="4133850"/>
          <p14:tracePt t="7020" x="1581150" y="4140200"/>
          <p14:tracePt t="7054" x="1587500" y="4140200"/>
          <p14:tracePt t="7070" x="1587500" y="4146550"/>
          <p14:tracePt t="7087" x="1587500" y="4165600"/>
          <p14:tracePt t="7103" x="1587500" y="4197350"/>
          <p14:tracePt t="7120" x="1587500" y="4210050"/>
          <p14:tracePt t="7137" x="1581150" y="4229100"/>
          <p14:tracePt t="7153" x="1568450" y="4248150"/>
          <p14:tracePt t="7170" x="1549400" y="4260850"/>
          <p14:tracePt t="7187" x="1530350" y="4298950"/>
          <p14:tracePt t="7203" x="1511300" y="4318000"/>
          <p14:tracePt t="7220" x="1498600" y="4343400"/>
          <p14:tracePt t="7237" x="1485900" y="4368800"/>
          <p14:tracePt t="7254" x="1473200" y="4394200"/>
          <p14:tracePt t="7270" x="1460500" y="4419600"/>
          <p14:tracePt t="7287" x="1454150" y="4445000"/>
          <p14:tracePt t="7289" x="1447800" y="4457700"/>
          <p14:tracePt t="7304" x="1428750" y="4476750"/>
          <p14:tracePt t="7320" x="1416050" y="4502150"/>
          <p14:tracePt t="7337" x="1403350" y="4527550"/>
          <p14:tracePt t="7353" x="1397000" y="4552950"/>
          <p14:tracePt t="7370" x="1390650" y="4565650"/>
          <p14:tracePt t="7388" x="1384300" y="4591050"/>
          <p14:tracePt t="7403" x="1384300" y="4603750"/>
          <p14:tracePt t="7420" x="1377950" y="4616450"/>
          <p14:tracePt t="7436" x="1377950" y="4629150"/>
          <p14:tracePt t="7453" x="1371600" y="4635500"/>
          <p14:tracePt t="7470" x="1371600" y="4641850"/>
          <p14:tracePt t="7603" x="1365250" y="4635500"/>
          <p14:tracePt t="7619" x="1352550" y="4616450"/>
          <p14:tracePt t="7637" x="1333500" y="4584700"/>
          <p14:tracePt t="7653" x="1320800" y="4559300"/>
          <p14:tracePt t="7670" x="1320800" y="4527550"/>
          <p14:tracePt t="7686" x="1327150" y="4483100"/>
          <p14:tracePt t="7703" x="1346200" y="4457700"/>
          <p14:tracePt t="7720" x="1371600" y="4432300"/>
          <p14:tracePt t="7736" x="1403350" y="4400550"/>
          <p14:tracePt t="7753" x="1428750" y="4387850"/>
          <p14:tracePt t="7770" x="1454150" y="4381500"/>
          <p14:tracePt t="7786" x="1473200" y="4381500"/>
          <p14:tracePt t="7803" x="1504950" y="4387850"/>
          <p14:tracePt t="7819" x="1530350" y="4400550"/>
          <p14:tracePt t="7836" x="1555750" y="4406900"/>
          <p14:tracePt t="7853" x="1568450" y="4413250"/>
          <p14:tracePt t="7886" x="1574800" y="4419600"/>
          <p14:tracePt t="7903" x="1600200" y="4445000"/>
          <p14:tracePt t="7920" x="1619250" y="4470400"/>
          <p14:tracePt t="7936" x="1631950" y="4495800"/>
          <p14:tracePt t="7952" x="1651000" y="4521200"/>
          <p14:tracePt t="7969" x="1651000" y="4527550"/>
          <p14:tracePt t="7986" x="1651000" y="4540250"/>
          <p14:tracePt t="8003" x="1651000" y="4546600"/>
          <p14:tracePt t="8019" x="1651000" y="4559300"/>
          <p14:tracePt t="8053" x="1651000" y="4565650"/>
          <p14:tracePt t="8086" x="1651000" y="4578350"/>
          <p14:tracePt t="8102" x="1651000" y="4584700"/>
          <p14:tracePt t="8119" x="1651000" y="4610100"/>
          <p14:tracePt t="8136" x="1644650" y="4635500"/>
          <p14:tracePt t="8152" x="1619250" y="4667250"/>
          <p14:tracePt t="8169" x="1593850" y="4692650"/>
          <p14:tracePt t="8186" x="1568450" y="4718050"/>
          <p14:tracePt t="8203" x="1543050" y="4743450"/>
          <p14:tracePt t="8219" x="1511300" y="4775200"/>
          <p14:tracePt t="8236" x="1492250" y="4800600"/>
          <p14:tracePt t="8252" x="1473200" y="4806950"/>
          <p14:tracePt t="8269" x="1454150" y="4819650"/>
          <p14:tracePt t="8286" x="1428750" y="4832350"/>
          <p14:tracePt t="8288" x="1416050" y="4838700"/>
          <p14:tracePt t="8302" x="1403350" y="4845050"/>
          <p14:tracePt t="8319" x="1377950" y="4851400"/>
          <p14:tracePt t="8336" x="1352550" y="4857750"/>
          <p14:tracePt t="8352" x="1333500" y="4876800"/>
          <p14:tracePt t="8369" x="1314450" y="4876800"/>
          <p14:tracePt t="8386" x="1308100" y="4876800"/>
          <p14:tracePt t="8446" x="1301750" y="4876800"/>
          <p14:tracePt t="8469" x="1295400" y="4864100"/>
          <p14:tracePt t="8486" x="1295400" y="4857750"/>
          <p14:tracePt t="8552" x="1289050" y="4857750"/>
          <p14:tracePt t="8568" x="1289050" y="4851400"/>
          <p14:tracePt t="8585" x="1289050" y="4832350"/>
          <p14:tracePt t="8602" x="1289050" y="4800600"/>
          <p14:tracePt t="8619" x="1289050" y="4794250"/>
          <p14:tracePt t="8636" x="1282700" y="4787900"/>
          <p14:tracePt t="8702" x="1282700" y="4775200"/>
          <p14:tracePt t="8718" x="1282700" y="4762500"/>
          <p14:tracePt t="8735" x="1282700" y="4756150"/>
          <p14:tracePt t="8752" x="1282700" y="4737100"/>
          <p14:tracePt t="8768" x="1282700" y="4724400"/>
          <p14:tracePt t="8785" x="1282700" y="4718050"/>
          <p14:tracePt t="8802" x="1289050" y="4711700"/>
          <p14:tracePt t="8970" x="1295400" y="4705350"/>
          <p14:tracePt t="9044" x="1301750" y="4705350"/>
          <p14:tracePt t="9146" x="1308100" y="4705350"/>
          <p14:tracePt t="9159" x="1314450" y="4705350"/>
          <p14:tracePt t="9248" x="1327150" y="4718050"/>
          <p14:tracePt t="9268" x="1333500" y="4730750"/>
          <p14:tracePt t="9285" x="1339850" y="4749800"/>
          <p14:tracePt t="9301" x="1346200" y="4756150"/>
          <p14:tracePt t="9318" x="1346200" y="4762500"/>
          <p14:tracePt t="9334" x="1352550" y="4768850"/>
          <p14:tracePt t="9793" x="1352550" y="4775200"/>
          <p14:tracePt t="9859" x="1365250" y="4768850"/>
          <p14:tracePt t="9868" x="1377950" y="4762500"/>
          <p14:tracePt t="9884" x="1403350" y="4737100"/>
          <p14:tracePt t="9901" x="1428750" y="4711700"/>
          <p14:tracePt t="9918" x="1460500" y="4679950"/>
          <p14:tracePt t="9934" x="1498600" y="4641850"/>
          <p14:tracePt t="9951" x="1524000" y="4603750"/>
          <p14:tracePt t="9967" x="1562100" y="4552950"/>
          <p14:tracePt t="9984" x="1638300" y="4464050"/>
          <p14:tracePt t="10001" x="1733550" y="4356100"/>
          <p14:tracePt t="10018" x="1809750" y="4267200"/>
          <p14:tracePt t="10034" x="1841500" y="4229100"/>
          <p14:tracePt t="10051" x="1885950" y="4191000"/>
          <p14:tracePt t="10067" x="1911350" y="4165600"/>
          <p14:tracePt t="10084" x="1936750" y="4133850"/>
          <p14:tracePt t="10100" x="1974850" y="4108450"/>
          <p14:tracePt t="10118" x="2006600" y="4083050"/>
          <p14:tracePt t="10134" x="2044700" y="4051300"/>
          <p14:tracePt t="10151" x="2070100" y="4025900"/>
          <p14:tracePt t="10167" x="2101850" y="3994150"/>
          <p14:tracePt t="10184" x="2127250" y="3968750"/>
          <p14:tracePt t="10201" x="2152650" y="3937000"/>
          <p14:tracePt t="10217" x="2184400" y="3911600"/>
          <p14:tracePt t="10234" x="2228850" y="3867150"/>
          <p14:tracePt t="10250" x="2266950" y="3822700"/>
          <p14:tracePt t="10267" x="2317750" y="3778250"/>
          <p14:tracePt t="10283" x="2343150" y="3752850"/>
          <p14:tracePt t="10300" x="2362200" y="3740150"/>
          <p14:tracePt t="10317" x="2368550" y="3733800"/>
          <p14:tracePt t="10334" x="2374900" y="3733800"/>
          <p14:tracePt t="10350" x="2387600" y="3721100"/>
          <p14:tracePt t="10367" x="2413000" y="3702050"/>
          <p14:tracePt t="10383" x="2438400" y="3670300"/>
          <p14:tracePt t="10400" x="2463800" y="3657600"/>
          <p14:tracePt t="10418" x="2489200" y="3644900"/>
          <p14:tracePt t="10434" x="2501900" y="3644900"/>
          <p14:tracePt t="10467" x="2514600" y="3644900"/>
          <p14:tracePt t="10483" x="2520950" y="3644900"/>
          <p14:tracePt t="10484" x="2527300" y="3644900"/>
          <p14:tracePt t="10500" x="2552700" y="3651250"/>
          <p14:tracePt t="10517" x="2571750" y="3651250"/>
          <p14:tracePt t="10533" x="2578100" y="3651250"/>
          <p14:tracePt t="10550" x="2584450" y="3657600"/>
          <p14:tracePt t="10567" x="2597150" y="3670300"/>
          <p14:tracePt t="10584" x="2622550" y="3695700"/>
          <p14:tracePt t="10600" x="2654300" y="3721100"/>
          <p14:tracePt t="10617" x="2667000" y="3740150"/>
          <p14:tracePt t="10634" x="2679700" y="3746500"/>
          <p14:tracePt t="10650" x="2705100" y="3778250"/>
          <p14:tracePt t="10667" x="2730500" y="3816350"/>
          <p14:tracePt t="10684" x="2736850" y="3829050"/>
          <p14:tracePt t="10700" x="2749550" y="3841750"/>
          <p14:tracePt t="10717" x="2749550" y="3848100"/>
          <p14:tracePt t="10847" x="2755900" y="3848100"/>
          <p14:tracePt t="10979" x="2755900" y="3854450"/>
          <p14:tracePt t="11003" x="2762250" y="3860800"/>
          <p14:tracePt t="11016" x="2762250" y="3879850"/>
          <p14:tracePt t="11033" x="2774950" y="3905250"/>
          <p14:tracePt t="11049" x="2774950" y="3930650"/>
          <p14:tracePt t="11066" x="2774950" y="3943350"/>
          <p14:tracePt t="11083" x="2774950" y="3956050"/>
          <p14:tracePt t="11183" x="2774950" y="3968750"/>
          <p14:tracePt t="11200" x="2774950" y="3981450"/>
          <p14:tracePt t="11216" x="2774950" y="3994150"/>
          <p14:tracePt t="11233" x="2774950" y="4019550"/>
          <p14:tracePt t="11389" x="2768600" y="4032250"/>
          <p14:tracePt t="11399" x="2762250" y="4038600"/>
          <p14:tracePt t="11416" x="2762250" y="4044950"/>
          <p14:tracePt t="11433" x="2755900" y="4044950"/>
          <p14:tracePt t="11483" x="2755900" y="4051300"/>
          <p14:tracePt t="11499" x="2743200" y="4064000"/>
          <p14:tracePt t="11516" x="2730500" y="4083050"/>
          <p14:tracePt t="11533" x="2724150" y="4089400"/>
          <p14:tracePt t="11549" x="2711450" y="4114800"/>
          <p14:tracePt t="11566" x="2698750" y="4140200"/>
          <p14:tracePt t="11583" x="2698750" y="4159250"/>
          <p14:tracePt t="11600" x="2686050" y="4171950"/>
          <p14:tracePt t="11616" x="2679700" y="4184650"/>
          <p14:tracePt t="11633" x="2679700" y="4191000"/>
          <p14:tracePt t="11685" x="2673350" y="4203700"/>
          <p14:tracePt t="11699" x="2667000" y="4216400"/>
          <p14:tracePt t="11716" x="2647950" y="4241800"/>
          <p14:tracePt t="11732" x="2635250" y="4279900"/>
          <p14:tracePt t="11749" x="2628900" y="4305300"/>
          <p14:tracePt t="11765" x="2622550" y="4330700"/>
          <p14:tracePt t="11783" x="2616200" y="4356100"/>
          <p14:tracePt t="11799" x="2609850" y="4381500"/>
          <p14:tracePt t="11801" x="2609850" y="4387850"/>
          <p14:tracePt t="11816" x="2603500" y="4387850"/>
          <p14:tracePt t="11832" x="2603500" y="4425950"/>
          <p14:tracePt t="11849" x="2603500" y="4451350"/>
          <p14:tracePt t="11865" x="2603500" y="4476750"/>
          <p14:tracePt t="11882" x="2603500" y="4502150"/>
          <p14:tracePt t="11899" x="2603500" y="4521200"/>
          <p14:tracePt t="11916" x="2603500" y="4546600"/>
          <p14:tracePt t="11932" x="2603500" y="4578350"/>
          <p14:tracePt t="11949" x="2603500" y="4597400"/>
          <p14:tracePt t="11966" x="2603500" y="4610100"/>
          <p14:tracePt t="11982" x="2597150" y="4635500"/>
          <p14:tracePt t="11999" x="2590800" y="4660900"/>
          <p14:tracePt t="12016" x="2584450" y="4686300"/>
          <p14:tracePt t="12032" x="2578100" y="4730750"/>
          <p14:tracePt t="12049" x="2571750" y="4756150"/>
          <p14:tracePt t="12065" x="2565400" y="4781550"/>
          <p14:tracePt t="12082" x="2559050" y="4806950"/>
          <p14:tracePt t="12099" x="2552700" y="4838700"/>
          <p14:tracePt t="12115" x="2540000" y="4876800"/>
          <p14:tracePt t="12132" x="2533650" y="4902200"/>
          <p14:tracePt t="12149" x="2527300" y="4933950"/>
          <p14:tracePt t="12165" x="2527300" y="4953000"/>
          <p14:tracePt t="12182" x="2527300" y="4965700"/>
          <p14:tracePt t="12199" x="2527300" y="4972050"/>
          <p14:tracePt t="12400" x="2527300" y="4959350"/>
          <p14:tracePt t="12415" x="2527300" y="4927600"/>
          <p14:tracePt t="12432" x="2533650" y="4883150"/>
          <p14:tracePt t="12448" x="2540000" y="4806950"/>
          <p14:tracePt t="12465" x="2565400" y="4711700"/>
          <p14:tracePt t="12482" x="2590800" y="4603750"/>
          <p14:tracePt t="12498" x="2609850" y="4521200"/>
          <p14:tracePt t="12515" x="2622550" y="4457700"/>
          <p14:tracePt t="12532" x="2654300" y="4368800"/>
          <p14:tracePt t="12548" x="2692400" y="4273550"/>
          <p14:tracePt t="12565" x="2724150" y="4159250"/>
          <p14:tracePt t="12581" x="2762250" y="4051300"/>
          <p14:tracePt t="12598" x="2800350" y="3943350"/>
          <p14:tracePt t="12615" x="2844800" y="3848100"/>
          <p14:tracePt t="12632" x="2857500" y="3835400"/>
          <p14:tracePt t="12648" x="2889250" y="3803650"/>
          <p14:tracePt t="12665" x="2895600" y="3784600"/>
          <p14:tracePt t="12681" x="2901950" y="3784600"/>
          <p14:tracePt t="12698" x="2901950" y="3778250"/>
          <p14:tracePt t="12750" x="2908300" y="3778250"/>
          <p14:tracePt t="12765" x="2914650" y="3790950"/>
          <p14:tracePt t="12782" x="2927350" y="3790950"/>
          <p14:tracePt t="12815" x="2927350" y="3797300"/>
          <p14:tracePt t="13448" x="2901950" y="3790950"/>
          <p14:tracePt t="13464" x="2857500" y="3778250"/>
          <p14:tracePt t="13481" x="2800350" y="3771900"/>
          <p14:tracePt t="13497" x="2743200" y="3771900"/>
          <p14:tracePt t="13514" x="2692400" y="3759200"/>
          <p14:tracePt t="13531" x="2641600" y="3746500"/>
          <p14:tracePt t="13547" x="2559050" y="3708400"/>
          <p14:tracePt t="13564" x="2463800" y="3670300"/>
          <p14:tracePt t="13581" x="2406650" y="3638550"/>
          <p14:tracePt t="13598" x="2374900" y="3613150"/>
          <p14:tracePt t="13614" x="2330450" y="3594100"/>
          <p14:tracePt t="13631" x="2305050" y="3562350"/>
          <p14:tracePt t="13647" x="2286000" y="3536950"/>
          <p14:tracePt t="13664" x="2260600" y="3517900"/>
          <p14:tracePt t="13664" x="2247900" y="3505200"/>
          <p14:tracePt t="13681" x="2216150" y="3492500"/>
          <p14:tracePt t="13697" x="2178050" y="3486150"/>
          <p14:tracePt t="13714" x="2133600" y="3479800"/>
          <p14:tracePt t="13730" x="2095500" y="3467100"/>
          <p14:tracePt t="13747" x="2044700" y="3467100"/>
          <p14:tracePt t="13764" x="2032000" y="3460750"/>
          <p14:tracePt t="13780" x="1993900" y="3454400"/>
          <p14:tracePt t="13797" x="1955800" y="3448050"/>
          <p14:tracePt t="13814" x="1917700" y="3448050"/>
          <p14:tracePt t="13830" x="1860550" y="3448050"/>
          <p14:tracePt t="13848" x="1771650" y="3448050"/>
          <p14:tracePt t="13864" x="1746250" y="3460750"/>
          <p14:tracePt t="13880" x="1682750" y="3479800"/>
          <p14:tracePt t="13897" x="1651000" y="3486150"/>
          <p14:tracePt t="13914" x="1612900" y="3498850"/>
          <p14:tracePt t="13930" x="1587500" y="3505200"/>
          <p14:tracePt t="13947" x="1574800" y="3505200"/>
          <p14:tracePt t="13964" x="1555750" y="3511550"/>
          <p14:tracePt t="13980" x="1524000" y="3530600"/>
          <p14:tracePt t="13997" x="1498600" y="3556000"/>
          <p14:tracePt t="14014" x="1473200" y="3581400"/>
          <p14:tracePt t="14030" x="1441450" y="3606800"/>
          <p14:tracePt t="14047" x="1416050" y="3632200"/>
          <p14:tracePt t="14064" x="1403350" y="3651250"/>
          <p14:tracePt t="14080" x="1371600" y="3683000"/>
          <p14:tracePt t="14097" x="1352550" y="3708400"/>
          <p14:tracePt t="14113" x="1333500" y="3733800"/>
          <p14:tracePt t="14130" x="1301750" y="3759200"/>
          <p14:tracePt t="14147" x="1276350" y="3790950"/>
          <p14:tracePt t="14164" x="1257300" y="3829050"/>
          <p14:tracePt t="14180" x="1238250" y="3867150"/>
          <p14:tracePt t="14197" x="1225550" y="3898900"/>
          <p14:tracePt t="14213" x="1219200" y="3924300"/>
          <p14:tracePt t="14230" x="1219200" y="3943350"/>
          <p14:tracePt t="14247" x="1219200" y="3981450"/>
          <p14:tracePt t="14264" x="1219200" y="4000500"/>
          <p14:tracePt t="14280" x="1219200" y="4025900"/>
          <p14:tracePt t="14297" x="1219200" y="4064000"/>
          <p14:tracePt t="14313" x="1225550" y="4095750"/>
          <p14:tracePt t="14330" x="1238250" y="4146550"/>
          <p14:tracePt t="14347" x="1257300" y="4191000"/>
          <p14:tracePt t="14363" x="1289050" y="4235450"/>
          <p14:tracePt t="14380" x="1308100" y="4267200"/>
          <p14:tracePt t="14397" x="1320800" y="4305300"/>
          <p14:tracePt t="14413" x="1327150" y="4324350"/>
          <p14:tracePt t="14430" x="1333500" y="4330700"/>
          <p14:tracePt t="14447" x="1346200" y="4337050"/>
          <p14:tracePt t="14463" x="1346200" y="4343400"/>
          <p14:tracePt t="14480" x="1358900" y="4343400"/>
          <p14:tracePt t="14497" x="1371600" y="4343400"/>
          <p14:tracePt t="14513" x="1390650" y="4343400"/>
          <p14:tracePt t="14530" x="1409700" y="4343400"/>
          <p14:tracePt t="14547" x="1435100" y="4343400"/>
          <p14:tracePt t="14563" x="1460500" y="4343400"/>
          <p14:tracePt t="14579" x="1492250" y="4349750"/>
          <p14:tracePt t="14596" x="1511300" y="4362450"/>
          <p14:tracePt t="14613" x="1524000" y="4368800"/>
          <p14:tracePt t="14629" x="1543050" y="4375150"/>
          <p14:tracePt t="14646" x="1555750" y="4381500"/>
          <p14:tracePt t="14663" x="1568450" y="4387850"/>
          <p14:tracePt t="14680" x="1574800" y="4387850"/>
          <p14:tracePt t="14697" x="1581150" y="4387850"/>
          <p14:tracePt t="14713" x="1593850" y="4394200"/>
          <p14:tracePt t="14729" x="1600200" y="4394200"/>
          <p14:tracePt t="14746" x="1606550" y="4394200"/>
          <p14:tracePt t="14763" x="1625600" y="4394200"/>
          <p14:tracePt t="14779" x="1644650" y="4394200"/>
          <p14:tracePt t="14796" x="1670050" y="4394200"/>
          <p14:tracePt t="14813" x="1689100" y="4394200"/>
          <p14:tracePt t="14830" x="1708150" y="4394200"/>
          <p14:tracePt t="14830" x="1720850" y="4394200"/>
          <p14:tracePt t="14846" x="1733550" y="4394200"/>
          <p14:tracePt t="14863" x="1771650" y="4394200"/>
          <p14:tracePt t="14879" x="1797050" y="4394200"/>
          <p14:tracePt t="14896" x="1816100" y="4394200"/>
          <p14:tracePt t="14913" x="1841500" y="4387850"/>
          <p14:tracePt t="14930" x="1866900" y="4387850"/>
          <p14:tracePt t="14946" x="1885950" y="4387850"/>
          <p14:tracePt t="14963" x="1898650" y="4387850"/>
          <p14:tracePt t="14979" x="1905000" y="4387850"/>
          <p14:tracePt t="15029" x="1911350" y="4381500"/>
          <p14:tracePt t="15046" x="1936750" y="4368800"/>
          <p14:tracePt t="15063" x="1981200" y="4343400"/>
          <p14:tracePt t="15079" x="2025650" y="4305300"/>
          <p14:tracePt t="15096" x="2089150" y="4248150"/>
          <p14:tracePt t="15112" x="2152650" y="4184650"/>
          <p14:tracePt t="15129" x="2178050" y="4152900"/>
          <p14:tracePt t="15146" x="2203450" y="4127500"/>
          <p14:tracePt t="15163" x="2222500" y="4102100"/>
          <p14:tracePt t="15179" x="2254250" y="4057650"/>
          <p14:tracePt t="15196" x="2279650" y="4013200"/>
          <p14:tracePt t="15212" x="2324100" y="3930650"/>
          <p14:tracePt t="15229" x="2355850" y="3892550"/>
          <p14:tracePt t="15246" x="2381250" y="3854450"/>
          <p14:tracePt t="15263" x="2406650" y="3829050"/>
          <p14:tracePt t="15279" x="2438400" y="3816350"/>
          <p14:tracePt t="15296" x="2463800" y="3803650"/>
          <p14:tracePt t="15298" x="2476500" y="3803650"/>
          <p14:tracePt t="15329" x="2489200" y="3803650"/>
          <p14:tracePt t="15346" x="2501900" y="3803650"/>
          <p14:tracePt t="15362" x="2520950" y="3790950"/>
          <p14:tracePt t="15379" x="2540000" y="3778250"/>
          <p14:tracePt t="15396" x="2571750" y="3759200"/>
          <p14:tracePt t="15412" x="2597150" y="3746500"/>
          <p14:tracePt t="15429" x="2622550" y="3733800"/>
          <p14:tracePt t="15445" x="2628900" y="3727450"/>
          <p14:tracePt t="15462" x="2635250" y="3727450"/>
          <p14:tracePt t="15513" x="2647950" y="3733800"/>
          <p14:tracePt t="15529" x="2686050" y="3765550"/>
          <p14:tracePt t="15546" x="2705100" y="3771900"/>
          <p14:tracePt t="15562" x="2730500" y="3778250"/>
          <p14:tracePt t="15579" x="2743200" y="3778250"/>
          <p14:tracePt t="15596" x="2768600" y="3778250"/>
          <p14:tracePt t="15612" x="2806700" y="3759200"/>
          <p14:tracePt t="15629" x="2870200" y="3746500"/>
          <p14:tracePt t="15646" x="2940050" y="3733800"/>
          <p14:tracePt t="15662" x="3003550" y="3714750"/>
          <p14:tracePt t="15679" x="3028950" y="3714750"/>
          <p14:tracePt t="15696" x="3048000" y="3708400"/>
          <p14:tracePt t="15712" x="3060700" y="3708400"/>
          <p14:tracePt t="15729" x="3067050" y="3702050"/>
          <p14:tracePt t="15746" x="3079750" y="3689350"/>
          <p14:tracePt t="15762" x="3111500" y="3663950"/>
          <p14:tracePt t="15778" x="3136900" y="3632200"/>
          <p14:tracePt t="15796" x="3162300" y="3606800"/>
          <p14:tracePt t="15797" x="3168650" y="3594100"/>
          <p14:tracePt t="15812" x="3175000" y="3587750"/>
          <p14:tracePt t="15829" x="3187700" y="3575050"/>
          <p14:tracePt t="15881" x="3194050" y="3575050"/>
          <p14:tracePt t="15895" x="3194050" y="3568700"/>
          <p14:tracePt t="15933" x="3194050" y="3562350"/>
          <p14:tracePt t="15962" x="3194050" y="3556000"/>
          <p14:tracePt t="15978" x="3200400" y="3556000"/>
          <p14:tracePt t="16121" x="3200400" y="3549650"/>
          <p14:tracePt t="16322" x="3200400" y="3543300"/>
          <p14:tracePt t="16389" x="3206750" y="3536950"/>
          <p14:tracePt t="16394" x="3219450" y="3524250"/>
          <p14:tracePt t="16411" x="3232150" y="3511550"/>
          <p14:tracePt t="16428" x="3238500" y="3498850"/>
          <p14:tracePt t="16445" x="3251200" y="3492500"/>
          <p14:tracePt t="16461" x="3270250" y="3473450"/>
          <p14:tracePt t="16478" x="3282950" y="3460750"/>
          <p14:tracePt t="16494" x="3289300" y="3454400"/>
          <p14:tracePt t="16663" x="3289300" y="3448050"/>
          <p14:tracePt t="16728" x="3295650" y="3448050"/>
          <p14:tracePt t="16945" x="3295650" y="3454400"/>
          <p14:tracePt t="16978" x="3295650" y="3460750"/>
          <p14:tracePt t="17044" x="3302000" y="3460750"/>
          <p14:tracePt t="17078" x="3308350" y="3460750"/>
          <p14:tracePt t="17369" x="3308350" y="3467100"/>
          <p14:tracePt t="17570" x="3302000" y="3467100"/>
          <p14:tracePt t="17580" x="3302000" y="3460750"/>
          <p14:tracePt t="17593" x="3276600" y="3435350"/>
          <p14:tracePt t="17610" x="3251200" y="3384550"/>
          <p14:tracePt t="17627" x="3206750" y="3270250"/>
          <p14:tracePt t="17643" x="3155950" y="3162300"/>
          <p14:tracePt t="17660" x="3111500" y="3041650"/>
          <p14:tracePt t="17677" x="3041650" y="2889250"/>
          <p14:tracePt t="17694" x="2895600" y="2584450"/>
          <p14:tracePt t="17710" x="2679700" y="2159000"/>
          <p14:tracePt t="17727" x="2609850" y="2000250"/>
          <p14:tracePt t="17744" x="2559050" y="1885950"/>
          <p14:tracePt t="17760" x="2540000" y="1854200"/>
          <p14:tracePt t="17777" x="2527300" y="1835150"/>
          <p14:tracePt t="17794" x="2520950" y="1828800"/>
          <p14:tracePt t="17843" x="2501900" y="1835150"/>
          <p14:tracePt t="17860" x="2393950" y="1873250"/>
          <p14:tracePt t="17877" x="2165350" y="1930400"/>
          <p14:tracePt t="17894" x="1962150" y="1968500"/>
          <p14:tracePt t="17910" x="1752600" y="2025650"/>
          <p14:tracePt t="17927" x="1593850" y="2095500"/>
          <p14:tracePt t="17943" x="1441450" y="2197100"/>
          <p14:tracePt t="17943" x="1371600" y="2254250"/>
          <p14:tracePt t="17960" x="1250950" y="2374900"/>
          <p14:tracePt t="17977" x="1117600" y="2527300"/>
          <p14:tracePt t="17994" x="990600" y="2692400"/>
          <p14:tracePt t="18010" x="914400" y="2863850"/>
          <p14:tracePt t="18027" x="857250" y="3086100"/>
          <p14:tracePt t="18043" x="850900" y="3397250"/>
          <p14:tracePt t="18060" x="869950" y="3473450"/>
          <p14:tracePt t="18076" x="939800" y="3663950"/>
          <p14:tracePt t="18093" x="1009650" y="3752850"/>
          <p14:tracePt t="18109" x="1117600" y="3829050"/>
          <p14:tracePt t="18127" x="1231900" y="3917950"/>
          <p14:tracePt t="18143" x="1346200" y="3994150"/>
          <p14:tracePt t="18159" x="1511300" y="4070350"/>
          <p14:tracePt t="18176" x="1612900" y="4102100"/>
          <p14:tracePt t="18193" x="1720850" y="4121150"/>
          <p14:tracePt t="18209" x="1822450" y="4121150"/>
          <p14:tracePt t="18227" x="1898650" y="4121150"/>
          <p14:tracePt t="18244" x="1949450" y="4121150"/>
          <p14:tracePt t="18259" x="1987550" y="4121150"/>
          <p14:tracePt t="18276" x="2032000" y="4102100"/>
          <p14:tracePt t="18293" x="2057400" y="4089400"/>
          <p14:tracePt t="18309" x="2070100" y="4076700"/>
          <p14:tracePt t="18326" x="2095500" y="4064000"/>
          <p14:tracePt t="18343" x="2114550" y="4044950"/>
          <p14:tracePt t="18360" x="2127250" y="4032250"/>
          <p14:tracePt t="18377" x="2133600" y="4019550"/>
          <p14:tracePt t="18393" x="2133600" y="4013200"/>
          <p14:tracePt t="18410" x="2133600" y="4006850"/>
          <p14:tracePt t="18426" x="2133600" y="3981450"/>
          <p14:tracePt t="18443" x="2133600" y="3956050"/>
          <p14:tracePt t="18459" x="2133600" y="3930650"/>
          <p14:tracePt t="18476" x="2133600" y="3911600"/>
          <p14:tracePt t="18493" x="2133600" y="3886200"/>
          <p14:tracePt t="18510" x="2133600" y="3860800"/>
          <p14:tracePt t="18526" x="2133600" y="3841750"/>
          <p14:tracePt t="18543" x="2133600" y="3810000"/>
          <p14:tracePt t="18559" x="2133600" y="3790950"/>
          <p14:tracePt t="18576" x="2127250" y="3784600"/>
          <p14:tracePt t="18593" x="2120900" y="3765550"/>
          <p14:tracePt t="18609" x="2120900" y="3746500"/>
          <p14:tracePt t="18626" x="2120900" y="3733800"/>
          <p14:tracePt t="18643" x="2120900" y="3727450"/>
          <p14:tracePt t="18659" x="2114550" y="3714750"/>
          <p14:tracePt t="18676" x="2108200" y="3702050"/>
          <p14:tracePt t="18692" x="2101850" y="3689350"/>
          <p14:tracePt t="18709" x="2095500" y="3676650"/>
          <p14:tracePt t="18726" x="2089150" y="3670300"/>
          <p14:tracePt t="18742" x="2082800" y="3663950"/>
          <p14:tracePt t="18759" x="2082800" y="3657600"/>
          <p14:tracePt t="18776" x="2070100" y="3644900"/>
          <p14:tracePt t="18793" x="2051050" y="3625850"/>
          <p14:tracePt t="18809" x="2044700" y="3600450"/>
          <p14:tracePt t="18826" x="2032000" y="3587750"/>
          <p14:tracePt t="18843" x="2025650" y="3587750"/>
          <p14:tracePt t="18860" x="2025650" y="3581400"/>
          <p14:tracePt t="18945" x="2019300" y="3581400"/>
          <p14:tracePt t="18959" x="2012950" y="3575050"/>
          <p14:tracePt t="18976" x="1993900" y="3568700"/>
          <p14:tracePt t="18992" x="1974850" y="3562350"/>
          <p14:tracePt t="19009" x="1968500" y="3562350"/>
          <p14:tracePt t="19025" x="1955800" y="3562350"/>
          <p14:tracePt t="19042" x="1949450" y="3562350"/>
          <p14:tracePt t="19059" x="1943100" y="3562350"/>
          <p14:tracePt t="19076" x="1936750" y="3562350"/>
          <p14:tracePt t="19076" x="1930400" y="3562350"/>
          <p14:tracePt t="19109" x="1905000" y="3562350"/>
          <p14:tracePt t="19125" x="1879600" y="3556000"/>
          <p14:tracePt t="19142" x="1854200" y="3549650"/>
          <p14:tracePt t="19159" x="1828800" y="3549650"/>
          <p14:tracePt t="19176" x="1797050" y="3562350"/>
          <p14:tracePt t="19192" x="1727200" y="3606800"/>
          <p14:tracePt t="19209" x="1644650" y="3651250"/>
          <p14:tracePt t="19226" x="1530350" y="3695700"/>
          <p14:tracePt t="19242" x="1428750" y="3771900"/>
          <p14:tracePt t="19259" x="1339850" y="3841750"/>
          <p14:tracePt t="19276" x="1219200" y="3943350"/>
          <p14:tracePt t="19292" x="1104900" y="4051300"/>
          <p14:tracePt t="19293" x="1041400" y="4108450"/>
          <p14:tracePt t="19309" x="927100" y="4229100"/>
          <p14:tracePt t="19325" x="806450" y="4343400"/>
          <p14:tracePt t="19342" x="698500" y="4464050"/>
          <p14:tracePt t="19358" x="603250" y="4578350"/>
          <p14:tracePt t="19375" x="482600" y="4699000"/>
          <p14:tracePt t="19392" x="361950" y="4813300"/>
          <p14:tracePt t="19409" x="260350" y="4984750"/>
          <p14:tracePt t="19425" x="222250" y="5073650"/>
          <p14:tracePt t="19442" x="209550" y="5168900"/>
          <p14:tracePt t="19459" x="184150" y="5264150"/>
          <p14:tracePt t="19475" x="146050" y="5359400"/>
          <p14:tracePt t="19492" x="139700" y="5429250"/>
          <p14:tracePt t="19508" x="120650" y="5524500"/>
          <p14:tracePt t="19525" x="120650" y="5562600"/>
          <p14:tracePt t="19542" x="114300" y="5594350"/>
          <p14:tracePt t="19559" x="114300" y="5626100"/>
          <p14:tracePt t="19575" x="114300" y="5664200"/>
          <p14:tracePt t="19591" x="127000" y="5689600"/>
          <p14:tracePt t="19609" x="146050" y="5727700"/>
          <p14:tracePt t="19625" x="165100" y="5842000"/>
          <p14:tracePt t="19642" x="177800" y="5911850"/>
          <p14:tracePt t="19658" x="184150" y="5943600"/>
          <p14:tracePt t="19675" x="190500" y="5975350"/>
          <p14:tracePt t="19691" x="209550" y="6000750"/>
          <p14:tracePt t="19709" x="215900" y="6026150"/>
          <p14:tracePt t="19725" x="222250" y="6051550"/>
          <p14:tracePt t="19742" x="228600" y="6096000"/>
          <p14:tracePt t="19758" x="234950" y="6134100"/>
          <p14:tracePt t="19775" x="254000" y="6172200"/>
          <p14:tracePt t="19791" x="279400" y="6216650"/>
          <p14:tracePt t="19793" x="292100" y="6229350"/>
          <p14:tracePt t="19809" x="292100" y="6242050"/>
          <p14:tracePt t="19825" x="323850" y="6280150"/>
          <p14:tracePt t="19841" x="330200" y="6292850"/>
          <p14:tracePt t="19858" x="368300" y="6337300"/>
          <p14:tracePt t="19875" x="393700" y="6356350"/>
          <p14:tracePt t="19892" x="406400" y="6369050"/>
          <p14:tracePt t="19908" x="431800" y="6369050"/>
          <p14:tracePt t="19925" x="520700" y="6343650"/>
          <p14:tracePt t="19941" x="565150" y="6324600"/>
          <p14:tracePt t="19958" x="673100" y="6280150"/>
          <p14:tracePt t="19974" x="704850" y="6248400"/>
          <p14:tracePt t="19991" x="742950" y="6210300"/>
          <p14:tracePt t="20008" x="774700" y="6134100"/>
          <p14:tracePt t="20024" x="793750" y="6026150"/>
          <p14:tracePt t="20041" x="800100" y="5899150"/>
          <p14:tracePt t="20058" x="787400" y="5765800"/>
          <p14:tracePt t="20075" x="742950" y="5626100"/>
          <p14:tracePt t="20091" x="717550" y="5594350"/>
          <p14:tracePt t="20108" x="704850" y="5568950"/>
          <p14:tracePt t="20124" x="679450" y="5568950"/>
          <p14:tracePt t="20141" x="647700" y="5568950"/>
          <p14:tracePt t="20158" x="558800" y="5613400"/>
          <p14:tracePt t="20175" x="482600" y="5746750"/>
          <p14:tracePt t="20191" x="444500" y="5854700"/>
          <p14:tracePt t="20208" x="419100" y="5949950"/>
          <p14:tracePt t="20224" x="406400" y="6045200"/>
          <p14:tracePt t="20241" x="412750" y="6070600"/>
          <p14:tracePt t="20258" x="425450" y="6096000"/>
          <p14:tracePt t="20258" x="438150" y="6102350"/>
          <p14:tracePt t="20274" x="457200" y="6102350"/>
          <p14:tracePt t="20291" x="482600" y="6102350"/>
          <p14:tracePt t="20308" x="527050" y="6070600"/>
          <p14:tracePt t="20325" x="571500" y="6045200"/>
          <p14:tracePt t="20341" x="603250" y="6007100"/>
          <p14:tracePt t="20358" x="635000" y="5975350"/>
          <p14:tracePt t="20374" x="647700" y="5918200"/>
          <p14:tracePt t="20391" x="647700" y="5892800"/>
          <p14:tracePt t="20408" x="641350" y="5886450"/>
          <p14:tracePt t="20424" x="628650" y="5880100"/>
          <p14:tracePt t="20441" x="577850" y="5880100"/>
          <p14:tracePt t="20458" x="495300" y="5899150"/>
          <p14:tracePt t="20474" x="419100" y="5937250"/>
          <p14:tracePt t="20491" x="368300" y="6013450"/>
          <p14:tracePt t="20508" x="361950" y="6057900"/>
          <p14:tracePt t="20524" x="361950" y="6089650"/>
          <p14:tracePt t="20541" x="381000" y="6115050"/>
          <p14:tracePt t="20557" x="400050" y="6121400"/>
          <p14:tracePt t="20574" x="431800" y="6127750"/>
          <p14:tracePt t="20591" x="577850" y="6089650"/>
          <p14:tracePt t="20607" x="641350" y="6057900"/>
          <p14:tracePt t="20624" x="673100" y="6032500"/>
          <p14:tracePt t="20641" x="692150" y="6013450"/>
          <p14:tracePt t="20657" x="704850" y="5994400"/>
          <p14:tracePt t="20674" x="711200" y="5969000"/>
          <p14:tracePt t="20690" x="723900" y="5937250"/>
          <p14:tracePt t="20707" x="723900" y="5892800"/>
          <p14:tracePt t="20724" x="723900" y="5873750"/>
          <p14:tracePt t="20741" x="723900" y="5861050"/>
          <p14:tracePt t="20757" x="717550" y="5842000"/>
          <p14:tracePt t="20774" x="711200" y="5829300"/>
          <p14:tracePt t="20791" x="698500" y="5816600"/>
          <p14:tracePt t="20807" x="698500" y="5810250"/>
          <p14:tracePt t="20881" x="704850" y="5816600"/>
          <p14:tracePt t="20891" x="711200" y="5829300"/>
          <p14:tracePt t="20907" x="730250" y="5842000"/>
          <p14:tracePt t="20924" x="742950" y="5861050"/>
          <p14:tracePt t="20940" x="755650" y="5873750"/>
          <p14:tracePt t="20957" x="781050" y="5886450"/>
          <p14:tracePt t="20974" x="806450" y="5886450"/>
          <p14:tracePt t="20990" x="844550" y="5886450"/>
          <p14:tracePt t="21007" x="863600" y="5886450"/>
          <p14:tracePt t="21023" x="869950" y="5886450"/>
          <p14:tracePt t="21040" x="869950" y="5873750"/>
          <p14:tracePt t="21057" x="908050" y="5835650"/>
          <p14:tracePt t="21074" x="920750" y="5822950"/>
          <p14:tracePt t="21090" x="933450" y="5784850"/>
          <p14:tracePt t="21107" x="933450" y="5759450"/>
          <p14:tracePt t="21123" x="927100" y="5734050"/>
          <p14:tracePt t="21140" x="914400" y="5721350"/>
          <p14:tracePt t="21157" x="908050" y="5715000"/>
          <p14:tracePt t="21190" x="895350" y="5715000"/>
          <p14:tracePt t="21206" x="850900" y="5740400"/>
          <p14:tracePt t="21223" x="800100" y="5765800"/>
          <p14:tracePt t="21240" x="736600" y="5797550"/>
          <p14:tracePt t="21257" x="698500" y="5829300"/>
          <p14:tracePt t="21273" x="673100" y="5854700"/>
          <p14:tracePt t="21290" x="647700" y="5892800"/>
          <p14:tracePt t="21306" x="647700" y="5918200"/>
          <p14:tracePt t="21323" x="647700" y="5943600"/>
          <p14:tracePt t="21340" x="666750" y="5969000"/>
          <p14:tracePt t="21357" x="685800" y="5994400"/>
          <p14:tracePt t="21374" x="711200" y="6026150"/>
          <p14:tracePt t="21390" x="742950" y="6051550"/>
          <p14:tracePt t="21407" x="781050" y="6083300"/>
          <p14:tracePt t="21423" x="806450" y="6089650"/>
          <p14:tracePt t="21440" x="831850" y="6089650"/>
          <p14:tracePt t="21457" x="857250" y="6064250"/>
          <p14:tracePt t="21473" x="882650" y="6026150"/>
          <p14:tracePt t="21490" x="914400" y="5988050"/>
          <p14:tracePt t="21507" x="933450" y="5899150"/>
          <p14:tracePt t="21523" x="914400" y="5791200"/>
          <p14:tracePt t="21540" x="889000" y="5740400"/>
          <p14:tracePt t="21556" x="857250" y="5721350"/>
          <p14:tracePt t="21573" x="844550" y="5721350"/>
          <p14:tracePt t="21590" x="819150" y="5721350"/>
          <p14:tracePt t="21606" x="793750" y="5753100"/>
          <p14:tracePt t="21623" x="787400" y="5778500"/>
          <p14:tracePt t="21639" x="787400" y="5803900"/>
          <p14:tracePt t="21656" x="787400" y="5822950"/>
          <p14:tracePt t="21673" x="787400" y="5829300"/>
          <p14:tracePt t="21690" x="793750" y="5835650"/>
          <p14:tracePt t="21706" x="819150" y="5835650"/>
          <p14:tracePt t="21723" x="844550" y="5835650"/>
          <p14:tracePt t="21740" x="863600" y="5835650"/>
          <p14:tracePt t="21756" x="863600" y="5829300"/>
          <p14:tracePt t="21823" x="857250" y="5829300"/>
          <p14:tracePt t="22109" x="850900" y="5829300"/>
          <p14:tracePt t="22156" x="844550" y="5822950"/>
          <p14:tracePt t="22173" x="831850" y="5803900"/>
          <p14:tracePt t="22189" x="812800" y="5772150"/>
          <p14:tracePt t="22206" x="787400" y="5746750"/>
          <p14:tracePt t="22223" x="762000" y="5721350"/>
          <p14:tracePt t="22240" x="742950" y="5708650"/>
          <p14:tracePt t="22256" x="704850" y="5702300"/>
          <p14:tracePt t="22273" x="685800" y="5695950"/>
          <p14:tracePt t="22290" x="679450" y="5689600"/>
          <p14:tracePt t="22306" x="673100" y="5683250"/>
          <p14:tracePt t="22322" x="660400" y="5651500"/>
          <p14:tracePt t="22339" x="641350" y="5588000"/>
          <p14:tracePt t="22356" x="603250" y="5492750"/>
          <p14:tracePt t="22372" x="565150" y="5346700"/>
          <p14:tracePt t="22389" x="527050" y="5175250"/>
          <p14:tracePt t="22405" x="463550" y="4902200"/>
          <p14:tracePt t="22422" x="425450" y="4730750"/>
          <p14:tracePt t="22439" x="393700" y="4591050"/>
          <p14:tracePt t="22455" x="387350" y="4470400"/>
          <p14:tracePt t="22472" x="368300" y="4362450"/>
          <p14:tracePt t="22489" x="368300" y="4286250"/>
          <p14:tracePt t="22505" x="368300" y="4260850"/>
          <p14:tracePt t="22522" x="374650" y="4222750"/>
          <p14:tracePt t="22539" x="381000" y="4197350"/>
          <p14:tracePt t="22556" x="393700" y="4152900"/>
          <p14:tracePt t="22572" x="425450" y="4095750"/>
          <p14:tracePt t="22589" x="444500" y="4025900"/>
          <p14:tracePt t="22605" x="457200" y="3981450"/>
          <p14:tracePt t="22622" x="476250" y="3937000"/>
          <p14:tracePt t="22639" x="488950" y="3905250"/>
          <p14:tracePt t="22655" x="508000" y="3879850"/>
          <p14:tracePt t="22672" x="520700" y="3860800"/>
          <p14:tracePt t="22689" x="520700" y="3854450"/>
          <p14:tracePt t="22705" x="527050" y="3848100"/>
          <p14:tracePt t="22722" x="533400" y="3835400"/>
          <p14:tracePt t="22739" x="546100" y="3816350"/>
          <p14:tracePt t="22756" x="558800" y="3810000"/>
          <p14:tracePt t="22772" x="571500" y="3797300"/>
          <p14:tracePt t="22789" x="584200" y="3790950"/>
          <p14:tracePt t="22805" x="584200" y="3784600"/>
          <p14:tracePt t="22822" x="590550" y="3784600"/>
          <p14:tracePt t="22905" x="552450" y="3841750"/>
          <p14:tracePt t="22922" x="520700" y="3924300"/>
          <p14:tracePt t="22939" x="469900" y="4070350"/>
          <p14:tracePt t="22955" x="381000" y="4279900"/>
          <p14:tracePt t="22972" x="209550" y="4610100"/>
          <p14:tracePt t="23471" x="603250" y="6216650"/>
          <p14:tracePt t="23488" x="641350" y="6083300"/>
          <p14:tracePt t="23505" x="673100" y="5981700"/>
          <p14:tracePt t="23521" x="704850" y="5949950"/>
          <p14:tracePt t="23538" x="711200" y="5924550"/>
          <p14:tracePt t="23555" x="723900" y="5905500"/>
          <p14:tracePt t="23571" x="736600" y="5880100"/>
          <p14:tracePt t="23588" x="749300" y="5867400"/>
          <p14:tracePt t="23605" x="768350" y="5829300"/>
          <p14:tracePt t="23621" x="787400" y="5803900"/>
          <p14:tracePt t="23638" x="800100" y="5778500"/>
          <p14:tracePt t="23655" x="800100" y="5772150"/>
          <p14:tracePt t="23749" x="787400" y="5784850"/>
          <p14:tracePt t="23754" x="774700" y="5803900"/>
          <p14:tracePt t="23771" x="742950" y="5842000"/>
          <p14:tracePt t="23788" x="717550" y="5867400"/>
          <p14:tracePt t="23805" x="698500" y="5892800"/>
          <p14:tracePt t="23821" x="698500" y="5911850"/>
          <p14:tracePt t="23838" x="698500" y="5918200"/>
          <p14:tracePt t="23855" x="698500" y="5924550"/>
          <p14:tracePt t="23871" x="711200" y="5924550"/>
          <p14:tracePt t="23888" x="723900" y="5924550"/>
          <p14:tracePt t="23905" x="749300" y="5924550"/>
          <p14:tracePt t="23921" x="787400" y="5892800"/>
          <p14:tracePt t="23937" x="806450" y="5873750"/>
          <p14:tracePt t="23954" x="812800" y="5854700"/>
          <p14:tracePt t="23971" x="812800" y="5848350"/>
          <p14:tracePt t="23988" x="806450" y="5848350"/>
          <p14:tracePt t="24004" x="781050" y="5861050"/>
          <p14:tracePt t="24021" x="742950" y="5905500"/>
          <p14:tracePt t="24037" x="692150" y="5962650"/>
          <p14:tracePt t="24054" x="679450" y="5981700"/>
          <p14:tracePt t="24071" x="679450" y="5988050"/>
          <p14:tracePt t="24104" x="711200" y="5975350"/>
          <p14:tracePt t="24121" x="755650" y="5943600"/>
          <p14:tracePt t="24137" x="781050" y="5918200"/>
          <p14:tracePt t="24154" x="800100" y="5892800"/>
          <p14:tracePt t="24171" x="812800" y="5873750"/>
          <p14:tracePt t="24204" x="812800" y="5867400"/>
          <p14:tracePt t="24237" x="800100" y="5880100"/>
          <p14:tracePt t="24254" x="781050" y="5899150"/>
          <p14:tracePt t="24271" x="762000" y="5911850"/>
          <p14:tracePt t="24337" x="762000" y="5905500"/>
          <p14:tracePt t="24482" x="755650" y="5905500"/>
          <p14:tracePt t="24599" x="755650" y="5899150"/>
          <p14:tracePt t="24637" x="749300" y="5899150"/>
          <p14:tracePt t="24737" x="736600" y="5899150"/>
          <p14:tracePt t="24753" x="711200" y="5899150"/>
          <p14:tracePt t="24770" x="685800" y="5892800"/>
          <p14:tracePt t="24853" x="679450" y="5892800"/>
          <p14:tracePt t="24870" x="673100" y="5892800"/>
          <p14:tracePt t="24887" x="666750" y="5892800"/>
          <p14:tracePt t="24923" x="666750" y="5886450"/>
          <p14:tracePt t="24954" x="660400" y="5880100"/>
          <p14:tracePt t="24970" x="654050" y="5880100"/>
          <p14:tracePt t="25051" x="654050" y="5873750"/>
          <p14:tracePt t="25077" x="654050" y="5867400"/>
          <p14:tracePt t="25201" x="654050" y="5861050"/>
          <p14:tracePt t="25287" x="654050" y="5854700"/>
          <p14:tracePt t="25304" x="660400" y="5854700"/>
          <p14:tracePt t="25320" x="666750" y="5854700"/>
          <p14:tracePt t="25419" x="673100" y="5848350"/>
          <p14:tracePt t="25463" x="679450" y="5842000"/>
          <p14:tracePt t="25486" x="685800" y="5829300"/>
          <p14:tracePt t="25503" x="698500" y="5822950"/>
          <p14:tracePt t="25520" x="711200" y="5822950"/>
          <p14:tracePt t="25536" x="717550" y="5816600"/>
          <p14:tracePt t="36327" x="679450" y="5835650"/>
          <p14:tracePt t="36342" x="609600" y="5861050"/>
          <p14:tracePt t="36359" x="584200" y="5886450"/>
          <p14:tracePt t="36376" x="558800" y="5905500"/>
          <p14:tracePt t="36392" x="520700" y="5930900"/>
          <p14:tracePt t="36409" x="495300" y="5975350"/>
          <p14:tracePt t="36426" x="450850" y="6076950"/>
          <p14:tracePt t="36443" x="438150" y="6121400"/>
          <p14:tracePt t="36459" x="431800" y="6159500"/>
          <p14:tracePt t="36476" x="419100" y="6216650"/>
          <p14:tracePt t="36492" x="412750" y="6286500"/>
          <p14:tracePt t="36509" x="400050" y="6369050"/>
          <p14:tracePt t="36526" x="387350" y="6400800"/>
          <p14:tracePt t="36543" x="381000" y="6419850"/>
          <p14:tracePt t="36609" x="387350" y="6419850"/>
          <p14:tracePt t="36626" x="387350" y="6413500"/>
          <p14:tracePt t="36659" x="406400" y="6413500"/>
          <p14:tracePt t="36675" x="412750" y="6407150"/>
          <p14:tracePt t="36692" x="425450" y="6400800"/>
          <p14:tracePt t="36709" x="431800" y="6388100"/>
          <p14:tracePt t="36726" x="438150" y="6381750"/>
          <p14:tracePt t="36743" x="444500" y="6369050"/>
          <p14:tracePt t="36759" x="450850" y="6362700"/>
          <p14:tracePt t="36776" x="463550" y="6350000"/>
          <p14:tracePt t="36792" x="469900" y="6330950"/>
          <p14:tracePt t="36809" x="482600" y="6324600"/>
          <p14:tracePt t="36876" x="488950" y="6324600"/>
          <p14:tracePt t="36908" x="495300" y="6318250"/>
          <p14:tracePt t="36926" x="514350" y="6299200"/>
          <p14:tracePt t="36942" x="527050" y="6273800"/>
          <p14:tracePt t="36959" x="552450" y="6248400"/>
          <p14:tracePt t="36976" x="558800" y="6242050"/>
          <p14:tracePt t="36992" x="565150" y="6229350"/>
          <p14:tracePt t="37008" x="571500" y="6229350"/>
          <p14:tracePt t="37059" x="571500" y="6216650"/>
          <p14:tracePt t="37075" x="577850" y="6203950"/>
          <p14:tracePt t="37092" x="590550" y="6178550"/>
          <p14:tracePt t="37092" x="590550" y="6165850"/>
          <p14:tracePt t="37108" x="603250" y="6121400"/>
          <p14:tracePt t="37126" x="615950" y="6096000"/>
          <p14:tracePt t="37142" x="622300" y="6064250"/>
          <p14:tracePt t="37159" x="628650" y="6038850"/>
          <p14:tracePt t="37175" x="635000" y="6013450"/>
          <p14:tracePt t="37192" x="635000" y="5994400"/>
          <p14:tracePt t="37208" x="641350" y="5981700"/>
          <p14:tracePt t="37225" x="641350" y="5962650"/>
          <p14:tracePt t="37242" x="647700" y="5943600"/>
          <p14:tracePt t="37259" x="647700" y="5930900"/>
          <p14:tracePt t="37275" x="660400" y="5892800"/>
          <p14:tracePt t="37292" x="666750" y="5880100"/>
          <p14:tracePt t="37308" x="698500" y="5842000"/>
          <p14:tracePt t="37325" x="704850" y="5816600"/>
          <p14:tracePt t="37342" x="717550" y="5784850"/>
          <p14:tracePt t="37359" x="730250" y="5772150"/>
          <p14:tracePt t="37375" x="730250" y="5765800"/>
          <p14:tracePt t="37425" x="730250" y="5759450"/>
          <p14:tracePt t="37549" x="730250" y="5772150"/>
          <p14:tracePt t="37558" x="736600" y="5784850"/>
          <p14:tracePt t="37575" x="742950" y="5797550"/>
          <p14:tracePt t="37591" x="749300" y="5829300"/>
          <p14:tracePt t="37608" x="749300" y="5854700"/>
          <p14:tracePt t="37625" x="749300" y="5899150"/>
          <p14:tracePt t="37641" x="749300" y="5943600"/>
          <p14:tracePt t="37658" x="749300" y="5969000"/>
          <p14:tracePt t="37675" x="749300" y="5988050"/>
          <p14:tracePt t="37691" x="742950" y="6013450"/>
          <p14:tracePt t="37708" x="723900" y="6057900"/>
          <p14:tracePt t="37725" x="679450" y="6146800"/>
          <p14:tracePt t="37741" x="647700" y="6223000"/>
          <p14:tracePt t="37758" x="622300" y="6299200"/>
          <p14:tracePt t="37775" x="590550" y="6350000"/>
          <p14:tracePt t="37791" x="565150" y="6381750"/>
          <p14:tracePt t="37808" x="533400" y="6419850"/>
          <p14:tracePt t="37825" x="508000" y="6445250"/>
          <p14:tracePt t="37841" x="476250" y="6489700"/>
          <p14:tracePt t="38174" x="571500" y="6470650"/>
          <p14:tracePt t="38191" x="584200" y="6457950"/>
          <p14:tracePt t="38296" x="590550" y="6451600"/>
          <p14:tracePt t="38324" x="603250" y="6445250"/>
          <p14:tracePt t="38341" x="628650" y="6407150"/>
          <p14:tracePt t="38357" x="654050" y="6362700"/>
          <p14:tracePt t="38374" x="679450" y="6280150"/>
          <p14:tracePt t="38391" x="698500" y="6172200"/>
          <p14:tracePt t="38408" x="717550" y="6070600"/>
          <p14:tracePt t="38424" x="717550" y="5988050"/>
          <p14:tracePt t="38424" x="717550" y="5956300"/>
          <p14:tracePt t="38440" x="717550" y="5937250"/>
          <p14:tracePt t="38457" x="717550" y="5918200"/>
          <p14:tracePt t="38474" x="717550" y="5911850"/>
          <p14:tracePt t="38511" x="717550" y="5905500"/>
          <p14:tracePt t="38540" x="717550" y="5892800"/>
          <p14:tracePt t="38557" x="717550" y="5880100"/>
          <p14:tracePt t="38574" x="717550" y="5873750"/>
          <p14:tracePt t="38591" x="711200" y="5873750"/>
          <p14:tracePt t="38607" x="698500" y="5873750"/>
          <p14:tracePt t="38624" x="679450" y="5880100"/>
          <p14:tracePt t="38640" x="660400" y="5905500"/>
          <p14:tracePt t="38657" x="647700" y="5937250"/>
          <p14:tracePt t="38674" x="647700" y="5975350"/>
          <p14:tracePt t="38690" x="666750" y="6032500"/>
          <p14:tracePt t="38707" x="685800" y="6057900"/>
          <p14:tracePt t="38724" x="698500" y="6076950"/>
          <p14:tracePt t="38740" x="711200" y="6096000"/>
          <p14:tracePt t="38757" x="730250" y="6121400"/>
          <p14:tracePt t="38774" x="755650" y="6134100"/>
          <p14:tracePt t="38790" x="781050" y="6134100"/>
          <p14:tracePt t="38807" x="812800" y="6134100"/>
          <p14:tracePt t="38824" x="838200" y="6115050"/>
          <p14:tracePt t="38840" x="863600" y="6089650"/>
          <p14:tracePt t="38857" x="876300" y="6064250"/>
          <p14:tracePt t="38874" x="901700" y="6019800"/>
          <p14:tracePt t="38890" x="908050" y="5975350"/>
          <p14:tracePt t="38907" x="914400" y="5930900"/>
          <p14:tracePt t="38924" x="895350" y="5873750"/>
          <p14:tracePt t="38940" x="876300" y="5854700"/>
          <p14:tracePt t="38957" x="850900" y="5848350"/>
          <p14:tracePt t="38974" x="825500" y="5848350"/>
          <p14:tracePt t="38990" x="806450" y="5854700"/>
          <p14:tracePt t="39008" x="781050" y="5886450"/>
          <p14:tracePt t="39023" x="768350" y="5899150"/>
          <p14:tracePt t="39040" x="755650" y="5937250"/>
          <p14:tracePt t="39056" x="742950" y="5956300"/>
          <p14:tracePt t="39074" x="742950" y="5962650"/>
          <p14:tracePt t="39090" x="742950" y="5969000"/>
          <p14:tracePt t="39145" x="749300" y="5962650"/>
          <p14:tracePt t="39156" x="755650" y="5956300"/>
          <p14:tracePt t="39174" x="755650" y="5949950"/>
          <p14:tracePt t="39240" x="800100" y="5949950"/>
          <p14:tracePt t="39256" x="825500" y="5937250"/>
          <p14:tracePt t="39273" x="857250" y="5899150"/>
          <p14:tracePt t="39289" x="889000" y="5803900"/>
          <p14:tracePt t="39307" x="927100" y="5695950"/>
          <p14:tracePt t="39323" x="933450" y="5594350"/>
          <p14:tracePt t="39340" x="927100" y="5499100"/>
          <p14:tracePt t="39342" x="914400" y="5454650"/>
          <p14:tracePt t="39356" x="889000" y="5410200"/>
          <p14:tracePt t="39373" x="844550" y="5397500"/>
          <p14:tracePt t="39389" x="800100" y="5403850"/>
          <p14:tracePt t="39406" x="698500" y="5461000"/>
          <p14:tracePt t="39423" x="584200" y="5581650"/>
          <p14:tracePt t="39440" x="463550" y="5708650"/>
          <p14:tracePt t="39456" x="361950" y="5848350"/>
          <p14:tracePt t="39473" x="298450" y="6000750"/>
          <p14:tracePt t="39489" x="285750" y="6064250"/>
          <p14:tracePt t="39506" x="298450" y="6089650"/>
          <p14:tracePt t="39523" x="330200" y="6096000"/>
          <p14:tracePt t="39539" x="400050" y="6089650"/>
          <p14:tracePt t="39556" x="565150" y="6026150"/>
          <p14:tracePt t="39573" x="666750" y="5956300"/>
          <p14:tracePt t="39589" x="768350" y="5886450"/>
          <p14:tracePt t="39606" x="844550" y="5791200"/>
          <p14:tracePt t="39623" x="876300" y="5708650"/>
          <p14:tracePt t="39641" x="901700" y="5632450"/>
          <p14:tracePt t="39656" x="895350" y="5530850"/>
          <p14:tracePt t="39673" x="863600" y="5492750"/>
          <p14:tracePt t="39689" x="831850" y="5467350"/>
          <p14:tracePt t="39706" x="781050" y="5461000"/>
          <p14:tracePt t="39723" x="685800" y="5461000"/>
          <p14:tracePt t="39739" x="571500" y="5492750"/>
          <p14:tracePt t="39756" x="457200" y="5556250"/>
          <p14:tracePt t="39772" x="349250" y="5721350"/>
          <p14:tracePt t="39789" x="298450" y="5854700"/>
          <p14:tracePt t="39806" x="260350" y="5975350"/>
          <p14:tracePt t="39823" x="260350" y="6007100"/>
          <p14:tracePt t="39840" x="273050" y="6013450"/>
          <p14:tracePt t="39842" x="285750" y="6013450"/>
          <p14:tracePt t="39856" x="304800" y="6007100"/>
          <p14:tracePt t="39873" x="412750" y="5969000"/>
          <p14:tracePt t="39889" x="577850" y="5905500"/>
          <p14:tracePt t="39906" x="641350" y="5854700"/>
          <p14:tracePt t="39923" x="698500" y="5810250"/>
          <p14:tracePt t="39940" x="730250" y="5759450"/>
          <p14:tracePt t="39956" x="749300" y="5708650"/>
          <p14:tracePt t="39972" x="755650" y="5683250"/>
          <p14:tracePt t="39989" x="755650" y="5664200"/>
          <p14:tracePt t="40006" x="736600" y="5657850"/>
          <p14:tracePt t="40022" x="711200" y="5657850"/>
          <p14:tracePt t="40039" x="673100" y="5695950"/>
          <p14:tracePt t="40056" x="635000" y="5772150"/>
          <p14:tracePt t="40072" x="590550" y="5867400"/>
          <p14:tracePt t="40089" x="565150" y="5930900"/>
          <p14:tracePt t="40105" x="565150" y="5969000"/>
          <p14:tracePt t="40123" x="565150" y="5994400"/>
          <p14:tracePt t="40139" x="584200" y="6019800"/>
          <p14:tracePt t="40156" x="609600" y="6032500"/>
          <p14:tracePt t="40172" x="635000" y="6032500"/>
          <p14:tracePt t="40189" x="717550" y="6013450"/>
          <p14:tracePt t="40205" x="768350" y="5981700"/>
          <p14:tracePt t="40222" x="812800" y="5949950"/>
          <p14:tracePt t="40239" x="838200" y="5924550"/>
          <p14:tracePt t="40256" x="857250" y="5899150"/>
          <p14:tracePt t="40272" x="863600" y="5873750"/>
          <p14:tracePt t="40289" x="863600" y="5861050"/>
          <p14:tracePt t="40339" x="844550" y="5886450"/>
          <p14:tracePt t="40356" x="781050" y="5988050"/>
          <p14:tracePt t="40372" x="749300" y="6064250"/>
          <p14:tracePt t="40389" x="736600" y="6089650"/>
          <p14:tracePt t="40405" x="736600" y="6096000"/>
          <p14:tracePt t="40422" x="762000" y="6083300"/>
          <p14:tracePt t="40439" x="825500" y="6051550"/>
          <p14:tracePt t="40456" x="857250" y="6026150"/>
          <p14:tracePt t="40472" x="882650" y="5994400"/>
          <p14:tracePt t="40489" x="889000" y="5969000"/>
          <p14:tracePt t="40505" x="895350" y="5962650"/>
          <p14:tracePt t="40522" x="895350" y="5956300"/>
          <p14:tracePt t="40539" x="895350" y="5949950"/>
          <p14:tracePt t="40751" x="895350" y="5943600"/>
          <p14:tracePt t="41504" x="895350" y="5937250"/>
          <p14:tracePt t="41538" x="895350" y="5930900"/>
          <p14:tracePt t="41675" x="895350" y="5937250"/>
          <p14:tracePt t="41688" x="889000" y="5937250"/>
          <p14:tracePt t="41754" x="889000" y="5943600"/>
          <p14:tracePt t="41771" x="889000" y="5949950"/>
          <p14:tracePt t="41788" x="889000" y="5956300"/>
          <p14:tracePt t="41804" x="889000" y="5962650"/>
          <p14:tracePt t="41821" x="882650" y="5969000"/>
          <p14:tracePt t="41968" x="882650" y="5975350"/>
          <p14:tracePt t="42004" x="876300" y="5981700"/>
          <p14:tracePt t="42021" x="869950" y="6007100"/>
          <p14:tracePt t="42038" x="863600" y="6026150"/>
          <p14:tracePt t="42255" x="863600" y="6019800"/>
          <p14:tracePt t="42273" x="863600" y="6013450"/>
          <p14:tracePt t="42612" x="863600" y="6007100"/>
          <p14:tracePt t="42670" x="857250" y="6007100"/>
          <p14:tracePt t="42686" x="850900" y="6007100"/>
          <p14:tracePt t="42703" x="844550" y="6007100"/>
          <p14:tracePt t="42753" x="844550" y="6000750"/>
          <p14:tracePt t="42773" x="844550" y="5994400"/>
          <p14:tracePt t="42787" x="844550" y="5988050"/>
          <p14:tracePt t="42887" x="844550" y="5981700"/>
          <p14:tracePt t="42903" x="844550" y="5975350"/>
          <p14:tracePt t="42919" x="857250" y="5969000"/>
          <p14:tracePt t="42937" x="869950" y="5956300"/>
          <p14:tracePt t="42953" x="882650" y="5943600"/>
          <p14:tracePt t="42970" x="882650" y="5930900"/>
          <p14:tracePt t="42986" x="895350" y="5918200"/>
          <p14:tracePt t="43003" x="901700" y="5899150"/>
          <p14:tracePt t="43019" x="914400" y="5867400"/>
          <p14:tracePt t="43036" x="914400" y="5842000"/>
          <p14:tracePt t="43053" x="914400" y="5816600"/>
          <p14:tracePt t="43069" x="914400" y="5791200"/>
          <p14:tracePt t="43087" x="914400" y="5765800"/>
          <p14:tracePt t="43103" x="901700" y="5734050"/>
          <p14:tracePt t="43120" x="901700" y="5727700"/>
          <p14:tracePt t="43239" x="895350" y="5727700"/>
          <p14:tracePt t="43286" x="889000" y="5734050"/>
          <p14:tracePt t="43303" x="889000" y="5740400"/>
          <p14:tracePt t="43436" x="889000" y="5734050"/>
          <p14:tracePt t="43453" x="920750" y="5702300"/>
          <p14:tracePt t="43469" x="933450" y="5676900"/>
          <p14:tracePt t="43486" x="958850" y="5657850"/>
          <p14:tracePt t="43503" x="990600" y="5626100"/>
          <p14:tracePt t="43519" x="1016000" y="5588000"/>
          <p14:tracePt t="43536" x="1047750" y="5530850"/>
          <p14:tracePt t="43536" x="1066800" y="5486400"/>
          <p14:tracePt t="43552" x="1092200" y="5378450"/>
          <p14:tracePt t="43569" x="1130300" y="5264150"/>
          <p14:tracePt t="43586" x="1162050" y="5156200"/>
          <p14:tracePt t="43602" x="1200150" y="5035550"/>
          <p14:tracePt t="43619" x="1238250" y="4940300"/>
          <p14:tracePt t="43636" x="1257300" y="4895850"/>
          <p14:tracePt t="43652" x="1295400" y="4819650"/>
          <p14:tracePt t="43669" x="1327150" y="4756150"/>
          <p14:tracePt t="43685" x="1358900" y="4718050"/>
          <p14:tracePt t="43702" x="1384300" y="4660900"/>
          <p14:tracePt t="43719" x="1416050" y="4622800"/>
          <p14:tracePt t="43736" x="1441450" y="4584700"/>
          <p14:tracePt t="43752" x="1485900" y="4514850"/>
          <p14:tracePt t="43769" x="1517650" y="4438650"/>
          <p14:tracePt t="43786" x="1549400" y="4362450"/>
          <p14:tracePt t="43802" x="1581150" y="4298950"/>
          <p14:tracePt t="43819" x="1612900" y="4254500"/>
          <p14:tracePt t="43836" x="1638300" y="4229100"/>
          <p14:tracePt t="43852" x="1657350" y="4203700"/>
          <p14:tracePt t="43869" x="1695450" y="4152900"/>
          <p14:tracePt t="43886" x="1695450" y="4133850"/>
          <p14:tracePt t="43902" x="1701800" y="4108450"/>
          <p14:tracePt t="43919" x="1701800" y="4102100"/>
          <p14:tracePt t="43952" x="1695450" y="4102100"/>
          <p14:tracePt t="43969" x="1657350" y="4095750"/>
          <p14:tracePt t="43986" x="1631950" y="4095750"/>
          <p14:tracePt t="44002" x="1600200" y="4095750"/>
          <p14:tracePt t="44018" x="1568450" y="4095750"/>
          <p14:tracePt t="44036" x="1524000" y="4108450"/>
          <p14:tracePt t="44052" x="1473200" y="4140200"/>
          <p14:tracePt t="44069" x="1422400" y="4184650"/>
          <p14:tracePt t="44086" x="1377950" y="4235450"/>
          <p14:tracePt t="44102" x="1358900" y="4260850"/>
          <p14:tracePt t="44118" x="1358900" y="4286250"/>
          <p14:tracePt t="44136" x="1358900" y="4305300"/>
          <p14:tracePt t="44202" x="1371600" y="4305300"/>
          <p14:tracePt t="44218" x="1422400" y="4298950"/>
          <p14:tracePt t="44236" x="1485900" y="4267200"/>
          <p14:tracePt t="44252" x="1549400" y="4235450"/>
          <p14:tracePt t="44268" x="1581150" y="4210050"/>
          <p14:tracePt t="44285" x="1600200" y="4191000"/>
          <p14:tracePt t="44301" x="1600200" y="4171950"/>
          <p14:tracePt t="44318" x="1600200" y="4159250"/>
          <p14:tracePt t="44335" x="1555750" y="4152900"/>
          <p14:tracePt t="44352" x="1447800" y="4152900"/>
          <p14:tracePt t="44368" x="1352550" y="4165600"/>
          <p14:tracePt t="44370" x="1327150" y="4171950"/>
          <p14:tracePt t="44385" x="1295400" y="4184650"/>
          <p14:tracePt t="44402" x="1270000" y="4216400"/>
          <p14:tracePt t="44418" x="1244600" y="4267200"/>
          <p14:tracePt t="44435" x="1250950" y="4292600"/>
          <p14:tracePt t="44452" x="1257300" y="4298950"/>
          <p14:tracePt t="44502" x="1263650" y="4298950"/>
          <p14:tracePt t="44519" x="1276350" y="4292600"/>
          <p14:tracePt t="44535" x="1289050" y="4279900"/>
          <p14:tracePt t="44552" x="1289050" y="4273550"/>
          <p14:tracePt t="44589" x="1295400" y="4273550"/>
          <p14:tracePt t="44601" x="1301750" y="4267200"/>
          <p14:tracePt t="44705" x="1301750" y="4260850"/>
          <p14:tracePt t="44718" x="1301750" y="4254500"/>
          <p14:tracePt t="44734" x="1295400" y="4254500"/>
          <p14:tracePt t="44751" x="1270000" y="4241800"/>
          <p14:tracePt t="44768" x="1225550" y="4235450"/>
          <p14:tracePt t="44785" x="1136650" y="4235450"/>
          <p14:tracePt t="44801" x="1041400" y="4248150"/>
          <p14:tracePt t="44818" x="939800" y="4260850"/>
          <p14:tracePt t="44835" x="844550" y="4273550"/>
          <p14:tracePt t="44851" x="736600" y="4286250"/>
          <p14:tracePt t="44868" x="692150" y="4292600"/>
          <p14:tracePt t="44885" x="654050" y="4298950"/>
          <p14:tracePt t="44901" x="628650" y="4305300"/>
          <p14:tracePt t="44918" x="609600" y="4311650"/>
          <p14:tracePt t="44934" x="590550" y="4318000"/>
          <p14:tracePt t="44951" x="571500" y="4318000"/>
          <p14:tracePt t="44968" x="565150" y="4318000"/>
          <p14:tracePt t="45132" x="571500" y="4318000"/>
          <p14:tracePt t="45174" x="577850" y="4318000"/>
          <p14:tracePt t="45201" x="590550" y="4318000"/>
          <p14:tracePt t="45217" x="596900" y="4318000"/>
          <p14:tracePt t="45234" x="603250" y="4311650"/>
          <p14:tracePt t="45268" x="603250" y="4305300"/>
          <p14:tracePt t="45285" x="603250" y="4298950"/>
          <p14:tracePt t="45394" x="609600" y="4298950"/>
          <p14:tracePt t="45417" x="622300" y="4292600"/>
          <p14:tracePt t="45434" x="647700" y="4286250"/>
          <p14:tracePt t="45451" x="673100" y="4279900"/>
          <p14:tracePt t="45468" x="711200" y="4279900"/>
          <p14:tracePt t="45468" x="749300" y="4273550"/>
          <p14:tracePt t="45484" x="793750" y="4273550"/>
          <p14:tracePt t="45501" x="914400" y="4273550"/>
          <p14:tracePt t="45517" x="946150" y="4279900"/>
          <p14:tracePt t="45534" x="971550" y="4286250"/>
          <p14:tracePt t="45551" x="1003300" y="4298950"/>
          <p14:tracePt t="45568" x="1022350" y="4305300"/>
          <p14:tracePt t="45584" x="1041400" y="4305300"/>
          <p14:tracePt t="45601" x="1060450" y="4305300"/>
          <p14:tracePt t="45617" x="1085850" y="4292600"/>
          <p14:tracePt t="45634" x="1117600" y="4273550"/>
          <p14:tracePt t="45650" x="1143000" y="4248150"/>
          <p14:tracePt t="45667" x="1162050" y="4235450"/>
          <p14:tracePt t="45684" x="1168400" y="4235450"/>
          <p14:tracePt t="45725" x="1155700" y="4248150"/>
          <p14:tracePt t="45733" x="1149350" y="4248150"/>
          <p14:tracePt t="45750" x="1117600" y="4279900"/>
          <p14:tracePt t="45767" x="1073150" y="4305300"/>
          <p14:tracePt t="45784" x="1041400" y="4324350"/>
          <p14:tracePt t="45800" x="996950" y="4356100"/>
          <p14:tracePt t="45817" x="977900" y="4368800"/>
          <p14:tracePt t="45834" x="971550" y="4381500"/>
          <p14:tracePt t="45850" x="958850" y="4387850"/>
          <p14:tracePt t="45867" x="958850" y="4394200"/>
          <p14:tracePt t="46017" x="958850" y="4400550"/>
          <p14:tracePt t="46084" x="965200" y="4400550"/>
          <p14:tracePt t="46100" x="971550" y="4400550"/>
          <p14:tracePt t="46191" x="977900" y="4394200"/>
          <p14:tracePt t="46200" x="996950" y="4387850"/>
          <p14:tracePt t="46216" x="1022350" y="4368800"/>
          <p14:tracePt t="46233" x="1047750" y="4349750"/>
          <p14:tracePt t="46250" x="1079500" y="4318000"/>
          <p14:tracePt t="46266" x="1174750" y="4286250"/>
          <p14:tracePt t="46283" x="1308100" y="4254500"/>
          <p14:tracePt t="46300" x="1422400" y="4241800"/>
          <p14:tracePt t="46317" x="1460500" y="4235450"/>
          <p14:tracePt t="46333" x="1485900" y="4229100"/>
          <p14:tracePt t="46349" x="1492250" y="4210050"/>
          <p14:tracePt t="46366" x="1511300" y="4191000"/>
          <p14:tracePt t="46383" x="1530350" y="4165600"/>
          <p14:tracePt t="46400" x="1555750" y="4140200"/>
          <p14:tracePt t="46401" x="1562100" y="4127500"/>
          <p14:tracePt t="46417" x="1574800" y="4102100"/>
          <p14:tracePt t="46433" x="1581150" y="4083050"/>
          <p14:tracePt t="46450" x="1581150" y="4064000"/>
          <p14:tracePt t="46466" x="1568450" y="4044950"/>
          <p14:tracePt t="46483" x="1536700" y="4025900"/>
          <p14:tracePt t="46500" x="1492250" y="3994150"/>
          <p14:tracePt t="46516" x="1422400" y="3962400"/>
          <p14:tracePt t="46533" x="1397000" y="3956050"/>
          <p14:tracePt t="46549" x="1371600" y="3956050"/>
          <p14:tracePt t="46566" x="1327150" y="3987800"/>
          <p14:tracePt t="46583" x="1263650" y="4051300"/>
          <p14:tracePt t="46600" x="1206500" y="4140200"/>
          <p14:tracePt t="46616" x="1155700" y="4216400"/>
          <p14:tracePt t="46633" x="1143000" y="4241800"/>
          <p14:tracePt t="46649" x="1143000" y="4260850"/>
          <p14:tracePt t="46683" x="1162050" y="4260850"/>
          <p14:tracePt t="46699" x="1174750" y="4260850"/>
          <p14:tracePt t="46716" x="1181100" y="4248150"/>
          <p14:tracePt t="46733" x="1200150" y="4229100"/>
          <p14:tracePt t="46750" x="1212850" y="4222750"/>
          <p14:tracePt t="46766" x="1219200" y="4222750"/>
          <p14:tracePt t="46783" x="1219200" y="4241800"/>
          <p14:tracePt t="46800" x="1181100" y="4362450"/>
          <p14:tracePt t="46816" x="1104900" y="4521200"/>
          <p14:tracePt t="46833" x="984250" y="4787900"/>
          <p14:tracePt t="46849" x="946150" y="4972050"/>
          <p14:tracePt t="46866" x="914400" y="5168900"/>
          <p14:tracePt t="46883" x="914400" y="5321300"/>
          <p14:tracePt t="46900" x="933450" y="5473700"/>
          <p14:tracePt t="46916" x="971550" y="5607050"/>
          <p14:tracePt t="46933" x="1028700" y="5772150"/>
          <p14:tracePt t="46949" x="1066800" y="5842000"/>
          <p14:tracePt t="46966" x="1098550" y="5867400"/>
          <p14:tracePt t="46983" x="1130300" y="5892800"/>
          <p14:tracePt t="47000" x="1162050" y="5924550"/>
          <p14:tracePt t="47016" x="1187450" y="5949950"/>
          <p14:tracePt t="47032" x="1212850" y="5969000"/>
          <p14:tracePt t="47049" x="1219200" y="5975350"/>
          <p14:tracePt t="47066" x="1244600" y="5975350"/>
          <p14:tracePt t="47083" x="1270000" y="5975350"/>
          <p14:tracePt t="47099" x="1301750" y="5943600"/>
          <p14:tracePt t="47116" x="1339850" y="5918200"/>
          <p14:tracePt t="47133" x="1365250" y="5886450"/>
          <p14:tracePt t="47149" x="1377950" y="5861050"/>
          <p14:tracePt t="47216" x="1371600" y="5867400"/>
          <p14:tracePt t="47232" x="1352550" y="5905500"/>
          <p14:tracePt t="47249" x="1333500" y="5943600"/>
          <p14:tracePt t="47265" x="1320800" y="5969000"/>
          <p14:tracePt t="47283" x="1314450" y="5988050"/>
          <p14:tracePt t="47299" x="1308100" y="6000750"/>
          <p14:tracePt t="47316" x="1301750" y="6007100"/>
          <p14:tracePt t="47332" x="1295400" y="6026150"/>
          <p14:tracePt t="47485" x="1295400" y="6019800"/>
          <p14:tracePt t="47515" x="1289050" y="6019800"/>
          <p14:tracePt t="47602" x="1289050" y="6013450"/>
          <p14:tracePt t="47682" x="1282700" y="6013450"/>
          <p14:tracePt t="47698" x="1276350" y="6007100"/>
          <p14:tracePt t="47798" x="1270000" y="6000750"/>
          <p14:tracePt t="47815" x="1270000" y="5994400"/>
          <p14:tracePt t="47832" x="1270000" y="5988050"/>
          <p14:tracePt t="48196" x="1270000" y="5981700"/>
          <p14:tracePt t="48297" x="1276350" y="5981700"/>
          <p14:tracePt t="48321" x="1282700" y="5981700"/>
          <p14:tracePt t="48348" x="1282700" y="5975350"/>
          <p14:tracePt t="77978" x="1282700" y="5969000"/>
          <p14:tracePt t="78003" x="1257300" y="5962650"/>
          <p14:tracePt t="78020" x="1085850" y="5975350"/>
          <p14:tracePt t="78037" x="933450" y="6057900"/>
          <p14:tracePt t="78053" x="781050" y="6191250"/>
          <p14:tracePt t="78070" x="673100" y="6311900"/>
          <p14:tracePt t="78087" x="603250" y="6419850"/>
          <p14:tracePt t="78104" x="584200" y="6457950"/>
          <p14:tracePt t="78120" x="577850" y="6483350"/>
          <p14:tracePt t="78387" x="1098550" y="6432550"/>
          <p14:tracePt t="78403" x="1117600" y="6388100"/>
          <p14:tracePt t="78419" x="1136650" y="6330950"/>
          <p14:tracePt t="78437" x="1136650" y="6254750"/>
          <p14:tracePt t="78453" x="1104900" y="6153150"/>
          <p14:tracePt t="78469" x="1098550" y="6089650"/>
          <p14:tracePt t="78486" x="1092200" y="6076950"/>
          <p14:tracePt t="78527" x="1085850" y="6076950"/>
          <p14:tracePt t="78553" x="1066800" y="6108700"/>
          <p14:tracePt t="78569" x="1060450" y="6127750"/>
          <p14:tracePt t="78586" x="1060450" y="6140450"/>
          <p14:tracePt t="78602" x="1060450" y="6153150"/>
          <p14:tracePt t="78636" x="1066800" y="6153150"/>
          <p14:tracePt t="78653" x="1085850" y="6153150"/>
          <p14:tracePt t="78669" x="1098550" y="6153150"/>
          <p14:tracePt t="78703" x="1104900" y="6140450"/>
          <p14:tracePt t="78719" x="1111250" y="6134100"/>
          <p14:tracePt t="78753" x="1117600" y="6121400"/>
          <p14:tracePt t="78903" x="1111250" y="6134100"/>
          <p14:tracePt t="78919" x="1092200" y="6153150"/>
          <p14:tracePt t="78936" x="1085850" y="6165850"/>
          <p14:tracePt t="78986" x="1079500" y="6165850"/>
          <p14:tracePt t="79020" x="1079500" y="6172200"/>
          <p14:tracePt t="79123" x="1079500" y="6159500"/>
          <p14:tracePt t="79136" x="1079500" y="6121400"/>
          <p14:tracePt t="79152" x="1073150" y="5988050"/>
          <p14:tracePt t="79169" x="1073150" y="5886450"/>
          <p14:tracePt t="79186" x="1079500" y="5778500"/>
          <p14:tracePt t="79202" x="1098550" y="5708650"/>
          <p14:tracePt t="79219" x="1130300" y="5645150"/>
          <p14:tracePt t="79235" x="1162050" y="5619750"/>
          <p14:tracePt t="79252" x="1187450" y="5575300"/>
          <p14:tracePt t="79269" x="1225550" y="5511800"/>
          <p14:tracePt t="79286" x="1250950" y="5473700"/>
          <p14:tracePt t="79302" x="1270000" y="5435600"/>
          <p14:tracePt t="79319" x="1295400" y="5410200"/>
          <p14:tracePt t="79335" x="1314450" y="5378450"/>
          <p14:tracePt t="79352" x="1327150" y="5353050"/>
          <p14:tracePt t="79369" x="1339850" y="5314950"/>
          <p14:tracePt t="79385" x="1346200" y="5302250"/>
          <p14:tracePt t="79402" x="1352550" y="5289550"/>
          <p14:tracePt t="79419" x="1352550" y="5283200"/>
          <p14:tracePt t="79436" x="1352550" y="5276850"/>
          <p14:tracePt t="79452" x="1358900" y="5270500"/>
          <p14:tracePt t="79469" x="1371600" y="5264150"/>
          <p14:tracePt t="79485" x="1390650" y="5245100"/>
          <p14:tracePt t="79502" x="1416050" y="5213350"/>
          <p14:tracePt t="79519" x="1447800" y="5200650"/>
          <p14:tracePt t="79535" x="1466850" y="5194300"/>
          <p14:tracePt t="79552" x="1492250" y="5194300"/>
          <p14:tracePt t="79569" x="1498600" y="5194300"/>
          <p14:tracePt t="79585" x="1524000" y="5200650"/>
          <p14:tracePt t="79602" x="1543050" y="5207000"/>
          <p14:tracePt t="79619" x="1581150" y="5226050"/>
          <p14:tracePt t="79635" x="1593850" y="5232400"/>
          <p14:tracePt t="79652" x="1631950" y="5257800"/>
          <p14:tracePt t="79668" x="1657350" y="5270500"/>
          <p14:tracePt t="79685" x="1689100" y="5283200"/>
          <p14:tracePt t="79702" x="1714500" y="5302250"/>
          <p14:tracePt t="79719" x="1752600" y="5340350"/>
          <p14:tracePt t="79735" x="1765300" y="5353050"/>
          <p14:tracePt t="79752" x="1790700" y="5365750"/>
          <p14:tracePt t="79768" x="1835150" y="5397500"/>
          <p14:tracePt t="79785" x="1860550" y="5422900"/>
          <p14:tracePt t="79802" x="1885950" y="5448300"/>
          <p14:tracePt t="79818" x="1911350" y="5473700"/>
          <p14:tracePt t="79835" x="1943100" y="5505450"/>
          <p14:tracePt t="79851" x="1955800" y="5530850"/>
          <p14:tracePt t="79852" x="1962150" y="5543550"/>
          <p14:tracePt t="79868" x="1962150" y="5556250"/>
          <p14:tracePt t="79885" x="1962150" y="5594350"/>
          <p14:tracePt t="79901" x="1962150" y="5613400"/>
          <p14:tracePt t="79918" x="1962150" y="5632450"/>
          <p14:tracePt t="79935" x="1949450" y="5645150"/>
          <p14:tracePt t="79951" x="1936750" y="5664200"/>
          <p14:tracePt t="79968" x="1905000" y="5695950"/>
          <p14:tracePt t="79985" x="1885950" y="5708650"/>
          <p14:tracePt t="80001" x="1860550" y="5715000"/>
          <p14:tracePt t="80018" x="1835150" y="5721350"/>
          <p14:tracePt t="80035" x="1816100" y="5721350"/>
          <p14:tracePt t="80051" x="1790700" y="5721350"/>
          <p14:tracePt t="80068" x="1752600" y="5715000"/>
          <p14:tracePt t="80085" x="1727200" y="5702300"/>
          <p14:tracePt t="80101" x="1701800" y="5683250"/>
          <p14:tracePt t="80118" x="1670050" y="5664200"/>
          <p14:tracePt t="80135" x="1644650" y="5638800"/>
          <p14:tracePt t="80151" x="1619250" y="5613400"/>
          <p14:tracePt t="80168" x="1600200" y="5575300"/>
          <p14:tracePt t="80185" x="1581150" y="5530850"/>
          <p14:tracePt t="80201" x="1574800" y="5505450"/>
          <p14:tracePt t="80218" x="1574800" y="5480050"/>
          <p14:tracePt t="80235" x="1568450" y="5454650"/>
          <p14:tracePt t="80251" x="1568450" y="5448300"/>
          <p14:tracePt t="80433" x="1568450" y="5454650"/>
          <p14:tracePt t="80451" x="1568450" y="5467350"/>
          <p14:tracePt t="80468" x="1562100" y="5467350"/>
          <p14:tracePt t="80501" x="1555750" y="5480050"/>
          <p14:tracePt t="80518" x="1549400" y="5486400"/>
          <p14:tracePt t="80534" x="1549400" y="5492750"/>
          <p14:tracePt t="80551" x="1543050" y="5505450"/>
          <p14:tracePt t="80568" x="1536700" y="5511800"/>
          <p14:tracePt t="80667" x="1536700" y="5518150"/>
          <p14:tracePt t="80701" x="1530350" y="5518150"/>
          <p14:tracePt t="80839" x="1530350" y="5524500"/>
          <p14:tracePt t="80907" x="1530350" y="5518150"/>
          <p14:tracePt t="80918" x="1530350" y="5511800"/>
          <p14:tracePt t="80934" x="1530350" y="5492750"/>
          <p14:tracePt t="80951" x="1530350" y="5473700"/>
          <p14:tracePt t="80967" x="1530350" y="5467350"/>
          <p14:tracePt t="80970" x="1530350" y="5461000"/>
          <p14:tracePt t="80984" x="1530350" y="5454650"/>
          <p14:tracePt t="81000" x="1530350" y="5448300"/>
          <p14:tracePt t="81213" x="1530350" y="5441950"/>
          <p14:tracePt t="81234" x="1536700" y="5435600"/>
          <p14:tracePt t="81250" x="1543050" y="5435600"/>
          <p14:tracePt t="81267" x="1555750" y="5422900"/>
          <p14:tracePt t="81284" x="1574800" y="5403850"/>
          <p14:tracePt t="81300" x="1587500" y="5384800"/>
          <p14:tracePt t="81317" x="1606550" y="5372100"/>
          <p14:tracePt t="81334" x="1625600" y="5353050"/>
          <p14:tracePt t="81350" x="1631950" y="5353050"/>
          <p14:tracePt t="81417" x="1644650" y="5353050"/>
          <p14:tracePt t="81434" x="1651000" y="5353050"/>
          <p14:tracePt t="81450" x="1676400" y="5346700"/>
          <p14:tracePt t="81467" x="1714500" y="5327650"/>
          <p14:tracePt t="81484" x="1739900" y="5321300"/>
          <p14:tracePt t="81500" x="1758950" y="5314950"/>
          <p14:tracePt t="81517" x="1771650" y="5308600"/>
          <p14:tracePt t="81534" x="1797050" y="5308600"/>
          <p14:tracePt t="81550" x="1809750" y="5308600"/>
          <p14:tracePt t="81567" x="1835150" y="5308600"/>
          <p14:tracePt t="81583" x="1854200" y="5308600"/>
          <p14:tracePt t="81600" x="1879600" y="5308600"/>
          <p14:tracePt t="81616" x="1885950" y="5308600"/>
          <p14:tracePt t="81633" x="1911350" y="5314950"/>
          <p14:tracePt t="81650" x="1930400" y="5321300"/>
          <p14:tracePt t="81667" x="1955800" y="5334000"/>
          <p14:tracePt t="81683" x="1968500" y="5346700"/>
          <p14:tracePt t="81700" x="1981200" y="5365750"/>
          <p14:tracePt t="81716" x="2000250" y="5391150"/>
          <p14:tracePt t="81733" x="2019300" y="5416550"/>
          <p14:tracePt t="81750" x="2032000" y="5441950"/>
          <p14:tracePt t="81767" x="2038350" y="5473700"/>
          <p14:tracePt t="81783" x="2038350" y="5480050"/>
          <p14:tracePt t="81800" x="2044700" y="5499100"/>
          <p14:tracePt t="81816" x="2044700" y="5524500"/>
          <p14:tracePt t="81833" x="2044700" y="5549900"/>
          <p14:tracePt t="81850" x="2032000" y="5568950"/>
          <p14:tracePt t="81867" x="2019300" y="5594350"/>
          <p14:tracePt t="81883" x="2012950" y="5613400"/>
          <p14:tracePt t="81899" x="1987550" y="5638800"/>
          <p14:tracePt t="81916" x="1962150" y="5657850"/>
          <p14:tracePt t="81933" x="1936750" y="5676900"/>
          <p14:tracePt t="81949" x="1911350" y="5695950"/>
          <p14:tracePt t="81967" x="1885950" y="5708650"/>
          <p14:tracePt t="81983" x="1860550" y="5708650"/>
          <p14:tracePt t="82000" x="1841500" y="5708650"/>
          <p14:tracePt t="82016" x="1822450" y="5708650"/>
          <p14:tracePt t="82033" x="1803400" y="5695950"/>
          <p14:tracePt t="82049" x="1778000" y="5670550"/>
          <p14:tracePt t="82066" x="1758950" y="5645150"/>
          <p14:tracePt t="82083" x="1727200" y="5613400"/>
          <p14:tracePt t="82099" x="1708150" y="5588000"/>
          <p14:tracePt t="82116" x="1701800" y="5549900"/>
          <p14:tracePt t="82133" x="1695450" y="5537200"/>
          <p14:tracePt t="82149" x="1689100" y="5518150"/>
          <p14:tracePt t="82166" x="1689100" y="5492750"/>
          <p14:tracePt t="82183" x="1689100" y="5467350"/>
          <p14:tracePt t="82199" x="1689100" y="5441950"/>
          <p14:tracePt t="82216" x="1695450" y="5410200"/>
          <p14:tracePt t="82233" x="1708150" y="5397500"/>
          <p14:tracePt t="82249" x="1727200" y="5372100"/>
          <p14:tracePt t="82266" x="1752600" y="5340350"/>
          <p14:tracePt t="82283" x="1778000" y="5314950"/>
          <p14:tracePt t="82300" x="1803400" y="5289550"/>
          <p14:tracePt t="82316" x="1841500" y="5257800"/>
          <p14:tracePt t="82333" x="1866900" y="5238750"/>
          <p14:tracePt t="82349" x="1892300" y="5232400"/>
          <p14:tracePt t="82366" x="1917700" y="5232400"/>
          <p14:tracePt t="82383" x="1949450" y="5232400"/>
          <p14:tracePt t="82399" x="1993900" y="5238750"/>
          <p14:tracePt t="82416" x="2019300" y="5251450"/>
          <p14:tracePt t="82432" x="2044700" y="5257800"/>
          <p14:tracePt t="82449" x="2051050" y="5264150"/>
          <p14:tracePt t="82465" x="2057400" y="5276850"/>
          <p14:tracePt t="82483" x="2070100" y="5295900"/>
          <p14:tracePt t="82499" x="2082800" y="5321300"/>
          <p14:tracePt t="82516" x="2089150" y="5346700"/>
          <p14:tracePt t="82517" x="2095500" y="5365750"/>
          <p14:tracePt t="82533" x="2101850" y="5384800"/>
          <p14:tracePt t="82549" x="2101850" y="5448300"/>
          <p14:tracePt t="82565" x="2101850" y="5492750"/>
          <p14:tracePt t="82583" x="2089150" y="5518150"/>
          <p14:tracePt t="82599" x="2082800" y="5543550"/>
          <p14:tracePt t="82615" x="2082800" y="5549900"/>
          <p14:tracePt t="82633" x="2082800" y="5556250"/>
          <p14:tracePt t="82649" x="2076450" y="5568950"/>
          <p14:tracePt t="82665" x="2070100" y="5588000"/>
          <p14:tracePt t="82683" x="2063750" y="5594350"/>
          <p14:tracePt t="82699" x="2063750" y="5607050"/>
          <p14:tracePt t="82715" x="2051050" y="5613400"/>
          <p14:tracePt t="82733" x="2044700" y="5619750"/>
          <p14:tracePt t="82749" x="2038350" y="5626100"/>
          <p14:tracePt t="82766" x="2025650" y="5626100"/>
          <p14:tracePt t="82782" x="2019300" y="5626100"/>
          <p14:tracePt t="82799" x="1993900" y="5632450"/>
          <p14:tracePt t="82815" x="1968500" y="5638800"/>
          <p14:tracePt t="82832" x="1930400" y="5645150"/>
          <p14:tracePt t="82849" x="1911350" y="5645150"/>
          <p14:tracePt t="82866" x="1898650" y="5645150"/>
          <p14:tracePt t="82882" x="1892300" y="5645150"/>
          <p14:tracePt t="82915" x="1885950" y="5645150"/>
          <p14:tracePt t="82932" x="1873250" y="5632450"/>
          <p14:tracePt t="82949" x="1866900" y="5626100"/>
          <p14:tracePt t="82966" x="1866900" y="5619750"/>
          <p14:tracePt t="82999" x="1854200" y="5613400"/>
          <p14:tracePt t="83015" x="1847850" y="5600700"/>
          <p14:tracePt t="83032" x="1841500" y="5594350"/>
          <p14:tracePt t="83049" x="1841500" y="5588000"/>
          <p14:tracePt t="83159" x="1841500" y="5581650"/>
          <p14:tracePt t="83186" x="1835150" y="5575300"/>
          <p14:tracePt t="83218" x="1835150" y="5568950"/>
          <p14:tracePt t="83231" x="1835150" y="5562600"/>
          <p14:tracePt t="83248" x="1847850" y="5518150"/>
          <p14:tracePt t="83265" x="1879600" y="5480050"/>
          <p14:tracePt t="83282" x="1905000" y="5435600"/>
          <p14:tracePt t="83298" x="1936750" y="5403850"/>
          <p14:tracePt t="83315" x="1962150" y="5378450"/>
          <p14:tracePt t="83332" x="1981200" y="5359400"/>
          <p14:tracePt t="83348" x="2000250" y="5346700"/>
          <p14:tracePt t="83365" x="2025650" y="5346700"/>
          <p14:tracePt t="83382" x="2057400" y="5372100"/>
          <p14:tracePt t="83398" x="2089150" y="5403850"/>
          <p14:tracePt t="83415" x="2114550" y="5435600"/>
          <p14:tracePt t="83432" x="2139950" y="5467350"/>
          <p14:tracePt t="83448" x="2159000" y="5518150"/>
          <p14:tracePt t="83465" x="2159000" y="5543550"/>
          <p14:tracePt t="83482" x="2159000" y="5568950"/>
          <p14:tracePt t="83498" x="2159000" y="5588000"/>
          <p14:tracePt t="83515" x="2159000" y="5600700"/>
          <p14:tracePt t="83532" x="2159000" y="5607050"/>
          <p14:tracePt t="83548" x="2159000" y="5613400"/>
          <p14:tracePt t="83623" x="2152650" y="5613400"/>
          <p14:tracePt t="83725" x="2146300" y="5613400"/>
          <p14:tracePt t="83734" x="2139950" y="5619750"/>
          <p14:tracePt t="83748" x="2139950" y="5626100"/>
          <p14:tracePt t="83815" x="2133600" y="5626100"/>
          <p14:tracePt t="83915" x="2133600" y="5613400"/>
          <p14:tracePt t="83931" x="2133600" y="5607050"/>
          <p14:tracePt t="83947" x="2133600" y="5588000"/>
          <p14:tracePt t="83965" x="2133600" y="5581650"/>
          <p14:tracePt t="83981" x="2127250" y="5575300"/>
          <p14:tracePt t="83998" x="2127250" y="5568950"/>
          <p14:tracePt t="83998" x="2127250" y="5562600"/>
          <p14:tracePt t="84014" x="2120900" y="5549900"/>
          <p14:tracePt t="84031" x="2108200" y="5543550"/>
          <p14:tracePt t="84047" x="2082800" y="5524500"/>
          <p14:tracePt t="84064" x="2057400" y="5511800"/>
          <p14:tracePt t="84081" x="2032000" y="5499100"/>
          <p14:tracePt t="84098" x="2019300" y="5492750"/>
          <p14:tracePt t="84114" x="1981200" y="5486400"/>
          <p14:tracePt t="84131" x="1936750" y="5480050"/>
          <p14:tracePt t="84147" x="1905000" y="5473700"/>
          <p14:tracePt t="84164" x="1873250" y="5473700"/>
          <p14:tracePt t="84181" x="1835150" y="5473700"/>
          <p14:tracePt t="84198" x="1822450" y="5473700"/>
          <p14:tracePt t="84214" x="1784350" y="5492750"/>
          <p14:tracePt t="84231" x="1739900" y="5518150"/>
          <p14:tracePt t="84248" x="1708150" y="5543550"/>
          <p14:tracePt t="84264" x="1676400" y="5568950"/>
          <p14:tracePt t="84281" x="1651000" y="5594350"/>
          <p14:tracePt t="84298" x="1625600" y="5613400"/>
          <p14:tracePt t="84314" x="1587500" y="5645150"/>
          <p14:tracePt t="84331" x="1555750" y="5670550"/>
          <p14:tracePt t="84347" x="1530350" y="5695950"/>
          <p14:tracePt t="84364" x="1504950" y="5721350"/>
          <p14:tracePt t="84380" x="1479550" y="5753100"/>
          <p14:tracePt t="84398" x="1454150" y="5778500"/>
          <p14:tracePt t="84414" x="1441450" y="5803900"/>
          <p14:tracePt t="84431" x="1435100" y="5842000"/>
          <p14:tracePt t="84447" x="1435100" y="5867400"/>
          <p14:tracePt t="84464" x="1435100" y="5880100"/>
          <p14:tracePt t="84480" x="1435100" y="5905500"/>
          <p14:tracePt t="84498" x="1435100" y="5937250"/>
          <p14:tracePt t="84514" x="1435100" y="5969000"/>
          <p14:tracePt t="84517" x="1454150" y="5994400"/>
          <p14:tracePt t="84531" x="1479550" y="6019800"/>
          <p14:tracePt t="84547" x="1504950" y="6032500"/>
          <p14:tracePt t="84564" x="1530350" y="6045200"/>
          <p14:tracePt t="84580" x="1555750" y="6045200"/>
          <p14:tracePt t="84598" x="1581150" y="6045200"/>
          <p14:tracePt t="84614" x="1606550" y="6045200"/>
          <p14:tracePt t="84630" x="1638300" y="6013450"/>
          <p14:tracePt t="84647" x="1663700" y="5988050"/>
          <p14:tracePt t="84664" x="1682750" y="5962650"/>
          <p14:tracePt t="84680" x="1708150" y="5937250"/>
          <p14:tracePt t="84697" x="1720850" y="5899150"/>
          <p14:tracePt t="84714" x="1720850" y="5867400"/>
          <p14:tracePt t="84731" x="1701800" y="5842000"/>
          <p14:tracePt t="84747" x="1676400" y="5816600"/>
          <p14:tracePt t="84764" x="1644650" y="5772150"/>
          <p14:tracePt t="84780" x="1631950" y="5759450"/>
          <p14:tracePt t="84797" x="1625600" y="5753100"/>
          <p14:tracePt t="84814" x="1619250" y="5753100"/>
          <p14:tracePt t="84847" x="1612900" y="5753100"/>
          <p14:tracePt t="85030" x="1612900" y="5746750"/>
          <p14:tracePt t="85047" x="1612900" y="5740400"/>
          <p14:tracePt t="85063" x="1606550" y="5734050"/>
          <p14:tracePt t="85164" x="1600200" y="5746750"/>
          <p14:tracePt t="85180" x="1593850" y="5753100"/>
          <p14:tracePt t="85196" x="1587500" y="5765800"/>
          <p14:tracePt t="85213" x="1574800" y="5778500"/>
          <p14:tracePt t="85230" x="1574800" y="5784850"/>
          <p14:tracePt t="85296" x="1574800" y="5778500"/>
          <p14:tracePt t="85313" x="1574800" y="5772150"/>
          <p14:tracePt t="85379" x="1574800" y="5778500"/>
          <p14:tracePt t="85396" x="1574800" y="5784850"/>
          <p14:tracePt t="85413" x="1574800" y="5791200"/>
          <p14:tracePt t="85446" x="1581150" y="5803900"/>
          <p14:tracePt t="85463" x="1581150" y="5822950"/>
          <p14:tracePt t="85479" x="1581150" y="5835650"/>
          <p14:tracePt t="85496" x="1581150" y="5842000"/>
          <p14:tracePt t="85513" x="1587500" y="5854700"/>
          <p14:tracePt t="85529" x="1587500" y="5880100"/>
          <p14:tracePt t="85546" x="1568450" y="5905500"/>
          <p14:tracePt t="85563" x="1543050" y="5924550"/>
          <p14:tracePt t="85579" x="1517650" y="5949950"/>
          <p14:tracePt t="85596" x="1466850" y="5975350"/>
          <p14:tracePt t="85613" x="1371600" y="6013450"/>
          <p14:tracePt t="85629" x="1257300" y="6057900"/>
          <p14:tracePt t="85647" x="1162050" y="6096000"/>
          <p14:tracePt t="85663" x="1130300" y="6108700"/>
          <p14:tracePt t="85763" x="1123950" y="6108700"/>
          <p14:tracePt t="85796" x="1123950" y="6096000"/>
          <p14:tracePt t="85812" x="1136650" y="6076950"/>
          <p14:tracePt t="85829" x="1155700" y="6057900"/>
          <p14:tracePt t="85846" x="1181100" y="6038850"/>
          <p14:tracePt t="85863" x="1219200" y="6007100"/>
          <p14:tracePt t="85879" x="1231900" y="5988050"/>
          <p14:tracePt t="85896" x="1263650" y="5956300"/>
          <p14:tracePt t="85912" x="1295400" y="5918200"/>
          <p14:tracePt t="85929" x="1339850" y="5803900"/>
          <p14:tracePt t="85946" x="1384300" y="5695950"/>
          <p14:tracePt t="85963" x="1447800" y="5480050"/>
          <p14:tracePt t="85980" x="1485900" y="5384800"/>
          <p14:tracePt t="85995" x="1562100" y="5181600"/>
          <p14:tracePt t="86012" x="1619250" y="5073650"/>
          <p14:tracePt t="86029" x="1695450" y="4959350"/>
          <p14:tracePt t="86046" x="1803400" y="4838700"/>
          <p14:tracePt t="86063" x="1898650" y="4724400"/>
          <p14:tracePt t="86080" x="2019300" y="4591050"/>
          <p14:tracePt t="86080" x="2082800" y="4533900"/>
          <p14:tracePt t="86095" x="2209800" y="4413250"/>
          <p14:tracePt t="86112" x="2330450" y="4292600"/>
          <p14:tracePt t="86129" x="2432050" y="4191000"/>
          <p14:tracePt t="86146" x="2489200" y="4133850"/>
          <p14:tracePt t="86163" x="2540000" y="4095750"/>
          <p14:tracePt t="86179" x="2565400" y="4070350"/>
          <p14:tracePt t="86195" x="2597150" y="4025900"/>
          <p14:tracePt t="86212" x="2622550" y="4013200"/>
          <p14:tracePt t="86229" x="2628900" y="4006850"/>
          <p14:tracePt t="86246" x="2641600" y="3994150"/>
          <p14:tracePt t="86262" x="2660650" y="3981450"/>
          <p14:tracePt t="86279" x="2686050" y="3962400"/>
          <p14:tracePt t="86295" x="2698750" y="3943350"/>
          <p14:tracePt t="86296" x="2705100" y="3937000"/>
          <p14:tracePt t="86312" x="2711450" y="3937000"/>
          <p14:tracePt t="86440" x="2717800" y="3937000"/>
          <p14:tracePt t="86459" x="2724150" y="3937000"/>
          <p14:tracePt t="86479" x="2730500" y="3949700"/>
          <p14:tracePt t="86495" x="2749550" y="3956050"/>
          <p14:tracePt t="86512" x="2762250" y="3987800"/>
          <p14:tracePt t="86529" x="2768600" y="4000500"/>
          <p14:tracePt t="86545" x="2774950" y="4019550"/>
          <p14:tracePt t="86562" x="2781300" y="4025900"/>
          <p14:tracePt t="86579" x="2781300" y="4032250"/>
          <p14:tracePt t="86612" x="2787650" y="4038600"/>
          <p14:tracePt t="86628" x="2794000" y="4044950"/>
          <p14:tracePt t="86718" x="2800350" y="4051300"/>
          <p14:tracePt t="87009" x="2800350" y="4057650"/>
          <p14:tracePt t="87028" x="2806700" y="4070350"/>
          <p14:tracePt t="87045" x="2825750" y="4108450"/>
          <p14:tracePt t="87061" x="2832100" y="4121150"/>
          <p14:tracePt t="87078" x="2832100" y="4159250"/>
          <p14:tracePt t="87095" x="2832100" y="4184650"/>
          <p14:tracePt t="87112" x="2832100" y="4210050"/>
          <p14:tracePt t="87128" x="2832100" y="4229100"/>
          <p14:tracePt t="87145" x="2832100" y="4248150"/>
          <p14:tracePt t="87162" x="2832100" y="4254500"/>
          <p14:tracePt t="87261" x="2825750" y="4254500"/>
          <p14:tracePt t="87278" x="2819400" y="4260850"/>
          <p14:tracePt t="87295" x="2787650" y="4260850"/>
          <p14:tracePt t="87311" x="2768600" y="4260850"/>
          <p14:tracePt t="87329" x="2755900" y="4260850"/>
          <p14:tracePt t="87344" x="2730500" y="4260850"/>
          <p14:tracePt t="87361" x="2705100" y="4260850"/>
          <p14:tracePt t="87378" x="2679700" y="4254500"/>
          <p14:tracePt t="87394" x="2641600" y="4235450"/>
          <p14:tracePt t="87411" x="2616200" y="4216400"/>
          <p14:tracePt t="87428" x="2590800" y="4184650"/>
          <p14:tracePt t="87444" x="2559050" y="4159250"/>
          <p14:tracePt t="87461" x="2533650" y="4133850"/>
          <p14:tracePt t="87477" x="2508250" y="4095750"/>
          <p14:tracePt t="87494" x="2501900" y="4070350"/>
          <p14:tracePt t="87511" x="2501900" y="4051300"/>
          <p14:tracePt t="87528" x="2501900" y="4044950"/>
          <p14:tracePt t="87594" x="2501900" y="4038600"/>
          <p14:tracePt t="87611" x="2501900" y="4032250"/>
          <p14:tracePt t="87628" x="2527300" y="4019550"/>
          <p14:tracePt t="87645" x="2552700" y="4013200"/>
          <p14:tracePt t="87661" x="2584450" y="4013200"/>
          <p14:tracePt t="87678" x="2609850" y="4013200"/>
          <p14:tracePt t="87694" x="2641600" y="4013200"/>
          <p14:tracePt t="87711" x="2654300" y="4013200"/>
          <p14:tracePt t="87728" x="2673350" y="4025900"/>
          <p14:tracePt t="87744" x="2692400" y="4032250"/>
          <p14:tracePt t="87761" x="2692400" y="4044950"/>
          <p14:tracePt t="87778" x="2705100" y="4057650"/>
          <p14:tracePt t="87794" x="2711450" y="4083050"/>
          <p14:tracePt t="87811" x="2724150" y="4121150"/>
          <p14:tracePt t="87828" x="2724150" y="4140200"/>
          <p14:tracePt t="87844" x="2724150" y="4152900"/>
          <p14:tracePt t="87861" x="2724150" y="4159250"/>
          <p14:tracePt t="87878" x="2717800" y="4184650"/>
          <p14:tracePt t="87894" x="2698750" y="4216400"/>
          <p14:tracePt t="87911" x="2667000" y="4235450"/>
          <p14:tracePt t="87927" x="2622550" y="4260850"/>
          <p14:tracePt t="87944" x="2584450" y="4273550"/>
          <p14:tracePt t="87961" x="2559050" y="4273550"/>
          <p14:tracePt t="87978" x="2533650" y="4273550"/>
          <p14:tracePt t="87994" x="2520950" y="4273550"/>
          <p14:tracePt t="88011" x="2514600" y="4267200"/>
          <p14:tracePt t="88027" x="2508250" y="4260850"/>
          <p14:tracePt t="88044" x="2501900" y="4248150"/>
          <p14:tracePt t="88060" x="2495550" y="4235450"/>
          <p14:tracePt t="88078" x="2495550" y="4229100"/>
          <p14:tracePt t="88094" x="2495550" y="4216400"/>
          <p14:tracePt t="88110" x="2495550" y="4203700"/>
          <p14:tracePt t="88127" x="2495550" y="4191000"/>
          <p14:tracePt t="88144" x="2508250" y="4178300"/>
          <p14:tracePt t="88161" x="2520950" y="4159250"/>
          <p14:tracePt t="88177" x="2540000" y="4140200"/>
          <p14:tracePt t="88194" x="2546350" y="4133850"/>
          <p14:tracePt t="88210" x="2552700" y="4127500"/>
          <p14:tracePt t="88227" x="2559050" y="4127500"/>
          <p14:tracePt t="88244" x="2565400" y="4127500"/>
          <p14:tracePt t="88260" x="2571750" y="4127500"/>
          <p14:tracePt t="88277" x="2578100" y="4152900"/>
          <p14:tracePt t="88293" x="2584450" y="4178300"/>
          <p14:tracePt t="88310" x="2590800" y="4241800"/>
          <p14:tracePt t="88327" x="2590800" y="4273550"/>
          <p14:tracePt t="88344" x="2559050" y="4305300"/>
          <p14:tracePt t="88360" x="2533650" y="4337050"/>
          <p14:tracePt t="88377" x="2508250" y="4356100"/>
          <p14:tracePt t="88394" x="2489200" y="4356100"/>
          <p14:tracePt t="88477" x="2482850" y="4356100"/>
          <p14:tracePt t="88494" x="2476500" y="4343400"/>
          <p14:tracePt t="88510" x="2476500" y="4337050"/>
          <p14:tracePt t="88527" x="2476500" y="4330700"/>
          <p14:tracePt t="88544" x="2476500" y="4324350"/>
          <p14:tracePt t="88669" x="2476500" y="4318000"/>
          <p14:tracePt t="88693" x="2476500" y="4305300"/>
          <p14:tracePt t="88726" x="2476500" y="4298950"/>
          <p14:tracePt t="88851" x="2476500" y="4292600"/>
          <p14:tracePt t="88927" x="2476500" y="4286250"/>
          <p14:tracePt t="88943" x="2457450" y="4267200"/>
          <p14:tracePt t="88959" x="2444750" y="4267200"/>
          <p14:tracePt t="88977" x="2432050" y="4260850"/>
          <p14:tracePt t="88993" x="2406650" y="4254500"/>
          <p14:tracePt t="89009" x="2381250" y="4254500"/>
          <p14:tracePt t="89011" x="2368550" y="4254500"/>
          <p14:tracePt t="89027" x="2355850" y="4254500"/>
          <p14:tracePt t="89043" x="2330450" y="4254500"/>
          <p14:tracePt t="89059" x="2286000" y="4279900"/>
          <p14:tracePt t="89076" x="2266950" y="4286250"/>
          <p14:tracePt t="89093" x="2260600" y="4286250"/>
          <p14:tracePt t="89143" x="2254250" y="4286250"/>
          <p14:tracePt t="89159" x="2247900" y="4286250"/>
          <p14:tracePt t="89176" x="2241550" y="4292600"/>
          <p14:tracePt t="89193" x="2241550" y="4298950"/>
          <p14:tracePt t="89376" x="2235200" y="4298950"/>
          <p14:tracePt t="89392" x="2228850" y="4298950"/>
          <p14:tracePt t="89426" x="2222500" y="4305300"/>
          <p14:tracePt t="89443" x="2197100" y="4330700"/>
          <p14:tracePt t="89459" x="2184400" y="4343400"/>
          <p14:tracePt t="89476" x="2152650" y="4368800"/>
          <p14:tracePt t="89492" x="2127250" y="4394200"/>
          <p14:tracePt t="89509" x="2101850" y="4419600"/>
          <p14:tracePt t="89511" x="2089150" y="4432300"/>
          <p14:tracePt t="89526" x="2076450" y="4445000"/>
          <p14:tracePt t="89543" x="2032000" y="4489450"/>
          <p14:tracePt t="89559" x="2006600" y="4514850"/>
          <p14:tracePt t="89576" x="1981200" y="4540250"/>
          <p14:tracePt t="89592" x="1949450" y="4578350"/>
          <p14:tracePt t="89609" x="1924050" y="4603750"/>
          <p14:tracePt t="89625" x="1898650" y="4629150"/>
          <p14:tracePt t="89642" x="1854200" y="4660900"/>
          <p14:tracePt t="89659" x="1828800" y="4679950"/>
          <p14:tracePt t="89676" x="1797050" y="4699000"/>
          <p14:tracePt t="89692" x="1758950" y="4718050"/>
          <p14:tracePt t="89709" x="1720850" y="4749800"/>
          <p14:tracePt t="89726" x="1682750" y="4775200"/>
          <p14:tracePt t="89742" x="1612900" y="4864100"/>
          <p14:tracePt t="89759" x="1536700" y="4965700"/>
          <p14:tracePt t="89776" x="1473200" y="5054600"/>
          <p14:tracePt t="89793" x="1441450" y="5111750"/>
          <p14:tracePt t="89809" x="1416050" y="5143500"/>
          <p14:tracePt t="89825" x="1397000" y="5168900"/>
          <p14:tracePt t="89842" x="1377950" y="5213350"/>
          <p14:tracePt t="89859" x="1371600" y="5226050"/>
          <p14:tracePt t="89876" x="1365250" y="5238750"/>
          <p14:tracePt t="89892" x="1365250" y="5257800"/>
          <p14:tracePt t="89909" x="1352550" y="5283200"/>
          <p14:tracePt t="89926" x="1346200" y="5302250"/>
          <p14:tracePt t="89942" x="1333500" y="5327650"/>
          <p14:tracePt t="89959" x="1314450" y="5365750"/>
          <p14:tracePt t="89975" x="1301750" y="5372100"/>
          <p14:tracePt t="89992" x="1301750" y="5378450"/>
          <p14:tracePt t="90009" x="1301750" y="5384800"/>
          <p14:tracePt t="90010" x="1295400" y="5384800"/>
          <p14:tracePt t="90025" x="1295400" y="5391150"/>
          <p14:tracePt t="90042" x="1289050" y="5410200"/>
          <p14:tracePt t="90058" x="1276350" y="5435600"/>
          <p14:tracePt t="90075" x="1263650" y="5454650"/>
          <p14:tracePt t="90158" x="1257300" y="5448300"/>
          <p14:tracePt t="90176" x="1257300" y="5435600"/>
          <p14:tracePt t="90192" x="1257300" y="5397500"/>
          <p14:tracePt t="90209" x="1257300" y="5372100"/>
          <p14:tracePt t="90225" x="1257300" y="5353050"/>
          <p14:tracePt t="90242" x="1257300" y="5314950"/>
          <p14:tracePt t="90258" x="1257300" y="5276850"/>
          <p14:tracePt t="90275" x="1257300" y="5194300"/>
          <p14:tracePt t="90292" x="1257300" y="5092700"/>
          <p14:tracePt t="90309" x="1257300" y="5003800"/>
          <p14:tracePt t="90325" x="1257300" y="4978400"/>
          <p14:tracePt t="90369" x="1257300" y="4991100"/>
          <p14:tracePt t="90392" x="1257300" y="5016500"/>
          <p14:tracePt t="90408" x="1257300" y="5054600"/>
          <p14:tracePt t="90425" x="1257300" y="5080000"/>
          <p14:tracePt t="90442" x="1263650" y="5099050"/>
          <p14:tracePt t="90458" x="1270000" y="5111750"/>
          <p14:tracePt t="90475" x="1276350" y="5118100"/>
          <p14:tracePt t="90492" x="1276350" y="5124450"/>
          <p14:tracePt t="90508" x="1282700" y="5137150"/>
          <p14:tracePt t="90525" x="1301750" y="5162550"/>
          <p14:tracePt t="90541" x="1320800" y="5175250"/>
          <p14:tracePt t="90558" x="1333500" y="5187950"/>
          <p14:tracePt t="90575" x="1339850" y="5187950"/>
          <p14:tracePt t="90592" x="1346200" y="5187950"/>
          <p14:tracePt t="90608" x="1365250" y="5181600"/>
          <p14:tracePt t="90624" x="1377950" y="5175250"/>
          <p14:tracePt t="90642" x="1384300" y="5162550"/>
          <p14:tracePt t="90658" x="1403350" y="5143500"/>
          <p14:tracePt t="90675" x="1416050" y="5130800"/>
          <p14:tracePt t="90692" x="1422400" y="5130800"/>
          <p14:tracePt t="90708" x="1435100" y="5124450"/>
          <p14:tracePt t="90725" x="1441450" y="5124450"/>
          <p14:tracePt t="90741" x="1454150" y="5124450"/>
          <p14:tracePt t="90758" x="1492250" y="5162550"/>
          <p14:tracePt t="90775" x="1504950" y="5175250"/>
          <p14:tracePt t="90791" x="1511300" y="5181600"/>
          <p14:tracePt t="90858" x="1517650" y="5181600"/>
          <p14:tracePt t="90875" x="1524000" y="5175250"/>
          <p14:tracePt t="90891" x="1524000" y="5156200"/>
          <p14:tracePt t="90908" x="1536700" y="5149850"/>
          <p14:tracePt t="90925" x="1536700" y="5137150"/>
          <p14:tracePt t="90991" x="1543050" y="5137150"/>
          <p14:tracePt t="91025" x="1549400" y="5137150"/>
          <p14:tracePt t="91057" x="1555750" y="5137150"/>
          <p14:tracePt t="91091" x="1562100" y="5137150"/>
          <p14:tracePt t="91343" x="1568450" y="5143500"/>
          <p14:tracePt t="91357" x="1574800" y="5143500"/>
          <p14:tracePt t="91374" x="1581150" y="5162550"/>
          <p14:tracePt t="91391" x="1587500" y="5162550"/>
          <p14:tracePt t="91696" x="1587500" y="5168900"/>
          <p14:tracePt t="102518" x="1581150" y="5175250"/>
          <p14:tracePt t="102597" x="1574800" y="5175250"/>
          <p14:tracePt t="102613" x="1568450" y="5175250"/>
          <p14:tracePt t="102630" x="1536700" y="5194300"/>
          <p14:tracePt t="102647" x="1504950" y="5219700"/>
          <p14:tracePt t="102664" x="1403350" y="5295900"/>
          <p14:tracePt t="102680" x="1263650" y="5403850"/>
          <p14:tracePt t="102697" x="1143000" y="5556250"/>
          <p14:tracePt t="102714" x="1016000" y="5734050"/>
          <p14:tracePt t="102730" x="889000" y="5937250"/>
          <p14:tracePt t="102747" x="704850" y="6286500"/>
          <p14:tracePt t="102763" x="615950" y="6527800"/>
          <p14:tracePt t="103229" x="1460500" y="6438900"/>
          <p14:tracePt t="103246" x="1466850" y="6413500"/>
          <p14:tracePt t="103313" x="1460500" y="6419850"/>
          <p14:tracePt t="103329" x="1454150" y="6438900"/>
          <p14:tracePt t="103346" x="1447800" y="6451600"/>
          <p14:tracePt t="103363" x="1447800" y="6457950"/>
          <p14:tracePt t="103417" x="1447800" y="6451600"/>
          <p14:tracePt t="103429" x="1447800" y="6432550"/>
          <p14:tracePt t="103446" x="1441450" y="6407150"/>
          <p14:tracePt t="103463" x="1428750" y="6381750"/>
          <p14:tracePt t="103479" x="1409700" y="6343650"/>
          <p14:tracePt t="103496" x="1384300" y="6305550"/>
          <p14:tracePt t="103513" x="1358900" y="6292850"/>
          <p14:tracePt t="103529" x="1333500" y="6286500"/>
          <p14:tracePt t="103546" x="1314450" y="6292850"/>
          <p14:tracePt t="103547" x="1301750" y="6305550"/>
          <p14:tracePt t="103563" x="1270000" y="6330950"/>
          <p14:tracePt t="103579" x="1244600" y="6362700"/>
          <p14:tracePt t="103596" x="1219200" y="6394450"/>
          <p14:tracePt t="103613" x="1200150" y="6419850"/>
          <p14:tracePt t="103629" x="1193800" y="6445250"/>
          <p14:tracePt t="103646" x="1193800" y="6464300"/>
          <p14:tracePt t="103663" x="1193800" y="6470650"/>
          <p14:tracePt t="103712" x="1263650" y="6419850"/>
          <p14:tracePt t="103729" x="1308100" y="6388100"/>
          <p14:tracePt t="103746" x="1333500" y="6350000"/>
          <p14:tracePt t="103762" x="1339850" y="6324600"/>
          <p14:tracePt t="103779" x="1339850" y="6318250"/>
          <p14:tracePt t="103831" x="1333500" y="6330950"/>
          <p14:tracePt t="103846" x="1320800" y="6350000"/>
          <p14:tracePt t="103862" x="1314450" y="6362700"/>
          <p14:tracePt t="103991" x="1314450" y="6350000"/>
          <p14:tracePt t="104012" x="1320800" y="6330950"/>
          <p14:tracePt t="104029" x="1320800" y="6286500"/>
          <p14:tracePt t="104046" x="1333500" y="6235700"/>
          <p14:tracePt t="104062" x="1358900" y="6127750"/>
          <p14:tracePt t="104079" x="1397000" y="6019800"/>
          <p14:tracePt t="104095" x="1435100" y="5924550"/>
          <p14:tracePt t="104112" x="1454150" y="5861050"/>
          <p14:tracePt t="104128" x="1485900" y="5810250"/>
          <p14:tracePt t="104146" x="1517650" y="5759450"/>
          <p14:tracePt t="104146" x="1530350" y="5734050"/>
          <p14:tracePt t="104162" x="1555750" y="5702300"/>
          <p14:tracePt t="104179" x="1574800" y="5676900"/>
          <p14:tracePt t="104195" x="1581150" y="5670550"/>
          <p14:tracePt t="104212" x="1587500" y="5664200"/>
          <p14:tracePt t="104272" x="1593850" y="5664200"/>
          <p14:tracePt t="104295" x="1631950" y="5689600"/>
          <p14:tracePt t="104312" x="1670050" y="5715000"/>
          <p14:tracePt t="104328" x="1695450" y="5746750"/>
          <p14:tracePt t="104345" x="1720850" y="5772150"/>
          <p14:tracePt t="104362" x="1771650" y="5873750"/>
          <p14:tracePt t="104378" x="1778000" y="5937250"/>
          <p14:tracePt t="104395" x="1778000" y="5975350"/>
          <p14:tracePt t="104412" x="1778000" y="5994400"/>
          <p14:tracePt t="104428" x="1758950" y="6019800"/>
          <p14:tracePt t="104445" x="1733550" y="6064250"/>
          <p14:tracePt t="104461" x="1701800" y="6089650"/>
          <p14:tracePt t="104478" x="1663700" y="6127750"/>
          <p14:tracePt t="104495" x="1638300" y="6127750"/>
          <p14:tracePt t="104512" x="1612900" y="6127750"/>
          <p14:tracePt t="104528" x="1587500" y="6127750"/>
          <p14:tracePt t="104545" x="1568450" y="6127750"/>
          <p14:tracePt t="104562" x="1536700" y="6096000"/>
          <p14:tracePt t="104578" x="1511300" y="6051550"/>
          <p14:tracePt t="104595" x="1504950" y="6019800"/>
          <p14:tracePt t="104612" x="1511300" y="5988050"/>
          <p14:tracePt t="104629" x="1530350" y="5962650"/>
          <p14:tracePt t="104645" x="1562100" y="5930900"/>
          <p14:tracePt t="104662" x="1587500" y="5899150"/>
          <p14:tracePt t="104678" x="1625600" y="5867400"/>
          <p14:tracePt t="104695" x="1663700" y="5848350"/>
          <p14:tracePt t="104712" x="1701800" y="5848350"/>
          <p14:tracePt t="104729" x="1771650" y="5848350"/>
          <p14:tracePt t="104745" x="1828800" y="5861050"/>
          <p14:tracePt t="104761" x="1860550" y="5892800"/>
          <p14:tracePt t="104778" x="1885950" y="5911850"/>
          <p14:tracePt t="104795" x="1892300" y="5924550"/>
          <p14:tracePt t="104812" x="1892300" y="5943600"/>
          <p14:tracePt t="104829" x="1892300" y="5969000"/>
          <p14:tracePt t="104844" x="1885950" y="5994400"/>
          <p14:tracePt t="104862" x="1860550" y="6019800"/>
          <p14:tracePt t="104878" x="1822450" y="6045200"/>
          <p14:tracePt t="104895" x="1695450" y="6096000"/>
          <p14:tracePt t="104911" x="1600200" y="6108700"/>
          <p14:tracePt t="104928" x="1517650" y="6096000"/>
          <p14:tracePt t="104944" x="1479550" y="6070600"/>
          <p14:tracePt t="104961" x="1447800" y="6038850"/>
          <p14:tracePt t="104978" x="1441450" y="6013450"/>
          <p14:tracePt t="104995" x="1441450" y="5988050"/>
          <p14:tracePt t="105011" x="1473200" y="5949950"/>
          <p14:tracePt t="105028" x="1485900" y="5930900"/>
          <p14:tracePt t="105044" x="1498600" y="5918200"/>
          <p14:tracePt t="105061" x="1511300" y="5911850"/>
          <p14:tracePt t="105333" x="1517650" y="5911850"/>
          <p14:tracePt t="105382" x="1517650" y="5918200"/>
          <p14:tracePt t="105394" x="1511300" y="5924550"/>
          <p14:tracePt t="105411" x="1473200" y="5949950"/>
          <p14:tracePt t="105428" x="1460500" y="5962650"/>
          <p14:tracePt t="105444" x="1358900" y="5988050"/>
          <p14:tracePt t="105461" x="1257300" y="5994400"/>
          <p14:tracePt t="105478" x="1136650" y="6013450"/>
          <p14:tracePt t="105494" x="1016000" y="6032500"/>
          <p14:tracePt t="105511" x="895350" y="6057900"/>
          <p14:tracePt t="105528" x="882650" y="6057900"/>
          <p14:tracePt t="105577" x="889000" y="6051550"/>
          <p14:tracePt t="105594" x="933450" y="6032500"/>
          <p14:tracePt t="105611" x="933450" y="6026150"/>
          <p14:tracePt t="105656" x="946150" y="6026150"/>
          <p14:tracePt t="105677" x="996950" y="6019800"/>
          <p14:tracePt t="105694" x="1085850" y="6007100"/>
          <p14:tracePt t="105711" x="1162050" y="6000750"/>
          <p14:tracePt t="105727" x="1270000" y="5988050"/>
          <p14:tracePt t="105744" x="1371600" y="5988050"/>
          <p14:tracePt t="105762" x="1473200" y="5988050"/>
          <p14:tracePt t="105777" x="1574800" y="5988050"/>
          <p14:tracePt t="105794" x="1676400" y="5994400"/>
          <p14:tracePt t="105810" x="1720850" y="5994400"/>
          <p14:tracePt t="105827" x="1752600" y="5994400"/>
          <p14:tracePt t="105844" x="1784350" y="6000750"/>
          <p14:tracePt t="105860" x="1809750" y="6007100"/>
          <p14:tracePt t="105877" x="1835150" y="6013450"/>
          <p14:tracePt t="105894" x="1860550" y="6019800"/>
          <p14:tracePt t="105910" x="1898650" y="6032500"/>
          <p14:tracePt t="105927" x="1917700" y="6045200"/>
          <p14:tracePt t="105944" x="1936750" y="6045200"/>
          <p14:tracePt t="105960" x="1943100" y="6045200"/>
          <p14:tracePt t="105977" x="1968500" y="6045200"/>
          <p14:tracePt t="105993" x="1993900" y="6045200"/>
          <p14:tracePt t="106010" x="2006600" y="6045200"/>
          <p14:tracePt t="106027" x="2019300" y="6045200"/>
          <p14:tracePt t="106060" x="2025650" y="6045200"/>
          <p14:tracePt t="106243" x="2032000" y="6038850"/>
          <p14:tracePt t="106260" x="2038350" y="6038850"/>
          <p14:tracePt t="106277" x="2051050" y="6032500"/>
          <p14:tracePt t="106997" x="2051050" y="6038850"/>
          <p14:tracePt t="107009" x="2051050" y="6045200"/>
          <p14:tracePt t="107042" x="2057400" y="6051550"/>
          <p14:tracePt t="109321" x="2051050" y="6051550"/>
          <p14:tracePt t="109340" x="2025650" y="6019800"/>
          <p14:tracePt t="109357" x="1993900" y="5969000"/>
          <p14:tracePt t="109374" x="1917700" y="5880100"/>
          <p14:tracePt t="109390" x="1809750" y="5791200"/>
          <p14:tracePt t="109407" x="1695450" y="5740400"/>
          <p14:tracePt t="109424" x="1600200" y="5683250"/>
          <p14:tracePt t="109440" x="1511300" y="5638800"/>
          <p14:tracePt t="109457" x="1441450" y="5588000"/>
          <p14:tracePt t="109474" x="1384300" y="5518150"/>
          <p14:tracePt t="109490" x="1301750" y="5353050"/>
          <p14:tracePt t="109507" x="1263650" y="5257800"/>
          <p14:tracePt t="109524" x="1225550" y="5187950"/>
          <p14:tracePt t="109540" x="1193800" y="5124450"/>
          <p14:tracePt t="109557" x="1155700" y="5073650"/>
          <p14:tracePt t="109573" x="1149350" y="5060950"/>
          <p14:tracePt t="109590" x="1136650" y="5003800"/>
          <p14:tracePt t="109607" x="1130300" y="4972050"/>
          <p14:tracePt t="109624" x="1123950" y="4946650"/>
          <p14:tracePt t="109640" x="1123950" y="4921250"/>
          <p14:tracePt t="109657" x="1130300" y="4895850"/>
          <p14:tracePt t="109673" x="1155700" y="4864100"/>
          <p14:tracePt t="109690" x="1187450" y="4813300"/>
          <p14:tracePt t="109707" x="1206500" y="4787900"/>
          <p14:tracePt t="109724" x="1231900" y="4762500"/>
          <p14:tracePt t="109740" x="1257300" y="4730750"/>
          <p14:tracePt t="109756" x="1276350" y="4705350"/>
          <p14:tracePt t="109774" x="1295400" y="4679950"/>
          <p14:tracePt t="109790" x="1320800" y="4641850"/>
          <p14:tracePt t="109806" x="1339850" y="4616450"/>
          <p14:tracePt t="109823" x="1371600" y="4584700"/>
          <p14:tracePt t="109840" x="1397000" y="4559300"/>
          <p14:tracePt t="109856" x="1428750" y="4533900"/>
          <p14:tracePt t="109873" x="1466850" y="4502150"/>
          <p14:tracePt t="109890" x="1504950" y="4464050"/>
          <p14:tracePt t="109906" x="1530350" y="4438650"/>
          <p14:tracePt t="109923" x="1562100" y="4413250"/>
          <p14:tracePt t="109940" x="1568450" y="4406900"/>
          <p14:tracePt t="109956" x="1568450" y="4400550"/>
          <p14:tracePt t="110023" x="1574800" y="4400550"/>
          <p14:tracePt t="110040" x="1587500" y="4406900"/>
          <p14:tracePt t="110057" x="1593850" y="4413250"/>
          <p14:tracePt t="110073" x="1606550" y="4425950"/>
          <p14:tracePt t="110090" x="1619250" y="4451350"/>
          <p14:tracePt t="110092" x="1625600" y="4464050"/>
          <p14:tracePt t="110107" x="1631950" y="4476750"/>
          <p14:tracePt t="110123" x="1644650" y="4508500"/>
          <p14:tracePt t="110139" x="1644650" y="4521200"/>
          <p14:tracePt t="110223" x="1644650" y="4533900"/>
          <p14:tracePt t="110239" x="1644650" y="4552950"/>
          <p14:tracePt t="110256" x="1638300" y="4578350"/>
          <p14:tracePt t="110273" x="1625600" y="4591050"/>
          <p14:tracePt t="110289" x="1625600" y="4597400"/>
          <p14:tracePt t="110373" x="1625600" y="4591050"/>
          <p14:tracePt t="110389" x="1631950" y="4572000"/>
          <p14:tracePt t="110466" x="1631950" y="4565650"/>
          <p14:tracePt t="110489" x="1631950" y="4552950"/>
          <p14:tracePt t="110506" x="1631950" y="4546600"/>
          <p14:tracePt t="110523" x="1631950" y="4540250"/>
          <p14:tracePt t="110539" x="1631950" y="4533900"/>
          <p14:tracePt t="110556" x="1631950" y="4521200"/>
          <p14:tracePt t="110572" x="1631950" y="4514850"/>
          <p14:tracePt t="110589" x="1631950" y="4502150"/>
          <p14:tracePt t="110761" x="1631950" y="4508500"/>
          <p14:tracePt t="110772" x="1631950" y="4527550"/>
          <p14:tracePt t="110789" x="1631950" y="4559300"/>
          <p14:tracePt t="110805" x="1631950" y="4622800"/>
          <p14:tracePt t="110822" x="1631950" y="4679950"/>
          <p14:tracePt t="110839" x="1651000" y="4749800"/>
          <p14:tracePt t="110856" x="1651000" y="4832350"/>
          <p14:tracePt t="110873" x="1651000" y="4883150"/>
          <p14:tracePt t="110889" x="1644650" y="4965700"/>
          <p14:tracePt t="110906" x="1631950" y="5060950"/>
          <p14:tracePt t="110922" x="1600200" y="5149850"/>
          <p14:tracePt t="110939" x="1600200" y="5168900"/>
          <p14:tracePt t="110956" x="1593850" y="5187950"/>
          <p14:tracePt t="110972" x="1593850" y="5213350"/>
          <p14:tracePt t="110989" x="1593850" y="5238750"/>
          <p14:tracePt t="111005" x="1593850" y="5251450"/>
          <p14:tracePt t="111023" x="1587500" y="5270500"/>
          <p14:tracePt t="111039" x="1581150" y="5308600"/>
          <p14:tracePt t="111055" x="1581150" y="5327650"/>
          <p14:tracePt t="111072" x="1581150" y="5334000"/>
          <p14:tracePt t="111089" x="1581150" y="5340350"/>
          <p14:tracePt t="111155" x="1587500" y="5327650"/>
          <p14:tracePt t="111172" x="1587500" y="5308600"/>
          <p14:tracePt t="111189" x="1606550" y="5283200"/>
          <p14:tracePt t="111205" x="1600200" y="5156200"/>
          <p14:tracePt t="111222" x="1562100" y="5041900"/>
          <p14:tracePt t="111239" x="1530350" y="4933950"/>
          <p14:tracePt t="111255" x="1498600" y="4870450"/>
          <p14:tracePt t="111272" x="1466850" y="4838700"/>
          <p14:tracePt t="111289" x="1447800" y="4806950"/>
          <p14:tracePt t="111306" x="1441450" y="4800600"/>
          <p14:tracePt t="111322" x="1435100" y="4787900"/>
          <p14:tracePt t="111513" x="1441450" y="4787900"/>
          <p14:tracePt t="111521" x="1454150" y="4787900"/>
          <p14:tracePt t="111538" x="1479550" y="4787900"/>
          <p14:tracePt t="111555" x="1524000" y="4794250"/>
          <p14:tracePt t="111572" x="1536700" y="4794250"/>
          <p14:tracePt t="111588" x="1562100" y="4800600"/>
          <p14:tracePt t="111622" x="1574800" y="4806950"/>
          <p14:tracePt t="111639" x="1587500" y="4819650"/>
          <p14:tracePt t="111655" x="1600200" y="4851400"/>
          <p14:tracePt t="111671" x="1606550" y="4857750"/>
          <p14:tracePt t="111688" x="1606550" y="4883150"/>
          <p14:tracePt t="111705" x="1600200" y="4902200"/>
          <p14:tracePt t="111722" x="1587500" y="4927600"/>
          <p14:tracePt t="111739" x="1562100" y="4953000"/>
          <p14:tracePt t="111755" x="1543050" y="4965700"/>
          <p14:tracePt t="111771" x="1536700" y="4965700"/>
          <p14:tracePt t="111788" x="1530350" y="4959350"/>
          <p14:tracePt t="111805" x="1524000" y="4933950"/>
          <p14:tracePt t="111822" x="1524000" y="4908550"/>
          <p14:tracePt t="111838" x="1524000" y="4889500"/>
          <p14:tracePt t="111855" x="1536700" y="4876800"/>
          <p14:tracePt t="111871" x="1549400" y="4870450"/>
          <p14:tracePt t="111888" x="1581150" y="4857750"/>
          <p14:tracePt t="111905" x="1606550" y="4851400"/>
          <p14:tracePt t="111922" x="1631950" y="4851400"/>
          <p14:tracePt t="111938" x="1657350" y="4851400"/>
          <p14:tracePt t="111955" x="1676400" y="4851400"/>
          <p14:tracePt t="111971" x="1689100" y="4851400"/>
          <p14:tracePt t="112040" x="1695450" y="4851400"/>
          <p14:tracePt t="112054" x="1695450" y="4857750"/>
          <p14:tracePt t="112071" x="1695450" y="4870450"/>
          <p14:tracePt t="112088" x="1695450" y="4883150"/>
          <p14:tracePt t="112104" x="1695450" y="4889500"/>
          <p14:tracePt t="112779" x="1695450" y="4895850"/>
          <p14:tracePt t="112787" x="1689100" y="4908550"/>
          <p14:tracePt t="112804" x="1670050" y="4921250"/>
          <p14:tracePt t="112820" x="1644650" y="4946650"/>
          <p14:tracePt t="112837" x="1619250" y="4959350"/>
          <p14:tracePt t="112854" x="1568450" y="4972050"/>
          <p14:tracePt t="112870" x="1543050" y="4972050"/>
          <p14:tracePt t="112887" x="1524000" y="4972050"/>
          <p14:tracePt t="112904" x="1498600" y="4972050"/>
          <p14:tracePt t="112920" x="1460500" y="4972050"/>
          <p14:tracePt t="112937" x="1435100" y="4959350"/>
          <p14:tracePt t="112954" x="1409700" y="4946650"/>
          <p14:tracePt t="112970" x="1371600" y="4921250"/>
          <p14:tracePt t="112987" x="1346200" y="4895850"/>
          <p14:tracePt t="113003" x="1327150" y="4883150"/>
          <p14:tracePt t="113020" x="1308100" y="4857750"/>
          <p14:tracePt t="113037" x="1301750" y="4832350"/>
          <p14:tracePt t="113054" x="1289050" y="4806950"/>
          <p14:tracePt t="113070" x="1282700" y="4787900"/>
          <p14:tracePt t="113087" x="1276350" y="4756150"/>
          <p14:tracePt t="113104" x="1276350" y="4743450"/>
          <p14:tracePt t="113120" x="1276350" y="4718050"/>
          <p14:tracePt t="113137" x="1276350" y="4692650"/>
          <p14:tracePt t="113154" x="1282700" y="4667250"/>
          <p14:tracePt t="113170" x="1301750" y="4622800"/>
          <p14:tracePt t="113187" x="1314450" y="4584700"/>
          <p14:tracePt t="113204" x="1327150" y="4559300"/>
          <p14:tracePt t="113220" x="1333500" y="4533900"/>
          <p14:tracePt t="113237" x="1352550" y="4514850"/>
          <p14:tracePt t="113254" x="1358900" y="4489450"/>
          <p14:tracePt t="113270" x="1371600" y="4476750"/>
          <p14:tracePt t="113287" x="1377950" y="4470400"/>
          <p14:tracePt t="113346" x="1384300" y="4470400"/>
          <p14:tracePt t="113370" x="1409700" y="4489450"/>
          <p14:tracePt t="113387" x="1416050" y="4489450"/>
          <p14:tracePt t="113404" x="1422400" y="4489450"/>
          <p14:tracePt t="113420" x="1428750" y="4502150"/>
          <p14:tracePt t="113437" x="1447800" y="4521200"/>
          <p14:tracePt t="113453" x="1473200" y="4540250"/>
          <p14:tracePt t="113470" x="1492250" y="4559300"/>
          <p14:tracePt t="113487" x="1511300" y="4578350"/>
          <p14:tracePt t="113503" x="1524000" y="4591050"/>
          <p14:tracePt t="113520" x="1530350" y="4603750"/>
          <p14:tracePt t="113537" x="1536700" y="4610100"/>
          <p14:tracePt t="113553" x="1536700" y="4616450"/>
          <p14:tracePt t="113569" x="1543050" y="4622800"/>
          <p14:tracePt t="113586" x="1543050" y="4635500"/>
          <p14:tracePt t="113588" x="1543050" y="4641850"/>
          <p14:tracePt t="113603" x="1543050" y="4648200"/>
          <p14:tracePt t="113620" x="1543050" y="4667250"/>
          <p14:tracePt t="113636" x="1536700" y="4679950"/>
          <p14:tracePt t="113670" x="1536700" y="4686300"/>
          <p14:tracePt t="113703" x="1530350" y="4686300"/>
          <p14:tracePt t="113719" x="1524000" y="4686300"/>
          <p14:tracePt t="113736" x="1511300" y="4679950"/>
          <p14:tracePt t="113753" x="1492250" y="4654550"/>
          <p14:tracePt t="113769" x="1479550" y="4622800"/>
          <p14:tracePt t="113786" x="1466850" y="4597400"/>
          <p14:tracePt t="113803" x="1466850" y="4578350"/>
          <p14:tracePt t="113819" x="1466850" y="4559300"/>
          <p14:tracePt t="113836" x="1466850" y="4546600"/>
          <p14:tracePt t="113871" x="1466850" y="4540250"/>
          <p14:tracePt t="113903" x="1473200" y="4540250"/>
          <p14:tracePt t="113919" x="1479550" y="4540250"/>
          <p14:tracePt t="113936" x="1517650" y="4559300"/>
          <p14:tracePt t="113953" x="1549400" y="4591050"/>
          <p14:tracePt t="113969" x="1562100" y="4610100"/>
          <p14:tracePt t="113986" x="1568450" y="4616450"/>
          <p14:tracePt t="114003" x="1574800" y="4622800"/>
          <p14:tracePt t="114019" x="1581150" y="4629150"/>
          <p14:tracePt t="114053" x="1581150" y="4635500"/>
          <p14:tracePt t="114069" x="1587500" y="4641850"/>
          <p14:tracePt t="114086" x="1593850" y="4654550"/>
          <p14:tracePt t="114102" x="1593850" y="4660900"/>
          <p14:tracePt t="114119" x="1600200" y="4660900"/>
          <p14:tracePt t="114136" x="1600200" y="4667250"/>
          <p14:tracePt t="114269" x="1600200" y="4673600"/>
          <p14:tracePt t="114286" x="1600200" y="4679950"/>
          <p14:tracePt t="114303" x="1600200" y="4686300"/>
          <p14:tracePt t="114319" x="1600200" y="4692650"/>
          <p14:tracePt t="114353" x="1619250" y="4718050"/>
          <p14:tracePt t="114369" x="1644650" y="4756150"/>
          <p14:tracePt t="114386" x="1676400" y="4826000"/>
          <p14:tracePt t="114403" x="1714500" y="4940300"/>
          <p14:tracePt t="114419" x="1746250" y="5048250"/>
          <p14:tracePt t="114436" x="1784350" y="5168900"/>
          <p14:tracePt t="114452" x="1822450" y="5289550"/>
          <p14:tracePt t="114469" x="1860550" y="5422900"/>
          <p14:tracePt t="114469" x="1879600" y="5505450"/>
          <p14:tracePt t="114486" x="1898650" y="5581650"/>
          <p14:tracePt t="114503" x="1949450" y="5746750"/>
          <p14:tracePt t="114519" x="1974850" y="5854700"/>
          <p14:tracePt t="114535" x="2000250" y="5962650"/>
          <p14:tracePt t="114552" x="2000250" y="6064250"/>
          <p14:tracePt t="114569" x="1981200" y="6191250"/>
          <p14:tracePt t="114585" x="1962150" y="6242050"/>
          <p14:tracePt t="114602" x="1936750" y="6273800"/>
          <p14:tracePt t="114619" x="1911350" y="6305550"/>
          <p14:tracePt t="114636" x="1892300" y="6343650"/>
          <p14:tracePt t="114652" x="1879600" y="6381750"/>
          <p14:tracePt t="114668" x="1879600" y="6394450"/>
          <p14:tracePt t="114736" x="1885950" y="6375400"/>
          <p14:tracePt t="114752" x="1898650" y="6324600"/>
          <p14:tracePt t="114768" x="1905000" y="6280150"/>
          <p14:tracePt t="114786" x="1905000" y="6197600"/>
          <p14:tracePt t="114802" x="1905000" y="6140450"/>
          <p14:tracePt t="114819" x="1905000" y="6102350"/>
          <p14:tracePt t="114836" x="1905000" y="6057900"/>
          <p14:tracePt t="114852" x="1905000" y="6032500"/>
          <p14:tracePt t="114868" x="1905000" y="6013450"/>
          <p14:tracePt t="114886" x="1905000" y="6007100"/>
          <p14:tracePt t="114968" x="1905000" y="6032500"/>
          <p14:tracePt t="114985" x="1885950" y="6064250"/>
          <p14:tracePt t="115002" x="1854200" y="6115050"/>
          <p14:tracePt t="115019" x="1835150" y="6165850"/>
          <p14:tracePt t="115035" x="1803400" y="6223000"/>
          <p14:tracePt t="115052" x="1771650" y="6286500"/>
          <p14:tracePt t="115068" x="1752600" y="6350000"/>
          <p14:tracePt t="115085" x="1739900" y="6375400"/>
          <p14:tracePt t="115102" x="1739900" y="6394450"/>
          <p14:tracePt t="115119" x="1733550" y="6394450"/>
          <p14:tracePt t="115185" x="1733550" y="6375400"/>
          <p14:tracePt t="115202" x="1746250" y="6324600"/>
          <p14:tracePt t="115219" x="1752600" y="6261100"/>
          <p14:tracePt t="115235" x="1771650" y="6210300"/>
          <p14:tracePt t="115252" x="1784350" y="6159500"/>
          <p14:tracePt t="115268" x="1797050" y="6134100"/>
          <p14:tracePt t="115285" x="1803400" y="6115050"/>
          <p14:tracePt t="115340" x="1803400" y="6127750"/>
          <p14:tracePt t="115352" x="1803400" y="6146800"/>
          <p14:tracePt t="115368" x="1809750" y="6197600"/>
          <p14:tracePt t="115385" x="1816100" y="6273800"/>
          <p14:tracePt t="115401" x="1822450" y="6292850"/>
          <p14:tracePt t="115418" x="1822450" y="6330950"/>
          <p14:tracePt t="115435" x="1822450" y="6356350"/>
          <p14:tracePt t="115452" x="1822450" y="6362700"/>
          <p14:tracePt t="115494" x="1828800" y="6362700"/>
          <p14:tracePt t="115518" x="1854200" y="6311900"/>
          <p14:tracePt t="115535" x="1898650" y="6197600"/>
          <p14:tracePt t="115551" x="1924050" y="6134100"/>
          <p14:tracePt t="115568" x="1936750" y="6096000"/>
          <p14:tracePt t="115585" x="1936750" y="6076950"/>
          <p14:tracePt t="115656" x="1930400" y="6083300"/>
          <p14:tracePt t="115667" x="1924050" y="6096000"/>
          <p14:tracePt t="115685" x="1917700" y="6121400"/>
          <p14:tracePt t="115701" x="1911350" y="6127750"/>
          <p14:tracePt t="115718" x="1911350" y="6134100"/>
          <p14:tracePt t="115851" x="1905000" y="6146800"/>
          <p14:tracePt t="115868" x="1905000" y="6159500"/>
          <p14:tracePt t="115884" x="1905000" y="6172200"/>
          <p14:tracePt t="115901" x="1905000" y="6178550"/>
          <p14:tracePt t="115934" x="1905000" y="6184900"/>
          <p14:tracePt t="116036" x="1905000" y="6191250"/>
          <p14:tracePt t="116051" x="1905000" y="6197600"/>
          <p14:tracePt t="116068" x="1911350" y="6203950"/>
          <p14:tracePt t="116101" x="1917700" y="6203950"/>
          <p14:tracePt t="116134" x="1924050" y="6203950"/>
          <p14:tracePt t="116151" x="1936750" y="6153150"/>
          <p14:tracePt t="116168" x="1936750" y="6115050"/>
          <p14:tracePt t="116184" x="1936750" y="6096000"/>
          <p14:tracePt t="116200" x="1930400" y="6070600"/>
          <p14:tracePt t="116406" x="1924050" y="6070600"/>
          <p14:tracePt t="121484" x="1930400" y="6045200"/>
          <p14:tracePt t="121495" x="1949450" y="6007100"/>
          <p14:tracePt t="121512" x="1974850" y="5949950"/>
          <p14:tracePt t="121529" x="2019300" y="5835650"/>
          <p14:tracePt t="121545" x="2038350" y="5778500"/>
          <p14:tracePt t="121562" x="2101850" y="5600700"/>
          <p14:tracePt t="121579" x="2152650" y="5467350"/>
          <p14:tracePt t="121595" x="2190750" y="5346700"/>
          <p14:tracePt t="121612" x="2228850" y="5213350"/>
          <p14:tracePt t="121629" x="2260600" y="5105400"/>
          <p14:tracePt t="121645" x="2298700" y="5003800"/>
          <p14:tracePt t="121646" x="2305050" y="4965700"/>
          <p14:tracePt t="121662" x="2330450" y="4864100"/>
          <p14:tracePt t="121679" x="2355850" y="4806950"/>
          <p14:tracePt t="121695" x="2368550" y="4781550"/>
          <p14:tracePt t="121712" x="2381250" y="4756150"/>
          <p14:tracePt t="121729" x="2387600" y="4737100"/>
          <p14:tracePt t="121745" x="2432050" y="4673600"/>
          <p14:tracePt t="121762" x="2457450" y="4622800"/>
          <p14:tracePt t="121779" x="2489200" y="4572000"/>
          <p14:tracePt t="121796" x="2514600" y="4540250"/>
          <p14:tracePt t="121812" x="2520950" y="4521200"/>
          <p14:tracePt t="121829" x="2527300" y="4521200"/>
          <p14:tracePt t="121845" x="2533650" y="4514850"/>
          <p14:tracePt t="121862" x="2540000" y="4508500"/>
          <p14:tracePt t="121879" x="2540000" y="4502150"/>
          <p14:tracePt t="121895" x="2546350" y="4495800"/>
          <p14:tracePt t="121982" x="2552700" y="4495800"/>
          <p14:tracePt t="122044" x="2559050" y="4495800"/>
          <p14:tracePt t="122062" x="2578100" y="4521200"/>
          <p14:tracePt t="122079" x="2584450" y="4546600"/>
          <p14:tracePt t="122095" x="2590800" y="4572000"/>
          <p14:tracePt t="122112" x="2590800" y="4591050"/>
          <p14:tracePt t="122114" x="2590800" y="4603750"/>
          <p14:tracePt t="122128" x="2590800" y="4610100"/>
          <p14:tracePt t="122145" x="2590800" y="4641850"/>
          <p14:tracePt t="122162" x="2590800" y="4667250"/>
          <p14:tracePt t="122179" x="2578100" y="4692650"/>
          <p14:tracePt t="122195" x="2571750" y="4692650"/>
          <p14:tracePt t="122212" x="2565400" y="4699000"/>
          <p14:tracePt t="122343" x="2565400" y="4686300"/>
          <p14:tracePt t="122361" x="2565400" y="4660900"/>
          <p14:tracePt t="122379" x="2603500" y="4616450"/>
          <p14:tracePt t="122395" x="2616200" y="4603750"/>
          <p14:tracePt t="122412" x="2641600" y="4572000"/>
          <p14:tracePt t="122428" x="2673350" y="4540250"/>
          <p14:tracePt t="122445" x="2692400" y="4527550"/>
          <p14:tracePt t="122462" x="2698750" y="4527550"/>
          <p14:tracePt t="122479" x="2705100" y="4527550"/>
          <p14:tracePt t="122545" x="2717800" y="4533900"/>
          <p14:tracePt t="122561" x="2724150" y="4546600"/>
          <p14:tracePt t="122578" x="2730500" y="4565650"/>
          <p14:tracePt t="122594" x="2736850" y="4584700"/>
          <p14:tracePt t="122611" x="2743200" y="4591050"/>
          <p14:tracePt t="122628" x="2743200" y="4603750"/>
          <p14:tracePt t="122645" x="2743200" y="4616450"/>
          <p14:tracePt t="122661" x="2743200" y="4622800"/>
          <p14:tracePt t="122678" x="2743200" y="4635500"/>
          <p14:tracePt t="122694" x="2730500" y="4654550"/>
          <p14:tracePt t="122711" x="2711450" y="4673600"/>
          <p14:tracePt t="122728" x="2686050" y="4699000"/>
          <p14:tracePt t="122744" x="2647950" y="4724400"/>
          <p14:tracePt t="122761" x="2622550" y="4737100"/>
          <p14:tracePt t="122778" x="2597150" y="4743450"/>
          <p14:tracePt t="122794" x="2571750" y="4743450"/>
          <p14:tracePt t="122811" x="2559050" y="4743450"/>
          <p14:tracePt t="122828" x="2540000" y="4737100"/>
          <p14:tracePt t="122844" x="2508250" y="4679950"/>
          <p14:tracePt t="122861" x="2482850" y="4648200"/>
          <p14:tracePt t="122878" x="2482850" y="4622800"/>
          <p14:tracePt t="122894" x="2482850" y="4603750"/>
          <p14:tracePt t="122911" x="2482850" y="4591050"/>
          <p14:tracePt t="122928" x="2482850" y="4578350"/>
          <p14:tracePt t="122944" x="2508250" y="4552950"/>
          <p14:tracePt t="122961" x="2514600" y="4546600"/>
          <p14:tracePt t="122978" x="2520950" y="4540250"/>
          <p14:tracePt t="122994" x="2540000" y="4533900"/>
          <p14:tracePt t="123011" x="2584450" y="4533900"/>
          <p14:tracePt t="123028" x="2609850" y="4533900"/>
          <p14:tracePt t="123044" x="2635250" y="4559300"/>
          <p14:tracePt t="123061" x="2647950" y="4559300"/>
          <p14:tracePt t="123078" x="2654300" y="4578350"/>
          <p14:tracePt t="123094" x="2660650" y="4591050"/>
          <p14:tracePt t="123112" x="2660650" y="4610100"/>
          <p14:tracePt t="123128" x="2667000" y="4622800"/>
          <p14:tracePt t="123145" x="2667000" y="4629150"/>
          <p14:tracePt t="123178" x="2667000" y="4635500"/>
          <p14:tracePt t="123194" x="2667000" y="4654550"/>
          <p14:tracePt t="123211" x="2667000" y="4679950"/>
          <p14:tracePt t="123228" x="2654300" y="4705350"/>
          <p14:tracePt t="123244" x="2647950" y="4711700"/>
          <p14:tracePt t="123261" x="2647950" y="4718050"/>
          <p14:tracePt t="123796" x="2647950" y="4711700"/>
          <p14:tracePt t="123810" x="2647950" y="4686300"/>
          <p14:tracePt t="123827" x="2647950" y="4673600"/>
          <p14:tracePt t="123843" x="2647950" y="4667250"/>
          <p14:tracePt t="123956" x="2647950" y="4660900"/>
          <p14:tracePt t="123963" x="2647950" y="4648200"/>
          <p14:tracePt t="123977" x="2641600" y="4622800"/>
          <p14:tracePt t="123993" x="2641600" y="4603750"/>
          <p14:tracePt t="124010" x="2635250" y="4597400"/>
          <p14:tracePt t="124097" x="2628900" y="4591050"/>
          <p14:tracePt t="124110" x="2622550" y="4584700"/>
          <p14:tracePt t="124126" x="2616200" y="4572000"/>
          <p14:tracePt t="124143" x="2603500" y="4546600"/>
          <p14:tracePt t="124146" x="2603500" y="4540250"/>
          <p14:tracePt t="124160" x="2597150" y="4527550"/>
          <p14:tracePt t="124177" x="2578100" y="4489450"/>
          <p14:tracePt t="124193" x="2571750" y="4476750"/>
          <p14:tracePt t="124210" x="2540000" y="4438650"/>
          <p14:tracePt t="124227" x="2520950" y="4419600"/>
          <p14:tracePt t="124243" x="2508250" y="4406900"/>
          <p14:tracePt t="124260" x="2495550" y="4381500"/>
          <p14:tracePt t="124277" x="2476500" y="4337050"/>
          <p14:tracePt t="124293" x="2463800" y="4324350"/>
          <p14:tracePt t="124309" x="2438400" y="4318000"/>
          <p14:tracePt t="124326" x="2432050" y="4318000"/>
          <p14:tracePt t="124440" x="2432050" y="4311650"/>
          <p14:tracePt t="124476" x="2432050" y="4305300"/>
          <p14:tracePt t="124493" x="2438400" y="4292600"/>
          <p14:tracePt t="124509" x="2457450" y="4273550"/>
          <p14:tracePt t="124526" x="2482850" y="4260850"/>
          <p14:tracePt t="124543" x="2501900" y="4241800"/>
          <p14:tracePt t="124559" x="2520950" y="4229100"/>
          <p14:tracePt t="124576" x="2533650" y="4216400"/>
          <p14:tracePt t="124593" x="2552700" y="4203700"/>
          <p14:tracePt t="124609" x="2565400" y="4197350"/>
          <p14:tracePt t="124609" x="2578100" y="4191000"/>
          <p14:tracePt t="124684" x="2578100" y="4197350"/>
          <p14:tracePt t="124693" x="2578100" y="4216400"/>
          <p14:tracePt t="124709" x="2578100" y="4248150"/>
          <p14:tracePt t="124726" x="2565400" y="4292600"/>
          <p14:tracePt t="124743" x="2552700" y="4324350"/>
          <p14:tracePt t="124759" x="2540000" y="4356100"/>
          <p14:tracePt t="124776" x="2527300" y="4394200"/>
          <p14:tracePt t="124792" x="2520950" y="4406900"/>
          <p14:tracePt t="124809" x="2514600" y="4419600"/>
          <p14:tracePt t="124826" x="2508250" y="4438650"/>
          <p14:tracePt t="124843" x="2508250" y="4445000"/>
          <p14:tracePt t="124859" x="2495550" y="4457700"/>
          <p14:tracePt t="124876" x="2476500" y="4483100"/>
          <p14:tracePt t="124893" x="2457450" y="4508500"/>
          <p14:tracePt t="124909" x="2438400" y="4527550"/>
          <p14:tracePt t="124926" x="2419350" y="4552950"/>
          <p14:tracePt t="124942" x="2374900" y="4591050"/>
          <p14:tracePt t="124959" x="2349500" y="4622800"/>
          <p14:tracePt t="124976" x="2336800" y="4641850"/>
          <p14:tracePt t="124992" x="2330450" y="4641850"/>
          <p14:tracePt t="125092" x="2330450" y="4648200"/>
          <p14:tracePt t="125109" x="2324100" y="4654550"/>
          <p14:tracePt t="125126" x="2317750" y="4660900"/>
          <p14:tracePt t="125209" x="2305050" y="4673600"/>
          <p14:tracePt t="125226" x="2298700" y="4686300"/>
          <p14:tracePt t="125242" x="2292350" y="4699000"/>
          <p14:tracePt t="125259" x="2292350" y="4705350"/>
          <p14:tracePt t="125276" x="2292350" y="4711700"/>
          <p14:tracePt t="125292" x="2286000" y="4718050"/>
          <p14:tracePt t="125309" x="2279650" y="4724400"/>
          <p14:tracePt t="125326" x="2273300" y="4730750"/>
          <p14:tracePt t="125342" x="2273300" y="4737100"/>
          <p14:tracePt t="125375" x="2266950" y="4743450"/>
          <p14:tracePt t="125393" x="2260600" y="4768850"/>
          <p14:tracePt t="125425" x="2260600" y="4775200"/>
          <p14:tracePt t="125713" x="2266950" y="4768850"/>
          <p14:tracePt t="125729" x="2273300" y="4762500"/>
          <p14:tracePt t="125742" x="2273300" y="4756150"/>
          <p14:tracePt t="125758" x="2273300" y="4743450"/>
          <p14:tracePt t="125775" x="2273300" y="4730750"/>
          <p14:tracePt t="125791" x="2273300" y="4718050"/>
          <p14:tracePt t="125808" x="2254250" y="4686300"/>
          <p14:tracePt t="125825" x="2235200" y="4673600"/>
          <p14:tracePt t="125842" x="2209800" y="4660900"/>
          <p14:tracePt t="125858" x="2184400" y="4654550"/>
          <p14:tracePt t="125875" x="2152650" y="4654550"/>
          <p14:tracePt t="125892" x="2120900" y="4654550"/>
          <p14:tracePt t="125908" x="2082800" y="4660900"/>
          <p14:tracePt t="125925" x="2057400" y="4667250"/>
          <p14:tracePt t="125941" x="2038350" y="4673600"/>
          <p14:tracePt t="125959" x="2025650" y="4673600"/>
          <p14:tracePt t="125975" x="2006600" y="4673600"/>
          <p14:tracePt t="125992" x="1981200" y="4660900"/>
          <p14:tracePt t="126008" x="1962150" y="4648200"/>
          <p14:tracePt t="126025" x="1943100" y="4641850"/>
          <p14:tracePt t="126041" x="1936750" y="4641850"/>
          <p14:tracePt t="126058" x="1936750" y="4635500"/>
          <p14:tracePt t="126075" x="1936750" y="4629150"/>
          <p14:tracePt t="126108" x="1936750" y="4622800"/>
          <p14:tracePt t="126125" x="1943100" y="4603750"/>
          <p14:tracePt t="126141" x="1962150" y="4597400"/>
          <p14:tracePt t="126158" x="1981200" y="4591050"/>
          <p14:tracePt t="126175" x="2019300" y="4572000"/>
          <p14:tracePt t="126191" x="2032000" y="4552950"/>
          <p14:tracePt t="126208" x="2146300" y="4508500"/>
          <p14:tracePt t="126225" x="2254250" y="4476750"/>
          <p14:tracePt t="126241" x="2330450" y="4451350"/>
          <p14:tracePt t="126258" x="2374900" y="4438650"/>
          <p14:tracePt t="126275" x="2406650" y="4432300"/>
          <p14:tracePt t="126308" x="2413000" y="4432300"/>
          <p14:tracePt t="126324" x="2425700" y="4432300"/>
          <p14:tracePt t="126341" x="2451100" y="4432300"/>
          <p14:tracePt t="126357" x="2508250" y="4432300"/>
          <p14:tracePt t="126358" x="2533650" y="4432300"/>
          <p14:tracePt t="126375" x="2578100" y="4451350"/>
          <p14:tracePt t="126391" x="2597150" y="4451350"/>
          <p14:tracePt t="126408" x="2609850" y="4451350"/>
          <p14:tracePt t="126425" x="2609850" y="4457700"/>
          <p14:tracePt t="126441" x="2609850" y="4464050"/>
          <p14:tracePt t="126458" x="2616200" y="4476750"/>
          <p14:tracePt t="126474" x="2622550" y="4495800"/>
          <p14:tracePt t="126491" x="2628900" y="4514850"/>
          <p14:tracePt t="126507" x="2628900" y="4552950"/>
          <p14:tracePt t="126524" x="2628900" y="4578350"/>
          <p14:tracePt t="126541" x="2616200" y="4603750"/>
          <p14:tracePt t="126558" x="2597150" y="4629150"/>
          <p14:tracePt t="126574" x="2590800" y="4648200"/>
          <p14:tracePt t="126591" x="2578100" y="4660900"/>
          <p14:tracePt t="126607" x="2578100" y="4673600"/>
          <p14:tracePt t="126624" x="2565400" y="4679950"/>
          <p14:tracePt t="126641" x="2559050" y="4686300"/>
          <p14:tracePt t="126643" x="2546350" y="4692650"/>
          <p14:tracePt t="126658" x="2533650" y="4705350"/>
          <p14:tracePt t="126674" x="2489200" y="4743450"/>
          <p14:tracePt t="126691" x="2463800" y="4756150"/>
          <p14:tracePt t="126707" x="2457450" y="4762500"/>
          <p14:tracePt t="126724" x="2444750" y="4762500"/>
          <p14:tracePt t="126741" x="2438400" y="4762500"/>
          <p14:tracePt t="126757" x="2425700" y="4762500"/>
          <p14:tracePt t="126774" x="2419350" y="4762500"/>
          <p14:tracePt t="126995" x="2419350" y="4768850"/>
          <p14:tracePt t="127040" x="2419350" y="4775200"/>
          <p14:tracePt t="127057" x="2406650" y="4800600"/>
          <p14:tracePt t="127074" x="2400300" y="4813300"/>
          <p14:tracePt t="127090" x="2393950" y="4838700"/>
          <p14:tracePt t="127107" x="2381250" y="4864100"/>
          <p14:tracePt t="127124" x="2368550" y="4889500"/>
          <p14:tracePt t="127140" x="2343150" y="4921250"/>
          <p14:tracePt t="127143" x="2330450" y="4933950"/>
          <p14:tracePt t="127157" x="2311400" y="4959350"/>
          <p14:tracePt t="127173" x="2254250" y="5080000"/>
          <p14:tracePt t="127190" x="2209800" y="5194300"/>
          <p14:tracePt t="127207" x="2171700" y="5327650"/>
          <p14:tracePt t="127223" x="2089150" y="5454650"/>
          <p14:tracePt t="127240" x="2025650" y="5556250"/>
          <p14:tracePt t="127257" x="2000250" y="5594350"/>
          <p14:tracePt t="127274" x="1987550" y="5619750"/>
          <p14:tracePt t="127290" x="1968500" y="5645150"/>
          <p14:tracePt t="127307" x="1936750" y="5670550"/>
          <p14:tracePt t="127323" x="1911350" y="5708650"/>
          <p14:tracePt t="127340" x="1885950" y="5734050"/>
          <p14:tracePt t="127357" x="1873250" y="5759450"/>
          <p14:tracePt t="127374" x="1860550" y="5784850"/>
          <p14:tracePt t="127390" x="1828800" y="5835650"/>
          <p14:tracePt t="127407" x="1816100" y="5867400"/>
          <p14:tracePt t="127423" x="1797050" y="5911850"/>
          <p14:tracePt t="127440" x="1771650" y="5962650"/>
          <p14:tracePt t="127457" x="1739900" y="6045200"/>
          <p14:tracePt t="127474" x="1670050" y="6178550"/>
          <p14:tracePt t="127490" x="1631950" y="6235700"/>
          <p14:tracePt t="127506" x="1606550" y="6267450"/>
          <p14:tracePt t="127523" x="1600200" y="6280150"/>
          <p14:tracePt t="127540" x="1593850" y="6292850"/>
          <p14:tracePt t="127557" x="1568450" y="6330950"/>
          <p14:tracePt t="127574" x="1562100" y="6343650"/>
          <p14:tracePt t="127590" x="1524000" y="6394450"/>
          <p14:tracePt t="127607" x="1498600" y="6419850"/>
          <p14:tracePt t="127623" x="1473200" y="6445250"/>
          <p14:tracePt t="127640" x="1441450" y="6470650"/>
          <p14:tracePt t="127657" x="1428750" y="6489700"/>
          <p14:tracePt t="140426" x="1416050" y="6483350"/>
          <p14:tracePt t="140444" x="1377950" y="6451600"/>
          <p14:tracePt t="140461" x="1352550" y="6426200"/>
          <p14:tracePt t="140478" x="1333500" y="6400800"/>
          <p14:tracePt t="140494" x="1308100" y="6356350"/>
          <p14:tracePt t="140511" x="1219200" y="6311900"/>
          <p14:tracePt t="140528" x="1123950" y="6286500"/>
          <p14:tracePt t="140545" x="984250" y="6286500"/>
          <p14:tracePt t="140561" x="869950" y="6286500"/>
          <p14:tracePt t="140578" x="819150" y="6286500"/>
          <p14:tracePt t="140594" x="793750" y="6299200"/>
          <p14:tracePt t="140611" x="698500" y="6330950"/>
          <p14:tracePt t="140628" x="425450" y="6394450"/>
          <p14:tracePt t="140644" x="177800" y="6438900"/>
          <p14:tracePt t="140778" x="749300" y="6369050"/>
          <p14:tracePt t="140794" x="1257300" y="6184900"/>
          <p14:tracePt t="140811" x="1822450" y="5911850"/>
          <p14:tracePt t="140827" x="1917700" y="5848350"/>
          <p14:tracePt t="140844" x="2063750" y="5664200"/>
          <p14:tracePt t="140861" x="2101850" y="5556250"/>
          <p14:tracePt t="140878" x="2095500" y="5448300"/>
          <p14:tracePt t="140894" x="2063750" y="5353050"/>
          <p14:tracePt t="140911" x="2006600" y="5283200"/>
          <p14:tracePt t="140927" x="1993900" y="5270500"/>
          <p14:tracePt t="140944" x="1962150" y="5238750"/>
          <p14:tracePt t="140961" x="1936750" y="5232400"/>
          <p14:tracePt t="140978" x="1892300" y="5232400"/>
          <p14:tracePt t="140994" x="1809750" y="5232400"/>
          <p14:tracePt t="141011" x="1727200" y="5238750"/>
          <p14:tracePt t="141027" x="1695450" y="5245100"/>
          <p14:tracePt t="141044" x="1663700" y="5251450"/>
          <p14:tracePt t="141061" x="1631950" y="5251450"/>
          <p14:tracePt t="141077" x="1549400" y="5289550"/>
          <p14:tracePt t="141094" x="1454150" y="5334000"/>
          <p14:tracePt t="141111" x="1352550" y="5397500"/>
          <p14:tracePt t="141127" x="1263650" y="5492750"/>
          <p14:tracePt t="141144" x="1212850" y="5632450"/>
          <p14:tracePt t="141161" x="1206500" y="5715000"/>
          <p14:tracePt t="141177" x="1238250" y="5791200"/>
          <p14:tracePt t="141194" x="1282700" y="5854700"/>
          <p14:tracePt t="141210" x="1384300" y="5918200"/>
          <p14:tracePt t="141227" x="1485900" y="5937250"/>
          <p14:tracePt t="141243" x="1625600" y="5899150"/>
          <p14:tracePt t="141260" x="1727200" y="5791200"/>
          <p14:tracePt t="141277" x="1790700" y="5676900"/>
          <p14:tracePt t="141294" x="1828800" y="5568950"/>
          <p14:tracePt t="141310" x="1835150" y="5467350"/>
          <p14:tracePt t="141328" x="1816100" y="5378450"/>
          <p14:tracePt t="141344" x="1790700" y="5334000"/>
          <p14:tracePt t="141360" x="1758950" y="5321300"/>
          <p14:tracePt t="141377" x="1714500" y="5346700"/>
          <p14:tracePt t="141394" x="1689100" y="5372100"/>
          <p14:tracePt t="141410" x="1670050" y="5397500"/>
          <p14:tracePt t="141427" x="1638300" y="5422900"/>
          <p14:tracePt t="141444" x="1638300" y="5435600"/>
          <p14:tracePt t="141531" x="1638300" y="5429250"/>
          <p14:tracePt t="141610" x="1638300" y="5473700"/>
          <p14:tracePt t="141627" x="1593850" y="5657850"/>
          <p14:tracePt t="141644" x="1555750" y="5803900"/>
          <p14:tracePt t="141660" x="1536700" y="5911850"/>
          <p14:tracePt t="141677" x="1536700" y="5981700"/>
          <p14:tracePt t="141694" x="1536700" y="6026150"/>
          <p14:tracePt t="141710" x="1562100" y="6051550"/>
          <p14:tracePt t="141727" x="1612900" y="6076950"/>
          <p14:tracePt t="141744" x="1708150" y="6083300"/>
          <p14:tracePt t="141760" x="1879600" y="6051550"/>
          <p14:tracePt t="141777" x="1987550" y="6007100"/>
          <p14:tracePt t="141793" x="2025650" y="5969000"/>
          <p14:tracePt t="141810" x="2057400" y="5924550"/>
          <p14:tracePt t="141827" x="2089150" y="5886450"/>
          <p14:tracePt t="141844" x="2095500" y="5861050"/>
          <p14:tracePt t="141860" x="2101850" y="5835650"/>
          <p14:tracePt t="141877" x="2114550" y="5791200"/>
          <p14:tracePt t="141893" x="2120900" y="5772150"/>
          <p14:tracePt t="141910" x="2120900" y="5746750"/>
          <p14:tracePt t="141927" x="2114550" y="5708650"/>
          <p14:tracePt t="141943" x="2108200" y="5702300"/>
          <p14:tracePt t="141959" x="2070100" y="5683250"/>
          <p14:tracePt t="141976" x="2012950" y="5683250"/>
          <p14:tracePt t="141993" x="1917700" y="5695950"/>
          <p14:tracePt t="142009" x="1809750" y="5727700"/>
          <p14:tracePt t="142027" x="1708150" y="5797550"/>
          <p14:tracePt t="142043" x="1587500" y="5905500"/>
          <p14:tracePt t="142059" x="1460500" y="6026150"/>
          <p14:tracePt t="142076" x="1231900" y="6229350"/>
          <p14:tracePt t="142093" x="1123950" y="6343650"/>
          <p14:tracePt t="142109" x="1104900" y="6400800"/>
          <p14:tracePt t="142127" x="1104900" y="6413500"/>
          <p14:tracePt t="142143" x="1111250" y="6413500"/>
          <p14:tracePt t="142159" x="1187450" y="6400800"/>
          <p14:tracePt t="142161" x="1231900" y="6381750"/>
          <p14:tracePt t="142176" x="1282700" y="6350000"/>
          <p14:tracePt t="142193" x="1308100" y="6324600"/>
          <p14:tracePt t="142209" x="1333500" y="6299200"/>
          <p14:tracePt t="142226" x="1365250" y="6273800"/>
          <p14:tracePt t="142243" x="1377950" y="6254750"/>
          <p14:tracePt t="142276" x="1384300" y="6254750"/>
          <p14:tracePt t="142309" x="1390650" y="6248400"/>
          <p14:tracePt t="142326" x="1403350" y="6242050"/>
          <p14:tracePt t="142343" x="1422400" y="6229350"/>
          <p14:tracePt t="142359" x="1447800" y="6210300"/>
          <p14:tracePt t="142376" x="1492250" y="6178550"/>
          <p14:tracePt t="142392" x="1536700" y="6146800"/>
          <p14:tracePt t="142409" x="1574800" y="6115050"/>
          <p14:tracePt t="142426" x="1606550" y="6096000"/>
          <p14:tracePt t="142443" x="1638300" y="6089650"/>
          <p14:tracePt t="142459" x="1657350" y="6083300"/>
          <p14:tracePt t="142509" x="1657350" y="6076950"/>
          <p14:tracePt t="142831" x="1663700" y="6070600"/>
          <p14:tracePt t="142845" x="1670050" y="6070600"/>
          <p14:tracePt t="142859" x="1695450" y="6032500"/>
          <p14:tracePt t="142875" x="1720850" y="6007100"/>
          <p14:tracePt t="142892" x="1752600" y="5962650"/>
          <p14:tracePt t="142909" x="1771650" y="5930900"/>
          <p14:tracePt t="142926" x="1797050" y="5886450"/>
          <p14:tracePt t="142942" x="1816100" y="5861050"/>
          <p14:tracePt t="142959" x="1822450" y="5842000"/>
          <p14:tracePt t="142976" x="1822450" y="5835650"/>
          <p14:tracePt t="142992" x="1822450" y="5822950"/>
          <p14:tracePt t="143009" x="1822450" y="5816600"/>
          <p14:tracePt t="143025" x="1822450" y="5803900"/>
          <p14:tracePt t="143042" x="1822450" y="5778500"/>
          <p14:tracePt t="143059" x="1803400" y="5753100"/>
          <p14:tracePt t="143076" x="1778000" y="5734050"/>
          <p14:tracePt t="143092" x="1746250" y="5727700"/>
          <p14:tracePt t="143108" x="1720850" y="5727700"/>
          <p14:tracePt t="143125" x="1695450" y="5734050"/>
          <p14:tracePt t="143142" x="1670050" y="5759450"/>
          <p14:tracePt t="143159" x="1644650" y="5791200"/>
          <p14:tracePt t="143175" x="1619250" y="5816600"/>
          <p14:tracePt t="143177" x="1600200" y="5829300"/>
          <p14:tracePt t="143192" x="1587500" y="5842000"/>
          <p14:tracePt t="143209" x="1562100" y="5867400"/>
          <p14:tracePt t="143225" x="1543050" y="5899150"/>
          <p14:tracePt t="143242" x="1536700" y="5924550"/>
          <p14:tracePt t="143258" x="1536700" y="5969000"/>
          <p14:tracePt t="143276" x="1536700" y="6000750"/>
          <p14:tracePt t="143292" x="1574800" y="6051550"/>
          <p14:tracePt t="143308" x="1600200" y="6076950"/>
          <p14:tracePt t="143325" x="1625600" y="6102350"/>
          <p14:tracePt t="143342" x="1663700" y="6127750"/>
          <p14:tracePt t="143358" x="1701800" y="6159500"/>
          <p14:tracePt t="143375" x="1739900" y="6178550"/>
          <p14:tracePt t="143392" x="1771650" y="6191250"/>
          <p14:tracePt t="143408" x="1803400" y="6191250"/>
          <p14:tracePt t="143425" x="1809750" y="6191250"/>
          <p14:tracePt t="143442" x="1816100" y="6191250"/>
          <p14:tracePt t="143458" x="1828800" y="6172200"/>
          <p14:tracePt t="143475" x="1866900" y="6134100"/>
          <p14:tracePt t="143492" x="1885950" y="6096000"/>
          <p14:tracePt t="143509" x="1905000" y="6051550"/>
          <p14:tracePt t="143525" x="1911350" y="6007100"/>
          <p14:tracePt t="143542" x="1911350" y="5962650"/>
          <p14:tracePt t="143558" x="1905000" y="5937250"/>
          <p14:tracePt t="143575" x="1879600" y="5905500"/>
          <p14:tracePt t="143592" x="1866900" y="5899150"/>
          <p14:tracePt t="143608" x="1847850" y="5899150"/>
          <p14:tracePt t="143625" x="1822450" y="5918200"/>
          <p14:tracePt t="143642" x="1778000" y="5943600"/>
          <p14:tracePt t="143658" x="1714500" y="5981700"/>
          <p14:tracePt t="143675" x="1638300" y="6038850"/>
          <p14:tracePt t="143677" x="1606550" y="6057900"/>
          <p14:tracePt t="143692" x="1562100" y="6096000"/>
          <p14:tracePt t="143708" x="1536700" y="6121400"/>
          <p14:tracePt t="143725" x="1504950" y="6153150"/>
          <p14:tracePt t="143741" x="1498600" y="6172200"/>
          <p14:tracePt t="143758" x="1498600" y="6178550"/>
          <p14:tracePt t="143774" x="1498600" y="6184900"/>
          <p14:tracePt t="143808" x="1498600" y="6191250"/>
          <p14:tracePt t="143825" x="1504950" y="6197600"/>
          <p14:tracePt t="143841" x="1511300" y="6203950"/>
          <p14:tracePt t="143858" x="1517650" y="6210300"/>
          <p14:tracePt t="143875" x="1517650" y="6216650"/>
          <p14:tracePt t="143891" x="1517650" y="6223000"/>
          <p14:tracePt t="151138" x="1511300" y="6223000"/>
          <p14:tracePt t="151151" x="1454150" y="6223000"/>
          <p14:tracePt t="151167" x="1206500" y="6216650"/>
          <p14:tracePt t="151184" x="1092200" y="6216650"/>
          <p14:tracePt t="151201" x="1041400" y="6216650"/>
          <p14:tracePt t="151284" x="1016000" y="6216650"/>
          <p14:tracePt t="151301" x="895350" y="6242050"/>
          <p14:tracePt t="151318" x="717550" y="6267450"/>
          <p14:tracePt t="151334" x="558800" y="6286500"/>
          <p14:tracePt t="151351" x="539750" y="6286500"/>
          <p14:tracePt t="151384" x="539750" y="6242050"/>
          <p14:tracePt t="151401" x="533400" y="6127750"/>
          <p14:tracePt t="151418" x="508000" y="6038850"/>
          <p14:tracePt t="151434" x="495300" y="5962650"/>
          <p14:tracePt t="151451" x="508000" y="5854700"/>
          <p14:tracePt t="151468" x="546100" y="5708650"/>
          <p14:tracePt t="151484" x="596900" y="5600700"/>
          <p14:tracePt t="151501" x="641350" y="5511800"/>
          <p14:tracePt t="151518" x="666750" y="5486400"/>
          <p14:tracePt t="151534" x="704850" y="5461000"/>
          <p14:tracePt t="151551" x="755650" y="5397500"/>
          <p14:tracePt t="151568" x="800100" y="5327650"/>
          <p14:tracePt t="151584" x="850900" y="5264150"/>
          <p14:tracePt t="151601" x="927100" y="5168900"/>
          <p14:tracePt t="151618" x="1035050" y="5048250"/>
          <p14:tracePt t="151634" x="1079500" y="4991100"/>
          <p14:tracePt t="151651" x="1123950" y="4946650"/>
          <p14:tracePt t="151668" x="1219200" y="4870450"/>
          <p14:tracePt t="151684" x="1327150" y="4806950"/>
          <p14:tracePt t="151686" x="1384300" y="4768850"/>
          <p14:tracePt t="151700" x="1416050" y="4749800"/>
          <p14:tracePt t="151717" x="1460500" y="4724400"/>
          <p14:tracePt t="151734" x="1466850" y="4718050"/>
          <p14:tracePt t="151784" x="1492250" y="4705350"/>
          <p14:tracePt t="151800" x="1504950" y="4705350"/>
          <p14:tracePt t="151818" x="1517650" y="4705350"/>
          <p14:tracePt t="151834" x="1524000" y="4705350"/>
          <p14:tracePt t="151850" x="1543050" y="4711700"/>
          <p14:tracePt t="151867" x="1562100" y="4724400"/>
          <p14:tracePt t="151884" x="1574800" y="4743450"/>
          <p14:tracePt t="151900" x="1593850" y="4762500"/>
          <p14:tracePt t="151917" x="1619250" y="4781550"/>
          <p14:tracePt t="151934" x="1638300" y="4806950"/>
          <p14:tracePt t="151950" x="1644650" y="4819650"/>
          <p14:tracePt t="151967" x="1651000" y="4845050"/>
          <p14:tracePt t="151983" x="1657350" y="4876800"/>
          <p14:tracePt t="152000" x="1657350" y="4902200"/>
          <p14:tracePt t="152017" x="1657350" y="4927600"/>
          <p14:tracePt t="152034" x="1638300" y="4953000"/>
          <p14:tracePt t="152050" x="1619250" y="4991100"/>
          <p14:tracePt t="152067" x="1600200" y="5016500"/>
          <p14:tracePt t="152083" x="1587500" y="5048250"/>
          <p14:tracePt t="152100" x="1587500" y="5054600"/>
          <p14:tracePt t="152117" x="1587500" y="5060950"/>
          <p14:tracePt t="152134" x="1593850" y="5060950"/>
          <p14:tracePt t="152150" x="1619250" y="5054600"/>
          <p14:tracePt t="152167" x="1644650" y="5035550"/>
          <p14:tracePt t="152183" x="1663700" y="5029200"/>
          <p14:tracePt t="152186" x="1670050" y="5029200"/>
          <p14:tracePt t="152200" x="1676400" y="5029200"/>
          <p14:tracePt t="152250" x="1682750" y="5029200"/>
          <p14:tracePt t="152267" x="1701800" y="5054600"/>
          <p14:tracePt t="152283" x="1708150" y="5080000"/>
          <p14:tracePt t="152300" x="1733550" y="5118100"/>
          <p14:tracePt t="152316" x="1752600" y="5143500"/>
          <p14:tracePt t="152333" x="1771650" y="5168900"/>
          <p14:tracePt t="152350" x="1790700" y="5194300"/>
          <p14:tracePt t="152367" x="1809750" y="5226050"/>
          <p14:tracePt t="152384" x="1828800" y="5251450"/>
          <p14:tracePt t="152400" x="1835150" y="5276850"/>
          <p14:tracePt t="152416" x="1841500" y="5295900"/>
          <p14:tracePt t="152433" x="1841500" y="5308600"/>
          <p14:tracePt t="152450" x="1841500" y="5321300"/>
          <p14:tracePt t="152467" x="1847850" y="5321300"/>
          <p14:tracePt t="152583" x="1828800" y="5295900"/>
          <p14:tracePt t="152599" x="1778000" y="5200650"/>
          <p14:tracePt t="152616" x="1695450" y="5105400"/>
          <p14:tracePt t="152633" x="1536700" y="4984750"/>
          <p14:tracePt t="152649" x="1422400" y="4908550"/>
          <p14:tracePt t="152667" x="1301750" y="4819650"/>
          <p14:tracePt t="152683" x="1187450" y="4724400"/>
          <p14:tracePt t="152685" x="1130300" y="4660900"/>
          <p14:tracePt t="152699" x="1073150" y="4622800"/>
          <p14:tracePt t="152716" x="971550" y="4559300"/>
          <p14:tracePt t="152733" x="863600" y="4514850"/>
          <p14:tracePt t="152749" x="819150" y="4495800"/>
          <p14:tracePt t="152767" x="793750" y="4483100"/>
          <p14:tracePt t="152783" x="768350" y="4483100"/>
          <p14:tracePt t="152799" x="742950" y="4495800"/>
          <p14:tracePt t="152816" x="717550" y="4514850"/>
          <p14:tracePt t="152833" x="692150" y="4540250"/>
          <p14:tracePt t="152849" x="628650" y="4591050"/>
          <p14:tracePt t="152866" x="596900" y="4622800"/>
          <p14:tracePt t="152883" x="558800" y="4667250"/>
          <p14:tracePt t="152899" x="533400" y="4711700"/>
          <p14:tracePt t="152916" x="514350" y="4762500"/>
          <p14:tracePt t="152933" x="495300" y="4819650"/>
          <p14:tracePt t="152949" x="482600" y="4902200"/>
          <p14:tracePt t="152966" x="482600" y="5010150"/>
          <p14:tracePt t="152983" x="501650" y="5060950"/>
          <p14:tracePt t="152999" x="533400" y="5092700"/>
          <p14:tracePt t="153016" x="590550" y="5118100"/>
          <p14:tracePt t="153033" x="711200" y="5130800"/>
          <p14:tracePt t="153049" x="838200" y="5124450"/>
          <p14:tracePt t="153066" x="1066800" y="5067300"/>
          <p14:tracePt t="153083" x="1187450" y="5029200"/>
          <p14:tracePt t="153099" x="1295400" y="4997450"/>
          <p14:tracePt t="153116" x="1339850" y="4965700"/>
          <p14:tracePt t="153133" x="1377950" y="4927600"/>
          <p14:tracePt t="153149" x="1390650" y="4914900"/>
          <p14:tracePt t="153166" x="1422400" y="4870450"/>
          <p14:tracePt t="153183" x="1428750" y="4845050"/>
          <p14:tracePt t="153199" x="1435100" y="4819650"/>
          <p14:tracePt t="153216" x="1435100" y="4813300"/>
          <p14:tracePt t="153233" x="1435100" y="4806950"/>
          <p14:tracePt t="153432" x="1422400" y="4813300"/>
          <p14:tracePt t="153449" x="1422400" y="4819650"/>
          <p14:tracePt t="153498" x="1422400" y="4826000"/>
          <p14:tracePt t="153516" x="1416050" y="4832350"/>
          <p14:tracePt t="153532" x="1409700" y="4845050"/>
          <p14:tracePt t="153549" x="1409700" y="4851400"/>
          <p14:tracePt t="153565" x="1409700" y="4870450"/>
          <p14:tracePt t="153582" x="1403350" y="4895850"/>
          <p14:tracePt t="153599" x="1403350" y="4921250"/>
          <p14:tracePt t="153616" x="1403350" y="4946650"/>
          <p14:tracePt t="153632" x="1403350" y="4972050"/>
          <p14:tracePt t="153649" x="1409700" y="4991100"/>
          <p14:tracePt t="153666" x="1409700" y="5010150"/>
          <p14:tracePt t="153682" x="1416050" y="5022850"/>
          <p14:tracePt t="153699" x="1428750" y="5060950"/>
          <p14:tracePt t="153715" x="1441450" y="5086350"/>
          <p14:tracePt t="153732" x="1466850" y="5124450"/>
          <p14:tracePt t="153748" x="1485900" y="5156200"/>
          <p14:tracePt t="153765" x="1511300" y="5194300"/>
          <p14:tracePt t="153782" x="1543050" y="5219700"/>
          <p14:tracePt t="153799" x="1574800" y="5276850"/>
          <p14:tracePt t="153816" x="1606550" y="5321300"/>
          <p14:tracePt t="153832" x="1625600" y="5353050"/>
          <p14:tracePt t="153848" x="1638300" y="5378450"/>
          <p14:tracePt t="153865" x="1644650" y="5403850"/>
          <p14:tracePt t="153882" x="1651000" y="5416550"/>
          <p14:tracePt t="153898" x="1657350" y="5422900"/>
          <p14:tracePt t="153915" x="1657350" y="5435600"/>
          <p14:tracePt t="153931" x="1657350" y="5448300"/>
          <p14:tracePt t="153948" x="1657350" y="5461000"/>
          <p14:tracePt t="153965" x="1657350" y="5486400"/>
          <p14:tracePt t="153966" x="1657350" y="5492750"/>
          <p14:tracePt t="153981" x="1657350" y="5518150"/>
          <p14:tracePt t="153998" x="1657350" y="5537200"/>
          <p14:tracePt t="154015" x="1663700" y="5549900"/>
          <p14:tracePt t="154144" x="1663700" y="5562600"/>
          <p14:tracePt t="154158" x="1663700" y="5575300"/>
          <p14:tracePt t="154181" x="1663700" y="5588000"/>
          <p14:tracePt t="154198" x="1657350" y="5594350"/>
          <p14:tracePt t="154290" x="1651000" y="5594350"/>
          <p14:tracePt t="154304" x="1644650" y="5600700"/>
          <p14:tracePt t="154315" x="1638300" y="5607050"/>
          <p14:tracePt t="154331" x="1619250" y="5619750"/>
          <p14:tracePt t="154348" x="1600200" y="5619750"/>
          <p14:tracePt t="154365" x="1587500" y="5619750"/>
          <p14:tracePt t="154381" x="1581150" y="5619750"/>
          <p14:tracePt t="154398" x="1562100" y="5613400"/>
          <p14:tracePt t="154415" x="1530350" y="5588000"/>
          <p14:tracePt t="154432" x="1504950" y="5562600"/>
          <p14:tracePt t="154448" x="1485900" y="5524500"/>
          <p14:tracePt t="154465" x="1466850" y="5486400"/>
          <p14:tracePt t="154482" x="1454150" y="5441950"/>
          <p14:tracePt t="154498" x="1447800" y="5391150"/>
          <p14:tracePt t="154515" x="1460500" y="5353050"/>
          <p14:tracePt t="154531" x="1479550" y="5321300"/>
          <p14:tracePt t="154548" x="1498600" y="5295900"/>
          <p14:tracePt t="154565" x="1524000" y="5264150"/>
          <p14:tracePt t="154581" x="1549400" y="5238750"/>
          <p14:tracePt t="154598" x="1581150" y="5213350"/>
          <p14:tracePt t="154614" x="1619250" y="5187950"/>
          <p14:tracePt t="154631" x="1638300" y="5181600"/>
          <p14:tracePt t="154648" x="1657350" y="5181600"/>
          <p14:tracePt t="154665" x="1682750" y="5181600"/>
          <p14:tracePt t="154681" x="1708150" y="5194300"/>
          <p14:tracePt t="154698" x="1739900" y="5207000"/>
          <p14:tracePt t="154700" x="1752600" y="5219700"/>
          <p14:tracePt t="154715" x="1784350" y="5232400"/>
          <p14:tracePt t="154731" x="1809750" y="5245100"/>
          <p14:tracePt t="154748" x="1835150" y="5245100"/>
          <p14:tracePt t="154765" x="1866900" y="5251450"/>
          <p14:tracePt t="154781" x="1892300" y="5257800"/>
          <p14:tracePt t="154798" x="1917700" y="5270500"/>
          <p14:tracePt t="154815" x="1955800" y="5295900"/>
          <p14:tracePt t="154831" x="1987550" y="5314950"/>
          <p14:tracePt t="154847" x="2012950" y="5340350"/>
          <p14:tracePt t="154864" x="2038350" y="5378450"/>
          <p14:tracePt t="154881" x="2076450" y="5422900"/>
          <p14:tracePt t="154898" x="2108200" y="5473700"/>
          <p14:tracePt t="154914" x="2133600" y="5524500"/>
          <p14:tracePt t="154931" x="2159000" y="5594350"/>
          <p14:tracePt t="154947" x="2178050" y="5740400"/>
          <p14:tracePt t="154965" x="2184400" y="5835650"/>
          <p14:tracePt t="154981" x="2184400" y="5937250"/>
          <p14:tracePt t="154997" x="2184400" y="6019800"/>
          <p14:tracePt t="155014" x="2184400" y="6051550"/>
          <p14:tracePt t="155031" x="2184400" y="6083300"/>
          <p14:tracePt t="155047" x="2139950" y="6159500"/>
          <p14:tracePt t="155064" x="2114550" y="6203950"/>
          <p14:tracePt t="155081" x="2082800" y="6235700"/>
          <p14:tracePt t="155098" x="2057400" y="6261100"/>
          <p14:tracePt t="155114" x="2032000" y="6286500"/>
          <p14:tracePt t="155131" x="1993900" y="6305550"/>
          <p14:tracePt t="155147" x="1987550" y="6305550"/>
          <p14:tracePt t="155164" x="1968500" y="6305550"/>
          <p14:tracePt t="155181" x="1955800" y="6280150"/>
          <p14:tracePt t="155198" x="1949450" y="6267450"/>
          <p14:tracePt t="155200" x="1949450" y="6254750"/>
          <p14:tracePt t="155214" x="1949450" y="6223000"/>
          <p14:tracePt t="155231" x="1949450" y="6172200"/>
          <p14:tracePt t="155247" x="1955800" y="6115050"/>
          <p14:tracePt t="155264" x="1962150" y="6064250"/>
          <p14:tracePt t="155280" x="1974850" y="6026150"/>
          <p14:tracePt t="155298" x="2000250" y="5975350"/>
          <p14:tracePt t="155314" x="2044700" y="5918200"/>
          <p14:tracePt t="155331" x="2070100" y="5886450"/>
          <p14:tracePt t="155347" x="2089150" y="5880100"/>
          <p14:tracePt t="155364" x="2108200" y="5873750"/>
          <p14:tracePt t="155380" x="2114550" y="5873750"/>
          <p14:tracePt t="155397" x="2120900" y="5873750"/>
          <p14:tracePt t="155473" x="2127250" y="5873750"/>
          <p14:tracePt t="155783" x="2127250" y="5867400"/>
          <p14:tracePt t="155797" x="2120900" y="5848350"/>
          <p14:tracePt t="155813" x="2114550" y="5829300"/>
          <p14:tracePt t="155830" x="2101850" y="5803900"/>
          <p14:tracePt t="155847" x="2089150" y="5778500"/>
          <p14:tracePt t="155864" x="2057400" y="5753100"/>
          <p14:tracePt t="155880" x="2038350" y="5727700"/>
          <p14:tracePt t="155897" x="2019300" y="5702300"/>
          <p14:tracePt t="155913" x="1987550" y="5657850"/>
          <p14:tracePt t="155930" x="1974850" y="5632450"/>
          <p14:tracePt t="155947" x="1962150" y="5613400"/>
          <p14:tracePt t="155963" x="1949450" y="5600700"/>
          <p14:tracePt t="155980" x="1936750" y="5581650"/>
          <p14:tracePt t="155997" x="1911350" y="5556250"/>
          <p14:tracePt t="156013" x="1873250" y="5505450"/>
          <p14:tracePt t="156030" x="1841500" y="5467350"/>
          <p14:tracePt t="156047" x="1816100" y="5429250"/>
          <p14:tracePt t="156063" x="1797050" y="5403850"/>
          <p14:tracePt t="156079" x="1778000" y="5378450"/>
          <p14:tracePt t="156097" x="1778000" y="5372100"/>
          <p14:tracePt t="156196" x="1771650" y="5372100"/>
          <p14:tracePt t="156213" x="1758950" y="5378450"/>
          <p14:tracePt t="156229" x="1746250" y="5378450"/>
          <p14:tracePt t="156246" x="1739900" y="5391150"/>
          <p14:tracePt t="156263" x="1708150" y="5416550"/>
          <p14:tracePt t="156279" x="1689100" y="5435600"/>
          <p14:tracePt t="156296" x="1676400" y="5448300"/>
          <p14:tracePt t="156313" x="1670050" y="5454650"/>
          <p14:tracePt t="156329" x="1657350" y="5467350"/>
          <p14:tracePt t="156347" x="1651000" y="5467350"/>
          <p14:tracePt t="156363" x="1644650" y="5473700"/>
          <p14:tracePt t="156413" x="1638300" y="5473700"/>
          <p14:tracePt t="156446" x="1625600" y="5480050"/>
          <p14:tracePt t="156463" x="1625600" y="5486400"/>
          <p14:tracePt t="156579" x="1612900" y="5486400"/>
          <p14:tracePt t="156596" x="1606550" y="5486400"/>
          <p14:tracePt t="156613" x="1600200" y="5486400"/>
          <p14:tracePt t="156679" x="1593850" y="5486400"/>
          <p14:tracePt t="156696" x="1581150" y="5486400"/>
          <p14:tracePt t="156712" x="1549400" y="5518150"/>
          <p14:tracePt t="156729" x="1517650" y="5562600"/>
          <p14:tracePt t="156746" x="1492250" y="5588000"/>
          <p14:tracePt t="156763" x="1466850" y="5626100"/>
          <p14:tracePt t="156779" x="1435100" y="5670550"/>
          <p14:tracePt t="156796" x="1416050" y="5727700"/>
          <p14:tracePt t="156812" x="1397000" y="5791200"/>
          <p14:tracePt t="156829" x="1377950" y="5880100"/>
          <p14:tracePt t="156846" x="1377950" y="5911850"/>
          <p14:tracePt t="156863" x="1377950" y="5937250"/>
          <p14:tracePt t="156879" x="1377950" y="5949950"/>
          <p14:tracePt t="156896" x="1377950" y="5956300"/>
          <p14:tracePt t="156912" x="1384300" y="5975350"/>
          <p14:tracePt t="156929" x="1390650" y="5994400"/>
          <p14:tracePt t="156946" x="1422400" y="6019800"/>
          <p14:tracePt t="156962" x="1441450" y="6038850"/>
          <p14:tracePt t="156979" x="1460500" y="6038850"/>
          <p14:tracePt t="156996" x="1485900" y="6051550"/>
          <p14:tracePt t="157012" x="1504950" y="6051550"/>
          <p14:tracePt t="157029" x="1517650" y="6051550"/>
          <p14:tracePt t="157045" x="1530350" y="6051550"/>
          <p14:tracePt t="157062" x="1536700" y="6051550"/>
          <p14:tracePt t="157079" x="1543050" y="6045200"/>
          <p14:tracePt t="157096" x="1555750" y="6032500"/>
          <p14:tracePt t="157112" x="1568450" y="6019800"/>
          <p14:tracePt t="157129" x="1574800" y="6013450"/>
          <p14:tracePt t="157145" x="1581150" y="6000750"/>
          <p14:tracePt t="157162" x="1581150" y="5994400"/>
          <p14:tracePt t="157179" x="1581150" y="5981700"/>
          <p14:tracePt t="157212" x="1581150" y="5975350"/>
          <p14:tracePt t="157229" x="1581150" y="5969000"/>
          <p14:tracePt t="157262" x="1581150" y="5962650"/>
          <p14:tracePt t="157278" x="1574800" y="5962650"/>
          <p14:tracePt t="157312" x="1574800" y="5956300"/>
          <p14:tracePt t="157362" x="1568450" y="5956300"/>
          <p14:tracePt t="157401" x="1562100" y="5956300"/>
          <p14:tracePt t="157503" x="1549400" y="5956300"/>
          <p14:tracePt t="157529" x="1536700" y="5975350"/>
          <p14:tracePt t="157545" x="1504950" y="5994400"/>
          <p14:tracePt t="157561" x="1479550" y="6013450"/>
          <p14:tracePt t="157578" x="1454150" y="6032500"/>
          <p14:tracePt t="157595" x="1454150" y="6038850"/>
          <p14:tracePt t="157612" x="1447800" y="6038850"/>
          <p14:tracePt t="157699" x="1447800" y="6045200"/>
          <p14:tracePt t="157818" x="1454150" y="6045200"/>
          <p14:tracePt t="157828" x="1460500" y="6038850"/>
          <p14:tracePt t="157845" x="1485900" y="6038850"/>
          <p14:tracePt t="157861" x="1504950" y="6038850"/>
          <p14:tracePt t="157878" x="1524000" y="6038850"/>
          <p14:tracePt t="157895" x="1536700" y="6038850"/>
          <p14:tracePt t="157911" x="1562100" y="6038850"/>
          <p14:tracePt t="157928" x="1581150" y="6038850"/>
          <p14:tracePt t="157945" x="1600200" y="6038850"/>
          <p14:tracePt t="157962" x="1631950" y="6045200"/>
          <p14:tracePt t="157978" x="1657350" y="6057900"/>
          <p14:tracePt t="157995" x="1695450" y="6070600"/>
          <p14:tracePt t="158011" x="1708150" y="6070600"/>
          <p14:tracePt t="158028" x="1746250" y="6083300"/>
          <p14:tracePt t="158045" x="1771650" y="6096000"/>
          <p14:tracePt t="158061" x="1797050" y="6102350"/>
          <p14:tracePt t="158078" x="1822450" y="6108700"/>
          <p14:tracePt t="158095" x="1847850" y="6108700"/>
          <p14:tracePt t="158111" x="1873250" y="6108700"/>
          <p14:tracePt t="158128" x="1905000" y="6108700"/>
          <p14:tracePt t="158128" x="1917700" y="6108700"/>
          <p14:tracePt t="158145" x="1968500" y="6115050"/>
          <p14:tracePt t="158161" x="2000250" y="6121400"/>
          <p14:tracePt t="158178" x="2044700" y="6140450"/>
          <p14:tracePt t="158195" x="2089150" y="6146800"/>
          <p14:tracePt t="158211" x="2101850" y="6146800"/>
          <p14:tracePt t="158213" x="2114550" y="6146800"/>
          <p14:tracePt t="158228" x="2139950" y="6146800"/>
          <p14:tracePt t="158245" x="2165350" y="6146800"/>
          <p14:tracePt t="158261" x="2178050" y="6153150"/>
          <p14:tracePt t="158278" x="2184400" y="6153150"/>
          <p14:tracePt t="158294" x="2197100" y="6153150"/>
          <p14:tracePt t="158311" x="2216150" y="6159500"/>
          <p14:tracePt t="158328" x="2241550" y="6165850"/>
          <p14:tracePt t="158345" x="2266950" y="6172200"/>
          <p14:tracePt t="158361" x="2292350" y="6178550"/>
          <p14:tracePt t="158378" x="2305050" y="6184900"/>
          <p14:tracePt t="158394" x="2330450" y="6184900"/>
          <p14:tracePt t="158411" x="2355850" y="6191250"/>
          <p14:tracePt t="158428" x="2381250" y="6197600"/>
          <p14:tracePt t="158445" x="2406650" y="6203950"/>
          <p14:tracePt t="158461" x="2419350" y="6203950"/>
          <p14:tracePt t="158478" x="2432050" y="6203950"/>
          <p14:tracePt t="158494" x="2451100" y="6203950"/>
          <p14:tracePt t="158511" x="2457450" y="6203950"/>
          <p14:tracePt t="158528" x="2476500" y="6203950"/>
          <p14:tracePt t="158544" x="2495550" y="6203950"/>
          <p14:tracePt t="158561" x="2520950" y="6210300"/>
          <p14:tracePt t="158577" x="2533650" y="6216650"/>
          <p14:tracePt t="158594" x="2552700" y="6223000"/>
          <p14:tracePt t="158611" x="2565400" y="6223000"/>
          <p14:tracePt t="158628" x="2571750" y="6223000"/>
          <p14:tracePt t="158661" x="2590800" y="6216650"/>
          <p14:tracePt t="158678" x="2603500" y="6210300"/>
          <p14:tracePt t="158694" x="2622550" y="6210300"/>
          <p14:tracePt t="158711" x="2635250" y="6210300"/>
          <p14:tracePt t="158727" x="2641600" y="6210300"/>
          <p14:tracePt t="158772" x="2647950" y="6203950"/>
          <p14:tracePt t="158794" x="2660650" y="6191250"/>
          <p14:tracePt t="158810" x="2686050" y="6165850"/>
          <p14:tracePt t="158827" x="2692400" y="6159500"/>
          <p14:tracePt t="158844" x="2698750" y="6153150"/>
          <p14:tracePt t="158861" x="2705100" y="6153150"/>
          <p14:tracePt t="158894" x="2711450" y="6146800"/>
          <p14:tracePt t="158910" x="2711450" y="6140450"/>
          <p14:tracePt t="158927" x="2724150" y="6121400"/>
          <p14:tracePt t="158944" x="2736850" y="6096000"/>
          <p14:tracePt t="158961" x="2768600" y="6070600"/>
          <p14:tracePt t="158977" x="2781300" y="6026150"/>
          <p14:tracePt t="158994" x="2794000" y="5994400"/>
          <p14:tracePt t="159010" x="2819400" y="5969000"/>
          <p14:tracePt t="159027" x="2844800" y="5937250"/>
          <p14:tracePt t="159044" x="2870200" y="5899150"/>
          <p14:tracePt t="159060" x="2876550" y="5873750"/>
          <p14:tracePt t="159077" x="2889250" y="5848350"/>
          <p14:tracePt t="159094" x="2895600" y="5829300"/>
          <p14:tracePt t="159110" x="2901950" y="5816600"/>
          <p14:tracePt t="159127" x="2901950" y="5803900"/>
          <p14:tracePt t="159144" x="2908300" y="5784850"/>
          <p14:tracePt t="159160" x="2908300" y="5772150"/>
          <p14:tracePt t="159177" x="2914650" y="5765800"/>
          <p14:tracePt t="159193" x="2927350" y="5753100"/>
          <p14:tracePt t="159196" x="2927350" y="5746750"/>
          <p14:tracePt t="159210" x="2933700" y="5734050"/>
          <p14:tracePt t="159227" x="2940050" y="5727700"/>
          <p14:tracePt t="159243" x="2946400" y="5721350"/>
          <p14:tracePt t="159260" x="2959100" y="5695950"/>
          <p14:tracePt t="159277" x="2971800" y="5676900"/>
          <p14:tracePt t="159294" x="2984500" y="5670550"/>
          <p14:tracePt t="159310" x="2997200" y="5645150"/>
          <p14:tracePt t="159327" x="3009900" y="5632450"/>
          <p14:tracePt t="159343" x="3009900" y="5626100"/>
          <p14:tracePt t="159360" x="3016250" y="5626100"/>
          <p14:tracePt t="159395" x="3016250" y="5632450"/>
          <p14:tracePt t="159410" x="3016250" y="5715000"/>
          <p14:tracePt t="159427" x="3022600" y="5810250"/>
          <p14:tracePt t="159444" x="3041650" y="5918200"/>
          <p14:tracePt t="159460" x="3054350" y="6026150"/>
          <p14:tracePt t="159477" x="3073400" y="6121400"/>
          <p14:tracePt t="159493" x="3079750" y="6178550"/>
          <p14:tracePt t="159510" x="3086100" y="6229350"/>
          <p14:tracePt t="159527" x="3086100" y="6254750"/>
          <p14:tracePt t="159543" x="3092450" y="6280150"/>
          <p14:tracePt t="159560" x="3092450" y="6299200"/>
          <p14:tracePt t="159577" x="3092450" y="6318250"/>
          <p14:tracePt t="159593" x="3092450" y="6343650"/>
          <p14:tracePt t="159610" x="3086100" y="6381750"/>
          <p14:tracePt t="159627" x="3079750" y="6407150"/>
          <p14:tracePt t="159643" x="3067050" y="6432550"/>
          <p14:tracePt t="159659" x="3067050" y="6451600"/>
          <p14:tracePt t="159677" x="3054350" y="6477000"/>
          <p14:tracePt t="159693" x="3041650" y="6496050"/>
          <p14:tracePt t="159695" x="3035300" y="6508750"/>
          <p14:tracePt t="159710" x="3028950" y="6521450"/>
          <p14:tracePt t="159726" x="3022600" y="6534150"/>
          <p14:tracePt t="159743" x="3016250" y="6546850"/>
          <p14:tracePt t="159759" x="3003550" y="6572250"/>
          <p14:tracePt t="159777" x="2990850" y="6597650"/>
          <p14:tracePt t="159793" x="2971800" y="6623050"/>
          <p14:tracePt t="159809" x="2940050" y="6654800"/>
          <p14:tracePt t="159826" x="2921000" y="6680200"/>
          <p14:tracePt t="159843" x="2914650" y="6680200"/>
          <p14:tracePt t="159913" x="2914650" y="6667500"/>
          <p14:tracePt t="159926" x="2914650" y="6654800"/>
          <p14:tracePt t="159943" x="2933700" y="6572250"/>
          <p14:tracePt t="159959" x="2940050" y="6502400"/>
          <p14:tracePt t="159976" x="2946400" y="6426200"/>
          <p14:tracePt t="159993" x="2952750" y="6369050"/>
          <p14:tracePt t="160009" x="2952750" y="6318250"/>
          <p14:tracePt t="160026" x="2952750" y="6286500"/>
          <p14:tracePt t="160043" x="2952750" y="6267450"/>
          <p14:tracePt t="160113" x="2952750" y="6273800"/>
          <p14:tracePt t="160126" x="2952750" y="6286500"/>
          <p14:tracePt t="160143" x="2952750" y="6299200"/>
          <p14:tracePt t="160159" x="2952750" y="6311900"/>
          <p14:tracePt t="160176" x="2952750" y="6318250"/>
          <p14:tracePt t="160193" x="2959100" y="6324600"/>
          <p14:tracePt t="160209" x="2959100" y="6330950"/>
          <p14:tracePt t="160225" x="2959100" y="6343650"/>
          <p14:tracePt t="160242" x="2959100" y="6356350"/>
          <p14:tracePt t="160259" x="2959100" y="6375400"/>
          <p14:tracePt t="160276" x="2959100" y="6400800"/>
          <p14:tracePt t="160293" x="2959100" y="6413500"/>
          <p14:tracePt t="160468" x="2959100" y="6407150"/>
          <p14:tracePt t="160475" x="2959100" y="6400800"/>
          <p14:tracePt t="160509" x="2959100" y="6388100"/>
          <p14:tracePt t="160526" x="2959100" y="6369050"/>
          <p14:tracePt t="160542" x="2959100" y="6356350"/>
          <p14:tracePt t="160916" x="2959100" y="6350000"/>
          <p14:tracePt t="160925" x="2965450" y="6343650"/>
          <p14:tracePt t="160942" x="2965450" y="6337300"/>
          <p14:tracePt t="160958" x="2971800" y="6324600"/>
          <p14:tracePt t="186312" x="2978150" y="6324600"/>
          <p14:tracePt t="186322" x="3028950" y="6356350"/>
          <p14:tracePt t="186334" x="3238500" y="6426200"/>
          <p14:tracePt t="186351" x="3346450" y="6451600"/>
          <p14:tracePt t="186368" x="3359150" y="6451600"/>
          <p14:tracePt t="186401" x="3365500" y="6438900"/>
          <p14:tracePt t="186418" x="3422650" y="6318250"/>
          <p14:tracePt t="186434" x="3568700" y="6007100"/>
          <p14:tracePt t="186451" x="3873500" y="5276850"/>
          <p14:tracePt t="186468" x="4006850" y="4991100"/>
          <p14:tracePt t="186485" x="4089400" y="4794250"/>
          <p14:tracePt t="186501" x="4146550" y="4635500"/>
          <p14:tracePt t="186518" x="4191000" y="4502150"/>
          <p14:tracePt t="186534" x="4191000" y="4381500"/>
          <p14:tracePt t="186551" x="4165600" y="4273550"/>
          <p14:tracePt t="186568" x="4032250" y="4102100"/>
          <p14:tracePt t="186585" x="3879850" y="3981450"/>
          <p14:tracePt t="186601" x="3689350" y="3829050"/>
          <p14:tracePt t="186618" x="3594100" y="3746500"/>
          <p14:tracePt t="186634" x="3575050" y="3721100"/>
          <p14:tracePt t="186651" x="3556000" y="3708400"/>
          <p14:tracePt t="186668" x="3530600" y="3689350"/>
          <p14:tracePt t="186668" x="3492500" y="3683000"/>
          <p14:tracePt t="186684" x="3416300" y="3683000"/>
          <p14:tracePt t="186701" x="3308350" y="3683000"/>
          <p14:tracePt t="186718" x="3225800" y="3702050"/>
          <p14:tracePt t="186734" x="3175000" y="3721100"/>
          <p14:tracePt t="186751" x="3092450" y="3759200"/>
          <p14:tracePt t="186767" x="2984500" y="3790950"/>
          <p14:tracePt t="186769" x="2927350" y="3810000"/>
          <p14:tracePt t="186784" x="2813050" y="3854450"/>
          <p14:tracePt t="186801" x="2717800" y="3911600"/>
          <p14:tracePt t="186818" x="2660650" y="3956050"/>
          <p14:tracePt t="186834" x="2590800" y="4006850"/>
          <p14:tracePt t="186851" x="2540000" y="4095750"/>
          <p14:tracePt t="186868" x="2463800" y="4203700"/>
          <p14:tracePt t="186884" x="2413000" y="4330700"/>
          <p14:tracePt t="186901" x="2400300" y="4413250"/>
          <p14:tracePt t="186918" x="2400300" y="4502150"/>
          <p14:tracePt t="186934" x="2400300" y="4610100"/>
          <p14:tracePt t="186950" x="2419350" y="4718050"/>
          <p14:tracePt t="186968" x="2463800" y="4813300"/>
          <p14:tracePt t="186984" x="2578100" y="4965700"/>
          <p14:tracePt t="187001" x="2705100" y="5080000"/>
          <p14:tracePt t="187017" x="2895600" y="5175250"/>
          <p14:tracePt t="187034" x="3136900" y="5219700"/>
          <p14:tracePt t="187050" x="3314700" y="5194300"/>
          <p14:tracePt t="187068" x="3416300" y="5086350"/>
          <p14:tracePt t="187084" x="3460750" y="4864100"/>
          <p14:tracePt t="187101" x="3416300" y="4679950"/>
          <p14:tracePt t="187117" x="3302000" y="4508500"/>
          <p14:tracePt t="187134" x="3194050" y="4356100"/>
          <p14:tracePt t="187150" x="3098800" y="4267200"/>
          <p14:tracePt t="187168" x="3054350" y="4241800"/>
          <p14:tracePt t="187184" x="3009900" y="4241800"/>
          <p14:tracePt t="187201" x="2870200" y="4324350"/>
          <p14:tracePt t="187217" x="2749550" y="4438650"/>
          <p14:tracePt t="187234" x="2641600" y="4559300"/>
          <p14:tracePt t="187250" x="2565400" y="4660900"/>
          <p14:tracePt t="187267" x="2527300" y="4737100"/>
          <p14:tracePt t="187284" x="2501900" y="4768850"/>
          <p14:tracePt t="187286" x="2495550" y="4781550"/>
          <p14:tracePt t="187300" x="2495550" y="4787900"/>
          <p14:tracePt t="187334" x="2495550" y="4794250"/>
          <p14:tracePt t="187367" x="2514600" y="4794250"/>
          <p14:tracePt t="187383" x="2552700" y="4775200"/>
          <p14:tracePt t="187400" x="2603500" y="4756150"/>
          <p14:tracePt t="187417" x="2628900" y="4737100"/>
          <p14:tracePt t="187433" x="2647950" y="4730750"/>
          <p14:tracePt t="187522" x="2647950" y="4737100"/>
          <p14:tracePt t="187618" x="2654300" y="4730750"/>
          <p14:tracePt t="187634" x="2654300" y="4724400"/>
          <p14:tracePt t="187650" x="2679700" y="4686300"/>
          <p14:tracePt t="187667" x="2698750" y="4660900"/>
          <p14:tracePt t="187683" x="2711450" y="4635500"/>
          <p14:tracePt t="187700" x="2724150" y="4597400"/>
          <p14:tracePt t="187717" x="2724150" y="4572000"/>
          <p14:tracePt t="187733" x="2724150" y="4540250"/>
          <p14:tracePt t="187750" x="2705100" y="4514850"/>
          <p14:tracePt t="187767" x="2667000" y="4470400"/>
          <p14:tracePt t="187783" x="2660650" y="4464050"/>
          <p14:tracePt t="187800" x="2647950" y="4457700"/>
          <p14:tracePt t="187817" x="2635250" y="4451350"/>
          <p14:tracePt t="187834" x="2628900" y="4451350"/>
          <p14:tracePt t="187850" x="2603500" y="4457700"/>
          <p14:tracePt t="187867" x="2565400" y="4483100"/>
          <p14:tracePt t="187883" x="2533650" y="4521200"/>
          <p14:tracePt t="187900" x="2476500" y="4572000"/>
          <p14:tracePt t="187917" x="2444750" y="4603750"/>
          <p14:tracePt t="187934" x="2425700" y="4622800"/>
          <p14:tracePt t="187950" x="2419350" y="4641850"/>
          <p14:tracePt t="188004" x="2419350" y="4648200"/>
          <p14:tracePt t="188050" x="2425700" y="4648200"/>
          <p14:tracePt t="188066" x="2463800" y="4616450"/>
          <p14:tracePt t="188083" x="2489200" y="4591050"/>
          <p14:tracePt t="188099" x="2508250" y="4559300"/>
          <p14:tracePt t="188117" x="2520950" y="4533900"/>
          <p14:tracePt t="188133" x="2527300" y="4514850"/>
          <p14:tracePt t="188149" x="2533650" y="4502150"/>
          <p14:tracePt t="188166" x="2533650" y="4489450"/>
          <p14:tracePt t="188216" x="2533650" y="4495800"/>
          <p14:tracePt t="188233" x="2489200" y="4533900"/>
          <p14:tracePt t="188250" x="2451100" y="4584700"/>
          <p14:tracePt t="188266" x="2413000" y="4622800"/>
          <p14:tracePt t="188283" x="2393950" y="4648200"/>
          <p14:tracePt t="188299" x="2381250" y="4667250"/>
          <p14:tracePt t="188316" x="2374900" y="4686300"/>
          <p14:tracePt t="188349" x="2374900" y="4692650"/>
          <p14:tracePt t="188433" x="2381250" y="4692650"/>
          <p14:tracePt t="188449" x="2406650" y="4692650"/>
          <p14:tracePt t="188467" x="2419350" y="4686300"/>
          <p14:tracePt t="188483" x="2425700" y="4673600"/>
          <p14:tracePt t="188499" x="2444750" y="4654550"/>
          <p14:tracePt t="188516" x="2470150" y="4629150"/>
          <p14:tracePt t="188533" x="2514600" y="4572000"/>
          <p14:tracePt t="188549" x="2527300" y="4552950"/>
          <p14:tracePt t="188566" x="2559050" y="4502150"/>
          <p14:tracePt t="188582" x="2571750" y="4483100"/>
          <p14:tracePt t="188599" x="2571750" y="4476750"/>
          <p14:tracePt t="188701" x="2559050" y="4489450"/>
          <p14:tracePt t="188715" x="2527300" y="4546600"/>
          <p14:tracePt t="188732" x="2508250" y="4597400"/>
          <p14:tracePt t="188749" x="2501900" y="4654550"/>
          <p14:tracePt t="188766" x="2508250" y="4711700"/>
          <p14:tracePt t="188783" x="2527300" y="4756150"/>
          <p14:tracePt t="188784" x="2540000" y="4768850"/>
          <p14:tracePt t="188799" x="2552700" y="4781550"/>
          <p14:tracePt t="188815" x="2565400" y="4794250"/>
          <p14:tracePt t="188849" x="2571750" y="4787900"/>
          <p14:tracePt t="188866" x="2603500" y="4743450"/>
          <p14:tracePt t="188882" x="2641600" y="4679950"/>
          <p14:tracePt t="188899" x="2673350" y="4635500"/>
          <p14:tracePt t="188916" x="2698750" y="4591050"/>
          <p14:tracePt t="188932" x="2698750" y="4565650"/>
          <p14:tracePt t="188949" x="2698750" y="4552950"/>
          <p14:tracePt t="188966" x="2698750" y="4546600"/>
          <p14:tracePt t="188982" x="2660650" y="4552950"/>
          <p14:tracePt t="188999" x="2597150" y="4584700"/>
          <p14:tracePt t="189015" x="2546350" y="4610100"/>
          <p14:tracePt t="189032" x="2482850" y="4654550"/>
          <p14:tracePt t="189049" x="2425700" y="4692650"/>
          <p14:tracePt t="189066" x="2400300" y="4737100"/>
          <p14:tracePt t="189082" x="2374900" y="4775200"/>
          <p14:tracePt t="189099" x="2374900" y="4794250"/>
          <p14:tracePt t="189116" x="2374900" y="4800600"/>
          <p14:tracePt t="189132" x="2393950" y="4806950"/>
          <p14:tracePt t="189148" x="2425700" y="4794250"/>
          <p14:tracePt t="189166" x="2489200" y="4762500"/>
          <p14:tracePt t="189182" x="2603500" y="4654550"/>
          <p14:tracePt t="189199" x="2667000" y="4565650"/>
          <p14:tracePt t="189215" x="2711450" y="4489450"/>
          <p14:tracePt t="189232" x="2730500" y="4438650"/>
          <p14:tracePt t="189248" x="2743200" y="4413250"/>
          <p14:tracePt t="189266" x="2743200" y="4394200"/>
          <p14:tracePt t="189282" x="2743200" y="4387850"/>
          <p14:tracePt t="189299" x="2730500" y="4387850"/>
          <p14:tracePt t="189316" x="2711450" y="4406900"/>
          <p14:tracePt t="189332" x="2692400" y="4432300"/>
          <p14:tracePt t="189348" x="2673350" y="4457700"/>
          <p14:tracePt t="189365" x="2660650" y="4483100"/>
          <p14:tracePt t="189382" x="2654300" y="4489450"/>
          <p14:tracePt t="189485" x="2647950" y="4502150"/>
          <p14:tracePt t="189499" x="2641600" y="4521200"/>
          <p14:tracePt t="189515" x="2628900" y="4546600"/>
          <p14:tracePt t="189532" x="2628900" y="4572000"/>
          <p14:tracePt t="189548" x="2628900" y="4591050"/>
          <p14:tracePt t="189565" x="2628900" y="4597400"/>
          <p14:tracePt t="189582" x="2635250" y="4597400"/>
          <p14:tracePt t="189599" x="2660650" y="4597400"/>
          <p14:tracePt t="189615" x="2673350" y="4597400"/>
          <p14:tracePt t="189631" x="2711450" y="4578350"/>
          <p14:tracePt t="189648" x="2730500" y="4552950"/>
          <p14:tracePt t="189665" x="2743200" y="4527550"/>
          <p14:tracePt t="189682" x="2749550" y="4502150"/>
          <p14:tracePt t="189699" x="2749550" y="4457700"/>
          <p14:tracePt t="189715" x="2743200" y="4445000"/>
          <p14:tracePt t="189731" x="2711450" y="4400550"/>
          <p14:tracePt t="189748" x="2673350" y="4356100"/>
          <p14:tracePt t="189765" x="2660650" y="4337050"/>
          <p14:tracePt t="189782" x="2635250" y="4324350"/>
          <p14:tracePt t="189798" x="2622550" y="4324350"/>
          <p14:tracePt t="189815" x="2597150" y="4324350"/>
          <p14:tracePt t="189831" x="2571750" y="4349750"/>
          <p14:tracePt t="189831" x="2559050" y="4362450"/>
          <p14:tracePt t="189848" x="2546350" y="4381500"/>
          <p14:tracePt t="189865" x="2533650" y="4406900"/>
          <p14:tracePt t="189881" x="2527300" y="4419600"/>
          <p14:tracePt t="189898" x="2527300" y="4425950"/>
          <p14:tracePt t="189914" x="2527300" y="4432300"/>
          <p14:tracePt t="189931" x="2527300" y="4451350"/>
          <p14:tracePt t="189948" x="2527300" y="4476750"/>
          <p14:tracePt t="189965" x="2552700" y="4502150"/>
          <p14:tracePt t="189981" x="2565400" y="4546600"/>
          <p14:tracePt t="189998" x="2565400" y="4597400"/>
          <p14:tracePt t="189998" x="2565400" y="4635500"/>
          <p14:tracePt t="190014" x="2565400" y="4699000"/>
          <p14:tracePt t="190031" x="2540000" y="4787900"/>
          <p14:tracePt t="190048" x="2508250" y="4870450"/>
          <p14:tracePt t="190065" x="2482850" y="4965700"/>
          <p14:tracePt t="190081" x="2457450" y="5048250"/>
          <p14:tracePt t="190098" x="2425700" y="5162550"/>
          <p14:tracePt t="190098" x="2406650" y="5213350"/>
          <p14:tracePt t="190115" x="2368550" y="5327650"/>
          <p14:tracePt t="190131" x="2349500" y="5429250"/>
          <p14:tracePt t="190147" x="2343150" y="5537200"/>
          <p14:tracePt t="190165" x="2343150" y="5638800"/>
          <p14:tracePt t="190181" x="2343150" y="5746750"/>
          <p14:tracePt t="190198" x="2362200" y="5816600"/>
          <p14:tracePt t="190214" x="2381250" y="5867400"/>
          <p14:tracePt t="190231" x="2400300" y="5892800"/>
          <p14:tracePt t="190247" x="2425700" y="5918200"/>
          <p14:tracePt t="190264" x="2451100" y="5949950"/>
          <p14:tracePt t="190281" x="2482850" y="5975350"/>
          <p14:tracePt t="190298" x="2501900" y="5994400"/>
          <p14:tracePt t="190300" x="2514600" y="6000750"/>
          <p14:tracePt t="190314" x="2520950" y="6013450"/>
          <p14:tracePt t="190331" x="2546350" y="6019800"/>
          <p14:tracePt t="190347" x="2571750" y="6019800"/>
          <p14:tracePt t="190364" x="2603500" y="6007100"/>
          <p14:tracePt t="190381" x="2667000" y="5981700"/>
          <p14:tracePt t="190398" x="2768600" y="5943600"/>
          <p14:tracePt t="190414" x="2857500" y="5861050"/>
          <p14:tracePt t="190431" x="2959100" y="5702300"/>
          <p14:tracePt t="190447" x="2997200" y="5600700"/>
          <p14:tracePt t="190464" x="3009900" y="5543550"/>
          <p14:tracePt t="190481" x="3009900" y="5518150"/>
          <p14:tracePt t="190498" x="3009900" y="5511800"/>
          <p14:tracePt t="190541" x="3003550" y="5518150"/>
          <p14:tracePt t="190547" x="2990850" y="5537200"/>
          <p14:tracePt t="190564" x="2933700" y="5607050"/>
          <p14:tracePt t="190581" x="2857500" y="5695950"/>
          <p14:tracePt t="190598" x="2800350" y="5784850"/>
          <p14:tracePt t="190614" x="2762250" y="5829300"/>
          <p14:tracePt t="190631" x="2749550" y="5861050"/>
          <p14:tracePt t="190647" x="2749550" y="5886450"/>
          <p14:tracePt t="190664" x="2762250" y="5911850"/>
          <p14:tracePt t="190680" x="2781300" y="5937250"/>
          <p14:tracePt t="190697" x="2794000" y="5949950"/>
          <p14:tracePt t="190714" x="2800350" y="5949950"/>
          <p14:tracePt t="191018" x="2806700" y="5949950"/>
          <p14:tracePt t="191030" x="2813050" y="5949950"/>
          <p14:tracePt t="191047" x="2825750" y="5943600"/>
          <p14:tracePt t="191063" x="2832100" y="5943600"/>
          <p14:tracePt t="194674" x="2832100" y="5949950"/>
          <p14:tracePt t="194760" x="2832100" y="5956300"/>
          <p14:tracePt t="194806" x="2838450" y="5956300"/>
          <p14:tracePt t="194827" x="2851150" y="5949950"/>
          <p14:tracePt t="194843" x="2889250" y="5930900"/>
          <p14:tracePt t="194860" x="2927350" y="5899150"/>
          <p14:tracePt t="194876" x="2946400" y="5880100"/>
          <p14:tracePt t="194893" x="2965450" y="5867400"/>
          <p14:tracePt t="194910" x="2978150" y="5861050"/>
          <p14:tracePt t="194926" x="3003550" y="5829300"/>
          <p14:tracePt t="194943" x="3028950" y="5803900"/>
          <p14:tracePt t="194959" x="3073400" y="5746750"/>
          <p14:tracePt t="194976" x="3098800" y="5721350"/>
          <p14:tracePt t="194993" x="3124200" y="5702300"/>
          <p14:tracePt t="195010" x="3155950" y="5670550"/>
          <p14:tracePt t="195026" x="3181350" y="5638800"/>
          <p14:tracePt t="195043" x="3206750" y="5613400"/>
          <p14:tracePt t="195060" x="3251200" y="5562600"/>
          <p14:tracePt t="195076" x="3270250" y="5537200"/>
          <p14:tracePt t="195093" x="3276600" y="5511800"/>
          <p14:tracePt t="195109" x="3282950" y="5486400"/>
          <p14:tracePt t="195127" x="3295650" y="5461000"/>
          <p14:tracePt t="195143" x="3308350" y="5435600"/>
          <p14:tracePt t="195160" x="3327400" y="5410200"/>
          <p14:tracePt t="195176" x="3371850" y="5365750"/>
          <p14:tracePt t="195193" x="3397250" y="5346700"/>
          <p14:tracePt t="195209" x="3416300" y="5334000"/>
          <p14:tracePt t="195255" x="3422650" y="5334000"/>
          <p14:tracePt t="195276" x="3441700" y="5353050"/>
          <p14:tracePt t="195293" x="3467100" y="5365750"/>
          <p14:tracePt t="195309" x="3498850" y="5391150"/>
          <p14:tracePt t="195326" x="3524250" y="5416550"/>
          <p14:tracePt t="195343" x="3549650" y="5448300"/>
          <p14:tracePt t="195359" x="3575050" y="5473700"/>
          <p14:tracePt t="195376" x="3606800" y="5499100"/>
          <p14:tracePt t="195393" x="3644900" y="5530850"/>
          <p14:tracePt t="195409" x="3663950" y="5543550"/>
          <p14:tracePt t="195543" x="3663950" y="5568950"/>
          <p14:tracePt t="195559" x="3638550" y="5588000"/>
          <p14:tracePt t="195576" x="3575050" y="5619750"/>
          <p14:tracePt t="195593" x="3486150" y="5657850"/>
          <p14:tracePt t="195609" x="3422650" y="5676900"/>
          <p14:tracePt t="195626" x="3403600" y="5676900"/>
          <p14:tracePt t="195643" x="3390900" y="5676900"/>
          <p14:tracePt t="195659" x="3371850" y="5657850"/>
          <p14:tracePt t="195676" x="3352800" y="5632450"/>
          <p14:tracePt t="195693" x="3333750" y="5594350"/>
          <p14:tracePt t="195709" x="3321050" y="5568950"/>
          <p14:tracePt t="195726" x="3321050" y="5537200"/>
          <p14:tracePt t="195743" x="3321050" y="5511800"/>
          <p14:tracePt t="195759" x="3327400" y="5486400"/>
          <p14:tracePt t="195776" x="3340100" y="5461000"/>
          <p14:tracePt t="195793" x="3378200" y="5416550"/>
          <p14:tracePt t="195809" x="3397250" y="5403850"/>
          <p14:tracePt t="195810" x="3409950" y="5391150"/>
          <p14:tracePt t="195825" x="3435350" y="5372100"/>
          <p14:tracePt t="195842" x="3460750" y="5365750"/>
          <p14:tracePt t="195859" x="3492500" y="5359400"/>
          <p14:tracePt t="195876" x="3556000" y="5372100"/>
          <p14:tracePt t="195892" x="3619500" y="5403850"/>
          <p14:tracePt t="195909" x="3670300" y="5435600"/>
          <p14:tracePt t="195926" x="3708400" y="5473700"/>
          <p14:tracePt t="195942" x="3727450" y="5511800"/>
          <p14:tracePt t="195959" x="3740150" y="5537200"/>
          <p14:tracePt t="195976" x="3740150" y="5562600"/>
          <p14:tracePt t="195992" x="3733800" y="5568950"/>
          <p14:tracePt t="196009" x="3714750" y="5581650"/>
          <p14:tracePt t="196026" x="3708400" y="5581650"/>
          <p14:tracePt t="196139" x="3702050" y="5581650"/>
          <p14:tracePt t="196342" x="3702050" y="5575300"/>
          <p14:tracePt t="196358" x="3695700" y="5562600"/>
          <p14:tracePt t="196375" x="3695700" y="5556250"/>
          <p14:tracePt t="196610" x="3689350" y="5556250"/>
          <p14:tracePt t="196642" x="3683000" y="5549900"/>
          <p14:tracePt t="196658" x="3670300" y="5549900"/>
          <p14:tracePt t="196675" x="3644900" y="5562600"/>
          <p14:tracePt t="196691" x="3613150" y="5594350"/>
          <p14:tracePt t="196708" x="3587750" y="5613400"/>
          <p14:tracePt t="196725" x="3568700" y="5619750"/>
          <p14:tracePt t="196741" x="3536950" y="5619750"/>
          <p14:tracePt t="196758" x="3511550" y="5600700"/>
          <p14:tracePt t="196775" x="3486150" y="5588000"/>
          <p14:tracePt t="196792" x="3454400" y="5575300"/>
          <p14:tracePt t="196809" x="3429000" y="5568950"/>
          <p14:tracePt t="196825" x="3397250" y="5562600"/>
          <p14:tracePt t="196827" x="3384550" y="5562600"/>
          <p14:tracePt t="196841" x="3359150" y="5562600"/>
          <p14:tracePt t="196858" x="3333750" y="5562600"/>
          <p14:tracePt t="196875" x="3308350" y="5568950"/>
          <p14:tracePt t="196892" x="3282950" y="5588000"/>
          <p14:tracePt t="196908" x="3251200" y="5613400"/>
          <p14:tracePt t="196925" x="3219450" y="5638800"/>
          <p14:tracePt t="196941" x="3200400" y="5645150"/>
          <p14:tracePt t="196958" x="3187700" y="5657850"/>
          <p14:tracePt t="196975" x="3181350" y="5657850"/>
          <p14:tracePt t="196991" x="3168650" y="5664200"/>
          <p14:tracePt t="197008" x="3143250" y="5676900"/>
          <p14:tracePt t="197025" x="3105150" y="5702300"/>
          <p14:tracePt t="197041" x="3079750" y="5708650"/>
          <p14:tracePt t="197058" x="3073400" y="5715000"/>
          <p14:tracePt t="197075" x="3067050" y="5721350"/>
          <p14:tracePt t="197108" x="3060700" y="5734050"/>
          <p14:tracePt t="197125" x="3054350" y="5746750"/>
          <p14:tracePt t="197141" x="3048000" y="5753100"/>
          <p14:tracePt t="197158" x="3041650" y="5772150"/>
          <p14:tracePt t="197174" x="3028950" y="5803900"/>
          <p14:tracePt t="197191" x="3028950" y="5829300"/>
          <p14:tracePt t="197208" x="3022600" y="5854700"/>
          <p14:tracePt t="197225" x="3022600" y="5873750"/>
          <p14:tracePt t="197241" x="3016250" y="5899150"/>
          <p14:tracePt t="197258" x="3016250" y="5918200"/>
          <p14:tracePt t="197274" x="3016250" y="5943600"/>
          <p14:tracePt t="197361" x="3022600" y="5943600"/>
          <p14:tracePt t="197374" x="3028950" y="5949950"/>
          <p14:tracePt t="197391" x="3035300" y="5962650"/>
          <p14:tracePt t="197408" x="3048000" y="5969000"/>
          <p14:tracePt t="197424" x="3073400" y="5988050"/>
          <p14:tracePt t="197441" x="3105150" y="6026150"/>
          <p14:tracePt t="197457" x="3136900" y="6057900"/>
          <p14:tracePt t="197474" x="3162300" y="6076950"/>
          <p14:tracePt t="197491" x="3187700" y="6083300"/>
          <p14:tracePt t="197507" x="3219450" y="6089650"/>
          <p14:tracePt t="197524" x="3238500" y="6089650"/>
          <p14:tracePt t="197541" x="3263900" y="6089650"/>
          <p14:tracePt t="197558" x="3289300" y="6089650"/>
          <p14:tracePt t="197574" x="3302000" y="6076950"/>
          <p14:tracePt t="197591" x="3321050" y="6064250"/>
          <p14:tracePt t="197608" x="3340100" y="6032500"/>
          <p14:tracePt t="197624" x="3359150" y="6007100"/>
          <p14:tracePt t="197641" x="3378200" y="5975350"/>
          <p14:tracePt t="197657" x="3390900" y="5962650"/>
          <p14:tracePt t="197674" x="3403600" y="5911850"/>
          <p14:tracePt t="197691" x="3403600" y="5880100"/>
          <p14:tracePt t="197708" x="3403600" y="5854700"/>
          <p14:tracePt t="197724" x="3403600" y="5835650"/>
          <p14:tracePt t="197741" x="3403600" y="5829300"/>
          <p14:tracePt t="197757" x="3390900" y="5829300"/>
          <p14:tracePt t="197774" x="3333750" y="5867400"/>
          <p14:tracePt t="197791" x="3289300" y="5892800"/>
          <p14:tracePt t="197807" x="3263900" y="5924550"/>
          <p14:tracePt t="197824" x="3244850" y="5949950"/>
          <p14:tracePt t="197841" x="3238500" y="5988050"/>
          <p14:tracePt t="197857" x="3238500" y="5994400"/>
          <p14:tracePt t="197874" x="3232150" y="6019800"/>
          <p14:tracePt t="197890" x="3232150" y="6026150"/>
          <p14:tracePt t="197982" x="3232150" y="6032500"/>
          <p14:tracePt t="198057" x="3232150" y="6019800"/>
          <p14:tracePt t="198073" x="3232150" y="6007100"/>
          <p14:tracePt t="198090" x="3232150" y="6000750"/>
          <p14:tracePt t="198157" x="3238500" y="6000750"/>
          <p14:tracePt t="198173" x="3257550" y="6026150"/>
          <p14:tracePt t="198190" x="3263900" y="6045200"/>
          <p14:tracePt t="198207" x="3263900" y="6051550"/>
          <p14:tracePt t="198224" x="3270250" y="6051550"/>
          <p14:tracePt t="198257" x="3276600" y="6051550"/>
          <p14:tracePt t="198388" x="3276600" y="6045200"/>
          <p14:tracePt t="198407" x="3251200" y="6019800"/>
          <p14:tracePt t="198424" x="3225800" y="5994400"/>
          <p14:tracePt t="198440" x="3200400" y="5975350"/>
          <p14:tracePt t="198457" x="3162300" y="5937250"/>
          <p14:tracePt t="198473" x="3136900" y="5905500"/>
          <p14:tracePt t="198490" x="3111500" y="5892800"/>
          <p14:tracePt t="198507" x="3092450" y="5873750"/>
          <p14:tracePt t="198523" x="3073400" y="5867400"/>
          <p14:tracePt t="198540" x="3067050" y="5861050"/>
          <p14:tracePt t="198557" x="3054350" y="5861050"/>
          <p14:tracePt t="198573" x="3041650" y="5861050"/>
          <p14:tracePt t="198590" x="3035300" y="5861050"/>
          <p14:tracePt t="198607" x="3022600" y="5873750"/>
          <p14:tracePt t="198623" x="3022600" y="5880100"/>
          <p14:tracePt t="198640" x="3009900" y="5892800"/>
          <p14:tracePt t="198657" x="3003550" y="5924550"/>
          <p14:tracePt t="198673" x="3003550" y="5949950"/>
          <p14:tracePt t="198690" x="3003550" y="5981700"/>
          <p14:tracePt t="198706" x="3003550" y="6000750"/>
          <p14:tracePt t="198723" x="3009900" y="6019800"/>
          <p14:tracePt t="198739" x="3009900" y="6026150"/>
          <p14:tracePt t="198756" x="3016250" y="6026150"/>
          <p14:tracePt t="198801" x="3022600" y="6026150"/>
          <p14:tracePt t="198823" x="3028950" y="6026150"/>
          <p14:tracePt t="198839" x="3041650" y="6007100"/>
          <p14:tracePt t="198856" x="3048000" y="5994400"/>
          <p14:tracePt t="198873" x="3067050" y="5988050"/>
          <p14:tracePt t="198889" x="3067050" y="5981700"/>
          <p14:tracePt t="198948" x="3073400" y="5981700"/>
          <p14:tracePt t="198960" x="3073400" y="5975350"/>
          <p14:tracePt t="198973" x="3079750" y="5969000"/>
          <p14:tracePt t="199023" x="3079750" y="5962650"/>
          <p14:tracePt t="199160" x="3086100" y="5962650"/>
          <p14:tracePt t="199172" x="3098800" y="5962650"/>
          <p14:tracePt t="199189" x="3111500" y="5962650"/>
          <p14:tracePt t="199206" x="3117850" y="5956300"/>
          <p14:tracePt t="199222" x="3124200" y="5949950"/>
          <p14:tracePt t="199239" x="3136900" y="5930900"/>
          <p14:tracePt t="199256" x="3155950" y="5911850"/>
          <p14:tracePt t="199272" x="3175000" y="5886450"/>
          <p14:tracePt t="199289" x="3187700" y="5867400"/>
          <p14:tracePt t="199306" x="3194050" y="5829300"/>
          <p14:tracePt t="199323" x="3194050" y="5797550"/>
          <p14:tracePt t="199339" x="3168650" y="5753100"/>
          <p14:tracePt t="199356" x="3149600" y="5727700"/>
          <p14:tracePt t="199372" x="3124200" y="5702300"/>
          <p14:tracePt t="199389" x="3098800" y="5676900"/>
          <p14:tracePt t="199406" x="3073400" y="5657850"/>
          <p14:tracePt t="199422" x="3048000" y="5657850"/>
          <p14:tracePt t="199439" x="3028950" y="5664200"/>
          <p14:tracePt t="199456" x="3003550" y="5689600"/>
          <p14:tracePt t="199472" x="2978150" y="5715000"/>
          <p14:tracePt t="199489" x="2946400" y="5740400"/>
          <p14:tracePt t="199505" x="2921000" y="5778500"/>
          <p14:tracePt t="199522" x="2914650" y="5810250"/>
          <p14:tracePt t="199539" x="2908300" y="5848350"/>
          <p14:tracePt t="199556" x="2908300" y="5854700"/>
          <p14:tracePt t="199592" x="2908300" y="5861050"/>
          <p14:tracePt t="199605" x="2908300" y="5867400"/>
          <p14:tracePt t="199622" x="2921000" y="5886450"/>
          <p14:tracePt t="199639" x="2933700" y="5905500"/>
          <p14:tracePt t="199639" x="2933700" y="5911850"/>
          <p14:tracePt t="199656" x="2940050" y="5918200"/>
          <p14:tracePt t="199672" x="2946400" y="5924550"/>
          <p14:tracePt t="199689" x="2952750" y="5930900"/>
          <p14:tracePt t="199706" x="2959100" y="5930900"/>
          <p14:tracePt t="199722" x="2971800" y="5930900"/>
          <p14:tracePt t="199739" x="2978150" y="5937250"/>
          <p14:tracePt t="199755" x="2984500" y="5949950"/>
          <p14:tracePt t="199772" x="3003550" y="5956300"/>
          <p14:tracePt t="199805" x="3009900" y="5956300"/>
          <p14:tracePt t="200590" x="3016250" y="5956300"/>
          <p14:tracePt t="200621" x="3022600" y="5943600"/>
          <p14:tracePt t="200638" x="3028950" y="5930900"/>
          <p14:tracePt t="200655" x="3048000" y="5911850"/>
          <p14:tracePt t="200671" x="3067050" y="5886450"/>
          <p14:tracePt t="200688" x="3073400" y="5873750"/>
          <p14:tracePt t="200705" x="3086100" y="5848350"/>
          <p14:tracePt t="200721" x="3098800" y="5829300"/>
          <p14:tracePt t="200737" x="3105150" y="5816600"/>
          <p14:tracePt t="200755" x="3111500" y="5797550"/>
          <p14:tracePt t="200771" x="3111500" y="5791200"/>
          <p14:tracePt t="200788" x="3111500" y="5772150"/>
          <p14:tracePt t="200804" x="3117850" y="5753100"/>
          <p14:tracePt t="200821" x="3117850" y="5734050"/>
          <p14:tracePt t="200837" x="3117850" y="5708650"/>
          <p14:tracePt t="200854" x="3117850" y="5683250"/>
          <p14:tracePt t="200871" x="3124200" y="5664200"/>
          <p14:tracePt t="200888" x="3124200" y="5657850"/>
          <p14:tracePt t="200904" x="3130550" y="5657850"/>
          <p14:tracePt t="201117" x="3130550" y="5670550"/>
          <p14:tracePt t="201124" x="3136900" y="5676900"/>
          <p14:tracePt t="201137" x="3136900" y="5689600"/>
          <p14:tracePt t="201154" x="3136900" y="5695950"/>
          <p14:tracePt t="201246" x="3143250" y="5695950"/>
          <p14:tracePt t="201254" x="3149600" y="5683250"/>
          <p14:tracePt t="201271" x="3162300" y="5657850"/>
          <p14:tracePt t="201287" x="3175000" y="5632450"/>
          <p14:tracePt t="201304" x="3175000" y="5607050"/>
          <p14:tracePt t="201321" x="3175000" y="5581650"/>
          <p14:tracePt t="201337" x="3162300" y="5562600"/>
          <p14:tracePt t="201354" x="3155950" y="5562600"/>
          <p14:tracePt t="201370" x="3149600" y="5556250"/>
          <p14:tracePt t="201387" x="3136900" y="5556250"/>
          <p14:tracePt t="201404" x="3111500" y="5568950"/>
          <p14:tracePt t="201420" x="3086100" y="5600700"/>
          <p14:tracePt t="201437" x="3054350" y="5626100"/>
          <p14:tracePt t="201453" x="3028950" y="5651500"/>
          <p14:tracePt t="201471" x="2990850" y="5702300"/>
          <p14:tracePt t="201487" x="2984500" y="5727700"/>
          <p14:tracePt t="201504" x="2978150" y="5753100"/>
          <p14:tracePt t="201520" x="2978150" y="5778500"/>
          <p14:tracePt t="201537" x="2978150" y="5803900"/>
          <p14:tracePt t="201554" x="2978150" y="5822950"/>
          <p14:tracePt t="201570" x="2984500" y="5854700"/>
          <p14:tracePt t="201587" x="2997200" y="5880100"/>
          <p14:tracePt t="201604" x="3009900" y="5905500"/>
          <p14:tracePt t="201620" x="3035300" y="5930900"/>
          <p14:tracePt t="201637" x="3054350" y="5949950"/>
          <p14:tracePt t="201654" x="3060700" y="5956300"/>
          <p14:tracePt t="201670" x="3079750" y="5962650"/>
          <p14:tracePt t="201687" x="3117850" y="5962650"/>
          <p14:tracePt t="201704" x="3143250" y="5962650"/>
          <p14:tracePt t="201720" x="3168650" y="5962650"/>
          <p14:tracePt t="201737" x="3200400" y="5969000"/>
          <p14:tracePt t="201754" x="3225800" y="5981700"/>
          <p14:tracePt t="201770" x="3257550" y="5994400"/>
          <p14:tracePt t="201787" x="3282950" y="6000750"/>
          <p14:tracePt t="201804" x="3321050" y="6000750"/>
          <p14:tracePt t="201820" x="3340100" y="5981700"/>
          <p14:tracePt t="201836" x="3359150" y="5956300"/>
          <p14:tracePt t="201854" x="3378200" y="5930900"/>
          <p14:tracePt t="201856" x="3397250" y="5918200"/>
          <p14:tracePt t="201870" x="3409950" y="5892800"/>
          <p14:tracePt t="201887" x="3435350" y="5861050"/>
          <p14:tracePt t="201903" x="3473450" y="5810250"/>
          <p14:tracePt t="201920" x="3486150" y="5778500"/>
          <p14:tracePt t="201937" x="3492500" y="5746750"/>
          <p14:tracePt t="201953" x="3498850" y="5702300"/>
          <p14:tracePt t="201970" x="3492500" y="5676900"/>
          <p14:tracePt t="201987" x="3486150" y="5657850"/>
          <p14:tracePt t="202003" x="3486150" y="5651500"/>
          <p14:tracePt t="202020" x="3479800" y="5645150"/>
          <p14:tracePt t="202037" x="3473450" y="5645150"/>
          <p14:tracePt t="202053" x="3460750" y="5645150"/>
          <p14:tracePt t="202070" x="3448050" y="5645150"/>
          <p14:tracePt t="202087" x="3422650" y="5645150"/>
          <p14:tracePt t="202103" x="3409950" y="5645150"/>
          <p14:tracePt t="202119" x="3384550" y="5651500"/>
          <p14:tracePt t="202137" x="3352800" y="5664200"/>
          <p14:tracePt t="202153" x="3321050" y="5676900"/>
          <p14:tracePt t="202170" x="3276600" y="5695950"/>
          <p14:tracePt t="202187" x="3206750" y="5721350"/>
          <p14:tracePt t="202203" x="3181350" y="5727700"/>
          <p14:tracePt t="202219" x="3130550" y="5753100"/>
          <p14:tracePt t="202236" x="3105150" y="5778500"/>
          <p14:tracePt t="202253" x="3079750" y="5810250"/>
          <p14:tracePt t="202269" x="3048000" y="5835650"/>
          <p14:tracePt t="202286" x="3022600" y="5861050"/>
          <p14:tracePt t="202303" x="2990850" y="5918200"/>
          <p14:tracePt t="202319" x="2971800" y="5937250"/>
          <p14:tracePt t="202336" x="2965450" y="5975350"/>
          <p14:tracePt t="202353" x="2965450" y="6000750"/>
          <p14:tracePt t="202369" x="2971800" y="6013450"/>
          <p14:tracePt t="202436" x="3009900" y="5994400"/>
          <p14:tracePt t="202453" x="3048000" y="5962650"/>
          <p14:tracePt t="202469" x="3079750" y="5943600"/>
          <p14:tracePt t="202486" x="3105150" y="5924550"/>
          <p14:tracePt t="202503" x="3130550" y="5911850"/>
          <p14:tracePt t="202519" x="3149600" y="5905500"/>
          <p14:tracePt t="202536" x="3155950" y="5899150"/>
          <p14:tracePt t="202553" x="3162300" y="5899150"/>
          <p14:tracePt t="202569" x="3168650" y="5892800"/>
          <p14:tracePt t="202586" x="3175000" y="5873750"/>
          <p14:tracePt t="202602" x="3175000" y="5867400"/>
          <p14:tracePt t="202619" x="3181350" y="5842000"/>
          <p14:tracePt t="202636" x="3181350" y="5803900"/>
          <p14:tracePt t="202653" x="3175000" y="5778500"/>
          <p14:tracePt t="202669" x="3175000" y="5772150"/>
          <p14:tracePt t="202686" x="3175000" y="5765800"/>
          <p14:tracePt t="202719" x="3168650" y="5765800"/>
          <p14:tracePt t="202753" x="3155950" y="5772150"/>
          <p14:tracePt t="202769" x="3143250" y="5778500"/>
          <p14:tracePt t="202786" x="3136900" y="5784850"/>
          <p14:tracePt t="202802" x="3124200" y="5784850"/>
          <p14:tracePt t="202819" x="3105150" y="5803900"/>
          <p14:tracePt t="202835" x="3086100" y="5810250"/>
          <p14:tracePt t="202853" x="3079750" y="5822950"/>
          <p14:tracePt t="202869" x="3073400" y="5835650"/>
          <p14:tracePt t="202886" x="3067050" y="5842000"/>
          <p14:tracePt t="202902" x="3067050" y="5848350"/>
          <p14:tracePt t="202919" x="3060700" y="5848350"/>
          <p14:tracePt t="202936" x="3054350" y="5848350"/>
          <p14:tracePt t="203121" x="3054350" y="5854700"/>
          <p14:tracePt t="203252" x="3054350" y="5848350"/>
          <p14:tracePt t="203269" x="3054350" y="5829300"/>
          <p14:tracePt t="203285" x="3054350" y="5822950"/>
          <p14:tracePt t="203302" x="3054350" y="5816600"/>
          <p14:tracePt t="203319" x="3060700" y="5810250"/>
          <p14:tracePt t="203335" x="3073400" y="5791200"/>
          <p14:tracePt t="203352" x="3079750" y="5778500"/>
          <p14:tracePt t="203386" x="3092450" y="5772150"/>
          <p14:tracePt t="203402" x="3117850" y="5753100"/>
          <p14:tracePt t="203419" x="3130550" y="5740400"/>
          <p14:tracePt t="203435" x="3136900" y="5721350"/>
          <p14:tracePt t="203452" x="3149600" y="5715000"/>
          <p14:tracePt t="203469" x="3162300" y="5702300"/>
          <p14:tracePt t="203486" x="3168650" y="5695950"/>
          <p14:tracePt t="203501" x="3194050" y="5664200"/>
          <p14:tracePt t="203519" x="3200400" y="5651500"/>
          <p14:tracePt t="203535" x="3219450" y="5619750"/>
          <p14:tracePt t="203552" x="3244850" y="5594350"/>
          <p14:tracePt t="203568" x="3251200" y="5568950"/>
          <p14:tracePt t="203585" x="3257550" y="5562600"/>
          <p14:tracePt t="203601" x="3257550" y="5549900"/>
          <p14:tracePt t="203619" x="3257550" y="5543550"/>
          <p14:tracePt t="203635" x="3257550" y="5537200"/>
          <p14:tracePt t="203652" x="3257550" y="5530850"/>
          <p14:tracePt t="203669" x="3251200" y="5530850"/>
          <p14:tracePt t="203701" x="3238500" y="5530850"/>
          <p14:tracePt t="203718" x="3206750" y="5556250"/>
          <p14:tracePt t="203735" x="3181350" y="5575300"/>
          <p14:tracePt t="203752" x="3155950" y="5600700"/>
          <p14:tracePt t="203768" x="3130550" y="5632450"/>
          <p14:tracePt t="203785" x="3098800" y="5657850"/>
          <p14:tracePt t="203802" x="3073400" y="5683250"/>
          <p14:tracePt t="203818" x="3060700" y="5702300"/>
          <p14:tracePt t="203835" x="3048000" y="5721350"/>
          <p14:tracePt t="203852" x="3041650" y="5746750"/>
          <p14:tracePt t="203869" x="3041650" y="5791200"/>
          <p14:tracePt t="203885" x="3028950" y="5829300"/>
          <p14:tracePt t="203902" x="3016250" y="5867400"/>
          <p14:tracePt t="203918" x="3009900" y="5892800"/>
          <p14:tracePt t="203935" x="3009900" y="5924550"/>
          <p14:tracePt t="203952" x="3009900" y="5930900"/>
          <p14:tracePt t="203968" x="3022600" y="5949950"/>
          <p14:tracePt t="203985" x="3041650" y="5962650"/>
          <p14:tracePt t="203985" x="3054350" y="5969000"/>
          <p14:tracePt t="204002" x="3079750" y="5975350"/>
          <p14:tracePt t="204018" x="3105150" y="5975350"/>
          <p14:tracePt t="204035" x="3111500" y="5981700"/>
          <p14:tracePt t="204051" x="3124200" y="5981700"/>
          <p14:tracePt t="204068" x="3136900" y="5975350"/>
          <p14:tracePt t="204085" x="3143250" y="5956300"/>
          <p14:tracePt t="204102" x="3149600" y="5930900"/>
          <p14:tracePt t="204118" x="3149600" y="5918200"/>
          <p14:tracePt t="204151" x="3149600" y="5905500"/>
          <p14:tracePt t="204168" x="3143250" y="5886450"/>
          <p14:tracePt t="204185" x="3136900" y="5873750"/>
          <p14:tracePt t="204201" x="3130550" y="5861050"/>
          <p14:tracePt t="204218" x="3117850" y="5842000"/>
          <p14:tracePt t="204235" x="3117850" y="5829300"/>
          <p14:tracePt t="204251" x="3111500" y="5822950"/>
          <p14:tracePt t="204301" x="3105150" y="5822950"/>
          <p14:tracePt t="204334" x="3092450" y="5822950"/>
          <p14:tracePt t="204367" x="3079750" y="5842000"/>
          <p14:tracePt t="204384" x="3073400" y="5861050"/>
          <p14:tracePt t="204401" x="3060700" y="5886450"/>
          <p14:tracePt t="204417" x="3041650" y="5911850"/>
          <p14:tracePt t="204434" x="3041650" y="5937250"/>
          <p14:tracePt t="204451" x="3041650" y="5956300"/>
          <p14:tracePt t="204468" x="3041650" y="5981700"/>
          <p14:tracePt t="204485" x="3041650" y="6007100"/>
          <p14:tracePt t="204501" x="3041650" y="6032500"/>
          <p14:tracePt t="204518" x="3054350" y="6057900"/>
          <p14:tracePt t="204534" x="3060700" y="6096000"/>
          <p14:tracePt t="204551" x="3060700" y="6108700"/>
          <p14:tracePt t="204568" x="3067050" y="6134100"/>
          <p14:tracePt t="204584" x="3067050" y="6153150"/>
          <p14:tracePt t="204601" x="3067050" y="6172200"/>
          <p14:tracePt t="204618" x="3067050" y="6178550"/>
          <p14:tracePt t="204634" x="3067050" y="6197600"/>
          <p14:tracePt t="204651" x="3067050" y="6210300"/>
          <p14:tracePt t="204668" x="3067050" y="6216650"/>
          <p14:tracePt t="204684" x="3067050" y="6223000"/>
          <p14:tracePt t="204784" x="3067050" y="6235700"/>
          <p14:tracePt t="204800" x="3067050" y="6242050"/>
          <p14:tracePt t="204834" x="3067050" y="6248400"/>
          <p14:tracePt t="204851" x="3067050" y="6254750"/>
          <p14:tracePt t="204868" x="3067050" y="6267450"/>
          <p14:tracePt t="204884" x="3067050" y="6280150"/>
          <p14:tracePt t="204900" x="3067050" y="6286500"/>
          <p14:tracePt t="205016" x="3067050" y="6292850"/>
          <p14:tracePt t="205037" x="3067050" y="6299200"/>
          <p14:tracePt t="205050" x="3067050" y="6311900"/>
          <p14:tracePt t="205067" x="3067050" y="6324600"/>
          <p14:tracePt t="205084" x="3067050" y="6330950"/>
          <p14:tracePt t="205234" x="3067050" y="6337300"/>
          <p14:tracePt t="205250" x="3067050" y="6343650"/>
          <p14:tracePt t="205284" x="3067050" y="6350000"/>
          <p14:tracePt t="205436" x="3079750" y="6350000"/>
          <p14:tracePt t="205450" x="3111500" y="6350000"/>
          <p14:tracePt t="205467" x="3149600" y="6330950"/>
          <p14:tracePt t="205484" x="3175000" y="6318250"/>
          <p14:tracePt t="205500" x="3200400" y="6286500"/>
          <p14:tracePt t="205517" x="3213100" y="6261100"/>
          <p14:tracePt t="205533" x="3232150" y="6235700"/>
          <p14:tracePt t="205550" x="3257550" y="6197600"/>
          <p14:tracePt t="205567" x="3270250" y="6165850"/>
          <p14:tracePt t="205583" x="3282950" y="6134100"/>
          <p14:tracePt t="205600" x="3282950" y="6115050"/>
          <p14:tracePt t="205617" x="3282950" y="6096000"/>
          <p14:tracePt t="205633" x="3282950" y="6076950"/>
          <p14:tracePt t="205650" x="3282950" y="6038850"/>
          <p14:tracePt t="205667" x="3257550" y="6007100"/>
          <p14:tracePt t="205683" x="3238500" y="5988050"/>
          <p14:tracePt t="205699" x="3232150" y="5981700"/>
          <p14:tracePt t="205717" x="3225800" y="5975350"/>
          <p14:tracePt t="205733" x="3219450" y="5975350"/>
          <p14:tracePt t="205749" x="3206750" y="5975350"/>
          <p14:tracePt t="205767" x="3194050" y="5994400"/>
          <p14:tracePt t="205783" x="3168650" y="6019800"/>
          <p14:tracePt t="205800" x="3143250" y="6045200"/>
          <p14:tracePt t="205816" x="3117850" y="6089650"/>
          <p14:tracePt t="205833" x="3111500" y="6115050"/>
          <p14:tracePt t="205849" x="3105150" y="6140450"/>
          <p14:tracePt t="205866" x="3105150" y="6159500"/>
          <p14:tracePt t="205882" x="3105150" y="6184900"/>
          <p14:tracePt t="205899" x="3105150" y="6210300"/>
          <p14:tracePt t="205917" x="3111500" y="6248400"/>
          <p14:tracePt t="205933" x="3117850" y="6273800"/>
          <p14:tracePt t="205949" x="3124200" y="6299200"/>
          <p14:tracePt t="205966" x="3124200" y="6318250"/>
          <p14:tracePt t="205983" x="3124200" y="6330950"/>
          <p14:tracePt t="205999" x="3130550" y="6337300"/>
          <p14:tracePt t="206016" x="3130550" y="6356350"/>
          <p14:tracePt t="206033" x="3130550" y="6362700"/>
          <p14:tracePt t="206073" x="3130550" y="6369050"/>
          <p14:tracePt t="206099" x="3136900" y="6375400"/>
          <p14:tracePt t="206133" x="3136900" y="6394450"/>
          <p14:tracePt t="206149" x="3136900" y="6407150"/>
          <p14:tracePt t="206167" x="3136900" y="6413500"/>
          <p14:tracePt t="206415" x="3136900" y="6419850"/>
          <p14:tracePt t="206432" x="3124200" y="6432550"/>
          <p14:tracePt t="206449" x="3111500" y="6445250"/>
          <p14:tracePt t="206468" x="3098800" y="6451600"/>
          <p14:tracePt t="206482" x="3092450" y="6457950"/>
          <p14:tracePt t="206499" x="3073400" y="6470650"/>
          <p14:tracePt t="206515" x="3060700" y="6477000"/>
          <p14:tracePt t="206532" x="3054350" y="6483350"/>
          <p14:tracePt t="206549" x="3041650" y="6489700"/>
          <p14:tracePt t="206582" x="3035300" y="6489700"/>
          <p14:tracePt t="206599" x="3022600" y="6489700"/>
          <p14:tracePt t="206616" x="3009900" y="6496050"/>
          <p14:tracePt t="206632" x="2990850" y="6496050"/>
          <p14:tracePt t="206649" x="2978150" y="6496050"/>
          <p14:tracePt t="206715" x="2971800" y="6496050"/>
          <p14:tracePt t="206732" x="2965450" y="6496050"/>
          <p14:tracePt t="206779" x="2959100" y="6496050"/>
          <p14:tracePt t="206798" x="2952750" y="6496050"/>
          <p14:tracePt t="206815" x="2927350" y="6502400"/>
          <p14:tracePt t="206832" x="2895600" y="6527800"/>
          <p14:tracePt t="206848" x="2889250" y="6527800"/>
          <p14:tracePt t="206898" x="2882900" y="6527800"/>
          <p14:tracePt t="206932" x="2876550" y="6540500"/>
          <p14:tracePt t="206948" x="2870200" y="6546850"/>
          <p14:tracePt t="206966" x="2863850" y="6553200"/>
          <p14:tracePt t="206982" x="2863850" y="6559550"/>
          <p14:tracePt t="207015" x="2863850" y="6565900"/>
          <p14:tracePt t="207032" x="2857500" y="6565900"/>
          <p14:tracePt t="207212" x="2863850" y="6565900"/>
          <p14:tracePt t="207231" x="2882900" y="6565900"/>
          <p14:tracePt t="207248" x="2908300" y="6553200"/>
          <p14:tracePt t="207265" x="2933700" y="6546850"/>
          <p14:tracePt t="207281" x="2946400" y="6540500"/>
          <p14:tracePt t="207299" x="2952750" y="6540500"/>
          <p14:tracePt t="207339" x="2959100" y="6540500"/>
          <p14:tracePt t="207365" x="2971800" y="6540500"/>
          <p14:tracePt t="207381" x="3016250" y="6527800"/>
          <p14:tracePt t="207398" x="3041650" y="6521450"/>
          <p14:tracePt t="207415" x="3073400" y="6515100"/>
          <p14:tracePt t="207432" x="3098800" y="6515100"/>
          <p14:tracePt t="207448" x="3136900" y="6515100"/>
          <p14:tracePt t="207465" x="3225800" y="6515100"/>
          <p14:tracePt t="207481" x="3282950" y="6527800"/>
          <p14:tracePt t="207498" x="3333750" y="6534150"/>
          <p14:tracePt t="207515" x="3390900" y="6534150"/>
          <p14:tracePt t="207532" x="3441700" y="6546850"/>
          <p14:tracePt t="207548" x="3467100" y="6553200"/>
          <p14:tracePt t="207565" x="3486150" y="6559550"/>
          <p14:tracePt t="207582" x="3492500" y="6559550"/>
          <p14:tracePt t="207693" x="3498850" y="6565900"/>
          <p14:tracePt t="207715" x="3511550" y="6572250"/>
          <p14:tracePt t="207731" x="3524250" y="6572250"/>
          <p14:tracePt t="207764" x="3530600" y="6572250"/>
          <p14:tracePt t="207827" x="3536950" y="6572250"/>
          <p14:tracePt t="207848" x="3543300" y="6572250"/>
          <p14:tracePt t="207914" x="3549650" y="6559550"/>
          <p14:tracePt t="207948" x="3549650" y="6540500"/>
          <p14:tracePt t="207964" x="3543300" y="6489700"/>
          <p14:tracePt t="207981" x="3517900" y="6400800"/>
          <p14:tracePt t="207998" x="3498850" y="6292850"/>
          <p14:tracePt t="208014" x="3486150" y="6203950"/>
          <p14:tracePt t="208031" x="3486150" y="6134100"/>
          <p14:tracePt t="208048" x="3486150" y="6089650"/>
          <p14:tracePt t="208064" x="3486150" y="6057900"/>
          <p14:tracePt t="208081" x="3505200" y="6026150"/>
          <p14:tracePt t="208098" x="3505200" y="6019800"/>
          <p14:tracePt t="208114" x="3511550" y="6007100"/>
          <p14:tracePt t="208131" x="3530600" y="5994400"/>
          <p14:tracePt t="208148" x="3536950" y="5981700"/>
          <p14:tracePt t="208164" x="3549650" y="5981700"/>
          <p14:tracePt t="208198" x="3568700" y="5975350"/>
          <p14:tracePt t="208214" x="3594100" y="5975350"/>
          <p14:tracePt t="208231" x="3619500" y="5975350"/>
          <p14:tracePt t="208248" x="3644900" y="5975350"/>
          <p14:tracePt t="208264" x="3670300" y="5975350"/>
          <p14:tracePt t="208281" x="3683000" y="5975350"/>
          <p14:tracePt t="208325" x="3689350" y="5975350"/>
          <p14:tracePt t="208347" x="3695700" y="5981700"/>
          <p14:tracePt t="208364" x="3702050" y="6007100"/>
          <p14:tracePt t="208381" x="3708400" y="6045200"/>
          <p14:tracePt t="208397" x="3714750" y="6051550"/>
          <p14:tracePt t="208414" x="3714750" y="6083300"/>
          <p14:tracePt t="208430" x="3714750" y="6121400"/>
          <p14:tracePt t="208447" x="3702050" y="6153150"/>
          <p14:tracePt t="208464" x="3676650" y="6184900"/>
          <p14:tracePt t="208481" x="3644900" y="6242050"/>
          <p14:tracePt t="208497" x="3632200" y="6254750"/>
          <p14:tracePt t="208514" x="3600450" y="6305550"/>
          <p14:tracePt t="208530" x="3587750" y="6330950"/>
          <p14:tracePt t="208547" x="3581400" y="6356350"/>
          <p14:tracePt t="208564" x="3575050" y="6381750"/>
          <p14:tracePt t="208580" x="3568700" y="6407150"/>
          <p14:tracePt t="208597" x="3562350" y="6432550"/>
          <p14:tracePt t="208598" x="3562350" y="6445250"/>
          <p14:tracePt t="208613" x="3556000" y="6457950"/>
          <p14:tracePt t="208630" x="3556000" y="6477000"/>
          <p14:tracePt t="208647" x="3549650" y="6489700"/>
          <p14:tracePt t="208664" x="3549650" y="6496050"/>
          <p14:tracePt t="208707" x="3549650" y="6502400"/>
          <p14:tracePt t="208747" x="3549650" y="6515100"/>
          <p14:tracePt t="208763" x="3549650" y="6527800"/>
          <p14:tracePt t="208780" x="3549650" y="6540500"/>
          <p14:tracePt t="208797" x="3549650" y="6546850"/>
          <p14:tracePt t="208814" x="3549650" y="6559550"/>
          <p14:tracePt t="209146" x="3549650" y="6553200"/>
          <p14:tracePt t="209163" x="3549650" y="6546850"/>
          <p14:tracePt t="209200" x="3549650" y="6540500"/>
          <p14:tracePt t="209213" x="3556000" y="6540500"/>
          <p14:tracePt t="209230" x="3556000" y="6534150"/>
          <p14:tracePt t="209387" x="3556000" y="6527800"/>
          <p14:tracePt t="209413" x="3562350" y="6521450"/>
          <p14:tracePt t="209629" x="3568700" y="6521450"/>
          <p14:tracePt t="209663" x="3575050" y="6515100"/>
          <p14:tracePt t="209784" x="3575050" y="6508750"/>
          <p14:tracePt t="209879" x="3581400" y="6502400"/>
          <p14:tracePt t="209912" x="3587750" y="6496050"/>
          <p14:tracePt t="209929" x="3587750" y="6489700"/>
          <p14:tracePt t="209945" x="3594100" y="6489700"/>
          <p14:tracePt t="209962" x="3594100" y="6483350"/>
          <p14:tracePt t="210063" x="3600450" y="6477000"/>
          <p14:tracePt t="210079" x="3606800" y="6477000"/>
          <p14:tracePt t="210096" x="3606800" y="6470650"/>
          <p14:tracePt t="210113" x="3613150" y="6464300"/>
          <p14:tracePt t="210129" x="3619500" y="6445250"/>
          <p14:tracePt t="210145" x="3625850" y="6419850"/>
          <p14:tracePt t="210162" x="3632200" y="6407150"/>
          <p14:tracePt t="210179" x="3638550" y="6381750"/>
          <p14:tracePt t="210196" x="3644900" y="6356350"/>
          <p14:tracePt t="210212" x="3644900" y="6330950"/>
          <p14:tracePt t="210229" x="3644900" y="6292850"/>
          <p14:tracePt t="210245" x="3644900" y="6286500"/>
          <p14:tracePt t="210262" x="3644900" y="6273800"/>
          <p14:tracePt t="210278" x="3644900" y="6254750"/>
          <p14:tracePt t="210296" x="3644900" y="6242050"/>
          <p14:tracePt t="210312" x="3644900" y="6235700"/>
          <p14:tracePt t="210481" x="3644900" y="6242050"/>
          <p14:tracePt t="210495" x="3644900" y="6248400"/>
          <p14:tracePt t="210588" x="3644900" y="6254750"/>
          <p14:tracePt t="210628" x="3651250" y="6267450"/>
          <p14:tracePt t="210645" x="3663950" y="6273800"/>
          <p14:tracePt t="210662" x="3670300" y="6273800"/>
          <p14:tracePt t="210907" x="3676650" y="6267450"/>
          <p14:tracePt t="210928" x="3683000" y="6248400"/>
          <p14:tracePt t="210945" x="3683000" y="6235700"/>
          <p14:tracePt t="210961" x="3683000" y="6216650"/>
          <p14:tracePt t="210978" x="3683000" y="6197600"/>
          <p14:tracePt t="210995" x="3683000" y="6184900"/>
          <p14:tracePt t="211012" x="3683000" y="6178550"/>
          <p14:tracePt t="211644" x="3676650" y="6178550"/>
          <p14:tracePt t="211661" x="3670300" y="6184900"/>
          <p14:tracePt t="211677" x="3670300" y="6191250"/>
          <p14:tracePt t="211910" x="3670300" y="6197600"/>
          <p14:tracePt t="211927" x="3670300" y="6203950"/>
          <p14:tracePt t="212180" x="3663950" y="6210300"/>
          <p14:tracePt t="212193" x="3657600" y="6210300"/>
          <p14:tracePt t="212210" x="3651250" y="6216650"/>
          <p14:tracePt t="212227" x="3644900" y="6216650"/>
          <p14:tracePt t="212510" x="3638550" y="6216650"/>
          <p14:tracePt t="212544" x="3632200" y="6216650"/>
          <p14:tracePt t="212577" x="3625850" y="6216650"/>
          <p14:tracePt t="212594" x="3619500" y="6203950"/>
          <p14:tracePt t="212610" x="3619500" y="6191250"/>
          <p14:tracePt t="212627" x="3619500" y="6178550"/>
          <p14:tracePt t="212643" x="3613150" y="6172200"/>
          <p14:tracePt t="212660" x="3613150" y="6165850"/>
          <p14:tracePt t="212677" x="3613150" y="6153150"/>
          <p14:tracePt t="212693" x="3613150" y="6140450"/>
          <p14:tracePt t="212726" x="3613150" y="6134100"/>
          <p14:tracePt t="212743" x="3625850" y="6127750"/>
          <p14:tracePt t="212760" x="3625850" y="6115050"/>
          <p14:tracePt t="212776" x="3632200" y="6096000"/>
          <p14:tracePt t="212793" x="3638550" y="6096000"/>
          <p14:tracePt t="212810" x="3644900" y="6083300"/>
          <p14:tracePt t="212973" x="3644900" y="6096000"/>
          <p14:tracePt t="212993" x="3638550" y="6121400"/>
          <p14:tracePt t="213009" x="3632200" y="6153150"/>
          <p14:tracePt t="213026" x="3632200" y="6178550"/>
          <p14:tracePt t="213043" x="3632200" y="6203950"/>
          <p14:tracePt t="213059" x="3632200" y="6210300"/>
          <p14:tracePt t="213076" x="3632200" y="6223000"/>
          <p14:tracePt t="213243" x="3632200" y="6229350"/>
          <p14:tracePt t="213259" x="3625850" y="6229350"/>
          <p14:tracePt t="213276" x="3625850" y="6235700"/>
          <p14:tracePt t="213293" x="3625850" y="6242050"/>
          <p14:tracePt t="213498" x="3625850" y="6235700"/>
          <p14:tracePt t="213526" x="3625850" y="6229350"/>
          <p14:tracePt t="213543" x="3625850" y="6223000"/>
          <p14:tracePt t="213586" x="3625850" y="6216650"/>
          <p14:tracePt t="213625" x="3625850" y="6203950"/>
          <p14:tracePt t="213642" x="3625850" y="6191250"/>
          <p14:tracePt t="213659" x="3625850" y="6165850"/>
          <p14:tracePt t="213676" x="3625850" y="6140450"/>
          <p14:tracePt t="213692" x="3632200" y="6115050"/>
          <p14:tracePt t="213709" x="3632200" y="6089650"/>
          <p14:tracePt t="213725" x="3638550" y="6051550"/>
          <p14:tracePt t="213742" x="3644900" y="6026150"/>
          <p14:tracePt t="213759" x="3651250" y="6000750"/>
          <p14:tracePt t="213776" x="3651250" y="5981700"/>
          <p14:tracePt t="213792" x="3657600" y="5962650"/>
          <p14:tracePt t="213809" x="3663950" y="5930900"/>
          <p14:tracePt t="213825" x="3663950" y="5918200"/>
          <p14:tracePt t="213842" x="3670300" y="5880100"/>
          <p14:tracePt t="213859" x="3670300" y="5867400"/>
          <p14:tracePt t="213876" x="3676650" y="5854700"/>
          <p14:tracePt t="213892" x="3676650" y="5835650"/>
          <p14:tracePt t="213909" x="3676650" y="5822950"/>
          <p14:tracePt t="213996" x="3676650" y="5816600"/>
          <p14:tracePt t="214094" x="3670300" y="5829300"/>
          <p14:tracePt t="214109" x="3651250" y="5861050"/>
          <p14:tracePt t="214125" x="3638550" y="5886450"/>
          <p14:tracePt t="214142" x="3625850" y="5911850"/>
          <p14:tracePt t="214159" x="3606800" y="5943600"/>
          <p14:tracePt t="214175" x="3594100" y="5975350"/>
          <p14:tracePt t="214192" x="3575050" y="6019800"/>
          <p14:tracePt t="214208" x="3543300" y="6089650"/>
          <p14:tracePt t="214225" x="3530600" y="6127750"/>
          <p14:tracePt t="214242" x="3511550" y="6165850"/>
          <p14:tracePt t="214258" x="3498850" y="6191250"/>
          <p14:tracePt t="214275" x="3486150" y="6216650"/>
          <p14:tracePt t="214291" x="3473450" y="6248400"/>
          <p14:tracePt t="214309" x="3454400" y="6292850"/>
          <p14:tracePt t="214325" x="3448050" y="6324600"/>
          <p14:tracePt t="214341" x="3448050" y="6350000"/>
          <p14:tracePt t="214358" x="3448050" y="6362700"/>
          <p14:tracePt t="214456" x="3448050" y="6369050"/>
          <p14:tracePt t="214475" x="3454400" y="6369050"/>
          <p14:tracePt t="214492" x="3467100" y="6394450"/>
          <p14:tracePt t="214509" x="3479800" y="6419850"/>
          <p14:tracePt t="214525" x="3492500" y="6451600"/>
          <p14:tracePt t="214541" x="3498850" y="6451600"/>
          <p14:tracePt t="214608" x="3505200" y="6451600"/>
          <p14:tracePt t="214625" x="3511550" y="6457950"/>
          <p14:tracePt t="214641" x="3517900" y="6464300"/>
          <p14:tracePt t="214658" x="3530600" y="6470650"/>
          <p14:tracePt t="214675" x="3549650" y="6477000"/>
          <p14:tracePt t="214691" x="3562350" y="6483350"/>
          <p14:tracePt t="214708" x="3562350" y="6489700"/>
          <p14:tracePt t="214893" x="3568700" y="6489700"/>
          <p14:tracePt t="215054" x="3575050" y="6489700"/>
          <p14:tracePt t="215083" x="3575050" y="6483350"/>
          <p14:tracePt t="215108" x="3581400" y="6483350"/>
          <p14:tracePt t="215183" x="3587750" y="6477000"/>
          <p14:tracePt t="215207" x="3587750" y="6464300"/>
          <p14:tracePt t="215224" x="3587750" y="6445250"/>
          <p14:tracePt t="215241" x="3587750" y="6426200"/>
          <p14:tracePt t="215258" x="3587750" y="6400800"/>
          <p14:tracePt t="215274" x="3587750" y="6375400"/>
          <p14:tracePt t="215291" x="3587750" y="6356350"/>
          <p14:tracePt t="215308" x="3587750" y="6343650"/>
          <p14:tracePt t="215324" x="3587750" y="6337300"/>
          <p14:tracePt t="215424" x="3587750" y="6324600"/>
          <p14:tracePt t="215574" x="3587750" y="6318250"/>
          <p14:tracePt t="215724" x="3581400" y="6324600"/>
          <p14:tracePt t="215740" x="3581400" y="6330950"/>
          <p14:tracePt t="215757" x="3581400" y="6337300"/>
          <p14:tracePt t="215774" x="3581400" y="6350000"/>
          <p14:tracePt t="216384" x="3581400" y="6343650"/>
          <p14:tracePt t="216778" x="3581400" y="6337300"/>
          <p14:tracePt t="216823" x="3581400" y="6330950"/>
          <p14:tracePt t="216839" x="3581400" y="6318250"/>
          <p14:tracePt t="216873" x="3587750" y="6292850"/>
          <p14:tracePt t="216889" x="3587750" y="6280150"/>
          <p14:tracePt t="216906" x="3594100" y="6273800"/>
          <p14:tracePt t="217073" x="3594100" y="6267450"/>
          <p14:tracePt t="217111" x="3600450" y="6261100"/>
          <p14:tracePt t="217139" x="3606800" y="6254750"/>
          <p14:tracePt t="217155" x="3613150" y="6242050"/>
          <p14:tracePt t="217172" x="3625850" y="6235700"/>
          <p14:tracePt t="217189" x="3632200" y="6223000"/>
          <p14:tracePt t="217206" x="3632200" y="6210300"/>
          <p14:tracePt t="217222" x="3638550" y="6197600"/>
          <p14:tracePt t="217239" x="3644900" y="6184900"/>
          <p14:tracePt t="217255" x="3644900" y="6178550"/>
          <p14:tracePt t="217272" x="3651250" y="6172200"/>
          <p14:tracePt t="217289" x="3657600" y="6165850"/>
          <p14:tracePt t="217306" x="3657600" y="6159500"/>
          <p14:tracePt t="217322" x="3663950" y="6159500"/>
          <p14:tracePt t="217339" x="3670300" y="6153150"/>
          <p14:tracePt t="217355" x="3670300" y="6146800"/>
          <p14:tracePt t="217389" x="3670300" y="6134100"/>
          <p14:tracePt t="217406" x="3683000" y="6115050"/>
          <p14:tracePt t="217422" x="3689350" y="6108700"/>
          <p14:tracePt t="217438" x="3695700" y="6070600"/>
          <p14:tracePt t="217455" x="3708400" y="6038850"/>
          <p14:tracePt t="217472" x="3714750" y="6013450"/>
          <p14:tracePt t="217489" x="3721100" y="5975350"/>
          <p14:tracePt t="217505" x="3740150" y="5949950"/>
          <p14:tracePt t="217522" x="3765550" y="5918200"/>
          <p14:tracePt t="217539" x="3790950" y="5867400"/>
          <p14:tracePt t="217555" x="3797300" y="5835650"/>
          <p14:tracePt t="217572" x="3803650" y="5803900"/>
          <p14:tracePt t="217589" x="3803650" y="5772150"/>
          <p14:tracePt t="217605" x="3803650" y="5740400"/>
          <p14:tracePt t="217622" x="3797300" y="5689600"/>
          <p14:tracePt t="217638" x="3778250" y="5626100"/>
          <p14:tracePt t="217655" x="3752850" y="5575300"/>
          <p14:tracePt t="217672" x="3708400" y="5518150"/>
          <p14:tracePt t="217688" x="3683000" y="5492750"/>
          <p14:tracePt t="217706" x="3657600" y="5467350"/>
          <p14:tracePt t="217722" x="3625850" y="5441950"/>
          <p14:tracePt t="217738" x="3606800" y="5422900"/>
          <p14:tracePt t="217755" x="3600450" y="5416550"/>
          <p14:tracePt t="217771" x="3568700" y="5391150"/>
          <p14:tracePt t="217789" x="3543300" y="5365750"/>
          <p14:tracePt t="217805" x="3511550" y="5340350"/>
          <p14:tracePt t="217822" x="3505200" y="5334000"/>
          <p14:tracePt t="217838" x="3486150" y="5334000"/>
          <p14:tracePt t="217840" x="3473450" y="5334000"/>
          <p14:tracePt t="217855" x="3467100" y="5340350"/>
          <p14:tracePt t="217871" x="3435350" y="5378450"/>
          <p14:tracePt t="217888" x="3403600" y="5422900"/>
          <p14:tracePt t="217905" x="3384550" y="5467350"/>
          <p14:tracePt t="217922" x="3384550" y="5505450"/>
          <p14:tracePt t="217938" x="3384550" y="5537200"/>
          <p14:tracePt t="217955" x="3403600" y="5568950"/>
          <p14:tracePt t="217971" x="3409950" y="5581650"/>
          <p14:tracePt t="217988" x="3441700" y="5613400"/>
          <p14:tracePt t="218005" x="3467100" y="5632450"/>
          <p14:tracePt t="218021" x="3492500" y="5651500"/>
          <p14:tracePt t="218038" x="3517900" y="5664200"/>
          <p14:tracePt t="218054" x="3543300" y="5670550"/>
          <p14:tracePt t="218071" x="3568700" y="5670550"/>
          <p14:tracePt t="218088" x="3581400" y="5670550"/>
          <p14:tracePt t="218105" x="3594100" y="5651500"/>
          <p14:tracePt t="218121" x="3625850" y="5619750"/>
          <p14:tracePt t="218138" x="3651250" y="5575300"/>
          <p14:tracePt t="218155" x="3670300" y="5518150"/>
          <p14:tracePt t="218172" x="3676650" y="5467350"/>
          <p14:tracePt t="218188" x="3670300" y="5422900"/>
          <p14:tracePt t="218205" x="3663950" y="5403850"/>
          <p14:tracePt t="218221" x="3657600" y="5403850"/>
          <p14:tracePt t="218238" x="3651250" y="5403850"/>
          <p14:tracePt t="218255" x="3638550" y="5410200"/>
          <p14:tracePt t="218272" x="3632200" y="5422900"/>
          <p14:tracePt t="218288" x="3619500" y="5435600"/>
          <p14:tracePt t="218305" x="3613150" y="5441950"/>
          <p14:tracePt t="218321" x="3606800" y="5454650"/>
          <p14:tracePt t="218338" x="3606800" y="5467350"/>
          <p14:tracePt t="218340" x="3600450" y="5473700"/>
          <p14:tracePt t="218483" x="3600450" y="5480050"/>
          <p14:tracePt t="218505" x="3600450" y="5499100"/>
          <p14:tracePt t="218521" x="3613150" y="5524500"/>
          <p14:tracePt t="218538" x="3638550" y="5588000"/>
          <p14:tracePt t="218555" x="3670300" y="5670550"/>
          <p14:tracePt t="218571" x="3714750" y="5759450"/>
          <p14:tracePt t="218587" x="3752850" y="5835650"/>
          <p14:tracePt t="218605" x="3797300" y="5937250"/>
          <p14:tracePt t="218621" x="3810000" y="5962650"/>
          <p14:tracePt t="218638" x="3841750" y="6000750"/>
          <p14:tracePt t="218654" x="3841750" y="6026150"/>
          <p14:tracePt t="218671" x="3841750" y="6038850"/>
          <p14:tracePt t="218687" x="3848100" y="6057900"/>
          <p14:tracePt t="218704" x="3854450" y="6083300"/>
          <p14:tracePt t="218721" x="3854450" y="6121400"/>
          <p14:tracePt t="218737" x="3854450" y="6134100"/>
          <p14:tracePt t="218754" x="3854450" y="6172200"/>
          <p14:tracePt t="218771" x="3854450" y="6184900"/>
          <p14:tracePt t="218787" x="3854450" y="6210300"/>
          <p14:tracePt t="218804" x="3860800" y="6235700"/>
          <p14:tracePt t="218821" x="3860800" y="6261100"/>
          <p14:tracePt t="218837" x="3860800" y="6286500"/>
          <p14:tracePt t="218854" x="3867150" y="6311900"/>
          <p14:tracePt t="218856" x="3867150" y="6318250"/>
          <p14:tracePt t="218871" x="3867150" y="6324600"/>
          <p14:tracePt t="218887" x="3873500" y="6337300"/>
          <p14:tracePt t="218904" x="3879850" y="6356350"/>
          <p14:tracePt t="218921" x="3879850" y="6381750"/>
          <p14:tracePt t="218937" x="3879850" y="6407150"/>
          <p14:tracePt t="218954" x="3879850" y="6432550"/>
          <p14:tracePt t="218971" x="3879850" y="6438900"/>
          <p14:tracePt t="219070" x="3886200" y="6438900"/>
          <p14:tracePt t="219394" x="3892550" y="6438900"/>
          <p14:tracePt t="219420" x="3898900" y="6426200"/>
          <p14:tracePt t="219437" x="3911600" y="6394450"/>
          <p14:tracePt t="219453" x="3924300" y="6369050"/>
          <p14:tracePt t="219470" x="3937000" y="6343650"/>
          <p14:tracePt t="219487" x="3956050" y="6318250"/>
          <p14:tracePt t="219735" x="3956050" y="6311900"/>
          <p14:tracePt t="219753" x="3975100" y="6261100"/>
          <p14:tracePt t="219770" x="3981450" y="6159500"/>
          <p14:tracePt t="219787" x="3981450" y="6026150"/>
          <p14:tracePt t="219803" x="3949700" y="5886450"/>
          <p14:tracePt t="219820" x="3892550" y="5708650"/>
          <p14:tracePt t="219837" x="3860800" y="5594350"/>
          <p14:tracePt t="219853" x="3822700" y="5473700"/>
          <p14:tracePt t="219870" x="3752850" y="5340350"/>
          <p14:tracePt t="219887" x="3651250" y="5200650"/>
          <p14:tracePt t="219903" x="3575050" y="5073650"/>
          <p14:tracePt t="219904" x="3536950" y="5016500"/>
          <p14:tracePt t="219920" x="3486150" y="4927600"/>
          <p14:tracePt t="219936" x="3454400" y="4883150"/>
          <p14:tracePt t="219953" x="3422650" y="4857750"/>
          <p14:tracePt t="219969" x="3371850" y="4838700"/>
          <p14:tracePt t="219986" x="3251200" y="4832350"/>
          <p14:tracePt t="220003" x="3086100" y="4800600"/>
          <p14:tracePt t="220019" x="2800350" y="4781550"/>
          <p14:tracePt t="220036" x="2647950" y="4781550"/>
          <p14:tracePt t="220053" x="2508250" y="4781550"/>
          <p14:tracePt t="220069" x="2374900" y="4800600"/>
          <p14:tracePt t="220086" x="2247900" y="4819650"/>
          <p14:tracePt t="220103" x="2139950" y="4838700"/>
          <p14:tracePt t="220119" x="2089150" y="4851400"/>
          <p14:tracePt t="220136" x="2051050" y="4876800"/>
          <p14:tracePt t="220153" x="2044700" y="4889500"/>
          <p14:tracePt t="220169" x="2025650" y="4908550"/>
          <p14:tracePt t="220186" x="2012950" y="4933950"/>
          <p14:tracePt t="220203" x="1987550" y="4959350"/>
          <p14:tracePt t="220219" x="1968500" y="4991100"/>
          <p14:tracePt t="220236" x="1943100" y="5010150"/>
          <p14:tracePt t="220252" x="1930400" y="5022850"/>
          <p14:tracePt t="220269" x="1924050" y="5029200"/>
          <p14:tracePt t="220286" x="1911350" y="5035550"/>
          <p14:tracePt t="220303" x="1847850" y="5041900"/>
          <p14:tracePt t="220319" x="1720850" y="5029200"/>
          <p14:tracePt t="220336" x="1466850" y="4965700"/>
          <p14:tracePt t="220353" x="1276350" y="4927600"/>
          <p14:tracePt t="220369" x="1117600" y="4908550"/>
          <p14:tracePt t="220386" x="1003300" y="4908550"/>
          <p14:tracePt t="220403" x="901700" y="4908550"/>
          <p14:tracePt t="220419" x="806450" y="4927600"/>
          <p14:tracePt t="220436" x="755650" y="4940300"/>
          <p14:tracePt t="220452" x="704850" y="4972050"/>
          <p14:tracePt t="220469" x="692150" y="4972050"/>
          <p14:tracePt t="220486" x="685800" y="4978400"/>
          <p14:tracePt t="220536" x="685800" y="4984750"/>
          <p14:tracePt t="220552" x="685800" y="4991100"/>
          <p14:tracePt t="220569" x="685800" y="5010150"/>
          <p14:tracePt t="220586" x="685800" y="5022850"/>
          <p14:tracePt t="220603" x="685800" y="5041900"/>
          <p14:tracePt t="220619" x="685800" y="5067300"/>
          <p14:tracePt t="220636" x="685800" y="5086350"/>
          <p14:tracePt t="220653" x="723900" y="5124450"/>
          <p14:tracePt t="220669" x="742950" y="5137150"/>
          <p14:tracePt t="220685" x="850900" y="5187950"/>
          <p14:tracePt t="220703" x="952500" y="5187950"/>
          <p14:tracePt t="220719" x="1117600" y="5194300"/>
          <p14:tracePt t="220736" x="1346200" y="5219700"/>
          <p14:tracePt t="220752" x="1625600" y="5238750"/>
          <p14:tracePt t="220769" x="1695450" y="5238750"/>
          <p14:tracePt t="220785" x="1841500" y="5200650"/>
          <p14:tracePt t="220802" x="1885950" y="5168900"/>
          <p14:tracePt t="220819" x="1911350" y="5143500"/>
          <p14:tracePt t="220836" x="1943100" y="5118100"/>
          <p14:tracePt t="220852" x="1968500" y="5092700"/>
          <p14:tracePt t="220854" x="1974850" y="5080000"/>
          <p14:tracePt t="220869" x="1987550" y="5060950"/>
          <p14:tracePt t="220885" x="1987550" y="5041900"/>
          <p14:tracePt t="220902" x="1987550" y="5010150"/>
          <p14:tracePt t="220969" x="1981200" y="5010150"/>
          <p14:tracePt t="221087" x="1974850" y="5010150"/>
          <p14:tracePt t="221102" x="1974850" y="5016500"/>
          <p14:tracePt t="221188" x="1974850" y="5022850"/>
          <p14:tracePt t="221201" x="1987550" y="5035550"/>
          <p14:tracePt t="221218" x="2000250" y="5041900"/>
          <p14:tracePt t="221235" x="2019300" y="5041900"/>
          <p14:tracePt t="221252" x="2051050" y="5041900"/>
          <p14:tracePt t="221268" x="2165350" y="5041900"/>
          <p14:tracePt t="221285" x="2393950" y="5080000"/>
          <p14:tracePt t="221302" x="2819400" y="5276850"/>
          <p14:tracePt t="221318" x="3016250" y="5397500"/>
          <p14:tracePt t="221335" x="3168650" y="5518150"/>
          <p14:tracePt t="221351" x="3244850" y="5607050"/>
          <p14:tracePt t="221369" x="3257550" y="5651500"/>
          <p14:tracePt t="221385" x="3263900" y="5683250"/>
          <p14:tracePt t="221402" x="3257550" y="5734050"/>
          <p14:tracePt t="221418" x="3244850" y="5803900"/>
          <p14:tracePt t="221435" x="3238500" y="5848350"/>
          <p14:tracePt t="221452" x="3238500" y="5892800"/>
          <p14:tracePt t="221469" x="3238500" y="5949950"/>
          <p14:tracePt t="221485" x="3238500" y="6007100"/>
          <p14:tracePt t="221502" x="3251200" y="6045200"/>
          <p14:tracePt t="221518" x="3257550" y="6070600"/>
          <p14:tracePt t="221535" x="3276600" y="6108700"/>
          <p14:tracePt t="221552" x="3289300" y="6134100"/>
          <p14:tracePt t="221568" x="3308350" y="6159500"/>
          <p14:tracePt t="221585" x="3327400" y="6184900"/>
          <p14:tracePt t="221602" x="3359150" y="6223000"/>
          <p14:tracePt t="221618" x="3378200" y="6273800"/>
          <p14:tracePt t="221635" x="3384550" y="6330950"/>
          <p14:tracePt t="221651" x="3397250" y="6451600"/>
          <p14:tracePt t="221668" x="3397250" y="6483350"/>
          <p14:tracePt t="221685" x="3390900" y="6508750"/>
          <p14:tracePt t="221701" x="3390900" y="6515100"/>
          <p14:tracePt t="221767" x="3390900" y="6521450"/>
          <p14:tracePt t="239824" x="3390900" y="6527800"/>
          <p14:tracePt t="239933" x="3390900" y="6572250"/>
          <p14:tracePt t="239950" x="3390900" y="6673850"/>
          <p14:tracePt t="239968" x="3416300" y="6775450"/>
          <p14:tracePt t="239984" x="3448050" y="6826250"/>
          <p14:tracePt t="240001" x="3473450" y="6851650"/>
          <p14:tracePt t="240017" x="3492500" y="6851650"/>
          <p14:tracePt t="240060" x="3498850" y="6851650"/>
          <p14:tracePt t="240084" x="3524250" y="6826250"/>
          <p14:tracePt t="240101" x="3549650" y="6800850"/>
          <p14:tracePt t="240118" x="3600450" y="6769100"/>
          <p14:tracePt t="240134" x="3638550" y="6743700"/>
          <p14:tracePt t="240151" x="3670300" y="6718300"/>
          <p14:tracePt t="240167" x="3702050" y="6680200"/>
          <p14:tracePt t="240167" x="3714750" y="6661150"/>
          <p14:tracePt t="240184" x="3733800" y="6623050"/>
          <p14:tracePt t="240201" x="3740150" y="6591300"/>
          <p14:tracePt t="240217" x="3740150" y="6565900"/>
          <p14:tracePt t="240234" x="3727450" y="6540500"/>
          <p14:tracePt t="240251" x="3721100" y="6540500"/>
          <p14:tracePt t="240267" x="3721100" y="6534150"/>
          <p14:tracePt t="240301" x="3714750" y="6534150"/>
          <p14:tracePt t="240317" x="3708400" y="6540500"/>
          <p14:tracePt t="240333" x="3702050" y="6553200"/>
          <p14:tracePt t="240350" x="3695700" y="6553200"/>
          <p14:tracePt t="240367" x="3695700" y="6565900"/>
          <p14:tracePt t="240384" x="3695700" y="6578600"/>
          <p14:tracePt t="240400" x="3695700" y="6584950"/>
          <p14:tracePt t="240417" x="3695700" y="6597650"/>
          <p14:tracePt t="240433" x="3695700" y="6610350"/>
          <p14:tracePt t="240450" x="3695700" y="6623050"/>
          <p14:tracePt t="240483" x="3702050" y="6642100"/>
          <p14:tracePt t="240500" x="3702050" y="6648450"/>
          <p14:tracePt t="240517" x="3702050" y="6654800"/>
          <p14:tracePt t="240534" x="3702050" y="6661150"/>
          <p14:tracePt t="240550" x="3702050" y="6667500"/>
          <p14:tracePt t="240567" x="3702050" y="6680200"/>
          <p14:tracePt t="240583" x="3702050" y="6699250"/>
          <p14:tracePt t="240600" x="3702050" y="6705600"/>
          <p14:tracePt t="240617" x="3702050" y="6718300"/>
          <p14:tracePt t="240634" x="3702050" y="6737350"/>
          <p14:tracePt t="240650" x="3702050" y="6756400"/>
          <p14:tracePt t="240667" x="3702050" y="6769100"/>
          <p14:tracePt t="240683" x="3702050" y="6781800"/>
          <p14:tracePt t="240700" x="3702050" y="6788150"/>
          <p14:tracePt t="240957" x="3702050" y="6781800"/>
          <p14:tracePt t="240967" x="3695700" y="6775450"/>
          <p14:tracePt t="240983" x="3683000" y="6762750"/>
          <p14:tracePt t="241000" x="3670300" y="6756400"/>
          <p14:tracePt t="241016" x="3657600" y="6750050"/>
          <p14:tracePt t="241033" x="3644900" y="6743700"/>
          <p14:tracePt t="241050" x="3632200" y="6737350"/>
          <p14:tracePt t="241067" x="3625850" y="6724650"/>
          <p14:tracePt t="241083" x="3619500" y="6705600"/>
          <p14:tracePt t="241100" x="3606800" y="6699250"/>
          <p14:tracePt t="241116" x="3600450" y="6686550"/>
          <p14:tracePt t="241133" x="3594100" y="6680200"/>
          <p14:tracePt t="241183" x="3594100" y="6673850"/>
          <p14:tracePt t="241356" x="3594100" y="6667500"/>
          <p14:tracePt t="241367" x="3587750" y="6661150"/>
          <p14:tracePt t="241383" x="3581400" y="6642100"/>
          <p14:tracePt t="241399" x="3581400" y="6604000"/>
          <p14:tracePt t="241416" x="3568700" y="6578600"/>
          <p14:tracePt t="241433" x="3562350" y="6553200"/>
          <p14:tracePt t="241449" x="3562350" y="6527800"/>
          <p14:tracePt t="241466" x="3562350" y="6508750"/>
          <p14:tracePt t="241483" x="3562350" y="6483350"/>
          <p14:tracePt t="241499" x="3562350" y="6457950"/>
          <p14:tracePt t="241516" x="3562350" y="6413500"/>
          <p14:tracePt t="241533" x="3556000" y="6369050"/>
          <p14:tracePt t="241549" x="3556000" y="6350000"/>
          <p14:tracePt t="241566" x="3556000" y="6324600"/>
          <p14:tracePt t="241583" x="3562350" y="6299200"/>
          <p14:tracePt t="241599" x="3575050" y="6267450"/>
          <p14:tracePt t="241616" x="3606800" y="6229350"/>
          <p14:tracePt t="241633" x="3625850" y="6203950"/>
          <p14:tracePt t="241649" x="3644900" y="6178550"/>
          <p14:tracePt t="241666" x="3670300" y="6153150"/>
          <p14:tracePt t="241683" x="3689350" y="6115050"/>
          <p14:tracePt t="241699" x="3714750" y="6089650"/>
          <p14:tracePt t="241716" x="3740150" y="6045200"/>
          <p14:tracePt t="241733" x="3771900" y="6007100"/>
          <p14:tracePt t="241749" x="3803650" y="5981700"/>
          <p14:tracePt t="241766" x="3816350" y="5962650"/>
          <p14:tracePt t="241783" x="3829050" y="5943600"/>
          <p14:tracePt t="241799" x="3848100" y="5918200"/>
          <p14:tracePt t="241815" x="3879850" y="5892800"/>
          <p14:tracePt t="241833" x="3917950" y="5854700"/>
          <p14:tracePt t="241849" x="3943350" y="5842000"/>
          <p14:tracePt t="241866" x="3987800" y="5842000"/>
          <p14:tracePt t="241883" x="4044950" y="5854700"/>
          <p14:tracePt t="241899" x="4102100" y="5873750"/>
          <p14:tracePt t="241901" x="4127500" y="5886450"/>
          <p14:tracePt t="241915" x="4146550" y="5905500"/>
          <p14:tracePt t="241933" x="4197350" y="5962650"/>
          <p14:tracePt t="241949" x="4210050" y="5981700"/>
          <p14:tracePt t="241966" x="4222750" y="6013450"/>
          <p14:tracePt t="241982" x="4229100" y="6019800"/>
          <p14:tracePt t="241999" x="4229100" y="6026150"/>
          <p14:tracePt t="242015" x="4229100" y="6032500"/>
          <p14:tracePt t="242032" x="4216400" y="6038850"/>
          <p14:tracePt t="242049" x="4197350" y="6051550"/>
          <p14:tracePt t="242066" x="4178300" y="6057900"/>
          <p14:tracePt t="242082" x="4152900" y="6064250"/>
          <p14:tracePt t="242099" x="4127500" y="6064250"/>
          <p14:tracePt t="242099" x="4102100" y="6064250"/>
          <p14:tracePt t="242115" x="4057650" y="6057900"/>
          <p14:tracePt t="242133" x="4013200" y="6038850"/>
          <p14:tracePt t="242149" x="3987800" y="6007100"/>
          <p14:tracePt t="242166" x="3962400" y="5975350"/>
          <p14:tracePt t="242182" x="3949700" y="5930900"/>
          <p14:tracePt t="242199" x="3949700" y="5886450"/>
          <p14:tracePt t="242215" x="3956050" y="5861050"/>
          <p14:tracePt t="242232" x="3962400" y="5848350"/>
          <p14:tracePt t="242249" x="3962400" y="5842000"/>
          <p14:tracePt t="242282" x="3968750" y="5842000"/>
          <p14:tracePt t="242299" x="3987800" y="5848350"/>
          <p14:tracePt t="242315" x="4013200" y="5867400"/>
          <p14:tracePt t="242332" x="4057650" y="5911850"/>
          <p14:tracePt t="242349" x="4083050" y="5937250"/>
          <p14:tracePt t="242365" x="4108450" y="5962650"/>
          <p14:tracePt t="242382" x="4133850" y="5994400"/>
          <p14:tracePt t="242398" x="4159250" y="6019800"/>
          <p14:tracePt t="242415" x="4159250" y="6051550"/>
          <p14:tracePt t="242431" x="4159250" y="6076950"/>
          <p14:tracePt t="242449" x="4159250" y="6102350"/>
          <p14:tracePt t="242465" x="4159250" y="6121400"/>
          <p14:tracePt t="242482" x="4152900" y="6140450"/>
          <p14:tracePt t="242498" x="4152900" y="6146800"/>
          <p14:tracePt t="242572" x="4152900" y="6140450"/>
          <p14:tracePt t="242582" x="4152900" y="6134100"/>
          <p14:tracePt t="242599" x="4152900" y="6121400"/>
          <p14:tracePt t="242615" x="4159250" y="6121400"/>
          <p14:tracePt t="242796" x="4159250" y="6134100"/>
          <p14:tracePt t="242815" x="4159250" y="6153150"/>
          <p14:tracePt t="242831" x="4159250" y="6178550"/>
          <p14:tracePt t="242848" x="4146550" y="6203950"/>
          <p14:tracePt t="242865" x="4114800" y="6242050"/>
          <p14:tracePt t="242881" x="4089400" y="6267450"/>
          <p14:tracePt t="242898" x="4057650" y="6299200"/>
          <p14:tracePt t="242915" x="4032250" y="6324600"/>
          <p14:tracePt t="242931" x="4006850" y="6343650"/>
          <p14:tracePt t="242948" x="3987800" y="6362700"/>
          <p14:tracePt t="242964" x="3968750" y="6369050"/>
          <p14:tracePt t="242982" x="3956050" y="6375400"/>
          <p14:tracePt t="242998" x="3937000" y="6381750"/>
          <p14:tracePt t="243015" x="3898900" y="6400800"/>
          <p14:tracePt t="243015" x="3879850" y="6413500"/>
          <p14:tracePt t="243031" x="3829050" y="6438900"/>
          <p14:tracePt t="243048" x="3784600" y="6457950"/>
          <p14:tracePt t="243064" x="3759200" y="6470650"/>
          <p14:tracePt t="243081" x="3740150" y="6477000"/>
          <p14:tracePt t="243098" x="3727450" y="6477000"/>
          <p14:tracePt t="243164" x="3721100" y="6489700"/>
          <p14:tracePt t="243181" x="3708400" y="6508750"/>
          <p14:tracePt t="243197" x="3676650" y="6546850"/>
          <p14:tracePt t="243215" x="3670300" y="6559550"/>
          <p14:tracePt t="243287" x="3670300" y="6565900"/>
          <p14:tracePt t="243350" x="3670300" y="6572250"/>
          <p14:tracePt t="243398" x="3683000" y="6572250"/>
          <p14:tracePt t="243483" x="3689350" y="6572250"/>
          <p14:tracePt t="243547" x="3689350" y="6578600"/>
          <p14:tracePt t="243564" x="3689350" y="6584950"/>
          <p14:tracePt t="243631" x="3695700" y="6584950"/>
          <p14:tracePt t="243647" x="3702050" y="6584950"/>
          <p14:tracePt t="243664" x="3708400" y="6584950"/>
          <p14:tracePt t="243680" x="3733800" y="6578600"/>
          <p14:tracePt t="243697" x="3759200" y="6578600"/>
          <p14:tracePt t="243714" x="3790950" y="6597650"/>
          <p14:tracePt t="243731" x="3816350" y="6604000"/>
          <p14:tracePt t="243747" x="3867150" y="6604000"/>
          <p14:tracePt t="243764" x="3924300" y="6604000"/>
          <p14:tracePt t="243780" x="4013200" y="6604000"/>
          <p14:tracePt t="243797" x="4083050" y="6591300"/>
          <p14:tracePt t="243814" x="4165600" y="6584950"/>
          <p14:tracePt t="243831" x="4273550" y="6584950"/>
          <p14:tracePt t="243847" x="4337050" y="6584950"/>
          <p14:tracePt t="243864" x="4432300" y="6584950"/>
          <p14:tracePt t="243881" x="4533900" y="6584950"/>
          <p14:tracePt t="243897" x="4635500" y="6591300"/>
          <p14:tracePt t="243899" x="4679950" y="6591300"/>
          <p14:tracePt t="243914" x="4705350" y="6591300"/>
          <p14:tracePt t="243931" x="4768850" y="6597650"/>
          <p14:tracePt t="243947" x="4800600" y="6597650"/>
          <p14:tracePt t="243964" x="4826000" y="6597650"/>
          <p14:tracePt t="243980" x="4851400" y="6597650"/>
          <p14:tracePt t="243997" x="4876800" y="6591300"/>
          <p14:tracePt t="244014" x="4883150" y="6584950"/>
          <p14:tracePt t="244030" x="4889500" y="6584950"/>
          <p14:tracePt t="244047" x="4895850" y="6578600"/>
          <p14:tracePt t="244080" x="4902200" y="6578600"/>
          <p14:tracePt t="244153" x="4908550" y="6578600"/>
          <p14:tracePt t="244174" x="4908550" y="6572250"/>
          <p14:tracePt t="244197" x="4921250" y="6559550"/>
          <p14:tracePt t="244214" x="4927600" y="6553200"/>
          <p14:tracePt t="244230" x="4946650" y="6527800"/>
          <p14:tracePt t="244247" x="4972050" y="6489700"/>
          <p14:tracePt t="244263" x="4997450" y="6445250"/>
          <p14:tracePt t="244280" x="5035550" y="6343650"/>
          <p14:tracePt t="244297" x="5060950" y="6248400"/>
          <p14:tracePt t="244314" x="5080000" y="6165850"/>
          <p14:tracePt t="244330" x="5080000" y="6096000"/>
          <p14:tracePt t="244347" x="5080000" y="6057900"/>
          <p14:tracePt t="244363" x="5086350" y="6013450"/>
          <p14:tracePt t="244380" x="5086350" y="5988050"/>
          <p14:tracePt t="244397" x="5086350" y="5975350"/>
          <p14:tracePt t="244499" x="5080000" y="5975350"/>
          <p14:tracePt t="244513" x="5073650" y="5988050"/>
          <p14:tracePt t="244530" x="5029200" y="6026150"/>
          <p14:tracePt t="244546" x="5003800" y="6057900"/>
          <p14:tracePt t="244563" x="4972050" y="6096000"/>
          <p14:tracePt t="244579" x="4959350" y="6146800"/>
          <p14:tracePt t="244597" x="4946650" y="6197600"/>
          <p14:tracePt t="244613" x="4914900" y="6273800"/>
          <p14:tracePt t="244629" x="4864100" y="6400800"/>
          <p14:tracePt t="244646" x="4826000" y="6489700"/>
          <p14:tracePt t="244663" x="4806950" y="6553200"/>
          <p14:tracePt t="244679" x="4781550" y="6578600"/>
          <p14:tracePt t="244697" x="4775200" y="6604000"/>
          <p14:tracePt t="244713" x="4775200" y="6610350"/>
          <p14:tracePt t="244729" x="4775200" y="6648450"/>
          <p14:tracePt t="244746" x="4775200" y="6661150"/>
          <p14:tracePt t="244763" x="4775200" y="6673850"/>
          <p14:tracePt t="244779" x="4775200" y="6699250"/>
          <p14:tracePt t="244796" x="4775200" y="6724650"/>
          <p14:tracePt t="244813" x="4775200" y="6750050"/>
          <p14:tracePt t="244829" x="4775200" y="6775450"/>
          <p14:tracePt t="244846" x="4775200" y="6794500"/>
          <p14:tracePt t="244863" x="4800600" y="6807200"/>
          <p14:tracePt t="244879" x="4826000" y="6813550"/>
          <p14:tracePt t="244896" x="4857750" y="6813550"/>
          <p14:tracePt t="244913" x="4902200" y="6813550"/>
          <p14:tracePt t="244929" x="4933950" y="6813550"/>
          <p14:tracePt t="244946" x="4965700" y="6813550"/>
          <p14:tracePt t="244963" x="5022850" y="6788150"/>
          <p14:tracePt t="244979" x="5048250" y="6762750"/>
          <p14:tracePt t="244996" x="5073650" y="6724650"/>
          <p14:tracePt t="245013" x="5111750" y="6654800"/>
          <p14:tracePt t="245029" x="5143500" y="6578600"/>
          <p14:tracePt t="245046" x="5162550" y="6502400"/>
          <p14:tracePt t="245063" x="5162550" y="6464300"/>
          <p14:tracePt t="245079" x="5162550" y="6438900"/>
          <p14:tracePt t="245146" x="5143500" y="6464300"/>
          <p14:tracePt t="245163" x="5111750" y="6489700"/>
          <p14:tracePt t="245179" x="5086350" y="6515100"/>
          <p14:tracePt t="245196" x="5080000" y="6515100"/>
          <p14:tracePt t="245313" x="5080000" y="6521450"/>
          <p14:tracePt t="245329" x="5080000" y="6527800"/>
          <p14:tracePt t="245345" x="5073650" y="6527800"/>
          <p14:tracePt t="245969" x="5073650" y="6521450"/>
          <p14:tracePt t="245982" x="5073650" y="6515100"/>
          <p14:tracePt t="245995" x="5073650" y="6502400"/>
          <p14:tracePt t="246012" x="5073650" y="6483350"/>
          <p14:tracePt t="246028" x="5073650" y="6457950"/>
          <p14:tracePt t="246045" x="5060950" y="6419850"/>
          <p14:tracePt t="246062" x="5041900" y="6394450"/>
          <p14:tracePt t="246078" x="5016500" y="6369050"/>
          <p14:tracePt t="246095" x="4997450" y="6343650"/>
          <p14:tracePt t="246112" x="4965700" y="6311900"/>
          <p14:tracePt t="246128" x="4940300" y="6286500"/>
          <p14:tracePt t="246145" x="4908550" y="6254750"/>
          <p14:tracePt t="246161" x="4895850" y="6242050"/>
          <p14:tracePt t="246178" x="4876800" y="6242050"/>
          <p14:tracePt t="246195" x="4870450" y="6242050"/>
          <p14:tracePt t="246211" x="4845050" y="6242050"/>
          <p14:tracePt t="246228" x="4819650" y="6242050"/>
          <p14:tracePt t="246245" x="4806950" y="6242050"/>
          <p14:tracePt t="246262" x="4794250" y="6242050"/>
          <p14:tracePt t="246278" x="4781550" y="6242050"/>
          <p14:tracePt t="246295" x="4756150" y="6242050"/>
          <p14:tracePt t="246312" x="4743450" y="6242050"/>
          <p14:tracePt t="246328" x="4730750" y="6242050"/>
          <p14:tracePt t="246345" x="4711700" y="6248400"/>
          <p14:tracePt t="246361" x="4692650" y="6261100"/>
          <p14:tracePt t="246378" x="4673600" y="6280150"/>
          <p14:tracePt t="246395" x="4648200" y="6305550"/>
          <p14:tracePt t="246411" x="4622800" y="6330950"/>
          <p14:tracePt t="246428" x="4603750" y="6350000"/>
          <p14:tracePt t="246445" x="4591050" y="6369050"/>
          <p14:tracePt t="246461" x="4578350" y="6394450"/>
          <p14:tracePt t="246478" x="4559300" y="6419850"/>
          <p14:tracePt t="246495" x="4546600" y="6445250"/>
          <p14:tracePt t="246512" x="4527550" y="6477000"/>
          <p14:tracePt t="246528" x="4502150" y="6527800"/>
          <p14:tracePt t="246545" x="4470400" y="6610350"/>
          <p14:tracePt t="246561" x="4464050" y="6629400"/>
          <p14:tracePt t="246578" x="4451350" y="6680200"/>
          <p14:tracePt t="246595" x="4451350" y="6699250"/>
          <p14:tracePt t="246611" x="4451350" y="6724650"/>
          <p14:tracePt t="246628" x="4451350" y="6750050"/>
          <p14:tracePt t="246644" x="4470400" y="6775450"/>
          <p14:tracePt t="246661" x="4495800" y="6807200"/>
          <p14:tracePt t="246678" x="4546600" y="6826250"/>
          <p14:tracePt t="246694" x="4603750" y="6826250"/>
          <p14:tracePt t="246711" x="4667250" y="6826250"/>
          <p14:tracePt t="246728" x="4749800" y="6813550"/>
          <p14:tracePt t="246744" x="4819650" y="6788150"/>
          <p14:tracePt t="246761" x="4889500" y="6762750"/>
          <p14:tracePt t="246778" x="4984750" y="6680200"/>
          <p14:tracePt t="246794" x="5035550" y="6610350"/>
          <p14:tracePt t="246811" x="5067300" y="6534150"/>
          <p14:tracePt t="246828" x="5099050" y="6464300"/>
          <p14:tracePt t="246844" x="5099050" y="6400800"/>
          <p14:tracePt t="246861" x="5086350" y="6369050"/>
          <p14:tracePt t="246878" x="5060950" y="6337300"/>
          <p14:tracePt t="246894" x="5041900" y="6330950"/>
          <p14:tracePt t="246911" x="5022850" y="6330950"/>
          <p14:tracePt t="246928" x="4978400" y="6330950"/>
          <p14:tracePt t="246944" x="4921250" y="6337300"/>
          <p14:tracePt t="246961" x="4838700" y="6343650"/>
          <p14:tracePt t="246978" x="4781550" y="6362700"/>
          <p14:tracePt t="246994" x="4749800" y="6369050"/>
          <p14:tracePt t="247011" x="4730750" y="6375400"/>
          <p14:tracePt t="247028" x="4724400" y="6394450"/>
          <p14:tracePt t="247044" x="4705350" y="6413500"/>
          <p14:tracePt t="247061" x="4692650" y="6438900"/>
          <p14:tracePt t="247077" x="4679950" y="6464300"/>
          <p14:tracePt t="247095" x="4667250" y="6508750"/>
          <p14:tracePt t="247111" x="4667250" y="6546850"/>
          <p14:tracePt t="247128" x="4667250" y="6565900"/>
          <p14:tracePt t="247144" x="4667250" y="6584950"/>
          <p14:tracePt t="247161" x="4667250" y="6597650"/>
          <p14:tracePt t="247177" x="4667250" y="6604000"/>
          <p14:tracePt t="247211" x="4673600" y="6610350"/>
          <p14:tracePt t="247228" x="4692650" y="6616700"/>
          <p14:tracePt t="247244" x="4705350" y="6629400"/>
          <p14:tracePt t="247261" x="4730750" y="6654800"/>
          <p14:tracePt t="247277" x="4768850" y="6699250"/>
          <p14:tracePt t="247294" x="4794250" y="6724650"/>
          <p14:tracePt t="247311" x="4826000" y="6750050"/>
          <p14:tracePt t="247327" x="4838700" y="6769100"/>
          <p14:tracePt t="247344" x="4845050" y="6775450"/>
          <p14:tracePt t="247508" x="4851400" y="6775450"/>
          <p14:tracePt t="247611" x="4851400" y="6781800"/>
          <p14:tracePt t="249843" x="4851400" y="6788150"/>
          <p14:tracePt t="252412" x="4851400" y="6781800"/>
          <p14:tracePt t="252422" x="4851400" y="6775450"/>
          <p14:tracePt t="252439" x="4851400" y="6781800"/>
          <p14:tracePt t="253270" x="4838700" y="6781800"/>
          <p14:tracePt t="253288" x="4806950" y="6781800"/>
          <p14:tracePt t="253305" x="4787900" y="6788150"/>
          <p14:tracePt t="253322" x="4768850" y="6788150"/>
          <p14:tracePt t="253338" x="4762500" y="6788150"/>
          <p14:tracePt t="253671" x="4768850" y="6781800"/>
          <p14:tracePt t="253688" x="4787900" y="6762750"/>
          <p14:tracePt t="253704" x="4794250" y="6750050"/>
          <p14:tracePt t="253721" x="4800600" y="6731000"/>
          <p14:tracePt t="253738" x="4806950" y="6724650"/>
          <p14:tracePt t="253755" x="4813300" y="6705600"/>
          <p14:tracePt t="253771" x="4813300" y="6692900"/>
          <p14:tracePt t="253787" x="4819650" y="6680200"/>
          <p14:tracePt t="253805" x="4819650" y="6648450"/>
          <p14:tracePt t="253821" x="4832350" y="6623050"/>
          <p14:tracePt t="253838" x="4838700" y="6597650"/>
          <p14:tracePt t="253855" x="4851400" y="6559550"/>
          <p14:tracePt t="253871" x="4851400" y="6546850"/>
          <p14:tracePt t="253887" x="4864100" y="6521450"/>
          <p14:tracePt t="253888" x="4870450" y="6508750"/>
          <p14:tracePt t="253904" x="4895850" y="6445250"/>
          <p14:tracePt t="253921" x="4914900" y="6400800"/>
          <p14:tracePt t="253938" x="4927600" y="6362700"/>
          <p14:tracePt t="253955" x="4933950" y="6337300"/>
          <p14:tracePt t="253971" x="4940300" y="6311900"/>
          <p14:tracePt t="253987" x="4959350" y="6286500"/>
          <p14:tracePt t="254004" x="4972050" y="6242050"/>
          <p14:tracePt t="254021" x="4978400" y="6197600"/>
          <p14:tracePt t="254038" x="4978400" y="6165850"/>
          <p14:tracePt t="254054" x="4991100" y="6121400"/>
          <p14:tracePt t="254071" x="5003800" y="6089650"/>
          <p14:tracePt t="254087" x="5022850" y="6045200"/>
          <p14:tracePt t="254104" x="5029200" y="6000750"/>
          <p14:tracePt t="254121" x="5048250" y="5969000"/>
          <p14:tracePt t="254138" x="5060950" y="5943600"/>
          <p14:tracePt t="254154" x="5067300" y="5918200"/>
          <p14:tracePt t="254171" x="5080000" y="5892800"/>
          <p14:tracePt t="254188" x="5092700" y="5867400"/>
          <p14:tracePt t="254204" x="5105400" y="5842000"/>
          <p14:tracePt t="254220" x="5111750" y="5835650"/>
          <p14:tracePt t="254308" x="5118100" y="5835650"/>
          <p14:tracePt t="254324" x="5124450" y="5842000"/>
          <p14:tracePt t="254337" x="5137150" y="5848350"/>
          <p14:tracePt t="254354" x="5168900" y="5861050"/>
          <p14:tracePt t="254371" x="5207000" y="5873750"/>
          <p14:tracePt t="254387" x="5232400" y="5886450"/>
          <p14:tracePt t="254404" x="5257800" y="5892800"/>
          <p14:tracePt t="254420" x="5276850" y="5899150"/>
          <p14:tracePt t="254437" x="5289550" y="5899150"/>
          <p14:tracePt t="254454" x="5302250" y="5905500"/>
          <p14:tracePt t="254471" x="5308600" y="5911850"/>
          <p14:tracePt t="254487" x="5321300" y="5930900"/>
          <p14:tracePt t="254504" x="5340350" y="5956300"/>
          <p14:tracePt t="254520" x="5365750" y="5988050"/>
          <p14:tracePt t="254537" x="5384800" y="6013450"/>
          <p14:tracePt t="254554" x="5391150" y="6038850"/>
          <p14:tracePt t="254570" x="5391150" y="6070600"/>
          <p14:tracePt t="254587" x="5384800" y="6108700"/>
          <p14:tracePt t="254604" x="5365750" y="6191250"/>
          <p14:tracePt t="254620" x="5353050" y="6229350"/>
          <p14:tracePt t="254637" x="5340350" y="6267450"/>
          <p14:tracePt t="254653" x="5327650" y="6292850"/>
          <p14:tracePt t="254670" x="5321300" y="6311900"/>
          <p14:tracePt t="254687" x="5314950" y="6318250"/>
          <p14:tracePt t="254737" x="5308600" y="6318250"/>
          <p14:tracePt t="254837" x="5295900" y="6318250"/>
          <p14:tracePt t="254853" x="5295900" y="6311900"/>
          <p14:tracePt t="254870" x="5276850" y="6273800"/>
          <p14:tracePt t="254887" x="5270500" y="6248400"/>
          <p14:tracePt t="254904" x="5270500" y="6223000"/>
          <p14:tracePt t="254920" x="5264150" y="6197600"/>
          <p14:tracePt t="254937" x="5264150" y="6184900"/>
          <p14:tracePt t="254953" x="5264150" y="6172200"/>
          <p14:tracePt t="254970" x="5264150" y="6134100"/>
          <p14:tracePt t="254987" x="5264150" y="6108700"/>
          <p14:tracePt t="255003" x="5264150" y="6089650"/>
          <p14:tracePt t="255020" x="5257800" y="6064250"/>
          <p14:tracePt t="255037" x="5257800" y="6038850"/>
          <p14:tracePt t="255053" x="5257800" y="6019800"/>
          <p14:tracePt t="255070" x="5251450" y="6000750"/>
          <p14:tracePt t="255087" x="5245100" y="5981700"/>
          <p14:tracePt t="255103" x="5245100" y="5962650"/>
          <p14:tracePt t="255120" x="5245100" y="5943600"/>
          <p14:tracePt t="255137" x="5245100" y="5924550"/>
          <p14:tracePt t="255153" x="5245100" y="5918200"/>
          <p14:tracePt t="255170" x="5251450" y="5905500"/>
          <p14:tracePt t="255187" x="5251450" y="5899150"/>
          <p14:tracePt t="255253" x="5264150" y="5899150"/>
          <p14:tracePt t="255270" x="5276850" y="5905500"/>
          <p14:tracePt t="255287" x="5289550" y="5911850"/>
          <p14:tracePt t="255303" x="5308600" y="5911850"/>
          <p14:tracePt t="255320" x="5334000" y="5892800"/>
          <p14:tracePt t="255337" x="5346700" y="5880100"/>
          <p14:tracePt t="255353" x="5365750" y="5873750"/>
          <p14:tracePt t="255369" x="5372100" y="5873750"/>
          <p14:tracePt t="255386" x="5378450" y="5867400"/>
          <p14:tracePt t="255419" x="5397500" y="5854700"/>
          <p14:tracePt t="255437" x="5435600" y="5829300"/>
          <p14:tracePt t="255453" x="5454650" y="5810250"/>
          <p14:tracePt t="255469" x="5467350" y="5803900"/>
          <p14:tracePt t="255486" x="5473700" y="5791200"/>
          <p14:tracePt t="255503" x="5480050" y="5778500"/>
          <p14:tracePt t="255519" x="5492750" y="5753100"/>
          <p14:tracePt t="255537" x="5530850" y="5715000"/>
          <p14:tracePt t="255553" x="5543550" y="5702300"/>
          <p14:tracePt t="255569" x="5575300" y="5664200"/>
          <p14:tracePt t="255586" x="5588000" y="5651500"/>
          <p14:tracePt t="255603" x="5594350" y="5638800"/>
          <p14:tracePt t="255997" x="5594350" y="5645150"/>
          <p14:tracePt t="256008" x="5594350" y="5651500"/>
          <p14:tracePt t="256190" x="5600700" y="5664200"/>
          <p14:tracePt t="256202" x="5613400" y="5676900"/>
          <p14:tracePt t="256219" x="5638800" y="5702300"/>
          <p14:tracePt t="256235" x="5664200" y="5734050"/>
          <p14:tracePt t="256252" x="5683250" y="5740400"/>
          <p14:tracePt t="256269" x="5689600" y="5740400"/>
          <p14:tracePt t="256286" x="5695950" y="5740400"/>
          <p14:tracePt t="256319" x="5708650" y="5740400"/>
          <p14:tracePt t="256335" x="5734050" y="5734050"/>
          <p14:tracePt t="256352" x="5791200" y="5727700"/>
          <p14:tracePt t="256369" x="5873750" y="5721350"/>
          <p14:tracePt t="256386" x="5975350" y="5721350"/>
          <p14:tracePt t="256402" x="6076950" y="5721350"/>
          <p14:tracePt t="256404" x="6127750" y="5721350"/>
          <p14:tracePt t="256419" x="6178550" y="5727700"/>
          <p14:tracePt t="256435" x="6203950" y="5734050"/>
          <p14:tracePt t="256452" x="6216650" y="5746750"/>
          <p14:tracePt t="256469" x="6235700" y="5784850"/>
          <p14:tracePt t="256486" x="6267450" y="5861050"/>
          <p14:tracePt t="256502" x="6305550" y="5969000"/>
          <p14:tracePt t="256519" x="6343650" y="6070600"/>
          <p14:tracePt t="256535" x="6381750" y="6153150"/>
          <p14:tracePt t="256552" x="6388100" y="6178550"/>
          <p14:tracePt t="256569" x="6394450" y="6197600"/>
          <p14:tracePt t="256585" x="6394450" y="6216650"/>
          <p14:tracePt t="256602" x="6394450" y="6229350"/>
          <p14:tracePt t="256619" x="6388100" y="6242050"/>
          <p14:tracePt t="256635" x="6375400" y="6267450"/>
          <p14:tracePt t="256652" x="6356350" y="6286500"/>
          <p14:tracePt t="256669" x="6330950" y="6311900"/>
          <p14:tracePt t="256685" x="6305550" y="6337300"/>
          <p14:tracePt t="256702" x="6280150" y="6362700"/>
          <p14:tracePt t="256719" x="6235700" y="6394450"/>
          <p14:tracePt t="256735" x="6210300" y="6413500"/>
          <p14:tracePt t="256736" x="6197600" y="6419850"/>
          <p14:tracePt t="256752" x="6178550" y="6426200"/>
          <p14:tracePt t="256769" x="6165850" y="6426200"/>
          <p14:tracePt t="256785" x="6159500" y="6426200"/>
          <p14:tracePt t="256802" x="6134100" y="6407150"/>
          <p14:tracePt t="256819" x="6102350" y="6381750"/>
          <p14:tracePt t="256835" x="6070600" y="6343650"/>
          <p14:tracePt t="256851" x="6038850" y="6305550"/>
          <p14:tracePt t="256869" x="6019800" y="6280150"/>
          <p14:tracePt t="256885" x="6007100" y="6242050"/>
          <p14:tracePt t="256902" x="6007100" y="6229350"/>
          <p14:tracePt t="257044" x="6007100" y="6235700"/>
          <p14:tracePt t="257054" x="6007100" y="6242050"/>
          <p14:tracePt t="257068" x="6007100" y="6267450"/>
          <p14:tracePt t="257085" x="6013450" y="6292850"/>
          <p14:tracePt t="257101" x="6019800" y="6318250"/>
          <p14:tracePt t="257118" x="6026150" y="6343650"/>
          <p14:tracePt t="257135" x="6032500" y="6362700"/>
          <p14:tracePt t="257151" x="6038850" y="6375400"/>
          <p14:tracePt t="257168" x="6038850" y="6400800"/>
          <p14:tracePt t="257185" x="6038850" y="6413500"/>
          <p14:tracePt t="257201" x="6045200" y="6413500"/>
          <p14:tracePt t="257218" x="6051550" y="6394450"/>
          <p14:tracePt t="257235" x="6051550" y="6375400"/>
          <p14:tracePt t="257251" x="6038850" y="6343650"/>
          <p14:tracePt t="257268" x="6019800" y="6318250"/>
          <p14:tracePt t="257285" x="5988050" y="6292850"/>
          <p14:tracePt t="257301" x="5969000" y="6267450"/>
          <p14:tracePt t="257317" x="5949950" y="6235700"/>
          <p14:tracePt t="257335" x="5918200" y="6203950"/>
          <p14:tracePt t="257351" x="5899150" y="6178550"/>
          <p14:tracePt t="257368" x="5886450" y="6165850"/>
          <p14:tracePt t="257384" x="5861050" y="6134100"/>
          <p14:tracePt t="257401" x="5835650" y="6108700"/>
          <p14:tracePt t="257418" x="5791200" y="6076950"/>
          <p14:tracePt t="257434" x="5765800" y="6057900"/>
          <p14:tracePt t="257451" x="5740400" y="6032500"/>
          <p14:tracePt t="257467" x="5715000" y="6019800"/>
          <p14:tracePt t="257485" x="5689600" y="6019800"/>
          <p14:tracePt t="257501" x="5657850" y="6019800"/>
          <p14:tracePt t="257518" x="5632450" y="6019800"/>
          <p14:tracePt t="257534" x="5556250" y="6019800"/>
          <p14:tracePt t="257551" x="5499100" y="6013450"/>
          <p14:tracePt t="257567" x="5448300" y="6013450"/>
          <p14:tracePt t="257584" x="5397500" y="6013450"/>
          <p14:tracePt t="257601" x="5340350" y="6013450"/>
          <p14:tracePt t="257617" x="5308600" y="6013450"/>
          <p14:tracePt t="257635" x="5270500" y="6013450"/>
          <p14:tracePt t="257651" x="5251450" y="6013450"/>
          <p14:tracePt t="257667" x="5226050" y="6013450"/>
          <p14:tracePt t="257684" x="5194300" y="6026150"/>
          <p14:tracePt t="257701" x="5162550" y="6045200"/>
          <p14:tracePt t="257718" x="5137150" y="6064250"/>
          <p14:tracePt t="257735" x="5092700" y="6083300"/>
          <p14:tracePt t="257751" x="5080000" y="6096000"/>
          <p14:tracePt t="257767" x="5041900" y="6127750"/>
          <p14:tracePt t="257784" x="5016500" y="6159500"/>
          <p14:tracePt t="257801" x="4997450" y="6184900"/>
          <p14:tracePt t="257818" x="4978400" y="6197600"/>
          <p14:tracePt t="257834" x="4965700" y="6203950"/>
          <p14:tracePt t="257851" x="4959350" y="6223000"/>
          <p14:tracePt t="257867" x="4946650" y="6242050"/>
          <p14:tracePt t="257901" x="4946650" y="6248400"/>
          <p14:tracePt t="257918" x="4946650" y="6254750"/>
          <p14:tracePt t="257934" x="4946650" y="6261100"/>
          <p14:tracePt t="257967" x="4946650" y="6267450"/>
          <p14:tracePt t="257984" x="4946650" y="6280150"/>
          <p14:tracePt t="258001" x="4959350" y="6286500"/>
          <p14:tracePt t="258017" x="4978400" y="6292850"/>
          <p14:tracePt t="258034" x="5003800" y="6299200"/>
          <p14:tracePt t="258051" x="5035550" y="6305550"/>
          <p14:tracePt t="258067" x="5073650" y="6311900"/>
          <p14:tracePt t="258083" x="5149850" y="6324600"/>
          <p14:tracePt t="258100" x="5226050" y="6324600"/>
          <p14:tracePt t="258117" x="5334000" y="6330950"/>
          <p14:tracePt t="258134" x="5435600" y="6330950"/>
          <p14:tracePt t="258150" x="5530850" y="6330950"/>
          <p14:tracePt t="258167" x="5632450" y="6318250"/>
          <p14:tracePt t="258183" x="5791200" y="6318250"/>
          <p14:tracePt t="258200" x="5892800" y="6318250"/>
          <p14:tracePt t="258217" x="5994400" y="6318250"/>
          <p14:tracePt t="258234" x="6102350" y="6324600"/>
          <p14:tracePt t="258250" x="6203950" y="6324600"/>
          <p14:tracePt t="258267" x="6311900" y="6330950"/>
          <p14:tracePt t="258283" x="6451600" y="6337300"/>
          <p14:tracePt t="258300" x="6515100" y="6343650"/>
          <p14:tracePt t="258317" x="6578600" y="6343650"/>
          <p14:tracePt t="258334" x="6610350" y="6343650"/>
          <p14:tracePt t="258350" x="6661150" y="6343650"/>
          <p14:tracePt t="258367" x="6711950" y="6343650"/>
          <p14:tracePt t="258383" x="6762750" y="6337300"/>
          <p14:tracePt t="258400" x="6788150" y="6337300"/>
          <p14:tracePt t="258417" x="6813550" y="6337300"/>
          <p14:tracePt t="258433" x="6832600" y="6337300"/>
          <p14:tracePt t="258450" x="6845300" y="6337300"/>
          <p14:tracePt t="258466" x="6864350" y="6330950"/>
          <p14:tracePt t="258483" x="6889750" y="6330950"/>
          <p14:tracePt t="258500" x="6915150" y="6324600"/>
          <p14:tracePt t="258517" x="6940550" y="6311900"/>
          <p14:tracePt t="258533" x="6959600" y="6305550"/>
          <p14:tracePt t="258550" x="6978650" y="6299200"/>
          <p14:tracePt t="258566" x="6997700" y="6280150"/>
          <p14:tracePt t="258583" x="7023100" y="6254750"/>
          <p14:tracePt t="258600" x="7061200" y="6216650"/>
          <p14:tracePt t="258616" x="7086600" y="6191250"/>
          <p14:tracePt t="258633" x="7112000" y="6165850"/>
          <p14:tracePt t="258650" x="7143750" y="6134100"/>
          <p14:tracePt t="258666" x="7156450" y="6108700"/>
          <p14:tracePt t="258683" x="7175500" y="6083300"/>
          <p14:tracePt t="258700" x="7181850" y="6057900"/>
          <p14:tracePt t="258716" x="7188200" y="6038850"/>
          <p14:tracePt t="258803" x="7188200" y="6032500"/>
          <p14:tracePt t="259027" x="7188200" y="6026150"/>
          <p14:tracePt t="259042" x="7169150" y="6019800"/>
          <p14:tracePt t="259066" x="7137400" y="6013450"/>
          <p14:tracePt t="259083" x="7105650" y="6007100"/>
          <p14:tracePt t="259099" x="7054850" y="6000750"/>
          <p14:tracePt t="259116" x="6997700" y="5994400"/>
          <p14:tracePt t="259133" x="6927850" y="5975350"/>
          <p14:tracePt t="259149" x="6826250" y="5937250"/>
          <p14:tracePt t="259166" x="6781800" y="5924550"/>
          <p14:tracePt t="259183" x="6756400" y="5911850"/>
          <p14:tracePt t="259199" x="6724650" y="5911850"/>
          <p14:tracePt t="259216" x="6673850" y="5911850"/>
          <p14:tracePt t="259233" x="6559550" y="5962650"/>
          <p14:tracePt t="259249" x="6496050" y="6000750"/>
          <p14:tracePt t="259266" x="6426200" y="6038850"/>
          <p14:tracePt t="259283" x="6381750" y="6083300"/>
          <p14:tracePt t="259299" x="6356350" y="6115050"/>
          <p14:tracePt t="259316" x="6337300" y="6140450"/>
          <p14:tracePt t="259333" x="6330950" y="6165850"/>
          <p14:tracePt t="259349" x="6330950" y="6210300"/>
          <p14:tracePt t="259366" x="6356350" y="6235700"/>
          <p14:tracePt t="259383" x="6388100" y="6261100"/>
          <p14:tracePt t="259399" x="6413500" y="6292850"/>
          <p14:tracePt t="259416" x="6457950" y="6318250"/>
          <p14:tracePt t="259433" x="6508750" y="6350000"/>
          <p14:tracePt t="259449" x="6604000" y="6381750"/>
          <p14:tracePt t="259465" x="6769100" y="6432550"/>
          <p14:tracePt t="259483" x="6858000" y="6438900"/>
          <p14:tracePt t="259499" x="6934200" y="6432550"/>
          <p14:tracePt t="259516" x="7004050" y="6394450"/>
          <p14:tracePt t="259533" x="7086600" y="6343650"/>
          <p14:tracePt t="259549" x="7162800" y="6292850"/>
          <p14:tracePt t="259565" x="7226300" y="6242050"/>
          <p14:tracePt t="259582" x="7277100" y="6191250"/>
          <p14:tracePt t="259599" x="7296150" y="6172200"/>
          <p14:tracePt t="259616" x="7302500" y="6165850"/>
          <p14:tracePt t="259633" x="7308850" y="6153150"/>
          <p14:tracePt t="259649" x="7308850" y="6140450"/>
          <p14:tracePt t="259666" x="7315200" y="6134100"/>
          <p14:tracePt t="259682" x="7321550" y="6127750"/>
          <p14:tracePt t="259699" x="7327900" y="6115050"/>
          <p14:tracePt t="259716" x="7334250" y="6108700"/>
          <p14:tracePt t="259732" x="7340600" y="6102350"/>
          <p14:tracePt t="259749" x="7340600" y="6096000"/>
          <p14:tracePt t="259766" x="7346950" y="6089650"/>
          <p14:tracePt t="259782" x="7346950" y="6083300"/>
          <p14:tracePt t="259799" x="7346950" y="6076950"/>
          <p14:tracePt t="260103" x="7346950" y="6096000"/>
          <p14:tracePt t="260115" x="7366000" y="6108700"/>
          <p14:tracePt t="260132" x="7391400" y="6159500"/>
          <p14:tracePt t="260149" x="7435850" y="6210300"/>
          <p14:tracePt t="260165" x="7448550" y="6223000"/>
          <p14:tracePt t="260182" x="7499350" y="6299200"/>
          <p14:tracePt t="260199" x="7524750" y="6330950"/>
          <p14:tracePt t="260215" x="7537450" y="6356350"/>
          <p14:tracePt t="260232" x="7543800" y="6381750"/>
          <p14:tracePt t="260248" x="7543800" y="6407150"/>
          <p14:tracePt t="260265" x="7543800" y="6432550"/>
          <p14:tracePt t="260266" x="7537450" y="6445250"/>
          <p14:tracePt t="260281" x="7518400" y="6470650"/>
          <p14:tracePt t="260298" x="7499350" y="6496050"/>
          <p14:tracePt t="260315" x="7473950" y="6527800"/>
          <p14:tracePt t="260332" x="7448550" y="6553200"/>
          <p14:tracePt t="260348" x="7423150" y="6578600"/>
          <p14:tracePt t="260365" x="7397750" y="6591300"/>
          <p14:tracePt t="260381" x="7353300" y="6616700"/>
          <p14:tracePt t="260398" x="7315200" y="6642100"/>
          <p14:tracePt t="260415" x="7277100" y="6648450"/>
          <p14:tracePt t="260432" x="7232650" y="6661150"/>
          <p14:tracePt t="260448" x="7200900" y="6667500"/>
          <p14:tracePt t="260465" x="7175500" y="6673850"/>
          <p14:tracePt t="260481" x="7150100" y="6680200"/>
          <p14:tracePt t="260498" x="7124700" y="6680200"/>
          <p14:tracePt t="260548" x="7124700" y="6673850"/>
          <p14:tracePt t="260565" x="7105650" y="6642100"/>
          <p14:tracePt t="260581" x="7092950" y="6597650"/>
          <p14:tracePt t="260598" x="7080250" y="6521450"/>
          <p14:tracePt t="260615" x="7073900" y="6470650"/>
          <p14:tracePt t="260631" x="7067550" y="6413500"/>
          <p14:tracePt t="260648" x="7067550" y="6375400"/>
          <p14:tracePt t="260664" x="7073900" y="6343650"/>
          <p14:tracePt t="260681" x="7086600" y="6318250"/>
          <p14:tracePt t="260698" x="7099300" y="6299200"/>
          <p14:tracePt t="260715" x="7105650" y="6286500"/>
          <p14:tracePt t="260731" x="7118350" y="6280150"/>
          <p14:tracePt t="260748" x="7143750" y="6273800"/>
          <p14:tracePt t="260765" x="7169150" y="6273800"/>
          <p14:tracePt t="260781" x="7194550" y="6286500"/>
          <p14:tracePt t="260798" x="7219950" y="6318250"/>
          <p14:tracePt t="260815" x="7251700" y="6356350"/>
          <p14:tracePt t="260831" x="7270750" y="6388100"/>
          <p14:tracePt t="260848" x="7277100" y="6426200"/>
          <p14:tracePt t="260865" x="7289800" y="6457950"/>
          <p14:tracePt t="260881" x="7289800" y="6483350"/>
          <p14:tracePt t="260897" x="7289800" y="6508750"/>
          <p14:tracePt t="260914" x="7264400" y="6540500"/>
          <p14:tracePt t="260931" x="7226300" y="6591300"/>
          <p14:tracePt t="260948" x="7200900" y="6616700"/>
          <p14:tracePt t="260965" x="7156450" y="6648450"/>
          <p14:tracePt t="260981" x="7105650" y="6661150"/>
          <p14:tracePt t="260997" x="7048500" y="6673850"/>
          <p14:tracePt t="261015" x="6902450" y="6673850"/>
          <p14:tracePt t="261031" x="6851650" y="6673850"/>
          <p14:tracePt t="261048" x="6648450" y="6616700"/>
          <p14:tracePt t="261064" x="6559550" y="6578600"/>
          <p14:tracePt t="261081" x="6515100" y="6553200"/>
          <p14:tracePt t="261097" x="6502400" y="6527800"/>
          <p14:tracePt t="261114" x="6496050" y="6508750"/>
          <p14:tracePt t="261131" x="6496050" y="6483350"/>
          <p14:tracePt t="261148" x="6521450" y="6445250"/>
          <p14:tracePt t="261164" x="6546850" y="6419850"/>
          <p14:tracePt t="261181" x="6597650" y="6381750"/>
          <p14:tracePt t="261197" x="6699250" y="6337300"/>
          <p14:tracePt t="261215" x="6864350" y="6267450"/>
          <p14:tracePt t="261231" x="6921500" y="6254750"/>
          <p14:tracePt t="261247" x="7016750" y="6216650"/>
          <p14:tracePt t="261264" x="7080250" y="6210300"/>
          <p14:tracePt t="261280" x="7099300" y="6210300"/>
          <p14:tracePt t="261297" x="7124700" y="6242050"/>
          <p14:tracePt t="261314" x="7156450" y="6343650"/>
          <p14:tracePt t="261331" x="7194550" y="6457950"/>
          <p14:tracePt t="261347" x="7232650" y="6565900"/>
          <p14:tracePt t="261364" x="7258050" y="6673850"/>
          <p14:tracePt t="261381" x="7251700" y="6699250"/>
          <p14:tracePt t="261397" x="7226300" y="6724650"/>
          <p14:tracePt t="261414" x="7194550" y="6750050"/>
          <p14:tracePt t="261431" x="7169150" y="6769100"/>
          <p14:tracePt t="261447" x="7150100" y="6775450"/>
          <p14:tracePt t="261448" x="7137400" y="6781800"/>
          <p14:tracePt t="261464" x="7112000" y="6794500"/>
          <p14:tracePt t="261480" x="7080250" y="6813550"/>
          <p14:tracePt t="261497" x="6997700" y="6826250"/>
          <p14:tracePt t="261514" x="6902450" y="6851650"/>
          <p14:tracePt t="261531" x="6864350" y="6851650"/>
          <p14:tracePt t="261547" x="6858000" y="6851650"/>
          <p14:tracePt t="261589" x="6858000" y="6845300"/>
          <p14:tracePt t="261597" x="6858000" y="6832600"/>
          <p14:tracePt t="261614" x="6845300" y="6807200"/>
          <p14:tracePt t="261630" x="6845300" y="6788150"/>
          <p14:tracePt t="261647" x="6845300" y="6775450"/>
          <p14:tracePt t="261664" x="6845300" y="6769100"/>
          <p14:tracePt t="261697" x="6845300" y="6762750"/>
          <p14:tracePt t="261714" x="6845300" y="6756400"/>
          <p14:tracePt t="261730" x="6845300" y="6750050"/>
          <p14:tracePt t="261747" x="6845300" y="6743700"/>
          <p14:tracePt t="261930" x="6845300" y="6737350"/>
          <p14:tracePt t="261947" x="6851650" y="6724650"/>
          <p14:tracePt t="262009" x="6851650" y="6718300"/>
          <p14:tracePt t="262030" x="6851650" y="6711950"/>
          <p14:tracePt t="262046" x="6851650" y="6667500"/>
          <p14:tracePt t="262063" x="6851650" y="6642100"/>
          <p14:tracePt t="262097" x="6851650" y="6629400"/>
          <p14:tracePt t="262113" x="6851650" y="6623050"/>
          <p14:tracePt t="262130" x="6864350" y="6604000"/>
          <p14:tracePt t="262147" x="6883400" y="6578600"/>
          <p14:tracePt t="262163" x="6908800" y="6553200"/>
          <p14:tracePt t="262180" x="6940550" y="6515100"/>
          <p14:tracePt t="262196" x="6965950" y="6477000"/>
          <p14:tracePt t="262213" x="6997700" y="6445250"/>
          <p14:tracePt t="262213" x="7010400" y="6432550"/>
          <p14:tracePt t="262230" x="7035800" y="6407150"/>
          <p14:tracePt t="262247" x="7054850" y="6388100"/>
          <p14:tracePt t="262263" x="7073900" y="6362700"/>
          <p14:tracePt t="262280" x="7086600" y="6356350"/>
          <p14:tracePt t="262296" x="7086600" y="6343650"/>
          <p14:tracePt t="262337" x="7092950" y="6343650"/>
          <p14:tracePt t="262363" x="7150100" y="6388100"/>
          <p14:tracePt t="262380" x="7226300" y="6438900"/>
          <p14:tracePt t="262396" x="7283450" y="6477000"/>
          <p14:tracePt t="262413" x="7308850" y="6508750"/>
          <p14:tracePt t="262415" x="7315200" y="6521450"/>
          <p14:tracePt t="262430" x="7327900" y="6534150"/>
          <p14:tracePt t="262446" x="7346950" y="6565900"/>
          <p14:tracePt t="262463" x="7359650" y="6597650"/>
          <p14:tracePt t="262479" x="7359650" y="6629400"/>
          <p14:tracePt t="262496" x="7359650" y="6680200"/>
          <p14:tracePt t="262513" x="7359650" y="6705600"/>
          <p14:tracePt t="262530" x="7359650" y="6731000"/>
          <p14:tracePt t="262605" x="7353300" y="6737350"/>
          <p14:tracePt t="262629" x="7340600" y="6756400"/>
          <p14:tracePt t="262646" x="7334250" y="6769100"/>
          <p14:tracePt t="262663" x="7321550" y="6781800"/>
          <p14:tracePt t="262679" x="7315200" y="6788150"/>
          <p14:tracePt t="263454" x="7315200" y="6781800"/>
          <p14:tracePt t="264072" x="7321550" y="6781800"/>
          <p14:tracePt t="264095" x="7327900" y="6775450"/>
          <p14:tracePt t="264278" x="7334250" y="6794500"/>
          <p14:tracePt t="264295" x="7366000" y="6851650"/>
          <p14:tracePt t="264311" x="7397750" y="6851650"/>
          <p14:tracePt t="264328" x="7404100" y="6851650"/>
          <p14:tracePt t="307529" x="6870700" y="6750050"/>
          <p14:tracePt t="307537" x="6134100" y="6629400"/>
          <p14:tracePt t="307554" x="4718050" y="6426200"/>
          <p14:tracePt t="307571" x="3289300" y="6324600"/>
          <p14:tracePt t="307587" x="1822450" y="6286500"/>
          <p14:tracePt t="307604" x="342900" y="6343650"/>
          <p14:tracePt t="307637" x="76200" y="6134100"/>
          <p14:tracePt t="307654" x="222250" y="6115050"/>
          <p14:tracePt t="307671" x="285750" y="6115050"/>
          <p14:tracePt t="307688" x="292100" y="6115050"/>
          <p14:tracePt t="307720" x="279400" y="6134100"/>
          <p14:tracePt t="307737" x="273050" y="6203950"/>
          <p14:tracePt t="307754" x="285750" y="6330950"/>
          <p14:tracePt t="307770" x="336550" y="6502400"/>
          <p14:tracePt t="307953" x="1746250" y="6000750"/>
          <p14:tracePt t="307970" x="1873250" y="5651500"/>
          <p14:tracePt t="307987" x="1936750" y="5327650"/>
          <p14:tracePt t="308004" x="1949450" y="5086350"/>
          <p14:tracePt t="308020" x="1911350" y="4921250"/>
          <p14:tracePt t="308037" x="1835150" y="4800600"/>
          <p14:tracePt t="308053" x="1733550" y="4749800"/>
          <p14:tracePt t="308055" x="1682750" y="4730750"/>
          <p14:tracePt t="308070" x="1536700" y="4711700"/>
          <p14:tracePt t="308087" x="1397000" y="4711700"/>
          <p14:tracePt t="308104" x="1263650" y="4749800"/>
          <p14:tracePt t="308120" x="1136650" y="4800600"/>
          <p14:tracePt t="308137" x="1022350" y="4864100"/>
          <p14:tracePt t="308153" x="863600" y="4991100"/>
          <p14:tracePt t="308170" x="768350" y="5092700"/>
          <p14:tracePt t="308187" x="692150" y="5207000"/>
          <p14:tracePt t="308203" x="647700" y="5321300"/>
          <p14:tracePt t="308220" x="609600" y="5429250"/>
          <p14:tracePt t="308237" x="590550" y="5524500"/>
          <p14:tracePt t="308253" x="590550" y="5556250"/>
          <p14:tracePt t="308270" x="603250" y="5594350"/>
          <p14:tracePt t="308286" x="635000" y="5626100"/>
          <p14:tracePt t="308303" x="666750" y="5651500"/>
          <p14:tracePt t="308320" x="704850" y="5676900"/>
          <p14:tracePt t="308337" x="774700" y="5708650"/>
          <p14:tracePt t="308353" x="863600" y="5746750"/>
          <p14:tracePt t="308369" x="933450" y="5791200"/>
          <p14:tracePt t="308386" x="971550" y="5797550"/>
          <p14:tracePt t="308403" x="1009650" y="5791200"/>
          <p14:tracePt t="308419" x="1085850" y="5765800"/>
          <p14:tracePt t="308437" x="1136650" y="5734050"/>
          <p14:tracePt t="308453" x="1174750" y="5708650"/>
          <p14:tracePt t="308469" x="1200150" y="5676900"/>
          <p14:tracePt t="308486" x="1225550" y="5632450"/>
          <p14:tracePt t="308503" x="1231900" y="5600700"/>
          <p14:tracePt t="308519" x="1231900" y="5549900"/>
          <p14:tracePt t="308537" x="1231900" y="5499100"/>
          <p14:tracePt t="308553" x="1200150" y="5429250"/>
          <p14:tracePt t="308569" x="1162050" y="5378450"/>
          <p14:tracePt t="308586" x="1130300" y="5359400"/>
          <p14:tracePt t="308603" x="1028700" y="5365750"/>
          <p14:tracePt t="308619" x="920750" y="5410200"/>
          <p14:tracePt t="308636" x="800100" y="5518150"/>
          <p14:tracePt t="308653" x="704850" y="5632450"/>
          <p14:tracePt t="308669" x="635000" y="5746750"/>
          <p14:tracePt t="308687" x="584200" y="5899150"/>
          <p14:tracePt t="308703" x="565150" y="5943600"/>
          <p14:tracePt t="308719" x="539750" y="6019800"/>
          <p14:tracePt t="308736" x="533400" y="6045200"/>
          <p14:tracePt t="308753" x="539750" y="6057900"/>
          <p14:tracePt t="308769" x="546100" y="6064250"/>
          <p14:tracePt t="308787" x="571500" y="6064250"/>
          <p14:tracePt t="308803" x="584200" y="6064250"/>
          <p14:tracePt t="308819" x="622300" y="6057900"/>
          <p14:tracePt t="308836" x="647700" y="6057900"/>
          <p14:tracePt t="308853" x="654050" y="6057900"/>
          <p14:tracePt t="308869" x="660400" y="6057900"/>
          <p14:tracePt t="308886" x="666750" y="6057900"/>
          <p14:tracePt t="308902" x="673100" y="6070600"/>
          <p14:tracePt t="308919" x="679450" y="6070600"/>
          <p14:tracePt t="308936" x="685800" y="6076950"/>
          <p14:tracePt t="308952" x="692150" y="6076950"/>
          <p14:tracePt t="308969" x="698500" y="6076950"/>
          <p14:tracePt t="308986" x="711200" y="6076950"/>
          <p14:tracePt t="309019" x="736600" y="6076950"/>
          <p14:tracePt t="309036" x="774700" y="6057900"/>
          <p14:tracePt t="309053" x="812800" y="6026150"/>
          <p14:tracePt t="309069" x="869950" y="5994400"/>
          <p14:tracePt t="309085" x="952500" y="5949950"/>
          <p14:tracePt t="309102" x="1035050" y="5911850"/>
          <p14:tracePt t="309119" x="1098550" y="5867400"/>
          <p14:tracePt t="309135" x="1155700" y="5822950"/>
          <p14:tracePt t="309152" x="1200150" y="5765800"/>
          <p14:tracePt t="309169" x="1250950" y="5702300"/>
          <p14:tracePt t="309185" x="1301750" y="5619750"/>
          <p14:tracePt t="309202" x="1384300" y="5480050"/>
          <p14:tracePt t="309219" x="1428750" y="5403850"/>
          <p14:tracePt t="309235" x="1473200" y="5302250"/>
          <p14:tracePt t="309252" x="1498600" y="5257800"/>
          <p14:tracePt t="309269" x="1530350" y="5219700"/>
          <p14:tracePt t="309285" x="1568450" y="5181600"/>
          <p14:tracePt t="309302" x="1587500" y="5168900"/>
          <p14:tracePt t="309319" x="1600200" y="5156200"/>
          <p14:tracePt t="309335" x="1619250" y="5156200"/>
          <p14:tracePt t="309352" x="1638300" y="5149850"/>
          <p14:tracePt t="309369" x="1663700" y="5149850"/>
          <p14:tracePt t="309386" x="1708150" y="5149850"/>
          <p14:tracePt t="309402" x="1752600" y="5162550"/>
          <p14:tracePt t="309419" x="1797050" y="5187950"/>
          <p14:tracePt t="309435" x="1847850" y="5226050"/>
          <p14:tracePt t="309452" x="1911350" y="5276850"/>
          <p14:tracePt t="309469" x="2032000" y="5384800"/>
          <p14:tracePt t="309486" x="2139950" y="5499100"/>
          <p14:tracePt t="309502" x="2254250" y="5670550"/>
          <p14:tracePt t="309518" x="2286000" y="5759450"/>
          <p14:tracePt t="309535" x="2324100" y="5854700"/>
          <p14:tracePt t="309552" x="2355850" y="5956300"/>
          <p14:tracePt t="309569" x="2374900" y="6064250"/>
          <p14:tracePt t="309586" x="2374900" y="6153150"/>
          <p14:tracePt t="309602" x="2362200" y="6248400"/>
          <p14:tracePt t="309618" x="2336800" y="6311900"/>
          <p14:tracePt t="309635" x="2317750" y="6337300"/>
          <p14:tracePt t="309652" x="2298700" y="6356350"/>
          <p14:tracePt t="309669" x="2279650" y="6369050"/>
          <p14:tracePt t="309718" x="2273300" y="6369050"/>
          <p14:tracePt t="309735" x="2247900" y="6356350"/>
          <p14:tracePt t="309751" x="2203450" y="6330950"/>
          <p14:tracePt t="309769" x="2152650" y="6292850"/>
          <p14:tracePt t="309785" x="2076450" y="6248400"/>
          <p14:tracePt t="309802" x="1987550" y="6197600"/>
          <p14:tracePt t="309818" x="1911350" y="6159500"/>
          <p14:tracePt t="309835" x="1879600" y="6134100"/>
          <p14:tracePt t="309852" x="1860550" y="6096000"/>
          <p14:tracePt t="309868" x="1860550" y="6070600"/>
          <p14:tracePt t="309885" x="1866900" y="6045200"/>
          <p14:tracePt t="309901" x="1885950" y="6019800"/>
          <p14:tracePt t="309919" x="1898650" y="6007100"/>
          <p14:tracePt t="309935" x="1930400" y="5981700"/>
          <p14:tracePt t="309935" x="1943100" y="5975350"/>
          <p14:tracePt t="309951" x="1968500" y="5962650"/>
          <p14:tracePt t="309968" x="1993900" y="5956300"/>
          <p14:tracePt t="309985" x="2012950" y="5956300"/>
          <p14:tracePt t="310002" x="2019300" y="5956300"/>
          <p14:tracePt t="310019" x="2032000" y="5956300"/>
          <p14:tracePt t="310035" x="2044700" y="5962650"/>
          <p14:tracePt t="310036" x="2044700" y="5975350"/>
          <p14:tracePt t="310051" x="2057400" y="5994400"/>
          <p14:tracePt t="310068" x="2057400" y="6013450"/>
          <p14:tracePt t="310084" x="2063750" y="6019800"/>
          <p14:tracePt t="310102" x="2063750" y="6026150"/>
          <p14:tracePt t="310118" x="2063750" y="6032500"/>
          <p14:tracePt t="310174" x="2063750" y="6038850"/>
          <p14:tracePt t="310251" x="2070100" y="6038850"/>
          <p14:tracePt t="310268" x="2070100" y="6045200"/>
          <p14:tracePt t="310284" x="2082800" y="6051550"/>
          <p14:tracePt t="310301" x="2108200" y="6076950"/>
          <p14:tracePt t="310318" x="2171700" y="6121400"/>
          <p14:tracePt t="310335" x="2235200" y="6159500"/>
          <p14:tracePt t="310351" x="2349500" y="6197600"/>
          <p14:tracePt t="310367" x="2444750" y="6235700"/>
          <p14:tracePt t="310384" x="2552700" y="6267450"/>
          <p14:tracePt t="310401" x="2641600" y="6305550"/>
          <p14:tracePt t="310417" x="2711450" y="6324600"/>
          <p14:tracePt t="310435" x="2743200" y="6324600"/>
          <p14:tracePt t="310451" x="2768600" y="6324600"/>
          <p14:tracePt t="310467" x="2794000" y="6324600"/>
          <p14:tracePt t="310484" x="2813050" y="6324600"/>
          <p14:tracePt t="310501" x="2838450" y="6305550"/>
          <p14:tracePt t="310518" x="2870200" y="6280150"/>
          <p14:tracePt t="310534" x="2946400" y="6229350"/>
          <p14:tracePt t="310551" x="3009900" y="6197600"/>
          <p14:tracePt t="310567" x="3086100" y="6159500"/>
          <p14:tracePt t="310584" x="3136900" y="6134100"/>
          <p14:tracePt t="310601" x="3175000" y="6102350"/>
          <p14:tracePt t="310618" x="3206750" y="6076950"/>
          <p14:tracePt t="310634" x="3270250" y="6026150"/>
          <p14:tracePt t="310651" x="3308350" y="6000750"/>
          <p14:tracePt t="310667" x="3340100" y="5969000"/>
          <p14:tracePt t="310684" x="3371850" y="5943600"/>
          <p14:tracePt t="310701" x="3397250" y="5930900"/>
          <p14:tracePt t="310718" x="3403600" y="5930900"/>
          <p14:tracePt t="310735" x="3403600" y="5924550"/>
          <p14:tracePt t="310790" x="3409950" y="5924550"/>
          <p14:tracePt t="310801" x="3422650" y="5924550"/>
          <p14:tracePt t="310818" x="3441700" y="5943600"/>
          <p14:tracePt t="310834" x="3467100" y="5975350"/>
          <p14:tracePt t="310851" x="3492500" y="6013450"/>
          <p14:tracePt t="310868" x="3505200" y="6064250"/>
          <p14:tracePt t="310884" x="3517900" y="6121400"/>
          <p14:tracePt t="310901" x="3524250" y="6172200"/>
          <p14:tracePt t="310917" x="3517900" y="6229350"/>
          <p14:tracePt t="310934" x="3492500" y="6261100"/>
          <p14:tracePt t="310951" x="3473450" y="6286500"/>
          <p14:tracePt t="310968" x="3460750" y="6292850"/>
          <p14:tracePt t="311000" x="3454400" y="6292850"/>
          <p14:tracePt t="311018" x="3435350" y="6273800"/>
          <p14:tracePt t="311034" x="3409950" y="6229350"/>
          <p14:tracePt t="311050" x="3384550" y="6197600"/>
          <p14:tracePt t="311051" x="3371850" y="6184900"/>
          <p14:tracePt t="311067" x="3365500" y="6172200"/>
          <p14:tracePt t="311084" x="3359150" y="6134100"/>
          <p14:tracePt t="311100" x="3359150" y="6108700"/>
          <p14:tracePt t="311117" x="3359150" y="6096000"/>
          <p14:tracePt t="311134" x="3359150" y="6089650"/>
          <p14:tracePt t="311150" x="3359150" y="6083300"/>
          <p14:tracePt t="311167" x="3359150" y="6076950"/>
          <p14:tracePt t="311342" x="3365500" y="6070600"/>
          <p14:tracePt t="311350" x="3378200" y="6070600"/>
          <p14:tracePt t="311367" x="3403600" y="6051550"/>
          <p14:tracePt t="311384" x="3429000" y="6032500"/>
          <p14:tracePt t="311400" x="3505200" y="6000750"/>
          <p14:tracePt t="311417" x="3613150" y="5962650"/>
          <p14:tracePt t="311433" x="3835400" y="5924550"/>
          <p14:tracePt t="311450" x="3994150" y="5911850"/>
          <p14:tracePt t="311467" x="4146550" y="5911850"/>
          <p14:tracePt t="311484" x="4216400" y="5911850"/>
          <p14:tracePt t="311500" x="4235450" y="5911850"/>
          <p14:tracePt t="311600" x="4241800" y="5918200"/>
          <p14:tracePt t="311617" x="4248150" y="5943600"/>
          <p14:tracePt t="311634" x="4248150" y="5969000"/>
          <p14:tracePt t="311650" x="4248150" y="5994400"/>
          <p14:tracePt t="311667" x="4248150" y="6026150"/>
          <p14:tracePt t="311684" x="4248150" y="6051550"/>
          <p14:tracePt t="311700" x="4248150" y="6070600"/>
          <p14:tracePt t="311717" x="4248150" y="6076950"/>
          <p14:tracePt t="311845" x="4241800" y="6076950"/>
          <p14:tracePt t="311853" x="4222750" y="6076950"/>
          <p14:tracePt t="311867" x="4210050" y="6076950"/>
          <p14:tracePt t="311883" x="4159250" y="6083300"/>
          <p14:tracePt t="311900" x="4133850" y="6083300"/>
          <p14:tracePt t="311917" x="4114800" y="6083300"/>
          <p14:tracePt t="311933" x="4108450" y="6083300"/>
          <p14:tracePt t="311949" x="4095750" y="6076950"/>
          <p14:tracePt t="311967" x="4095750" y="6064250"/>
          <p14:tracePt t="311983" x="4083050" y="6038850"/>
          <p14:tracePt t="312000" x="4076700" y="6032500"/>
          <p14:tracePt t="312017" x="4076700" y="6007100"/>
          <p14:tracePt t="312033" x="4076700" y="5956300"/>
          <p14:tracePt t="312049" x="4089400" y="5924550"/>
          <p14:tracePt t="312052" x="4102100" y="5911850"/>
          <p14:tracePt t="312067" x="4114800" y="5892800"/>
          <p14:tracePt t="312083" x="4140200" y="5867400"/>
          <p14:tracePt t="312099" x="4184650" y="5829300"/>
          <p14:tracePt t="312116" x="4210050" y="5803900"/>
          <p14:tracePt t="312133" x="4260850" y="5772150"/>
          <p14:tracePt t="312149" x="4337050" y="5740400"/>
          <p14:tracePt t="312167" x="4413250" y="5708650"/>
          <p14:tracePt t="312183" x="4489450" y="5670550"/>
          <p14:tracePt t="312183" x="4527550" y="5657850"/>
          <p14:tracePt t="312199" x="4572000" y="5645150"/>
          <p14:tracePt t="312216" x="4660900" y="5632450"/>
          <p14:tracePt t="312233" x="4699000" y="5632450"/>
          <p14:tracePt t="312249" x="4724400" y="5626100"/>
          <p14:tracePt t="312266" x="4749800" y="5626100"/>
          <p14:tracePt t="312283" x="4756150" y="5619750"/>
          <p14:tracePt t="312299" x="4762500" y="5619750"/>
          <p14:tracePt t="312316" x="4768850" y="5619750"/>
          <p14:tracePt t="312501" x="4768850" y="5626100"/>
          <p14:tracePt t="312516" x="4775200" y="5638800"/>
          <p14:tracePt t="312533" x="4781550" y="5645150"/>
          <p14:tracePt t="312575" x="4781550" y="5651500"/>
          <p14:tracePt t="312780" x="4787900" y="5651500"/>
          <p14:tracePt t="312798" x="4794250" y="5670550"/>
          <p14:tracePt t="312816" x="4806950" y="5695950"/>
          <p14:tracePt t="312832" x="4819650" y="5727700"/>
          <p14:tracePt t="312849" x="4838700" y="5759450"/>
          <p14:tracePt t="312866" x="4857750" y="5784850"/>
          <p14:tracePt t="312883" x="4895850" y="5822950"/>
          <p14:tracePt t="312898" x="4927600" y="5842000"/>
          <p14:tracePt t="312916" x="4946650" y="5848350"/>
          <p14:tracePt t="312932" x="4953000" y="5848350"/>
          <p14:tracePt t="312949" x="4972050" y="5848350"/>
          <p14:tracePt t="312966" x="4984750" y="5842000"/>
          <p14:tracePt t="312983" x="5029200" y="5791200"/>
          <p14:tracePt t="312998" x="5060950" y="5746750"/>
          <p14:tracePt t="313016" x="5086350" y="5715000"/>
          <p14:tracePt t="313032" x="5124450" y="5676900"/>
          <p14:tracePt t="313049" x="5149850" y="5651500"/>
          <p14:tracePt t="313066" x="5175250" y="5632450"/>
          <p14:tracePt t="313082" x="5187950" y="5619750"/>
          <p14:tracePt t="313098" x="5200650" y="5607050"/>
          <p14:tracePt t="313115" x="5213350" y="5594350"/>
          <p14:tracePt t="313132" x="5245100" y="5581650"/>
          <p14:tracePt t="313148" x="5270500" y="5562600"/>
          <p14:tracePt t="313165" x="5308600" y="5524500"/>
          <p14:tracePt t="313182" x="5346700" y="5499100"/>
          <p14:tracePt t="313199" x="5372100" y="5486400"/>
          <p14:tracePt t="313215" x="5397500" y="5480050"/>
          <p14:tracePt t="313231" x="5410200" y="5480050"/>
          <p14:tracePt t="313249" x="5429250" y="5480050"/>
          <p14:tracePt t="313265" x="5454650" y="5480050"/>
          <p14:tracePt t="313282" x="5511800" y="5480050"/>
          <p14:tracePt t="313299" x="5562600" y="5473700"/>
          <p14:tracePt t="313315" x="5613400" y="5467350"/>
          <p14:tracePt t="313332" x="5664200" y="5461000"/>
          <p14:tracePt t="313349" x="5721350" y="5461000"/>
          <p14:tracePt t="313365" x="5778500" y="5454650"/>
          <p14:tracePt t="313381" x="5835650" y="5454650"/>
          <p14:tracePt t="313398" x="5886450" y="5454650"/>
          <p14:tracePt t="313415" x="5930900" y="5454650"/>
          <p14:tracePt t="313431" x="5988050" y="5454650"/>
          <p14:tracePt t="313448" x="6070600" y="5473700"/>
          <p14:tracePt t="313465" x="6165850" y="5499100"/>
          <p14:tracePt t="313481" x="6330950" y="5562600"/>
          <p14:tracePt t="313498" x="6451600" y="5600700"/>
          <p14:tracePt t="313515" x="6559550" y="5638800"/>
          <p14:tracePt t="313532" x="6635750" y="5670550"/>
          <p14:tracePt t="313548" x="6686550" y="5689600"/>
          <p14:tracePt t="313565" x="6731000" y="5721350"/>
          <p14:tracePt t="313581" x="6826250" y="5765800"/>
          <p14:tracePt t="313598" x="6927850" y="5861050"/>
          <p14:tracePt t="313615" x="7048500" y="5981700"/>
          <p14:tracePt t="313631" x="7156450" y="6096000"/>
          <p14:tracePt t="313648" x="7251700" y="6203950"/>
          <p14:tracePt t="313665" x="7315200" y="6305550"/>
          <p14:tracePt t="313681" x="7353300" y="6369050"/>
          <p14:tracePt t="313698" x="7416800" y="6438900"/>
          <p14:tracePt t="313715" x="7429500" y="6451600"/>
          <p14:tracePt t="313731" x="7429500" y="6457950"/>
          <p14:tracePt t="313765" x="7429500" y="6464300"/>
          <p14:tracePt t="313781" x="7416800" y="6489700"/>
          <p14:tracePt t="313799" x="7385050" y="6515100"/>
          <p14:tracePt t="313815" x="7359650" y="6540500"/>
          <p14:tracePt t="313831" x="7302500" y="6572250"/>
          <p14:tracePt t="313848" x="7207250" y="6610350"/>
          <p14:tracePt t="313864" x="7099300" y="6635750"/>
          <p14:tracePt t="313881" x="6991350" y="6661150"/>
          <p14:tracePt t="313898" x="6883400" y="6661150"/>
          <p14:tracePt t="313915" x="6756400" y="6661150"/>
          <p14:tracePt t="313931" x="6534150" y="6629400"/>
          <p14:tracePt t="313947" x="6375400" y="6591300"/>
          <p14:tracePt t="313965" x="6197600" y="6553200"/>
          <p14:tracePt t="313981" x="5988050" y="6508750"/>
          <p14:tracePt t="313998" x="5816600" y="6457950"/>
          <p14:tracePt t="314015" x="5657850" y="6419850"/>
          <p14:tracePt t="314031" x="5480050" y="6343650"/>
          <p14:tracePt t="314047" x="5435600" y="6311900"/>
          <p14:tracePt t="314064" x="5410200" y="6286500"/>
          <p14:tracePt t="314081" x="5403850" y="6261100"/>
          <p14:tracePt t="314097" x="5397500" y="6235700"/>
          <p14:tracePt t="314114" x="5397500" y="6210300"/>
          <p14:tracePt t="314131" x="5397500" y="6184900"/>
          <p14:tracePt t="314132" x="5403850" y="6172200"/>
          <p14:tracePt t="314147" x="5422900" y="6121400"/>
          <p14:tracePt t="314164" x="5454650" y="6064250"/>
          <p14:tracePt t="314181" x="5505450" y="5975350"/>
          <p14:tracePt t="314198" x="5568950" y="5880100"/>
          <p14:tracePt t="314214" x="5645150" y="5791200"/>
          <p14:tracePt t="314231" x="5702300" y="5721350"/>
          <p14:tracePt t="314232" x="5746750" y="5695950"/>
          <p14:tracePt t="314247" x="5778500" y="5683250"/>
          <p14:tracePt t="314264" x="5854700" y="5638800"/>
          <p14:tracePt t="314281" x="5880100" y="5607050"/>
          <p14:tracePt t="314298" x="5899150" y="5600700"/>
          <p14:tracePt t="314315" x="5924550" y="5581650"/>
          <p14:tracePt t="314331" x="5943600" y="5575300"/>
          <p14:tracePt t="314347" x="5981700" y="5556250"/>
          <p14:tracePt t="314364" x="6007100" y="5543550"/>
          <p14:tracePt t="314381" x="6032500" y="5537200"/>
          <p14:tracePt t="314398" x="6064250" y="5537200"/>
          <p14:tracePt t="314414" x="6089650" y="5537200"/>
          <p14:tracePt t="314431" x="6121400" y="5549900"/>
          <p14:tracePt t="314447" x="6165850" y="5568950"/>
          <p14:tracePt t="314464" x="6210300" y="5581650"/>
          <p14:tracePt t="314480" x="6261100" y="5588000"/>
          <p14:tracePt t="314497" x="6311900" y="5588000"/>
          <p14:tracePt t="314514" x="6350000" y="5568950"/>
          <p14:tracePt t="314531" x="6381750" y="5562600"/>
          <p14:tracePt t="314547" x="6413500" y="5549900"/>
          <p14:tracePt t="314548" x="6426200" y="5543550"/>
          <p14:tracePt t="314564" x="6451600" y="5530850"/>
          <p14:tracePt t="314580" x="6464300" y="5530850"/>
          <p14:tracePt t="314597" x="6477000" y="5530850"/>
          <p14:tracePt t="314631" x="6483350" y="5530850"/>
          <p14:tracePt t="314647" x="6489700" y="5530850"/>
          <p14:tracePt t="314664" x="6502400" y="5543550"/>
          <p14:tracePt t="314680" x="6508750" y="5556250"/>
          <p14:tracePt t="314697" x="6515100" y="5562600"/>
          <p14:tracePt t="314714" x="6521450" y="5562600"/>
          <p14:tracePt t="314730" x="6521450" y="5568950"/>
          <p14:tracePt t="314764" x="6521450" y="5575300"/>
        </p14:tracePtLst>
      </p14:laserTraceLst>
    </p:ext>
  </p:extLs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>
            <a:extLst>
              <a:ext uri="{FF2B5EF4-FFF2-40B4-BE49-F238E27FC236}">
                <a16:creationId xmlns:a16="http://schemas.microsoft.com/office/drawing/2014/main" id="{7B4AA1FB-702F-4A97-A6FE-229AA7A89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EC1D9F6-3195-4833-ABBE-E4286A7CA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362950" cy="15240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buFontTx/>
              <a:buNone/>
              <a:tabLst>
                <a:tab pos="4667250" algn="l"/>
              </a:tabLst>
            </a:pPr>
            <a:r>
              <a:rPr lang="en-US" altLang="zh-CN" sz="3600" b="1" dirty="0">
                <a:solidFill>
                  <a:srgbClr val="0033CC"/>
                </a:solidFill>
              </a:rPr>
              <a:t>4.5 </a:t>
            </a:r>
            <a:r>
              <a:rPr lang="zh-CN" altLang="en-US" sz="3600" b="1" dirty="0">
                <a:solidFill>
                  <a:srgbClr val="0033CC"/>
                </a:solidFill>
              </a:rPr>
              <a:t>调度算法应用举例</a:t>
            </a:r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 dirty="0"/>
              <a:t>最短作业优先算法执行结果</a:t>
            </a:r>
          </a:p>
        </p:txBody>
      </p:sp>
      <p:graphicFrame>
        <p:nvGraphicFramePr>
          <p:cNvPr id="123908" name="Object 4">
            <a:extLst>
              <a:ext uri="{FF2B5EF4-FFF2-40B4-BE49-F238E27FC236}">
                <a16:creationId xmlns:a16="http://schemas.microsoft.com/office/drawing/2014/main" id="{7A7E1BED-7F0A-4EDC-A655-77B26FF28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2973388"/>
          <a:ext cx="8745537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文档" r:id="rId5" imgW="8841825" imgH="2923065" progId="Word.Document.8">
                  <p:embed/>
                </p:oleObj>
              </mc:Choice>
              <mc:Fallback>
                <p:oleObj name="文档" r:id="rId5" imgW="8841825" imgH="2923065" progId="Word.Document.8">
                  <p:embed/>
                  <p:pic>
                    <p:nvPicPr>
                      <p:cNvPr id="123908" name="Object 4">
                        <a:extLst>
                          <a:ext uri="{FF2B5EF4-FFF2-40B4-BE49-F238E27FC236}">
                            <a16:creationId xmlns:a16="http://schemas.microsoft.com/office/drawing/2014/main" id="{7A7E1BED-7F0A-4EDC-A655-77B26FF28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2973388"/>
                        <a:ext cx="8745537" cy="2882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Rectangle 5">
            <a:extLst>
              <a:ext uri="{FF2B5EF4-FFF2-40B4-BE49-F238E27FC236}">
                <a16:creationId xmlns:a16="http://schemas.microsoft.com/office/drawing/2014/main" id="{072F9A71-5387-414A-9731-F2C31ECA8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49" y="2924820"/>
            <a:ext cx="5622925" cy="295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23910" name="Rectangle 6">
            <a:extLst>
              <a:ext uri="{FF2B5EF4-FFF2-40B4-BE49-F238E27FC236}">
                <a16:creationId xmlns:a16="http://schemas.microsoft.com/office/drawing/2014/main" id="{037D1EBB-45FF-47E3-895F-4B19EBEA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3" y="4985685"/>
            <a:ext cx="3425825" cy="9493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5DDEEA57-9959-478E-BC8F-7E8099435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849" y="6112098"/>
            <a:ext cx="815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84E69E67-0EC9-42DF-BB6A-5D115DD69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849" y="5886673"/>
            <a:ext cx="0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F7237B-E561-4350-8593-EF7A4E541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624" y="5886673"/>
            <a:ext cx="0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ACEB9915-9213-4544-84F6-54D56A71F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012" y="5661248"/>
            <a:ext cx="89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时间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4D9F78EA-86EC-430D-B5D0-C8A41F7DE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32" y="5687255"/>
            <a:ext cx="564405" cy="87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J1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5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B3D65021-2F30-4238-8BED-3F0E7B1DC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949" y="5773960"/>
            <a:ext cx="5921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J2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1B8B2C3F-A943-4C3D-BBB5-7E6549AC4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812" y="5773960"/>
            <a:ext cx="5937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J4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4830DF2A-5FDF-4847-91F7-6509A5E2B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374035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10:00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AFA8CFDD-4F67-4665-9AA4-3593CA304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97" y="6381328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10:05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A413D519-80CB-4928-90AB-B5DBFC94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098" y="5294412"/>
            <a:ext cx="96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J1:25</a:t>
            </a: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5639A498-4609-4D19-8B88-9B8515448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32" y="5661283"/>
            <a:ext cx="96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J2</a:t>
            </a:r>
          </a:p>
        </p:txBody>
      </p:sp>
      <p:sp>
        <p:nvSpPr>
          <p:cNvPr id="33" name="Text Box 29">
            <a:extLst>
              <a:ext uri="{FF2B5EF4-FFF2-40B4-BE49-F238E27FC236}">
                <a16:creationId xmlns:a16="http://schemas.microsoft.com/office/drawing/2014/main" id="{FF2A2AC8-436B-407E-A879-42334C25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536" y="6381328"/>
            <a:ext cx="790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10:25</a:t>
            </a:r>
          </a:p>
        </p:txBody>
      </p:sp>
      <p:sp>
        <p:nvSpPr>
          <p:cNvPr id="35" name="Line 5">
            <a:extLst>
              <a:ext uri="{FF2B5EF4-FFF2-40B4-BE49-F238E27FC236}">
                <a16:creationId xmlns:a16="http://schemas.microsoft.com/office/drawing/2014/main" id="{5E2E6303-FF5D-4876-B157-0340D0DDD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824" y="5930478"/>
            <a:ext cx="0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29">
            <a:extLst>
              <a:ext uri="{FF2B5EF4-FFF2-40B4-BE49-F238E27FC236}">
                <a16:creationId xmlns:a16="http://schemas.microsoft.com/office/drawing/2014/main" id="{96245447-420C-4B2F-97C4-68AC1E71E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361" y="6378922"/>
            <a:ext cx="790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10:30</a:t>
            </a:r>
          </a:p>
        </p:txBody>
      </p:sp>
      <p:sp>
        <p:nvSpPr>
          <p:cNvPr id="39" name="Line 5">
            <a:extLst>
              <a:ext uri="{FF2B5EF4-FFF2-40B4-BE49-F238E27FC236}">
                <a16:creationId xmlns:a16="http://schemas.microsoft.com/office/drawing/2014/main" id="{6DCA4B8B-1D92-49F4-808C-1D0DC5DC4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0649" y="5928072"/>
            <a:ext cx="0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8">
            <a:extLst>
              <a:ext uri="{FF2B5EF4-FFF2-40B4-BE49-F238E27FC236}">
                <a16:creationId xmlns:a16="http://schemas.microsoft.com/office/drawing/2014/main" id="{4AD93666-55E5-4F2A-9E51-56303EC93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736" y="5661248"/>
            <a:ext cx="96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J3</a:t>
            </a:r>
          </a:p>
        </p:txBody>
      </p:sp>
      <p:sp>
        <p:nvSpPr>
          <p:cNvPr id="41" name="Text Box 8">
            <a:extLst>
              <a:ext uri="{FF2B5EF4-FFF2-40B4-BE49-F238E27FC236}">
                <a16:creationId xmlns:a16="http://schemas.microsoft.com/office/drawing/2014/main" id="{FF6D8C97-E706-439E-85EF-250F44B83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964" y="5334334"/>
            <a:ext cx="96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J1:25</a:t>
            </a:r>
          </a:p>
        </p:txBody>
      </p:sp>
      <p:sp>
        <p:nvSpPr>
          <p:cNvPr id="42" name="Text Box 8">
            <a:extLst>
              <a:ext uri="{FF2B5EF4-FFF2-40B4-BE49-F238E27FC236}">
                <a16:creationId xmlns:a16="http://schemas.microsoft.com/office/drawing/2014/main" id="{E7A5895A-7637-4628-8035-96BB77D6F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824" y="5333146"/>
            <a:ext cx="96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J1:25</a:t>
            </a:r>
          </a:p>
        </p:txBody>
      </p:sp>
      <p:sp>
        <p:nvSpPr>
          <p:cNvPr id="43" name="Text Box 8">
            <a:extLst>
              <a:ext uri="{FF2B5EF4-FFF2-40B4-BE49-F238E27FC236}">
                <a16:creationId xmlns:a16="http://schemas.microsoft.com/office/drawing/2014/main" id="{8DBB4B25-68E8-4407-9896-7504777C8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824" y="5661248"/>
            <a:ext cx="96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J4</a:t>
            </a:r>
          </a:p>
        </p:txBody>
      </p:sp>
      <p:sp>
        <p:nvSpPr>
          <p:cNvPr id="44" name="Line 5">
            <a:extLst>
              <a:ext uri="{FF2B5EF4-FFF2-40B4-BE49-F238E27FC236}">
                <a16:creationId xmlns:a16="http://schemas.microsoft.com/office/drawing/2014/main" id="{51D5312D-BD60-4AC5-A538-DCB61EFA9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8024" y="5930478"/>
            <a:ext cx="0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AB5AF78B-D2D5-4F69-B724-6DF8C17B4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497" y="6351418"/>
            <a:ext cx="790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10:40</a:t>
            </a:r>
          </a:p>
        </p:txBody>
      </p:sp>
      <p:sp>
        <p:nvSpPr>
          <p:cNvPr id="46" name="Line 5">
            <a:extLst>
              <a:ext uri="{FF2B5EF4-FFF2-40B4-BE49-F238E27FC236}">
                <a16:creationId xmlns:a16="http://schemas.microsoft.com/office/drawing/2014/main" id="{F8EC89CE-4466-4761-B351-D11C2C7E7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0272" y="5930478"/>
            <a:ext cx="0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29">
            <a:extLst>
              <a:ext uri="{FF2B5EF4-FFF2-40B4-BE49-F238E27FC236}">
                <a16:creationId xmlns:a16="http://schemas.microsoft.com/office/drawing/2014/main" id="{C353626B-E5EE-4B37-BFD5-86996970C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745" y="6360120"/>
            <a:ext cx="790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11:05</a:t>
            </a:r>
          </a:p>
        </p:txBody>
      </p:sp>
      <p:sp>
        <p:nvSpPr>
          <p:cNvPr id="48" name="Text Box 8">
            <a:extLst>
              <a:ext uri="{FF2B5EF4-FFF2-40B4-BE49-F238E27FC236}">
                <a16:creationId xmlns:a16="http://schemas.microsoft.com/office/drawing/2014/main" id="{F3E061A8-EB44-4E24-BBE6-316CD9170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5664022"/>
            <a:ext cx="5644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J1</a:t>
            </a:r>
          </a:p>
        </p:txBody>
      </p:sp>
      <p:sp>
        <p:nvSpPr>
          <p:cNvPr id="49" name="Text Box 8">
            <a:extLst>
              <a:ext uri="{FF2B5EF4-FFF2-40B4-BE49-F238E27FC236}">
                <a16:creationId xmlns:a16="http://schemas.microsoft.com/office/drawing/2014/main" id="{A695F03C-C627-43C4-AC59-D74BEB5A4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212" y="6142444"/>
            <a:ext cx="5644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20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9B1AC2AB-4630-4E5A-B581-AC9E3D1F6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292" y="6123111"/>
            <a:ext cx="5644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5</a:t>
            </a: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E31E8F32-85EC-4DF0-88A2-101881D35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587" y="6121808"/>
            <a:ext cx="5644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10</a:t>
            </a:r>
          </a:p>
        </p:txBody>
      </p:sp>
      <p:sp>
        <p:nvSpPr>
          <p:cNvPr id="53" name="Text Box 8">
            <a:extLst>
              <a:ext uri="{FF2B5EF4-FFF2-40B4-BE49-F238E27FC236}">
                <a16:creationId xmlns:a16="http://schemas.microsoft.com/office/drawing/2014/main" id="{83854510-C9ED-493E-A10E-1A1306B0F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293" y="6181273"/>
            <a:ext cx="5644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566"/>
    </mc:Choice>
    <mc:Fallback xmlns="">
      <p:transition spd="slow" advTm="316566"/>
    </mc:Fallback>
  </mc:AlternateContent>
  <p:extLst>
    <p:ext uri="{3A86A75C-4F4B-4683-9AE1-C65F6400EC91}">
      <p14:laserTraceLst xmlns:p14="http://schemas.microsoft.com/office/powerpoint/2010/main">
        <p14:tracePtLst>
          <p14:tracePt t="1442" x="6591300" y="4235450"/>
          <p14:tracePt t="1459" x="6515100" y="4102100"/>
          <p14:tracePt t="1475" x="6394450" y="3873500"/>
          <p14:tracePt t="1492" x="6210300" y="3524250"/>
          <p14:tracePt t="1509" x="5975350" y="3098800"/>
          <p14:tracePt t="1525" x="5759450" y="2762250"/>
          <p14:tracePt t="1542" x="5568950" y="2489200"/>
          <p14:tracePt t="1559" x="5314950" y="2228850"/>
          <p14:tracePt t="1576" x="5143500" y="2082800"/>
          <p14:tracePt t="1592" x="4978400" y="1955800"/>
          <p14:tracePt t="1609" x="4813300" y="1822450"/>
          <p14:tracePt t="1625" x="4648200" y="1701800"/>
          <p14:tracePt t="1642" x="4483100" y="1574800"/>
          <p14:tracePt t="1659" x="4203700" y="1422400"/>
          <p14:tracePt t="1675" x="4032250" y="1371600"/>
          <p14:tracePt t="1692" x="3886200" y="1339850"/>
          <p14:tracePt t="1709" x="3771900" y="1339850"/>
          <p14:tracePt t="1725" x="3670300" y="1339850"/>
          <p14:tracePt t="1742" x="3562350" y="1352550"/>
          <p14:tracePt t="1759" x="3378200" y="1397000"/>
          <p14:tracePt t="1775" x="3251200" y="1435100"/>
          <p14:tracePt t="1792" x="3105150" y="1473200"/>
          <p14:tracePt t="1809" x="2971800" y="1511300"/>
          <p14:tracePt t="1825" x="2851150" y="1549400"/>
          <p14:tracePt t="1842" x="2717800" y="1600200"/>
          <p14:tracePt t="1859" x="2609850" y="1638300"/>
          <p14:tracePt t="1875" x="2482850" y="1670050"/>
          <p14:tracePt t="1876" x="2419350" y="1689100"/>
          <p14:tracePt t="1892" x="2286000" y="1727200"/>
          <p14:tracePt t="1909" x="2152650" y="1765300"/>
          <p14:tracePt t="1925" x="2012950" y="1847850"/>
          <p14:tracePt t="1942" x="1898650" y="1936750"/>
          <p14:tracePt t="1959" x="1746250" y="2032000"/>
          <p14:tracePt t="1975" x="1581150" y="2146300"/>
          <p14:tracePt t="1992" x="1377950" y="2273300"/>
          <p14:tracePt t="2008" x="1111250" y="2419350"/>
          <p14:tracePt t="2025" x="1003300" y="2463800"/>
          <p14:tracePt t="2041" x="965200" y="2495550"/>
          <p14:tracePt t="2058" x="939800" y="2527300"/>
          <p14:tracePt t="2076" x="895350" y="2609850"/>
          <p14:tracePt t="2092" x="876300" y="2654300"/>
          <p14:tracePt t="2108" x="844550" y="2730500"/>
          <p14:tracePt t="2124" x="793750" y="2857500"/>
          <p14:tracePt t="2142" x="742950" y="2959100"/>
          <p14:tracePt t="2158" x="692150" y="3067050"/>
          <p14:tracePt t="2175" x="635000" y="3181350"/>
          <p14:tracePt t="2192" x="584200" y="3295650"/>
          <p14:tracePt t="2208" x="539750" y="3403600"/>
          <p14:tracePt t="2208" x="514350" y="3460750"/>
          <p14:tracePt t="2225" x="463550" y="3568700"/>
          <p14:tracePt t="2242" x="419100" y="3695700"/>
          <p14:tracePt t="2258" x="381000" y="3803650"/>
          <p14:tracePt t="2275" x="355600" y="3911600"/>
          <p14:tracePt t="2291" x="336550" y="4019550"/>
          <p14:tracePt t="2294" x="336550" y="4057650"/>
          <p14:tracePt t="2308" x="336550" y="4089400"/>
          <p14:tracePt t="2324" x="330200" y="4171950"/>
          <p14:tracePt t="2341" x="311150" y="4254500"/>
          <p14:tracePt t="2358" x="298450" y="4349750"/>
          <p14:tracePt t="2375" x="279400" y="4445000"/>
          <p14:tracePt t="2391" x="279400" y="4527550"/>
          <p14:tracePt t="2408" x="273050" y="4572000"/>
          <p14:tracePt t="2424" x="273050" y="4597400"/>
          <p14:tracePt t="2441" x="273050" y="4616450"/>
          <p14:tracePt t="2458" x="273050" y="4629150"/>
          <p14:tracePt t="2475" x="273050" y="4654550"/>
          <p14:tracePt t="2491" x="279400" y="4673600"/>
          <p14:tracePt t="2507" x="298450" y="4699000"/>
          <p14:tracePt t="2524" x="311150" y="4730750"/>
          <p14:tracePt t="2541" x="330200" y="4756150"/>
          <p14:tracePt t="2558" x="342900" y="4781550"/>
          <p14:tracePt t="2575" x="355600" y="4806950"/>
          <p14:tracePt t="2591" x="374650" y="4832350"/>
          <p14:tracePt t="2608" x="393700" y="4857750"/>
          <p14:tracePt t="2624" x="438150" y="4895850"/>
          <p14:tracePt t="2641" x="463550" y="4914900"/>
          <p14:tracePt t="2658" x="488950" y="4921250"/>
          <p14:tracePt t="2675" x="501650" y="4921250"/>
          <p14:tracePt t="2691" x="514350" y="4921250"/>
          <p14:tracePt t="2708" x="533400" y="4921250"/>
          <p14:tracePt t="2724" x="558800" y="4908550"/>
          <p14:tracePt t="2741" x="666750" y="4813300"/>
          <p14:tracePt t="2757" x="787400" y="4705350"/>
          <p14:tracePt t="2774" x="889000" y="4616450"/>
          <p14:tracePt t="2791" x="971550" y="4533900"/>
          <p14:tracePt t="2807" x="1035050" y="4432300"/>
          <p14:tracePt t="2824" x="1079500" y="4337050"/>
          <p14:tracePt t="2841" x="1136650" y="4203700"/>
          <p14:tracePt t="2858" x="1149350" y="4152900"/>
          <p14:tracePt t="2874" x="1149350" y="4108450"/>
          <p14:tracePt t="2891" x="1149350" y="4057650"/>
          <p14:tracePt t="2907" x="1117600" y="4013200"/>
          <p14:tracePt t="2924" x="1092200" y="3968750"/>
          <p14:tracePt t="2941" x="1066800" y="3949700"/>
          <p14:tracePt t="2957" x="1066800" y="3937000"/>
          <p14:tracePt t="2974" x="1047750" y="3924300"/>
          <p14:tracePt t="2991" x="1028700" y="3905250"/>
          <p14:tracePt t="3007" x="1009650" y="3898900"/>
          <p14:tracePt t="3024" x="990600" y="3898900"/>
          <p14:tracePt t="3041" x="984250" y="3898900"/>
          <p14:tracePt t="3057" x="952500" y="3930650"/>
          <p14:tracePt t="3074" x="914400" y="3962400"/>
          <p14:tracePt t="3091" x="882650" y="3981450"/>
          <p14:tracePt t="3108" x="844550" y="4006850"/>
          <p14:tracePt t="3124" x="819150" y="4032250"/>
          <p14:tracePt t="3140" x="793750" y="4057650"/>
          <p14:tracePt t="3157" x="762000" y="4083050"/>
          <p14:tracePt t="3174" x="736600" y="4114800"/>
          <p14:tracePt t="3191" x="698500" y="4152900"/>
          <p14:tracePt t="3208" x="692150" y="4165600"/>
          <p14:tracePt t="3224" x="685800" y="4171950"/>
          <p14:tracePt t="3296" x="685800" y="4178300"/>
          <p14:tracePt t="3307" x="679450" y="4184650"/>
          <p14:tracePt t="3324" x="679450" y="4203700"/>
          <p14:tracePt t="3340" x="679450" y="4210050"/>
          <p14:tracePt t="3823" x="717550" y="4171950"/>
          <p14:tracePt t="3839" x="736600" y="4140200"/>
          <p14:tracePt t="3856" x="755650" y="4133850"/>
          <p14:tracePt t="3873" x="781050" y="4114800"/>
          <p14:tracePt t="3890" x="793750" y="4114800"/>
          <p14:tracePt t="3906" x="806450" y="4114800"/>
          <p14:tracePt t="3940" x="812800" y="4108450"/>
          <p14:tracePt t="3957" x="819150" y="4108450"/>
          <p14:tracePt t="3973" x="819150" y="4102100"/>
          <p14:tracePt t="3990" x="831850" y="4089400"/>
          <p14:tracePt t="4007" x="850900" y="4070350"/>
          <p14:tracePt t="4023" x="869950" y="4044950"/>
          <p14:tracePt t="4024" x="882650" y="4032250"/>
          <p14:tracePt t="4039" x="908050" y="4006850"/>
          <p14:tracePt t="4056" x="933450" y="3981450"/>
          <p14:tracePt t="4073" x="965200" y="3949700"/>
          <p14:tracePt t="4089" x="990600" y="3924300"/>
          <p14:tracePt t="4107" x="1016000" y="3898900"/>
          <p14:tracePt t="4123" x="1060450" y="3854450"/>
          <p14:tracePt t="4140" x="1066800" y="3841750"/>
          <p14:tracePt t="4156" x="1085850" y="3822700"/>
          <p14:tracePt t="4173" x="1098550" y="3816350"/>
          <p14:tracePt t="4189" x="1111250" y="3803650"/>
          <p14:tracePt t="4206" x="1149350" y="3765550"/>
          <p14:tracePt t="4223" x="1187450" y="3740150"/>
          <p14:tracePt t="4239" x="1212850" y="3721100"/>
          <p14:tracePt t="4256" x="1238250" y="3708400"/>
          <p14:tracePt t="4273" x="1270000" y="3683000"/>
          <p14:tracePt t="4290" x="1276350" y="3683000"/>
          <p14:tracePt t="4306" x="1295400" y="3683000"/>
          <p14:tracePt t="4323" x="1301750" y="3676650"/>
          <p14:tracePt t="4339" x="1320800" y="3676650"/>
          <p14:tracePt t="4356" x="1333500" y="3676650"/>
          <p14:tracePt t="4373" x="1352550" y="3676650"/>
          <p14:tracePt t="4390" x="1371600" y="3676650"/>
          <p14:tracePt t="4406" x="1409700" y="3695700"/>
          <p14:tracePt t="4423" x="1441450" y="3721100"/>
          <p14:tracePt t="4440" x="1466850" y="3740150"/>
          <p14:tracePt t="4456" x="1492250" y="3759200"/>
          <p14:tracePt t="4473" x="1517650" y="3784600"/>
          <p14:tracePt t="4489" x="1536700" y="3810000"/>
          <p14:tracePt t="4506" x="1574800" y="3848100"/>
          <p14:tracePt t="4523" x="1587500" y="3879850"/>
          <p14:tracePt t="4539" x="1606550" y="3886200"/>
          <p14:tracePt t="4556" x="1612900" y="3905250"/>
          <p14:tracePt t="4573" x="1612900" y="3930650"/>
          <p14:tracePt t="4589" x="1612900" y="3956050"/>
          <p14:tracePt t="4605" x="1612900" y="3994150"/>
          <p14:tracePt t="4622" x="1606550" y="4019550"/>
          <p14:tracePt t="4639" x="1600200" y="4025900"/>
          <p14:tracePt t="4656" x="1587500" y="4044950"/>
          <p14:tracePt t="4673" x="1562100" y="4070350"/>
          <p14:tracePt t="4689" x="1530350" y="4102100"/>
          <p14:tracePt t="4706" x="1504950" y="4127500"/>
          <p14:tracePt t="4722" x="1466850" y="4152900"/>
          <p14:tracePt t="4739" x="1447800" y="4165600"/>
          <p14:tracePt t="4756" x="1428750" y="4171950"/>
          <p14:tracePt t="4772" x="1422400" y="4171950"/>
          <p14:tracePt t="4789" x="1422400" y="4178300"/>
          <p14:tracePt t="4792" x="1416050" y="4178300"/>
          <p14:tracePt t="4840" x="1409700" y="4178300"/>
          <p14:tracePt t="4856" x="1397000" y="4178300"/>
          <p14:tracePt t="4872" x="1371600" y="4178300"/>
          <p14:tracePt t="4889" x="1352550" y="4171950"/>
          <p14:tracePt t="4905" x="1352550" y="4159250"/>
          <p14:tracePt t="4922" x="1346200" y="4159250"/>
          <p14:tracePt t="4939" x="1339850" y="4140200"/>
          <p14:tracePt t="4956" x="1339850" y="4121150"/>
          <p14:tracePt t="4972" x="1339850" y="4089400"/>
          <p14:tracePt t="4989" x="1333500" y="4051300"/>
          <p14:tracePt t="5005" x="1333500" y="4032250"/>
          <p14:tracePt t="5022" x="1333500" y="4006850"/>
          <p14:tracePt t="5039" x="1333500" y="3987800"/>
          <p14:tracePt t="5055" x="1333500" y="3949700"/>
          <p14:tracePt t="5072" x="1346200" y="3924300"/>
          <p14:tracePt t="5088" x="1358900" y="3898900"/>
          <p14:tracePt t="5106" x="1365250" y="3879850"/>
          <p14:tracePt t="5122" x="1371600" y="3873500"/>
          <p14:tracePt t="5155" x="1377950" y="3867150"/>
          <p14:tracePt t="5172" x="1390650" y="3848100"/>
          <p14:tracePt t="5189" x="1403350" y="3841750"/>
          <p14:tracePt t="5205" x="1409700" y="3835400"/>
          <p14:tracePt t="5222" x="1416050" y="3829050"/>
          <p14:tracePt t="5239" x="1428750" y="3822700"/>
          <p14:tracePt t="5255" x="1435100" y="3822700"/>
          <p14:tracePt t="5272" x="1441450" y="3816350"/>
          <p14:tracePt t="5305" x="1447800" y="3816350"/>
          <p14:tracePt t="5339" x="1454150" y="3816350"/>
          <p14:tracePt t="5355" x="1460500" y="3829050"/>
          <p14:tracePt t="5372" x="1473200" y="3835400"/>
          <p14:tracePt t="5388" x="1485900" y="3848100"/>
          <p14:tracePt t="5405" x="1492250" y="3860800"/>
          <p14:tracePt t="5421" x="1498600" y="3873500"/>
          <p14:tracePt t="5438" x="1498600" y="3886200"/>
          <p14:tracePt t="5455" x="1511300" y="3917950"/>
          <p14:tracePt t="5472" x="1511300" y="3943350"/>
          <p14:tracePt t="5488" x="1511300" y="3968750"/>
          <p14:tracePt t="5505" x="1511300" y="3994150"/>
          <p14:tracePt t="5522" x="1511300" y="4000500"/>
          <p14:tracePt t="5538" x="1511300" y="4013200"/>
          <p14:tracePt t="5555" x="1511300" y="4019550"/>
          <p14:tracePt t="5642" x="1511300" y="4025900"/>
          <p14:tracePt t="5672" x="1504950" y="4038600"/>
          <p14:tracePt t="5921" x="1504950" y="4032250"/>
          <p14:tracePt t="5938" x="1504950" y="4019550"/>
          <p14:tracePt t="5954" x="1504950" y="4000500"/>
          <p14:tracePt t="5971" x="1504950" y="3987800"/>
          <p14:tracePt t="6004" x="1504950" y="3981450"/>
          <p14:tracePt t="6021" x="1504950" y="3968750"/>
          <p14:tracePt t="6038" x="1504950" y="3956050"/>
          <p14:tracePt t="6055" x="1511300" y="3943350"/>
          <p14:tracePt t="6071" x="1517650" y="3924300"/>
          <p14:tracePt t="6088" x="1524000" y="3905250"/>
          <p14:tracePt t="6105" x="1536700" y="3892550"/>
          <p14:tracePt t="6155" x="1543050" y="3892550"/>
          <p14:tracePt t="6360" x="1543050" y="3905250"/>
          <p14:tracePt t="6371" x="1543050" y="3917950"/>
          <p14:tracePt t="6387" x="1543050" y="3943350"/>
          <p14:tracePt t="6404" x="1543050" y="3968750"/>
          <p14:tracePt t="6421" x="1536700" y="3994150"/>
          <p14:tracePt t="6438" x="1524000" y="4006850"/>
          <p14:tracePt t="6454" x="1517650" y="4019550"/>
          <p14:tracePt t="6471" x="1504950" y="4038600"/>
          <p14:tracePt t="6487" x="1498600" y="4051300"/>
          <p14:tracePt t="6504" x="1479550" y="4070350"/>
          <p14:tracePt t="6521" x="1454150" y="4095750"/>
          <p14:tracePt t="6538" x="1422400" y="4133850"/>
          <p14:tracePt t="6554" x="1397000" y="4159250"/>
          <p14:tracePt t="6571" x="1365250" y="4191000"/>
          <p14:tracePt t="6587" x="1352550" y="4210050"/>
          <p14:tracePt t="6604" x="1346200" y="4216400"/>
          <p14:tracePt t="6620" x="1333500" y="4229100"/>
          <p14:tracePt t="6637" x="1327150" y="4235450"/>
          <p14:tracePt t="6654" x="1314450" y="4248150"/>
          <p14:tracePt t="6670" x="1308100" y="4248150"/>
          <p14:tracePt t="6737" x="1301750" y="4235450"/>
          <p14:tracePt t="6754" x="1295400" y="4222750"/>
          <p14:tracePt t="6770" x="1295400" y="4197350"/>
          <p14:tracePt t="6787" x="1295400" y="4171950"/>
          <p14:tracePt t="6804" x="1301750" y="4152900"/>
          <p14:tracePt t="6805" x="1308100" y="4140200"/>
          <p14:tracePt t="6820" x="1320800" y="4133850"/>
          <p14:tracePt t="6837" x="1339850" y="4127500"/>
          <p14:tracePt t="6854" x="1346200" y="4114800"/>
          <p14:tracePt t="6870" x="1371600" y="4108450"/>
          <p14:tracePt t="6887" x="1397000" y="4102100"/>
          <p14:tracePt t="6904" x="1454150" y="4095750"/>
          <p14:tracePt t="6920" x="1517650" y="4089400"/>
          <p14:tracePt t="6937" x="1543050" y="4089400"/>
          <p14:tracePt t="6954" x="1555750" y="4095750"/>
          <p14:tracePt t="6970" x="1574800" y="4108450"/>
          <p14:tracePt t="6987" x="1581150" y="4127500"/>
          <p14:tracePt t="7003" x="1581150" y="4133850"/>
          <p14:tracePt t="7020" x="1581150" y="4140200"/>
          <p14:tracePt t="7054" x="1587500" y="4140200"/>
          <p14:tracePt t="7070" x="1587500" y="4146550"/>
          <p14:tracePt t="7087" x="1587500" y="4165600"/>
          <p14:tracePt t="7103" x="1587500" y="4197350"/>
          <p14:tracePt t="7120" x="1587500" y="4210050"/>
          <p14:tracePt t="7137" x="1581150" y="4229100"/>
          <p14:tracePt t="7153" x="1568450" y="4248150"/>
          <p14:tracePt t="7170" x="1549400" y="4260850"/>
          <p14:tracePt t="7187" x="1530350" y="4298950"/>
          <p14:tracePt t="7203" x="1511300" y="4318000"/>
          <p14:tracePt t="7220" x="1498600" y="4343400"/>
          <p14:tracePt t="7237" x="1485900" y="4368800"/>
          <p14:tracePt t="7254" x="1473200" y="4394200"/>
          <p14:tracePt t="7270" x="1460500" y="4419600"/>
          <p14:tracePt t="7287" x="1454150" y="4445000"/>
          <p14:tracePt t="7289" x="1447800" y="4457700"/>
          <p14:tracePt t="7304" x="1428750" y="4476750"/>
          <p14:tracePt t="7320" x="1416050" y="4502150"/>
          <p14:tracePt t="7337" x="1403350" y="4527550"/>
          <p14:tracePt t="7353" x="1397000" y="4552950"/>
          <p14:tracePt t="7370" x="1390650" y="4565650"/>
          <p14:tracePt t="7388" x="1384300" y="4591050"/>
          <p14:tracePt t="7403" x="1384300" y="4603750"/>
          <p14:tracePt t="7420" x="1377950" y="4616450"/>
          <p14:tracePt t="7436" x="1377950" y="4629150"/>
          <p14:tracePt t="7453" x="1371600" y="4635500"/>
          <p14:tracePt t="7470" x="1371600" y="4641850"/>
          <p14:tracePt t="7603" x="1365250" y="4635500"/>
          <p14:tracePt t="7619" x="1352550" y="4616450"/>
          <p14:tracePt t="7637" x="1333500" y="4584700"/>
          <p14:tracePt t="7653" x="1320800" y="4559300"/>
          <p14:tracePt t="7670" x="1320800" y="4527550"/>
          <p14:tracePt t="7686" x="1327150" y="4483100"/>
          <p14:tracePt t="7703" x="1346200" y="4457700"/>
          <p14:tracePt t="7720" x="1371600" y="4432300"/>
          <p14:tracePt t="7736" x="1403350" y="4400550"/>
          <p14:tracePt t="7753" x="1428750" y="4387850"/>
          <p14:tracePt t="7770" x="1454150" y="4381500"/>
          <p14:tracePt t="7786" x="1473200" y="4381500"/>
          <p14:tracePt t="7803" x="1504950" y="4387850"/>
          <p14:tracePt t="7819" x="1530350" y="4400550"/>
          <p14:tracePt t="7836" x="1555750" y="4406900"/>
          <p14:tracePt t="7853" x="1568450" y="4413250"/>
          <p14:tracePt t="7886" x="1574800" y="4419600"/>
          <p14:tracePt t="7903" x="1600200" y="4445000"/>
          <p14:tracePt t="7920" x="1619250" y="4470400"/>
          <p14:tracePt t="7936" x="1631950" y="4495800"/>
          <p14:tracePt t="7952" x="1651000" y="4521200"/>
          <p14:tracePt t="7969" x="1651000" y="4527550"/>
          <p14:tracePt t="7986" x="1651000" y="4540250"/>
          <p14:tracePt t="8003" x="1651000" y="4546600"/>
          <p14:tracePt t="8019" x="1651000" y="4559300"/>
          <p14:tracePt t="8053" x="1651000" y="4565650"/>
          <p14:tracePt t="8086" x="1651000" y="4578350"/>
          <p14:tracePt t="8102" x="1651000" y="4584700"/>
          <p14:tracePt t="8119" x="1651000" y="4610100"/>
          <p14:tracePt t="8136" x="1644650" y="4635500"/>
          <p14:tracePt t="8152" x="1619250" y="4667250"/>
          <p14:tracePt t="8169" x="1593850" y="4692650"/>
          <p14:tracePt t="8186" x="1568450" y="4718050"/>
          <p14:tracePt t="8203" x="1543050" y="4743450"/>
          <p14:tracePt t="8219" x="1511300" y="4775200"/>
          <p14:tracePt t="8236" x="1492250" y="4800600"/>
          <p14:tracePt t="8252" x="1473200" y="4806950"/>
          <p14:tracePt t="8269" x="1454150" y="4819650"/>
          <p14:tracePt t="8286" x="1428750" y="4832350"/>
          <p14:tracePt t="8288" x="1416050" y="4838700"/>
          <p14:tracePt t="8302" x="1403350" y="4845050"/>
          <p14:tracePt t="8319" x="1377950" y="4851400"/>
          <p14:tracePt t="8336" x="1352550" y="4857750"/>
          <p14:tracePt t="8352" x="1333500" y="4876800"/>
          <p14:tracePt t="8369" x="1314450" y="4876800"/>
          <p14:tracePt t="8386" x="1308100" y="4876800"/>
          <p14:tracePt t="8446" x="1301750" y="4876800"/>
          <p14:tracePt t="8469" x="1295400" y="4864100"/>
          <p14:tracePt t="8486" x="1295400" y="4857750"/>
          <p14:tracePt t="8552" x="1289050" y="4857750"/>
          <p14:tracePt t="8568" x="1289050" y="4851400"/>
          <p14:tracePt t="8585" x="1289050" y="4832350"/>
          <p14:tracePt t="8602" x="1289050" y="4800600"/>
          <p14:tracePt t="8619" x="1289050" y="4794250"/>
          <p14:tracePt t="8636" x="1282700" y="4787900"/>
          <p14:tracePt t="8702" x="1282700" y="4775200"/>
          <p14:tracePt t="8718" x="1282700" y="4762500"/>
          <p14:tracePt t="8735" x="1282700" y="4756150"/>
          <p14:tracePt t="8752" x="1282700" y="4737100"/>
          <p14:tracePt t="8768" x="1282700" y="4724400"/>
          <p14:tracePt t="8785" x="1282700" y="4718050"/>
          <p14:tracePt t="8802" x="1289050" y="4711700"/>
          <p14:tracePt t="8970" x="1295400" y="4705350"/>
          <p14:tracePt t="9044" x="1301750" y="4705350"/>
          <p14:tracePt t="9146" x="1308100" y="4705350"/>
          <p14:tracePt t="9159" x="1314450" y="4705350"/>
          <p14:tracePt t="9248" x="1327150" y="4718050"/>
          <p14:tracePt t="9268" x="1333500" y="4730750"/>
          <p14:tracePt t="9285" x="1339850" y="4749800"/>
          <p14:tracePt t="9301" x="1346200" y="4756150"/>
          <p14:tracePt t="9318" x="1346200" y="4762500"/>
          <p14:tracePt t="9334" x="1352550" y="4768850"/>
          <p14:tracePt t="9793" x="1352550" y="4775200"/>
          <p14:tracePt t="9859" x="1365250" y="4768850"/>
          <p14:tracePt t="9868" x="1377950" y="4762500"/>
          <p14:tracePt t="9884" x="1403350" y="4737100"/>
          <p14:tracePt t="9901" x="1428750" y="4711700"/>
          <p14:tracePt t="9918" x="1460500" y="4679950"/>
          <p14:tracePt t="9934" x="1498600" y="4641850"/>
          <p14:tracePt t="9951" x="1524000" y="4603750"/>
          <p14:tracePt t="9967" x="1562100" y="4552950"/>
          <p14:tracePt t="9984" x="1638300" y="4464050"/>
          <p14:tracePt t="10001" x="1733550" y="4356100"/>
          <p14:tracePt t="10018" x="1809750" y="4267200"/>
          <p14:tracePt t="10034" x="1841500" y="4229100"/>
          <p14:tracePt t="10051" x="1885950" y="4191000"/>
          <p14:tracePt t="10067" x="1911350" y="4165600"/>
          <p14:tracePt t="10084" x="1936750" y="4133850"/>
          <p14:tracePt t="10100" x="1974850" y="4108450"/>
          <p14:tracePt t="10118" x="2006600" y="4083050"/>
          <p14:tracePt t="10134" x="2044700" y="4051300"/>
          <p14:tracePt t="10151" x="2070100" y="4025900"/>
          <p14:tracePt t="10167" x="2101850" y="3994150"/>
          <p14:tracePt t="10184" x="2127250" y="3968750"/>
          <p14:tracePt t="10201" x="2152650" y="3937000"/>
          <p14:tracePt t="10217" x="2184400" y="3911600"/>
          <p14:tracePt t="10234" x="2228850" y="3867150"/>
          <p14:tracePt t="10250" x="2266950" y="3822700"/>
          <p14:tracePt t="10267" x="2317750" y="3778250"/>
          <p14:tracePt t="10283" x="2343150" y="3752850"/>
          <p14:tracePt t="10300" x="2362200" y="3740150"/>
          <p14:tracePt t="10317" x="2368550" y="3733800"/>
          <p14:tracePt t="10334" x="2374900" y="3733800"/>
          <p14:tracePt t="10350" x="2387600" y="3721100"/>
          <p14:tracePt t="10367" x="2413000" y="3702050"/>
          <p14:tracePt t="10383" x="2438400" y="3670300"/>
          <p14:tracePt t="10400" x="2463800" y="3657600"/>
          <p14:tracePt t="10418" x="2489200" y="3644900"/>
          <p14:tracePt t="10434" x="2501900" y="3644900"/>
          <p14:tracePt t="10467" x="2514600" y="3644900"/>
          <p14:tracePt t="10483" x="2520950" y="3644900"/>
          <p14:tracePt t="10484" x="2527300" y="3644900"/>
          <p14:tracePt t="10500" x="2552700" y="3651250"/>
          <p14:tracePt t="10517" x="2571750" y="3651250"/>
          <p14:tracePt t="10533" x="2578100" y="3651250"/>
          <p14:tracePt t="10550" x="2584450" y="3657600"/>
          <p14:tracePt t="10567" x="2597150" y="3670300"/>
          <p14:tracePt t="10584" x="2622550" y="3695700"/>
          <p14:tracePt t="10600" x="2654300" y="3721100"/>
          <p14:tracePt t="10617" x="2667000" y="3740150"/>
          <p14:tracePt t="10634" x="2679700" y="3746500"/>
          <p14:tracePt t="10650" x="2705100" y="3778250"/>
          <p14:tracePt t="10667" x="2730500" y="3816350"/>
          <p14:tracePt t="10684" x="2736850" y="3829050"/>
          <p14:tracePt t="10700" x="2749550" y="3841750"/>
          <p14:tracePt t="10717" x="2749550" y="3848100"/>
          <p14:tracePt t="10847" x="2755900" y="3848100"/>
          <p14:tracePt t="10979" x="2755900" y="3854450"/>
          <p14:tracePt t="11003" x="2762250" y="3860800"/>
          <p14:tracePt t="11016" x="2762250" y="3879850"/>
          <p14:tracePt t="11033" x="2774950" y="3905250"/>
          <p14:tracePt t="11049" x="2774950" y="3930650"/>
          <p14:tracePt t="11066" x="2774950" y="3943350"/>
          <p14:tracePt t="11083" x="2774950" y="3956050"/>
          <p14:tracePt t="11183" x="2774950" y="3968750"/>
          <p14:tracePt t="11200" x="2774950" y="3981450"/>
          <p14:tracePt t="11216" x="2774950" y="3994150"/>
          <p14:tracePt t="11233" x="2774950" y="4019550"/>
          <p14:tracePt t="11389" x="2768600" y="4032250"/>
          <p14:tracePt t="11399" x="2762250" y="4038600"/>
          <p14:tracePt t="11416" x="2762250" y="4044950"/>
          <p14:tracePt t="11433" x="2755900" y="4044950"/>
          <p14:tracePt t="11483" x="2755900" y="4051300"/>
          <p14:tracePt t="11499" x="2743200" y="4064000"/>
          <p14:tracePt t="11516" x="2730500" y="4083050"/>
          <p14:tracePt t="11533" x="2724150" y="4089400"/>
          <p14:tracePt t="11549" x="2711450" y="4114800"/>
          <p14:tracePt t="11566" x="2698750" y="4140200"/>
          <p14:tracePt t="11583" x="2698750" y="4159250"/>
          <p14:tracePt t="11600" x="2686050" y="4171950"/>
          <p14:tracePt t="11616" x="2679700" y="4184650"/>
          <p14:tracePt t="11633" x="2679700" y="4191000"/>
          <p14:tracePt t="11685" x="2673350" y="4203700"/>
          <p14:tracePt t="11699" x="2667000" y="4216400"/>
          <p14:tracePt t="11716" x="2647950" y="4241800"/>
          <p14:tracePt t="11732" x="2635250" y="4279900"/>
          <p14:tracePt t="11749" x="2628900" y="4305300"/>
          <p14:tracePt t="11765" x="2622550" y="4330700"/>
          <p14:tracePt t="11783" x="2616200" y="4356100"/>
          <p14:tracePt t="11799" x="2609850" y="4381500"/>
          <p14:tracePt t="11801" x="2609850" y="4387850"/>
          <p14:tracePt t="11816" x="2603500" y="4387850"/>
          <p14:tracePt t="11832" x="2603500" y="4425950"/>
          <p14:tracePt t="11849" x="2603500" y="4451350"/>
          <p14:tracePt t="11865" x="2603500" y="4476750"/>
          <p14:tracePt t="11882" x="2603500" y="4502150"/>
          <p14:tracePt t="11899" x="2603500" y="4521200"/>
          <p14:tracePt t="11916" x="2603500" y="4546600"/>
          <p14:tracePt t="11932" x="2603500" y="4578350"/>
          <p14:tracePt t="11949" x="2603500" y="4597400"/>
          <p14:tracePt t="11966" x="2603500" y="4610100"/>
          <p14:tracePt t="11982" x="2597150" y="4635500"/>
          <p14:tracePt t="11999" x="2590800" y="4660900"/>
          <p14:tracePt t="12016" x="2584450" y="4686300"/>
          <p14:tracePt t="12032" x="2578100" y="4730750"/>
          <p14:tracePt t="12049" x="2571750" y="4756150"/>
          <p14:tracePt t="12065" x="2565400" y="4781550"/>
          <p14:tracePt t="12082" x="2559050" y="4806950"/>
          <p14:tracePt t="12099" x="2552700" y="4838700"/>
          <p14:tracePt t="12115" x="2540000" y="4876800"/>
          <p14:tracePt t="12132" x="2533650" y="4902200"/>
          <p14:tracePt t="12149" x="2527300" y="4933950"/>
          <p14:tracePt t="12165" x="2527300" y="4953000"/>
          <p14:tracePt t="12182" x="2527300" y="4965700"/>
          <p14:tracePt t="12199" x="2527300" y="4972050"/>
          <p14:tracePt t="12400" x="2527300" y="4959350"/>
          <p14:tracePt t="12415" x="2527300" y="4927600"/>
          <p14:tracePt t="12432" x="2533650" y="4883150"/>
          <p14:tracePt t="12448" x="2540000" y="4806950"/>
          <p14:tracePt t="12465" x="2565400" y="4711700"/>
          <p14:tracePt t="12482" x="2590800" y="4603750"/>
          <p14:tracePt t="12498" x="2609850" y="4521200"/>
          <p14:tracePt t="12515" x="2622550" y="4457700"/>
          <p14:tracePt t="12532" x="2654300" y="4368800"/>
          <p14:tracePt t="12548" x="2692400" y="4273550"/>
          <p14:tracePt t="12565" x="2724150" y="4159250"/>
          <p14:tracePt t="12581" x="2762250" y="4051300"/>
          <p14:tracePt t="12598" x="2800350" y="3943350"/>
          <p14:tracePt t="12615" x="2844800" y="3848100"/>
          <p14:tracePt t="12632" x="2857500" y="3835400"/>
          <p14:tracePt t="12648" x="2889250" y="3803650"/>
          <p14:tracePt t="12665" x="2895600" y="3784600"/>
          <p14:tracePt t="12681" x="2901950" y="3784600"/>
          <p14:tracePt t="12698" x="2901950" y="3778250"/>
          <p14:tracePt t="12750" x="2908300" y="3778250"/>
          <p14:tracePt t="12765" x="2914650" y="3790950"/>
          <p14:tracePt t="12782" x="2927350" y="3790950"/>
          <p14:tracePt t="12815" x="2927350" y="3797300"/>
          <p14:tracePt t="13448" x="2901950" y="3790950"/>
          <p14:tracePt t="13464" x="2857500" y="3778250"/>
          <p14:tracePt t="13481" x="2800350" y="3771900"/>
          <p14:tracePt t="13497" x="2743200" y="3771900"/>
          <p14:tracePt t="13514" x="2692400" y="3759200"/>
          <p14:tracePt t="13531" x="2641600" y="3746500"/>
          <p14:tracePt t="13547" x="2559050" y="3708400"/>
          <p14:tracePt t="13564" x="2463800" y="3670300"/>
          <p14:tracePt t="13581" x="2406650" y="3638550"/>
          <p14:tracePt t="13598" x="2374900" y="3613150"/>
          <p14:tracePt t="13614" x="2330450" y="3594100"/>
          <p14:tracePt t="13631" x="2305050" y="3562350"/>
          <p14:tracePt t="13647" x="2286000" y="3536950"/>
          <p14:tracePt t="13664" x="2260600" y="3517900"/>
          <p14:tracePt t="13664" x="2247900" y="3505200"/>
          <p14:tracePt t="13681" x="2216150" y="3492500"/>
          <p14:tracePt t="13697" x="2178050" y="3486150"/>
          <p14:tracePt t="13714" x="2133600" y="3479800"/>
          <p14:tracePt t="13730" x="2095500" y="3467100"/>
          <p14:tracePt t="13747" x="2044700" y="3467100"/>
          <p14:tracePt t="13764" x="2032000" y="3460750"/>
          <p14:tracePt t="13780" x="1993900" y="3454400"/>
          <p14:tracePt t="13797" x="1955800" y="3448050"/>
          <p14:tracePt t="13814" x="1917700" y="3448050"/>
          <p14:tracePt t="13830" x="1860550" y="3448050"/>
          <p14:tracePt t="13848" x="1771650" y="3448050"/>
          <p14:tracePt t="13864" x="1746250" y="3460750"/>
          <p14:tracePt t="13880" x="1682750" y="3479800"/>
          <p14:tracePt t="13897" x="1651000" y="3486150"/>
          <p14:tracePt t="13914" x="1612900" y="3498850"/>
          <p14:tracePt t="13930" x="1587500" y="3505200"/>
          <p14:tracePt t="13947" x="1574800" y="3505200"/>
          <p14:tracePt t="13964" x="1555750" y="3511550"/>
          <p14:tracePt t="13980" x="1524000" y="3530600"/>
          <p14:tracePt t="13997" x="1498600" y="3556000"/>
          <p14:tracePt t="14014" x="1473200" y="3581400"/>
          <p14:tracePt t="14030" x="1441450" y="3606800"/>
          <p14:tracePt t="14047" x="1416050" y="3632200"/>
          <p14:tracePt t="14064" x="1403350" y="3651250"/>
          <p14:tracePt t="14080" x="1371600" y="3683000"/>
          <p14:tracePt t="14097" x="1352550" y="3708400"/>
          <p14:tracePt t="14113" x="1333500" y="3733800"/>
          <p14:tracePt t="14130" x="1301750" y="3759200"/>
          <p14:tracePt t="14147" x="1276350" y="3790950"/>
          <p14:tracePt t="14164" x="1257300" y="3829050"/>
          <p14:tracePt t="14180" x="1238250" y="3867150"/>
          <p14:tracePt t="14197" x="1225550" y="3898900"/>
          <p14:tracePt t="14213" x="1219200" y="3924300"/>
          <p14:tracePt t="14230" x="1219200" y="3943350"/>
          <p14:tracePt t="14247" x="1219200" y="3981450"/>
          <p14:tracePt t="14264" x="1219200" y="4000500"/>
          <p14:tracePt t="14280" x="1219200" y="4025900"/>
          <p14:tracePt t="14297" x="1219200" y="4064000"/>
          <p14:tracePt t="14313" x="1225550" y="4095750"/>
          <p14:tracePt t="14330" x="1238250" y="4146550"/>
          <p14:tracePt t="14347" x="1257300" y="4191000"/>
          <p14:tracePt t="14363" x="1289050" y="4235450"/>
          <p14:tracePt t="14380" x="1308100" y="4267200"/>
          <p14:tracePt t="14397" x="1320800" y="4305300"/>
          <p14:tracePt t="14413" x="1327150" y="4324350"/>
          <p14:tracePt t="14430" x="1333500" y="4330700"/>
          <p14:tracePt t="14447" x="1346200" y="4337050"/>
          <p14:tracePt t="14463" x="1346200" y="4343400"/>
          <p14:tracePt t="14480" x="1358900" y="4343400"/>
          <p14:tracePt t="14497" x="1371600" y="4343400"/>
          <p14:tracePt t="14513" x="1390650" y="4343400"/>
          <p14:tracePt t="14530" x="1409700" y="4343400"/>
          <p14:tracePt t="14547" x="1435100" y="4343400"/>
          <p14:tracePt t="14563" x="1460500" y="4343400"/>
          <p14:tracePt t="14579" x="1492250" y="4349750"/>
          <p14:tracePt t="14596" x="1511300" y="4362450"/>
          <p14:tracePt t="14613" x="1524000" y="4368800"/>
          <p14:tracePt t="14629" x="1543050" y="4375150"/>
          <p14:tracePt t="14646" x="1555750" y="4381500"/>
          <p14:tracePt t="14663" x="1568450" y="4387850"/>
          <p14:tracePt t="14680" x="1574800" y="4387850"/>
          <p14:tracePt t="14697" x="1581150" y="4387850"/>
          <p14:tracePt t="14713" x="1593850" y="4394200"/>
          <p14:tracePt t="14729" x="1600200" y="4394200"/>
          <p14:tracePt t="14746" x="1606550" y="4394200"/>
          <p14:tracePt t="14763" x="1625600" y="4394200"/>
          <p14:tracePt t="14779" x="1644650" y="4394200"/>
          <p14:tracePt t="14796" x="1670050" y="4394200"/>
          <p14:tracePt t="14813" x="1689100" y="4394200"/>
          <p14:tracePt t="14830" x="1708150" y="4394200"/>
          <p14:tracePt t="14830" x="1720850" y="4394200"/>
          <p14:tracePt t="14846" x="1733550" y="4394200"/>
          <p14:tracePt t="14863" x="1771650" y="4394200"/>
          <p14:tracePt t="14879" x="1797050" y="4394200"/>
          <p14:tracePt t="14896" x="1816100" y="4394200"/>
          <p14:tracePt t="14913" x="1841500" y="4387850"/>
          <p14:tracePt t="14930" x="1866900" y="4387850"/>
          <p14:tracePt t="14946" x="1885950" y="4387850"/>
          <p14:tracePt t="14963" x="1898650" y="4387850"/>
          <p14:tracePt t="14979" x="1905000" y="4387850"/>
          <p14:tracePt t="15029" x="1911350" y="4381500"/>
          <p14:tracePt t="15046" x="1936750" y="4368800"/>
          <p14:tracePt t="15063" x="1981200" y="4343400"/>
          <p14:tracePt t="15079" x="2025650" y="4305300"/>
          <p14:tracePt t="15096" x="2089150" y="4248150"/>
          <p14:tracePt t="15112" x="2152650" y="4184650"/>
          <p14:tracePt t="15129" x="2178050" y="4152900"/>
          <p14:tracePt t="15146" x="2203450" y="4127500"/>
          <p14:tracePt t="15163" x="2222500" y="4102100"/>
          <p14:tracePt t="15179" x="2254250" y="4057650"/>
          <p14:tracePt t="15196" x="2279650" y="4013200"/>
          <p14:tracePt t="15212" x="2324100" y="3930650"/>
          <p14:tracePt t="15229" x="2355850" y="3892550"/>
          <p14:tracePt t="15246" x="2381250" y="3854450"/>
          <p14:tracePt t="15263" x="2406650" y="3829050"/>
          <p14:tracePt t="15279" x="2438400" y="3816350"/>
          <p14:tracePt t="15296" x="2463800" y="3803650"/>
          <p14:tracePt t="15298" x="2476500" y="3803650"/>
          <p14:tracePt t="15329" x="2489200" y="3803650"/>
          <p14:tracePt t="15346" x="2501900" y="3803650"/>
          <p14:tracePt t="15362" x="2520950" y="3790950"/>
          <p14:tracePt t="15379" x="2540000" y="3778250"/>
          <p14:tracePt t="15396" x="2571750" y="3759200"/>
          <p14:tracePt t="15412" x="2597150" y="3746500"/>
          <p14:tracePt t="15429" x="2622550" y="3733800"/>
          <p14:tracePt t="15445" x="2628900" y="3727450"/>
          <p14:tracePt t="15462" x="2635250" y="3727450"/>
          <p14:tracePt t="15513" x="2647950" y="3733800"/>
          <p14:tracePt t="15529" x="2686050" y="3765550"/>
          <p14:tracePt t="15546" x="2705100" y="3771900"/>
          <p14:tracePt t="15562" x="2730500" y="3778250"/>
          <p14:tracePt t="15579" x="2743200" y="3778250"/>
          <p14:tracePt t="15596" x="2768600" y="3778250"/>
          <p14:tracePt t="15612" x="2806700" y="3759200"/>
          <p14:tracePt t="15629" x="2870200" y="3746500"/>
          <p14:tracePt t="15646" x="2940050" y="3733800"/>
          <p14:tracePt t="15662" x="3003550" y="3714750"/>
          <p14:tracePt t="15679" x="3028950" y="3714750"/>
          <p14:tracePt t="15696" x="3048000" y="3708400"/>
          <p14:tracePt t="15712" x="3060700" y="3708400"/>
          <p14:tracePt t="15729" x="3067050" y="3702050"/>
          <p14:tracePt t="15746" x="3079750" y="3689350"/>
          <p14:tracePt t="15762" x="3111500" y="3663950"/>
          <p14:tracePt t="15778" x="3136900" y="3632200"/>
          <p14:tracePt t="15796" x="3162300" y="3606800"/>
          <p14:tracePt t="15797" x="3168650" y="3594100"/>
          <p14:tracePt t="15812" x="3175000" y="3587750"/>
          <p14:tracePt t="15829" x="3187700" y="3575050"/>
          <p14:tracePt t="15881" x="3194050" y="3575050"/>
          <p14:tracePt t="15895" x="3194050" y="3568700"/>
          <p14:tracePt t="15933" x="3194050" y="3562350"/>
          <p14:tracePt t="15962" x="3194050" y="3556000"/>
          <p14:tracePt t="15978" x="3200400" y="3556000"/>
          <p14:tracePt t="16121" x="3200400" y="3549650"/>
          <p14:tracePt t="16322" x="3200400" y="3543300"/>
          <p14:tracePt t="16389" x="3206750" y="3536950"/>
          <p14:tracePt t="16394" x="3219450" y="3524250"/>
          <p14:tracePt t="16411" x="3232150" y="3511550"/>
          <p14:tracePt t="16428" x="3238500" y="3498850"/>
          <p14:tracePt t="16445" x="3251200" y="3492500"/>
          <p14:tracePt t="16461" x="3270250" y="3473450"/>
          <p14:tracePt t="16478" x="3282950" y="3460750"/>
          <p14:tracePt t="16494" x="3289300" y="3454400"/>
          <p14:tracePt t="16663" x="3289300" y="3448050"/>
          <p14:tracePt t="16728" x="3295650" y="3448050"/>
          <p14:tracePt t="16945" x="3295650" y="3454400"/>
          <p14:tracePt t="16978" x="3295650" y="3460750"/>
          <p14:tracePt t="17044" x="3302000" y="3460750"/>
          <p14:tracePt t="17078" x="3308350" y="3460750"/>
          <p14:tracePt t="17369" x="3308350" y="3467100"/>
          <p14:tracePt t="17570" x="3302000" y="3467100"/>
          <p14:tracePt t="17580" x="3302000" y="3460750"/>
          <p14:tracePt t="17593" x="3276600" y="3435350"/>
          <p14:tracePt t="17610" x="3251200" y="3384550"/>
          <p14:tracePt t="17627" x="3206750" y="3270250"/>
          <p14:tracePt t="17643" x="3155950" y="3162300"/>
          <p14:tracePt t="17660" x="3111500" y="3041650"/>
          <p14:tracePt t="17677" x="3041650" y="2889250"/>
          <p14:tracePt t="17694" x="2895600" y="2584450"/>
          <p14:tracePt t="17710" x="2679700" y="2159000"/>
          <p14:tracePt t="17727" x="2609850" y="2000250"/>
          <p14:tracePt t="17744" x="2559050" y="1885950"/>
          <p14:tracePt t="17760" x="2540000" y="1854200"/>
          <p14:tracePt t="17777" x="2527300" y="1835150"/>
          <p14:tracePt t="17794" x="2520950" y="1828800"/>
          <p14:tracePt t="17843" x="2501900" y="1835150"/>
          <p14:tracePt t="17860" x="2393950" y="1873250"/>
          <p14:tracePt t="17877" x="2165350" y="1930400"/>
          <p14:tracePt t="17894" x="1962150" y="1968500"/>
          <p14:tracePt t="17910" x="1752600" y="2025650"/>
          <p14:tracePt t="17927" x="1593850" y="2095500"/>
          <p14:tracePt t="17943" x="1441450" y="2197100"/>
          <p14:tracePt t="17943" x="1371600" y="2254250"/>
          <p14:tracePt t="17960" x="1250950" y="2374900"/>
          <p14:tracePt t="17977" x="1117600" y="2527300"/>
          <p14:tracePt t="17994" x="990600" y="2692400"/>
          <p14:tracePt t="18010" x="914400" y="2863850"/>
          <p14:tracePt t="18027" x="857250" y="3086100"/>
          <p14:tracePt t="18043" x="850900" y="3397250"/>
          <p14:tracePt t="18060" x="869950" y="3473450"/>
          <p14:tracePt t="18076" x="939800" y="3663950"/>
          <p14:tracePt t="18093" x="1009650" y="3752850"/>
          <p14:tracePt t="18109" x="1117600" y="3829050"/>
          <p14:tracePt t="18127" x="1231900" y="3917950"/>
          <p14:tracePt t="18143" x="1346200" y="3994150"/>
          <p14:tracePt t="18159" x="1511300" y="4070350"/>
          <p14:tracePt t="18176" x="1612900" y="4102100"/>
          <p14:tracePt t="18193" x="1720850" y="4121150"/>
          <p14:tracePt t="18209" x="1822450" y="4121150"/>
          <p14:tracePt t="18227" x="1898650" y="4121150"/>
          <p14:tracePt t="18244" x="1949450" y="4121150"/>
          <p14:tracePt t="18259" x="1987550" y="4121150"/>
          <p14:tracePt t="18276" x="2032000" y="4102100"/>
          <p14:tracePt t="18293" x="2057400" y="4089400"/>
          <p14:tracePt t="18309" x="2070100" y="4076700"/>
          <p14:tracePt t="18326" x="2095500" y="4064000"/>
          <p14:tracePt t="18343" x="2114550" y="4044950"/>
          <p14:tracePt t="18360" x="2127250" y="4032250"/>
          <p14:tracePt t="18377" x="2133600" y="4019550"/>
          <p14:tracePt t="18393" x="2133600" y="4013200"/>
          <p14:tracePt t="18410" x="2133600" y="4006850"/>
          <p14:tracePt t="18426" x="2133600" y="3981450"/>
          <p14:tracePt t="18443" x="2133600" y="3956050"/>
          <p14:tracePt t="18459" x="2133600" y="3930650"/>
          <p14:tracePt t="18476" x="2133600" y="3911600"/>
          <p14:tracePt t="18493" x="2133600" y="3886200"/>
          <p14:tracePt t="18510" x="2133600" y="3860800"/>
          <p14:tracePt t="18526" x="2133600" y="3841750"/>
          <p14:tracePt t="18543" x="2133600" y="3810000"/>
          <p14:tracePt t="18559" x="2133600" y="3790950"/>
          <p14:tracePt t="18576" x="2127250" y="3784600"/>
          <p14:tracePt t="18593" x="2120900" y="3765550"/>
          <p14:tracePt t="18609" x="2120900" y="3746500"/>
          <p14:tracePt t="18626" x="2120900" y="3733800"/>
          <p14:tracePt t="18643" x="2120900" y="3727450"/>
          <p14:tracePt t="18659" x="2114550" y="3714750"/>
          <p14:tracePt t="18676" x="2108200" y="3702050"/>
          <p14:tracePt t="18692" x="2101850" y="3689350"/>
          <p14:tracePt t="18709" x="2095500" y="3676650"/>
          <p14:tracePt t="18726" x="2089150" y="3670300"/>
          <p14:tracePt t="18742" x="2082800" y="3663950"/>
          <p14:tracePt t="18759" x="2082800" y="3657600"/>
          <p14:tracePt t="18776" x="2070100" y="3644900"/>
          <p14:tracePt t="18793" x="2051050" y="3625850"/>
          <p14:tracePt t="18809" x="2044700" y="3600450"/>
          <p14:tracePt t="18826" x="2032000" y="3587750"/>
          <p14:tracePt t="18843" x="2025650" y="3587750"/>
          <p14:tracePt t="18860" x="2025650" y="3581400"/>
          <p14:tracePt t="18945" x="2019300" y="3581400"/>
          <p14:tracePt t="18959" x="2012950" y="3575050"/>
          <p14:tracePt t="18976" x="1993900" y="3568700"/>
          <p14:tracePt t="18992" x="1974850" y="3562350"/>
          <p14:tracePt t="19009" x="1968500" y="3562350"/>
          <p14:tracePt t="19025" x="1955800" y="3562350"/>
          <p14:tracePt t="19042" x="1949450" y="3562350"/>
          <p14:tracePt t="19059" x="1943100" y="3562350"/>
          <p14:tracePt t="19076" x="1936750" y="3562350"/>
          <p14:tracePt t="19076" x="1930400" y="3562350"/>
          <p14:tracePt t="19109" x="1905000" y="3562350"/>
          <p14:tracePt t="19125" x="1879600" y="3556000"/>
          <p14:tracePt t="19142" x="1854200" y="3549650"/>
          <p14:tracePt t="19159" x="1828800" y="3549650"/>
          <p14:tracePt t="19176" x="1797050" y="3562350"/>
          <p14:tracePt t="19192" x="1727200" y="3606800"/>
          <p14:tracePt t="19209" x="1644650" y="3651250"/>
          <p14:tracePt t="19226" x="1530350" y="3695700"/>
          <p14:tracePt t="19242" x="1428750" y="3771900"/>
          <p14:tracePt t="19259" x="1339850" y="3841750"/>
          <p14:tracePt t="19276" x="1219200" y="3943350"/>
          <p14:tracePt t="19292" x="1104900" y="4051300"/>
          <p14:tracePt t="19293" x="1041400" y="4108450"/>
          <p14:tracePt t="19309" x="927100" y="4229100"/>
          <p14:tracePt t="19325" x="806450" y="4343400"/>
          <p14:tracePt t="19342" x="698500" y="4464050"/>
          <p14:tracePt t="19358" x="603250" y="4578350"/>
          <p14:tracePt t="19375" x="482600" y="4699000"/>
          <p14:tracePt t="19392" x="361950" y="4813300"/>
          <p14:tracePt t="19409" x="260350" y="4984750"/>
          <p14:tracePt t="19425" x="222250" y="5073650"/>
          <p14:tracePt t="19442" x="209550" y="5168900"/>
          <p14:tracePt t="19459" x="184150" y="5264150"/>
          <p14:tracePt t="19475" x="146050" y="5359400"/>
          <p14:tracePt t="19492" x="139700" y="5429250"/>
          <p14:tracePt t="19508" x="120650" y="5524500"/>
          <p14:tracePt t="19525" x="120650" y="5562600"/>
          <p14:tracePt t="19542" x="114300" y="5594350"/>
          <p14:tracePt t="19559" x="114300" y="5626100"/>
          <p14:tracePt t="19575" x="114300" y="5664200"/>
          <p14:tracePt t="19591" x="127000" y="5689600"/>
          <p14:tracePt t="19609" x="146050" y="5727700"/>
          <p14:tracePt t="19625" x="165100" y="5842000"/>
          <p14:tracePt t="19642" x="177800" y="5911850"/>
          <p14:tracePt t="19658" x="184150" y="5943600"/>
          <p14:tracePt t="19675" x="190500" y="5975350"/>
          <p14:tracePt t="19691" x="209550" y="6000750"/>
          <p14:tracePt t="19709" x="215900" y="6026150"/>
          <p14:tracePt t="19725" x="222250" y="6051550"/>
          <p14:tracePt t="19742" x="228600" y="6096000"/>
          <p14:tracePt t="19758" x="234950" y="6134100"/>
          <p14:tracePt t="19775" x="254000" y="6172200"/>
          <p14:tracePt t="19791" x="279400" y="6216650"/>
          <p14:tracePt t="19793" x="292100" y="6229350"/>
          <p14:tracePt t="19809" x="292100" y="6242050"/>
          <p14:tracePt t="19825" x="323850" y="6280150"/>
          <p14:tracePt t="19841" x="330200" y="6292850"/>
          <p14:tracePt t="19858" x="368300" y="6337300"/>
          <p14:tracePt t="19875" x="393700" y="6356350"/>
          <p14:tracePt t="19892" x="406400" y="6369050"/>
          <p14:tracePt t="19908" x="431800" y="6369050"/>
          <p14:tracePt t="19925" x="520700" y="6343650"/>
          <p14:tracePt t="19941" x="565150" y="6324600"/>
          <p14:tracePt t="19958" x="673100" y="6280150"/>
          <p14:tracePt t="19974" x="704850" y="6248400"/>
          <p14:tracePt t="19991" x="742950" y="6210300"/>
          <p14:tracePt t="20008" x="774700" y="6134100"/>
          <p14:tracePt t="20024" x="793750" y="6026150"/>
          <p14:tracePt t="20041" x="800100" y="5899150"/>
          <p14:tracePt t="20058" x="787400" y="5765800"/>
          <p14:tracePt t="20075" x="742950" y="5626100"/>
          <p14:tracePt t="20091" x="717550" y="5594350"/>
          <p14:tracePt t="20108" x="704850" y="5568950"/>
          <p14:tracePt t="20124" x="679450" y="5568950"/>
          <p14:tracePt t="20141" x="647700" y="5568950"/>
          <p14:tracePt t="20158" x="558800" y="5613400"/>
          <p14:tracePt t="20175" x="482600" y="5746750"/>
          <p14:tracePt t="20191" x="444500" y="5854700"/>
          <p14:tracePt t="20208" x="419100" y="5949950"/>
          <p14:tracePt t="20224" x="406400" y="6045200"/>
          <p14:tracePt t="20241" x="412750" y="6070600"/>
          <p14:tracePt t="20258" x="425450" y="6096000"/>
          <p14:tracePt t="20258" x="438150" y="6102350"/>
          <p14:tracePt t="20274" x="457200" y="6102350"/>
          <p14:tracePt t="20291" x="482600" y="6102350"/>
          <p14:tracePt t="20308" x="527050" y="6070600"/>
          <p14:tracePt t="20325" x="571500" y="6045200"/>
          <p14:tracePt t="20341" x="603250" y="6007100"/>
          <p14:tracePt t="20358" x="635000" y="5975350"/>
          <p14:tracePt t="20374" x="647700" y="5918200"/>
          <p14:tracePt t="20391" x="647700" y="5892800"/>
          <p14:tracePt t="20408" x="641350" y="5886450"/>
          <p14:tracePt t="20424" x="628650" y="5880100"/>
          <p14:tracePt t="20441" x="577850" y="5880100"/>
          <p14:tracePt t="20458" x="495300" y="5899150"/>
          <p14:tracePt t="20474" x="419100" y="5937250"/>
          <p14:tracePt t="20491" x="368300" y="6013450"/>
          <p14:tracePt t="20508" x="361950" y="6057900"/>
          <p14:tracePt t="20524" x="361950" y="6089650"/>
          <p14:tracePt t="20541" x="381000" y="6115050"/>
          <p14:tracePt t="20557" x="400050" y="6121400"/>
          <p14:tracePt t="20574" x="431800" y="6127750"/>
          <p14:tracePt t="20591" x="577850" y="6089650"/>
          <p14:tracePt t="20607" x="641350" y="6057900"/>
          <p14:tracePt t="20624" x="673100" y="6032500"/>
          <p14:tracePt t="20641" x="692150" y="6013450"/>
          <p14:tracePt t="20657" x="704850" y="5994400"/>
          <p14:tracePt t="20674" x="711200" y="5969000"/>
          <p14:tracePt t="20690" x="723900" y="5937250"/>
          <p14:tracePt t="20707" x="723900" y="5892800"/>
          <p14:tracePt t="20724" x="723900" y="5873750"/>
          <p14:tracePt t="20741" x="723900" y="5861050"/>
          <p14:tracePt t="20757" x="717550" y="5842000"/>
          <p14:tracePt t="20774" x="711200" y="5829300"/>
          <p14:tracePt t="20791" x="698500" y="5816600"/>
          <p14:tracePt t="20807" x="698500" y="5810250"/>
          <p14:tracePt t="20881" x="704850" y="5816600"/>
          <p14:tracePt t="20891" x="711200" y="5829300"/>
          <p14:tracePt t="20907" x="730250" y="5842000"/>
          <p14:tracePt t="20924" x="742950" y="5861050"/>
          <p14:tracePt t="20940" x="755650" y="5873750"/>
          <p14:tracePt t="20957" x="781050" y="5886450"/>
          <p14:tracePt t="20974" x="806450" y="5886450"/>
          <p14:tracePt t="20990" x="844550" y="5886450"/>
          <p14:tracePt t="21007" x="863600" y="5886450"/>
          <p14:tracePt t="21023" x="869950" y="5886450"/>
          <p14:tracePt t="21040" x="869950" y="5873750"/>
          <p14:tracePt t="21057" x="908050" y="5835650"/>
          <p14:tracePt t="21074" x="920750" y="5822950"/>
          <p14:tracePt t="21090" x="933450" y="5784850"/>
          <p14:tracePt t="21107" x="933450" y="5759450"/>
          <p14:tracePt t="21123" x="927100" y="5734050"/>
          <p14:tracePt t="21140" x="914400" y="5721350"/>
          <p14:tracePt t="21157" x="908050" y="5715000"/>
          <p14:tracePt t="21190" x="895350" y="5715000"/>
          <p14:tracePt t="21206" x="850900" y="5740400"/>
          <p14:tracePt t="21223" x="800100" y="5765800"/>
          <p14:tracePt t="21240" x="736600" y="5797550"/>
          <p14:tracePt t="21257" x="698500" y="5829300"/>
          <p14:tracePt t="21273" x="673100" y="5854700"/>
          <p14:tracePt t="21290" x="647700" y="5892800"/>
          <p14:tracePt t="21306" x="647700" y="5918200"/>
          <p14:tracePt t="21323" x="647700" y="5943600"/>
          <p14:tracePt t="21340" x="666750" y="5969000"/>
          <p14:tracePt t="21357" x="685800" y="5994400"/>
          <p14:tracePt t="21374" x="711200" y="6026150"/>
          <p14:tracePt t="21390" x="742950" y="6051550"/>
          <p14:tracePt t="21407" x="781050" y="6083300"/>
          <p14:tracePt t="21423" x="806450" y="6089650"/>
          <p14:tracePt t="21440" x="831850" y="6089650"/>
          <p14:tracePt t="21457" x="857250" y="6064250"/>
          <p14:tracePt t="21473" x="882650" y="6026150"/>
          <p14:tracePt t="21490" x="914400" y="5988050"/>
          <p14:tracePt t="21507" x="933450" y="5899150"/>
          <p14:tracePt t="21523" x="914400" y="5791200"/>
          <p14:tracePt t="21540" x="889000" y="5740400"/>
          <p14:tracePt t="21556" x="857250" y="5721350"/>
          <p14:tracePt t="21573" x="844550" y="5721350"/>
          <p14:tracePt t="21590" x="819150" y="5721350"/>
          <p14:tracePt t="21606" x="793750" y="5753100"/>
          <p14:tracePt t="21623" x="787400" y="5778500"/>
          <p14:tracePt t="21639" x="787400" y="5803900"/>
          <p14:tracePt t="21656" x="787400" y="5822950"/>
          <p14:tracePt t="21673" x="787400" y="5829300"/>
          <p14:tracePt t="21690" x="793750" y="5835650"/>
          <p14:tracePt t="21706" x="819150" y="5835650"/>
          <p14:tracePt t="21723" x="844550" y="5835650"/>
          <p14:tracePt t="21740" x="863600" y="5835650"/>
          <p14:tracePt t="21756" x="863600" y="5829300"/>
          <p14:tracePt t="21823" x="857250" y="5829300"/>
          <p14:tracePt t="22109" x="850900" y="5829300"/>
          <p14:tracePt t="22156" x="844550" y="5822950"/>
          <p14:tracePt t="22173" x="831850" y="5803900"/>
          <p14:tracePt t="22189" x="812800" y="5772150"/>
          <p14:tracePt t="22206" x="787400" y="5746750"/>
          <p14:tracePt t="22223" x="762000" y="5721350"/>
          <p14:tracePt t="22240" x="742950" y="5708650"/>
          <p14:tracePt t="22256" x="704850" y="5702300"/>
          <p14:tracePt t="22273" x="685800" y="5695950"/>
          <p14:tracePt t="22290" x="679450" y="5689600"/>
          <p14:tracePt t="22306" x="673100" y="5683250"/>
          <p14:tracePt t="22322" x="660400" y="5651500"/>
          <p14:tracePt t="22339" x="641350" y="5588000"/>
          <p14:tracePt t="22356" x="603250" y="5492750"/>
          <p14:tracePt t="22372" x="565150" y="5346700"/>
          <p14:tracePt t="22389" x="527050" y="5175250"/>
          <p14:tracePt t="22405" x="463550" y="4902200"/>
          <p14:tracePt t="22422" x="425450" y="4730750"/>
          <p14:tracePt t="22439" x="393700" y="4591050"/>
          <p14:tracePt t="22455" x="387350" y="4470400"/>
          <p14:tracePt t="22472" x="368300" y="4362450"/>
          <p14:tracePt t="22489" x="368300" y="4286250"/>
          <p14:tracePt t="22505" x="368300" y="4260850"/>
          <p14:tracePt t="22522" x="374650" y="4222750"/>
          <p14:tracePt t="22539" x="381000" y="4197350"/>
          <p14:tracePt t="22556" x="393700" y="4152900"/>
          <p14:tracePt t="22572" x="425450" y="4095750"/>
          <p14:tracePt t="22589" x="444500" y="4025900"/>
          <p14:tracePt t="22605" x="457200" y="3981450"/>
          <p14:tracePt t="22622" x="476250" y="3937000"/>
          <p14:tracePt t="22639" x="488950" y="3905250"/>
          <p14:tracePt t="22655" x="508000" y="3879850"/>
          <p14:tracePt t="22672" x="520700" y="3860800"/>
          <p14:tracePt t="22689" x="520700" y="3854450"/>
          <p14:tracePt t="22705" x="527050" y="3848100"/>
          <p14:tracePt t="22722" x="533400" y="3835400"/>
          <p14:tracePt t="22739" x="546100" y="3816350"/>
          <p14:tracePt t="22756" x="558800" y="3810000"/>
          <p14:tracePt t="22772" x="571500" y="3797300"/>
          <p14:tracePt t="22789" x="584200" y="3790950"/>
          <p14:tracePt t="22805" x="584200" y="3784600"/>
          <p14:tracePt t="22822" x="590550" y="3784600"/>
          <p14:tracePt t="22905" x="552450" y="3841750"/>
          <p14:tracePt t="22922" x="520700" y="3924300"/>
          <p14:tracePt t="22939" x="469900" y="4070350"/>
          <p14:tracePt t="22955" x="381000" y="4279900"/>
          <p14:tracePt t="22972" x="209550" y="4610100"/>
          <p14:tracePt t="23471" x="603250" y="6216650"/>
          <p14:tracePt t="23488" x="641350" y="6083300"/>
          <p14:tracePt t="23505" x="673100" y="5981700"/>
          <p14:tracePt t="23521" x="704850" y="5949950"/>
          <p14:tracePt t="23538" x="711200" y="5924550"/>
          <p14:tracePt t="23555" x="723900" y="5905500"/>
          <p14:tracePt t="23571" x="736600" y="5880100"/>
          <p14:tracePt t="23588" x="749300" y="5867400"/>
          <p14:tracePt t="23605" x="768350" y="5829300"/>
          <p14:tracePt t="23621" x="787400" y="5803900"/>
          <p14:tracePt t="23638" x="800100" y="5778500"/>
          <p14:tracePt t="23655" x="800100" y="5772150"/>
          <p14:tracePt t="23749" x="787400" y="5784850"/>
          <p14:tracePt t="23754" x="774700" y="5803900"/>
          <p14:tracePt t="23771" x="742950" y="5842000"/>
          <p14:tracePt t="23788" x="717550" y="5867400"/>
          <p14:tracePt t="23805" x="698500" y="5892800"/>
          <p14:tracePt t="23821" x="698500" y="5911850"/>
          <p14:tracePt t="23838" x="698500" y="5918200"/>
          <p14:tracePt t="23855" x="698500" y="5924550"/>
          <p14:tracePt t="23871" x="711200" y="5924550"/>
          <p14:tracePt t="23888" x="723900" y="5924550"/>
          <p14:tracePt t="23905" x="749300" y="5924550"/>
          <p14:tracePt t="23921" x="787400" y="5892800"/>
          <p14:tracePt t="23937" x="806450" y="5873750"/>
          <p14:tracePt t="23954" x="812800" y="5854700"/>
          <p14:tracePt t="23971" x="812800" y="5848350"/>
          <p14:tracePt t="23988" x="806450" y="5848350"/>
          <p14:tracePt t="24004" x="781050" y="5861050"/>
          <p14:tracePt t="24021" x="742950" y="5905500"/>
          <p14:tracePt t="24037" x="692150" y="5962650"/>
          <p14:tracePt t="24054" x="679450" y="5981700"/>
          <p14:tracePt t="24071" x="679450" y="5988050"/>
          <p14:tracePt t="24104" x="711200" y="5975350"/>
          <p14:tracePt t="24121" x="755650" y="5943600"/>
          <p14:tracePt t="24137" x="781050" y="5918200"/>
          <p14:tracePt t="24154" x="800100" y="5892800"/>
          <p14:tracePt t="24171" x="812800" y="5873750"/>
          <p14:tracePt t="24204" x="812800" y="5867400"/>
          <p14:tracePt t="24237" x="800100" y="5880100"/>
          <p14:tracePt t="24254" x="781050" y="5899150"/>
          <p14:tracePt t="24271" x="762000" y="5911850"/>
          <p14:tracePt t="24337" x="762000" y="5905500"/>
          <p14:tracePt t="24482" x="755650" y="5905500"/>
          <p14:tracePt t="24599" x="755650" y="5899150"/>
          <p14:tracePt t="24637" x="749300" y="5899150"/>
          <p14:tracePt t="24737" x="736600" y="5899150"/>
          <p14:tracePt t="24753" x="711200" y="5899150"/>
          <p14:tracePt t="24770" x="685800" y="5892800"/>
          <p14:tracePt t="24853" x="679450" y="5892800"/>
          <p14:tracePt t="24870" x="673100" y="5892800"/>
          <p14:tracePt t="24887" x="666750" y="5892800"/>
          <p14:tracePt t="24923" x="666750" y="5886450"/>
          <p14:tracePt t="24954" x="660400" y="5880100"/>
          <p14:tracePt t="24970" x="654050" y="5880100"/>
          <p14:tracePt t="25051" x="654050" y="5873750"/>
          <p14:tracePt t="25077" x="654050" y="5867400"/>
          <p14:tracePt t="25201" x="654050" y="5861050"/>
          <p14:tracePt t="25287" x="654050" y="5854700"/>
          <p14:tracePt t="25304" x="660400" y="5854700"/>
          <p14:tracePt t="25320" x="666750" y="5854700"/>
          <p14:tracePt t="25419" x="673100" y="5848350"/>
          <p14:tracePt t="25463" x="679450" y="5842000"/>
          <p14:tracePt t="25486" x="685800" y="5829300"/>
          <p14:tracePt t="25503" x="698500" y="5822950"/>
          <p14:tracePt t="25520" x="711200" y="5822950"/>
          <p14:tracePt t="25536" x="717550" y="5816600"/>
          <p14:tracePt t="36327" x="679450" y="5835650"/>
          <p14:tracePt t="36342" x="609600" y="5861050"/>
          <p14:tracePt t="36359" x="584200" y="5886450"/>
          <p14:tracePt t="36376" x="558800" y="5905500"/>
          <p14:tracePt t="36392" x="520700" y="5930900"/>
          <p14:tracePt t="36409" x="495300" y="5975350"/>
          <p14:tracePt t="36426" x="450850" y="6076950"/>
          <p14:tracePt t="36443" x="438150" y="6121400"/>
          <p14:tracePt t="36459" x="431800" y="6159500"/>
          <p14:tracePt t="36476" x="419100" y="6216650"/>
          <p14:tracePt t="36492" x="412750" y="6286500"/>
          <p14:tracePt t="36509" x="400050" y="6369050"/>
          <p14:tracePt t="36526" x="387350" y="6400800"/>
          <p14:tracePt t="36543" x="381000" y="6419850"/>
          <p14:tracePt t="36609" x="387350" y="6419850"/>
          <p14:tracePt t="36626" x="387350" y="6413500"/>
          <p14:tracePt t="36659" x="406400" y="6413500"/>
          <p14:tracePt t="36675" x="412750" y="6407150"/>
          <p14:tracePt t="36692" x="425450" y="6400800"/>
          <p14:tracePt t="36709" x="431800" y="6388100"/>
          <p14:tracePt t="36726" x="438150" y="6381750"/>
          <p14:tracePt t="36743" x="444500" y="6369050"/>
          <p14:tracePt t="36759" x="450850" y="6362700"/>
          <p14:tracePt t="36776" x="463550" y="6350000"/>
          <p14:tracePt t="36792" x="469900" y="6330950"/>
          <p14:tracePt t="36809" x="482600" y="6324600"/>
          <p14:tracePt t="36876" x="488950" y="6324600"/>
          <p14:tracePt t="36908" x="495300" y="6318250"/>
          <p14:tracePt t="36926" x="514350" y="6299200"/>
          <p14:tracePt t="36942" x="527050" y="6273800"/>
          <p14:tracePt t="36959" x="552450" y="6248400"/>
          <p14:tracePt t="36976" x="558800" y="6242050"/>
          <p14:tracePt t="36992" x="565150" y="6229350"/>
          <p14:tracePt t="37008" x="571500" y="6229350"/>
          <p14:tracePt t="37059" x="571500" y="6216650"/>
          <p14:tracePt t="37075" x="577850" y="6203950"/>
          <p14:tracePt t="37092" x="590550" y="6178550"/>
          <p14:tracePt t="37092" x="590550" y="6165850"/>
          <p14:tracePt t="37108" x="603250" y="6121400"/>
          <p14:tracePt t="37126" x="615950" y="6096000"/>
          <p14:tracePt t="37142" x="622300" y="6064250"/>
          <p14:tracePt t="37159" x="628650" y="6038850"/>
          <p14:tracePt t="37175" x="635000" y="6013450"/>
          <p14:tracePt t="37192" x="635000" y="5994400"/>
          <p14:tracePt t="37208" x="641350" y="5981700"/>
          <p14:tracePt t="37225" x="641350" y="5962650"/>
          <p14:tracePt t="37242" x="647700" y="5943600"/>
          <p14:tracePt t="37259" x="647700" y="5930900"/>
          <p14:tracePt t="37275" x="660400" y="5892800"/>
          <p14:tracePt t="37292" x="666750" y="5880100"/>
          <p14:tracePt t="37308" x="698500" y="5842000"/>
          <p14:tracePt t="37325" x="704850" y="5816600"/>
          <p14:tracePt t="37342" x="717550" y="5784850"/>
          <p14:tracePt t="37359" x="730250" y="5772150"/>
          <p14:tracePt t="37375" x="730250" y="5765800"/>
          <p14:tracePt t="37425" x="730250" y="5759450"/>
          <p14:tracePt t="37549" x="730250" y="5772150"/>
          <p14:tracePt t="37558" x="736600" y="5784850"/>
          <p14:tracePt t="37575" x="742950" y="5797550"/>
          <p14:tracePt t="37591" x="749300" y="5829300"/>
          <p14:tracePt t="37608" x="749300" y="5854700"/>
          <p14:tracePt t="37625" x="749300" y="5899150"/>
          <p14:tracePt t="37641" x="749300" y="5943600"/>
          <p14:tracePt t="37658" x="749300" y="5969000"/>
          <p14:tracePt t="37675" x="749300" y="5988050"/>
          <p14:tracePt t="37691" x="742950" y="6013450"/>
          <p14:tracePt t="37708" x="723900" y="6057900"/>
          <p14:tracePt t="37725" x="679450" y="6146800"/>
          <p14:tracePt t="37741" x="647700" y="6223000"/>
          <p14:tracePt t="37758" x="622300" y="6299200"/>
          <p14:tracePt t="37775" x="590550" y="6350000"/>
          <p14:tracePt t="37791" x="565150" y="6381750"/>
          <p14:tracePt t="37808" x="533400" y="6419850"/>
          <p14:tracePt t="37825" x="508000" y="6445250"/>
          <p14:tracePt t="37841" x="476250" y="6489700"/>
          <p14:tracePt t="38174" x="571500" y="6470650"/>
          <p14:tracePt t="38191" x="584200" y="6457950"/>
          <p14:tracePt t="38296" x="590550" y="6451600"/>
          <p14:tracePt t="38324" x="603250" y="6445250"/>
          <p14:tracePt t="38341" x="628650" y="6407150"/>
          <p14:tracePt t="38357" x="654050" y="6362700"/>
          <p14:tracePt t="38374" x="679450" y="6280150"/>
          <p14:tracePt t="38391" x="698500" y="6172200"/>
          <p14:tracePt t="38408" x="717550" y="6070600"/>
          <p14:tracePt t="38424" x="717550" y="5988050"/>
          <p14:tracePt t="38424" x="717550" y="5956300"/>
          <p14:tracePt t="38440" x="717550" y="5937250"/>
          <p14:tracePt t="38457" x="717550" y="5918200"/>
          <p14:tracePt t="38474" x="717550" y="5911850"/>
          <p14:tracePt t="38511" x="717550" y="5905500"/>
          <p14:tracePt t="38540" x="717550" y="5892800"/>
          <p14:tracePt t="38557" x="717550" y="5880100"/>
          <p14:tracePt t="38574" x="717550" y="5873750"/>
          <p14:tracePt t="38591" x="711200" y="5873750"/>
          <p14:tracePt t="38607" x="698500" y="5873750"/>
          <p14:tracePt t="38624" x="679450" y="5880100"/>
          <p14:tracePt t="38640" x="660400" y="5905500"/>
          <p14:tracePt t="38657" x="647700" y="5937250"/>
          <p14:tracePt t="38674" x="647700" y="5975350"/>
          <p14:tracePt t="38690" x="666750" y="6032500"/>
          <p14:tracePt t="38707" x="685800" y="6057900"/>
          <p14:tracePt t="38724" x="698500" y="6076950"/>
          <p14:tracePt t="38740" x="711200" y="6096000"/>
          <p14:tracePt t="38757" x="730250" y="6121400"/>
          <p14:tracePt t="38774" x="755650" y="6134100"/>
          <p14:tracePt t="38790" x="781050" y="6134100"/>
          <p14:tracePt t="38807" x="812800" y="6134100"/>
          <p14:tracePt t="38824" x="838200" y="6115050"/>
          <p14:tracePt t="38840" x="863600" y="6089650"/>
          <p14:tracePt t="38857" x="876300" y="6064250"/>
          <p14:tracePt t="38874" x="901700" y="6019800"/>
          <p14:tracePt t="38890" x="908050" y="5975350"/>
          <p14:tracePt t="38907" x="914400" y="5930900"/>
          <p14:tracePt t="38924" x="895350" y="5873750"/>
          <p14:tracePt t="38940" x="876300" y="5854700"/>
          <p14:tracePt t="38957" x="850900" y="5848350"/>
          <p14:tracePt t="38974" x="825500" y="5848350"/>
          <p14:tracePt t="38990" x="806450" y="5854700"/>
          <p14:tracePt t="39008" x="781050" y="5886450"/>
          <p14:tracePt t="39023" x="768350" y="5899150"/>
          <p14:tracePt t="39040" x="755650" y="5937250"/>
          <p14:tracePt t="39056" x="742950" y="5956300"/>
          <p14:tracePt t="39074" x="742950" y="5962650"/>
          <p14:tracePt t="39090" x="742950" y="5969000"/>
          <p14:tracePt t="39145" x="749300" y="5962650"/>
          <p14:tracePt t="39156" x="755650" y="5956300"/>
          <p14:tracePt t="39174" x="755650" y="5949950"/>
          <p14:tracePt t="39240" x="800100" y="5949950"/>
          <p14:tracePt t="39256" x="825500" y="5937250"/>
          <p14:tracePt t="39273" x="857250" y="5899150"/>
          <p14:tracePt t="39289" x="889000" y="5803900"/>
          <p14:tracePt t="39307" x="927100" y="5695950"/>
          <p14:tracePt t="39323" x="933450" y="5594350"/>
          <p14:tracePt t="39340" x="927100" y="5499100"/>
          <p14:tracePt t="39342" x="914400" y="5454650"/>
          <p14:tracePt t="39356" x="889000" y="5410200"/>
          <p14:tracePt t="39373" x="844550" y="5397500"/>
          <p14:tracePt t="39389" x="800100" y="5403850"/>
          <p14:tracePt t="39406" x="698500" y="5461000"/>
          <p14:tracePt t="39423" x="584200" y="5581650"/>
          <p14:tracePt t="39440" x="463550" y="5708650"/>
          <p14:tracePt t="39456" x="361950" y="5848350"/>
          <p14:tracePt t="39473" x="298450" y="6000750"/>
          <p14:tracePt t="39489" x="285750" y="6064250"/>
          <p14:tracePt t="39506" x="298450" y="6089650"/>
          <p14:tracePt t="39523" x="330200" y="6096000"/>
          <p14:tracePt t="39539" x="400050" y="6089650"/>
          <p14:tracePt t="39556" x="565150" y="6026150"/>
          <p14:tracePt t="39573" x="666750" y="5956300"/>
          <p14:tracePt t="39589" x="768350" y="5886450"/>
          <p14:tracePt t="39606" x="844550" y="5791200"/>
          <p14:tracePt t="39623" x="876300" y="5708650"/>
          <p14:tracePt t="39641" x="901700" y="5632450"/>
          <p14:tracePt t="39656" x="895350" y="5530850"/>
          <p14:tracePt t="39673" x="863600" y="5492750"/>
          <p14:tracePt t="39689" x="831850" y="5467350"/>
          <p14:tracePt t="39706" x="781050" y="5461000"/>
          <p14:tracePt t="39723" x="685800" y="5461000"/>
          <p14:tracePt t="39739" x="571500" y="5492750"/>
          <p14:tracePt t="39756" x="457200" y="5556250"/>
          <p14:tracePt t="39772" x="349250" y="5721350"/>
          <p14:tracePt t="39789" x="298450" y="5854700"/>
          <p14:tracePt t="39806" x="260350" y="5975350"/>
          <p14:tracePt t="39823" x="260350" y="6007100"/>
          <p14:tracePt t="39840" x="273050" y="6013450"/>
          <p14:tracePt t="39842" x="285750" y="6013450"/>
          <p14:tracePt t="39856" x="304800" y="6007100"/>
          <p14:tracePt t="39873" x="412750" y="5969000"/>
          <p14:tracePt t="39889" x="577850" y="5905500"/>
          <p14:tracePt t="39906" x="641350" y="5854700"/>
          <p14:tracePt t="39923" x="698500" y="5810250"/>
          <p14:tracePt t="39940" x="730250" y="5759450"/>
          <p14:tracePt t="39956" x="749300" y="5708650"/>
          <p14:tracePt t="39972" x="755650" y="5683250"/>
          <p14:tracePt t="39989" x="755650" y="5664200"/>
          <p14:tracePt t="40006" x="736600" y="5657850"/>
          <p14:tracePt t="40022" x="711200" y="5657850"/>
          <p14:tracePt t="40039" x="673100" y="5695950"/>
          <p14:tracePt t="40056" x="635000" y="5772150"/>
          <p14:tracePt t="40072" x="590550" y="5867400"/>
          <p14:tracePt t="40089" x="565150" y="5930900"/>
          <p14:tracePt t="40105" x="565150" y="5969000"/>
          <p14:tracePt t="40123" x="565150" y="5994400"/>
          <p14:tracePt t="40139" x="584200" y="6019800"/>
          <p14:tracePt t="40156" x="609600" y="6032500"/>
          <p14:tracePt t="40172" x="635000" y="6032500"/>
          <p14:tracePt t="40189" x="717550" y="6013450"/>
          <p14:tracePt t="40205" x="768350" y="5981700"/>
          <p14:tracePt t="40222" x="812800" y="5949950"/>
          <p14:tracePt t="40239" x="838200" y="5924550"/>
          <p14:tracePt t="40256" x="857250" y="5899150"/>
          <p14:tracePt t="40272" x="863600" y="5873750"/>
          <p14:tracePt t="40289" x="863600" y="5861050"/>
          <p14:tracePt t="40339" x="844550" y="5886450"/>
          <p14:tracePt t="40356" x="781050" y="5988050"/>
          <p14:tracePt t="40372" x="749300" y="6064250"/>
          <p14:tracePt t="40389" x="736600" y="6089650"/>
          <p14:tracePt t="40405" x="736600" y="6096000"/>
          <p14:tracePt t="40422" x="762000" y="6083300"/>
          <p14:tracePt t="40439" x="825500" y="6051550"/>
          <p14:tracePt t="40456" x="857250" y="6026150"/>
          <p14:tracePt t="40472" x="882650" y="5994400"/>
          <p14:tracePt t="40489" x="889000" y="5969000"/>
          <p14:tracePt t="40505" x="895350" y="5962650"/>
          <p14:tracePt t="40522" x="895350" y="5956300"/>
          <p14:tracePt t="40539" x="895350" y="5949950"/>
          <p14:tracePt t="40751" x="895350" y="5943600"/>
          <p14:tracePt t="41504" x="895350" y="5937250"/>
          <p14:tracePt t="41538" x="895350" y="5930900"/>
          <p14:tracePt t="41675" x="895350" y="5937250"/>
          <p14:tracePt t="41688" x="889000" y="5937250"/>
          <p14:tracePt t="41754" x="889000" y="5943600"/>
          <p14:tracePt t="41771" x="889000" y="5949950"/>
          <p14:tracePt t="41788" x="889000" y="5956300"/>
          <p14:tracePt t="41804" x="889000" y="5962650"/>
          <p14:tracePt t="41821" x="882650" y="5969000"/>
          <p14:tracePt t="41968" x="882650" y="5975350"/>
          <p14:tracePt t="42004" x="876300" y="5981700"/>
          <p14:tracePt t="42021" x="869950" y="6007100"/>
          <p14:tracePt t="42038" x="863600" y="6026150"/>
          <p14:tracePt t="42255" x="863600" y="6019800"/>
          <p14:tracePt t="42273" x="863600" y="6013450"/>
          <p14:tracePt t="42612" x="863600" y="6007100"/>
          <p14:tracePt t="42670" x="857250" y="6007100"/>
          <p14:tracePt t="42686" x="850900" y="6007100"/>
          <p14:tracePt t="42703" x="844550" y="6007100"/>
          <p14:tracePt t="42753" x="844550" y="6000750"/>
          <p14:tracePt t="42773" x="844550" y="5994400"/>
          <p14:tracePt t="42787" x="844550" y="5988050"/>
          <p14:tracePt t="42887" x="844550" y="5981700"/>
          <p14:tracePt t="42903" x="844550" y="5975350"/>
          <p14:tracePt t="42919" x="857250" y="5969000"/>
          <p14:tracePt t="42937" x="869950" y="5956300"/>
          <p14:tracePt t="42953" x="882650" y="5943600"/>
          <p14:tracePt t="42970" x="882650" y="5930900"/>
          <p14:tracePt t="42986" x="895350" y="5918200"/>
          <p14:tracePt t="43003" x="901700" y="5899150"/>
          <p14:tracePt t="43019" x="914400" y="5867400"/>
          <p14:tracePt t="43036" x="914400" y="5842000"/>
          <p14:tracePt t="43053" x="914400" y="5816600"/>
          <p14:tracePt t="43069" x="914400" y="5791200"/>
          <p14:tracePt t="43087" x="914400" y="5765800"/>
          <p14:tracePt t="43103" x="901700" y="5734050"/>
          <p14:tracePt t="43120" x="901700" y="5727700"/>
          <p14:tracePt t="43239" x="895350" y="5727700"/>
          <p14:tracePt t="43286" x="889000" y="5734050"/>
          <p14:tracePt t="43303" x="889000" y="5740400"/>
          <p14:tracePt t="43436" x="889000" y="5734050"/>
          <p14:tracePt t="43453" x="920750" y="5702300"/>
          <p14:tracePt t="43469" x="933450" y="5676900"/>
          <p14:tracePt t="43486" x="958850" y="5657850"/>
          <p14:tracePt t="43503" x="990600" y="5626100"/>
          <p14:tracePt t="43519" x="1016000" y="5588000"/>
          <p14:tracePt t="43536" x="1047750" y="5530850"/>
          <p14:tracePt t="43536" x="1066800" y="5486400"/>
          <p14:tracePt t="43552" x="1092200" y="5378450"/>
          <p14:tracePt t="43569" x="1130300" y="5264150"/>
          <p14:tracePt t="43586" x="1162050" y="5156200"/>
          <p14:tracePt t="43602" x="1200150" y="5035550"/>
          <p14:tracePt t="43619" x="1238250" y="4940300"/>
          <p14:tracePt t="43636" x="1257300" y="4895850"/>
          <p14:tracePt t="43652" x="1295400" y="4819650"/>
          <p14:tracePt t="43669" x="1327150" y="4756150"/>
          <p14:tracePt t="43685" x="1358900" y="4718050"/>
          <p14:tracePt t="43702" x="1384300" y="4660900"/>
          <p14:tracePt t="43719" x="1416050" y="4622800"/>
          <p14:tracePt t="43736" x="1441450" y="4584700"/>
          <p14:tracePt t="43752" x="1485900" y="4514850"/>
          <p14:tracePt t="43769" x="1517650" y="4438650"/>
          <p14:tracePt t="43786" x="1549400" y="4362450"/>
          <p14:tracePt t="43802" x="1581150" y="4298950"/>
          <p14:tracePt t="43819" x="1612900" y="4254500"/>
          <p14:tracePt t="43836" x="1638300" y="4229100"/>
          <p14:tracePt t="43852" x="1657350" y="4203700"/>
          <p14:tracePt t="43869" x="1695450" y="4152900"/>
          <p14:tracePt t="43886" x="1695450" y="4133850"/>
          <p14:tracePt t="43902" x="1701800" y="4108450"/>
          <p14:tracePt t="43919" x="1701800" y="4102100"/>
          <p14:tracePt t="43952" x="1695450" y="4102100"/>
          <p14:tracePt t="43969" x="1657350" y="4095750"/>
          <p14:tracePt t="43986" x="1631950" y="4095750"/>
          <p14:tracePt t="44002" x="1600200" y="4095750"/>
          <p14:tracePt t="44018" x="1568450" y="4095750"/>
          <p14:tracePt t="44036" x="1524000" y="4108450"/>
          <p14:tracePt t="44052" x="1473200" y="4140200"/>
          <p14:tracePt t="44069" x="1422400" y="4184650"/>
          <p14:tracePt t="44086" x="1377950" y="4235450"/>
          <p14:tracePt t="44102" x="1358900" y="4260850"/>
          <p14:tracePt t="44118" x="1358900" y="4286250"/>
          <p14:tracePt t="44136" x="1358900" y="4305300"/>
          <p14:tracePt t="44202" x="1371600" y="4305300"/>
          <p14:tracePt t="44218" x="1422400" y="4298950"/>
          <p14:tracePt t="44236" x="1485900" y="4267200"/>
          <p14:tracePt t="44252" x="1549400" y="4235450"/>
          <p14:tracePt t="44268" x="1581150" y="4210050"/>
          <p14:tracePt t="44285" x="1600200" y="4191000"/>
          <p14:tracePt t="44301" x="1600200" y="4171950"/>
          <p14:tracePt t="44318" x="1600200" y="4159250"/>
          <p14:tracePt t="44335" x="1555750" y="4152900"/>
          <p14:tracePt t="44352" x="1447800" y="4152900"/>
          <p14:tracePt t="44368" x="1352550" y="4165600"/>
          <p14:tracePt t="44370" x="1327150" y="4171950"/>
          <p14:tracePt t="44385" x="1295400" y="4184650"/>
          <p14:tracePt t="44402" x="1270000" y="4216400"/>
          <p14:tracePt t="44418" x="1244600" y="4267200"/>
          <p14:tracePt t="44435" x="1250950" y="4292600"/>
          <p14:tracePt t="44452" x="1257300" y="4298950"/>
          <p14:tracePt t="44502" x="1263650" y="4298950"/>
          <p14:tracePt t="44519" x="1276350" y="4292600"/>
          <p14:tracePt t="44535" x="1289050" y="4279900"/>
          <p14:tracePt t="44552" x="1289050" y="4273550"/>
          <p14:tracePt t="44589" x="1295400" y="4273550"/>
          <p14:tracePt t="44601" x="1301750" y="4267200"/>
          <p14:tracePt t="44705" x="1301750" y="4260850"/>
          <p14:tracePt t="44718" x="1301750" y="4254500"/>
          <p14:tracePt t="44734" x="1295400" y="4254500"/>
          <p14:tracePt t="44751" x="1270000" y="4241800"/>
          <p14:tracePt t="44768" x="1225550" y="4235450"/>
          <p14:tracePt t="44785" x="1136650" y="4235450"/>
          <p14:tracePt t="44801" x="1041400" y="4248150"/>
          <p14:tracePt t="44818" x="939800" y="4260850"/>
          <p14:tracePt t="44835" x="844550" y="4273550"/>
          <p14:tracePt t="44851" x="736600" y="4286250"/>
          <p14:tracePt t="44868" x="692150" y="4292600"/>
          <p14:tracePt t="44885" x="654050" y="4298950"/>
          <p14:tracePt t="44901" x="628650" y="4305300"/>
          <p14:tracePt t="44918" x="609600" y="4311650"/>
          <p14:tracePt t="44934" x="590550" y="4318000"/>
          <p14:tracePt t="44951" x="571500" y="4318000"/>
          <p14:tracePt t="44968" x="565150" y="4318000"/>
          <p14:tracePt t="45132" x="571500" y="4318000"/>
          <p14:tracePt t="45174" x="577850" y="4318000"/>
          <p14:tracePt t="45201" x="590550" y="4318000"/>
          <p14:tracePt t="45217" x="596900" y="4318000"/>
          <p14:tracePt t="45234" x="603250" y="4311650"/>
          <p14:tracePt t="45268" x="603250" y="4305300"/>
          <p14:tracePt t="45285" x="603250" y="4298950"/>
          <p14:tracePt t="45394" x="609600" y="4298950"/>
          <p14:tracePt t="45417" x="622300" y="4292600"/>
          <p14:tracePt t="45434" x="647700" y="4286250"/>
          <p14:tracePt t="45451" x="673100" y="4279900"/>
          <p14:tracePt t="45468" x="711200" y="4279900"/>
          <p14:tracePt t="45468" x="749300" y="4273550"/>
          <p14:tracePt t="45484" x="793750" y="4273550"/>
          <p14:tracePt t="45501" x="914400" y="4273550"/>
          <p14:tracePt t="45517" x="946150" y="4279900"/>
          <p14:tracePt t="45534" x="971550" y="4286250"/>
          <p14:tracePt t="45551" x="1003300" y="4298950"/>
          <p14:tracePt t="45568" x="1022350" y="4305300"/>
          <p14:tracePt t="45584" x="1041400" y="4305300"/>
          <p14:tracePt t="45601" x="1060450" y="4305300"/>
          <p14:tracePt t="45617" x="1085850" y="4292600"/>
          <p14:tracePt t="45634" x="1117600" y="4273550"/>
          <p14:tracePt t="45650" x="1143000" y="4248150"/>
          <p14:tracePt t="45667" x="1162050" y="4235450"/>
          <p14:tracePt t="45684" x="1168400" y="4235450"/>
          <p14:tracePt t="45725" x="1155700" y="4248150"/>
          <p14:tracePt t="45733" x="1149350" y="4248150"/>
          <p14:tracePt t="45750" x="1117600" y="4279900"/>
          <p14:tracePt t="45767" x="1073150" y="4305300"/>
          <p14:tracePt t="45784" x="1041400" y="4324350"/>
          <p14:tracePt t="45800" x="996950" y="4356100"/>
          <p14:tracePt t="45817" x="977900" y="4368800"/>
          <p14:tracePt t="45834" x="971550" y="4381500"/>
          <p14:tracePt t="45850" x="958850" y="4387850"/>
          <p14:tracePt t="45867" x="958850" y="4394200"/>
          <p14:tracePt t="46017" x="958850" y="4400550"/>
          <p14:tracePt t="46084" x="965200" y="4400550"/>
          <p14:tracePt t="46100" x="971550" y="4400550"/>
          <p14:tracePt t="46191" x="977900" y="4394200"/>
          <p14:tracePt t="46200" x="996950" y="4387850"/>
          <p14:tracePt t="46216" x="1022350" y="4368800"/>
          <p14:tracePt t="46233" x="1047750" y="4349750"/>
          <p14:tracePt t="46250" x="1079500" y="4318000"/>
          <p14:tracePt t="46266" x="1174750" y="4286250"/>
          <p14:tracePt t="46283" x="1308100" y="4254500"/>
          <p14:tracePt t="46300" x="1422400" y="4241800"/>
          <p14:tracePt t="46317" x="1460500" y="4235450"/>
          <p14:tracePt t="46333" x="1485900" y="4229100"/>
          <p14:tracePt t="46349" x="1492250" y="4210050"/>
          <p14:tracePt t="46366" x="1511300" y="4191000"/>
          <p14:tracePt t="46383" x="1530350" y="4165600"/>
          <p14:tracePt t="46400" x="1555750" y="4140200"/>
          <p14:tracePt t="46401" x="1562100" y="4127500"/>
          <p14:tracePt t="46417" x="1574800" y="4102100"/>
          <p14:tracePt t="46433" x="1581150" y="4083050"/>
          <p14:tracePt t="46450" x="1581150" y="4064000"/>
          <p14:tracePt t="46466" x="1568450" y="4044950"/>
          <p14:tracePt t="46483" x="1536700" y="4025900"/>
          <p14:tracePt t="46500" x="1492250" y="3994150"/>
          <p14:tracePt t="46516" x="1422400" y="3962400"/>
          <p14:tracePt t="46533" x="1397000" y="3956050"/>
          <p14:tracePt t="46549" x="1371600" y="3956050"/>
          <p14:tracePt t="46566" x="1327150" y="3987800"/>
          <p14:tracePt t="46583" x="1263650" y="4051300"/>
          <p14:tracePt t="46600" x="1206500" y="4140200"/>
          <p14:tracePt t="46616" x="1155700" y="4216400"/>
          <p14:tracePt t="46633" x="1143000" y="4241800"/>
          <p14:tracePt t="46649" x="1143000" y="4260850"/>
          <p14:tracePt t="46683" x="1162050" y="4260850"/>
          <p14:tracePt t="46699" x="1174750" y="4260850"/>
          <p14:tracePt t="46716" x="1181100" y="4248150"/>
          <p14:tracePt t="46733" x="1200150" y="4229100"/>
          <p14:tracePt t="46750" x="1212850" y="4222750"/>
          <p14:tracePt t="46766" x="1219200" y="4222750"/>
          <p14:tracePt t="46783" x="1219200" y="4241800"/>
          <p14:tracePt t="46800" x="1181100" y="4362450"/>
          <p14:tracePt t="46816" x="1104900" y="4521200"/>
          <p14:tracePt t="46833" x="984250" y="4787900"/>
          <p14:tracePt t="46849" x="946150" y="4972050"/>
          <p14:tracePt t="46866" x="914400" y="5168900"/>
          <p14:tracePt t="46883" x="914400" y="5321300"/>
          <p14:tracePt t="46900" x="933450" y="5473700"/>
          <p14:tracePt t="46916" x="971550" y="5607050"/>
          <p14:tracePt t="46933" x="1028700" y="5772150"/>
          <p14:tracePt t="46949" x="1066800" y="5842000"/>
          <p14:tracePt t="46966" x="1098550" y="5867400"/>
          <p14:tracePt t="46983" x="1130300" y="5892800"/>
          <p14:tracePt t="47000" x="1162050" y="5924550"/>
          <p14:tracePt t="47016" x="1187450" y="5949950"/>
          <p14:tracePt t="47032" x="1212850" y="5969000"/>
          <p14:tracePt t="47049" x="1219200" y="5975350"/>
          <p14:tracePt t="47066" x="1244600" y="5975350"/>
          <p14:tracePt t="47083" x="1270000" y="5975350"/>
          <p14:tracePt t="47099" x="1301750" y="5943600"/>
          <p14:tracePt t="47116" x="1339850" y="5918200"/>
          <p14:tracePt t="47133" x="1365250" y="5886450"/>
          <p14:tracePt t="47149" x="1377950" y="5861050"/>
          <p14:tracePt t="47216" x="1371600" y="5867400"/>
          <p14:tracePt t="47232" x="1352550" y="5905500"/>
          <p14:tracePt t="47249" x="1333500" y="5943600"/>
          <p14:tracePt t="47265" x="1320800" y="5969000"/>
          <p14:tracePt t="47283" x="1314450" y="5988050"/>
          <p14:tracePt t="47299" x="1308100" y="6000750"/>
          <p14:tracePt t="47316" x="1301750" y="6007100"/>
          <p14:tracePt t="47332" x="1295400" y="6026150"/>
          <p14:tracePt t="47485" x="1295400" y="6019800"/>
          <p14:tracePt t="47515" x="1289050" y="6019800"/>
          <p14:tracePt t="47602" x="1289050" y="6013450"/>
          <p14:tracePt t="47682" x="1282700" y="6013450"/>
          <p14:tracePt t="47698" x="1276350" y="6007100"/>
          <p14:tracePt t="47798" x="1270000" y="6000750"/>
          <p14:tracePt t="47815" x="1270000" y="5994400"/>
          <p14:tracePt t="47832" x="1270000" y="5988050"/>
          <p14:tracePt t="48196" x="1270000" y="5981700"/>
          <p14:tracePt t="48297" x="1276350" y="5981700"/>
          <p14:tracePt t="48321" x="1282700" y="5981700"/>
          <p14:tracePt t="48348" x="1282700" y="5975350"/>
          <p14:tracePt t="77978" x="1282700" y="5969000"/>
          <p14:tracePt t="78003" x="1257300" y="5962650"/>
          <p14:tracePt t="78020" x="1085850" y="5975350"/>
          <p14:tracePt t="78037" x="933450" y="6057900"/>
          <p14:tracePt t="78053" x="781050" y="6191250"/>
          <p14:tracePt t="78070" x="673100" y="6311900"/>
          <p14:tracePt t="78087" x="603250" y="6419850"/>
          <p14:tracePt t="78104" x="584200" y="6457950"/>
          <p14:tracePt t="78120" x="577850" y="6483350"/>
          <p14:tracePt t="78387" x="1098550" y="6432550"/>
          <p14:tracePt t="78403" x="1117600" y="6388100"/>
          <p14:tracePt t="78419" x="1136650" y="6330950"/>
          <p14:tracePt t="78437" x="1136650" y="6254750"/>
          <p14:tracePt t="78453" x="1104900" y="6153150"/>
          <p14:tracePt t="78469" x="1098550" y="6089650"/>
          <p14:tracePt t="78486" x="1092200" y="6076950"/>
          <p14:tracePt t="78527" x="1085850" y="6076950"/>
          <p14:tracePt t="78553" x="1066800" y="6108700"/>
          <p14:tracePt t="78569" x="1060450" y="6127750"/>
          <p14:tracePt t="78586" x="1060450" y="6140450"/>
          <p14:tracePt t="78602" x="1060450" y="6153150"/>
          <p14:tracePt t="78636" x="1066800" y="6153150"/>
          <p14:tracePt t="78653" x="1085850" y="6153150"/>
          <p14:tracePt t="78669" x="1098550" y="6153150"/>
          <p14:tracePt t="78703" x="1104900" y="6140450"/>
          <p14:tracePt t="78719" x="1111250" y="6134100"/>
          <p14:tracePt t="78753" x="1117600" y="6121400"/>
          <p14:tracePt t="78903" x="1111250" y="6134100"/>
          <p14:tracePt t="78919" x="1092200" y="6153150"/>
          <p14:tracePt t="78936" x="1085850" y="6165850"/>
          <p14:tracePt t="78986" x="1079500" y="6165850"/>
          <p14:tracePt t="79020" x="1079500" y="6172200"/>
          <p14:tracePt t="79123" x="1079500" y="6159500"/>
          <p14:tracePt t="79136" x="1079500" y="6121400"/>
          <p14:tracePt t="79152" x="1073150" y="5988050"/>
          <p14:tracePt t="79169" x="1073150" y="5886450"/>
          <p14:tracePt t="79186" x="1079500" y="5778500"/>
          <p14:tracePt t="79202" x="1098550" y="5708650"/>
          <p14:tracePt t="79219" x="1130300" y="5645150"/>
          <p14:tracePt t="79235" x="1162050" y="5619750"/>
          <p14:tracePt t="79252" x="1187450" y="5575300"/>
          <p14:tracePt t="79269" x="1225550" y="5511800"/>
          <p14:tracePt t="79286" x="1250950" y="5473700"/>
          <p14:tracePt t="79302" x="1270000" y="5435600"/>
          <p14:tracePt t="79319" x="1295400" y="5410200"/>
          <p14:tracePt t="79335" x="1314450" y="5378450"/>
          <p14:tracePt t="79352" x="1327150" y="5353050"/>
          <p14:tracePt t="79369" x="1339850" y="5314950"/>
          <p14:tracePt t="79385" x="1346200" y="5302250"/>
          <p14:tracePt t="79402" x="1352550" y="5289550"/>
          <p14:tracePt t="79419" x="1352550" y="5283200"/>
          <p14:tracePt t="79436" x="1352550" y="5276850"/>
          <p14:tracePt t="79452" x="1358900" y="5270500"/>
          <p14:tracePt t="79469" x="1371600" y="5264150"/>
          <p14:tracePt t="79485" x="1390650" y="5245100"/>
          <p14:tracePt t="79502" x="1416050" y="5213350"/>
          <p14:tracePt t="79519" x="1447800" y="5200650"/>
          <p14:tracePt t="79535" x="1466850" y="5194300"/>
          <p14:tracePt t="79552" x="1492250" y="5194300"/>
          <p14:tracePt t="79569" x="1498600" y="5194300"/>
          <p14:tracePt t="79585" x="1524000" y="5200650"/>
          <p14:tracePt t="79602" x="1543050" y="5207000"/>
          <p14:tracePt t="79619" x="1581150" y="5226050"/>
          <p14:tracePt t="79635" x="1593850" y="5232400"/>
          <p14:tracePt t="79652" x="1631950" y="5257800"/>
          <p14:tracePt t="79668" x="1657350" y="5270500"/>
          <p14:tracePt t="79685" x="1689100" y="5283200"/>
          <p14:tracePt t="79702" x="1714500" y="5302250"/>
          <p14:tracePt t="79719" x="1752600" y="5340350"/>
          <p14:tracePt t="79735" x="1765300" y="5353050"/>
          <p14:tracePt t="79752" x="1790700" y="5365750"/>
          <p14:tracePt t="79768" x="1835150" y="5397500"/>
          <p14:tracePt t="79785" x="1860550" y="5422900"/>
          <p14:tracePt t="79802" x="1885950" y="5448300"/>
          <p14:tracePt t="79818" x="1911350" y="5473700"/>
          <p14:tracePt t="79835" x="1943100" y="5505450"/>
          <p14:tracePt t="79851" x="1955800" y="5530850"/>
          <p14:tracePt t="79852" x="1962150" y="5543550"/>
          <p14:tracePt t="79868" x="1962150" y="5556250"/>
          <p14:tracePt t="79885" x="1962150" y="5594350"/>
          <p14:tracePt t="79901" x="1962150" y="5613400"/>
          <p14:tracePt t="79918" x="1962150" y="5632450"/>
          <p14:tracePt t="79935" x="1949450" y="5645150"/>
          <p14:tracePt t="79951" x="1936750" y="5664200"/>
          <p14:tracePt t="79968" x="1905000" y="5695950"/>
          <p14:tracePt t="79985" x="1885950" y="5708650"/>
          <p14:tracePt t="80001" x="1860550" y="5715000"/>
          <p14:tracePt t="80018" x="1835150" y="5721350"/>
          <p14:tracePt t="80035" x="1816100" y="5721350"/>
          <p14:tracePt t="80051" x="1790700" y="5721350"/>
          <p14:tracePt t="80068" x="1752600" y="5715000"/>
          <p14:tracePt t="80085" x="1727200" y="5702300"/>
          <p14:tracePt t="80101" x="1701800" y="5683250"/>
          <p14:tracePt t="80118" x="1670050" y="5664200"/>
          <p14:tracePt t="80135" x="1644650" y="5638800"/>
          <p14:tracePt t="80151" x="1619250" y="5613400"/>
          <p14:tracePt t="80168" x="1600200" y="5575300"/>
          <p14:tracePt t="80185" x="1581150" y="5530850"/>
          <p14:tracePt t="80201" x="1574800" y="5505450"/>
          <p14:tracePt t="80218" x="1574800" y="5480050"/>
          <p14:tracePt t="80235" x="1568450" y="5454650"/>
          <p14:tracePt t="80251" x="1568450" y="5448300"/>
          <p14:tracePt t="80433" x="1568450" y="5454650"/>
          <p14:tracePt t="80451" x="1568450" y="5467350"/>
          <p14:tracePt t="80468" x="1562100" y="5467350"/>
          <p14:tracePt t="80501" x="1555750" y="5480050"/>
          <p14:tracePt t="80518" x="1549400" y="5486400"/>
          <p14:tracePt t="80534" x="1549400" y="5492750"/>
          <p14:tracePt t="80551" x="1543050" y="5505450"/>
          <p14:tracePt t="80568" x="1536700" y="5511800"/>
          <p14:tracePt t="80667" x="1536700" y="5518150"/>
          <p14:tracePt t="80701" x="1530350" y="5518150"/>
          <p14:tracePt t="80839" x="1530350" y="5524500"/>
          <p14:tracePt t="80907" x="1530350" y="5518150"/>
          <p14:tracePt t="80918" x="1530350" y="5511800"/>
          <p14:tracePt t="80934" x="1530350" y="5492750"/>
          <p14:tracePt t="80951" x="1530350" y="5473700"/>
          <p14:tracePt t="80967" x="1530350" y="5467350"/>
          <p14:tracePt t="80970" x="1530350" y="5461000"/>
          <p14:tracePt t="80984" x="1530350" y="5454650"/>
          <p14:tracePt t="81000" x="1530350" y="5448300"/>
          <p14:tracePt t="81213" x="1530350" y="5441950"/>
          <p14:tracePt t="81234" x="1536700" y="5435600"/>
          <p14:tracePt t="81250" x="1543050" y="5435600"/>
          <p14:tracePt t="81267" x="1555750" y="5422900"/>
          <p14:tracePt t="81284" x="1574800" y="5403850"/>
          <p14:tracePt t="81300" x="1587500" y="5384800"/>
          <p14:tracePt t="81317" x="1606550" y="5372100"/>
          <p14:tracePt t="81334" x="1625600" y="5353050"/>
          <p14:tracePt t="81350" x="1631950" y="5353050"/>
          <p14:tracePt t="81417" x="1644650" y="5353050"/>
          <p14:tracePt t="81434" x="1651000" y="5353050"/>
          <p14:tracePt t="81450" x="1676400" y="5346700"/>
          <p14:tracePt t="81467" x="1714500" y="5327650"/>
          <p14:tracePt t="81484" x="1739900" y="5321300"/>
          <p14:tracePt t="81500" x="1758950" y="5314950"/>
          <p14:tracePt t="81517" x="1771650" y="5308600"/>
          <p14:tracePt t="81534" x="1797050" y="5308600"/>
          <p14:tracePt t="81550" x="1809750" y="5308600"/>
          <p14:tracePt t="81567" x="1835150" y="5308600"/>
          <p14:tracePt t="81583" x="1854200" y="5308600"/>
          <p14:tracePt t="81600" x="1879600" y="5308600"/>
          <p14:tracePt t="81616" x="1885950" y="5308600"/>
          <p14:tracePt t="81633" x="1911350" y="5314950"/>
          <p14:tracePt t="81650" x="1930400" y="5321300"/>
          <p14:tracePt t="81667" x="1955800" y="5334000"/>
          <p14:tracePt t="81683" x="1968500" y="5346700"/>
          <p14:tracePt t="81700" x="1981200" y="5365750"/>
          <p14:tracePt t="81716" x="2000250" y="5391150"/>
          <p14:tracePt t="81733" x="2019300" y="5416550"/>
          <p14:tracePt t="81750" x="2032000" y="5441950"/>
          <p14:tracePt t="81767" x="2038350" y="5473700"/>
          <p14:tracePt t="81783" x="2038350" y="5480050"/>
          <p14:tracePt t="81800" x="2044700" y="5499100"/>
          <p14:tracePt t="81816" x="2044700" y="5524500"/>
          <p14:tracePt t="81833" x="2044700" y="5549900"/>
          <p14:tracePt t="81850" x="2032000" y="5568950"/>
          <p14:tracePt t="81867" x="2019300" y="5594350"/>
          <p14:tracePt t="81883" x="2012950" y="5613400"/>
          <p14:tracePt t="81899" x="1987550" y="5638800"/>
          <p14:tracePt t="81916" x="1962150" y="5657850"/>
          <p14:tracePt t="81933" x="1936750" y="5676900"/>
          <p14:tracePt t="81949" x="1911350" y="5695950"/>
          <p14:tracePt t="81967" x="1885950" y="5708650"/>
          <p14:tracePt t="81983" x="1860550" y="5708650"/>
          <p14:tracePt t="82000" x="1841500" y="5708650"/>
          <p14:tracePt t="82016" x="1822450" y="5708650"/>
          <p14:tracePt t="82033" x="1803400" y="5695950"/>
          <p14:tracePt t="82049" x="1778000" y="5670550"/>
          <p14:tracePt t="82066" x="1758950" y="5645150"/>
          <p14:tracePt t="82083" x="1727200" y="5613400"/>
          <p14:tracePt t="82099" x="1708150" y="5588000"/>
          <p14:tracePt t="82116" x="1701800" y="5549900"/>
          <p14:tracePt t="82133" x="1695450" y="5537200"/>
          <p14:tracePt t="82149" x="1689100" y="5518150"/>
          <p14:tracePt t="82166" x="1689100" y="5492750"/>
          <p14:tracePt t="82183" x="1689100" y="5467350"/>
          <p14:tracePt t="82199" x="1689100" y="5441950"/>
          <p14:tracePt t="82216" x="1695450" y="5410200"/>
          <p14:tracePt t="82233" x="1708150" y="5397500"/>
          <p14:tracePt t="82249" x="1727200" y="5372100"/>
          <p14:tracePt t="82266" x="1752600" y="5340350"/>
          <p14:tracePt t="82283" x="1778000" y="5314950"/>
          <p14:tracePt t="82300" x="1803400" y="5289550"/>
          <p14:tracePt t="82316" x="1841500" y="5257800"/>
          <p14:tracePt t="82333" x="1866900" y="5238750"/>
          <p14:tracePt t="82349" x="1892300" y="5232400"/>
          <p14:tracePt t="82366" x="1917700" y="5232400"/>
          <p14:tracePt t="82383" x="1949450" y="5232400"/>
          <p14:tracePt t="82399" x="1993900" y="5238750"/>
          <p14:tracePt t="82416" x="2019300" y="5251450"/>
          <p14:tracePt t="82432" x="2044700" y="5257800"/>
          <p14:tracePt t="82449" x="2051050" y="5264150"/>
          <p14:tracePt t="82465" x="2057400" y="5276850"/>
          <p14:tracePt t="82483" x="2070100" y="5295900"/>
          <p14:tracePt t="82499" x="2082800" y="5321300"/>
          <p14:tracePt t="82516" x="2089150" y="5346700"/>
          <p14:tracePt t="82517" x="2095500" y="5365750"/>
          <p14:tracePt t="82533" x="2101850" y="5384800"/>
          <p14:tracePt t="82549" x="2101850" y="5448300"/>
          <p14:tracePt t="82565" x="2101850" y="5492750"/>
          <p14:tracePt t="82583" x="2089150" y="5518150"/>
          <p14:tracePt t="82599" x="2082800" y="5543550"/>
          <p14:tracePt t="82615" x="2082800" y="5549900"/>
          <p14:tracePt t="82633" x="2082800" y="5556250"/>
          <p14:tracePt t="82649" x="2076450" y="5568950"/>
          <p14:tracePt t="82665" x="2070100" y="5588000"/>
          <p14:tracePt t="82683" x="2063750" y="5594350"/>
          <p14:tracePt t="82699" x="2063750" y="5607050"/>
          <p14:tracePt t="82715" x="2051050" y="5613400"/>
          <p14:tracePt t="82733" x="2044700" y="5619750"/>
          <p14:tracePt t="82749" x="2038350" y="5626100"/>
          <p14:tracePt t="82766" x="2025650" y="5626100"/>
          <p14:tracePt t="82782" x="2019300" y="5626100"/>
          <p14:tracePt t="82799" x="1993900" y="5632450"/>
          <p14:tracePt t="82815" x="1968500" y="5638800"/>
          <p14:tracePt t="82832" x="1930400" y="5645150"/>
          <p14:tracePt t="82849" x="1911350" y="5645150"/>
          <p14:tracePt t="82866" x="1898650" y="5645150"/>
          <p14:tracePt t="82882" x="1892300" y="5645150"/>
          <p14:tracePt t="82915" x="1885950" y="5645150"/>
          <p14:tracePt t="82932" x="1873250" y="5632450"/>
          <p14:tracePt t="82949" x="1866900" y="5626100"/>
          <p14:tracePt t="82966" x="1866900" y="5619750"/>
          <p14:tracePt t="82999" x="1854200" y="5613400"/>
          <p14:tracePt t="83015" x="1847850" y="5600700"/>
          <p14:tracePt t="83032" x="1841500" y="5594350"/>
          <p14:tracePt t="83049" x="1841500" y="5588000"/>
          <p14:tracePt t="83159" x="1841500" y="5581650"/>
          <p14:tracePt t="83186" x="1835150" y="5575300"/>
          <p14:tracePt t="83218" x="1835150" y="5568950"/>
          <p14:tracePt t="83231" x="1835150" y="5562600"/>
          <p14:tracePt t="83248" x="1847850" y="5518150"/>
          <p14:tracePt t="83265" x="1879600" y="5480050"/>
          <p14:tracePt t="83282" x="1905000" y="5435600"/>
          <p14:tracePt t="83298" x="1936750" y="5403850"/>
          <p14:tracePt t="83315" x="1962150" y="5378450"/>
          <p14:tracePt t="83332" x="1981200" y="5359400"/>
          <p14:tracePt t="83348" x="2000250" y="5346700"/>
          <p14:tracePt t="83365" x="2025650" y="5346700"/>
          <p14:tracePt t="83382" x="2057400" y="5372100"/>
          <p14:tracePt t="83398" x="2089150" y="5403850"/>
          <p14:tracePt t="83415" x="2114550" y="5435600"/>
          <p14:tracePt t="83432" x="2139950" y="5467350"/>
          <p14:tracePt t="83448" x="2159000" y="5518150"/>
          <p14:tracePt t="83465" x="2159000" y="5543550"/>
          <p14:tracePt t="83482" x="2159000" y="5568950"/>
          <p14:tracePt t="83498" x="2159000" y="5588000"/>
          <p14:tracePt t="83515" x="2159000" y="5600700"/>
          <p14:tracePt t="83532" x="2159000" y="5607050"/>
          <p14:tracePt t="83548" x="2159000" y="5613400"/>
          <p14:tracePt t="83623" x="2152650" y="5613400"/>
          <p14:tracePt t="83725" x="2146300" y="5613400"/>
          <p14:tracePt t="83734" x="2139950" y="5619750"/>
          <p14:tracePt t="83748" x="2139950" y="5626100"/>
          <p14:tracePt t="83815" x="2133600" y="5626100"/>
          <p14:tracePt t="83915" x="2133600" y="5613400"/>
          <p14:tracePt t="83931" x="2133600" y="5607050"/>
          <p14:tracePt t="83947" x="2133600" y="5588000"/>
          <p14:tracePt t="83965" x="2133600" y="5581650"/>
          <p14:tracePt t="83981" x="2127250" y="5575300"/>
          <p14:tracePt t="83998" x="2127250" y="5568950"/>
          <p14:tracePt t="83998" x="2127250" y="5562600"/>
          <p14:tracePt t="84014" x="2120900" y="5549900"/>
          <p14:tracePt t="84031" x="2108200" y="5543550"/>
          <p14:tracePt t="84047" x="2082800" y="5524500"/>
          <p14:tracePt t="84064" x="2057400" y="5511800"/>
          <p14:tracePt t="84081" x="2032000" y="5499100"/>
          <p14:tracePt t="84098" x="2019300" y="5492750"/>
          <p14:tracePt t="84114" x="1981200" y="5486400"/>
          <p14:tracePt t="84131" x="1936750" y="5480050"/>
          <p14:tracePt t="84147" x="1905000" y="5473700"/>
          <p14:tracePt t="84164" x="1873250" y="5473700"/>
          <p14:tracePt t="84181" x="1835150" y="5473700"/>
          <p14:tracePt t="84198" x="1822450" y="5473700"/>
          <p14:tracePt t="84214" x="1784350" y="5492750"/>
          <p14:tracePt t="84231" x="1739900" y="5518150"/>
          <p14:tracePt t="84248" x="1708150" y="5543550"/>
          <p14:tracePt t="84264" x="1676400" y="5568950"/>
          <p14:tracePt t="84281" x="1651000" y="5594350"/>
          <p14:tracePt t="84298" x="1625600" y="5613400"/>
          <p14:tracePt t="84314" x="1587500" y="5645150"/>
          <p14:tracePt t="84331" x="1555750" y="5670550"/>
          <p14:tracePt t="84347" x="1530350" y="5695950"/>
          <p14:tracePt t="84364" x="1504950" y="5721350"/>
          <p14:tracePt t="84380" x="1479550" y="5753100"/>
          <p14:tracePt t="84398" x="1454150" y="5778500"/>
          <p14:tracePt t="84414" x="1441450" y="5803900"/>
          <p14:tracePt t="84431" x="1435100" y="5842000"/>
          <p14:tracePt t="84447" x="1435100" y="5867400"/>
          <p14:tracePt t="84464" x="1435100" y="5880100"/>
          <p14:tracePt t="84480" x="1435100" y="5905500"/>
          <p14:tracePt t="84498" x="1435100" y="5937250"/>
          <p14:tracePt t="84514" x="1435100" y="5969000"/>
          <p14:tracePt t="84517" x="1454150" y="5994400"/>
          <p14:tracePt t="84531" x="1479550" y="6019800"/>
          <p14:tracePt t="84547" x="1504950" y="6032500"/>
          <p14:tracePt t="84564" x="1530350" y="6045200"/>
          <p14:tracePt t="84580" x="1555750" y="6045200"/>
          <p14:tracePt t="84598" x="1581150" y="6045200"/>
          <p14:tracePt t="84614" x="1606550" y="6045200"/>
          <p14:tracePt t="84630" x="1638300" y="6013450"/>
          <p14:tracePt t="84647" x="1663700" y="5988050"/>
          <p14:tracePt t="84664" x="1682750" y="5962650"/>
          <p14:tracePt t="84680" x="1708150" y="5937250"/>
          <p14:tracePt t="84697" x="1720850" y="5899150"/>
          <p14:tracePt t="84714" x="1720850" y="5867400"/>
          <p14:tracePt t="84731" x="1701800" y="5842000"/>
          <p14:tracePt t="84747" x="1676400" y="5816600"/>
          <p14:tracePt t="84764" x="1644650" y="5772150"/>
          <p14:tracePt t="84780" x="1631950" y="5759450"/>
          <p14:tracePt t="84797" x="1625600" y="5753100"/>
          <p14:tracePt t="84814" x="1619250" y="5753100"/>
          <p14:tracePt t="84847" x="1612900" y="5753100"/>
          <p14:tracePt t="85030" x="1612900" y="5746750"/>
          <p14:tracePt t="85047" x="1612900" y="5740400"/>
          <p14:tracePt t="85063" x="1606550" y="5734050"/>
          <p14:tracePt t="85164" x="1600200" y="5746750"/>
          <p14:tracePt t="85180" x="1593850" y="5753100"/>
          <p14:tracePt t="85196" x="1587500" y="5765800"/>
          <p14:tracePt t="85213" x="1574800" y="5778500"/>
          <p14:tracePt t="85230" x="1574800" y="5784850"/>
          <p14:tracePt t="85296" x="1574800" y="5778500"/>
          <p14:tracePt t="85313" x="1574800" y="5772150"/>
          <p14:tracePt t="85379" x="1574800" y="5778500"/>
          <p14:tracePt t="85396" x="1574800" y="5784850"/>
          <p14:tracePt t="85413" x="1574800" y="5791200"/>
          <p14:tracePt t="85446" x="1581150" y="5803900"/>
          <p14:tracePt t="85463" x="1581150" y="5822950"/>
          <p14:tracePt t="85479" x="1581150" y="5835650"/>
          <p14:tracePt t="85496" x="1581150" y="5842000"/>
          <p14:tracePt t="85513" x="1587500" y="5854700"/>
          <p14:tracePt t="85529" x="1587500" y="5880100"/>
          <p14:tracePt t="85546" x="1568450" y="5905500"/>
          <p14:tracePt t="85563" x="1543050" y="5924550"/>
          <p14:tracePt t="85579" x="1517650" y="5949950"/>
          <p14:tracePt t="85596" x="1466850" y="5975350"/>
          <p14:tracePt t="85613" x="1371600" y="6013450"/>
          <p14:tracePt t="85629" x="1257300" y="6057900"/>
          <p14:tracePt t="85647" x="1162050" y="6096000"/>
          <p14:tracePt t="85663" x="1130300" y="6108700"/>
          <p14:tracePt t="85763" x="1123950" y="6108700"/>
          <p14:tracePt t="85796" x="1123950" y="6096000"/>
          <p14:tracePt t="85812" x="1136650" y="6076950"/>
          <p14:tracePt t="85829" x="1155700" y="6057900"/>
          <p14:tracePt t="85846" x="1181100" y="6038850"/>
          <p14:tracePt t="85863" x="1219200" y="6007100"/>
          <p14:tracePt t="85879" x="1231900" y="5988050"/>
          <p14:tracePt t="85896" x="1263650" y="5956300"/>
          <p14:tracePt t="85912" x="1295400" y="5918200"/>
          <p14:tracePt t="85929" x="1339850" y="5803900"/>
          <p14:tracePt t="85946" x="1384300" y="5695950"/>
          <p14:tracePt t="85963" x="1447800" y="5480050"/>
          <p14:tracePt t="85980" x="1485900" y="5384800"/>
          <p14:tracePt t="85995" x="1562100" y="5181600"/>
          <p14:tracePt t="86012" x="1619250" y="5073650"/>
          <p14:tracePt t="86029" x="1695450" y="4959350"/>
          <p14:tracePt t="86046" x="1803400" y="4838700"/>
          <p14:tracePt t="86063" x="1898650" y="4724400"/>
          <p14:tracePt t="86080" x="2019300" y="4591050"/>
          <p14:tracePt t="86080" x="2082800" y="4533900"/>
          <p14:tracePt t="86095" x="2209800" y="4413250"/>
          <p14:tracePt t="86112" x="2330450" y="4292600"/>
          <p14:tracePt t="86129" x="2432050" y="4191000"/>
          <p14:tracePt t="86146" x="2489200" y="4133850"/>
          <p14:tracePt t="86163" x="2540000" y="4095750"/>
          <p14:tracePt t="86179" x="2565400" y="4070350"/>
          <p14:tracePt t="86195" x="2597150" y="4025900"/>
          <p14:tracePt t="86212" x="2622550" y="4013200"/>
          <p14:tracePt t="86229" x="2628900" y="4006850"/>
          <p14:tracePt t="86246" x="2641600" y="3994150"/>
          <p14:tracePt t="86262" x="2660650" y="3981450"/>
          <p14:tracePt t="86279" x="2686050" y="3962400"/>
          <p14:tracePt t="86295" x="2698750" y="3943350"/>
          <p14:tracePt t="86296" x="2705100" y="3937000"/>
          <p14:tracePt t="86312" x="2711450" y="3937000"/>
          <p14:tracePt t="86440" x="2717800" y="3937000"/>
          <p14:tracePt t="86459" x="2724150" y="3937000"/>
          <p14:tracePt t="86479" x="2730500" y="3949700"/>
          <p14:tracePt t="86495" x="2749550" y="3956050"/>
          <p14:tracePt t="86512" x="2762250" y="3987800"/>
          <p14:tracePt t="86529" x="2768600" y="4000500"/>
          <p14:tracePt t="86545" x="2774950" y="4019550"/>
          <p14:tracePt t="86562" x="2781300" y="4025900"/>
          <p14:tracePt t="86579" x="2781300" y="4032250"/>
          <p14:tracePt t="86612" x="2787650" y="4038600"/>
          <p14:tracePt t="86628" x="2794000" y="4044950"/>
          <p14:tracePt t="86718" x="2800350" y="4051300"/>
          <p14:tracePt t="87009" x="2800350" y="4057650"/>
          <p14:tracePt t="87028" x="2806700" y="4070350"/>
          <p14:tracePt t="87045" x="2825750" y="4108450"/>
          <p14:tracePt t="87061" x="2832100" y="4121150"/>
          <p14:tracePt t="87078" x="2832100" y="4159250"/>
          <p14:tracePt t="87095" x="2832100" y="4184650"/>
          <p14:tracePt t="87112" x="2832100" y="4210050"/>
          <p14:tracePt t="87128" x="2832100" y="4229100"/>
          <p14:tracePt t="87145" x="2832100" y="4248150"/>
          <p14:tracePt t="87162" x="2832100" y="4254500"/>
          <p14:tracePt t="87261" x="2825750" y="4254500"/>
          <p14:tracePt t="87278" x="2819400" y="4260850"/>
          <p14:tracePt t="87295" x="2787650" y="4260850"/>
          <p14:tracePt t="87311" x="2768600" y="4260850"/>
          <p14:tracePt t="87329" x="2755900" y="4260850"/>
          <p14:tracePt t="87344" x="2730500" y="4260850"/>
          <p14:tracePt t="87361" x="2705100" y="4260850"/>
          <p14:tracePt t="87378" x="2679700" y="4254500"/>
          <p14:tracePt t="87394" x="2641600" y="4235450"/>
          <p14:tracePt t="87411" x="2616200" y="4216400"/>
          <p14:tracePt t="87428" x="2590800" y="4184650"/>
          <p14:tracePt t="87444" x="2559050" y="4159250"/>
          <p14:tracePt t="87461" x="2533650" y="4133850"/>
          <p14:tracePt t="87477" x="2508250" y="4095750"/>
          <p14:tracePt t="87494" x="2501900" y="4070350"/>
          <p14:tracePt t="87511" x="2501900" y="4051300"/>
          <p14:tracePt t="87528" x="2501900" y="4044950"/>
          <p14:tracePt t="87594" x="2501900" y="4038600"/>
          <p14:tracePt t="87611" x="2501900" y="4032250"/>
          <p14:tracePt t="87628" x="2527300" y="4019550"/>
          <p14:tracePt t="87645" x="2552700" y="4013200"/>
          <p14:tracePt t="87661" x="2584450" y="4013200"/>
          <p14:tracePt t="87678" x="2609850" y="4013200"/>
          <p14:tracePt t="87694" x="2641600" y="4013200"/>
          <p14:tracePt t="87711" x="2654300" y="4013200"/>
          <p14:tracePt t="87728" x="2673350" y="4025900"/>
          <p14:tracePt t="87744" x="2692400" y="4032250"/>
          <p14:tracePt t="87761" x="2692400" y="4044950"/>
          <p14:tracePt t="87778" x="2705100" y="4057650"/>
          <p14:tracePt t="87794" x="2711450" y="4083050"/>
          <p14:tracePt t="87811" x="2724150" y="4121150"/>
          <p14:tracePt t="87828" x="2724150" y="4140200"/>
          <p14:tracePt t="87844" x="2724150" y="4152900"/>
          <p14:tracePt t="87861" x="2724150" y="4159250"/>
          <p14:tracePt t="87878" x="2717800" y="4184650"/>
          <p14:tracePt t="87894" x="2698750" y="4216400"/>
          <p14:tracePt t="87911" x="2667000" y="4235450"/>
          <p14:tracePt t="87927" x="2622550" y="4260850"/>
          <p14:tracePt t="87944" x="2584450" y="4273550"/>
          <p14:tracePt t="87961" x="2559050" y="4273550"/>
          <p14:tracePt t="87978" x="2533650" y="4273550"/>
          <p14:tracePt t="87994" x="2520950" y="4273550"/>
          <p14:tracePt t="88011" x="2514600" y="4267200"/>
          <p14:tracePt t="88027" x="2508250" y="4260850"/>
          <p14:tracePt t="88044" x="2501900" y="4248150"/>
          <p14:tracePt t="88060" x="2495550" y="4235450"/>
          <p14:tracePt t="88078" x="2495550" y="4229100"/>
          <p14:tracePt t="88094" x="2495550" y="4216400"/>
          <p14:tracePt t="88110" x="2495550" y="4203700"/>
          <p14:tracePt t="88127" x="2495550" y="4191000"/>
          <p14:tracePt t="88144" x="2508250" y="4178300"/>
          <p14:tracePt t="88161" x="2520950" y="4159250"/>
          <p14:tracePt t="88177" x="2540000" y="4140200"/>
          <p14:tracePt t="88194" x="2546350" y="4133850"/>
          <p14:tracePt t="88210" x="2552700" y="4127500"/>
          <p14:tracePt t="88227" x="2559050" y="4127500"/>
          <p14:tracePt t="88244" x="2565400" y="4127500"/>
          <p14:tracePt t="88260" x="2571750" y="4127500"/>
          <p14:tracePt t="88277" x="2578100" y="4152900"/>
          <p14:tracePt t="88293" x="2584450" y="4178300"/>
          <p14:tracePt t="88310" x="2590800" y="4241800"/>
          <p14:tracePt t="88327" x="2590800" y="4273550"/>
          <p14:tracePt t="88344" x="2559050" y="4305300"/>
          <p14:tracePt t="88360" x="2533650" y="4337050"/>
          <p14:tracePt t="88377" x="2508250" y="4356100"/>
          <p14:tracePt t="88394" x="2489200" y="4356100"/>
          <p14:tracePt t="88477" x="2482850" y="4356100"/>
          <p14:tracePt t="88494" x="2476500" y="4343400"/>
          <p14:tracePt t="88510" x="2476500" y="4337050"/>
          <p14:tracePt t="88527" x="2476500" y="4330700"/>
          <p14:tracePt t="88544" x="2476500" y="4324350"/>
          <p14:tracePt t="88669" x="2476500" y="4318000"/>
          <p14:tracePt t="88693" x="2476500" y="4305300"/>
          <p14:tracePt t="88726" x="2476500" y="4298950"/>
          <p14:tracePt t="88851" x="2476500" y="4292600"/>
          <p14:tracePt t="88927" x="2476500" y="4286250"/>
          <p14:tracePt t="88943" x="2457450" y="4267200"/>
          <p14:tracePt t="88959" x="2444750" y="4267200"/>
          <p14:tracePt t="88977" x="2432050" y="4260850"/>
          <p14:tracePt t="88993" x="2406650" y="4254500"/>
          <p14:tracePt t="89009" x="2381250" y="4254500"/>
          <p14:tracePt t="89011" x="2368550" y="4254500"/>
          <p14:tracePt t="89027" x="2355850" y="4254500"/>
          <p14:tracePt t="89043" x="2330450" y="4254500"/>
          <p14:tracePt t="89059" x="2286000" y="4279900"/>
          <p14:tracePt t="89076" x="2266950" y="4286250"/>
          <p14:tracePt t="89093" x="2260600" y="4286250"/>
          <p14:tracePt t="89143" x="2254250" y="4286250"/>
          <p14:tracePt t="89159" x="2247900" y="4286250"/>
          <p14:tracePt t="89176" x="2241550" y="4292600"/>
          <p14:tracePt t="89193" x="2241550" y="4298950"/>
          <p14:tracePt t="89376" x="2235200" y="4298950"/>
          <p14:tracePt t="89392" x="2228850" y="4298950"/>
          <p14:tracePt t="89426" x="2222500" y="4305300"/>
          <p14:tracePt t="89443" x="2197100" y="4330700"/>
          <p14:tracePt t="89459" x="2184400" y="4343400"/>
          <p14:tracePt t="89476" x="2152650" y="4368800"/>
          <p14:tracePt t="89492" x="2127250" y="4394200"/>
          <p14:tracePt t="89509" x="2101850" y="4419600"/>
          <p14:tracePt t="89511" x="2089150" y="4432300"/>
          <p14:tracePt t="89526" x="2076450" y="4445000"/>
          <p14:tracePt t="89543" x="2032000" y="4489450"/>
          <p14:tracePt t="89559" x="2006600" y="4514850"/>
          <p14:tracePt t="89576" x="1981200" y="4540250"/>
          <p14:tracePt t="89592" x="1949450" y="4578350"/>
          <p14:tracePt t="89609" x="1924050" y="4603750"/>
          <p14:tracePt t="89625" x="1898650" y="4629150"/>
          <p14:tracePt t="89642" x="1854200" y="4660900"/>
          <p14:tracePt t="89659" x="1828800" y="4679950"/>
          <p14:tracePt t="89676" x="1797050" y="4699000"/>
          <p14:tracePt t="89692" x="1758950" y="4718050"/>
          <p14:tracePt t="89709" x="1720850" y="4749800"/>
          <p14:tracePt t="89726" x="1682750" y="4775200"/>
          <p14:tracePt t="89742" x="1612900" y="4864100"/>
          <p14:tracePt t="89759" x="1536700" y="4965700"/>
          <p14:tracePt t="89776" x="1473200" y="5054600"/>
          <p14:tracePt t="89793" x="1441450" y="5111750"/>
          <p14:tracePt t="89809" x="1416050" y="5143500"/>
          <p14:tracePt t="89825" x="1397000" y="5168900"/>
          <p14:tracePt t="89842" x="1377950" y="5213350"/>
          <p14:tracePt t="89859" x="1371600" y="5226050"/>
          <p14:tracePt t="89876" x="1365250" y="5238750"/>
          <p14:tracePt t="89892" x="1365250" y="5257800"/>
          <p14:tracePt t="89909" x="1352550" y="5283200"/>
          <p14:tracePt t="89926" x="1346200" y="5302250"/>
          <p14:tracePt t="89942" x="1333500" y="5327650"/>
          <p14:tracePt t="89959" x="1314450" y="5365750"/>
          <p14:tracePt t="89975" x="1301750" y="5372100"/>
          <p14:tracePt t="89992" x="1301750" y="5378450"/>
          <p14:tracePt t="90009" x="1301750" y="5384800"/>
          <p14:tracePt t="90010" x="1295400" y="5384800"/>
          <p14:tracePt t="90025" x="1295400" y="5391150"/>
          <p14:tracePt t="90042" x="1289050" y="5410200"/>
          <p14:tracePt t="90058" x="1276350" y="5435600"/>
          <p14:tracePt t="90075" x="1263650" y="5454650"/>
          <p14:tracePt t="90158" x="1257300" y="5448300"/>
          <p14:tracePt t="90176" x="1257300" y="5435600"/>
          <p14:tracePt t="90192" x="1257300" y="5397500"/>
          <p14:tracePt t="90209" x="1257300" y="5372100"/>
          <p14:tracePt t="90225" x="1257300" y="5353050"/>
          <p14:tracePt t="90242" x="1257300" y="5314950"/>
          <p14:tracePt t="90258" x="1257300" y="5276850"/>
          <p14:tracePt t="90275" x="1257300" y="5194300"/>
          <p14:tracePt t="90292" x="1257300" y="5092700"/>
          <p14:tracePt t="90309" x="1257300" y="5003800"/>
          <p14:tracePt t="90325" x="1257300" y="4978400"/>
          <p14:tracePt t="90369" x="1257300" y="4991100"/>
          <p14:tracePt t="90392" x="1257300" y="5016500"/>
          <p14:tracePt t="90408" x="1257300" y="5054600"/>
          <p14:tracePt t="90425" x="1257300" y="5080000"/>
          <p14:tracePt t="90442" x="1263650" y="5099050"/>
          <p14:tracePt t="90458" x="1270000" y="5111750"/>
          <p14:tracePt t="90475" x="1276350" y="5118100"/>
          <p14:tracePt t="90492" x="1276350" y="5124450"/>
          <p14:tracePt t="90508" x="1282700" y="5137150"/>
          <p14:tracePt t="90525" x="1301750" y="5162550"/>
          <p14:tracePt t="90541" x="1320800" y="5175250"/>
          <p14:tracePt t="90558" x="1333500" y="5187950"/>
          <p14:tracePt t="90575" x="1339850" y="5187950"/>
          <p14:tracePt t="90592" x="1346200" y="5187950"/>
          <p14:tracePt t="90608" x="1365250" y="5181600"/>
          <p14:tracePt t="90624" x="1377950" y="5175250"/>
          <p14:tracePt t="90642" x="1384300" y="5162550"/>
          <p14:tracePt t="90658" x="1403350" y="5143500"/>
          <p14:tracePt t="90675" x="1416050" y="5130800"/>
          <p14:tracePt t="90692" x="1422400" y="5130800"/>
          <p14:tracePt t="90708" x="1435100" y="5124450"/>
          <p14:tracePt t="90725" x="1441450" y="5124450"/>
          <p14:tracePt t="90741" x="1454150" y="5124450"/>
          <p14:tracePt t="90758" x="1492250" y="5162550"/>
          <p14:tracePt t="90775" x="1504950" y="5175250"/>
          <p14:tracePt t="90791" x="1511300" y="5181600"/>
          <p14:tracePt t="90858" x="1517650" y="5181600"/>
          <p14:tracePt t="90875" x="1524000" y="5175250"/>
          <p14:tracePt t="90891" x="1524000" y="5156200"/>
          <p14:tracePt t="90908" x="1536700" y="5149850"/>
          <p14:tracePt t="90925" x="1536700" y="5137150"/>
          <p14:tracePt t="90991" x="1543050" y="5137150"/>
          <p14:tracePt t="91025" x="1549400" y="5137150"/>
          <p14:tracePt t="91057" x="1555750" y="5137150"/>
          <p14:tracePt t="91091" x="1562100" y="5137150"/>
          <p14:tracePt t="91343" x="1568450" y="5143500"/>
          <p14:tracePt t="91357" x="1574800" y="5143500"/>
          <p14:tracePt t="91374" x="1581150" y="5162550"/>
          <p14:tracePt t="91391" x="1587500" y="5162550"/>
          <p14:tracePt t="91696" x="1587500" y="5168900"/>
          <p14:tracePt t="102518" x="1581150" y="5175250"/>
          <p14:tracePt t="102597" x="1574800" y="5175250"/>
          <p14:tracePt t="102613" x="1568450" y="5175250"/>
          <p14:tracePt t="102630" x="1536700" y="5194300"/>
          <p14:tracePt t="102647" x="1504950" y="5219700"/>
          <p14:tracePt t="102664" x="1403350" y="5295900"/>
          <p14:tracePt t="102680" x="1263650" y="5403850"/>
          <p14:tracePt t="102697" x="1143000" y="5556250"/>
          <p14:tracePt t="102714" x="1016000" y="5734050"/>
          <p14:tracePt t="102730" x="889000" y="5937250"/>
          <p14:tracePt t="102747" x="704850" y="6286500"/>
          <p14:tracePt t="102763" x="615950" y="6527800"/>
          <p14:tracePt t="103229" x="1460500" y="6438900"/>
          <p14:tracePt t="103246" x="1466850" y="6413500"/>
          <p14:tracePt t="103313" x="1460500" y="6419850"/>
          <p14:tracePt t="103329" x="1454150" y="6438900"/>
          <p14:tracePt t="103346" x="1447800" y="6451600"/>
          <p14:tracePt t="103363" x="1447800" y="6457950"/>
          <p14:tracePt t="103417" x="1447800" y="6451600"/>
          <p14:tracePt t="103429" x="1447800" y="6432550"/>
          <p14:tracePt t="103446" x="1441450" y="6407150"/>
          <p14:tracePt t="103463" x="1428750" y="6381750"/>
          <p14:tracePt t="103479" x="1409700" y="6343650"/>
          <p14:tracePt t="103496" x="1384300" y="6305550"/>
          <p14:tracePt t="103513" x="1358900" y="6292850"/>
          <p14:tracePt t="103529" x="1333500" y="6286500"/>
          <p14:tracePt t="103546" x="1314450" y="6292850"/>
          <p14:tracePt t="103547" x="1301750" y="6305550"/>
          <p14:tracePt t="103563" x="1270000" y="6330950"/>
          <p14:tracePt t="103579" x="1244600" y="6362700"/>
          <p14:tracePt t="103596" x="1219200" y="6394450"/>
          <p14:tracePt t="103613" x="1200150" y="6419850"/>
          <p14:tracePt t="103629" x="1193800" y="6445250"/>
          <p14:tracePt t="103646" x="1193800" y="6464300"/>
          <p14:tracePt t="103663" x="1193800" y="6470650"/>
          <p14:tracePt t="103712" x="1263650" y="6419850"/>
          <p14:tracePt t="103729" x="1308100" y="6388100"/>
          <p14:tracePt t="103746" x="1333500" y="6350000"/>
          <p14:tracePt t="103762" x="1339850" y="6324600"/>
          <p14:tracePt t="103779" x="1339850" y="6318250"/>
          <p14:tracePt t="103831" x="1333500" y="6330950"/>
          <p14:tracePt t="103846" x="1320800" y="6350000"/>
          <p14:tracePt t="103862" x="1314450" y="6362700"/>
          <p14:tracePt t="103991" x="1314450" y="6350000"/>
          <p14:tracePt t="104012" x="1320800" y="6330950"/>
          <p14:tracePt t="104029" x="1320800" y="6286500"/>
          <p14:tracePt t="104046" x="1333500" y="6235700"/>
          <p14:tracePt t="104062" x="1358900" y="6127750"/>
          <p14:tracePt t="104079" x="1397000" y="6019800"/>
          <p14:tracePt t="104095" x="1435100" y="5924550"/>
          <p14:tracePt t="104112" x="1454150" y="5861050"/>
          <p14:tracePt t="104128" x="1485900" y="5810250"/>
          <p14:tracePt t="104146" x="1517650" y="5759450"/>
          <p14:tracePt t="104146" x="1530350" y="5734050"/>
          <p14:tracePt t="104162" x="1555750" y="5702300"/>
          <p14:tracePt t="104179" x="1574800" y="5676900"/>
          <p14:tracePt t="104195" x="1581150" y="5670550"/>
          <p14:tracePt t="104212" x="1587500" y="5664200"/>
          <p14:tracePt t="104272" x="1593850" y="5664200"/>
          <p14:tracePt t="104295" x="1631950" y="5689600"/>
          <p14:tracePt t="104312" x="1670050" y="5715000"/>
          <p14:tracePt t="104328" x="1695450" y="5746750"/>
          <p14:tracePt t="104345" x="1720850" y="5772150"/>
          <p14:tracePt t="104362" x="1771650" y="5873750"/>
          <p14:tracePt t="104378" x="1778000" y="5937250"/>
          <p14:tracePt t="104395" x="1778000" y="5975350"/>
          <p14:tracePt t="104412" x="1778000" y="5994400"/>
          <p14:tracePt t="104428" x="1758950" y="6019800"/>
          <p14:tracePt t="104445" x="1733550" y="6064250"/>
          <p14:tracePt t="104461" x="1701800" y="6089650"/>
          <p14:tracePt t="104478" x="1663700" y="6127750"/>
          <p14:tracePt t="104495" x="1638300" y="6127750"/>
          <p14:tracePt t="104512" x="1612900" y="6127750"/>
          <p14:tracePt t="104528" x="1587500" y="6127750"/>
          <p14:tracePt t="104545" x="1568450" y="6127750"/>
          <p14:tracePt t="104562" x="1536700" y="6096000"/>
          <p14:tracePt t="104578" x="1511300" y="6051550"/>
          <p14:tracePt t="104595" x="1504950" y="6019800"/>
          <p14:tracePt t="104612" x="1511300" y="5988050"/>
          <p14:tracePt t="104629" x="1530350" y="5962650"/>
          <p14:tracePt t="104645" x="1562100" y="5930900"/>
          <p14:tracePt t="104662" x="1587500" y="5899150"/>
          <p14:tracePt t="104678" x="1625600" y="5867400"/>
          <p14:tracePt t="104695" x="1663700" y="5848350"/>
          <p14:tracePt t="104712" x="1701800" y="5848350"/>
          <p14:tracePt t="104729" x="1771650" y="5848350"/>
          <p14:tracePt t="104745" x="1828800" y="5861050"/>
          <p14:tracePt t="104761" x="1860550" y="5892800"/>
          <p14:tracePt t="104778" x="1885950" y="5911850"/>
          <p14:tracePt t="104795" x="1892300" y="5924550"/>
          <p14:tracePt t="104812" x="1892300" y="5943600"/>
          <p14:tracePt t="104829" x="1892300" y="5969000"/>
          <p14:tracePt t="104844" x="1885950" y="5994400"/>
          <p14:tracePt t="104862" x="1860550" y="6019800"/>
          <p14:tracePt t="104878" x="1822450" y="6045200"/>
          <p14:tracePt t="104895" x="1695450" y="6096000"/>
          <p14:tracePt t="104911" x="1600200" y="6108700"/>
          <p14:tracePt t="104928" x="1517650" y="6096000"/>
          <p14:tracePt t="104944" x="1479550" y="6070600"/>
          <p14:tracePt t="104961" x="1447800" y="6038850"/>
          <p14:tracePt t="104978" x="1441450" y="6013450"/>
          <p14:tracePt t="104995" x="1441450" y="5988050"/>
          <p14:tracePt t="105011" x="1473200" y="5949950"/>
          <p14:tracePt t="105028" x="1485900" y="5930900"/>
          <p14:tracePt t="105044" x="1498600" y="5918200"/>
          <p14:tracePt t="105061" x="1511300" y="5911850"/>
          <p14:tracePt t="105333" x="1517650" y="5911850"/>
          <p14:tracePt t="105382" x="1517650" y="5918200"/>
          <p14:tracePt t="105394" x="1511300" y="5924550"/>
          <p14:tracePt t="105411" x="1473200" y="5949950"/>
          <p14:tracePt t="105428" x="1460500" y="5962650"/>
          <p14:tracePt t="105444" x="1358900" y="5988050"/>
          <p14:tracePt t="105461" x="1257300" y="5994400"/>
          <p14:tracePt t="105478" x="1136650" y="6013450"/>
          <p14:tracePt t="105494" x="1016000" y="6032500"/>
          <p14:tracePt t="105511" x="895350" y="6057900"/>
          <p14:tracePt t="105528" x="882650" y="6057900"/>
          <p14:tracePt t="105577" x="889000" y="6051550"/>
          <p14:tracePt t="105594" x="933450" y="6032500"/>
          <p14:tracePt t="105611" x="933450" y="6026150"/>
          <p14:tracePt t="105656" x="946150" y="6026150"/>
          <p14:tracePt t="105677" x="996950" y="6019800"/>
          <p14:tracePt t="105694" x="1085850" y="6007100"/>
          <p14:tracePt t="105711" x="1162050" y="6000750"/>
          <p14:tracePt t="105727" x="1270000" y="5988050"/>
          <p14:tracePt t="105744" x="1371600" y="5988050"/>
          <p14:tracePt t="105762" x="1473200" y="5988050"/>
          <p14:tracePt t="105777" x="1574800" y="5988050"/>
          <p14:tracePt t="105794" x="1676400" y="5994400"/>
          <p14:tracePt t="105810" x="1720850" y="5994400"/>
          <p14:tracePt t="105827" x="1752600" y="5994400"/>
          <p14:tracePt t="105844" x="1784350" y="6000750"/>
          <p14:tracePt t="105860" x="1809750" y="6007100"/>
          <p14:tracePt t="105877" x="1835150" y="6013450"/>
          <p14:tracePt t="105894" x="1860550" y="6019800"/>
          <p14:tracePt t="105910" x="1898650" y="6032500"/>
          <p14:tracePt t="105927" x="1917700" y="6045200"/>
          <p14:tracePt t="105944" x="1936750" y="6045200"/>
          <p14:tracePt t="105960" x="1943100" y="6045200"/>
          <p14:tracePt t="105977" x="1968500" y="6045200"/>
          <p14:tracePt t="105993" x="1993900" y="6045200"/>
          <p14:tracePt t="106010" x="2006600" y="6045200"/>
          <p14:tracePt t="106027" x="2019300" y="6045200"/>
          <p14:tracePt t="106060" x="2025650" y="6045200"/>
          <p14:tracePt t="106243" x="2032000" y="6038850"/>
          <p14:tracePt t="106260" x="2038350" y="6038850"/>
          <p14:tracePt t="106277" x="2051050" y="6032500"/>
          <p14:tracePt t="106997" x="2051050" y="6038850"/>
          <p14:tracePt t="107009" x="2051050" y="6045200"/>
          <p14:tracePt t="107042" x="2057400" y="6051550"/>
          <p14:tracePt t="109321" x="2051050" y="6051550"/>
          <p14:tracePt t="109340" x="2025650" y="6019800"/>
          <p14:tracePt t="109357" x="1993900" y="5969000"/>
          <p14:tracePt t="109374" x="1917700" y="5880100"/>
          <p14:tracePt t="109390" x="1809750" y="5791200"/>
          <p14:tracePt t="109407" x="1695450" y="5740400"/>
          <p14:tracePt t="109424" x="1600200" y="5683250"/>
          <p14:tracePt t="109440" x="1511300" y="5638800"/>
          <p14:tracePt t="109457" x="1441450" y="5588000"/>
          <p14:tracePt t="109474" x="1384300" y="5518150"/>
          <p14:tracePt t="109490" x="1301750" y="5353050"/>
          <p14:tracePt t="109507" x="1263650" y="5257800"/>
          <p14:tracePt t="109524" x="1225550" y="5187950"/>
          <p14:tracePt t="109540" x="1193800" y="5124450"/>
          <p14:tracePt t="109557" x="1155700" y="5073650"/>
          <p14:tracePt t="109573" x="1149350" y="5060950"/>
          <p14:tracePt t="109590" x="1136650" y="5003800"/>
          <p14:tracePt t="109607" x="1130300" y="4972050"/>
          <p14:tracePt t="109624" x="1123950" y="4946650"/>
          <p14:tracePt t="109640" x="1123950" y="4921250"/>
          <p14:tracePt t="109657" x="1130300" y="4895850"/>
          <p14:tracePt t="109673" x="1155700" y="4864100"/>
          <p14:tracePt t="109690" x="1187450" y="4813300"/>
          <p14:tracePt t="109707" x="1206500" y="4787900"/>
          <p14:tracePt t="109724" x="1231900" y="4762500"/>
          <p14:tracePt t="109740" x="1257300" y="4730750"/>
          <p14:tracePt t="109756" x="1276350" y="4705350"/>
          <p14:tracePt t="109774" x="1295400" y="4679950"/>
          <p14:tracePt t="109790" x="1320800" y="4641850"/>
          <p14:tracePt t="109806" x="1339850" y="4616450"/>
          <p14:tracePt t="109823" x="1371600" y="4584700"/>
          <p14:tracePt t="109840" x="1397000" y="4559300"/>
          <p14:tracePt t="109856" x="1428750" y="4533900"/>
          <p14:tracePt t="109873" x="1466850" y="4502150"/>
          <p14:tracePt t="109890" x="1504950" y="4464050"/>
          <p14:tracePt t="109906" x="1530350" y="4438650"/>
          <p14:tracePt t="109923" x="1562100" y="4413250"/>
          <p14:tracePt t="109940" x="1568450" y="4406900"/>
          <p14:tracePt t="109956" x="1568450" y="4400550"/>
          <p14:tracePt t="110023" x="1574800" y="4400550"/>
          <p14:tracePt t="110040" x="1587500" y="4406900"/>
          <p14:tracePt t="110057" x="1593850" y="4413250"/>
          <p14:tracePt t="110073" x="1606550" y="4425950"/>
          <p14:tracePt t="110090" x="1619250" y="4451350"/>
          <p14:tracePt t="110092" x="1625600" y="4464050"/>
          <p14:tracePt t="110107" x="1631950" y="4476750"/>
          <p14:tracePt t="110123" x="1644650" y="4508500"/>
          <p14:tracePt t="110139" x="1644650" y="4521200"/>
          <p14:tracePt t="110223" x="1644650" y="4533900"/>
          <p14:tracePt t="110239" x="1644650" y="4552950"/>
          <p14:tracePt t="110256" x="1638300" y="4578350"/>
          <p14:tracePt t="110273" x="1625600" y="4591050"/>
          <p14:tracePt t="110289" x="1625600" y="4597400"/>
          <p14:tracePt t="110373" x="1625600" y="4591050"/>
          <p14:tracePt t="110389" x="1631950" y="4572000"/>
          <p14:tracePt t="110466" x="1631950" y="4565650"/>
          <p14:tracePt t="110489" x="1631950" y="4552950"/>
          <p14:tracePt t="110506" x="1631950" y="4546600"/>
          <p14:tracePt t="110523" x="1631950" y="4540250"/>
          <p14:tracePt t="110539" x="1631950" y="4533900"/>
          <p14:tracePt t="110556" x="1631950" y="4521200"/>
          <p14:tracePt t="110572" x="1631950" y="4514850"/>
          <p14:tracePt t="110589" x="1631950" y="4502150"/>
          <p14:tracePt t="110761" x="1631950" y="4508500"/>
          <p14:tracePt t="110772" x="1631950" y="4527550"/>
          <p14:tracePt t="110789" x="1631950" y="4559300"/>
          <p14:tracePt t="110805" x="1631950" y="4622800"/>
          <p14:tracePt t="110822" x="1631950" y="4679950"/>
          <p14:tracePt t="110839" x="1651000" y="4749800"/>
          <p14:tracePt t="110856" x="1651000" y="4832350"/>
          <p14:tracePt t="110873" x="1651000" y="4883150"/>
          <p14:tracePt t="110889" x="1644650" y="4965700"/>
          <p14:tracePt t="110906" x="1631950" y="5060950"/>
          <p14:tracePt t="110922" x="1600200" y="5149850"/>
          <p14:tracePt t="110939" x="1600200" y="5168900"/>
          <p14:tracePt t="110956" x="1593850" y="5187950"/>
          <p14:tracePt t="110972" x="1593850" y="5213350"/>
          <p14:tracePt t="110989" x="1593850" y="5238750"/>
          <p14:tracePt t="111005" x="1593850" y="5251450"/>
          <p14:tracePt t="111023" x="1587500" y="5270500"/>
          <p14:tracePt t="111039" x="1581150" y="5308600"/>
          <p14:tracePt t="111055" x="1581150" y="5327650"/>
          <p14:tracePt t="111072" x="1581150" y="5334000"/>
          <p14:tracePt t="111089" x="1581150" y="5340350"/>
          <p14:tracePt t="111155" x="1587500" y="5327650"/>
          <p14:tracePt t="111172" x="1587500" y="5308600"/>
          <p14:tracePt t="111189" x="1606550" y="5283200"/>
          <p14:tracePt t="111205" x="1600200" y="5156200"/>
          <p14:tracePt t="111222" x="1562100" y="5041900"/>
          <p14:tracePt t="111239" x="1530350" y="4933950"/>
          <p14:tracePt t="111255" x="1498600" y="4870450"/>
          <p14:tracePt t="111272" x="1466850" y="4838700"/>
          <p14:tracePt t="111289" x="1447800" y="4806950"/>
          <p14:tracePt t="111306" x="1441450" y="4800600"/>
          <p14:tracePt t="111322" x="1435100" y="4787900"/>
          <p14:tracePt t="111513" x="1441450" y="4787900"/>
          <p14:tracePt t="111521" x="1454150" y="4787900"/>
          <p14:tracePt t="111538" x="1479550" y="4787900"/>
          <p14:tracePt t="111555" x="1524000" y="4794250"/>
          <p14:tracePt t="111572" x="1536700" y="4794250"/>
          <p14:tracePt t="111588" x="1562100" y="4800600"/>
          <p14:tracePt t="111622" x="1574800" y="4806950"/>
          <p14:tracePt t="111639" x="1587500" y="4819650"/>
          <p14:tracePt t="111655" x="1600200" y="4851400"/>
          <p14:tracePt t="111671" x="1606550" y="4857750"/>
          <p14:tracePt t="111688" x="1606550" y="4883150"/>
          <p14:tracePt t="111705" x="1600200" y="4902200"/>
          <p14:tracePt t="111722" x="1587500" y="4927600"/>
          <p14:tracePt t="111739" x="1562100" y="4953000"/>
          <p14:tracePt t="111755" x="1543050" y="4965700"/>
          <p14:tracePt t="111771" x="1536700" y="4965700"/>
          <p14:tracePt t="111788" x="1530350" y="4959350"/>
          <p14:tracePt t="111805" x="1524000" y="4933950"/>
          <p14:tracePt t="111822" x="1524000" y="4908550"/>
          <p14:tracePt t="111838" x="1524000" y="4889500"/>
          <p14:tracePt t="111855" x="1536700" y="4876800"/>
          <p14:tracePt t="111871" x="1549400" y="4870450"/>
          <p14:tracePt t="111888" x="1581150" y="4857750"/>
          <p14:tracePt t="111905" x="1606550" y="4851400"/>
          <p14:tracePt t="111922" x="1631950" y="4851400"/>
          <p14:tracePt t="111938" x="1657350" y="4851400"/>
          <p14:tracePt t="111955" x="1676400" y="4851400"/>
          <p14:tracePt t="111971" x="1689100" y="4851400"/>
          <p14:tracePt t="112040" x="1695450" y="4851400"/>
          <p14:tracePt t="112054" x="1695450" y="4857750"/>
          <p14:tracePt t="112071" x="1695450" y="4870450"/>
          <p14:tracePt t="112088" x="1695450" y="4883150"/>
          <p14:tracePt t="112104" x="1695450" y="4889500"/>
          <p14:tracePt t="112779" x="1695450" y="4895850"/>
          <p14:tracePt t="112787" x="1689100" y="4908550"/>
          <p14:tracePt t="112804" x="1670050" y="4921250"/>
          <p14:tracePt t="112820" x="1644650" y="4946650"/>
          <p14:tracePt t="112837" x="1619250" y="4959350"/>
          <p14:tracePt t="112854" x="1568450" y="4972050"/>
          <p14:tracePt t="112870" x="1543050" y="4972050"/>
          <p14:tracePt t="112887" x="1524000" y="4972050"/>
          <p14:tracePt t="112904" x="1498600" y="4972050"/>
          <p14:tracePt t="112920" x="1460500" y="4972050"/>
          <p14:tracePt t="112937" x="1435100" y="4959350"/>
          <p14:tracePt t="112954" x="1409700" y="4946650"/>
          <p14:tracePt t="112970" x="1371600" y="4921250"/>
          <p14:tracePt t="112987" x="1346200" y="4895850"/>
          <p14:tracePt t="113003" x="1327150" y="4883150"/>
          <p14:tracePt t="113020" x="1308100" y="4857750"/>
          <p14:tracePt t="113037" x="1301750" y="4832350"/>
          <p14:tracePt t="113054" x="1289050" y="4806950"/>
          <p14:tracePt t="113070" x="1282700" y="4787900"/>
          <p14:tracePt t="113087" x="1276350" y="4756150"/>
          <p14:tracePt t="113104" x="1276350" y="4743450"/>
          <p14:tracePt t="113120" x="1276350" y="4718050"/>
          <p14:tracePt t="113137" x="1276350" y="4692650"/>
          <p14:tracePt t="113154" x="1282700" y="4667250"/>
          <p14:tracePt t="113170" x="1301750" y="4622800"/>
          <p14:tracePt t="113187" x="1314450" y="4584700"/>
          <p14:tracePt t="113204" x="1327150" y="4559300"/>
          <p14:tracePt t="113220" x="1333500" y="4533900"/>
          <p14:tracePt t="113237" x="1352550" y="4514850"/>
          <p14:tracePt t="113254" x="1358900" y="4489450"/>
          <p14:tracePt t="113270" x="1371600" y="4476750"/>
          <p14:tracePt t="113287" x="1377950" y="4470400"/>
          <p14:tracePt t="113346" x="1384300" y="4470400"/>
          <p14:tracePt t="113370" x="1409700" y="4489450"/>
          <p14:tracePt t="113387" x="1416050" y="4489450"/>
          <p14:tracePt t="113404" x="1422400" y="4489450"/>
          <p14:tracePt t="113420" x="1428750" y="4502150"/>
          <p14:tracePt t="113437" x="1447800" y="4521200"/>
          <p14:tracePt t="113453" x="1473200" y="4540250"/>
          <p14:tracePt t="113470" x="1492250" y="4559300"/>
          <p14:tracePt t="113487" x="1511300" y="4578350"/>
          <p14:tracePt t="113503" x="1524000" y="4591050"/>
          <p14:tracePt t="113520" x="1530350" y="4603750"/>
          <p14:tracePt t="113537" x="1536700" y="4610100"/>
          <p14:tracePt t="113553" x="1536700" y="4616450"/>
          <p14:tracePt t="113569" x="1543050" y="4622800"/>
          <p14:tracePt t="113586" x="1543050" y="4635500"/>
          <p14:tracePt t="113588" x="1543050" y="4641850"/>
          <p14:tracePt t="113603" x="1543050" y="4648200"/>
          <p14:tracePt t="113620" x="1543050" y="4667250"/>
          <p14:tracePt t="113636" x="1536700" y="4679950"/>
          <p14:tracePt t="113670" x="1536700" y="4686300"/>
          <p14:tracePt t="113703" x="1530350" y="4686300"/>
          <p14:tracePt t="113719" x="1524000" y="4686300"/>
          <p14:tracePt t="113736" x="1511300" y="4679950"/>
          <p14:tracePt t="113753" x="1492250" y="4654550"/>
          <p14:tracePt t="113769" x="1479550" y="4622800"/>
          <p14:tracePt t="113786" x="1466850" y="4597400"/>
          <p14:tracePt t="113803" x="1466850" y="4578350"/>
          <p14:tracePt t="113819" x="1466850" y="4559300"/>
          <p14:tracePt t="113836" x="1466850" y="4546600"/>
          <p14:tracePt t="113871" x="1466850" y="4540250"/>
          <p14:tracePt t="113903" x="1473200" y="4540250"/>
          <p14:tracePt t="113919" x="1479550" y="4540250"/>
          <p14:tracePt t="113936" x="1517650" y="4559300"/>
          <p14:tracePt t="113953" x="1549400" y="4591050"/>
          <p14:tracePt t="113969" x="1562100" y="4610100"/>
          <p14:tracePt t="113986" x="1568450" y="4616450"/>
          <p14:tracePt t="114003" x="1574800" y="4622800"/>
          <p14:tracePt t="114019" x="1581150" y="4629150"/>
          <p14:tracePt t="114053" x="1581150" y="4635500"/>
          <p14:tracePt t="114069" x="1587500" y="4641850"/>
          <p14:tracePt t="114086" x="1593850" y="4654550"/>
          <p14:tracePt t="114102" x="1593850" y="4660900"/>
          <p14:tracePt t="114119" x="1600200" y="4660900"/>
          <p14:tracePt t="114136" x="1600200" y="4667250"/>
          <p14:tracePt t="114269" x="1600200" y="4673600"/>
          <p14:tracePt t="114286" x="1600200" y="4679950"/>
          <p14:tracePt t="114303" x="1600200" y="4686300"/>
          <p14:tracePt t="114319" x="1600200" y="4692650"/>
          <p14:tracePt t="114353" x="1619250" y="4718050"/>
          <p14:tracePt t="114369" x="1644650" y="4756150"/>
          <p14:tracePt t="114386" x="1676400" y="4826000"/>
          <p14:tracePt t="114403" x="1714500" y="4940300"/>
          <p14:tracePt t="114419" x="1746250" y="5048250"/>
          <p14:tracePt t="114436" x="1784350" y="5168900"/>
          <p14:tracePt t="114452" x="1822450" y="5289550"/>
          <p14:tracePt t="114469" x="1860550" y="5422900"/>
          <p14:tracePt t="114469" x="1879600" y="5505450"/>
          <p14:tracePt t="114486" x="1898650" y="5581650"/>
          <p14:tracePt t="114503" x="1949450" y="5746750"/>
          <p14:tracePt t="114519" x="1974850" y="5854700"/>
          <p14:tracePt t="114535" x="2000250" y="5962650"/>
          <p14:tracePt t="114552" x="2000250" y="6064250"/>
          <p14:tracePt t="114569" x="1981200" y="6191250"/>
          <p14:tracePt t="114585" x="1962150" y="6242050"/>
          <p14:tracePt t="114602" x="1936750" y="6273800"/>
          <p14:tracePt t="114619" x="1911350" y="6305550"/>
          <p14:tracePt t="114636" x="1892300" y="6343650"/>
          <p14:tracePt t="114652" x="1879600" y="6381750"/>
          <p14:tracePt t="114668" x="1879600" y="6394450"/>
          <p14:tracePt t="114736" x="1885950" y="6375400"/>
          <p14:tracePt t="114752" x="1898650" y="6324600"/>
          <p14:tracePt t="114768" x="1905000" y="6280150"/>
          <p14:tracePt t="114786" x="1905000" y="6197600"/>
          <p14:tracePt t="114802" x="1905000" y="6140450"/>
          <p14:tracePt t="114819" x="1905000" y="6102350"/>
          <p14:tracePt t="114836" x="1905000" y="6057900"/>
          <p14:tracePt t="114852" x="1905000" y="6032500"/>
          <p14:tracePt t="114868" x="1905000" y="6013450"/>
          <p14:tracePt t="114886" x="1905000" y="6007100"/>
          <p14:tracePt t="114968" x="1905000" y="6032500"/>
          <p14:tracePt t="114985" x="1885950" y="6064250"/>
          <p14:tracePt t="115002" x="1854200" y="6115050"/>
          <p14:tracePt t="115019" x="1835150" y="6165850"/>
          <p14:tracePt t="115035" x="1803400" y="6223000"/>
          <p14:tracePt t="115052" x="1771650" y="6286500"/>
          <p14:tracePt t="115068" x="1752600" y="6350000"/>
          <p14:tracePt t="115085" x="1739900" y="6375400"/>
          <p14:tracePt t="115102" x="1739900" y="6394450"/>
          <p14:tracePt t="115119" x="1733550" y="6394450"/>
          <p14:tracePt t="115185" x="1733550" y="6375400"/>
          <p14:tracePt t="115202" x="1746250" y="6324600"/>
          <p14:tracePt t="115219" x="1752600" y="6261100"/>
          <p14:tracePt t="115235" x="1771650" y="6210300"/>
          <p14:tracePt t="115252" x="1784350" y="6159500"/>
          <p14:tracePt t="115268" x="1797050" y="6134100"/>
          <p14:tracePt t="115285" x="1803400" y="6115050"/>
          <p14:tracePt t="115340" x="1803400" y="6127750"/>
          <p14:tracePt t="115352" x="1803400" y="6146800"/>
          <p14:tracePt t="115368" x="1809750" y="6197600"/>
          <p14:tracePt t="115385" x="1816100" y="6273800"/>
          <p14:tracePt t="115401" x="1822450" y="6292850"/>
          <p14:tracePt t="115418" x="1822450" y="6330950"/>
          <p14:tracePt t="115435" x="1822450" y="6356350"/>
          <p14:tracePt t="115452" x="1822450" y="6362700"/>
          <p14:tracePt t="115494" x="1828800" y="6362700"/>
          <p14:tracePt t="115518" x="1854200" y="6311900"/>
          <p14:tracePt t="115535" x="1898650" y="6197600"/>
          <p14:tracePt t="115551" x="1924050" y="6134100"/>
          <p14:tracePt t="115568" x="1936750" y="6096000"/>
          <p14:tracePt t="115585" x="1936750" y="6076950"/>
          <p14:tracePt t="115656" x="1930400" y="6083300"/>
          <p14:tracePt t="115667" x="1924050" y="6096000"/>
          <p14:tracePt t="115685" x="1917700" y="6121400"/>
          <p14:tracePt t="115701" x="1911350" y="6127750"/>
          <p14:tracePt t="115718" x="1911350" y="6134100"/>
          <p14:tracePt t="115851" x="1905000" y="6146800"/>
          <p14:tracePt t="115868" x="1905000" y="6159500"/>
          <p14:tracePt t="115884" x="1905000" y="6172200"/>
          <p14:tracePt t="115901" x="1905000" y="6178550"/>
          <p14:tracePt t="115934" x="1905000" y="6184900"/>
          <p14:tracePt t="116036" x="1905000" y="6191250"/>
          <p14:tracePt t="116051" x="1905000" y="6197600"/>
          <p14:tracePt t="116068" x="1911350" y="6203950"/>
          <p14:tracePt t="116101" x="1917700" y="6203950"/>
          <p14:tracePt t="116134" x="1924050" y="6203950"/>
          <p14:tracePt t="116151" x="1936750" y="6153150"/>
          <p14:tracePt t="116168" x="1936750" y="6115050"/>
          <p14:tracePt t="116184" x="1936750" y="6096000"/>
          <p14:tracePt t="116200" x="1930400" y="6070600"/>
          <p14:tracePt t="116406" x="1924050" y="6070600"/>
          <p14:tracePt t="121484" x="1930400" y="6045200"/>
          <p14:tracePt t="121495" x="1949450" y="6007100"/>
          <p14:tracePt t="121512" x="1974850" y="5949950"/>
          <p14:tracePt t="121529" x="2019300" y="5835650"/>
          <p14:tracePt t="121545" x="2038350" y="5778500"/>
          <p14:tracePt t="121562" x="2101850" y="5600700"/>
          <p14:tracePt t="121579" x="2152650" y="5467350"/>
          <p14:tracePt t="121595" x="2190750" y="5346700"/>
          <p14:tracePt t="121612" x="2228850" y="5213350"/>
          <p14:tracePt t="121629" x="2260600" y="5105400"/>
          <p14:tracePt t="121645" x="2298700" y="5003800"/>
          <p14:tracePt t="121646" x="2305050" y="4965700"/>
          <p14:tracePt t="121662" x="2330450" y="4864100"/>
          <p14:tracePt t="121679" x="2355850" y="4806950"/>
          <p14:tracePt t="121695" x="2368550" y="4781550"/>
          <p14:tracePt t="121712" x="2381250" y="4756150"/>
          <p14:tracePt t="121729" x="2387600" y="4737100"/>
          <p14:tracePt t="121745" x="2432050" y="4673600"/>
          <p14:tracePt t="121762" x="2457450" y="4622800"/>
          <p14:tracePt t="121779" x="2489200" y="4572000"/>
          <p14:tracePt t="121796" x="2514600" y="4540250"/>
          <p14:tracePt t="121812" x="2520950" y="4521200"/>
          <p14:tracePt t="121829" x="2527300" y="4521200"/>
          <p14:tracePt t="121845" x="2533650" y="4514850"/>
          <p14:tracePt t="121862" x="2540000" y="4508500"/>
          <p14:tracePt t="121879" x="2540000" y="4502150"/>
          <p14:tracePt t="121895" x="2546350" y="4495800"/>
          <p14:tracePt t="121982" x="2552700" y="4495800"/>
          <p14:tracePt t="122044" x="2559050" y="4495800"/>
          <p14:tracePt t="122062" x="2578100" y="4521200"/>
          <p14:tracePt t="122079" x="2584450" y="4546600"/>
          <p14:tracePt t="122095" x="2590800" y="4572000"/>
          <p14:tracePt t="122112" x="2590800" y="4591050"/>
          <p14:tracePt t="122114" x="2590800" y="4603750"/>
          <p14:tracePt t="122128" x="2590800" y="4610100"/>
          <p14:tracePt t="122145" x="2590800" y="4641850"/>
          <p14:tracePt t="122162" x="2590800" y="4667250"/>
          <p14:tracePt t="122179" x="2578100" y="4692650"/>
          <p14:tracePt t="122195" x="2571750" y="4692650"/>
          <p14:tracePt t="122212" x="2565400" y="4699000"/>
          <p14:tracePt t="122343" x="2565400" y="4686300"/>
          <p14:tracePt t="122361" x="2565400" y="4660900"/>
          <p14:tracePt t="122379" x="2603500" y="4616450"/>
          <p14:tracePt t="122395" x="2616200" y="4603750"/>
          <p14:tracePt t="122412" x="2641600" y="4572000"/>
          <p14:tracePt t="122428" x="2673350" y="4540250"/>
          <p14:tracePt t="122445" x="2692400" y="4527550"/>
          <p14:tracePt t="122462" x="2698750" y="4527550"/>
          <p14:tracePt t="122479" x="2705100" y="4527550"/>
          <p14:tracePt t="122545" x="2717800" y="4533900"/>
          <p14:tracePt t="122561" x="2724150" y="4546600"/>
          <p14:tracePt t="122578" x="2730500" y="4565650"/>
          <p14:tracePt t="122594" x="2736850" y="4584700"/>
          <p14:tracePt t="122611" x="2743200" y="4591050"/>
          <p14:tracePt t="122628" x="2743200" y="4603750"/>
          <p14:tracePt t="122645" x="2743200" y="4616450"/>
          <p14:tracePt t="122661" x="2743200" y="4622800"/>
          <p14:tracePt t="122678" x="2743200" y="4635500"/>
          <p14:tracePt t="122694" x="2730500" y="4654550"/>
          <p14:tracePt t="122711" x="2711450" y="4673600"/>
          <p14:tracePt t="122728" x="2686050" y="4699000"/>
          <p14:tracePt t="122744" x="2647950" y="4724400"/>
          <p14:tracePt t="122761" x="2622550" y="4737100"/>
          <p14:tracePt t="122778" x="2597150" y="4743450"/>
          <p14:tracePt t="122794" x="2571750" y="4743450"/>
          <p14:tracePt t="122811" x="2559050" y="4743450"/>
          <p14:tracePt t="122828" x="2540000" y="4737100"/>
          <p14:tracePt t="122844" x="2508250" y="4679950"/>
          <p14:tracePt t="122861" x="2482850" y="4648200"/>
          <p14:tracePt t="122878" x="2482850" y="4622800"/>
          <p14:tracePt t="122894" x="2482850" y="4603750"/>
          <p14:tracePt t="122911" x="2482850" y="4591050"/>
          <p14:tracePt t="122928" x="2482850" y="4578350"/>
          <p14:tracePt t="122944" x="2508250" y="4552950"/>
          <p14:tracePt t="122961" x="2514600" y="4546600"/>
          <p14:tracePt t="122978" x="2520950" y="4540250"/>
          <p14:tracePt t="122994" x="2540000" y="4533900"/>
          <p14:tracePt t="123011" x="2584450" y="4533900"/>
          <p14:tracePt t="123028" x="2609850" y="4533900"/>
          <p14:tracePt t="123044" x="2635250" y="4559300"/>
          <p14:tracePt t="123061" x="2647950" y="4559300"/>
          <p14:tracePt t="123078" x="2654300" y="4578350"/>
          <p14:tracePt t="123094" x="2660650" y="4591050"/>
          <p14:tracePt t="123112" x="2660650" y="4610100"/>
          <p14:tracePt t="123128" x="2667000" y="4622800"/>
          <p14:tracePt t="123145" x="2667000" y="4629150"/>
          <p14:tracePt t="123178" x="2667000" y="4635500"/>
          <p14:tracePt t="123194" x="2667000" y="4654550"/>
          <p14:tracePt t="123211" x="2667000" y="4679950"/>
          <p14:tracePt t="123228" x="2654300" y="4705350"/>
          <p14:tracePt t="123244" x="2647950" y="4711700"/>
          <p14:tracePt t="123261" x="2647950" y="4718050"/>
          <p14:tracePt t="123796" x="2647950" y="4711700"/>
          <p14:tracePt t="123810" x="2647950" y="4686300"/>
          <p14:tracePt t="123827" x="2647950" y="4673600"/>
          <p14:tracePt t="123843" x="2647950" y="4667250"/>
          <p14:tracePt t="123956" x="2647950" y="4660900"/>
          <p14:tracePt t="123963" x="2647950" y="4648200"/>
          <p14:tracePt t="123977" x="2641600" y="4622800"/>
          <p14:tracePt t="123993" x="2641600" y="4603750"/>
          <p14:tracePt t="124010" x="2635250" y="4597400"/>
          <p14:tracePt t="124097" x="2628900" y="4591050"/>
          <p14:tracePt t="124110" x="2622550" y="4584700"/>
          <p14:tracePt t="124126" x="2616200" y="4572000"/>
          <p14:tracePt t="124143" x="2603500" y="4546600"/>
          <p14:tracePt t="124146" x="2603500" y="4540250"/>
          <p14:tracePt t="124160" x="2597150" y="4527550"/>
          <p14:tracePt t="124177" x="2578100" y="4489450"/>
          <p14:tracePt t="124193" x="2571750" y="4476750"/>
          <p14:tracePt t="124210" x="2540000" y="4438650"/>
          <p14:tracePt t="124227" x="2520950" y="4419600"/>
          <p14:tracePt t="124243" x="2508250" y="4406900"/>
          <p14:tracePt t="124260" x="2495550" y="4381500"/>
          <p14:tracePt t="124277" x="2476500" y="4337050"/>
          <p14:tracePt t="124293" x="2463800" y="4324350"/>
          <p14:tracePt t="124309" x="2438400" y="4318000"/>
          <p14:tracePt t="124326" x="2432050" y="4318000"/>
          <p14:tracePt t="124440" x="2432050" y="4311650"/>
          <p14:tracePt t="124476" x="2432050" y="4305300"/>
          <p14:tracePt t="124493" x="2438400" y="4292600"/>
          <p14:tracePt t="124509" x="2457450" y="4273550"/>
          <p14:tracePt t="124526" x="2482850" y="4260850"/>
          <p14:tracePt t="124543" x="2501900" y="4241800"/>
          <p14:tracePt t="124559" x="2520950" y="4229100"/>
          <p14:tracePt t="124576" x="2533650" y="4216400"/>
          <p14:tracePt t="124593" x="2552700" y="4203700"/>
          <p14:tracePt t="124609" x="2565400" y="4197350"/>
          <p14:tracePt t="124609" x="2578100" y="4191000"/>
          <p14:tracePt t="124684" x="2578100" y="4197350"/>
          <p14:tracePt t="124693" x="2578100" y="4216400"/>
          <p14:tracePt t="124709" x="2578100" y="4248150"/>
          <p14:tracePt t="124726" x="2565400" y="4292600"/>
          <p14:tracePt t="124743" x="2552700" y="4324350"/>
          <p14:tracePt t="124759" x="2540000" y="4356100"/>
          <p14:tracePt t="124776" x="2527300" y="4394200"/>
          <p14:tracePt t="124792" x="2520950" y="4406900"/>
          <p14:tracePt t="124809" x="2514600" y="4419600"/>
          <p14:tracePt t="124826" x="2508250" y="4438650"/>
          <p14:tracePt t="124843" x="2508250" y="4445000"/>
          <p14:tracePt t="124859" x="2495550" y="4457700"/>
          <p14:tracePt t="124876" x="2476500" y="4483100"/>
          <p14:tracePt t="124893" x="2457450" y="4508500"/>
          <p14:tracePt t="124909" x="2438400" y="4527550"/>
          <p14:tracePt t="124926" x="2419350" y="4552950"/>
          <p14:tracePt t="124942" x="2374900" y="4591050"/>
          <p14:tracePt t="124959" x="2349500" y="4622800"/>
          <p14:tracePt t="124976" x="2336800" y="4641850"/>
          <p14:tracePt t="124992" x="2330450" y="4641850"/>
          <p14:tracePt t="125092" x="2330450" y="4648200"/>
          <p14:tracePt t="125109" x="2324100" y="4654550"/>
          <p14:tracePt t="125126" x="2317750" y="4660900"/>
          <p14:tracePt t="125209" x="2305050" y="4673600"/>
          <p14:tracePt t="125226" x="2298700" y="4686300"/>
          <p14:tracePt t="125242" x="2292350" y="4699000"/>
          <p14:tracePt t="125259" x="2292350" y="4705350"/>
          <p14:tracePt t="125276" x="2292350" y="4711700"/>
          <p14:tracePt t="125292" x="2286000" y="4718050"/>
          <p14:tracePt t="125309" x="2279650" y="4724400"/>
          <p14:tracePt t="125326" x="2273300" y="4730750"/>
          <p14:tracePt t="125342" x="2273300" y="4737100"/>
          <p14:tracePt t="125375" x="2266950" y="4743450"/>
          <p14:tracePt t="125393" x="2260600" y="4768850"/>
          <p14:tracePt t="125425" x="2260600" y="4775200"/>
          <p14:tracePt t="125713" x="2266950" y="4768850"/>
          <p14:tracePt t="125729" x="2273300" y="4762500"/>
          <p14:tracePt t="125742" x="2273300" y="4756150"/>
          <p14:tracePt t="125758" x="2273300" y="4743450"/>
          <p14:tracePt t="125775" x="2273300" y="4730750"/>
          <p14:tracePt t="125791" x="2273300" y="4718050"/>
          <p14:tracePt t="125808" x="2254250" y="4686300"/>
          <p14:tracePt t="125825" x="2235200" y="4673600"/>
          <p14:tracePt t="125842" x="2209800" y="4660900"/>
          <p14:tracePt t="125858" x="2184400" y="4654550"/>
          <p14:tracePt t="125875" x="2152650" y="4654550"/>
          <p14:tracePt t="125892" x="2120900" y="4654550"/>
          <p14:tracePt t="125908" x="2082800" y="4660900"/>
          <p14:tracePt t="125925" x="2057400" y="4667250"/>
          <p14:tracePt t="125941" x="2038350" y="4673600"/>
          <p14:tracePt t="125959" x="2025650" y="4673600"/>
          <p14:tracePt t="125975" x="2006600" y="4673600"/>
          <p14:tracePt t="125992" x="1981200" y="4660900"/>
          <p14:tracePt t="126008" x="1962150" y="4648200"/>
          <p14:tracePt t="126025" x="1943100" y="4641850"/>
          <p14:tracePt t="126041" x="1936750" y="4641850"/>
          <p14:tracePt t="126058" x="1936750" y="4635500"/>
          <p14:tracePt t="126075" x="1936750" y="4629150"/>
          <p14:tracePt t="126108" x="1936750" y="4622800"/>
          <p14:tracePt t="126125" x="1943100" y="4603750"/>
          <p14:tracePt t="126141" x="1962150" y="4597400"/>
          <p14:tracePt t="126158" x="1981200" y="4591050"/>
          <p14:tracePt t="126175" x="2019300" y="4572000"/>
          <p14:tracePt t="126191" x="2032000" y="4552950"/>
          <p14:tracePt t="126208" x="2146300" y="4508500"/>
          <p14:tracePt t="126225" x="2254250" y="4476750"/>
          <p14:tracePt t="126241" x="2330450" y="4451350"/>
          <p14:tracePt t="126258" x="2374900" y="4438650"/>
          <p14:tracePt t="126275" x="2406650" y="4432300"/>
          <p14:tracePt t="126308" x="2413000" y="4432300"/>
          <p14:tracePt t="126324" x="2425700" y="4432300"/>
          <p14:tracePt t="126341" x="2451100" y="4432300"/>
          <p14:tracePt t="126357" x="2508250" y="4432300"/>
          <p14:tracePt t="126358" x="2533650" y="4432300"/>
          <p14:tracePt t="126375" x="2578100" y="4451350"/>
          <p14:tracePt t="126391" x="2597150" y="4451350"/>
          <p14:tracePt t="126408" x="2609850" y="4451350"/>
          <p14:tracePt t="126425" x="2609850" y="4457700"/>
          <p14:tracePt t="126441" x="2609850" y="4464050"/>
          <p14:tracePt t="126458" x="2616200" y="4476750"/>
          <p14:tracePt t="126474" x="2622550" y="4495800"/>
          <p14:tracePt t="126491" x="2628900" y="4514850"/>
          <p14:tracePt t="126507" x="2628900" y="4552950"/>
          <p14:tracePt t="126524" x="2628900" y="4578350"/>
          <p14:tracePt t="126541" x="2616200" y="4603750"/>
          <p14:tracePt t="126558" x="2597150" y="4629150"/>
          <p14:tracePt t="126574" x="2590800" y="4648200"/>
          <p14:tracePt t="126591" x="2578100" y="4660900"/>
          <p14:tracePt t="126607" x="2578100" y="4673600"/>
          <p14:tracePt t="126624" x="2565400" y="4679950"/>
          <p14:tracePt t="126641" x="2559050" y="4686300"/>
          <p14:tracePt t="126643" x="2546350" y="4692650"/>
          <p14:tracePt t="126658" x="2533650" y="4705350"/>
          <p14:tracePt t="126674" x="2489200" y="4743450"/>
          <p14:tracePt t="126691" x="2463800" y="4756150"/>
          <p14:tracePt t="126707" x="2457450" y="4762500"/>
          <p14:tracePt t="126724" x="2444750" y="4762500"/>
          <p14:tracePt t="126741" x="2438400" y="4762500"/>
          <p14:tracePt t="126757" x="2425700" y="4762500"/>
          <p14:tracePt t="126774" x="2419350" y="4762500"/>
          <p14:tracePt t="126995" x="2419350" y="4768850"/>
          <p14:tracePt t="127040" x="2419350" y="4775200"/>
          <p14:tracePt t="127057" x="2406650" y="4800600"/>
          <p14:tracePt t="127074" x="2400300" y="4813300"/>
          <p14:tracePt t="127090" x="2393950" y="4838700"/>
          <p14:tracePt t="127107" x="2381250" y="4864100"/>
          <p14:tracePt t="127124" x="2368550" y="4889500"/>
          <p14:tracePt t="127140" x="2343150" y="4921250"/>
          <p14:tracePt t="127143" x="2330450" y="4933950"/>
          <p14:tracePt t="127157" x="2311400" y="4959350"/>
          <p14:tracePt t="127173" x="2254250" y="5080000"/>
          <p14:tracePt t="127190" x="2209800" y="5194300"/>
          <p14:tracePt t="127207" x="2171700" y="5327650"/>
          <p14:tracePt t="127223" x="2089150" y="5454650"/>
          <p14:tracePt t="127240" x="2025650" y="5556250"/>
          <p14:tracePt t="127257" x="2000250" y="5594350"/>
          <p14:tracePt t="127274" x="1987550" y="5619750"/>
          <p14:tracePt t="127290" x="1968500" y="5645150"/>
          <p14:tracePt t="127307" x="1936750" y="5670550"/>
          <p14:tracePt t="127323" x="1911350" y="5708650"/>
          <p14:tracePt t="127340" x="1885950" y="5734050"/>
          <p14:tracePt t="127357" x="1873250" y="5759450"/>
          <p14:tracePt t="127374" x="1860550" y="5784850"/>
          <p14:tracePt t="127390" x="1828800" y="5835650"/>
          <p14:tracePt t="127407" x="1816100" y="5867400"/>
          <p14:tracePt t="127423" x="1797050" y="5911850"/>
          <p14:tracePt t="127440" x="1771650" y="5962650"/>
          <p14:tracePt t="127457" x="1739900" y="6045200"/>
          <p14:tracePt t="127474" x="1670050" y="6178550"/>
          <p14:tracePt t="127490" x="1631950" y="6235700"/>
          <p14:tracePt t="127506" x="1606550" y="6267450"/>
          <p14:tracePt t="127523" x="1600200" y="6280150"/>
          <p14:tracePt t="127540" x="1593850" y="6292850"/>
          <p14:tracePt t="127557" x="1568450" y="6330950"/>
          <p14:tracePt t="127574" x="1562100" y="6343650"/>
          <p14:tracePt t="127590" x="1524000" y="6394450"/>
          <p14:tracePt t="127607" x="1498600" y="6419850"/>
          <p14:tracePt t="127623" x="1473200" y="6445250"/>
          <p14:tracePt t="127640" x="1441450" y="6470650"/>
          <p14:tracePt t="127657" x="1428750" y="6489700"/>
          <p14:tracePt t="140426" x="1416050" y="6483350"/>
          <p14:tracePt t="140444" x="1377950" y="6451600"/>
          <p14:tracePt t="140461" x="1352550" y="6426200"/>
          <p14:tracePt t="140478" x="1333500" y="6400800"/>
          <p14:tracePt t="140494" x="1308100" y="6356350"/>
          <p14:tracePt t="140511" x="1219200" y="6311900"/>
          <p14:tracePt t="140528" x="1123950" y="6286500"/>
          <p14:tracePt t="140545" x="984250" y="6286500"/>
          <p14:tracePt t="140561" x="869950" y="6286500"/>
          <p14:tracePt t="140578" x="819150" y="6286500"/>
          <p14:tracePt t="140594" x="793750" y="6299200"/>
          <p14:tracePt t="140611" x="698500" y="6330950"/>
          <p14:tracePt t="140628" x="425450" y="6394450"/>
          <p14:tracePt t="140644" x="177800" y="6438900"/>
          <p14:tracePt t="140778" x="749300" y="6369050"/>
          <p14:tracePt t="140794" x="1257300" y="6184900"/>
          <p14:tracePt t="140811" x="1822450" y="5911850"/>
          <p14:tracePt t="140827" x="1917700" y="5848350"/>
          <p14:tracePt t="140844" x="2063750" y="5664200"/>
          <p14:tracePt t="140861" x="2101850" y="5556250"/>
          <p14:tracePt t="140878" x="2095500" y="5448300"/>
          <p14:tracePt t="140894" x="2063750" y="5353050"/>
          <p14:tracePt t="140911" x="2006600" y="5283200"/>
          <p14:tracePt t="140927" x="1993900" y="5270500"/>
          <p14:tracePt t="140944" x="1962150" y="5238750"/>
          <p14:tracePt t="140961" x="1936750" y="5232400"/>
          <p14:tracePt t="140978" x="1892300" y="5232400"/>
          <p14:tracePt t="140994" x="1809750" y="5232400"/>
          <p14:tracePt t="141011" x="1727200" y="5238750"/>
          <p14:tracePt t="141027" x="1695450" y="5245100"/>
          <p14:tracePt t="141044" x="1663700" y="5251450"/>
          <p14:tracePt t="141061" x="1631950" y="5251450"/>
          <p14:tracePt t="141077" x="1549400" y="5289550"/>
          <p14:tracePt t="141094" x="1454150" y="5334000"/>
          <p14:tracePt t="141111" x="1352550" y="5397500"/>
          <p14:tracePt t="141127" x="1263650" y="5492750"/>
          <p14:tracePt t="141144" x="1212850" y="5632450"/>
          <p14:tracePt t="141161" x="1206500" y="5715000"/>
          <p14:tracePt t="141177" x="1238250" y="5791200"/>
          <p14:tracePt t="141194" x="1282700" y="5854700"/>
          <p14:tracePt t="141210" x="1384300" y="5918200"/>
          <p14:tracePt t="141227" x="1485900" y="5937250"/>
          <p14:tracePt t="141243" x="1625600" y="5899150"/>
          <p14:tracePt t="141260" x="1727200" y="5791200"/>
          <p14:tracePt t="141277" x="1790700" y="5676900"/>
          <p14:tracePt t="141294" x="1828800" y="5568950"/>
          <p14:tracePt t="141310" x="1835150" y="5467350"/>
          <p14:tracePt t="141328" x="1816100" y="5378450"/>
          <p14:tracePt t="141344" x="1790700" y="5334000"/>
          <p14:tracePt t="141360" x="1758950" y="5321300"/>
          <p14:tracePt t="141377" x="1714500" y="5346700"/>
          <p14:tracePt t="141394" x="1689100" y="5372100"/>
          <p14:tracePt t="141410" x="1670050" y="5397500"/>
          <p14:tracePt t="141427" x="1638300" y="5422900"/>
          <p14:tracePt t="141444" x="1638300" y="5435600"/>
          <p14:tracePt t="141531" x="1638300" y="5429250"/>
          <p14:tracePt t="141610" x="1638300" y="5473700"/>
          <p14:tracePt t="141627" x="1593850" y="5657850"/>
          <p14:tracePt t="141644" x="1555750" y="5803900"/>
          <p14:tracePt t="141660" x="1536700" y="5911850"/>
          <p14:tracePt t="141677" x="1536700" y="5981700"/>
          <p14:tracePt t="141694" x="1536700" y="6026150"/>
          <p14:tracePt t="141710" x="1562100" y="6051550"/>
          <p14:tracePt t="141727" x="1612900" y="6076950"/>
          <p14:tracePt t="141744" x="1708150" y="6083300"/>
          <p14:tracePt t="141760" x="1879600" y="6051550"/>
          <p14:tracePt t="141777" x="1987550" y="6007100"/>
          <p14:tracePt t="141793" x="2025650" y="5969000"/>
          <p14:tracePt t="141810" x="2057400" y="5924550"/>
          <p14:tracePt t="141827" x="2089150" y="5886450"/>
          <p14:tracePt t="141844" x="2095500" y="5861050"/>
          <p14:tracePt t="141860" x="2101850" y="5835650"/>
          <p14:tracePt t="141877" x="2114550" y="5791200"/>
          <p14:tracePt t="141893" x="2120900" y="5772150"/>
          <p14:tracePt t="141910" x="2120900" y="5746750"/>
          <p14:tracePt t="141927" x="2114550" y="5708650"/>
          <p14:tracePt t="141943" x="2108200" y="5702300"/>
          <p14:tracePt t="141959" x="2070100" y="5683250"/>
          <p14:tracePt t="141976" x="2012950" y="5683250"/>
          <p14:tracePt t="141993" x="1917700" y="5695950"/>
          <p14:tracePt t="142009" x="1809750" y="5727700"/>
          <p14:tracePt t="142027" x="1708150" y="5797550"/>
          <p14:tracePt t="142043" x="1587500" y="5905500"/>
          <p14:tracePt t="142059" x="1460500" y="6026150"/>
          <p14:tracePt t="142076" x="1231900" y="6229350"/>
          <p14:tracePt t="142093" x="1123950" y="6343650"/>
          <p14:tracePt t="142109" x="1104900" y="6400800"/>
          <p14:tracePt t="142127" x="1104900" y="6413500"/>
          <p14:tracePt t="142143" x="1111250" y="6413500"/>
          <p14:tracePt t="142159" x="1187450" y="6400800"/>
          <p14:tracePt t="142161" x="1231900" y="6381750"/>
          <p14:tracePt t="142176" x="1282700" y="6350000"/>
          <p14:tracePt t="142193" x="1308100" y="6324600"/>
          <p14:tracePt t="142209" x="1333500" y="6299200"/>
          <p14:tracePt t="142226" x="1365250" y="6273800"/>
          <p14:tracePt t="142243" x="1377950" y="6254750"/>
          <p14:tracePt t="142276" x="1384300" y="6254750"/>
          <p14:tracePt t="142309" x="1390650" y="6248400"/>
          <p14:tracePt t="142326" x="1403350" y="6242050"/>
          <p14:tracePt t="142343" x="1422400" y="6229350"/>
          <p14:tracePt t="142359" x="1447800" y="6210300"/>
          <p14:tracePt t="142376" x="1492250" y="6178550"/>
          <p14:tracePt t="142392" x="1536700" y="6146800"/>
          <p14:tracePt t="142409" x="1574800" y="6115050"/>
          <p14:tracePt t="142426" x="1606550" y="6096000"/>
          <p14:tracePt t="142443" x="1638300" y="6089650"/>
          <p14:tracePt t="142459" x="1657350" y="6083300"/>
          <p14:tracePt t="142509" x="1657350" y="6076950"/>
          <p14:tracePt t="142831" x="1663700" y="6070600"/>
          <p14:tracePt t="142845" x="1670050" y="6070600"/>
          <p14:tracePt t="142859" x="1695450" y="6032500"/>
          <p14:tracePt t="142875" x="1720850" y="6007100"/>
          <p14:tracePt t="142892" x="1752600" y="5962650"/>
          <p14:tracePt t="142909" x="1771650" y="5930900"/>
          <p14:tracePt t="142926" x="1797050" y="5886450"/>
          <p14:tracePt t="142942" x="1816100" y="5861050"/>
          <p14:tracePt t="142959" x="1822450" y="5842000"/>
          <p14:tracePt t="142976" x="1822450" y="5835650"/>
          <p14:tracePt t="142992" x="1822450" y="5822950"/>
          <p14:tracePt t="143009" x="1822450" y="5816600"/>
          <p14:tracePt t="143025" x="1822450" y="5803900"/>
          <p14:tracePt t="143042" x="1822450" y="5778500"/>
          <p14:tracePt t="143059" x="1803400" y="5753100"/>
          <p14:tracePt t="143076" x="1778000" y="5734050"/>
          <p14:tracePt t="143092" x="1746250" y="5727700"/>
          <p14:tracePt t="143108" x="1720850" y="5727700"/>
          <p14:tracePt t="143125" x="1695450" y="5734050"/>
          <p14:tracePt t="143142" x="1670050" y="5759450"/>
          <p14:tracePt t="143159" x="1644650" y="5791200"/>
          <p14:tracePt t="143175" x="1619250" y="5816600"/>
          <p14:tracePt t="143177" x="1600200" y="5829300"/>
          <p14:tracePt t="143192" x="1587500" y="5842000"/>
          <p14:tracePt t="143209" x="1562100" y="5867400"/>
          <p14:tracePt t="143225" x="1543050" y="5899150"/>
          <p14:tracePt t="143242" x="1536700" y="5924550"/>
          <p14:tracePt t="143258" x="1536700" y="5969000"/>
          <p14:tracePt t="143276" x="1536700" y="6000750"/>
          <p14:tracePt t="143292" x="1574800" y="6051550"/>
          <p14:tracePt t="143308" x="1600200" y="6076950"/>
          <p14:tracePt t="143325" x="1625600" y="6102350"/>
          <p14:tracePt t="143342" x="1663700" y="6127750"/>
          <p14:tracePt t="143358" x="1701800" y="6159500"/>
          <p14:tracePt t="143375" x="1739900" y="6178550"/>
          <p14:tracePt t="143392" x="1771650" y="6191250"/>
          <p14:tracePt t="143408" x="1803400" y="6191250"/>
          <p14:tracePt t="143425" x="1809750" y="6191250"/>
          <p14:tracePt t="143442" x="1816100" y="6191250"/>
          <p14:tracePt t="143458" x="1828800" y="6172200"/>
          <p14:tracePt t="143475" x="1866900" y="6134100"/>
          <p14:tracePt t="143492" x="1885950" y="6096000"/>
          <p14:tracePt t="143509" x="1905000" y="6051550"/>
          <p14:tracePt t="143525" x="1911350" y="6007100"/>
          <p14:tracePt t="143542" x="1911350" y="5962650"/>
          <p14:tracePt t="143558" x="1905000" y="5937250"/>
          <p14:tracePt t="143575" x="1879600" y="5905500"/>
          <p14:tracePt t="143592" x="1866900" y="5899150"/>
          <p14:tracePt t="143608" x="1847850" y="5899150"/>
          <p14:tracePt t="143625" x="1822450" y="5918200"/>
          <p14:tracePt t="143642" x="1778000" y="5943600"/>
          <p14:tracePt t="143658" x="1714500" y="5981700"/>
          <p14:tracePt t="143675" x="1638300" y="6038850"/>
          <p14:tracePt t="143677" x="1606550" y="6057900"/>
          <p14:tracePt t="143692" x="1562100" y="6096000"/>
          <p14:tracePt t="143708" x="1536700" y="6121400"/>
          <p14:tracePt t="143725" x="1504950" y="6153150"/>
          <p14:tracePt t="143741" x="1498600" y="6172200"/>
          <p14:tracePt t="143758" x="1498600" y="6178550"/>
          <p14:tracePt t="143774" x="1498600" y="6184900"/>
          <p14:tracePt t="143808" x="1498600" y="6191250"/>
          <p14:tracePt t="143825" x="1504950" y="6197600"/>
          <p14:tracePt t="143841" x="1511300" y="6203950"/>
          <p14:tracePt t="143858" x="1517650" y="6210300"/>
          <p14:tracePt t="143875" x="1517650" y="6216650"/>
          <p14:tracePt t="143891" x="1517650" y="6223000"/>
          <p14:tracePt t="151138" x="1511300" y="6223000"/>
          <p14:tracePt t="151151" x="1454150" y="6223000"/>
          <p14:tracePt t="151167" x="1206500" y="6216650"/>
          <p14:tracePt t="151184" x="1092200" y="6216650"/>
          <p14:tracePt t="151201" x="1041400" y="6216650"/>
          <p14:tracePt t="151284" x="1016000" y="6216650"/>
          <p14:tracePt t="151301" x="895350" y="6242050"/>
          <p14:tracePt t="151318" x="717550" y="6267450"/>
          <p14:tracePt t="151334" x="558800" y="6286500"/>
          <p14:tracePt t="151351" x="539750" y="6286500"/>
          <p14:tracePt t="151384" x="539750" y="6242050"/>
          <p14:tracePt t="151401" x="533400" y="6127750"/>
          <p14:tracePt t="151418" x="508000" y="6038850"/>
          <p14:tracePt t="151434" x="495300" y="5962650"/>
          <p14:tracePt t="151451" x="508000" y="5854700"/>
          <p14:tracePt t="151468" x="546100" y="5708650"/>
          <p14:tracePt t="151484" x="596900" y="5600700"/>
          <p14:tracePt t="151501" x="641350" y="5511800"/>
          <p14:tracePt t="151518" x="666750" y="5486400"/>
          <p14:tracePt t="151534" x="704850" y="5461000"/>
          <p14:tracePt t="151551" x="755650" y="5397500"/>
          <p14:tracePt t="151568" x="800100" y="5327650"/>
          <p14:tracePt t="151584" x="850900" y="5264150"/>
          <p14:tracePt t="151601" x="927100" y="5168900"/>
          <p14:tracePt t="151618" x="1035050" y="5048250"/>
          <p14:tracePt t="151634" x="1079500" y="4991100"/>
          <p14:tracePt t="151651" x="1123950" y="4946650"/>
          <p14:tracePt t="151668" x="1219200" y="4870450"/>
          <p14:tracePt t="151684" x="1327150" y="4806950"/>
          <p14:tracePt t="151686" x="1384300" y="4768850"/>
          <p14:tracePt t="151700" x="1416050" y="4749800"/>
          <p14:tracePt t="151717" x="1460500" y="4724400"/>
          <p14:tracePt t="151734" x="1466850" y="4718050"/>
          <p14:tracePt t="151784" x="1492250" y="4705350"/>
          <p14:tracePt t="151800" x="1504950" y="4705350"/>
          <p14:tracePt t="151818" x="1517650" y="4705350"/>
          <p14:tracePt t="151834" x="1524000" y="4705350"/>
          <p14:tracePt t="151850" x="1543050" y="4711700"/>
          <p14:tracePt t="151867" x="1562100" y="4724400"/>
          <p14:tracePt t="151884" x="1574800" y="4743450"/>
          <p14:tracePt t="151900" x="1593850" y="4762500"/>
          <p14:tracePt t="151917" x="1619250" y="4781550"/>
          <p14:tracePt t="151934" x="1638300" y="4806950"/>
          <p14:tracePt t="151950" x="1644650" y="4819650"/>
          <p14:tracePt t="151967" x="1651000" y="4845050"/>
          <p14:tracePt t="151983" x="1657350" y="4876800"/>
          <p14:tracePt t="152000" x="1657350" y="4902200"/>
          <p14:tracePt t="152017" x="1657350" y="4927600"/>
          <p14:tracePt t="152034" x="1638300" y="4953000"/>
          <p14:tracePt t="152050" x="1619250" y="4991100"/>
          <p14:tracePt t="152067" x="1600200" y="5016500"/>
          <p14:tracePt t="152083" x="1587500" y="5048250"/>
          <p14:tracePt t="152100" x="1587500" y="5054600"/>
          <p14:tracePt t="152117" x="1587500" y="5060950"/>
          <p14:tracePt t="152134" x="1593850" y="5060950"/>
          <p14:tracePt t="152150" x="1619250" y="5054600"/>
          <p14:tracePt t="152167" x="1644650" y="5035550"/>
          <p14:tracePt t="152183" x="1663700" y="5029200"/>
          <p14:tracePt t="152186" x="1670050" y="5029200"/>
          <p14:tracePt t="152200" x="1676400" y="5029200"/>
          <p14:tracePt t="152250" x="1682750" y="5029200"/>
          <p14:tracePt t="152267" x="1701800" y="5054600"/>
          <p14:tracePt t="152283" x="1708150" y="5080000"/>
          <p14:tracePt t="152300" x="1733550" y="5118100"/>
          <p14:tracePt t="152316" x="1752600" y="5143500"/>
          <p14:tracePt t="152333" x="1771650" y="5168900"/>
          <p14:tracePt t="152350" x="1790700" y="5194300"/>
          <p14:tracePt t="152367" x="1809750" y="5226050"/>
          <p14:tracePt t="152384" x="1828800" y="5251450"/>
          <p14:tracePt t="152400" x="1835150" y="5276850"/>
          <p14:tracePt t="152416" x="1841500" y="5295900"/>
          <p14:tracePt t="152433" x="1841500" y="5308600"/>
          <p14:tracePt t="152450" x="1841500" y="5321300"/>
          <p14:tracePt t="152467" x="1847850" y="5321300"/>
          <p14:tracePt t="152583" x="1828800" y="5295900"/>
          <p14:tracePt t="152599" x="1778000" y="5200650"/>
          <p14:tracePt t="152616" x="1695450" y="5105400"/>
          <p14:tracePt t="152633" x="1536700" y="4984750"/>
          <p14:tracePt t="152649" x="1422400" y="4908550"/>
          <p14:tracePt t="152667" x="1301750" y="4819650"/>
          <p14:tracePt t="152683" x="1187450" y="4724400"/>
          <p14:tracePt t="152685" x="1130300" y="4660900"/>
          <p14:tracePt t="152699" x="1073150" y="4622800"/>
          <p14:tracePt t="152716" x="971550" y="4559300"/>
          <p14:tracePt t="152733" x="863600" y="4514850"/>
          <p14:tracePt t="152749" x="819150" y="4495800"/>
          <p14:tracePt t="152767" x="793750" y="4483100"/>
          <p14:tracePt t="152783" x="768350" y="4483100"/>
          <p14:tracePt t="152799" x="742950" y="4495800"/>
          <p14:tracePt t="152816" x="717550" y="4514850"/>
          <p14:tracePt t="152833" x="692150" y="4540250"/>
          <p14:tracePt t="152849" x="628650" y="4591050"/>
          <p14:tracePt t="152866" x="596900" y="4622800"/>
          <p14:tracePt t="152883" x="558800" y="4667250"/>
          <p14:tracePt t="152899" x="533400" y="4711700"/>
          <p14:tracePt t="152916" x="514350" y="4762500"/>
          <p14:tracePt t="152933" x="495300" y="4819650"/>
          <p14:tracePt t="152949" x="482600" y="4902200"/>
          <p14:tracePt t="152966" x="482600" y="5010150"/>
          <p14:tracePt t="152983" x="501650" y="5060950"/>
          <p14:tracePt t="152999" x="533400" y="5092700"/>
          <p14:tracePt t="153016" x="590550" y="5118100"/>
          <p14:tracePt t="153033" x="711200" y="5130800"/>
          <p14:tracePt t="153049" x="838200" y="5124450"/>
          <p14:tracePt t="153066" x="1066800" y="5067300"/>
          <p14:tracePt t="153083" x="1187450" y="5029200"/>
          <p14:tracePt t="153099" x="1295400" y="4997450"/>
          <p14:tracePt t="153116" x="1339850" y="4965700"/>
          <p14:tracePt t="153133" x="1377950" y="4927600"/>
          <p14:tracePt t="153149" x="1390650" y="4914900"/>
          <p14:tracePt t="153166" x="1422400" y="4870450"/>
          <p14:tracePt t="153183" x="1428750" y="4845050"/>
          <p14:tracePt t="153199" x="1435100" y="4819650"/>
          <p14:tracePt t="153216" x="1435100" y="4813300"/>
          <p14:tracePt t="153233" x="1435100" y="4806950"/>
          <p14:tracePt t="153432" x="1422400" y="4813300"/>
          <p14:tracePt t="153449" x="1422400" y="4819650"/>
          <p14:tracePt t="153498" x="1422400" y="4826000"/>
          <p14:tracePt t="153516" x="1416050" y="4832350"/>
          <p14:tracePt t="153532" x="1409700" y="4845050"/>
          <p14:tracePt t="153549" x="1409700" y="4851400"/>
          <p14:tracePt t="153565" x="1409700" y="4870450"/>
          <p14:tracePt t="153582" x="1403350" y="4895850"/>
          <p14:tracePt t="153599" x="1403350" y="4921250"/>
          <p14:tracePt t="153616" x="1403350" y="4946650"/>
          <p14:tracePt t="153632" x="1403350" y="4972050"/>
          <p14:tracePt t="153649" x="1409700" y="4991100"/>
          <p14:tracePt t="153666" x="1409700" y="5010150"/>
          <p14:tracePt t="153682" x="1416050" y="5022850"/>
          <p14:tracePt t="153699" x="1428750" y="5060950"/>
          <p14:tracePt t="153715" x="1441450" y="5086350"/>
          <p14:tracePt t="153732" x="1466850" y="5124450"/>
          <p14:tracePt t="153748" x="1485900" y="5156200"/>
          <p14:tracePt t="153765" x="1511300" y="5194300"/>
          <p14:tracePt t="153782" x="1543050" y="5219700"/>
          <p14:tracePt t="153799" x="1574800" y="5276850"/>
          <p14:tracePt t="153816" x="1606550" y="5321300"/>
          <p14:tracePt t="153832" x="1625600" y="5353050"/>
          <p14:tracePt t="153848" x="1638300" y="5378450"/>
          <p14:tracePt t="153865" x="1644650" y="5403850"/>
          <p14:tracePt t="153882" x="1651000" y="5416550"/>
          <p14:tracePt t="153898" x="1657350" y="5422900"/>
          <p14:tracePt t="153915" x="1657350" y="5435600"/>
          <p14:tracePt t="153931" x="1657350" y="5448300"/>
          <p14:tracePt t="153948" x="1657350" y="5461000"/>
          <p14:tracePt t="153965" x="1657350" y="5486400"/>
          <p14:tracePt t="153966" x="1657350" y="5492750"/>
          <p14:tracePt t="153981" x="1657350" y="5518150"/>
          <p14:tracePt t="153998" x="1657350" y="5537200"/>
          <p14:tracePt t="154015" x="1663700" y="5549900"/>
          <p14:tracePt t="154144" x="1663700" y="5562600"/>
          <p14:tracePt t="154158" x="1663700" y="5575300"/>
          <p14:tracePt t="154181" x="1663700" y="5588000"/>
          <p14:tracePt t="154198" x="1657350" y="5594350"/>
          <p14:tracePt t="154290" x="1651000" y="5594350"/>
          <p14:tracePt t="154304" x="1644650" y="5600700"/>
          <p14:tracePt t="154315" x="1638300" y="5607050"/>
          <p14:tracePt t="154331" x="1619250" y="5619750"/>
          <p14:tracePt t="154348" x="1600200" y="5619750"/>
          <p14:tracePt t="154365" x="1587500" y="5619750"/>
          <p14:tracePt t="154381" x="1581150" y="5619750"/>
          <p14:tracePt t="154398" x="1562100" y="5613400"/>
          <p14:tracePt t="154415" x="1530350" y="5588000"/>
          <p14:tracePt t="154432" x="1504950" y="5562600"/>
          <p14:tracePt t="154448" x="1485900" y="5524500"/>
          <p14:tracePt t="154465" x="1466850" y="5486400"/>
          <p14:tracePt t="154482" x="1454150" y="5441950"/>
          <p14:tracePt t="154498" x="1447800" y="5391150"/>
          <p14:tracePt t="154515" x="1460500" y="5353050"/>
          <p14:tracePt t="154531" x="1479550" y="5321300"/>
          <p14:tracePt t="154548" x="1498600" y="5295900"/>
          <p14:tracePt t="154565" x="1524000" y="5264150"/>
          <p14:tracePt t="154581" x="1549400" y="5238750"/>
          <p14:tracePt t="154598" x="1581150" y="5213350"/>
          <p14:tracePt t="154614" x="1619250" y="5187950"/>
          <p14:tracePt t="154631" x="1638300" y="5181600"/>
          <p14:tracePt t="154648" x="1657350" y="5181600"/>
          <p14:tracePt t="154665" x="1682750" y="5181600"/>
          <p14:tracePt t="154681" x="1708150" y="5194300"/>
          <p14:tracePt t="154698" x="1739900" y="5207000"/>
          <p14:tracePt t="154700" x="1752600" y="5219700"/>
          <p14:tracePt t="154715" x="1784350" y="5232400"/>
          <p14:tracePt t="154731" x="1809750" y="5245100"/>
          <p14:tracePt t="154748" x="1835150" y="5245100"/>
          <p14:tracePt t="154765" x="1866900" y="5251450"/>
          <p14:tracePt t="154781" x="1892300" y="5257800"/>
          <p14:tracePt t="154798" x="1917700" y="5270500"/>
          <p14:tracePt t="154815" x="1955800" y="5295900"/>
          <p14:tracePt t="154831" x="1987550" y="5314950"/>
          <p14:tracePt t="154847" x="2012950" y="5340350"/>
          <p14:tracePt t="154864" x="2038350" y="5378450"/>
          <p14:tracePt t="154881" x="2076450" y="5422900"/>
          <p14:tracePt t="154898" x="2108200" y="5473700"/>
          <p14:tracePt t="154914" x="2133600" y="5524500"/>
          <p14:tracePt t="154931" x="2159000" y="5594350"/>
          <p14:tracePt t="154947" x="2178050" y="5740400"/>
          <p14:tracePt t="154965" x="2184400" y="5835650"/>
          <p14:tracePt t="154981" x="2184400" y="5937250"/>
          <p14:tracePt t="154997" x="2184400" y="6019800"/>
          <p14:tracePt t="155014" x="2184400" y="6051550"/>
          <p14:tracePt t="155031" x="2184400" y="6083300"/>
          <p14:tracePt t="155047" x="2139950" y="6159500"/>
          <p14:tracePt t="155064" x="2114550" y="6203950"/>
          <p14:tracePt t="155081" x="2082800" y="6235700"/>
          <p14:tracePt t="155098" x="2057400" y="6261100"/>
          <p14:tracePt t="155114" x="2032000" y="6286500"/>
          <p14:tracePt t="155131" x="1993900" y="6305550"/>
          <p14:tracePt t="155147" x="1987550" y="6305550"/>
          <p14:tracePt t="155164" x="1968500" y="6305550"/>
          <p14:tracePt t="155181" x="1955800" y="6280150"/>
          <p14:tracePt t="155198" x="1949450" y="6267450"/>
          <p14:tracePt t="155200" x="1949450" y="6254750"/>
          <p14:tracePt t="155214" x="1949450" y="6223000"/>
          <p14:tracePt t="155231" x="1949450" y="6172200"/>
          <p14:tracePt t="155247" x="1955800" y="6115050"/>
          <p14:tracePt t="155264" x="1962150" y="6064250"/>
          <p14:tracePt t="155280" x="1974850" y="6026150"/>
          <p14:tracePt t="155298" x="2000250" y="5975350"/>
          <p14:tracePt t="155314" x="2044700" y="5918200"/>
          <p14:tracePt t="155331" x="2070100" y="5886450"/>
          <p14:tracePt t="155347" x="2089150" y="5880100"/>
          <p14:tracePt t="155364" x="2108200" y="5873750"/>
          <p14:tracePt t="155380" x="2114550" y="5873750"/>
          <p14:tracePt t="155397" x="2120900" y="5873750"/>
          <p14:tracePt t="155473" x="2127250" y="5873750"/>
          <p14:tracePt t="155783" x="2127250" y="5867400"/>
          <p14:tracePt t="155797" x="2120900" y="5848350"/>
          <p14:tracePt t="155813" x="2114550" y="5829300"/>
          <p14:tracePt t="155830" x="2101850" y="5803900"/>
          <p14:tracePt t="155847" x="2089150" y="5778500"/>
          <p14:tracePt t="155864" x="2057400" y="5753100"/>
          <p14:tracePt t="155880" x="2038350" y="5727700"/>
          <p14:tracePt t="155897" x="2019300" y="5702300"/>
          <p14:tracePt t="155913" x="1987550" y="5657850"/>
          <p14:tracePt t="155930" x="1974850" y="5632450"/>
          <p14:tracePt t="155947" x="1962150" y="5613400"/>
          <p14:tracePt t="155963" x="1949450" y="5600700"/>
          <p14:tracePt t="155980" x="1936750" y="5581650"/>
          <p14:tracePt t="155997" x="1911350" y="5556250"/>
          <p14:tracePt t="156013" x="1873250" y="5505450"/>
          <p14:tracePt t="156030" x="1841500" y="5467350"/>
          <p14:tracePt t="156047" x="1816100" y="5429250"/>
          <p14:tracePt t="156063" x="1797050" y="5403850"/>
          <p14:tracePt t="156079" x="1778000" y="5378450"/>
          <p14:tracePt t="156097" x="1778000" y="5372100"/>
          <p14:tracePt t="156196" x="1771650" y="5372100"/>
          <p14:tracePt t="156213" x="1758950" y="5378450"/>
          <p14:tracePt t="156229" x="1746250" y="5378450"/>
          <p14:tracePt t="156246" x="1739900" y="5391150"/>
          <p14:tracePt t="156263" x="1708150" y="5416550"/>
          <p14:tracePt t="156279" x="1689100" y="5435600"/>
          <p14:tracePt t="156296" x="1676400" y="5448300"/>
          <p14:tracePt t="156313" x="1670050" y="5454650"/>
          <p14:tracePt t="156329" x="1657350" y="5467350"/>
          <p14:tracePt t="156347" x="1651000" y="5467350"/>
          <p14:tracePt t="156363" x="1644650" y="5473700"/>
          <p14:tracePt t="156413" x="1638300" y="5473700"/>
          <p14:tracePt t="156446" x="1625600" y="5480050"/>
          <p14:tracePt t="156463" x="1625600" y="5486400"/>
          <p14:tracePt t="156579" x="1612900" y="5486400"/>
          <p14:tracePt t="156596" x="1606550" y="5486400"/>
          <p14:tracePt t="156613" x="1600200" y="5486400"/>
          <p14:tracePt t="156679" x="1593850" y="5486400"/>
          <p14:tracePt t="156696" x="1581150" y="5486400"/>
          <p14:tracePt t="156712" x="1549400" y="5518150"/>
          <p14:tracePt t="156729" x="1517650" y="5562600"/>
          <p14:tracePt t="156746" x="1492250" y="5588000"/>
          <p14:tracePt t="156763" x="1466850" y="5626100"/>
          <p14:tracePt t="156779" x="1435100" y="5670550"/>
          <p14:tracePt t="156796" x="1416050" y="5727700"/>
          <p14:tracePt t="156812" x="1397000" y="5791200"/>
          <p14:tracePt t="156829" x="1377950" y="5880100"/>
          <p14:tracePt t="156846" x="1377950" y="5911850"/>
          <p14:tracePt t="156863" x="1377950" y="5937250"/>
          <p14:tracePt t="156879" x="1377950" y="5949950"/>
          <p14:tracePt t="156896" x="1377950" y="5956300"/>
          <p14:tracePt t="156912" x="1384300" y="5975350"/>
          <p14:tracePt t="156929" x="1390650" y="5994400"/>
          <p14:tracePt t="156946" x="1422400" y="6019800"/>
          <p14:tracePt t="156962" x="1441450" y="6038850"/>
          <p14:tracePt t="156979" x="1460500" y="6038850"/>
          <p14:tracePt t="156996" x="1485900" y="6051550"/>
          <p14:tracePt t="157012" x="1504950" y="6051550"/>
          <p14:tracePt t="157029" x="1517650" y="6051550"/>
          <p14:tracePt t="157045" x="1530350" y="6051550"/>
          <p14:tracePt t="157062" x="1536700" y="6051550"/>
          <p14:tracePt t="157079" x="1543050" y="6045200"/>
          <p14:tracePt t="157096" x="1555750" y="6032500"/>
          <p14:tracePt t="157112" x="1568450" y="6019800"/>
          <p14:tracePt t="157129" x="1574800" y="6013450"/>
          <p14:tracePt t="157145" x="1581150" y="6000750"/>
          <p14:tracePt t="157162" x="1581150" y="5994400"/>
          <p14:tracePt t="157179" x="1581150" y="5981700"/>
          <p14:tracePt t="157212" x="1581150" y="5975350"/>
          <p14:tracePt t="157229" x="1581150" y="5969000"/>
          <p14:tracePt t="157262" x="1581150" y="5962650"/>
          <p14:tracePt t="157278" x="1574800" y="5962650"/>
          <p14:tracePt t="157312" x="1574800" y="5956300"/>
          <p14:tracePt t="157362" x="1568450" y="5956300"/>
          <p14:tracePt t="157401" x="1562100" y="5956300"/>
          <p14:tracePt t="157503" x="1549400" y="5956300"/>
          <p14:tracePt t="157529" x="1536700" y="5975350"/>
          <p14:tracePt t="157545" x="1504950" y="5994400"/>
          <p14:tracePt t="157561" x="1479550" y="6013450"/>
          <p14:tracePt t="157578" x="1454150" y="6032500"/>
          <p14:tracePt t="157595" x="1454150" y="6038850"/>
          <p14:tracePt t="157612" x="1447800" y="6038850"/>
          <p14:tracePt t="157699" x="1447800" y="6045200"/>
          <p14:tracePt t="157818" x="1454150" y="6045200"/>
          <p14:tracePt t="157828" x="1460500" y="6038850"/>
          <p14:tracePt t="157845" x="1485900" y="6038850"/>
          <p14:tracePt t="157861" x="1504950" y="6038850"/>
          <p14:tracePt t="157878" x="1524000" y="6038850"/>
          <p14:tracePt t="157895" x="1536700" y="6038850"/>
          <p14:tracePt t="157911" x="1562100" y="6038850"/>
          <p14:tracePt t="157928" x="1581150" y="6038850"/>
          <p14:tracePt t="157945" x="1600200" y="6038850"/>
          <p14:tracePt t="157962" x="1631950" y="6045200"/>
          <p14:tracePt t="157978" x="1657350" y="6057900"/>
          <p14:tracePt t="157995" x="1695450" y="6070600"/>
          <p14:tracePt t="158011" x="1708150" y="6070600"/>
          <p14:tracePt t="158028" x="1746250" y="6083300"/>
          <p14:tracePt t="158045" x="1771650" y="6096000"/>
          <p14:tracePt t="158061" x="1797050" y="6102350"/>
          <p14:tracePt t="158078" x="1822450" y="6108700"/>
          <p14:tracePt t="158095" x="1847850" y="6108700"/>
          <p14:tracePt t="158111" x="1873250" y="6108700"/>
          <p14:tracePt t="158128" x="1905000" y="6108700"/>
          <p14:tracePt t="158128" x="1917700" y="6108700"/>
          <p14:tracePt t="158145" x="1968500" y="6115050"/>
          <p14:tracePt t="158161" x="2000250" y="6121400"/>
          <p14:tracePt t="158178" x="2044700" y="6140450"/>
          <p14:tracePt t="158195" x="2089150" y="6146800"/>
          <p14:tracePt t="158211" x="2101850" y="6146800"/>
          <p14:tracePt t="158213" x="2114550" y="6146800"/>
          <p14:tracePt t="158228" x="2139950" y="6146800"/>
          <p14:tracePt t="158245" x="2165350" y="6146800"/>
          <p14:tracePt t="158261" x="2178050" y="6153150"/>
          <p14:tracePt t="158278" x="2184400" y="6153150"/>
          <p14:tracePt t="158294" x="2197100" y="6153150"/>
          <p14:tracePt t="158311" x="2216150" y="6159500"/>
          <p14:tracePt t="158328" x="2241550" y="6165850"/>
          <p14:tracePt t="158345" x="2266950" y="6172200"/>
          <p14:tracePt t="158361" x="2292350" y="6178550"/>
          <p14:tracePt t="158378" x="2305050" y="6184900"/>
          <p14:tracePt t="158394" x="2330450" y="6184900"/>
          <p14:tracePt t="158411" x="2355850" y="6191250"/>
          <p14:tracePt t="158428" x="2381250" y="6197600"/>
          <p14:tracePt t="158445" x="2406650" y="6203950"/>
          <p14:tracePt t="158461" x="2419350" y="6203950"/>
          <p14:tracePt t="158478" x="2432050" y="6203950"/>
          <p14:tracePt t="158494" x="2451100" y="6203950"/>
          <p14:tracePt t="158511" x="2457450" y="6203950"/>
          <p14:tracePt t="158528" x="2476500" y="6203950"/>
          <p14:tracePt t="158544" x="2495550" y="6203950"/>
          <p14:tracePt t="158561" x="2520950" y="6210300"/>
          <p14:tracePt t="158577" x="2533650" y="6216650"/>
          <p14:tracePt t="158594" x="2552700" y="6223000"/>
          <p14:tracePt t="158611" x="2565400" y="6223000"/>
          <p14:tracePt t="158628" x="2571750" y="6223000"/>
          <p14:tracePt t="158661" x="2590800" y="6216650"/>
          <p14:tracePt t="158678" x="2603500" y="6210300"/>
          <p14:tracePt t="158694" x="2622550" y="6210300"/>
          <p14:tracePt t="158711" x="2635250" y="6210300"/>
          <p14:tracePt t="158727" x="2641600" y="6210300"/>
          <p14:tracePt t="158772" x="2647950" y="6203950"/>
          <p14:tracePt t="158794" x="2660650" y="6191250"/>
          <p14:tracePt t="158810" x="2686050" y="6165850"/>
          <p14:tracePt t="158827" x="2692400" y="6159500"/>
          <p14:tracePt t="158844" x="2698750" y="6153150"/>
          <p14:tracePt t="158861" x="2705100" y="6153150"/>
          <p14:tracePt t="158894" x="2711450" y="6146800"/>
          <p14:tracePt t="158910" x="2711450" y="6140450"/>
          <p14:tracePt t="158927" x="2724150" y="6121400"/>
          <p14:tracePt t="158944" x="2736850" y="6096000"/>
          <p14:tracePt t="158961" x="2768600" y="6070600"/>
          <p14:tracePt t="158977" x="2781300" y="6026150"/>
          <p14:tracePt t="158994" x="2794000" y="5994400"/>
          <p14:tracePt t="159010" x="2819400" y="5969000"/>
          <p14:tracePt t="159027" x="2844800" y="5937250"/>
          <p14:tracePt t="159044" x="2870200" y="5899150"/>
          <p14:tracePt t="159060" x="2876550" y="5873750"/>
          <p14:tracePt t="159077" x="2889250" y="5848350"/>
          <p14:tracePt t="159094" x="2895600" y="5829300"/>
          <p14:tracePt t="159110" x="2901950" y="5816600"/>
          <p14:tracePt t="159127" x="2901950" y="5803900"/>
          <p14:tracePt t="159144" x="2908300" y="5784850"/>
          <p14:tracePt t="159160" x="2908300" y="5772150"/>
          <p14:tracePt t="159177" x="2914650" y="5765800"/>
          <p14:tracePt t="159193" x="2927350" y="5753100"/>
          <p14:tracePt t="159196" x="2927350" y="5746750"/>
          <p14:tracePt t="159210" x="2933700" y="5734050"/>
          <p14:tracePt t="159227" x="2940050" y="5727700"/>
          <p14:tracePt t="159243" x="2946400" y="5721350"/>
          <p14:tracePt t="159260" x="2959100" y="5695950"/>
          <p14:tracePt t="159277" x="2971800" y="5676900"/>
          <p14:tracePt t="159294" x="2984500" y="5670550"/>
          <p14:tracePt t="159310" x="2997200" y="5645150"/>
          <p14:tracePt t="159327" x="3009900" y="5632450"/>
          <p14:tracePt t="159343" x="3009900" y="5626100"/>
          <p14:tracePt t="159360" x="3016250" y="5626100"/>
          <p14:tracePt t="159395" x="3016250" y="5632450"/>
          <p14:tracePt t="159410" x="3016250" y="5715000"/>
          <p14:tracePt t="159427" x="3022600" y="5810250"/>
          <p14:tracePt t="159444" x="3041650" y="5918200"/>
          <p14:tracePt t="159460" x="3054350" y="6026150"/>
          <p14:tracePt t="159477" x="3073400" y="6121400"/>
          <p14:tracePt t="159493" x="3079750" y="6178550"/>
          <p14:tracePt t="159510" x="3086100" y="6229350"/>
          <p14:tracePt t="159527" x="3086100" y="6254750"/>
          <p14:tracePt t="159543" x="3092450" y="6280150"/>
          <p14:tracePt t="159560" x="3092450" y="6299200"/>
          <p14:tracePt t="159577" x="3092450" y="6318250"/>
          <p14:tracePt t="159593" x="3092450" y="6343650"/>
          <p14:tracePt t="159610" x="3086100" y="6381750"/>
          <p14:tracePt t="159627" x="3079750" y="6407150"/>
          <p14:tracePt t="159643" x="3067050" y="6432550"/>
          <p14:tracePt t="159659" x="3067050" y="6451600"/>
          <p14:tracePt t="159677" x="3054350" y="6477000"/>
          <p14:tracePt t="159693" x="3041650" y="6496050"/>
          <p14:tracePt t="159695" x="3035300" y="6508750"/>
          <p14:tracePt t="159710" x="3028950" y="6521450"/>
          <p14:tracePt t="159726" x="3022600" y="6534150"/>
          <p14:tracePt t="159743" x="3016250" y="6546850"/>
          <p14:tracePt t="159759" x="3003550" y="6572250"/>
          <p14:tracePt t="159777" x="2990850" y="6597650"/>
          <p14:tracePt t="159793" x="2971800" y="6623050"/>
          <p14:tracePt t="159809" x="2940050" y="6654800"/>
          <p14:tracePt t="159826" x="2921000" y="6680200"/>
          <p14:tracePt t="159843" x="2914650" y="6680200"/>
          <p14:tracePt t="159913" x="2914650" y="6667500"/>
          <p14:tracePt t="159926" x="2914650" y="6654800"/>
          <p14:tracePt t="159943" x="2933700" y="6572250"/>
          <p14:tracePt t="159959" x="2940050" y="6502400"/>
          <p14:tracePt t="159976" x="2946400" y="6426200"/>
          <p14:tracePt t="159993" x="2952750" y="6369050"/>
          <p14:tracePt t="160009" x="2952750" y="6318250"/>
          <p14:tracePt t="160026" x="2952750" y="6286500"/>
          <p14:tracePt t="160043" x="2952750" y="6267450"/>
          <p14:tracePt t="160113" x="2952750" y="6273800"/>
          <p14:tracePt t="160126" x="2952750" y="6286500"/>
          <p14:tracePt t="160143" x="2952750" y="6299200"/>
          <p14:tracePt t="160159" x="2952750" y="6311900"/>
          <p14:tracePt t="160176" x="2952750" y="6318250"/>
          <p14:tracePt t="160193" x="2959100" y="6324600"/>
          <p14:tracePt t="160209" x="2959100" y="6330950"/>
          <p14:tracePt t="160225" x="2959100" y="6343650"/>
          <p14:tracePt t="160242" x="2959100" y="6356350"/>
          <p14:tracePt t="160259" x="2959100" y="6375400"/>
          <p14:tracePt t="160276" x="2959100" y="6400800"/>
          <p14:tracePt t="160293" x="2959100" y="6413500"/>
          <p14:tracePt t="160468" x="2959100" y="6407150"/>
          <p14:tracePt t="160475" x="2959100" y="6400800"/>
          <p14:tracePt t="160509" x="2959100" y="6388100"/>
          <p14:tracePt t="160526" x="2959100" y="6369050"/>
          <p14:tracePt t="160542" x="2959100" y="6356350"/>
          <p14:tracePt t="160916" x="2959100" y="6350000"/>
          <p14:tracePt t="160925" x="2965450" y="6343650"/>
          <p14:tracePt t="160942" x="2965450" y="6337300"/>
          <p14:tracePt t="160958" x="2971800" y="6324600"/>
          <p14:tracePt t="186312" x="2978150" y="6324600"/>
          <p14:tracePt t="186322" x="3028950" y="6356350"/>
          <p14:tracePt t="186334" x="3238500" y="6426200"/>
          <p14:tracePt t="186351" x="3346450" y="6451600"/>
          <p14:tracePt t="186368" x="3359150" y="6451600"/>
          <p14:tracePt t="186401" x="3365500" y="6438900"/>
          <p14:tracePt t="186418" x="3422650" y="6318250"/>
          <p14:tracePt t="186434" x="3568700" y="6007100"/>
          <p14:tracePt t="186451" x="3873500" y="5276850"/>
          <p14:tracePt t="186468" x="4006850" y="4991100"/>
          <p14:tracePt t="186485" x="4089400" y="4794250"/>
          <p14:tracePt t="186501" x="4146550" y="4635500"/>
          <p14:tracePt t="186518" x="4191000" y="4502150"/>
          <p14:tracePt t="186534" x="4191000" y="4381500"/>
          <p14:tracePt t="186551" x="4165600" y="4273550"/>
          <p14:tracePt t="186568" x="4032250" y="4102100"/>
          <p14:tracePt t="186585" x="3879850" y="3981450"/>
          <p14:tracePt t="186601" x="3689350" y="3829050"/>
          <p14:tracePt t="186618" x="3594100" y="3746500"/>
          <p14:tracePt t="186634" x="3575050" y="3721100"/>
          <p14:tracePt t="186651" x="3556000" y="3708400"/>
          <p14:tracePt t="186668" x="3530600" y="3689350"/>
          <p14:tracePt t="186668" x="3492500" y="3683000"/>
          <p14:tracePt t="186684" x="3416300" y="3683000"/>
          <p14:tracePt t="186701" x="3308350" y="3683000"/>
          <p14:tracePt t="186718" x="3225800" y="3702050"/>
          <p14:tracePt t="186734" x="3175000" y="3721100"/>
          <p14:tracePt t="186751" x="3092450" y="3759200"/>
          <p14:tracePt t="186767" x="2984500" y="3790950"/>
          <p14:tracePt t="186769" x="2927350" y="3810000"/>
          <p14:tracePt t="186784" x="2813050" y="3854450"/>
          <p14:tracePt t="186801" x="2717800" y="3911600"/>
          <p14:tracePt t="186818" x="2660650" y="3956050"/>
          <p14:tracePt t="186834" x="2590800" y="4006850"/>
          <p14:tracePt t="186851" x="2540000" y="4095750"/>
          <p14:tracePt t="186868" x="2463800" y="4203700"/>
          <p14:tracePt t="186884" x="2413000" y="4330700"/>
          <p14:tracePt t="186901" x="2400300" y="4413250"/>
          <p14:tracePt t="186918" x="2400300" y="4502150"/>
          <p14:tracePt t="186934" x="2400300" y="4610100"/>
          <p14:tracePt t="186950" x="2419350" y="4718050"/>
          <p14:tracePt t="186968" x="2463800" y="4813300"/>
          <p14:tracePt t="186984" x="2578100" y="4965700"/>
          <p14:tracePt t="187001" x="2705100" y="5080000"/>
          <p14:tracePt t="187017" x="2895600" y="5175250"/>
          <p14:tracePt t="187034" x="3136900" y="5219700"/>
          <p14:tracePt t="187050" x="3314700" y="5194300"/>
          <p14:tracePt t="187068" x="3416300" y="5086350"/>
          <p14:tracePt t="187084" x="3460750" y="4864100"/>
          <p14:tracePt t="187101" x="3416300" y="4679950"/>
          <p14:tracePt t="187117" x="3302000" y="4508500"/>
          <p14:tracePt t="187134" x="3194050" y="4356100"/>
          <p14:tracePt t="187150" x="3098800" y="4267200"/>
          <p14:tracePt t="187168" x="3054350" y="4241800"/>
          <p14:tracePt t="187184" x="3009900" y="4241800"/>
          <p14:tracePt t="187201" x="2870200" y="4324350"/>
          <p14:tracePt t="187217" x="2749550" y="4438650"/>
          <p14:tracePt t="187234" x="2641600" y="4559300"/>
          <p14:tracePt t="187250" x="2565400" y="4660900"/>
          <p14:tracePt t="187267" x="2527300" y="4737100"/>
          <p14:tracePt t="187284" x="2501900" y="4768850"/>
          <p14:tracePt t="187286" x="2495550" y="4781550"/>
          <p14:tracePt t="187300" x="2495550" y="4787900"/>
          <p14:tracePt t="187334" x="2495550" y="4794250"/>
          <p14:tracePt t="187367" x="2514600" y="4794250"/>
          <p14:tracePt t="187383" x="2552700" y="4775200"/>
          <p14:tracePt t="187400" x="2603500" y="4756150"/>
          <p14:tracePt t="187417" x="2628900" y="4737100"/>
          <p14:tracePt t="187433" x="2647950" y="4730750"/>
          <p14:tracePt t="187522" x="2647950" y="4737100"/>
          <p14:tracePt t="187618" x="2654300" y="4730750"/>
          <p14:tracePt t="187634" x="2654300" y="4724400"/>
          <p14:tracePt t="187650" x="2679700" y="4686300"/>
          <p14:tracePt t="187667" x="2698750" y="4660900"/>
          <p14:tracePt t="187683" x="2711450" y="4635500"/>
          <p14:tracePt t="187700" x="2724150" y="4597400"/>
          <p14:tracePt t="187717" x="2724150" y="4572000"/>
          <p14:tracePt t="187733" x="2724150" y="4540250"/>
          <p14:tracePt t="187750" x="2705100" y="4514850"/>
          <p14:tracePt t="187767" x="2667000" y="4470400"/>
          <p14:tracePt t="187783" x="2660650" y="4464050"/>
          <p14:tracePt t="187800" x="2647950" y="4457700"/>
          <p14:tracePt t="187817" x="2635250" y="4451350"/>
          <p14:tracePt t="187834" x="2628900" y="4451350"/>
          <p14:tracePt t="187850" x="2603500" y="4457700"/>
          <p14:tracePt t="187867" x="2565400" y="4483100"/>
          <p14:tracePt t="187883" x="2533650" y="4521200"/>
          <p14:tracePt t="187900" x="2476500" y="4572000"/>
          <p14:tracePt t="187917" x="2444750" y="4603750"/>
          <p14:tracePt t="187934" x="2425700" y="4622800"/>
          <p14:tracePt t="187950" x="2419350" y="4641850"/>
          <p14:tracePt t="188004" x="2419350" y="4648200"/>
          <p14:tracePt t="188050" x="2425700" y="4648200"/>
          <p14:tracePt t="188066" x="2463800" y="4616450"/>
          <p14:tracePt t="188083" x="2489200" y="4591050"/>
          <p14:tracePt t="188099" x="2508250" y="4559300"/>
          <p14:tracePt t="188117" x="2520950" y="4533900"/>
          <p14:tracePt t="188133" x="2527300" y="4514850"/>
          <p14:tracePt t="188149" x="2533650" y="4502150"/>
          <p14:tracePt t="188166" x="2533650" y="4489450"/>
          <p14:tracePt t="188216" x="2533650" y="4495800"/>
          <p14:tracePt t="188233" x="2489200" y="4533900"/>
          <p14:tracePt t="188250" x="2451100" y="4584700"/>
          <p14:tracePt t="188266" x="2413000" y="4622800"/>
          <p14:tracePt t="188283" x="2393950" y="4648200"/>
          <p14:tracePt t="188299" x="2381250" y="4667250"/>
          <p14:tracePt t="188316" x="2374900" y="4686300"/>
          <p14:tracePt t="188349" x="2374900" y="4692650"/>
          <p14:tracePt t="188433" x="2381250" y="4692650"/>
          <p14:tracePt t="188449" x="2406650" y="4692650"/>
          <p14:tracePt t="188467" x="2419350" y="4686300"/>
          <p14:tracePt t="188483" x="2425700" y="4673600"/>
          <p14:tracePt t="188499" x="2444750" y="4654550"/>
          <p14:tracePt t="188516" x="2470150" y="4629150"/>
          <p14:tracePt t="188533" x="2514600" y="4572000"/>
          <p14:tracePt t="188549" x="2527300" y="4552950"/>
          <p14:tracePt t="188566" x="2559050" y="4502150"/>
          <p14:tracePt t="188582" x="2571750" y="4483100"/>
          <p14:tracePt t="188599" x="2571750" y="4476750"/>
          <p14:tracePt t="188701" x="2559050" y="4489450"/>
          <p14:tracePt t="188715" x="2527300" y="4546600"/>
          <p14:tracePt t="188732" x="2508250" y="4597400"/>
          <p14:tracePt t="188749" x="2501900" y="4654550"/>
          <p14:tracePt t="188766" x="2508250" y="4711700"/>
          <p14:tracePt t="188783" x="2527300" y="4756150"/>
          <p14:tracePt t="188784" x="2540000" y="4768850"/>
          <p14:tracePt t="188799" x="2552700" y="4781550"/>
          <p14:tracePt t="188815" x="2565400" y="4794250"/>
          <p14:tracePt t="188849" x="2571750" y="4787900"/>
          <p14:tracePt t="188866" x="2603500" y="4743450"/>
          <p14:tracePt t="188882" x="2641600" y="4679950"/>
          <p14:tracePt t="188899" x="2673350" y="4635500"/>
          <p14:tracePt t="188916" x="2698750" y="4591050"/>
          <p14:tracePt t="188932" x="2698750" y="4565650"/>
          <p14:tracePt t="188949" x="2698750" y="4552950"/>
          <p14:tracePt t="188966" x="2698750" y="4546600"/>
          <p14:tracePt t="188982" x="2660650" y="4552950"/>
          <p14:tracePt t="188999" x="2597150" y="4584700"/>
          <p14:tracePt t="189015" x="2546350" y="4610100"/>
          <p14:tracePt t="189032" x="2482850" y="4654550"/>
          <p14:tracePt t="189049" x="2425700" y="4692650"/>
          <p14:tracePt t="189066" x="2400300" y="4737100"/>
          <p14:tracePt t="189082" x="2374900" y="4775200"/>
          <p14:tracePt t="189099" x="2374900" y="4794250"/>
          <p14:tracePt t="189116" x="2374900" y="4800600"/>
          <p14:tracePt t="189132" x="2393950" y="4806950"/>
          <p14:tracePt t="189148" x="2425700" y="4794250"/>
          <p14:tracePt t="189166" x="2489200" y="4762500"/>
          <p14:tracePt t="189182" x="2603500" y="4654550"/>
          <p14:tracePt t="189199" x="2667000" y="4565650"/>
          <p14:tracePt t="189215" x="2711450" y="4489450"/>
          <p14:tracePt t="189232" x="2730500" y="4438650"/>
          <p14:tracePt t="189248" x="2743200" y="4413250"/>
          <p14:tracePt t="189266" x="2743200" y="4394200"/>
          <p14:tracePt t="189282" x="2743200" y="4387850"/>
          <p14:tracePt t="189299" x="2730500" y="4387850"/>
          <p14:tracePt t="189316" x="2711450" y="4406900"/>
          <p14:tracePt t="189332" x="2692400" y="4432300"/>
          <p14:tracePt t="189348" x="2673350" y="4457700"/>
          <p14:tracePt t="189365" x="2660650" y="4483100"/>
          <p14:tracePt t="189382" x="2654300" y="4489450"/>
          <p14:tracePt t="189485" x="2647950" y="4502150"/>
          <p14:tracePt t="189499" x="2641600" y="4521200"/>
          <p14:tracePt t="189515" x="2628900" y="4546600"/>
          <p14:tracePt t="189532" x="2628900" y="4572000"/>
          <p14:tracePt t="189548" x="2628900" y="4591050"/>
          <p14:tracePt t="189565" x="2628900" y="4597400"/>
          <p14:tracePt t="189582" x="2635250" y="4597400"/>
          <p14:tracePt t="189599" x="2660650" y="4597400"/>
          <p14:tracePt t="189615" x="2673350" y="4597400"/>
          <p14:tracePt t="189631" x="2711450" y="4578350"/>
          <p14:tracePt t="189648" x="2730500" y="4552950"/>
          <p14:tracePt t="189665" x="2743200" y="4527550"/>
          <p14:tracePt t="189682" x="2749550" y="4502150"/>
          <p14:tracePt t="189699" x="2749550" y="4457700"/>
          <p14:tracePt t="189715" x="2743200" y="4445000"/>
          <p14:tracePt t="189731" x="2711450" y="4400550"/>
          <p14:tracePt t="189748" x="2673350" y="4356100"/>
          <p14:tracePt t="189765" x="2660650" y="4337050"/>
          <p14:tracePt t="189782" x="2635250" y="4324350"/>
          <p14:tracePt t="189798" x="2622550" y="4324350"/>
          <p14:tracePt t="189815" x="2597150" y="4324350"/>
          <p14:tracePt t="189831" x="2571750" y="4349750"/>
          <p14:tracePt t="189831" x="2559050" y="4362450"/>
          <p14:tracePt t="189848" x="2546350" y="4381500"/>
          <p14:tracePt t="189865" x="2533650" y="4406900"/>
          <p14:tracePt t="189881" x="2527300" y="4419600"/>
          <p14:tracePt t="189898" x="2527300" y="4425950"/>
          <p14:tracePt t="189914" x="2527300" y="4432300"/>
          <p14:tracePt t="189931" x="2527300" y="4451350"/>
          <p14:tracePt t="189948" x="2527300" y="4476750"/>
          <p14:tracePt t="189965" x="2552700" y="4502150"/>
          <p14:tracePt t="189981" x="2565400" y="4546600"/>
          <p14:tracePt t="189998" x="2565400" y="4597400"/>
          <p14:tracePt t="189998" x="2565400" y="4635500"/>
          <p14:tracePt t="190014" x="2565400" y="4699000"/>
          <p14:tracePt t="190031" x="2540000" y="4787900"/>
          <p14:tracePt t="190048" x="2508250" y="4870450"/>
          <p14:tracePt t="190065" x="2482850" y="4965700"/>
          <p14:tracePt t="190081" x="2457450" y="5048250"/>
          <p14:tracePt t="190098" x="2425700" y="5162550"/>
          <p14:tracePt t="190098" x="2406650" y="5213350"/>
          <p14:tracePt t="190115" x="2368550" y="5327650"/>
          <p14:tracePt t="190131" x="2349500" y="5429250"/>
          <p14:tracePt t="190147" x="2343150" y="5537200"/>
          <p14:tracePt t="190165" x="2343150" y="5638800"/>
          <p14:tracePt t="190181" x="2343150" y="5746750"/>
          <p14:tracePt t="190198" x="2362200" y="5816600"/>
          <p14:tracePt t="190214" x="2381250" y="5867400"/>
          <p14:tracePt t="190231" x="2400300" y="5892800"/>
          <p14:tracePt t="190247" x="2425700" y="5918200"/>
          <p14:tracePt t="190264" x="2451100" y="5949950"/>
          <p14:tracePt t="190281" x="2482850" y="5975350"/>
          <p14:tracePt t="190298" x="2501900" y="5994400"/>
          <p14:tracePt t="190300" x="2514600" y="6000750"/>
          <p14:tracePt t="190314" x="2520950" y="6013450"/>
          <p14:tracePt t="190331" x="2546350" y="6019800"/>
          <p14:tracePt t="190347" x="2571750" y="6019800"/>
          <p14:tracePt t="190364" x="2603500" y="6007100"/>
          <p14:tracePt t="190381" x="2667000" y="5981700"/>
          <p14:tracePt t="190398" x="2768600" y="5943600"/>
          <p14:tracePt t="190414" x="2857500" y="5861050"/>
          <p14:tracePt t="190431" x="2959100" y="5702300"/>
          <p14:tracePt t="190447" x="2997200" y="5600700"/>
          <p14:tracePt t="190464" x="3009900" y="5543550"/>
          <p14:tracePt t="190481" x="3009900" y="5518150"/>
          <p14:tracePt t="190498" x="3009900" y="5511800"/>
          <p14:tracePt t="190541" x="3003550" y="5518150"/>
          <p14:tracePt t="190547" x="2990850" y="5537200"/>
          <p14:tracePt t="190564" x="2933700" y="5607050"/>
          <p14:tracePt t="190581" x="2857500" y="5695950"/>
          <p14:tracePt t="190598" x="2800350" y="5784850"/>
          <p14:tracePt t="190614" x="2762250" y="5829300"/>
          <p14:tracePt t="190631" x="2749550" y="5861050"/>
          <p14:tracePt t="190647" x="2749550" y="5886450"/>
          <p14:tracePt t="190664" x="2762250" y="5911850"/>
          <p14:tracePt t="190680" x="2781300" y="5937250"/>
          <p14:tracePt t="190697" x="2794000" y="5949950"/>
          <p14:tracePt t="190714" x="2800350" y="5949950"/>
          <p14:tracePt t="191018" x="2806700" y="5949950"/>
          <p14:tracePt t="191030" x="2813050" y="5949950"/>
          <p14:tracePt t="191047" x="2825750" y="5943600"/>
          <p14:tracePt t="191063" x="2832100" y="5943600"/>
          <p14:tracePt t="194674" x="2832100" y="5949950"/>
          <p14:tracePt t="194760" x="2832100" y="5956300"/>
          <p14:tracePt t="194806" x="2838450" y="5956300"/>
          <p14:tracePt t="194827" x="2851150" y="5949950"/>
          <p14:tracePt t="194843" x="2889250" y="5930900"/>
          <p14:tracePt t="194860" x="2927350" y="5899150"/>
          <p14:tracePt t="194876" x="2946400" y="5880100"/>
          <p14:tracePt t="194893" x="2965450" y="5867400"/>
          <p14:tracePt t="194910" x="2978150" y="5861050"/>
          <p14:tracePt t="194926" x="3003550" y="5829300"/>
          <p14:tracePt t="194943" x="3028950" y="5803900"/>
          <p14:tracePt t="194959" x="3073400" y="5746750"/>
          <p14:tracePt t="194976" x="3098800" y="5721350"/>
          <p14:tracePt t="194993" x="3124200" y="5702300"/>
          <p14:tracePt t="195010" x="3155950" y="5670550"/>
          <p14:tracePt t="195026" x="3181350" y="5638800"/>
          <p14:tracePt t="195043" x="3206750" y="5613400"/>
          <p14:tracePt t="195060" x="3251200" y="5562600"/>
          <p14:tracePt t="195076" x="3270250" y="5537200"/>
          <p14:tracePt t="195093" x="3276600" y="5511800"/>
          <p14:tracePt t="195109" x="3282950" y="5486400"/>
          <p14:tracePt t="195127" x="3295650" y="5461000"/>
          <p14:tracePt t="195143" x="3308350" y="5435600"/>
          <p14:tracePt t="195160" x="3327400" y="5410200"/>
          <p14:tracePt t="195176" x="3371850" y="5365750"/>
          <p14:tracePt t="195193" x="3397250" y="5346700"/>
          <p14:tracePt t="195209" x="3416300" y="5334000"/>
          <p14:tracePt t="195255" x="3422650" y="5334000"/>
          <p14:tracePt t="195276" x="3441700" y="5353050"/>
          <p14:tracePt t="195293" x="3467100" y="5365750"/>
          <p14:tracePt t="195309" x="3498850" y="5391150"/>
          <p14:tracePt t="195326" x="3524250" y="5416550"/>
          <p14:tracePt t="195343" x="3549650" y="5448300"/>
          <p14:tracePt t="195359" x="3575050" y="5473700"/>
          <p14:tracePt t="195376" x="3606800" y="5499100"/>
          <p14:tracePt t="195393" x="3644900" y="5530850"/>
          <p14:tracePt t="195409" x="3663950" y="5543550"/>
          <p14:tracePt t="195543" x="3663950" y="5568950"/>
          <p14:tracePt t="195559" x="3638550" y="5588000"/>
          <p14:tracePt t="195576" x="3575050" y="5619750"/>
          <p14:tracePt t="195593" x="3486150" y="5657850"/>
          <p14:tracePt t="195609" x="3422650" y="5676900"/>
          <p14:tracePt t="195626" x="3403600" y="5676900"/>
          <p14:tracePt t="195643" x="3390900" y="5676900"/>
          <p14:tracePt t="195659" x="3371850" y="5657850"/>
          <p14:tracePt t="195676" x="3352800" y="5632450"/>
          <p14:tracePt t="195693" x="3333750" y="5594350"/>
          <p14:tracePt t="195709" x="3321050" y="5568950"/>
          <p14:tracePt t="195726" x="3321050" y="5537200"/>
          <p14:tracePt t="195743" x="3321050" y="5511800"/>
          <p14:tracePt t="195759" x="3327400" y="5486400"/>
          <p14:tracePt t="195776" x="3340100" y="5461000"/>
          <p14:tracePt t="195793" x="3378200" y="5416550"/>
          <p14:tracePt t="195809" x="3397250" y="5403850"/>
          <p14:tracePt t="195810" x="3409950" y="5391150"/>
          <p14:tracePt t="195825" x="3435350" y="5372100"/>
          <p14:tracePt t="195842" x="3460750" y="5365750"/>
          <p14:tracePt t="195859" x="3492500" y="5359400"/>
          <p14:tracePt t="195876" x="3556000" y="5372100"/>
          <p14:tracePt t="195892" x="3619500" y="5403850"/>
          <p14:tracePt t="195909" x="3670300" y="5435600"/>
          <p14:tracePt t="195926" x="3708400" y="5473700"/>
          <p14:tracePt t="195942" x="3727450" y="5511800"/>
          <p14:tracePt t="195959" x="3740150" y="5537200"/>
          <p14:tracePt t="195976" x="3740150" y="5562600"/>
          <p14:tracePt t="195992" x="3733800" y="5568950"/>
          <p14:tracePt t="196009" x="3714750" y="5581650"/>
          <p14:tracePt t="196026" x="3708400" y="5581650"/>
          <p14:tracePt t="196139" x="3702050" y="5581650"/>
          <p14:tracePt t="196342" x="3702050" y="5575300"/>
          <p14:tracePt t="196358" x="3695700" y="5562600"/>
          <p14:tracePt t="196375" x="3695700" y="5556250"/>
          <p14:tracePt t="196610" x="3689350" y="5556250"/>
          <p14:tracePt t="196642" x="3683000" y="5549900"/>
          <p14:tracePt t="196658" x="3670300" y="5549900"/>
          <p14:tracePt t="196675" x="3644900" y="5562600"/>
          <p14:tracePt t="196691" x="3613150" y="5594350"/>
          <p14:tracePt t="196708" x="3587750" y="5613400"/>
          <p14:tracePt t="196725" x="3568700" y="5619750"/>
          <p14:tracePt t="196741" x="3536950" y="5619750"/>
          <p14:tracePt t="196758" x="3511550" y="5600700"/>
          <p14:tracePt t="196775" x="3486150" y="5588000"/>
          <p14:tracePt t="196792" x="3454400" y="5575300"/>
          <p14:tracePt t="196809" x="3429000" y="5568950"/>
          <p14:tracePt t="196825" x="3397250" y="5562600"/>
          <p14:tracePt t="196827" x="3384550" y="5562600"/>
          <p14:tracePt t="196841" x="3359150" y="5562600"/>
          <p14:tracePt t="196858" x="3333750" y="5562600"/>
          <p14:tracePt t="196875" x="3308350" y="5568950"/>
          <p14:tracePt t="196892" x="3282950" y="5588000"/>
          <p14:tracePt t="196908" x="3251200" y="5613400"/>
          <p14:tracePt t="196925" x="3219450" y="5638800"/>
          <p14:tracePt t="196941" x="3200400" y="5645150"/>
          <p14:tracePt t="196958" x="3187700" y="5657850"/>
          <p14:tracePt t="196975" x="3181350" y="5657850"/>
          <p14:tracePt t="196991" x="3168650" y="5664200"/>
          <p14:tracePt t="197008" x="3143250" y="5676900"/>
          <p14:tracePt t="197025" x="3105150" y="5702300"/>
          <p14:tracePt t="197041" x="3079750" y="5708650"/>
          <p14:tracePt t="197058" x="3073400" y="5715000"/>
          <p14:tracePt t="197075" x="3067050" y="5721350"/>
          <p14:tracePt t="197108" x="3060700" y="5734050"/>
          <p14:tracePt t="197125" x="3054350" y="5746750"/>
          <p14:tracePt t="197141" x="3048000" y="5753100"/>
          <p14:tracePt t="197158" x="3041650" y="5772150"/>
          <p14:tracePt t="197174" x="3028950" y="5803900"/>
          <p14:tracePt t="197191" x="3028950" y="5829300"/>
          <p14:tracePt t="197208" x="3022600" y="5854700"/>
          <p14:tracePt t="197225" x="3022600" y="5873750"/>
          <p14:tracePt t="197241" x="3016250" y="5899150"/>
          <p14:tracePt t="197258" x="3016250" y="5918200"/>
          <p14:tracePt t="197274" x="3016250" y="5943600"/>
          <p14:tracePt t="197361" x="3022600" y="5943600"/>
          <p14:tracePt t="197374" x="3028950" y="5949950"/>
          <p14:tracePt t="197391" x="3035300" y="5962650"/>
          <p14:tracePt t="197408" x="3048000" y="5969000"/>
          <p14:tracePt t="197424" x="3073400" y="5988050"/>
          <p14:tracePt t="197441" x="3105150" y="6026150"/>
          <p14:tracePt t="197457" x="3136900" y="6057900"/>
          <p14:tracePt t="197474" x="3162300" y="6076950"/>
          <p14:tracePt t="197491" x="3187700" y="6083300"/>
          <p14:tracePt t="197507" x="3219450" y="6089650"/>
          <p14:tracePt t="197524" x="3238500" y="6089650"/>
          <p14:tracePt t="197541" x="3263900" y="6089650"/>
          <p14:tracePt t="197558" x="3289300" y="6089650"/>
          <p14:tracePt t="197574" x="3302000" y="6076950"/>
          <p14:tracePt t="197591" x="3321050" y="6064250"/>
          <p14:tracePt t="197608" x="3340100" y="6032500"/>
          <p14:tracePt t="197624" x="3359150" y="6007100"/>
          <p14:tracePt t="197641" x="3378200" y="5975350"/>
          <p14:tracePt t="197657" x="3390900" y="5962650"/>
          <p14:tracePt t="197674" x="3403600" y="5911850"/>
          <p14:tracePt t="197691" x="3403600" y="5880100"/>
          <p14:tracePt t="197708" x="3403600" y="5854700"/>
          <p14:tracePt t="197724" x="3403600" y="5835650"/>
          <p14:tracePt t="197741" x="3403600" y="5829300"/>
          <p14:tracePt t="197757" x="3390900" y="5829300"/>
          <p14:tracePt t="197774" x="3333750" y="5867400"/>
          <p14:tracePt t="197791" x="3289300" y="5892800"/>
          <p14:tracePt t="197807" x="3263900" y="5924550"/>
          <p14:tracePt t="197824" x="3244850" y="5949950"/>
          <p14:tracePt t="197841" x="3238500" y="5988050"/>
          <p14:tracePt t="197857" x="3238500" y="5994400"/>
          <p14:tracePt t="197874" x="3232150" y="6019800"/>
          <p14:tracePt t="197890" x="3232150" y="6026150"/>
          <p14:tracePt t="197982" x="3232150" y="6032500"/>
          <p14:tracePt t="198057" x="3232150" y="6019800"/>
          <p14:tracePt t="198073" x="3232150" y="6007100"/>
          <p14:tracePt t="198090" x="3232150" y="6000750"/>
          <p14:tracePt t="198157" x="3238500" y="6000750"/>
          <p14:tracePt t="198173" x="3257550" y="6026150"/>
          <p14:tracePt t="198190" x="3263900" y="6045200"/>
          <p14:tracePt t="198207" x="3263900" y="6051550"/>
          <p14:tracePt t="198224" x="3270250" y="6051550"/>
          <p14:tracePt t="198257" x="3276600" y="6051550"/>
          <p14:tracePt t="198388" x="3276600" y="6045200"/>
          <p14:tracePt t="198407" x="3251200" y="6019800"/>
          <p14:tracePt t="198424" x="3225800" y="5994400"/>
          <p14:tracePt t="198440" x="3200400" y="5975350"/>
          <p14:tracePt t="198457" x="3162300" y="5937250"/>
          <p14:tracePt t="198473" x="3136900" y="5905500"/>
          <p14:tracePt t="198490" x="3111500" y="5892800"/>
          <p14:tracePt t="198507" x="3092450" y="5873750"/>
          <p14:tracePt t="198523" x="3073400" y="5867400"/>
          <p14:tracePt t="198540" x="3067050" y="5861050"/>
          <p14:tracePt t="198557" x="3054350" y="5861050"/>
          <p14:tracePt t="198573" x="3041650" y="5861050"/>
          <p14:tracePt t="198590" x="3035300" y="5861050"/>
          <p14:tracePt t="198607" x="3022600" y="5873750"/>
          <p14:tracePt t="198623" x="3022600" y="5880100"/>
          <p14:tracePt t="198640" x="3009900" y="5892800"/>
          <p14:tracePt t="198657" x="3003550" y="5924550"/>
          <p14:tracePt t="198673" x="3003550" y="5949950"/>
          <p14:tracePt t="198690" x="3003550" y="5981700"/>
          <p14:tracePt t="198706" x="3003550" y="6000750"/>
          <p14:tracePt t="198723" x="3009900" y="6019800"/>
          <p14:tracePt t="198739" x="3009900" y="6026150"/>
          <p14:tracePt t="198756" x="3016250" y="6026150"/>
          <p14:tracePt t="198801" x="3022600" y="6026150"/>
          <p14:tracePt t="198823" x="3028950" y="6026150"/>
          <p14:tracePt t="198839" x="3041650" y="6007100"/>
          <p14:tracePt t="198856" x="3048000" y="5994400"/>
          <p14:tracePt t="198873" x="3067050" y="5988050"/>
          <p14:tracePt t="198889" x="3067050" y="5981700"/>
          <p14:tracePt t="198948" x="3073400" y="5981700"/>
          <p14:tracePt t="198960" x="3073400" y="5975350"/>
          <p14:tracePt t="198973" x="3079750" y="5969000"/>
          <p14:tracePt t="199023" x="3079750" y="5962650"/>
          <p14:tracePt t="199160" x="3086100" y="5962650"/>
          <p14:tracePt t="199172" x="3098800" y="5962650"/>
          <p14:tracePt t="199189" x="3111500" y="5962650"/>
          <p14:tracePt t="199206" x="3117850" y="5956300"/>
          <p14:tracePt t="199222" x="3124200" y="5949950"/>
          <p14:tracePt t="199239" x="3136900" y="5930900"/>
          <p14:tracePt t="199256" x="3155950" y="5911850"/>
          <p14:tracePt t="199272" x="3175000" y="5886450"/>
          <p14:tracePt t="199289" x="3187700" y="5867400"/>
          <p14:tracePt t="199306" x="3194050" y="5829300"/>
          <p14:tracePt t="199323" x="3194050" y="5797550"/>
          <p14:tracePt t="199339" x="3168650" y="5753100"/>
          <p14:tracePt t="199356" x="3149600" y="5727700"/>
          <p14:tracePt t="199372" x="3124200" y="5702300"/>
          <p14:tracePt t="199389" x="3098800" y="5676900"/>
          <p14:tracePt t="199406" x="3073400" y="5657850"/>
          <p14:tracePt t="199422" x="3048000" y="5657850"/>
          <p14:tracePt t="199439" x="3028950" y="5664200"/>
          <p14:tracePt t="199456" x="3003550" y="5689600"/>
          <p14:tracePt t="199472" x="2978150" y="5715000"/>
          <p14:tracePt t="199489" x="2946400" y="5740400"/>
          <p14:tracePt t="199505" x="2921000" y="5778500"/>
          <p14:tracePt t="199522" x="2914650" y="5810250"/>
          <p14:tracePt t="199539" x="2908300" y="5848350"/>
          <p14:tracePt t="199556" x="2908300" y="5854700"/>
          <p14:tracePt t="199592" x="2908300" y="5861050"/>
          <p14:tracePt t="199605" x="2908300" y="5867400"/>
          <p14:tracePt t="199622" x="2921000" y="5886450"/>
          <p14:tracePt t="199639" x="2933700" y="5905500"/>
          <p14:tracePt t="199639" x="2933700" y="5911850"/>
          <p14:tracePt t="199656" x="2940050" y="5918200"/>
          <p14:tracePt t="199672" x="2946400" y="5924550"/>
          <p14:tracePt t="199689" x="2952750" y="5930900"/>
          <p14:tracePt t="199706" x="2959100" y="5930900"/>
          <p14:tracePt t="199722" x="2971800" y="5930900"/>
          <p14:tracePt t="199739" x="2978150" y="5937250"/>
          <p14:tracePt t="199755" x="2984500" y="5949950"/>
          <p14:tracePt t="199772" x="3003550" y="5956300"/>
          <p14:tracePt t="199805" x="3009900" y="5956300"/>
          <p14:tracePt t="200590" x="3016250" y="5956300"/>
          <p14:tracePt t="200621" x="3022600" y="5943600"/>
          <p14:tracePt t="200638" x="3028950" y="5930900"/>
          <p14:tracePt t="200655" x="3048000" y="5911850"/>
          <p14:tracePt t="200671" x="3067050" y="5886450"/>
          <p14:tracePt t="200688" x="3073400" y="5873750"/>
          <p14:tracePt t="200705" x="3086100" y="5848350"/>
          <p14:tracePt t="200721" x="3098800" y="5829300"/>
          <p14:tracePt t="200737" x="3105150" y="5816600"/>
          <p14:tracePt t="200755" x="3111500" y="5797550"/>
          <p14:tracePt t="200771" x="3111500" y="5791200"/>
          <p14:tracePt t="200788" x="3111500" y="5772150"/>
          <p14:tracePt t="200804" x="3117850" y="5753100"/>
          <p14:tracePt t="200821" x="3117850" y="5734050"/>
          <p14:tracePt t="200837" x="3117850" y="5708650"/>
          <p14:tracePt t="200854" x="3117850" y="5683250"/>
          <p14:tracePt t="200871" x="3124200" y="5664200"/>
          <p14:tracePt t="200888" x="3124200" y="5657850"/>
          <p14:tracePt t="200904" x="3130550" y="5657850"/>
          <p14:tracePt t="201117" x="3130550" y="5670550"/>
          <p14:tracePt t="201124" x="3136900" y="5676900"/>
          <p14:tracePt t="201137" x="3136900" y="5689600"/>
          <p14:tracePt t="201154" x="3136900" y="5695950"/>
          <p14:tracePt t="201246" x="3143250" y="5695950"/>
          <p14:tracePt t="201254" x="3149600" y="5683250"/>
          <p14:tracePt t="201271" x="3162300" y="5657850"/>
          <p14:tracePt t="201287" x="3175000" y="5632450"/>
          <p14:tracePt t="201304" x="3175000" y="5607050"/>
          <p14:tracePt t="201321" x="3175000" y="5581650"/>
          <p14:tracePt t="201337" x="3162300" y="5562600"/>
          <p14:tracePt t="201354" x="3155950" y="5562600"/>
          <p14:tracePt t="201370" x="3149600" y="5556250"/>
          <p14:tracePt t="201387" x="3136900" y="5556250"/>
          <p14:tracePt t="201404" x="3111500" y="5568950"/>
          <p14:tracePt t="201420" x="3086100" y="5600700"/>
          <p14:tracePt t="201437" x="3054350" y="5626100"/>
          <p14:tracePt t="201453" x="3028950" y="5651500"/>
          <p14:tracePt t="201471" x="2990850" y="5702300"/>
          <p14:tracePt t="201487" x="2984500" y="5727700"/>
          <p14:tracePt t="201504" x="2978150" y="5753100"/>
          <p14:tracePt t="201520" x="2978150" y="5778500"/>
          <p14:tracePt t="201537" x="2978150" y="5803900"/>
          <p14:tracePt t="201554" x="2978150" y="5822950"/>
          <p14:tracePt t="201570" x="2984500" y="5854700"/>
          <p14:tracePt t="201587" x="2997200" y="5880100"/>
          <p14:tracePt t="201604" x="3009900" y="5905500"/>
          <p14:tracePt t="201620" x="3035300" y="5930900"/>
          <p14:tracePt t="201637" x="3054350" y="5949950"/>
          <p14:tracePt t="201654" x="3060700" y="5956300"/>
          <p14:tracePt t="201670" x="3079750" y="5962650"/>
          <p14:tracePt t="201687" x="3117850" y="5962650"/>
          <p14:tracePt t="201704" x="3143250" y="5962650"/>
          <p14:tracePt t="201720" x="3168650" y="5962650"/>
          <p14:tracePt t="201737" x="3200400" y="5969000"/>
          <p14:tracePt t="201754" x="3225800" y="5981700"/>
          <p14:tracePt t="201770" x="3257550" y="5994400"/>
          <p14:tracePt t="201787" x="3282950" y="6000750"/>
          <p14:tracePt t="201804" x="3321050" y="6000750"/>
          <p14:tracePt t="201820" x="3340100" y="5981700"/>
          <p14:tracePt t="201836" x="3359150" y="5956300"/>
          <p14:tracePt t="201854" x="3378200" y="5930900"/>
          <p14:tracePt t="201856" x="3397250" y="5918200"/>
          <p14:tracePt t="201870" x="3409950" y="5892800"/>
          <p14:tracePt t="201887" x="3435350" y="5861050"/>
          <p14:tracePt t="201903" x="3473450" y="5810250"/>
          <p14:tracePt t="201920" x="3486150" y="5778500"/>
          <p14:tracePt t="201937" x="3492500" y="5746750"/>
          <p14:tracePt t="201953" x="3498850" y="5702300"/>
          <p14:tracePt t="201970" x="3492500" y="5676900"/>
          <p14:tracePt t="201987" x="3486150" y="5657850"/>
          <p14:tracePt t="202003" x="3486150" y="5651500"/>
          <p14:tracePt t="202020" x="3479800" y="5645150"/>
          <p14:tracePt t="202037" x="3473450" y="5645150"/>
          <p14:tracePt t="202053" x="3460750" y="5645150"/>
          <p14:tracePt t="202070" x="3448050" y="5645150"/>
          <p14:tracePt t="202087" x="3422650" y="5645150"/>
          <p14:tracePt t="202103" x="3409950" y="5645150"/>
          <p14:tracePt t="202119" x="3384550" y="5651500"/>
          <p14:tracePt t="202137" x="3352800" y="5664200"/>
          <p14:tracePt t="202153" x="3321050" y="5676900"/>
          <p14:tracePt t="202170" x="3276600" y="5695950"/>
          <p14:tracePt t="202187" x="3206750" y="5721350"/>
          <p14:tracePt t="202203" x="3181350" y="5727700"/>
          <p14:tracePt t="202219" x="3130550" y="5753100"/>
          <p14:tracePt t="202236" x="3105150" y="5778500"/>
          <p14:tracePt t="202253" x="3079750" y="5810250"/>
          <p14:tracePt t="202269" x="3048000" y="5835650"/>
          <p14:tracePt t="202286" x="3022600" y="5861050"/>
          <p14:tracePt t="202303" x="2990850" y="5918200"/>
          <p14:tracePt t="202319" x="2971800" y="5937250"/>
          <p14:tracePt t="202336" x="2965450" y="5975350"/>
          <p14:tracePt t="202353" x="2965450" y="6000750"/>
          <p14:tracePt t="202369" x="2971800" y="6013450"/>
          <p14:tracePt t="202436" x="3009900" y="5994400"/>
          <p14:tracePt t="202453" x="3048000" y="5962650"/>
          <p14:tracePt t="202469" x="3079750" y="5943600"/>
          <p14:tracePt t="202486" x="3105150" y="5924550"/>
          <p14:tracePt t="202503" x="3130550" y="5911850"/>
          <p14:tracePt t="202519" x="3149600" y="5905500"/>
          <p14:tracePt t="202536" x="3155950" y="5899150"/>
          <p14:tracePt t="202553" x="3162300" y="5899150"/>
          <p14:tracePt t="202569" x="3168650" y="5892800"/>
          <p14:tracePt t="202586" x="3175000" y="5873750"/>
          <p14:tracePt t="202602" x="3175000" y="5867400"/>
          <p14:tracePt t="202619" x="3181350" y="5842000"/>
          <p14:tracePt t="202636" x="3181350" y="5803900"/>
          <p14:tracePt t="202653" x="3175000" y="5778500"/>
          <p14:tracePt t="202669" x="3175000" y="5772150"/>
          <p14:tracePt t="202686" x="3175000" y="5765800"/>
          <p14:tracePt t="202719" x="3168650" y="5765800"/>
          <p14:tracePt t="202753" x="3155950" y="5772150"/>
          <p14:tracePt t="202769" x="3143250" y="5778500"/>
          <p14:tracePt t="202786" x="3136900" y="5784850"/>
          <p14:tracePt t="202802" x="3124200" y="5784850"/>
          <p14:tracePt t="202819" x="3105150" y="5803900"/>
          <p14:tracePt t="202835" x="3086100" y="5810250"/>
          <p14:tracePt t="202853" x="3079750" y="5822950"/>
          <p14:tracePt t="202869" x="3073400" y="5835650"/>
          <p14:tracePt t="202886" x="3067050" y="5842000"/>
          <p14:tracePt t="202902" x="3067050" y="5848350"/>
          <p14:tracePt t="202919" x="3060700" y="5848350"/>
          <p14:tracePt t="202936" x="3054350" y="5848350"/>
          <p14:tracePt t="203121" x="3054350" y="5854700"/>
          <p14:tracePt t="203252" x="3054350" y="5848350"/>
          <p14:tracePt t="203269" x="3054350" y="5829300"/>
          <p14:tracePt t="203285" x="3054350" y="5822950"/>
          <p14:tracePt t="203302" x="3054350" y="5816600"/>
          <p14:tracePt t="203319" x="3060700" y="5810250"/>
          <p14:tracePt t="203335" x="3073400" y="5791200"/>
          <p14:tracePt t="203352" x="3079750" y="5778500"/>
          <p14:tracePt t="203386" x="3092450" y="5772150"/>
          <p14:tracePt t="203402" x="3117850" y="5753100"/>
          <p14:tracePt t="203419" x="3130550" y="5740400"/>
          <p14:tracePt t="203435" x="3136900" y="5721350"/>
          <p14:tracePt t="203452" x="3149600" y="5715000"/>
          <p14:tracePt t="203469" x="3162300" y="5702300"/>
          <p14:tracePt t="203486" x="3168650" y="5695950"/>
          <p14:tracePt t="203501" x="3194050" y="5664200"/>
          <p14:tracePt t="203519" x="3200400" y="5651500"/>
          <p14:tracePt t="203535" x="3219450" y="5619750"/>
          <p14:tracePt t="203552" x="3244850" y="5594350"/>
          <p14:tracePt t="203568" x="3251200" y="5568950"/>
          <p14:tracePt t="203585" x="3257550" y="5562600"/>
          <p14:tracePt t="203601" x="3257550" y="5549900"/>
          <p14:tracePt t="203619" x="3257550" y="5543550"/>
          <p14:tracePt t="203635" x="3257550" y="5537200"/>
          <p14:tracePt t="203652" x="3257550" y="5530850"/>
          <p14:tracePt t="203669" x="3251200" y="5530850"/>
          <p14:tracePt t="203701" x="3238500" y="5530850"/>
          <p14:tracePt t="203718" x="3206750" y="5556250"/>
          <p14:tracePt t="203735" x="3181350" y="5575300"/>
          <p14:tracePt t="203752" x="3155950" y="5600700"/>
          <p14:tracePt t="203768" x="3130550" y="5632450"/>
          <p14:tracePt t="203785" x="3098800" y="5657850"/>
          <p14:tracePt t="203802" x="3073400" y="5683250"/>
          <p14:tracePt t="203818" x="3060700" y="5702300"/>
          <p14:tracePt t="203835" x="3048000" y="5721350"/>
          <p14:tracePt t="203852" x="3041650" y="5746750"/>
          <p14:tracePt t="203869" x="3041650" y="5791200"/>
          <p14:tracePt t="203885" x="3028950" y="5829300"/>
          <p14:tracePt t="203902" x="3016250" y="5867400"/>
          <p14:tracePt t="203918" x="3009900" y="5892800"/>
          <p14:tracePt t="203935" x="3009900" y="5924550"/>
          <p14:tracePt t="203952" x="3009900" y="5930900"/>
          <p14:tracePt t="203968" x="3022600" y="5949950"/>
          <p14:tracePt t="203985" x="3041650" y="5962650"/>
          <p14:tracePt t="203985" x="3054350" y="5969000"/>
          <p14:tracePt t="204002" x="3079750" y="5975350"/>
          <p14:tracePt t="204018" x="3105150" y="5975350"/>
          <p14:tracePt t="204035" x="3111500" y="5981700"/>
          <p14:tracePt t="204051" x="3124200" y="5981700"/>
          <p14:tracePt t="204068" x="3136900" y="5975350"/>
          <p14:tracePt t="204085" x="3143250" y="5956300"/>
          <p14:tracePt t="204102" x="3149600" y="5930900"/>
          <p14:tracePt t="204118" x="3149600" y="5918200"/>
          <p14:tracePt t="204151" x="3149600" y="5905500"/>
          <p14:tracePt t="204168" x="3143250" y="5886450"/>
          <p14:tracePt t="204185" x="3136900" y="5873750"/>
          <p14:tracePt t="204201" x="3130550" y="5861050"/>
          <p14:tracePt t="204218" x="3117850" y="5842000"/>
          <p14:tracePt t="204235" x="3117850" y="5829300"/>
          <p14:tracePt t="204251" x="3111500" y="5822950"/>
          <p14:tracePt t="204301" x="3105150" y="5822950"/>
          <p14:tracePt t="204334" x="3092450" y="5822950"/>
          <p14:tracePt t="204367" x="3079750" y="5842000"/>
          <p14:tracePt t="204384" x="3073400" y="5861050"/>
          <p14:tracePt t="204401" x="3060700" y="5886450"/>
          <p14:tracePt t="204417" x="3041650" y="5911850"/>
          <p14:tracePt t="204434" x="3041650" y="5937250"/>
          <p14:tracePt t="204451" x="3041650" y="5956300"/>
          <p14:tracePt t="204468" x="3041650" y="5981700"/>
          <p14:tracePt t="204485" x="3041650" y="6007100"/>
          <p14:tracePt t="204501" x="3041650" y="6032500"/>
          <p14:tracePt t="204518" x="3054350" y="6057900"/>
          <p14:tracePt t="204534" x="3060700" y="6096000"/>
          <p14:tracePt t="204551" x="3060700" y="6108700"/>
          <p14:tracePt t="204568" x="3067050" y="6134100"/>
          <p14:tracePt t="204584" x="3067050" y="6153150"/>
          <p14:tracePt t="204601" x="3067050" y="6172200"/>
          <p14:tracePt t="204618" x="3067050" y="6178550"/>
          <p14:tracePt t="204634" x="3067050" y="6197600"/>
          <p14:tracePt t="204651" x="3067050" y="6210300"/>
          <p14:tracePt t="204668" x="3067050" y="6216650"/>
          <p14:tracePt t="204684" x="3067050" y="6223000"/>
          <p14:tracePt t="204784" x="3067050" y="6235700"/>
          <p14:tracePt t="204800" x="3067050" y="6242050"/>
          <p14:tracePt t="204834" x="3067050" y="6248400"/>
          <p14:tracePt t="204851" x="3067050" y="6254750"/>
          <p14:tracePt t="204868" x="3067050" y="6267450"/>
          <p14:tracePt t="204884" x="3067050" y="6280150"/>
          <p14:tracePt t="204900" x="3067050" y="6286500"/>
          <p14:tracePt t="205016" x="3067050" y="6292850"/>
          <p14:tracePt t="205037" x="3067050" y="6299200"/>
          <p14:tracePt t="205050" x="3067050" y="6311900"/>
          <p14:tracePt t="205067" x="3067050" y="6324600"/>
          <p14:tracePt t="205084" x="3067050" y="6330950"/>
          <p14:tracePt t="205234" x="3067050" y="6337300"/>
          <p14:tracePt t="205250" x="3067050" y="6343650"/>
          <p14:tracePt t="205284" x="3067050" y="6350000"/>
          <p14:tracePt t="205436" x="3079750" y="6350000"/>
          <p14:tracePt t="205450" x="3111500" y="6350000"/>
          <p14:tracePt t="205467" x="3149600" y="6330950"/>
          <p14:tracePt t="205484" x="3175000" y="6318250"/>
          <p14:tracePt t="205500" x="3200400" y="6286500"/>
          <p14:tracePt t="205517" x="3213100" y="6261100"/>
          <p14:tracePt t="205533" x="3232150" y="6235700"/>
          <p14:tracePt t="205550" x="3257550" y="6197600"/>
          <p14:tracePt t="205567" x="3270250" y="6165850"/>
          <p14:tracePt t="205583" x="3282950" y="6134100"/>
          <p14:tracePt t="205600" x="3282950" y="6115050"/>
          <p14:tracePt t="205617" x="3282950" y="6096000"/>
          <p14:tracePt t="205633" x="3282950" y="6076950"/>
          <p14:tracePt t="205650" x="3282950" y="6038850"/>
          <p14:tracePt t="205667" x="3257550" y="6007100"/>
          <p14:tracePt t="205683" x="3238500" y="5988050"/>
          <p14:tracePt t="205699" x="3232150" y="5981700"/>
          <p14:tracePt t="205717" x="3225800" y="5975350"/>
          <p14:tracePt t="205733" x="3219450" y="5975350"/>
          <p14:tracePt t="205749" x="3206750" y="5975350"/>
          <p14:tracePt t="205767" x="3194050" y="5994400"/>
          <p14:tracePt t="205783" x="3168650" y="6019800"/>
          <p14:tracePt t="205800" x="3143250" y="6045200"/>
          <p14:tracePt t="205816" x="3117850" y="6089650"/>
          <p14:tracePt t="205833" x="3111500" y="6115050"/>
          <p14:tracePt t="205849" x="3105150" y="6140450"/>
          <p14:tracePt t="205866" x="3105150" y="6159500"/>
          <p14:tracePt t="205882" x="3105150" y="6184900"/>
          <p14:tracePt t="205899" x="3105150" y="6210300"/>
          <p14:tracePt t="205917" x="3111500" y="6248400"/>
          <p14:tracePt t="205933" x="3117850" y="6273800"/>
          <p14:tracePt t="205949" x="3124200" y="6299200"/>
          <p14:tracePt t="205966" x="3124200" y="6318250"/>
          <p14:tracePt t="205983" x="3124200" y="6330950"/>
          <p14:tracePt t="205999" x="3130550" y="6337300"/>
          <p14:tracePt t="206016" x="3130550" y="6356350"/>
          <p14:tracePt t="206033" x="3130550" y="6362700"/>
          <p14:tracePt t="206073" x="3130550" y="6369050"/>
          <p14:tracePt t="206099" x="3136900" y="6375400"/>
          <p14:tracePt t="206133" x="3136900" y="6394450"/>
          <p14:tracePt t="206149" x="3136900" y="6407150"/>
          <p14:tracePt t="206167" x="3136900" y="6413500"/>
          <p14:tracePt t="206415" x="3136900" y="6419850"/>
          <p14:tracePt t="206432" x="3124200" y="6432550"/>
          <p14:tracePt t="206449" x="3111500" y="6445250"/>
          <p14:tracePt t="206468" x="3098800" y="6451600"/>
          <p14:tracePt t="206482" x="3092450" y="6457950"/>
          <p14:tracePt t="206499" x="3073400" y="6470650"/>
          <p14:tracePt t="206515" x="3060700" y="6477000"/>
          <p14:tracePt t="206532" x="3054350" y="6483350"/>
          <p14:tracePt t="206549" x="3041650" y="6489700"/>
          <p14:tracePt t="206582" x="3035300" y="6489700"/>
          <p14:tracePt t="206599" x="3022600" y="6489700"/>
          <p14:tracePt t="206616" x="3009900" y="6496050"/>
          <p14:tracePt t="206632" x="2990850" y="6496050"/>
          <p14:tracePt t="206649" x="2978150" y="6496050"/>
          <p14:tracePt t="206715" x="2971800" y="6496050"/>
          <p14:tracePt t="206732" x="2965450" y="6496050"/>
          <p14:tracePt t="206779" x="2959100" y="6496050"/>
          <p14:tracePt t="206798" x="2952750" y="6496050"/>
          <p14:tracePt t="206815" x="2927350" y="6502400"/>
          <p14:tracePt t="206832" x="2895600" y="6527800"/>
          <p14:tracePt t="206848" x="2889250" y="6527800"/>
          <p14:tracePt t="206898" x="2882900" y="6527800"/>
          <p14:tracePt t="206932" x="2876550" y="6540500"/>
          <p14:tracePt t="206948" x="2870200" y="6546850"/>
          <p14:tracePt t="206966" x="2863850" y="6553200"/>
          <p14:tracePt t="206982" x="2863850" y="6559550"/>
          <p14:tracePt t="207015" x="2863850" y="6565900"/>
          <p14:tracePt t="207032" x="2857500" y="6565900"/>
          <p14:tracePt t="207212" x="2863850" y="6565900"/>
          <p14:tracePt t="207231" x="2882900" y="6565900"/>
          <p14:tracePt t="207248" x="2908300" y="6553200"/>
          <p14:tracePt t="207265" x="2933700" y="6546850"/>
          <p14:tracePt t="207281" x="2946400" y="6540500"/>
          <p14:tracePt t="207299" x="2952750" y="6540500"/>
          <p14:tracePt t="207339" x="2959100" y="6540500"/>
          <p14:tracePt t="207365" x="2971800" y="6540500"/>
          <p14:tracePt t="207381" x="3016250" y="6527800"/>
          <p14:tracePt t="207398" x="3041650" y="6521450"/>
          <p14:tracePt t="207415" x="3073400" y="6515100"/>
          <p14:tracePt t="207432" x="3098800" y="6515100"/>
          <p14:tracePt t="207448" x="3136900" y="6515100"/>
          <p14:tracePt t="207465" x="3225800" y="6515100"/>
          <p14:tracePt t="207481" x="3282950" y="6527800"/>
          <p14:tracePt t="207498" x="3333750" y="6534150"/>
          <p14:tracePt t="207515" x="3390900" y="6534150"/>
          <p14:tracePt t="207532" x="3441700" y="6546850"/>
          <p14:tracePt t="207548" x="3467100" y="6553200"/>
          <p14:tracePt t="207565" x="3486150" y="6559550"/>
          <p14:tracePt t="207582" x="3492500" y="6559550"/>
          <p14:tracePt t="207693" x="3498850" y="6565900"/>
          <p14:tracePt t="207715" x="3511550" y="6572250"/>
          <p14:tracePt t="207731" x="3524250" y="6572250"/>
          <p14:tracePt t="207764" x="3530600" y="6572250"/>
          <p14:tracePt t="207827" x="3536950" y="6572250"/>
          <p14:tracePt t="207848" x="3543300" y="6572250"/>
          <p14:tracePt t="207914" x="3549650" y="6559550"/>
          <p14:tracePt t="207948" x="3549650" y="6540500"/>
          <p14:tracePt t="207964" x="3543300" y="6489700"/>
          <p14:tracePt t="207981" x="3517900" y="6400800"/>
          <p14:tracePt t="207998" x="3498850" y="6292850"/>
          <p14:tracePt t="208014" x="3486150" y="6203950"/>
          <p14:tracePt t="208031" x="3486150" y="6134100"/>
          <p14:tracePt t="208048" x="3486150" y="6089650"/>
          <p14:tracePt t="208064" x="3486150" y="6057900"/>
          <p14:tracePt t="208081" x="3505200" y="6026150"/>
          <p14:tracePt t="208098" x="3505200" y="6019800"/>
          <p14:tracePt t="208114" x="3511550" y="6007100"/>
          <p14:tracePt t="208131" x="3530600" y="5994400"/>
          <p14:tracePt t="208148" x="3536950" y="5981700"/>
          <p14:tracePt t="208164" x="3549650" y="5981700"/>
          <p14:tracePt t="208198" x="3568700" y="5975350"/>
          <p14:tracePt t="208214" x="3594100" y="5975350"/>
          <p14:tracePt t="208231" x="3619500" y="5975350"/>
          <p14:tracePt t="208248" x="3644900" y="5975350"/>
          <p14:tracePt t="208264" x="3670300" y="5975350"/>
          <p14:tracePt t="208281" x="3683000" y="5975350"/>
          <p14:tracePt t="208325" x="3689350" y="5975350"/>
          <p14:tracePt t="208347" x="3695700" y="5981700"/>
          <p14:tracePt t="208364" x="3702050" y="6007100"/>
          <p14:tracePt t="208381" x="3708400" y="6045200"/>
          <p14:tracePt t="208397" x="3714750" y="6051550"/>
          <p14:tracePt t="208414" x="3714750" y="6083300"/>
          <p14:tracePt t="208430" x="3714750" y="6121400"/>
          <p14:tracePt t="208447" x="3702050" y="6153150"/>
          <p14:tracePt t="208464" x="3676650" y="6184900"/>
          <p14:tracePt t="208481" x="3644900" y="6242050"/>
          <p14:tracePt t="208497" x="3632200" y="6254750"/>
          <p14:tracePt t="208514" x="3600450" y="6305550"/>
          <p14:tracePt t="208530" x="3587750" y="6330950"/>
          <p14:tracePt t="208547" x="3581400" y="6356350"/>
          <p14:tracePt t="208564" x="3575050" y="6381750"/>
          <p14:tracePt t="208580" x="3568700" y="6407150"/>
          <p14:tracePt t="208597" x="3562350" y="6432550"/>
          <p14:tracePt t="208598" x="3562350" y="6445250"/>
          <p14:tracePt t="208613" x="3556000" y="6457950"/>
          <p14:tracePt t="208630" x="3556000" y="6477000"/>
          <p14:tracePt t="208647" x="3549650" y="6489700"/>
          <p14:tracePt t="208664" x="3549650" y="6496050"/>
          <p14:tracePt t="208707" x="3549650" y="6502400"/>
          <p14:tracePt t="208747" x="3549650" y="6515100"/>
          <p14:tracePt t="208763" x="3549650" y="6527800"/>
          <p14:tracePt t="208780" x="3549650" y="6540500"/>
          <p14:tracePt t="208797" x="3549650" y="6546850"/>
          <p14:tracePt t="208814" x="3549650" y="6559550"/>
          <p14:tracePt t="209146" x="3549650" y="6553200"/>
          <p14:tracePt t="209163" x="3549650" y="6546850"/>
          <p14:tracePt t="209200" x="3549650" y="6540500"/>
          <p14:tracePt t="209213" x="3556000" y="6540500"/>
          <p14:tracePt t="209230" x="3556000" y="6534150"/>
          <p14:tracePt t="209387" x="3556000" y="6527800"/>
          <p14:tracePt t="209413" x="3562350" y="6521450"/>
          <p14:tracePt t="209629" x="3568700" y="6521450"/>
          <p14:tracePt t="209663" x="3575050" y="6515100"/>
          <p14:tracePt t="209784" x="3575050" y="6508750"/>
          <p14:tracePt t="209879" x="3581400" y="6502400"/>
          <p14:tracePt t="209912" x="3587750" y="6496050"/>
          <p14:tracePt t="209929" x="3587750" y="6489700"/>
          <p14:tracePt t="209945" x="3594100" y="6489700"/>
          <p14:tracePt t="209962" x="3594100" y="6483350"/>
          <p14:tracePt t="210063" x="3600450" y="6477000"/>
          <p14:tracePt t="210079" x="3606800" y="6477000"/>
          <p14:tracePt t="210096" x="3606800" y="6470650"/>
          <p14:tracePt t="210113" x="3613150" y="6464300"/>
          <p14:tracePt t="210129" x="3619500" y="6445250"/>
          <p14:tracePt t="210145" x="3625850" y="6419850"/>
          <p14:tracePt t="210162" x="3632200" y="6407150"/>
          <p14:tracePt t="210179" x="3638550" y="6381750"/>
          <p14:tracePt t="210196" x="3644900" y="6356350"/>
          <p14:tracePt t="210212" x="3644900" y="6330950"/>
          <p14:tracePt t="210229" x="3644900" y="6292850"/>
          <p14:tracePt t="210245" x="3644900" y="6286500"/>
          <p14:tracePt t="210262" x="3644900" y="6273800"/>
          <p14:tracePt t="210278" x="3644900" y="6254750"/>
          <p14:tracePt t="210296" x="3644900" y="6242050"/>
          <p14:tracePt t="210312" x="3644900" y="6235700"/>
          <p14:tracePt t="210481" x="3644900" y="6242050"/>
          <p14:tracePt t="210495" x="3644900" y="6248400"/>
          <p14:tracePt t="210588" x="3644900" y="6254750"/>
          <p14:tracePt t="210628" x="3651250" y="6267450"/>
          <p14:tracePt t="210645" x="3663950" y="6273800"/>
          <p14:tracePt t="210662" x="3670300" y="6273800"/>
          <p14:tracePt t="210907" x="3676650" y="6267450"/>
          <p14:tracePt t="210928" x="3683000" y="6248400"/>
          <p14:tracePt t="210945" x="3683000" y="6235700"/>
          <p14:tracePt t="210961" x="3683000" y="6216650"/>
          <p14:tracePt t="210978" x="3683000" y="6197600"/>
          <p14:tracePt t="210995" x="3683000" y="6184900"/>
          <p14:tracePt t="211012" x="3683000" y="6178550"/>
          <p14:tracePt t="211644" x="3676650" y="6178550"/>
          <p14:tracePt t="211661" x="3670300" y="6184900"/>
          <p14:tracePt t="211677" x="3670300" y="6191250"/>
          <p14:tracePt t="211910" x="3670300" y="6197600"/>
          <p14:tracePt t="211927" x="3670300" y="6203950"/>
          <p14:tracePt t="212180" x="3663950" y="6210300"/>
          <p14:tracePt t="212193" x="3657600" y="6210300"/>
          <p14:tracePt t="212210" x="3651250" y="6216650"/>
          <p14:tracePt t="212227" x="3644900" y="6216650"/>
          <p14:tracePt t="212510" x="3638550" y="6216650"/>
          <p14:tracePt t="212544" x="3632200" y="6216650"/>
          <p14:tracePt t="212577" x="3625850" y="6216650"/>
          <p14:tracePt t="212594" x="3619500" y="6203950"/>
          <p14:tracePt t="212610" x="3619500" y="6191250"/>
          <p14:tracePt t="212627" x="3619500" y="6178550"/>
          <p14:tracePt t="212643" x="3613150" y="6172200"/>
          <p14:tracePt t="212660" x="3613150" y="6165850"/>
          <p14:tracePt t="212677" x="3613150" y="6153150"/>
          <p14:tracePt t="212693" x="3613150" y="6140450"/>
          <p14:tracePt t="212726" x="3613150" y="6134100"/>
          <p14:tracePt t="212743" x="3625850" y="6127750"/>
          <p14:tracePt t="212760" x="3625850" y="6115050"/>
          <p14:tracePt t="212776" x="3632200" y="6096000"/>
          <p14:tracePt t="212793" x="3638550" y="6096000"/>
          <p14:tracePt t="212810" x="3644900" y="6083300"/>
          <p14:tracePt t="212973" x="3644900" y="6096000"/>
          <p14:tracePt t="212993" x="3638550" y="6121400"/>
          <p14:tracePt t="213009" x="3632200" y="6153150"/>
          <p14:tracePt t="213026" x="3632200" y="6178550"/>
          <p14:tracePt t="213043" x="3632200" y="6203950"/>
          <p14:tracePt t="213059" x="3632200" y="6210300"/>
          <p14:tracePt t="213076" x="3632200" y="6223000"/>
          <p14:tracePt t="213243" x="3632200" y="6229350"/>
          <p14:tracePt t="213259" x="3625850" y="6229350"/>
          <p14:tracePt t="213276" x="3625850" y="6235700"/>
          <p14:tracePt t="213293" x="3625850" y="6242050"/>
          <p14:tracePt t="213498" x="3625850" y="6235700"/>
          <p14:tracePt t="213526" x="3625850" y="6229350"/>
          <p14:tracePt t="213543" x="3625850" y="6223000"/>
          <p14:tracePt t="213586" x="3625850" y="6216650"/>
          <p14:tracePt t="213625" x="3625850" y="6203950"/>
          <p14:tracePt t="213642" x="3625850" y="6191250"/>
          <p14:tracePt t="213659" x="3625850" y="6165850"/>
          <p14:tracePt t="213676" x="3625850" y="6140450"/>
          <p14:tracePt t="213692" x="3632200" y="6115050"/>
          <p14:tracePt t="213709" x="3632200" y="6089650"/>
          <p14:tracePt t="213725" x="3638550" y="6051550"/>
          <p14:tracePt t="213742" x="3644900" y="6026150"/>
          <p14:tracePt t="213759" x="3651250" y="6000750"/>
          <p14:tracePt t="213776" x="3651250" y="5981700"/>
          <p14:tracePt t="213792" x="3657600" y="5962650"/>
          <p14:tracePt t="213809" x="3663950" y="5930900"/>
          <p14:tracePt t="213825" x="3663950" y="5918200"/>
          <p14:tracePt t="213842" x="3670300" y="5880100"/>
          <p14:tracePt t="213859" x="3670300" y="5867400"/>
          <p14:tracePt t="213876" x="3676650" y="5854700"/>
          <p14:tracePt t="213892" x="3676650" y="5835650"/>
          <p14:tracePt t="213909" x="3676650" y="5822950"/>
          <p14:tracePt t="213996" x="3676650" y="5816600"/>
          <p14:tracePt t="214094" x="3670300" y="5829300"/>
          <p14:tracePt t="214109" x="3651250" y="5861050"/>
          <p14:tracePt t="214125" x="3638550" y="5886450"/>
          <p14:tracePt t="214142" x="3625850" y="5911850"/>
          <p14:tracePt t="214159" x="3606800" y="5943600"/>
          <p14:tracePt t="214175" x="3594100" y="5975350"/>
          <p14:tracePt t="214192" x="3575050" y="6019800"/>
          <p14:tracePt t="214208" x="3543300" y="6089650"/>
          <p14:tracePt t="214225" x="3530600" y="6127750"/>
          <p14:tracePt t="214242" x="3511550" y="6165850"/>
          <p14:tracePt t="214258" x="3498850" y="6191250"/>
          <p14:tracePt t="214275" x="3486150" y="6216650"/>
          <p14:tracePt t="214291" x="3473450" y="6248400"/>
          <p14:tracePt t="214309" x="3454400" y="6292850"/>
          <p14:tracePt t="214325" x="3448050" y="6324600"/>
          <p14:tracePt t="214341" x="3448050" y="6350000"/>
          <p14:tracePt t="214358" x="3448050" y="6362700"/>
          <p14:tracePt t="214456" x="3448050" y="6369050"/>
          <p14:tracePt t="214475" x="3454400" y="6369050"/>
          <p14:tracePt t="214492" x="3467100" y="6394450"/>
          <p14:tracePt t="214509" x="3479800" y="6419850"/>
          <p14:tracePt t="214525" x="3492500" y="6451600"/>
          <p14:tracePt t="214541" x="3498850" y="6451600"/>
          <p14:tracePt t="214608" x="3505200" y="6451600"/>
          <p14:tracePt t="214625" x="3511550" y="6457950"/>
          <p14:tracePt t="214641" x="3517900" y="6464300"/>
          <p14:tracePt t="214658" x="3530600" y="6470650"/>
          <p14:tracePt t="214675" x="3549650" y="6477000"/>
          <p14:tracePt t="214691" x="3562350" y="6483350"/>
          <p14:tracePt t="214708" x="3562350" y="6489700"/>
          <p14:tracePt t="214893" x="3568700" y="6489700"/>
          <p14:tracePt t="215054" x="3575050" y="6489700"/>
          <p14:tracePt t="215083" x="3575050" y="6483350"/>
          <p14:tracePt t="215108" x="3581400" y="6483350"/>
          <p14:tracePt t="215183" x="3587750" y="6477000"/>
          <p14:tracePt t="215207" x="3587750" y="6464300"/>
          <p14:tracePt t="215224" x="3587750" y="6445250"/>
          <p14:tracePt t="215241" x="3587750" y="6426200"/>
          <p14:tracePt t="215258" x="3587750" y="6400800"/>
          <p14:tracePt t="215274" x="3587750" y="6375400"/>
          <p14:tracePt t="215291" x="3587750" y="6356350"/>
          <p14:tracePt t="215308" x="3587750" y="6343650"/>
          <p14:tracePt t="215324" x="3587750" y="6337300"/>
          <p14:tracePt t="215424" x="3587750" y="6324600"/>
          <p14:tracePt t="215574" x="3587750" y="6318250"/>
          <p14:tracePt t="215724" x="3581400" y="6324600"/>
          <p14:tracePt t="215740" x="3581400" y="6330950"/>
          <p14:tracePt t="215757" x="3581400" y="6337300"/>
          <p14:tracePt t="215774" x="3581400" y="6350000"/>
          <p14:tracePt t="216384" x="3581400" y="6343650"/>
          <p14:tracePt t="216778" x="3581400" y="6337300"/>
          <p14:tracePt t="216823" x="3581400" y="6330950"/>
          <p14:tracePt t="216839" x="3581400" y="6318250"/>
          <p14:tracePt t="216873" x="3587750" y="6292850"/>
          <p14:tracePt t="216889" x="3587750" y="6280150"/>
          <p14:tracePt t="216906" x="3594100" y="6273800"/>
          <p14:tracePt t="217073" x="3594100" y="6267450"/>
          <p14:tracePt t="217111" x="3600450" y="6261100"/>
          <p14:tracePt t="217139" x="3606800" y="6254750"/>
          <p14:tracePt t="217155" x="3613150" y="6242050"/>
          <p14:tracePt t="217172" x="3625850" y="6235700"/>
          <p14:tracePt t="217189" x="3632200" y="6223000"/>
          <p14:tracePt t="217206" x="3632200" y="6210300"/>
          <p14:tracePt t="217222" x="3638550" y="6197600"/>
          <p14:tracePt t="217239" x="3644900" y="6184900"/>
          <p14:tracePt t="217255" x="3644900" y="6178550"/>
          <p14:tracePt t="217272" x="3651250" y="6172200"/>
          <p14:tracePt t="217289" x="3657600" y="6165850"/>
          <p14:tracePt t="217306" x="3657600" y="6159500"/>
          <p14:tracePt t="217322" x="3663950" y="6159500"/>
          <p14:tracePt t="217339" x="3670300" y="6153150"/>
          <p14:tracePt t="217355" x="3670300" y="6146800"/>
          <p14:tracePt t="217389" x="3670300" y="6134100"/>
          <p14:tracePt t="217406" x="3683000" y="6115050"/>
          <p14:tracePt t="217422" x="3689350" y="6108700"/>
          <p14:tracePt t="217438" x="3695700" y="6070600"/>
          <p14:tracePt t="217455" x="3708400" y="6038850"/>
          <p14:tracePt t="217472" x="3714750" y="6013450"/>
          <p14:tracePt t="217489" x="3721100" y="5975350"/>
          <p14:tracePt t="217505" x="3740150" y="5949950"/>
          <p14:tracePt t="217522" x="3765550" y="5918200"/>
          <p14:tracePt t="217539" x="3790950" y="5867400"/>
          <p14:tracePt t="217555" x="3797300" y="5835650"/>
          <p14:tracePt t="217572" x="3803650" y="5803900"/>
          <p14:tracePt t="217589" x="3803650" y="5772150"/>
          <p14:tracePt t="217605" x="3803650" y="5740400"/>
          <p14:tracePt t="217622" x="3797300" y="5689600"/>
          <p14:tracePt t="217638" x="3778250" y="5626100"/>
          <p14:tracePt t="217655" x="3752850" y="5575300"/>
          <p14:tracePt t="217672" x="3708400" y="5518150"/>
          <p14:tracePt t="217688" x="3683000" y="5492750"/>
          <p14:tracePt t="217706" x="3657600" y="5467350"/>
          <p14:tracePt t="217722" x="3625850" y="5441950"/>
          <p14:tracePt t="217738" x="3606800" y="5422900"/>
          <p14:tracePt t="217755" x="3600450" y="5416550"/>
          <p14:tracePt t="217771" x="3568700" y="5391150"/>
          <p14:tracePt t="217789" x="3543300" y="5365750"/>
          <p14:tracePt t="217805" x="3511550" y="5340350"/>
          <p14:tracePt t="217822" x="3505200" y="5334000"/>
          <p14:tracePt t="217838" x="3486150" y="5334000"/>
          <p14:tracePt t="217840" x="3473450" y="5334000"/>
          <p14:tracePt t="217855" x="3467100" y="5340350"/>
          <p14:tracePt t="217871" x="3435350" y="5378450"/>
          <p14:tracePt t="217888" x="3403600" y="5422900"/>
          <p14:tracePt t="217905" x="3384550" y="5467350"/>
          <p14:tracePt t="217922" x="3384550" y="5505450"/>
          <p14:tracePt t="217938" x="3384550" y="5537200"/>
          <p14:tracePt t="217955" x="3403600" y="5568950"/>
          <p14:tracePt t="217971" x="3409950" y="5581650"/>
          <p14:tracePt t="217988" x="3441700" y="5613400"/>
          <p14:tracePt t="218005" x="3467100" y="5632450"/>
          <p14:tracePt t="218021" x="3492500" y="5651500"/>
          <p14:tracePt t="218038" x="3517900" y="5664200"/>
          <p14:tracePt t="218054" x="3543300" y="5670550"/>
          <p14:tracePt t="218071" x="3568700" y="5670550"/>
          <p14:tracePt t="218088" x="3581400" y="5670550"/>
          <p14:tracePt t="218105" x="3594100" y="5651500"/>
          <p14:tracePt t="218121" x="3625850" y="5619750"/>
          <p14:tracePt t="218138" x="3651250" y="5575300"/>
          <p14:tracePt t="218155" x="3670300" y="5518150"/>
          <p14:tracePt t="218172" x="3676650" y="5467350"/>
          <p14:tracePt t="218188" x="3670300" y="5422900"/>
          <p14:tracePt t="218205" x="3663950" y="5403850"/>
          <p14:tracePt t="218221" x="3657600" y="5403850"/>
          <p14:tracePt t="218238" x="3651250" y="5403850"/>
          <p14:tracePt t="218255" x="3638550" y="5410200"/>
          <p14:tracePt t="218272" x="3632200" y="5422900"/>
          <p14:tracePt t="218288" x="3619500" y="5435600"/>
          <p14:tracePt t="218305" x="3613150" y="5441950"/>
          <p14:tracePt t="218321" x="3606800" y="5454650"/>
          <p14:tracePt t="218338" x="3606800" y="5467350"/>
          <p14:tracePt t="218340" x="3600450" y="5473700"/>
          <p14:tracePt t="218483" x="3600450" y="5480050"/>
          <p14:tracePt t="218505" x="3600450" y="5499100"/>
          <p14:tracePt t="218521" x="3613150" y="5524500"/>
          <p14:tracePt t="218538" x="3638550" y="5588000"/>
          <p14:tracePt t="218555" x="3670300" y="5670550"/>
          <p14:tracePt t="218571" x="3714750" y="5759450"/>
          <p14:tracePt t="218587" x="3752850" y="5835650"/>
          <p14:tracePt t="218605" x="3797300" y="5937250"/>
          <p14:tracePt t="218621" x="3810000" y="5962650"/>
          <p14:tracePt t="218638" x="3841750" y="6000750"/>
          <p14:tracePt t="218654" x="3841750" y="6026150"/>
          <p14:tracePt t="218671" x="3841750" y="6038850"/>
          <p14:tracePt t="218687" x="3848100" y="6057900"/>
          <p14:tracePt t="218704" x="3854450" y="6083300"/>
          <p14:tracePt t="218721" x="3854450" y="6121400"/>
          <p14:tracePt t="218737" x="3854450" y="6134100"/>
          <p14:tracePt t="218754" x="3854450" y="6172200"/>
          <p14:tracePt t="218771" x="3854450" y="6184900"/>
          <p14:tracePt t="218787" x="3854450" y="6210300"/>
          <p14:tracePt t="218804" x="3860800" y="6235700"/>
          <p14:tracePt t="218821" x="3860800" y="6261100"/>
          <p14:tracePt t="218837" x="3860800" y="6286500"/>
          <p14:tracePt t="218854" x="3867150" y="6311900"/>
          <p14:tracePt t="218856" x="3867150" y="6318250"/>
          <p14:tracePt t="218871" x="3867150" y="6324600"/>
          <p14:tracePt t="218887" x="3873500" y="6337300"/>
          <p14:tracePt t="218904" x="3879850" y="6356350"/>
          <p14:tracePt t="218921" x="3879850" y="6381750"/>
          <p14:tracePt t="218937" x="3879850" y="6407150"/>
          <p14:tracePt t="218954" x="3879850" y="6432550"/>
          <p14:tracePt t="218971" x="3879850" y="6438900"/>
          <p14:tracePt t="219070" x="3886200" y="6438900"/>
          <p14:tracePt t="219394" x="3892550" y="6438900"/>
          <p14:tracePt t="219420" x="3898900" y="6426200"/>
          <p14:tracePt t="219437" x="3911600" y="6394450"/>
          <p14:tracePt t="219453" x="3924300" y="6369050"/>
          <p14:tracePt t="219470" x="3937000" y="6343650"/>
          <p14:tracePt t="219487" x="3956050" y="6318250"/>
          <p14:tracePt t="219735" x="3956050" y="6311900"/>
          <p14:tracePt t="219753" x="3975100" y="6261100"/>
          <p14:tracePt t="219770" x="3981450" y="6159500"/>
          <p14:tracePt t="219787" x="3981450" y="6026150"/>
          <p14:tracePt t="219803" x="3949700" y="5886450"/>
          <p14:tracePt t="219820" x="3892550" y="5708650"/>
          <p14:tracePt t="219837" x="3860800" y="5594350"/>
          <p14:tracePt t="219853" x="3822700" y="5473700"/>
          <p14:tracePt t="219870" x="3752850" y="5340350"/>
          <p14:tracePt t="219887" x="3651250" y="5200650"/>
          <p14:tracePt t="219903" x="3575050" y="5073650"/>
          <p14:tracePt t="219904" x="3536950" y="5016500"/>
          <p14:tracePt t="219920" x="3486150" y="4927600"/>
          <p14:tracePt t="219936" x="3454400" y="4883150"/>
          <p14:tracePt t="219953" x="3422650" y="4857750"/>
          <p14:tracePt t="219969" x="3371850" y="4838700"/>
          <p14:tracePt t="219986" x="3251200" y="4832350"/>
          <p14:tracePt t="220003" x="3086100" y="4800600"/>
          <p14:tracePt t="220019" x="2800350" y="4781550"/>
          <p14:tracePt t="220036" x="2647950" y="4781550"/>
          <p14:tracePt t="220053" x="2508250" y="4781550"/>
          <p14:tracePt t="220069" x="2374900" y="4800600"/>
          <p14:tracePt t="220086" x="2247900" y="4819650"/>
          <p14:tracePt t="220103" x="2139950" y="4838700"/>
          <p14:tracePt t="220119" x="2089150" y="4851400"/>
          <p14:tracePt t="220136" x="2051050" y="4876800"/>
          <p14:tracePt t="220153" x="2044700" y="4889500"/>
          <p14:tracePt t="220169" x="2025650" y="4908550"/>
          <p14:tracePt t="220186" x="2012950" y="4933950"/>
          <p14:tracePt t="220203" x="1987550" y="4959350"/>
          <p14:tracePt t="220219" x="1968500" y="4991100"/>
          <p14:tracePt t="220236" x="1943100" y="5010150"/>
          <p14:tracePt t="220252" x="1930400" y="5022850"/>
          <p14:tracePt t="220269" x="1924050" y="5029200"/>
          <p14:tracePt t="220286" x="1911350" y="5035550"/>
          <p14:tracePt t="220303" x="1847850" y="5041900"/>
          <p14:tracePt t="220319" x="1720850" y="5029200"/>
          <p14:tracePt t="220336" x="1466850" y="4965700"/>
          <p14:tracePt t="220353" x="1276350" y="4927600"/>
          <p14:tracePt t="220369" x="1117600" y="4908550"/>
          <p14:tracePt t="220386" x="1003300" y="4908550"/>
          <p14:tracePt t="220403" x="901700" y="4908550"/>
          <p14:tracePt t="220419" x="806450" y="4927600"/>
          <p14:tracePt t="220436" x="755650" y="4940300"/>
          <p14:tracePt t="220452" x="704850" y="4972050"/>
          <p14:tracePt t="220469" x="692150" y="4972050"/>
          <p14:tracePt t="220486" x="685800" y="4978400"/>
          <p14:tracePt t="220536" x="685800" y="4984750"/>
          <p14:tracePt t="220552" x="685800" y="4991100"/>
          <p14:tracePt t="220569" x="685800" y="5010150"/>
          <p14:tracePt t="220586" x="685800" y="5022850"/>
          <p14:tracePt t="220603" x="685800" y="5041900"/>
          <p14:tracePt t="220619" x="685800" y="5067300"/>
          <p14:tracePt t="220636" x="685800" y="5086350"/>
          <p14:tracePt t="220653" x="723900" y="5124450"/>
          <p14:tracePt t="220669" x="742950" y="5137150"/>
          <p14:tracePt t="220685" x="850900" y="5187950"/>
          <p14:tracePt t="220703" x="952500" y="5187950"/>
          <p14:tracePt t="220719" x="1117600" y="5194300"/>
          <p14:tracePt t="220736" x="1346200" y="5219700"/>
          <p14:tracePt t="220752" x="1625600" y="5238750"/>
          <p14:tracePt t="220769" x="1695450" y="5238750"/>
          <p14:tracePt t="220785" x="1841500" y="5200650"/>
          <p14:tracePt t="220802" x="1885950" y="5168900"/>
          <p14:tracePt t="220819" x="1911350" y="5143500"/>
          <p14:tracePt t="220836" x="1943100" y="5118100"/>
          <p14:tracePt t="220852" x="1968500" y="5092700"/>
          <p14:tracePt t="220854" x="1974850" y="5080000"/>
          <p14:tracePt t="220869" x="1987550" y="5060950"/>
          <p14:tracePt t="220885" x="1987550" y="5041900"/>
          <p14:tracePt t="220902" x="1987550" y="5010150"/>
          <p14:tracePt t="220969" x="1981200" y="5010150"/>
          <p14:tracePt t="221087" x="1974850" y="5010150"/>
          <p14:tracePt t="221102" x="1974850" y="5016500"/>
          <p14:tracePt t="221188" x="1974850" y="5022850"/>
          <p14:tracePt t="221201" x="1987550" y="5035550"/>
          <p14:tracePt t="221218" x="2000250" y="5041900"/>
          <p14:tracePt t="221235" x="2019300" y="5041900"/>
          <p14:tracePt t="221252" x="2051050" y="5041900"/>
          <p14:tracePt t="221268" x="2165350" y="5041900"/>
          <p14:tracePt t="221285" x="2393950" y="5080000"/>
          <p14:tracePt t="221302" x="2819400" y="5276850"/>
          <p14:tracePt t="221318" x="3016250" y="5397500"/>
          <p14:tracePt t="221335" x="3168650" y="5518150"/>
          <p14:tracePt t="221351" x="3244850" y="5607050"/>
          <p14:tracePt t="221369" x="3257550" y="5651500"/>
          <p14:tracePt t="221385" x="3263900" y="5683250"/>
          <p14:tracePt t="221402" x="3257550" y="5734050"/>
          <p14:tracePt t="221418" x="3244850" y="5803900"/>
          <p14:tracePt t="221435" x="3238500" y="5848350"/>
          <p14:tracePt t="221452" x="3238500" y="5892800"/>
          <p14:tracePt t="221469" x="3238500" y="5949950"/>
          <p14:tracePt t="221485" x="3238500" y="6007100"/>
          <p14:tracePt t="221502" x="3251200" y="6045200"/>
          <p14:tracePt t="221518" x="3257550" y="6070600"/>
          <p14:tracePt t="221535" x="3276600" y="6108700"/>
          <p14:tracePt t="221552" x="3289300" y="6134100"/>
          <p14:tracePt t="221568" x="3308350" y="6159500"/>
          <p14:tracePt t="221585" x="3327400" y="6184900"/>
          <p14:tracePt t="221602" x="3359150" y="6223000"/>
          <p14:tracePt t="221618" x="3378200" y="6273800"/>
          <p14:tracePt t="221635" x="3384550" y="6330950"/>
          <p14:tracePt t="221651" x="3397250" y="6451600"/>
          <p14:tracePt t="221668" x="3397250" y="6483350"/>
          <p14:tracePt t="221685" x="3390900" y="6508750"/>
          <p14:tracePt t="221701" x="3390900" y="6515100"/>
          <p14:tracePt t="221767" x="3390900" y="6521450"/>
          <p14:tracePt t="239824" x="3390900" y="6527800"/>
          <p14:tracePt t="239933" x="3390900" y="6572250"/>
          <p14:tracePt t="239950" x="3390900" y="6673850"/>
          <p14:tracePt t="239968" x="3416300" y="6775450"/>
          <p14:tracePt t="239984" x="3448050" y="6826250"/>
          <p14:tracePt t="240001" x="3473450" y="6851650"/>
          <p14:tracePt t="240017" x="3492500" y="6851650"/>
          <p14:tracePt t="240060" x="3498850" y="6851650"/>
          <p14:tracePt t="240084" x="3524250" y="6826250"/>
          <p14:tracePt t="240101" x="3549650" y="6800850"/>
          <p14:tracePt t="240118" x="3600450" y="6769100"/>
          <p14:tracePt t="240134" x="3638550" y="6743700"/>
          <p14:tracePt t="240151" x="3670300" y="6718300"/>
          <p14:tracePt t="240167" x="3702050" y="6680200"/>
          <p14:tracePt t="240167" x="3714750" y="6661150"/>
          <p14:tracePt t="240184" x="3733800" y="6623050"/>
          <p14:tracePt t="240201" x="3740150" y="6591300"/>
          <p14:tracePt t="240217" x="3740150" y="6565900"/>
          <p14:tracePt t="240234" x="3727450" y="6540500"/>
          <p14:tracePt t="240251" x="3721100" y="6540500"/>
          <p14:tracePt t="240267" x="3721100" y="6534150"/>
          <p14:tracePt t="240301" x="3714750" y="6534150"/>
          <p14:tracePt t="240317" x="3708400" y="6540500"/>
          <p14:tracePt t="240333" x="3702050" y="6553200"/>
          <p14:tracePt t="240350" x="3695700" y="6553200"/>
          <p14:tracePt t="240367" x="3695700" y="6565900"/>
          <p14:tracePt t="240384" x="3695700" y="6578600"/>
          <p14:tracePt t="240400" x="3695700" y="6584950"/>
          <p14:tracePt t="240417" x="3695700" y="6597650"/>
          <p14:tracePt t="240433" x="3695700" y="6610350"/>
          <p14:tracePt t="240450" x="3695700" y="6623050"/>
          <p14:tracePt t="240483" x="3702050" y="6642100"/>
          <p14:tracePt t="240500" x="3702050" y="6648450"/>
          <p14:tracePt t="240517" x="3702050" y="6654800"/>
          <p14:tracePt t="240534" x="3702050" y="6661150"/>
          <p14:tracePt t="240550" x="3702050" y="6667500"/>
          <p14:tracePt t="240567" x="3702050" y="6680200"/>
          <p14:tracePt t="240583" x="3702050" y="6699250"/>
          <p14:tracePt t="240600" x="3702050" y="6705600"/>
          <p14:tracePt t="240617" x="3702050" y="6718300"/>
          <p14:tracePt t="240634" x="3702050" y="6737350"/>
          <p14:tracePt t="240650" x="3702050" y="6756400"/>
          <p14:tracePt t="240667" x="3702050" y="6769100"/>
          <p14:tracePt t="240683" x="3702050" y="6781800"/>
          <p14:tracePt t="240700" x="3702050" y="6788150"/>
          <p14:tracePt t="240957" x="3702050" y="6781800"/>
          <p14:tracePt t="240967" x="3695700" y="6775450"/>
          <p14:tracePt t="240983" x="3683000" y="6762750"/>
          <p14:tracePt t="241000" x="3670300" y="6756400"/>
          <p14:tracePt t="241016" x="3657600" y="6750050"/>
          <p14:tracePt t="241033" x="3644900" y="6743700"/>
          <p14:tracePt t="241050" x="3632200" y="6737350"/>
          <p14:tracePt t="241067" x="3625850" y="6724650"/>
          <p14:tracePt t="241083" x="3619500" y="6705600"/>
          <p14:tracePt t="241100" x="3606800" y="6699250"/>
          <p14:tracePt t="241116" x="3600450" y="6686550"/>
          <p14:tracePt t="241133" x="3594100" y="6680200"/>
          <p14:tracePt t="241183" x="3594100" y="6673850"/>
          <p14:tracePt t="241356" x="3594100" y="6667500"/>
          <p14:tracePt t="241367" x="3587750" y="6661150"/>
          <p14:tracePt t="241383" x="3581400" y="6642100"/>
          <p14:tracePt t="241399" x="3581400" y="6604000"/>
          <p14:tracePt t="241416" x="3568700" y="6578600"/>
          <p14:tracePt t="241433" x="3562350" y="6553200"/>
          <p14:tracePt t="241449" x="3562350" y="6527800"/>
          <p14:tracePt t="241466" x="3562350" y="6508750"/>
          <p14:tracePt t="241483" x="3562350" y="6483350"/>
          <p14:tracePt t="241499" x="3562350" y="6457950"/>
          <p14:tracePt t="241516" x="3562350" y="6413500"/>
          <p14:tracePt t="241533" x="3556000" y="6369050"/>
          <p14:tracePt t="241549" x="3556000" y="6350000"/>
          <p14:tracePt t="241566" x="3556000" y="6324600"/>
          <p14:tracePt t="241583" x="3562350" y="6299200"/>
          <p14:tracePt t="241599" x="3575050" y="6267450"/>
          <p14:tracePt t="241616" x="3606800" y="6229350"/>
          <p14:tracePt t="241633" x="3625850" y="6203950"/>
          <p14:tracePt t="241649" x="3644900" y="6178550"/>
          <p14:tracePt t="241666" x="3670300" y="6153150"/>
          <p14:tracePt t="241683" x="3689350" y="6115050"/>
          <p14:tracePt t="241699" x="3714750" y="6089650"/>
          <p14:tracePt t="241716" x="3740150" y="6045200"/>
          <p14:tracePt t="241733" x="3771900" y="6007100"/>
          <p14:tracePt t="241749" x="3803650" y="5981700"/>
          <p14:tracePt t="241766" x="3816350" y="5962650"/>
          <p14:tracePt t="241783" x="3829050" y="5943600"/>
          <p14:tracePt t="241799" x="3848100" y="5918200"/>
          <p14:tracePt t="241815" x="3879850" y="5892800"/>
          <p14:tracePt t="241833" x="3917950" y="5854700"/>
          <p14:tracePt t="241849" x="3943350" y="5842000"/>
          <p14:tracePt t="241866" x="3987800" y="5842000"/>
          <p14:tracePt t="241883" x="4044950" y="5854700"/>
          <p14:tracePt t="241899" x="4102100" y="5873750"/>
          <p14:tracePt t="241901" x="4127500" y="5886450"/>
          <p14:tracePt t="241915" x="4146550" y="5905500"/>
          <p14:tracePt t="241933" x="4197350" y="5962650"/>
          <p14:tracePt t="241949" x="4210050" y="5981700"/>
          <p14:tracePt t="241966" x="4222750" y="6013450"/>
          <p14:tracePt t="241982" x="4229100" y="6019800"/>
          <p14:tracePt t="241999" x="4229100" y="6026150"/>
          <p14:tracePt t="242015" x="4229100" y="6032500"/>
          <p14:tracePt t="242032" x="4216400" y="6038850"/>
          <p14:tracePt t="242049" x="4197350" y="6051550"/>
          <p14:tracePt t="242066" x="4178300" y="6057900"/>
          <p14:tracePt t="242082" x="4152900" y="6064250"/>
          <p14:tracePt t="242099" x="4127500" y="6064250"/>
          <p14:tracePt t="242099" x="4102100" y="6064250"/>
          <p14:tracePt t="242115" x="4057650" y="6057900"/>
          <p14:tracePt t="242133" x="4013200" y="6038850"/>
          <p14:tracePt t="242149" x="3987800" y="6007100"/>
          <p14:tracePt t="242166" x="3962400" y="5975350"/>
          <p14:tracePt t="242182" x="3949700" y="5930900"/>
          <p14:tracePt t="242199" x="3949700" y="5886450"/>
          <p14:tracePt t="242215" x="3956050" y="5861050"/>
          <p14:tracePt t="242232" x="3962400" y="5848350"/>
          <p14:tracePt t="242249" x="3962400" y="5842000"/>
          <p14:tracePt t="242282" x="3968750" y="5842000"/>
          <p14:tracePt t="242299" x="3987800" y="5848350"/>
          <p14:tracePt t="242315" x="4013200" y="5867400"/>
          <p14:tracePt t="242332" x="4057650" y="5911850"/>
          <p14:tracePt t="242349" x="4083050" y="5937250"/>
          <p14:tracePt t="242365" x="4108450" y="5962650"/>
          <p14:tracePt t="242382" x="4133850" y="5994400"/>
          <p14:tracePt t="242398" x="4159250" y="6019800"/>
          <p14:tracePt t="242415" x="4159250" y="6051550"/>
          <p14:tracePt t="242431" x="4159250" y="6076950"/>
          <p14:tracePt t="242449" x="4159250" y="6102350"/>
          <p14:tracePt t="242465" x="4159250" y="6121400"/>
          <p14:tracePt t="242482" x="4152900" y="6140450"/>
          <p14:tracePt t="242498" x="4152900" y="6146800"/>
          <p14:tracePt t="242572" x="4152900" y="6140450"/>
          <p14:tracePt t="242582" x="4152900" y="6134100"/>
          <p14:tracePt t="242599" x="4152900" y="6121400"/>
          <p14:tracePt t="242615" x="4159250" y="6121400"/>
          <p14:tracePt t="242796" x="4159250" y="6134100"/>
          <p14:tracePt t="242815" x="4159250" y="6153150"/>
          <p14:tracePt t="242831" x="4159250" y="6178550"/>
          <p14:tracePt t="242848" x="4146550" y="6203950"/>
          <p14:tracePt t="242865" x="4114800" y="6242050"/>
          <p14:tracePt t="242881" x="4089400" y="6267450"/>
          <p14:tracePt t="242898" x="4057650" y="6299200"/>
          <p14:tracePt t="242915" x="4032250" y="6324600"/>
          <p14:tracePt t="242931" x="4006850" y="6343650"/>
          <p14:tracePt t="242948" x="3987800" y="6362700"/>
          <p14:tracePt t="242964" x="3968750" y="6369050"/>
          <p14:tracePt t="242982" x="3956050" y="6375400"/>
          <p14:tracePt t="242998" x="3937000" y="6381750"/>
          <p14:tracePt t="243015" x="3898900" y="6400800"/>
          <p14:tracePt t="243015" x="3879850" y="6413500"/>
          <p14:tracePt t="243031" x="3829050" y="6438900"/>
          <p14:tracePt t="243048" x="3784600" y="6457950"/>
          <p14:tracePt t="243064" x="3759200" y="6470650"/>
          <p14:tracePt t="243081" x="3740150" y="6477000"/>
          <p14:tracePt t="243098" x="3727450" y="6477000"/>
          <p14:tracePt t="243164" x="3721100" y="6489700"/>
          <p14:tracePt t="243181" x="3708400" y="6508750"/>
          <p14:tracePt t="243197" x="3676650" y="6546850"/>
          <p14:tracePt t="243215" x="3670300" y="6559550"/>
          <p14:tracePt t="243287" x="3670300" y="6565900"/>
          <p14:tracePt t="243350" x="3670300" y="6572250"/>
          <p14:tracePt t="243398" x="3683000" y="6572250"/>
          <p14:tracePt t="243483" x="3689350" y="6572250"/>
          <p14:tracePt t="243547" x="3689350" y="6578600"/>
          <p14:tracePt t="243564" x="3689350" y="6584950"/>
          <p14:tracePt t="243631" x="3695700" y="6584950"/>
          <p14:tracePt t="243647" x="3702050" y="6584950"/>
          <p14:tracePt t="243664" x="3708400" y="6584950"/>
          <p14:tracePt t="243680" x="3733800" y="6578600"/>
          <p14:tracePt t="243697" x="3759200" y="6578600"/>
          <p14:tracePt t="243714" x="3790950" y="6597650"/>
          <p14:tracePt t="243731" x="3816350" y="6604000"/>
          <p14:tracePt t="243747" x="3867150" y="6604000"/>
          <p14:tracePt t="243764" x="3924300" y="6604000"/>
          <p14:tracePt t="243780" x="4013200" y="6604000"/>
          <p14:tracePt t="243797" x="4083050" y="6591300"/>
          <p14:tracePt t="243814" x="4165600" y="6584950"/>
          <p14:tracePt t="243831" x="4273550" y="6584950"/>
          <p14:tracePt t="243847" x="4337050" y="6584950"/>
          <p14:tracePt t="243864" x="4432300" y="6584950"/>
          <p14:tracePt t="243881" x="4533900" y="6584950"/>
          <p14:tracePt t="243897" x="4635500" y="6591300"/>
          <p14:tracePt t="243899" x="4679950" y="6591300"/>
          <p14:tracePt t="243914" x="4705350" y="6591300"/>
          <p14:tracePt t="243931" x="4768850" y="6597650"/>
          <p14:tracePt t="243947" x="4800600" y="6597650"/>
          <p14:tracePt t="243964" x="4826000" y="6597650"/>
          <p14:tracePt t="243980" x="4851400" y="6597650"/>
          <p14:tracePt t="243997" x="4876800" y="6591300"/>
          <p14:tracePt t="244014" x="4883150" y="6584950"/>
          <p14:tracePt t="244030" x="4889500" y="6584950"/>
          <p14:tracePt t="244047" x="4895850" y="6578600"/>
          <p14:tracePt t="244080" x="4902200" y="6578600"/>
          <p14:tracePt t="244153" x="4908550" y="6578600"/>
          <p14:tracePt t="244174" x="4908550" y="6572250"/>
          <p14:tracePt t="244197" x="4921250" y="6559550"/>
          <p14:tracePt t="244214" x="4927600" y="6553200"/>
          <p14:tracePt t="244230" x="4946650" y="6527800"/>
          <p14:tracePt t="244247" x="4972050" y="6489700"/>
          <p14:tracePt t="244263" x="4997450" y="6445250"/>
          <p14:tracePt t="244280" x="5035550" y="6343650"/>
          <p14:tracePt t="244297" x="5060950" y="6248400"/>
          <p14:tracePt t="244314" x="5080000" y="6165850"/>
          <p14:tracePt t="244330" x="5080000" y="6096000"/>
          <p14:tracePt t="244347" x="5080000" y="6057900"/>
          <p14:tracePt t="244363" x="5086350" y="6013450"/>
          <p14:tracePt t="244380" x="5086350" y="5988050"/>
          <p14:tracePt t="244397" x="5086350" y="5975350"/>
          <p14:tracePt t="244499" x="5080000" y="5975350"/>
          <p14:tracePt t="244513" x="5073650" y="5988050"/>
          <p14:tracePt t="244530" x="5029200" y="6026150"/>
          <p14:tracePt t="244546" x="5003800" y="6057900"/>
          <p14:tracePt t="244563" x="4972050" y="6096000"/>
          <p14:tracePt t="244579" x="4959350" y="6146800"/>
          <p14:tracePt t="244597" x="4946650" y="6197600"/>
          <p14:tracePt t="244613" x="4914900" y="6273800"/>
          <p14:tracePt t="244629" x="4864100" y="6400800"/>
          <p14:tracePt t="244646" x="4826000" y="6489700"/>
          <p14:tracePt t="244663" x="4806950" y="6553200"/>
          <p14:tracePt t="244679" x="4781550" y="6578600"/>
          <p14:tracePt t="244697" x="4775200" y="6604000"/>
          <p14:tracePt t="244713" x="4775200" y="6610350"/>
          <p14:tracePt t="244729" x="4775200" y="6648450"/>
          <p14:tracePt t="244746" x="4775200" y="6661150"/>
          <p14:tracePt t="244763" x="4775200" y="6673850"/>
          <p14:tracePt t="244779" x="4775200" y="6699250"/>
          <p14:tracePt t="244796" x="4775200" y="6724650"/>
          <p14:tracePt t="244813" x="4775200" y="6750050"/>
          <p14:tracePt t="244829" x="4775200" y="6775450"/>
          <p14:tracePt t="244846" x="4775200" y="6794500"/>
          <p14:tracePt t="244863" x="4800600" y="6807200"/>
          <p14:tracePt t="244879" x="4826000" y="6813550"/>
          <p14:tracePt t="244896" x="4857750" y="6813550"/>
          <p14:tracePt t="244913" x="4902200" y="6813550"/>
          <p14:tracePt t="244929" x="4933950" y="6813550"/>
          <p14:tracePt t="244946" x="4965700" y="6813550"/>
          <p14:tracePt t="244963" x="5022850" y="6788150"/>
          <p14:tracePt t="244979" x="5048250" y="6762750"/>
          <p14:tracePt t="244996" x="5073650" y="6724650"/>
          <p14:tracePt t="245013" x="5111750" y="6654800"/>
          <p14:tracePt t="245029" x="5143500" y="6578600"/>
          <p14:tracePt t="245046" x="5162550" y="6502400"/>
          <p14:tracePt t="245063" x="5162550" y="6464300"/>
          <p14:tracePt t="245079" x="5162550" y="6438900"/>
          <p14:tracePt t="245146" x="5143500" y="6464300"/>
          <p14:tracePt t="245163" x="5111750" y="6489700"/>
          <p14:tracePt t="245179" x="5086350" y="6515100"/>
          <p14:tracePt t="245196" x="5080000" y="6515100"/>
          <p14:tracePt t="245313" x="5080000" y="6521450"/>
          <p14:tracePt t="245329" x="5080000" y="6527800"/>
          <p14:tracePt t="245345" x="5073650" y="6527800"/>
          <p14:tracePt t="245969" x="5073650" y="6521450"/>
          <p14:tracePt t="245982" x="5073650" y="6515100"/>
          <p14:tracePt t="245995" x="5073650" y="6502400"/>
          <p14:tracePt t="246012" x="5073650" y="6483350"/>
          <p14:tracePt t="246028" x="5073650" y="6457950"/>
          <p14:tracePt t="246045" x="5060950" y="6419850"/>
          <p14:tracePt t="246062" x="5041900" y="6394450"/>
          <p14:tracePt t="246078" x="5016500" y="6369050"/>
          <p14:tracePt t="246095" x="4997450" y="6343650"/>
          <p14:tracePt t="246112" x="4965700" y="6311900"/>
          <p14:tracePt t="246128" x="4940300" y="6286500"/>
          <p14:tracePt t="246145" x="4908550" y="6254750"/>
          <p14:tracePt t="246161" x="4895850" y="6242050"/>
          <p14:tracePt t="246178" x="4876800" y="6242050"/>
          <p14:tracePt t="246195" x="4870450" y="6242050"/>
          <p14:tracePt t="246211" x="4845050" y="6242050"/>
          <p14:tracePt t="246228" x="4819650" y="6242050"/>
          <p14:tracePt t="246245" x="4806950" y="6242050"/>
          <p14:tracePt t="246262" x="4794250" y="6242050"/>
          <p14:tracePt t="246278" x="4781550" y="6242050"/>
          <p14:tracePt t="246295" x="4756150" y="6242050"/>
          <p14:tracePt t="246312" x="4743450" y="6242050"/>
          <p14:tracePt t="246328" x="4730750" y="6242050"/>
          <p14:tracePt t="246345" x="4711700" y="6248400"/>
          <p14:tracePt t="246361" x="4692650" y="6261100"/>
          <p14:tracePt t="246378" x="4673600" y="6280150"/>
          <p14:tracePt t="246395" x="4648200" y="6305550"/>
          <p14:tracePt t="246411" x="4622800" y="6330950"/>
          <p14:tracePt t="246428" x="4603750" y="6350000"/>
          <p14:tracePt t="246445" x="4591050" y="6369050"/>
          <p14:tracePt t="246461" x="4578350" y="6394450"/>
          <p14:tracePt t="246478" x="4559300" y="6419850"/>
          <p14:tracePt t="246495" x="4546600" y="6445250"/>
          <p14:tracePt t="246512" x="4527550" y="6477000"/>
          <p14:tracePt t="246528" x="4502150" y="6527800"/>
          <p14:tracePt t="246545" x="4470400" y="6610350"/>
          <p14:tracePt t="246561" x="4464050" y="6629400"/>
          <p14:tracePt t="246578" x="4451350" y="6680200"/>
          <p14:tracePt t="246595" x="4451350" y="6699250"/>
          <p14:tracePt t="246611" x="4451350" y="6724650"/>
          <p14:tracePt t="246628" x="4451350" y="6750050"/>
          <p14:tracePt t="246644" x="4470400" y="6775450"/>
          <p14:tracePt t="246661" x="4495800" y="6807200"/>
          <p14:tracePt t="246678" x="4546600" y="6826250"/>
          <p14:tracePt t="246694" x="4603750" y="6826250"/>
          <p14:tracePt t="246711" x="4667250" y="6826250"/>
          <p14:tracePt t="246728" x="4749800" y="6813550"/>
          <p14:tracePt t="246744" x="4819650" y="6788150"/>
          <p14:tracePt t="246761" x="4889500" y="6762750"/>
          <p14:tracePt t="246778" x="4984750" y="6680200"/>
          <p14:tracePt t="246794" x="5035550" y="6610350"/>
          <p14:tracePt t="246811" x="5067300" y="6534150"/>
          <p14:tracePt t="246828" x="5099050" y="6464300"/>
          <p14:tracePt t="246844" x="5099050" y="6400800"/>
          <p14:tracePt t="246861" x="5086350" y="6369050"/>
          <p14:tracePt t="246878" x="5060950" y="6337300"/>
          <p14:tracePt t="246894" x="5041900" y="6330950"/>
          <p14:tracePt t="246911" x="5022850" y="6330950"/>
          <p14:tracePt t="246928" x="4978400" y="6330950"/>
          <p14:tracePt t="246944" x="4921250" y="6337300"/>
          <p14:tracePt t="246961" x="4838700" y="6343650"/>
          <p14:tracePt t="246978" x="4781550" y="6362700"/>
          <p14:tracePt t="246994" x="4749800" y="6369050"/>
          <p14:tracePt t="247011" x="4730750" y="6375400"/>
          <p14:tracePt t="247028" x="4724400" y="6394450"/>
          <p14:tracePt t="247044" x="4705350" y="6413500"/>
          <p14:tracePt t="247061" x="4692650" y="6438900"/>
          <p14:tracePt t="247077" x="4679950" y="6464300"/>
          <p14:tracePt t="247095" x="4667250" y="6508750"/>
          <p14:tracePt t="247111" x="4667250" y="6546850"/>
          <p14:tracePt t="247128" x="4667250" y="6565900"/>
          <p14:tracePt t="247144" x="4667250" y="6584950"/>
          <p14:tracePt t="247161" x="4667250" y="6597650"/>
          <p14:tracePt t="247177" x="4667250" y="6604000"/>
          <p14:tracePt t="247211" x="4673600" y="6610350"/>
          <p14:tracePt t="247228" x="4692650" y="6616700"/>
          <p14:tracePt t="247244" x="4705350" y="6629400"/>
          <p14:tracePt t="247261" x="4730750" y="6654800"/>
          <p14:tracePt t="247277" x="4768850" y="6699250"/>
          <p14:tracePt t="247294" x="4794250" y="6724650"/>
          <p14:tracePt t="247311" x="4826000" y="6750050"/>
          <p14:tracePt t="247327" x="4838700" y="6769100"/>
          <p14:tracePt t="247344" x="4845050" y="6775450"/>
          <p14:tracePt t="247508" x="4851400" y="6775450"/>
          <p14:tracePt t="247611" x="4851400" y="6781800"/>
          <p14:tracePt t="249843" x="4851400" y="6788150"/>
          <p14:tracePt t="252412" x="4851400" y="6781800"/>
          <p14:tracePt t="252422" x="4851400" y="6775450"/>
          <p14:tracePt t="252439" x="4851400" y="6781800"/>
          <p14:tracePt t="253270" x="4838700" y="6781800"/>
          <p14:tracePt t="253288" x="4806950" y="6781800"/>
          <p14:tracePt t="253305" x="4787900" y="6788150"/>
          <p14:tracePt t="253322" x="4768850" y="6788150"/>
          <p14:tracePt t="253338" x="4762500" y="6788150"/>
          <p14:tracePt t="253671" x="4768850" y="6781800"/>
          <p14:tracePt t="253688" x="4787900" y="6762750"/>
          <p14:tracePt t="253704" x="4794250" y="6750050"/>
          <p14:tracePt t="253721" x="4800600" y="6731000"/>
          <p14:tracePt t="253738" x="4806950" y="6724650"/>
          <p14:tracePt t="253755" x="4813300" y="6705600"/>
          <p14:tracePt t="253771" x="4813300" y="6692900"/>
          <p14:tracePt t="253787" x="4819650" y="6680200"/>
          <p14:tracePt t="253805" x="4819650" y="6648450"/>
          <p14:tracePt t="253821" x="4832350" y="6623050"/>
          <p14:tracePt t="253838" x="4838700" y="6597650"/>
          <p14:tracePt t="253855" x="4851400" y="6559550"/>
          <p14:tracePt t="253871" x="4851400" y="6546850"/>
          <p14:tracePt t="253887" x="4864100" y="6521450"/>
          <p14:tracePt t="253888" x="4870450" y="6508750"/>
          <p14:tracePt t="253904" x="4895850" y="6445250"/>
          <p14:tracePt t="253921" x="4914900" y="6400800"/>
          <p14:tracePt t="253938" x="4927600" y="6362700"/>
          <p14:tracePt t="253955" x="4933950" y="6337300"/>
          <p14:tracePt t="253971" x="4940300" y="6311900"/>
          <p14:tracePt t="253987" x="4959350" y="6286500"/>
          <p14:tracePt t="254004" x="4972050" y="6242050"/>
          <p14:tracePt t="254021" x="4978400" y="6197600"/>
          <p14:tracePt t="254038" x="4978400" y="6165850"/>
          <p14:tracePt t="254054" x="4991100" y="6121400"/>
          <p14:tracePt t="254071" x="5003800" y="6089650"/>
          <p14:tracePt t="254087" x="5022850" y="6045200"/>
          <p14:tracePt t="254104" x="5029200" y="6000750"/>
          <p14:tracePt t="254121" x="5048250" y="5969000"/>
          <p14:tracePt t="254138" x="5060950" y="5943600"/>
          <p14:tracePt t="254154" x="5067300" y="5918200"/>
          <p14:tracePt t="254171" x="5080000" y="5892800"/>
          <p14:tracePt t="254188" x="5092700" y="5867400"/>
          <p14:tracePt t="254204" x="5105400" y="5842000"/>
          <p14:tracePt t="254220" x="5111750" y="5835650"/>
          <p14:tracePt t="254308" x="5118100" y="5835650"/>
          <p14:tracePt t="254324" x="5124450" y="5842000"/>
          <p14:tracePt t="254337" x="5137150" y="5848350"/>
          <p14:tracePt t="254354" x="5168900" y="5861050"/>
          <p14:tracePt t="254371" x="5207000" y="5873750"/>
          <p14:tracePt t="254387" x="5232400" y="5886450"/>
          <p14:tracePt t="254404" x="5257800" y="5892800"/>
          <p14:tracePt t="254420" x="5276850" y="5899150"/>
          <p14:tracePt t="254437" x="5289550" y="5899150"/>
          <p14:tracePt t="254454" x="5302250" y="5905500"/>
          <p14:tracePt t="254471" x="5308600" y="5911850"/>
          <p14:tracePt t="254487" x="5321300" y="5930900"/>
          <p14:tracePt t="254504" x="5340350" y="5956300"/>
          <p14:tracePt t="254520" x="5365750" y="5988050"/>
          <p14:tracePt t="254537" x="5384800" y="6013450"/>
          <p14:tracePt t="254554" x="5391150" y="6038850"/>
          <p14:tracePt t="254570" x="5391150" y="6070600"/>
          <p14:tracePt t="254587" x="5384800" y="6108700"/>
          <p14:tracePt t="254604" x="5365750" y="6191250"/>
          <p14:tracePt t="254620" x="5353050" y="6229350"/>
          <p14:tracePt t="254637" x="5340350" y="6267450"/>
          <p14:tracePt t="254653" x="5327650" y="6292850"/>
          <p14:tracePt t="254670" x="5321300" y="6311900"/>
          <p14:tracePt t="254687" x="5314950" y="6318250"/>
          <p14:tracePt t="254737" x="5308600" y="6318250"/>
          <p14:tracePt t="254837" x="5295900" y="6318250"/>
          <p14:tracePt t="254853" x="5295900" y="6311900"/>
          <p14:tracePt t="254870" x="5276850" y="6273800"/>
          <p14:tracePt t="254887" x="5270500" y="6248400"/>
          <p14:tracePt t="254904" x="5270500" y="6223000"/>
          <p14:tracePt t="254920" x="5264150" y="6197600"/>
          <p14:tracePt t="254937" x="5264150" y="6184900"/>
          <p14:tracePt t="254953" x="5264150" y="6172200"/>
          <p14:tracePt t="254970" x="5264150" y="6134100"/>
          <p14:tracePt t="254987" x="5264150" y="6108700"/>
          <p14:tracePt t="255003" x="5264150" y="6089650"/>
          <p14:tracePt t="255020" x="5257800" y="6064250"/>
          <p14:tracePt t="255037" x="5257800" y="6038850"/>
          <p14:tracePt t="255053" x="5257800" y="6019800"/>
          <p14:tracePt t="255070" x="5251450" y="6000750"/>
          <p14:tracePt t="255087" x="5245100" y="5981700"/>
          <p14:tracePt t="255103" x="5245100" y="5962650"/>
          <p14:tracePt t="255120" x="5245100" y="5943600"/>
          <p14:tracePt t="255137" x="5245100" y="5924550"/>
          <p14:tracePt t="255153" x="5245100" y="5918200"/>
          <p14:tracePt t="255170" x="5251450" y="5905500"/>
          <p14:tracePt t="255187" x="5251450" y="5899150"/>
          <p14:tracePt t="255253" x="5264150" y="5899150"/>
          <p14:tracePt t="255270" x="5276850" y="5905500"/>
          <p14:tracePt t="255287" x="5289550" y="5911850"/>
          <p14:tracePt t="255303" x="5308600" y="5911850"/>
          <p14:tracePt t="255320" x="5334000" y="5892800"/>
          <p14:tracePt t="255337" x="5346700" y="5880100"/>
          <p14:tracePt t="255353" x="5365750" y="5873750"/>
          <p14:tracePt t="255369" x="5372100" y="5873750"/>
          <p14:tracePt t="255386" x="5378450" y="5867400"/>
          <p14:tracePt t="255419" x="5397500" y="5854700"/>
          <p14:tracePt t="255437" x="5435600" y="5829300"/>
          <p14:tracePt t="255453" x="5454650" y="5810250"/>
          <p14:tracePt t="255469" x="5467350" y="5803900"/>
          <p14:tracePt t="255486" x="5473700" y="5791200"/>
          <p14:tracePt t="255503" x="5480050" y="5778500"/>
          <p14:tracePt t="255519" x="5492750" y="5753100"/>
          <p14:tracePt t="255537" x="5530850" y="5715000"/>
          <p14:tracePt t="255553" x="5543550" y="5702300"/>
          <p14:tracePt t="255569" x="5575300" y="5664200"/>
          <p14:tracePt t="255586" x="5588000" y="5651500"/>
          <p14:tracePt t="255603" x="5594350" y="5638800"/>
          <p14:tracePt t="255997" x="5594350" y="5645150"/>
          <p14:tracePt t="256008" x="5594350" y="5651500"/>
          <p14:tracePt t="256190" x="5600700" y="5664200"/>
          <p14:tracePt t="256202" x="5613400" y="5676900"/>
          <p14:tracePt t="256219" x="5638800" y="5702300"/>
          <p14:tracePt t="256235" x="5664200" y="5734050"/>
          <p14:tracePt t="256252" x="5683250" y="5740400"/>
          <p14:tracePt t="256269" x="5689600" y="5740400"/>
          <p14:tracePt t="256286" x="5695950" y="5740400"/>
          <p14:tracePt t="256319" x="5708650" y="5740400"/>
          <p14:tracePt t="256335" x="5734050" y="5734050"/>
          <p14:tracePt t="256352" x="5791200" y="5727700"/>
          <p14:tracePt t="256369" x="5873750" y="5721350"/>
          <p14:tracePt t="256386" x="5975350" y="5721350"/>
          <p14:tracePt t="256402" x="6076950" y="5721350"/>
          <p14:tracePt t="256404" x="6127750" y="5721350"/>
          <p14:tracePt t="256419" x="6178550" y="5727700"/>
          <p14:tracePt t="256435" x="6203950" y="5734050"/>
          <p14:tracePt t="256452" x="6216650" y="5746750"/>
          <p14:tracePt t="256469" x="6235700" y="5784850"/>
          <p14:tracePt t="256486" x="6267450" y="5861050"/>
          <p14:tracePt t="256502" x="6305550" y="5969000"/>
          <p14:tracePt t="256519" x="6343650" y="6070600"/>
          <p14:tracePt t="256535" x="6381750" y="6153150"/>
          <p14:tracePt t="256552" x="6388100" y="6178550"/>
          <p14:tracePt t="256569" x="6394450" y="6197600"/>
          <p14:tracePt t="256585" x="6394450" y="6216650"/>
          <p14:tracePt t="256602" x="6394450" y="6229350"/>
          <p14:tracePt t="256619" x="6388100" y="6242050"/>
          <p14:tracePt t="256635" x="6375400" y="6267450"/>
          <p14:tracePt t="256652" x="6356350" y="6286500"/>
          <p14:tracePt t="256669" x="6330950" y="6311900"/>
          <p14:tracePt t="256685" x="6305550" y="6337300"/>
          <p14:tracePt t="256702" x="6280150" y="6362700"/>
          <p14:tracePt t="256719" x="6235700" y="6394450"/>
          <p14:tracePt t="256735" x="6210300" y="6413500"/>
          <p14:tracePt t="256736" x="6197600" y="6419850"/>
          <p14:tracePt t="256752" x="6178550" y="6426200"/>
          <p14:tracePt t="256769" x="6165850" y="6426200"/>
          <p14:tracePt t="256785" x="6159500" y="6426200"/>
          <p14:tracePt t="256802" x="6134100" y="6407150"/>
          <p14:tracePt t="256819" x="6102350" y="6381750"/>
          <p14:tracePt t="256835" x="6070600" y="6343650"/>
          <p14:tracePt t="256851" x="6038850" y="6305550"/>
          <p14:tracePt t="256869" x="6019800" y="6280150"/>
          <p14:tracePt t="256885" x="6007100" y="6242050"/>
          <p14:tracePt t="256902" x="6007100" y="6229350"/>
          <p14:tracePt t="257044" x="6007100" y="6235700"/>
          <p14:tracePt t="257054" x="6007100" y="6242050"/>
          <p14:tracePt t="257068" x="6007100" y="6267450"/>
          <p14:tracePt t="257085" x="6013450" y="6292850"/>
          <p14:tracePt t="257101" x="6019800" y="6318250"/>
          <p14:tracePt t="257118" x="6026150" y="6343650"/>
          <p14:tracePt t="257135" x="6032500" y="6362700"/>
          <p14:tracePt t="257151" x="6038850" y="6375400"/>
          <p14:tracePt t="257168" x="6038850" y="6400800"/>
          <p14:tracePt t="257185" x="6038850" y="6413500"/>
          <p14:tracePt t="257201" x="6045200" y="6413500"/>
          <p14:tracePt t="257218" x="6051550" y="6394450"/>
          <p14:tracePt t="257235" x="6051550" y="6375400"/>
          <p14:tracePt t="257251" x="6038850" y="6343650"/>
          <p14:tracePt t="257268" x="6019800" y="6318250"/>
          <p14:tracePt t="257285" x="5988050" y="6292850"/>
          <p14:tracePt t="257301" x="5969000" y="6267450"/>
          <p14:tracePt t="257317" x="5949950" y="6235700"/>
          <p14:tracePt t="257335" x="5918200" y="6203950"/>
          <p14:tracePt t="257351" x="5899150" y="6178550"/>
          <p14:tracePt t="257368" x="5886450" y="6165850"/>
          <p14:tracePt t="257384" x="5861050" y="6134100"/>
          <p14:tracePt t="257401" x="5835650" y="6108700"/>
          <p14:tracePt t="257418" x="5791200" y="6076950"/>
          <p14:tracePt t="257434" x="5765800" y="6057900"/>
          <p14:tracePt t="257451" x="5740400" y="6032500"/>
          <p14:tracePt t="257467" x="5715000" y="6019800"/>
          <p14:tracePt t="257485" x="5689600" y="6019800"/>
          <p14:tracePt t="257501" x="5657850" y="6019800"/>
          <p14:tracePt t="257518" x="5632450" y="6019800"/>
          <p14:tracePt t="257534" x="5556250" y="6019800"/>
          <p14:tracePt t="257551" x="5499100" y="6013450"/>
          <p14:tracePt t="257567" x="5448300" y="6013450"/>
          <p14:tracePt t="257584" x="5397500" y="6013450"/>
          <p14:tracePt t="257601" x="5340350" y="6013450"/>
          <p14:tracePt t="257617" x="5308600" y="6013450"/>
          <p14:tracePt t="257635" x="5270500" y="6013450"/>
          <p14:tracePt t="257651" x="5251450" y="6013450"/>
          <p14:tracePt t="257667" x="5226050" y="6013450"/>
          <p14:tracePt t="257684" x="5194300" y="6026150"/>
          <p14:tracePt t="257701" x="5162550" y="6045200"/>
          <p14:tracePt t="257718" x="5137150" y="6064250"/>
          <p14:tracePt t="257735" x="5092700" y="6083300"/>
          <p14:tracePt t="257751" x="5080000" y="6096000"/>
          <p14:tracePt t="257767" x="5041900" y="6127750"/>
          <p14:tracePt t="257784" x="5016500" y="6159500"/>
          <p14:tracePt t="257801" x="4997450" y="6184900"/>
          <p14:tracePt t="257818" x="4978400" y="6197600"/>
          <p14:tracePt t="257834" x="4965700" y="6203950"/>
          <p14:tracePt t="257851" x="4959350" y="6223000"/>
          <p14:tracePt t="257867" x="4946650" y="6242050"/>
          <p14:tracePt t="257901" x="4946650" y="6248400"/>
          <p14:tracePt t="257918" x="4946650" y="6254750"/>
          <p14:tracePt t="257934" x="4946650" y="6261100"/>
          <p14:tracePt t="257967" x="4946650" y="6267450"/>
          <p14:tracePt t="257984" x="4946650" y="6280150"/>
          <p14:tracePt t="258001" x="4959350" y="6286500"/>
          <p14:tracePt t="258017" x="4978400" y="6292850"/>
          <p14:tracePt t="258034" x="5003800" y="6299200"/>
          <p14:tracePt t="258051" x="5035550" y="6305550"/>
          <p14:tracePt t="258067" x="5073650" y="6311900"/>
          <p14:tracePt t="258083" x="5149850" y="6324600"/>
          <p14:tracePt t="258100" x="5226050" y="6324600"/>
          <p14:tracePt t="258117" x="5334000" y="6330950"/>
          <p14:tracePt t="258134" x="5435600" y="6330950"/>
          <p14:tracePt t="258150" x="5530850" y="6330950"/>
          <p14:tracePt t="258167" x="5632450" y="6318250"/>
          <p14:tracePt t="258183" x="5791200" y="6318250"/>
          <p14:tracePt t="258200" x="5892800" y="6318250"/>
          <p14:tracePt t="258217" x="5994400" y="6318250"/>
          <p14:tracePt t="258234" x="6102350" y="6324600"/>
          <p14:tracePt t="258250" x="6203950" y="6324600"/>
          <p14:tracePt t="258267" x="6311900" y="6330950"/>
          <p14:tracePt t="258283" x="6451600" y="6337300"/>
          <p14:tracePt t="258300" x="6515100" y="6343650"/>
          <p14:tracePt t="258317" x="6578600" y="6343650"/>
          <p14:tracePt t="258334" x="6610350" y="6343650"/>
          <p14:tracePt t="258350" x="6661150" y="6343650"/>
          <p14:tracePt t="258367" x="6711950" y="6343650"/>
          <p14:tracePt t="258383" x="6762750" y="6337300"/>
          <p14:tracePt t="258400" x="6788150" y="6337300"/>
          <p14:tracePt t="258417" x="6813550" y="6337300"/>
          <p14:tracePt t="258433" x="6832600" y="6337300"/>
          <p14:tracePt t="258450" x="6845300" y="6337300"/>
          <p14:tracePt t="258466" x="6864350" y="6330950"/>
          <p14:tracePt t="258483" x="6889750" y="6330950"/>
          <p14:tracePt t="258500" x="6915150" y="6324600"/>
          <p14:tracePt t="258517" x="6940550" y="6311900"/>
          <p14:tracePt t="258533" x="6959600" y="6305550"/>
          <p14:tracePt t="258550" x="6978650" y="6299200"/>
          <p14:tracePt t="258566" x="6997700" y="6280150"/>
          <p14:tracePt t="258583" x="7023100" y="6254750"/>
          <p14:tracePt t="258600" x="7061200" y="6216650"/>
          <p14:tracePt t="258616" x="7086600" y="6191250"/>
          <p14:tracePt t="258633" x="7112000" y="6165850"/>
          <p14:tracePt t="258650" x="7143750" y="6134100"/>
          <p14:tracePt t="258666" x="7156450" y="6108700"/>
          <p14:tracePt t="258683" x="7175500" y="6083300"/>
          <p14:tracePt t="258700" x="7181850" y="6057900"/>
          <p14:tracePt t="258716" x="7188200" y="6038850"/>
          <p14:tracePt t="258803" x="7188200" y="6032500"/>
          <p14:tracePt t="259027" x="7188200" y="6026150"/>
          <p14:tracePt t="259042" x="7169150" y="6019800"/>
          <p14:tracePt t="259066" x="7137400" y="6013450"/>
          <p14:tracePt t="259083" x="7105650" y="6007100"/>
          <p14:tracePt t="259099" x="7054850" y="6000750"/>
          <p14:tracePt t="259116" x="6997700" y="5994400"/>
          <p14:tracePt t="259133" x="6927850" y="5975350"/>
          <p14:tracePt t="259149" x="6826250" y="5937250"/>
          <p14:tracePt t="259166" x="6781800" y="5924550"/>
          <p14:tracePt t="259183" x="6756400" y="5911850"/>
          <p14:tracePt t="259199" x="6724650" y="5911850"/>
          <p14:tracePt t="259216" x="6673850" y="5911850"/>
          <p14:tracePt t="259233" x="6559550" y="5962650"/>
          <p14:tracePt t="259249" x="6496050" y="6000750"/>
          <p14:tracePt t="259266" x="6426200" y="6038850"/>
          <p14:tracePt t="259283" x="6381750" y="6083300"/>
          <p14:tracePt t="259299" x="6356350" y="6115050"/>
          <p14:tracePt t="259316" x="6337300" y="6140450"/>
          <p14:tracePt t="259333" x="6330950" y="6165850"/>
          <p14:tracePt t="259349" x="6330950" y="6210300"/>
          <p14:tracePt t="259366" x="6356350" y="6235700"/>
          <p14:tracePt t="259383" x="6388100" y="6261100"/>
          <p14:tracePt t="259399" x="6413500" y="6292850"/>
          <p14:tracePt t="259416" x="6457950" y="6318250"/>
          <p14:tracePt t="259433" x="6508750" y="6350000"/>
          <p14:tracePt t="259449" x="6604000" y="6381750"/>
          <p14:tracePt t="259465" x="6769100" y="6432550"/>
          <p14:tracePt t="259483" x="6858000" y="6438900"/>
          <p14:tracePt t="259499" x="6934200" y="6432550"/>
          <p14:tracePt t="259516" x="7004050" y="6394450"/>
          <p14:tracePt t="259533" x="7086600" y="6343650"/>
          <p14:tracePt t="259549" x="7162800" y="6292850"/>
          <p14:tracePt t="259565" x="7226300" y="6242050"/>
          <p14:tracePt t="259582" x="7277100" y="6191250"/>
          <p14:tracePt t="259599" x="7296150" y="6172200"/>
          <p14:tracePt t="259616" x="7302500" y="6165850"/>
          <p14:tracePt t="259633" x="7308850" y="6153150"/>
          <p14:tracePt t="259649" x="7308850" y="6140450"/>
          <p14:tracePt t="259666" x="7315200" y="6134100"/>
          <p14:tracePt t="259682" x="7321550" y="6127750"/>
          <p14:tracePt t="259699" x="7327900" y="6115050"/>
          <p14:tracePt t="259716" x="7334250" y="6108700"/>
          <p14:tracePt t="259732" x="7340600" y="6102350"/>
          <p14:tracePt t="259749" x="7340600" y="6096000"/>
          <p14:tracePt t="259766" x="7346950" y="6089650"/>
          <p14:tracePt t="259782" x="7346950" y="6083300"/>
          <p14:tracePt t="259799" x="7346950" y="6076950"/>
          <p14:tracePt t="260103" x="7346950" y="6096000"/>
          <p14:tracePt t="260115" x="7366000" y="6108700"/>
          <p14:tracePt t="260132" x="7391400" y="6159500"/>
          <p14:tracePt t="260149" x="7435850" y="6210300"/>
          <p14:tracePt t="260165" x="7448550" y="6223000"/>
          <p14:tracePt t="260182" x="7499350" y="6299200"/>
          <p14:tracePt t="260199" x="7524750" y="6330950"/>
          <p14:tracePt t="260215" x="7537450" y="6356350"/>
          <p14:tracePt t="260232" x="7543800" y="6381750"/>
          <p14:tracePt t="260248" x="7543800" y="6407150"/>
          <p14:tracePt t="260265" x="7543800" y="6432550"/>
          <p14:tracePt t="260266" x="7537450" y="6445250"/>
          <p14:tracePt t="260281" x="7518400" y="6470650"/>
          <p14:tracePt t="260298" x="7499350" y="6496050"/>
          <p14:tracePt t="260315" x="7473950" y="6527800"/>
          <p14:tracePt t="260332" x="7448550" y="6553200"/>
          <p14:tracePt t="260348" x="7423150" y="6578600"/>
          <p14:tracePt t="260365" x="7397750" y="6591300"/>
          <p14:tracePt t="260381" x="7353300" y="6616700"/>
          <p14:tracePt t="260398" x="7315200" y="6642100"/>
          <p14:tracePt t="260415" x="7277100" y="6648450"/>
          <p14:tracePt t="260432" x="7232650" y="6661150"/>
          <p14:tracePt t="260448" x="7200900" y="6667500"/>
          <p14:tracePt t="260465" x="7175500" y="6673850"/>
          <p14:tracePt t="260481" x="7150100" y="6680200"/>
          <p14:tracePt t="260498" x="7124700" y="6680200"/>
          <p14:tracePt t="260548" x="7124700" y="6673850"/>
          <p14:tracePt t="260565" x="7105650" y="6642100"/>
          <p14:tracePt t="260581" x="7092950" y="6597650"/>
          <p14:tracePt t="260598" x="7080250" y="6521450"/>
          <p14:tracePt t="260615" x="7073900" y="6470650"/>
          <p14:tracePt t="260631" x="7067550" y="6413500"/>
          <p14:tracePt t="260648" x="7067550" y="6375400"/>
          <p14:tracePt t="260664" x="7073900" y="6343650"/>
          <p14:tracePt t="260681" x="7086600" y="6318250"/>
          <p14:tracePt t="260698" x="7099300" y="6299200"/>
          <p14:tracePt t="260715" x="7105650" y="6286500"/>
          <p14:tracePt t="260731" x="7118350" y="6280150"/>
          <p14:tracePt t="260748" x="7143750" y="6273800"/>
          <p14:tracePt t="260765" x="7169150" y="6273800"/>
          <p14:tracePt t="260781" x="7194550" y="6286500"/>
          <p14:tracePt t="260798" x="7219950" y="6318250"/>
          <p14:tracePt t="260815" x="7251700" y="6356350"/>
          <p14:tracePt t="260831" x="7270750" y="6388100"/>
          <p14:tracePt t="260848" x="7277100" y="6426200"/>
          <p14:tracePt t="260865" x="7289800" y="6457950"/>
          <p14:tracePt t="260881" x="7289800" y="6483350"/>
          <p14:tracePt t="260897" x="7289800" y="6508750"/>
          <p14:tracePt t="260914" x="7264400" y="6540500"/>
          <p14:tracePt t="260931" x="7226300" y="6591300"/>
          <p14:tracePt t="260948" x="7200900" y="6616700"/>
          <p14:tracePt t="260965" x="7156450" y="6648450"/>
          <p14:tracePt t="260981" x="7105650" y="6661150"/>
          <p14:tracePt t="260997" x="7048500" y="6673850"/>
          <p14:tracePt t="261015" x="6902450" y="6673850"/>
          <p14:tracePt t="261031" x="6851650" y="6673850"/>
          <p14:tracePt t="261048" x="6648450" y="6616700"/>
          <p14:tracePt t="261064" x="6559550" y="6578600"/>
          <p14:tracePt t="261081" x="6515100" y="6553200"/>
          <p14:tracePt t="261097" x="6502400" y="6527800"/>
          <p14:tracePt t="261114" x="6496050" y="6508750"/>
          <p14:tracePt t="261131" x="6496050" y="6483350"/>
          <p14:tracePt t="261148" x="6521450" y="6445250"/>
          <p14:tracePt t="261164" x="6546850" y="6419850"/>
          <p14:tracePt t="261181" x="6597650" y="6381750"/>
          <p14:tracePt t="261197" x="6699250" y="6337300"/>
          <p14:tracePt t="261215" x="6864350" y="6267450"/>
          <p14:tracePt t="261231" x="6921500" y="6254750"/>
          <p14:tracePt t="261247" x="7016750" y="6216650"/>
          <p14:tracePt t="261264" x="7080250" y="6210300"/>
          <p14:tracePt t="261280" x="7099300" y="6210300"/>
          <p14:tracePt t="261297" x="7124700" y="6242050"/>
          <p14:tracePt t="261314" x="7156450" y="6343650"/>
          <p14:tracePt t="261331" x="7194550" y="6457950"/>
          <p14:tracePt t="261347" x="7232650" y="6565900"/>
          <p14:tracePt t="261364" x="7258050" y="6673850"/>
          <p14:tracePt t="261381" x="7251700" y="6699250"/>
          <p14:tracePt t="261397" x="7226300" y="6724650"/>
          <p14:tracePt t="261414" x="7194550" y="6750050"/>
          <p14:tracePt t="261431" x="7169150" y="6769100"/>
          <p14:tracePt t="261447" x="7150100" y="6775450"/>
          <p14:tracePt t="261448" x="7137400" y="6781800"/>
          <p14:tracePt t="261464" x="7112000" y="6794500"/>
          <p14:tracePt t="261480" x="7080250" y="6813550"/>
          <p14:tracePt t="261497" x="6997700" y="6826250"/>
          <p14:tracePt t="261514" x="6902450" y="6851650"/>
          <p14:tracePt t="261531" x="6864350" y="6851650"/>
          <p14:tracePt t="261547" x="6858000" y="6851650"/>
          <p14:tracePt t="261589" x="6858000" y="6845300"/>
          <p14:tracePt t="261597" x="6858000" y="6832600"/>
          <p14:tracePt t="261614" x="6845300" y="6807200"/>
          <p14:tracePt t="261630" x="6845300" y="6788150"/>
          <p14:tracePt t="261647" x="6845300" y="6775450"/>
          <p14:tracePt t="261664" x="6845300" y="6769100"/>
          <p14:tracePt t="261697" x="6845300" y="6762750"/>
          <p14:tracePt t="261714" x="6845300" y="6756400"/>
          <p14:tracePt t="261730" x="6845300" y="6750050"/>
          <p14:tracePt t="261747" x="6845300" y="6743700"/>
          <p14:tracePt t="261930" x="6845300" y="6737350"/>
          <p14:tracePt t="261947" x="6851650" y="6724650"/>
          <p14:tracePt t="262009" x="6851650" y="6718300"/>
          <p14:tracePt t="262030" x="6851650" y="6711950"/>
          <p14:tracePt t="262046" x="6851650" y="6667500"/>
          <p14:tracePt t="262063" x="6851650" y="6642100"/>
          <p14:tracePt t="262097" x="6851650" y="6629400"/>
          <p14:tracePt t="262113" x="6851650" y="6623050"/>
          <p14:tracePt t="262130" x="6864350" y="6604000"/>
          <p14:tracePt t="262147" x="6883400" y="6578600"/>
          <p14:tracePt t="262163" x="6908800" y="6553200"/>
          <p14:tracePt t="262180" x="6940550" y="6515100"/>
          <p14:tracePt t="262196" x="6965950" y="6477000"/>
          <p14:tracePt t="262213" x="6997700" y="6445250"/>
          <p14:tracePt t="262213" x="7010400" y="6432550"/>
          <p14:tracePt t="262230" x="7035800" y="6407150"/>
          <p14:tracePt t="262247" x="7054850" y="6388100"/>
          <p14:tracePt t="262263" x="7073900" y="6362700"/>
          <p14:tracePt t="262280" x="7086600" y="6356350"/>
          <p14:tracePt t="262296" x="7086600" y="6343650"/>
          <p14:tracePt t="262337" x="7092950" y="6343650"/>
          <p14:tracePt t="262363" x="7150100" y="6388100"/>
          <p14:tracePt t="262380" x="7226300" y="6438900"/>
          <p14:tracePt t="262396" x="7283450" y="6477000"/>
          <p14:tracePt t="262413" x="7308850" y="6508750"/>
          <p14:tracePt t="262415" x="7315200" y="6521450"/>
          <p14:tracePt t="262430" x="7327900" y="6534150"/>
          <p14:tracePt t="262446" x="7346950" y="6565900"/>
          <p14:tracePt t="262463" x="7359650" y="6597650"/>
          <p14:tracePt t="262479" x="7359650" y="6629400"/>
          <p14:tracePt t="262496" x="7359650" y="6680200"/>
          <p14:tracePt t="262513" x="7359650" y="6705600"/>
          <p14:tracePt t="262530" x="7359650" y="6731000"/>
          <p14:tracePt t="262605" x="7353300" y="6737350"/>
          <p14:tracePt t="262629" x="7340600" y="6756400"/>
          <p14:tracePt t="262646" x="7334250" y="6769100"/>
          <p14:tracePt t="262663" x="7321550" y="6781800"/>
          <p14:tracePt t="262679" x="7315200" y="6788150"/>
          <p14:tracePt t="263454" x="7315200" y="6781800"/>
          <p14:tracePt t="264072" x="7321550" y="6781800"/>
          <p14:tracePt t="264095" x="7327900" y="6775450"/>
          <p14:tracePt t="264278" x="7334250" y="6794500"/>
          <p14:tracePt t="264295" x="7366000" y="6851650"/>
          <p14:tracePt t="264311" x="7397750" y="6851650"/>
          <p14:tracePt t="264328" x="7404100" y="6851650"/>
          <p14:tracePt t="307529" x="6870700" y="6750050"/>
          <p14:tracePt t="307537" x="6134100" y="6629400"/>
          <p14:tracePt t="307554" x="4718050" y="6426200"/>
          <p14:tracePt t="307571" x="3289300" y="6324600"/>
          <p14:tracePt t="307587" x="1822450" y="6286500"/>
          <p14:tracePt t="307604" x="342900" y="6343650"/>
          <p14:tracePt t="307637" x="76200" y="6134100"/>
          <p14:tracePt t="307654" x="222250" y="6115050"/>
          <p14:tracePt t="307671" x="285750" y="6115050"/>
          <p14:tracePt t="307688" x="292100" y="6115050"/>
          <p14:tracePt t="307720" x="279400" y="6134100"/>
          <p14:tracePt t="307737" x="273050" y="6203950"/>
          <p14:tracePt t="307754" x="285750" y="6330950"/>
          <p14:tracePt t="307770" x="336550" y="6502400"/>
          <p14:tracePt t="307953" x="1746250" y="6000750"/>
          <p14:tracePt t="307970" x="1873250" y="5651500"/>
          <p14:tracePt t="307987" x="1936750" y="5327650"/>
          <p14:tracePt t="308004" x="1949450" y="5086350"/>
          <p14:tracePt t="308020" x="1911350" y="4921250"/>
          <p14:tracePt t="308037" x="1835150" y="4800600"/>
          <p14:tracePt t="308053" x="1733550" y="4749800"/>
          <p14:tracePt t="308055" x="1682750" y="4730750"/>
          <p14:tracePt t="308070" x="1536700" y="4711700"/>
          <p14:tracePt t="308087" x="1397000" y="4711700"/>
          <p14:tracePt t="308104" x="1263650" y="4749800"/>
          <p14:tracePt t="308120" x="1136650" y="4800600"/>
          <p14:tracePt t="308137" x="1022350" y="4864100"/>
          <p14:tracePt t="308153" x="863600" y="4991100"/>
          <p14:tracePt t="308170" x="768350" y="5092700"/>
          <p14:tracePt t="308187" x="692150" y="5207000"/>
          <p14:tracePt t="308203" x="647700" y="5321300"/>
          <p14:tracePt t="308220" x="609600" y="5429250"/>
          <p14:tracePt t="308237" x="590550" y="5524500"/>
          <p14:tracePt t="308253" x="590550" y="5556250"/>
          <p14:tracePt t="308270" x="603250" y="5594350"/>
          <p14:tracePt t="308286" x="635000" y="5626100"/>
          <p14:tracePt t="308303" x="666750" y="5651500"/>
          <p14:tracePt t="308320" x="704850" y="5676900"/>
          <p14:tracePt t="308337" x="774700" y="5708650"/>
          <p14:tracePt t="308353" x="863600" y="5746750"/>
          <p14:tracePt t="308369" x="933450" y="5791200"/>
          <p14:tracePt t="308386" x="971550" y="5797550"/>
          <p14:tracePt t="308403" x="1009650" y="5791200"/>
          <p14:tracePt t="308419" x="1085850" y="5765800"/>
          <p14:tracePt t="308437" x="1136650" y="5734050"/>
          <p14:tracePt t="308453" x="1174750" y="5708650"/>
          <p14:tracePt t="308469" x="1200150" y="5676900"/>
          <p14:tracePt t="308486" x="1225550" y="5632450"/>
          <p14:tracePt t="308503" x="1231900" y="5600700"/>
          <p14:tracePt t="308519" x="1231900" y="5549900"/>
          <p14:tracePt t="308537" x="1231900" y="5499100"/>
          <p14:tracePt t="308553" x="1200150" y="5429250"/>
          <p14:tracePt t="308569" x="1162050" y="5378450"/>
          <p14:tracePt t="308586" x="1130300" y="5359400"/>
          <p14:tracePt t="308603" x="1028700" y="5365750"/>
          <p14:tracePt t="308619" x="920750" y="5410200"/>
          <p14:tracePt t="308636" x="800100" y="5518150"/>
          <p14:tracePt t="308653" x="704850" y="5632450"/>
          <p14:tracePt t="308669" x="635000" y="5746750"/>
          <p14:tracePt t="308687" x="584200" y="5899150"/>
          <p14:tracePt t="308703" x="565150" y="5943600"/>
          <p14:tracePt t="308719" x="539750" y="6019800"/>
          <p14:tracePt t="308736" x="533400" y="6045200"/>
          <p14:tracePt t="308753" x="539750" y="6057900"/>
          <p14:tracePt t="308769" x="546100" y="6064250"/>
          <p14:tracePt t="308787" x="571500" y="6064250"/>
          <p14:tracePt t="308803" x="584200" y="6064250"/>
          <p14:tracePt t="308819" x="622300" y="6057900"/>
          <p14:tracePt t="308836" x="647700" y="6057900"/>
          <p14:tracePt t="308853" x="654050" y="6057900"/>
          <p14:tracePt t="308869" x="660400" y="6057900"/>
          <p14:tracePt t="308886" x="666750" y="6057900"/>
          <p14:tracePt t="308902" x="673100" y="6070600"/>
          <p14:tracePt t="308919" x="679450" y="6070600"/>
          <p14:tracePt t="308936" x="685800" y="6076950"/>
          <p14:tracePt t="308952" x="692150" y="6076950"/>
          <p14:tracePt t="308969" x="698500" y="6076950"/>
          <p14:tracePt t="308986" x="711200" y="6076950"/>
          <p14:tracePt t="309019" x="736600" y="6076950"/>
          <p14:tracePt t="309036" x="774700" y="6057900"/>
          <p14:tracePt t="309053" x="812800" y="6026150"/>
          <p14:tracePt t="309069" x="869950" y="5994400"/>
          <p14:tracePt t="309085" x="952500" y="5949950"/>
          <p14:tracePt t="309102" x="1035050" y="5911850"/>
          <p14:tracePt t="309119" x="1098550" y="5867400"/>
          <p14:tracePt t="309135" x="1155700" y="5822950"/>
          <p14:tracePt t="309152" x="1200150" y="5765800"/>
          <p14:tracePt t="309169" x="1250950" y="5702300"/>
          <p14:tracePt t="309185" x="1301750" y="5619750"/>
          <p14:tracePt t="309202" x="1384300" y="5480050"/>
          <p14:tracePt t="309219" x="1428750" y="5403850"/>
          <p14:tracePt t="309235" x="1473200" y="5302250"/>
          <p14:tracePt t="309252" x="1498600" y="5257800"/>
          <p14:tracePt t="309269" x="1530350" y="5219700"/>
          <p14:tracePt t="309285" x="1568450" y="5181600"/>
          <p14:tracePt t="309302" x="1587500" y="5168900"/>
          <p14:tracePt t="309319" x="1600200" y="5156200"/>
          <p14:tracePt t="309335" x="1619250" y="5156200"/>
          <p14:tracePt t="309352" x="1638300" y="5149850"/>
          <p14:tracePt t="309369" x="1663700" y="5149850"/>
          <p14:tracePt t="309386" x="1708150" y="5149850"/>
          <p14:tracePt t="309402" x="1752600" y="5162550"/>
          <p14:tracePt t="309419" x="1797050" y="5187950"/>
          <p14:tracePt t="309435" x="1847850" y="5226050"/>
          <p14:tracePt t="309452" x="1911350" y="5276850"/>
          <p14:tracePt t="309469" x="2032000" y="5384800"/>
          <p14:tracePt t="309486" x="2139950" y="5499100"/>
          <p14:tracePt t="309502" x="2254250" y="5670550"/>
          <p14:tracePt t="309518" x="2286000" y="5759450"/>
          <p14:tracePt t="309535" x="2324100" y="5854700"/>
          <p14:tracePt t="309552" x="2355850" y="5956300"/>
          <p14:tracePt t="309569" x="2374900" y="6064250"/>
          <p14:tracePt t="309586" x="2374900" y="6153150"/>
          <p14:tracePt t="309602" x="2362200" y="6248400"/>
          <p14:tracePt t="309618" x="2336800" y="6311900"/>
          <p14:tracePt t="309635" x="2317750" y="6337300"/>
          <p14:tracePt t="309652" x="2298700" y="6356350"/>
          <p14:tracePt t="309669" x="2279650" y="6369050"/>
          <p14:tracePt t="309718" x="2273300" y="6369050"/>
          <p14:tracePt t="309735" x="2247900" y="6356350"/>
          <p14:tracePt t="309751" x="2203450" y="6330950"/>
          <p14:tracePt t="309769" x="2152650" y="6292850"/>
          <p14:tracePt t="309785" x="2076450" y="6248400"/>
          <p14:tracePt t="309802" x="1987550" y="6197600"/>
          <p14:tracePt t="309818" x="1911350" y="6159500"/>
          <p14:tracePt t="309835" x="1879600" y="6134100"/>
          <p14:tracePt t="309852" x="1860550" y="6096000"/>
          <p14:tracePt t="309868" x="1860550" y="6070600"/>
          <p14:tracePt t="309885" x="1866900" y="6045200"/>
          <p14:tracePt t="309901" x="1885950" y="6019800"/>
          <p14:tracePt t="309919" x="1898650" y="6007100"/>
          <p14:tracePt t="309935" x="1930400" y="5981700"/>
          <p14:tracePt t="309935" x="1943100" y="5975350"/>
          <p14:tracePt t="309951" x="1968500" y="5962650"/>
          <p14:tracePt t="309968" x="1993900" y="5956300"/>
          <p14:tracePt t="309985" x="2012950" y="5956300"/>
          <p14:tracePt t="310002" x="2019300" y="5956300"/>
          <p14:tracePt t="310019" x="2032000" y="5956300"/>
          <p14:tracePt t="310035" x="2044700" y="5962650"/>
          <p14:tracePt t="310036" x="2044700" y="5975350"/>
          <p14:tracePt t="310051" x="2057400" y="5994400"/>
          <p14:tracePt t="310068" x="2057400" y="6013450"/>
          <p14:tracePt t="310084" x="2063750" y="6019800"/>
          <p14:tracePt t="310102" x="2063750" y="6026150"/>
          <p14:tracePt t="310118" x="2063750" y="6032500"/>
          <p14:tracePt t="310174" x="2063750" y="6038850"/>
          <p14:tracePt t="310251" x="2070100" y="6038850"/>
          <p14:tracePt t="310268" x="2070100" y="6045200"/>
          <p14:tracePt t="310284" x="2082800" y="6051550"/>
          <p14:tracePt t="310301" x="2108200" y="6076950"/>
          <p14:tracePt t="310318" x="2171700" y="6121400"/>
          <p14:tracePt t="310335" x="2235200" y="6159500"/>
          <p14:tracePt t="310351" x="2349500" y="6197600"/>
          <p14:tracePt t="310367" x="2444750" y="6235700"/>
          <p14:tracePt t="310384" x="2552700" y="6267450"/>
          <p14:tracePt t="310401" x="2641600" y="6305550"/>
          <p14:tracePt t="310417" x="2711450" y="6324600"/>
          <p14:tracePt t="310435" x="2743200" y="6324600"/>
          <p14:tracePt t="310451" x="2768600" y="6324600"/>
          <p14:tracePt t="310467" x="2794000" y="6324600"/>
          <p14:tracePt t="310484" x="2813050" y="6324600"/>
          <p14:tracePt t="310501" x="2838450" y="6305550"/>
          <p14:tracePt t="310518" x="2870200" y="6280150"/>
          <p14:tracePt t="310534" x="2946400" y="6229350"/>
          <p14:tracePt t="310551" x="3009900" y="6197600"/>
          <p14:tracePt t="310567" x="3086100" y="6159500"/>
          <p14:tracePt t="310584" x="3136900" y="6134100"/>
          <p14:tracePt t="310601" x="3175000" y="6102350"/>
          <p14:tracePt t="310618" x="3206750" y="6076950"/>
          <p14:tracePt t="310634" x="3270250" y="6026150"/>
          <p14:tracePt t="310651" x="3308350" y="6000750"/>
          <p14:tracePt t="310667" x="3340100" y="5969000"/>
          <p14:tracePt t="310684" x="3371850" y="5943600"/>
          <p14:tracePt t="310701" x="3397250" y="5930900"/>
          <p14:tracePt t="310718" x="3403600" y="5930900"/>
          <p14:tracePt t="310735" x="3403600" y="5924550"/>
          <p14:tracePt t="310790" x="3409950" y="5924550"/>
          <p14:tracePt t="310801" x="3422650" y="5924550"/>
          <p14:tracePt t="310818" x="3441700" y="5943600"/>
          <p14:tracePt t="310834" x="3467100" y="5975350"/>
          <p14:tracePt t="310851" x="3492500" y="6013450"/>
          <p14:tracePt t="310868" x="3505200" y="6064250"/>
          <p14:tracePt t="310884" x="3517900" y="6121400"/>
          <p14:tracePt t="310901" x="3524250" y="6172200"/>
          <p14:tracePt t="310917" x="3517900" y="6229350"/>
          <p14:tracePt t="310934" x="3492500" y="6261100"/>
          <p14:tracePt t="310951" x="3473450" y="6286500"/>
          <p14:tracePt t="310968" x="3460750" y="6292850"/>
          <p14:tracePt t="311000" x="3454400" y="6292850"/>
          <p14:tracePt t="311018" x="3435350" y="6273800"/>
          <p14:tracePt t="311034" x="3409950" y="6229350"/>
          <p14:tracePt t="311050" x="3384550" y="6197600"/>
          <p14:tracePt t="311051" x="3371850" y="6184900"/>
          <p14:tracePt t="311067" x="3365500" y="6172200"/>
          <p14:tracePt t="311084" x="3359150" y="6134100"/>
          <p14:tracePt t="311100" x="3359150" y="6108700"/>
          <p14:tracePt t="311117" x="3359150" y="6096000"/>
          <p14:tracePt t="311134" x="3359150" y="6089650"/>
          <p14:tracePt t="311150" x="3359150" y="6083300"/>
          <p14:tracePt t="311167" x="3359150" y="6076950"/>
          <p14:tracePt t="311342" x="3365500" y="6070600"/>
          <p14:tracePt t="311350" x="3378200" y="6070600"/>
          <p14:tracePt t="311367" x="3403600" y="6051550"/>
          <p14:tracePt t="311384" x="3429000" y="6032500"/>
          <p14:tracePt t="311400" x="3505200" y="6000750"/>
          <p14:tracePt t="311417" x="3613150" y="5962650"/>
          <p14:tracePt t="311433" x="3835400" y="5924550"/>
          <p14:tracePt t="311450" x="3994150" y="5911850"/>
          <p14:tracePt t="311467" x="4146550" y="5911850"/>
          <p14:tracePt t="311484" x="4216400" y="5911850"/>
          <p14:tracePt t="311500" x="4235450" y="5911850"/>
          <p14:tracePt t="311600" x="4241800" y="5918200"/>
          <p14:tracePt t="311617" x="4248150" y="5943600"/>
          <p14:tracePt t="311634" x="4248150" y="5969000"/>
          <p14:tracePt t="311650" x="4248150" y="5994400"/>
          <p14:tracePt t="311667" x="4248150" y="6026150"/>
          <p14:tracePt t="311684" x="4248150" y="6051550"/>
          <p14:tracePt t="311700" x="4248150" y="6070600"/>
          <p14:tracePt t="311717" x="4248150" y="6076950"/>
          <p14:tracePt t="311845" x="4241800" y="6076950"/>
          <p14:tracePt t="311853" x="4222750" y="6076950"/>
          <p14:tracePt t="311867" x="4210050" y="6076950"/>
          <p14:tracePt t="311883" x="4159250" y="6083300"/>
          <p14:tracePt t="311900" x="4133850" y="6083300"/>
          <p14:tracePt t="311917" x="4114800" y="6083300"/>
          <p14:tracePt t="311933" x="4108450" y="6083300"/>
          <p14:tracePt t="311949" x="4095750" y="6076950"/>
          <p14:tracePt t="311967" x="4095750" y="6064250"/>
          <p14:tracePt t="311983" x="4083050" y="6038850"/>
          <p14:tracePt t="312000" x="4076700" y="6032500"/>
          <p14:tracePt t="312017" x="4076700" y="6007100"/>
          <p14:tracePt t="312033" x="4076700" y="5956300"/>
          <p14:tracePt t="312049" x="4089400" y="5924550"/>
          <p14:tracePt t="312052" x="4102100" y="5911850"/>
          <p14:tracePt t="312067" x="4114800" y="5892800"/>
          <p14:tracePt t="312083" x="4140200" y="5867400"/>
          <p14:tracePt t="312099" x="4184650" y="5829300"/>
          <p14:tracePt t="312116" x="4210050" y="5803900"/>
          <p14:tracePt t="312133" x="4260850" y="5772150"/>
          <p14:tracePt t="312149" x="4337050" y="5740400"/>
          <p14:tracePt t="312167" x="4413250" y="5708650"/>
          <p14:tracePt t="312183" x="4489450" y="5670550"/>
          <p14:tracePt t="312183" x="4527550" y="5657850"/>
          <p14:tracePt t="312199" x="4572000" y="5645150"/>
          <p14:tracePt t="312216" x="4660900" y="5632450"/>
          <p14:tracePt t="312233" x="4699000" y="5632450"/>
          <p14:tracePt t="312249" x="4724400" y="5626100"/>
          <p14:tracePt t="312266" x="4749800" y="5626100"/>
          <p14:tracePt t="312283" x="4756150" y="5619750"/>
          <p14:tracePt t="312299" x="4762500" y="5619750"/>
          <p14:tracePt t="312316" x="4768850" y="5619750"/>
          <p14:tracePt t="312501" x="4768850" y="5626100"/>
          <p14:tracePt t="312516" x="4775200" y="5638800"/>
          <p14:tracePt t="312533" x="4781550" y="5645150"/>
          <p14:tracePt t="312575" x="4781550" y="5651500"/>
          <p14:tracePt t="312780" x="4787900" y="5651500"/>
          <p14:tracePt t="312798" x="4794250" y="5670550"/>
          <p14:tracePt t="312816" x="4806950" y="5695950"/>
          <p14:tracePt t="312832" x="4819650" y="5727700"/>
          <p14:tracePt t="312849" x="4838700" y="5759450"/>
          <p14:tracePt t="312866" x="4857750" y="5784850"/>
          <p14:tracePt t="312883" x="4895850" y="5822950"/>
          <p14:tracePt t="312898" x="4927600" y="5842000"/>
          <p14:tracePt t="312916" x="4946650" y="5848350"/>
          <p14:tracePt t="312932" x="4953000" y="5848350"/>
          <p14:tracePt t="312949" x="4972050" y="5848350"/>
          <p14:tracePt t="312966" x="4984750" y="5842000"/>
          <p14:tracePt t="312983" x="5029200" y="5791200"/>
          <p14:tracePt t="312998" x="5060950" y="5746750"/>
          <p14:tracePt t="313016" x="5086350" y="5715000"/>
          <p14:tracePt t="313032" x="5124450" y="5676900"/>
          <p14:tracePt t="313049" x="5149850" y="5651500"/>
          <p14:tracePt t="313066" x="5175250" y="5632450"/>
          <p14:tracePt t="313082" x="5187950" y="5619750"/>
          <p14:tracePt t="313098" x="5200650" y="5607050"/>
          <p14:tracePt t="313115" x="5213350" y="5594350"/>
          <p14:tracePt t="313132" x="5245100" y="5581650"/>
          <p14:tracePt t="313148" x="5270500" y="5562600"/>
          <p14:tracePt t="313165" x="5308600" y="5524500"/>
          <p14:tracePt t="313182" x="5346700" y="5499100"/>
          <p14:tracePt t="313199" x="5372100" y="5486400"/>
          <p14:tracePt t="313215" x="5397500" y="5480050"/>
          <p14:tracePt t="313231" x="5410200" y="5480050"/>
          <p14:tracePt t="313249" x="5429250" y="5480050"/>
          <p14:tracePt t="313265" x="5454650" y="5480050"/>
          <p14:tracePt t="313282" x="5511800" y="5480050"/>
          <p14:tracePt t="313299" x="5562600" y="5473700"/>
          <p14:tracePt t="313315" x="5613400" y="5467350"/>
          <p14:tracePt t="313332" x="5664200" y="5461000"/>
          <p14:tracePt t="313349" x="5721350" y="5461000"/>
          <p14:tracePt t="313365" x="5778500" y="5454650"/>
          <p14:tracePt t="313381" x="5835650" y="5454650"/>
          <p14:tracePt t="313398" x="5886450" y="5454650"/>
          <p14:tracePt t="313415" x="5930900" y="5454650"/>
          <p14:tracePt t="313431" x="5988050" y="5454650"/>
          <p14:tracePt t="313448" x="6070600" y="5473700"/>
          <p14:tracePt t="313465" x="6165850" y="5499100"/>
          <p14:tracePt t="313481" x="6330950" y="5562600"/>
          <p14:tracePt t="313498" x="6451600" y="5600700"/>
          <p14:tracePt t="313515" x="6559550" y="5638800"/>
          <p14:tracePt t="313532" x="6635750" y="5670550"/>
          <p14:tracePt t="313548" x="6686550" y="5689600"/>
          <p14:tracePt t="313565" x="6731000" y="5721350"/>
          <p14:tracePt t="313581" x="6826250" y="5765800"/>
          <p14:tracePt t="313598" x="6927850" y="5861050"/>
          <p14:tracePt t="313615" x="7048500" y="5981700"/>
          <p14:tracePt t="313631" x="7156450" y="6096000"/>
          <p14:tracePt t="313648" x="7251700" y="6203950"/>
          <p14:tracePt t="313665" x="7315200" y="6305550"/>
          <p14:tracePt t="313681" x="7353300" y="6369050"/>
          <p14:tracePt t="313698" x="7416800" y="6438900"/>
          <p14:tracePt t="313715" x="7429500" y="6451600"/>
          <p14:tracePt t="313731" x="7429500" y="6457950"/>
          <p14:tracePt t="313765" x="7429500" y="6464300"/>
          <p14:tracePt t="313781" x="7416800" y="6489700"/>
          <p14:tracePt t="313799" x="7385050" y="6515100"/>
          <p14:tracePt t="313815" x="7359650" y="6540500"/>
          <p14:tracePt t="313831" x="7302500" y="6572250"/>
          <p14:tracePt t="313848" x="7207250" y="6610350"/>
          <p14:tracePt t="313864" x="7099300" y="6635750"/>
          <p14:tracePt t="313881" x="6991350" y="6661150"/>
          <p14:tracePt t="313898" x="6883400" y="6661150"/>
          <p14:tracePt t="313915" x="6756400" y="6661150"/>
          <p14:tracePt t="313931" x="6534150" y="6629400"/>
          <p14:tracePt t="313947" x="6375400" y="6591300"/>
          <p14:tracePt t="313965" x="6197600" y="6553200"/>
          <p14:tracePt t="313981" x="5988050" y="6508750"/>
          <p14:tracePt t="313998" x="5816600" y="6457950"/>
          <p14:tracePt t="314015" x="5657850" y="6419850"/>
          <p14:tracePt t="314031" x="5480050" y="6343650"/>
          <p14:tracePt t="314047" x="5435600" y="6311900"/>
          <p14:tracePt t="314064" x="5410200" y="6286500"/>
          <p14:tracePt t="314081" x="5403850" y="6261100"/>
          <p14:tracePt t="314097" x="5397500" y="6235700"/>
          <p14:tracePt t="314114" x="5397500" y="6210300"/>
          <p14:tracePt t="314131" x="5397500" y="6184900"/>
          <p14:tracePt t="314132" x="5403850" y="6172200"/>
          <p14:tracePt t="314147" x="5422900" y="6121400"/>
          <p14:tracePt t="314164" x="5454650" y="6064250"/>
          <p14:tracePt t="314181" x="5505450" y="5975350"/>
          <p14:tracePt t="314198" x="5568950" y="5880100"/>
          <p14:tracePt t="314214" x="5645150" y="5791200"/>
          <p14:tracePt t="314231" x="5702300" y="5721350"/>
          <p14:tracePt t="314232" x="5746750" y="5695950"/>
          <p14:tracePt t="314247" x="5778500" y="5683250"/>
          <p14:tracePt t="314264" x="5854700" y="5638800"/>
          <p14:tracePt t="314281" x="5880100" y="5607050"/>
          <p14:tracePt t="314298" x="5899150" y="5600700"/>
          <p14:tracePt t="314315" x="5924550" y="5581650"/>
          <p14:tracePt t="314331" x="5943600" y="5575300"/>
          <p14:tracePt t="314347" x="5981700" y="5556250"/>
          <p14:tracePt t="314364" x="6007100" y="5543550"/>
          <p14:tracePt t="314381" x="6032500" y="5537200"/>
          <p14:tracePt t="314398" x="6064250" y="5537200"/>
          <p14:tracePt t="314414" x="6089650" y="5537200"/>
          <p14:tracePt t="314431" x="6121400" y="5549900"/>
          <p14:tracePt t="314447" x="6165850" y="5568950"/>
          <p14:tracePt t="314464" x="6210300" y="5581650"/>
          <p14:tracePt t="314480" x="6261100" y="5588000"/>
          <p14:tracePt t="314497" x="6311900" y="5588000"/>
          <p14:tracePt t="314514" x="6350000" y="5568950"/>
          <p14:tracePt t="314531" x="6381750" y="5562600"/>
          <p14:tracePt t="314547" x="6413500" y="5549900"/>
          <p14:tracePt t="314548" x="6426200" y="5543550"/>
          <p14:tracePt t="314564" x="6451600" y="5530850"/>
          <p14:tracePt t="314580" x="6464300" y="5530850"/>
          <p14:tracePt t="314597" x="6477000" y="5530850"/>
          <p14:tracePt t="314631" x="6483350" y="5530850"/>
          <p14:tracePt t="314647" x="6489700" y="5530850"/>
          <p14:tracePt t="314664" x="6502400" y="5543550"/>
          <p14:tracePt t="314680" x="6508750" y="5556250"/>
          <p14:tracePt t="314697" x="6515100" y="5562600"/>
          <p14:tracePt t="314714" x="6521450" y="5562600"/>
          <p14:tracePt t="314730" x="6521450" y="5568950"/>
          <p14:tracePt t="314764" x="6521450" y="5575300"/>
        </p14:tracePtLst>
      </p14:laserTraceLst>
    </p:ext>
  </p:extLs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>
            <a:extLst>
              <a:ext uri="{FF2B5EF4-FFF2-40B4-BE49-F238E27FC236}">
                <a16:creationId xmlns:a16="http://schemas.microsoft.com/office/drawing/2014/main" id="{1A814A13-80CB-4A9F-A32F-BC3BC3D1A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1365A749-6E97-4E84-92D4-D3E7B9F1C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362950" cy="15240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buFontTx/>
              <a:buNone/>
              <a:tabLst>
                <a:tab pos="4667250" algn="l"/>
              </a:tabLst>
            </a:pPr>
            <a:r>
              <a:rPr lang="en-US" altLang="zh-CN" sz="3600" b="1" dirty="0">
                <a:solidFill>
                  <a:srgbClr val="0033CC"/>
                </a:solidFill>
              </a:rPr>
              <a:t>4.5 </a:t>
            </a:r>
            <a:r>
              <a:rPr lang="zh-CN" altLang="en-US" sz="3600" b="1" dirty="0">
                <a:solidFill>
                  <a:srgbClr val="0033CC"/>
                </a:solidFill>
              </a:rPr>
              <a:t>调度算法应用举例</a:t>
            </a:r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最短作业优先算法</a:t>
            </a:r>
            <a:r>
              <a:rPr lang="zh-CN" altLang="en-US" b="1" dirty="0"/>
              <a:t>执行结果</a:t>
            </a:r>
          </a:p>
        </p:txBody>
      </p:sp>
      <p:graphicFrame>
        <p:nvGraphicFramePr>
          <p:cNvPr id="125956" name="Object 4">
            <a:extLst>
              <a:ext uri="{FF2B5EF4-FFF2-40B4-BE49-F238E27FC236}">
                <a16:creationId xmlns:a16="http://schemas.microsoft.com/office/drawing/2014/main" id="{D10423DD-30EC-4E0D-B9D3-E2AC185000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663" y="2971800"/>
          <a:ext cx="8770937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文档" r:id="rId5" imgW="8841825" imgH="2923065" progId="Word.Document.8">
                  <p:embed/>
                </p:oleObj>
              </mc:Choice>
              <mc:Fallback>
                <p:oleObj name="文档" r:id="rId5" imgW="8841825" imgH="2923065" progId="Word.Document.8">
                  <p:embed/>
                  <p:pic>
                    <p:nvPicPr>
                      <p:cNvPr id="125956" name="Object 4">
                        <a:extLst>
                          <a:ext uri="{FF2B5EF4-FFF2-40B4-BE49-F238E27FC236}">
                            <a16:creationId xmlns:a16="http://schemas.microsoft.com/office/drawing/2014/main" id="{D10423DD-30EC-4E0D-B9D3-E2AC18500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2971800"/>
                        <a:ext cx="8770937" cy="2889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18"/>
    </mc:Choice>
    <mc:Fallback xmlns="">
      <p:transition spd="slow" advTm="69418"/>
    </mc:Fallback>
  </mc:AlternateContent>
  <p:extLst>
    <p:ext uri="{3A86A75C-4F4B-4683-9AE1-C65F6400EC91}">
      <p14:laserTraceLst xmlns:p14="http://schemas.microsoft.com/office/powerpoint/2010/main">
        <p14:tracePtLst>
          <p14:tracePt t="9438" x="6464300" y="5511800"/>
          <p14:tracePt t="9458" x="6311900" y="5378450"/>
          <p14:tracePt t="9474" x="6165850" y="5308600"/>
          <p14:tracePt t="9491" x="5930900" y="5276850"/>
          <p14:tracePt t="9508" x="5308600" y="5270500"/>
          <p14:tracePt t="9525" x="4864100" y="5270500"/>
          <p14:tracePt t="9541" x="4394200" y="5264150"/>
          <p14:tracePt t="9558" x="3898900" y="5264150"/>
          <p14:tracePt t="9575" x="3784600" y="5219700"/>
          <p14:tracePt t="9591" x="3854450" y="5156200"/>
          <p14:tracePt t="9608" x="3962400" y="5029200"/>
          <p14:tracePt t="9625" x="4025900" y="4946650"/>
          <p14:tracePt t="9642" x="4044950" y="4889500"/>
          <p14:tracePt t="9658" x="4032250" y="4762500"/>
          <p14:tracePt t="9675" x="3956050" y="4540250"/>
          <p14:tracePt t="9691" x="3797300" y="4248150"/>
          <p14:tracePt t="9708" x="3460750" y="3873500"/>
          <p14:tracePt t="9725" x="3162300" y="3651250"/>
          <p14:tracePt t="9742" x="2851150" y="3448050"/>
          <p14:tracePt t="9758" x="2565400" y="3314700"/>
          <p14:tracePt t="9775" x="2241550" y="3194050"/>
          <p14:tracePt t="9791" x="2171700" y="3175000"/>
          <p14:tracePt t="9808" x="2082800" y="3168650"/>
          <p14:tracePt t="9824" x="2044700" y="3175000"/>
          <p14:tracePt t="9841" x="1962150" y="3206750"/>
          <p14:tracePt t="9858" x="1854200" y="3251200"/>
          <p14:tracePt t="9875" x="1714500" y="3346450"/>
          <p14:tracePt t="9891" x="1587500" y="3441700"/>
          <p14:tracePt t="9908" x="1441450" y="3619500"/>
          <p14:tracePt t="9924" x="1416050" y="3689350"/>
          <p14:tracePt t="9941" x="1416050" y="3721100"/>
          <p14:tracePt t="9958" x="1447800" y="3727450"/>
          <p14:tracePt t="9975" x="1517650" y="3721100"/>
          <p14:tracePt t="9991" x="1593850" y="3689350"/>
          <p14:tracePt t="10007" x="1657350" y="3638550"/>
          <p14:tracePt t="10024" x="1695450" y="3536950"/>
          <p14:tracePt t="10041" x="1708150" y="3429000"/>
          <p14:tracePt t="10058" x="1708150" y="3327400"/>
          <p14:tracePt t="10074" x="1676400" y="3270250"/>
          <p14:tracePt t="10091" x="1612900" y="3232150"/>
          <p14:tracePt t="10107" x="1504950" y="3194050"/>
          <p14:tracePt t="10124" x="1295400" y="3219450"/>
          <p14:tracePt t="10141" x="1136650" y="3302000"/>
          <p14:tracePt t="10157" x="990600" y="3429000"/>
          <p14:tracePt t="10174" x="869950" y="3562350"/>
          <p14:tracePt t="10191" x="806450" y="3689350"/>
          <p14:tracePt t="10207" x="768350" y="3784600"/>
          <p14:tracePt t="10224" x="768350" y="3829050"/>
          <p14:tracePt t="10241" x="850900" y="3854450"/>
          <p14:tracePt t="10258" x="946150" y="3835400"/>
          <p14:tracePt t="10274" x="1079500" y="3797300"/>
          <p14:tracePt t="10291" x="1181100" y="3759200"/>
          <p14:tracePt t="10307" x="1212850" y="3733800"/>
          <p14:tracePt t="10324" x="1225550" y="3721100"/>
          <p14:tracePt t="10360" x="1212850" y="3721100"/>
          <p14:tracePt t="10374" x="1162050" y="3765550"/>
          <p14:tracePt t="10391" x="1060450" y="3911600"/>
          <p14:tracePt t="10407" x="1041400" y="3962400"/>
          <p14:tracePt t="10424" x="1041400" y="3987800"/>
          <p14:tracePt t="10441" x="1060450" y="4000500"/>
          <p14:tracePt t="10457" x="1098550" y="4000500"/>
          <p14:tracePt t="10474" x="1174750" y="3968750"/>
          <p14:tracePt t="10476" x="1187450" y="3943350"/>
          <p14:tracePt t="10491" x="1212850" y="3911600"/>
          <p14:tracePt t="10507" x="1244600" y="3848100"/>
          <p14:tracePt t="10524" x="1250950" y="3822700"/>
          <p14:tracePt t="10574" x="1212850" y="3848100"/>
          <p14:tracePt t="10591" x="1187450" y="3873500"/>
          <p14:tracePt t="10607" x="1181100" y="3892550"/>
          <p14:tracePt t="10624" x="1181100" y="3898900"/>
          <p14:tracePt t="10641" x="1181100" y="3905250"/>
          <p14:tracePt t="10657" x="1200150" y="3905250"/>
          <p14:tracePt t="10673" x="1219200" y="3905250"/>
          <p14:tracePt t="10691" x="1225550" y="3905250"/>
          <p14:tracePt t="10707" x="1231900" y="3905250"/>
          <p14:tracePt t="10836" x="1238250" y="3905250"/>
          <p14:tracePt t="10848" x="1244600" y="3911600"/>
          <p14:tracePt t="10857" x="1244600" y="3917950"/>
          <p14:tracePt t="10873" x="1250950" y="3917950"/>
          <p14:tracePt t="10890" x="1257300" y="3924300"/>
          <p14:tracePt t="10906" x="1263650" y="3930650"/>
          <p14:tracePt t="10924" x="1270000" y="3937000"/>
          <p14:tracePt t="10940" x="1276350" y="3943350"/>
          <p14:tracePt t="10956" x="1282700" y="3943350"/>
          <p14:tracePt t="10974" x="1289050" y="3956050"/>
          <p14:tracePt t="10990" x="1295400" y="3968750"/>
          <p14:tracePt t="11006" x="1308100" y="3987800"/>
          <p14:tracePt t="11023" x="1314450" y="3994150"/>
          <p14:tracePt t="11040" x="1320800" y="4000500"/>
          <p14:tracePt t="11056" x="1327150" y="4000500"/>
          <p14:tracePt t="11090" x="1333500" y="4006850"/>
          <p14:tracePt t="11106" x="1346200" y="4006850"/>
          <p14:tracePt t="11123" x="1371600" y="4006850"/>
          <p14:tracePt t="11140" x="1397000" y="4006850"/>
          <p14:tracePt t="11156" x="1422400" y="4013200"/>
          <p14:tracePt t="11173" x="1460500" y="4038600"/>
          <p14:tracePt t="11190" x="1492250" y="4044950"/>
          <p14:tracePt t="11206" x="1517650" y="4051300"/>
          <p14:tracePt t="11223" x="1543050" y="4051300"/>
          <p14:tracePt t="11240" x="1568450" y="4051300"/>
          <p14:tracePt t="11256" x="1593850" y="4051300"/>
          <p14:tracePt t="11273" x="1612900" y="4057650"/>
          <p14:tracePt t="11290" x="1625600" y="4057650"/>
          <p14:tracePt t="11306" x="1631950" y="4057650"/>
          <p14:tracePt t="11323" x="1651000" y="4057650"/>
          <p14:tracePt t="11340" x="1676400" y="4064000"/>
          <p14:tracePt t="11356" x="1701800" y="4070350"/>
          <p14:tracePt t="11373" x="1746250" y="4070350"/>
          <p14:tracePt t="11390" x="1803400" y="4044950"/>
          <p14:tracePt t="11406" x="1866900" y="4013200"/>
          <p14:tracePt t="11423" x="1936750" y="3981450"/>
          <p14:tracePt t="11440" x="2032000" y="3911600"/>
          <p14:tracePt t="11456" x="2133600" y="3803650"/>
          <p14:tracePt t="11473" x="2235200" y="3683000"/>
          <p14:tracePt t="11490" x="2413000" y="3511550"/>
          <p14:tracePt t="11506" x="2527300" y="3390900"/>
          <p14:tracePt t="11523" x="2622550" y="3282950"/>
          <p14:tracePt t="11540" x="2755900" y="3187700"/>
          <p14:tracePt t="11556" x="2863850" y="3117850"/>
          <p14:tracePt t="11573" x="3105150" y="3060700"/>
          <p14:tracePt t="11590" x="3181350" y="3048000"/>
          <p14:tracePt t="11606" x="3409950" y="3048000"/>
          <p14:tracePt t="11623" x="3568700" y="3086100"/>
          <p14:tracePt t="11640" x="3727450" y="3124200"/>
          <p14:tracePt t="11656" x="3873500" y="3162300"/>
          <p14:tracePt t="11673" x="3981450" y="3200400"/>
          <p14:tracePt t="11690" x="4070350" y="3244850"/>
          <p14:tracePt t="11706" x="4095750" y="3257550"/>
          <p14:tracePt t="11722" x="4140200" y="3302000"/>
          <p14:tracePt t="11739" x="4171950" y="3346450"/>
          <p14:tracePt t="11756" x="4184650" y="3403600"/>
          <p14:tracePt t="11773" x="4184650" y="3492500"/>
          <p14:tracePt t="11789" x="4184650" y="3594100"/>
          <p14:tracePt t="11806" x="4152900" y="3708400"/>
          <p14:tracePt t="11823" x="4121150" y="3867150"/>
          <p14:tracePt t="11839" x="4102100" y="3949700"/>
          <p14:tracePt t="11856" x="4083050" y="3975100"/>
          <p14:tracePt t="11873" x="4044950" y="4013200"/>
          <p14:tracePt t="11889" x="4032250" y="4019550"/>
          <p14:tracePt t="11906" x="4006850" y="4032250"/>
          <p14:tracePt t="11922" x="3981450" y="4032250"/>
          <p14:tracePt t="11939" x="3956050" y="4032250"/>
          <p14:tracePt t="11956" x="3930650" y="4013200"/>
          <p14:tracePt t="11973" x="3905250" y="3987800"/>
          <p14:tracePt t="11989" x="3829050" y="3898900"/>
          <p14:tracePt t="12006" x="3797300" y="3797300"/>
          <p14:tracePt t="12022" x="3759200" y="3689350"/>
          <p14:tracePt t="12039" x="3752850" y="3587750"/>
          <p14:tracePt t="12056" x="3752850" y="3517900"/>
          <p14:tracePt t="12072" x="3778250" y="3473450"/>
          <p14:tracePt t="12089" x="3816350" y="3429000"/>
          <p14:tracePt t="12106" x="3911600" y="3378200"/>
          <p14:tracePt t="12122" x="4025900" y="3340100"/>
          <p14:tracePt t="12139" x="4127500" y="3327400"/>
          <p14:tracePt t="12156" x="4241800" y="3327400"/>
          <p14:tracePt t="12172" x="4349750" y="3352800"/>
          <p14:tracePt t="12189" x="4413250" y="3378200"/>
          <p14:tracePt t="12206" x="4470400" y="3403600"/>
          <p14:tracePt t="12222" x="4533900" y="3454400"/>
          <p14:tracePt t="12239" x="4591050" y="3505200"/>
          <p14:tracePt t="12256" x="4641850" y="3562350"/>
          <p14:tracePt t="12272" x="4673600" y="3625850"/>
          <p14:tracePt t="12289" x="4686300" y="3657600"/>
          <p14:tracePt t="12306" x="4686300" y="3683000"/>
          <p14:tracePt t="12322" x="4686300" y="3708400"/>
          <p14:tracePt t="12339" x="4667250" y="3740150"/>
          <p14:tracePt t="12355" x="4648200" y="3746500"/>
          <p14:tracePt t="12372" x="4622800" y="3752850"/>
          <p14:tracePt t="12389" x="4591050" y="3752850"/>
          <p14:tracePt t="12406" x="4508500" y="3746500"/>
          <p14:tracePt t="12422" x="4413250" y="3714750"/>
          <p14:tracePt t="12439" x="4260850" y="3657600"/>
          <p14:tracePt t="12455" x="4184650" y="3625850"/>
          <p14:tracePt t="12472" x="4152900" y="3606800"/>
          <p14:tracePt t="12489" x="4146550" y="3600450"/>
          <p14:tracePt t="12876" x="4146550" y="3613150"/>
          <p14:tracePt t="12905" x="4146550" y="3638550"/>
          <p14:tracePt t="12921" x="4152900" y="3663950"/>
          <p14:tracePt t="12938" x="4152900" y="3689350"/>
          <p14:tracePt t="12955" x="4159250" y="3702050"/>
          <p14:tracePt t="12972" x="4159250" y="3708400"/>
          <p14:tracePt t="13122" x="4165600" y="3708400"/>
          <p14:tracePt t="13204" x="4171950" y="3708400"/>
          <p14:tracePt t="13222" x="4178300" y="3702050"/>
          <p14:tracePt t="13238" x="4210050" y="3663950"/>
          <p14:tracePt t="13254" x="4241800" y="3619500"/>
          <p14:tracePt t="13271" x="4267200" y="3568700"/>
          <p14:tracePt t="13288" x="4292600" y="3524250"/>
          <p14:tracePt t="13304" x="4305300" y="3498850"/>
          <p14:tracePt t="13321" x="4318000" y="3473450"/>
          <p14:tracePt t="13338" x="4318000" y="3454400"/>
          <p14:tracePt t="13355" x="4324350" y="3435350"/>
          <p14:tracePt t="13371" x="4337050" y="3416300"/>
          <p14:tracePt t="13388" x="4362450" y="3390900"/>
          <p14:tracePt t="13404" x="4394200" y="3365500"/>
          <p14:tracePt t="13421" x="4445000" y="3333750"/>
          <p14:tracePt t="13438" x="4521200" y="3302000"/>
          <p14:tracePt t="13455" x="4660900" y="3257550"/>
          <p14:tracePt t="13471" x="4756150" y="3232150"/>
          <p14:tracePt t="13487" x="4851400" y="3213100"/>
          <p14:tracePt t="13504" x="4908550" y="3206750"/>
          <p14:tracePt t="13521" x="4959350" y="3200400"/>
          <p14:tracePt t="13538" x="4997450" y="3194050"/>
          <p14:tracePt t="13555" x="5048250" y="3194050"/>
          <p14:tracePt t="13571" x="5073650" y="3194050"/>
          <p14:tracePt t="13588" x="5124450" y="3200400"/>
          <p14:tracePt t="13604" x="5156200" y="3206750"/>
          <p14:tracePt t="13621" x="5219700" y="3232150"/>
          <p14:tracePt t="13638" x="5270500" y="3257550"/>
          <p14:tracePt t="13655" x="5314950" y="3289300"/>
          <p14:tracePt t="13671" x="5346700" y="3314700"/>
          <p14:tracePt t="13687" x="5403850" y="3359150"/>
          <p14:tracePt t="13704" x="5441950" y="3390900"/>
          <p14:tracePt t="13720" x="5467350" y="3435350"/>
          <p14:tracePt t="13737" x="5499100" y="3486150"/>
          <p14:tracePt t="13754" x="5518150" y="3549650"/>
          <p14:tracePt t="13770" x="5556250" y="3619500"/>
          <p14:tracePt t="13787" x="5568950" y="3683000"/>
          <p14:tracePt t="13804" x="5568950" y="3714750"/>
          <p14:tracePt t="13820" x="5568950" y="3740150"/>
          <p14:tracePt t="13837" x="5556250" y="3765550"/>
          <p14:tracePt t="13854" x="5543550" y="3797300"/>
          <p14:tracePt t="13870" x="5530850" y="3822700"/>
          <p14:tracePt t="13887" x="5511800" y="3848100"/>
          <p14:tracePt t="13887" x="5499100" y="3860800"/>
          <p14:tracePt t="13904" x="5486400" y="3886200"/>
          <p14:tracePt t="13920" x="5461000" y="3911600"/>
          <p14:tracePt t="13937" x="5435600" y="3930650"/>
          <p14:tracePt t="13954" x="5410200" y="3962400"/>
          <p14:tracePt t="13970" x="5384800" y="3968750"/>
          <p14:tracePt t="13987" x="5365750" y="3975100"/>
          <p14:tracePt t="13988" x="5359400" y="3975100"/>
          <p14:tracePt t="14003" x="5353050" y="3975100"/>
          <p14:tracePt t="14054" x="5334000" y="3968750"/>
          <p14:tracePt t="14070" x="5308600" y="3937000"/>
          <p14:tracePt t="14087" x="5283200" y="3905250"/>
          <p14:tracePt t="14104" x="5257800" y="3879850"/>
          <p14:tracePt t="14120" x="5238750" y="3841750"/>
          <p14:tracePt t="14137" x="5232400" y="3810000"/>
          <p14:tracePt t="14153" x="5226050" y="3746500"/>
          <p14:tracePt t="14170" x="5251450" y="3721100"/>
          <p14:tracePt t="14187" x="5270500" y="3695700"/>
          <p14:tracePt t="14203" x="5276850" y="3683000"/>
          <p14:tracePt t="14308" x="5276850" y="3702050"/>
          <p14:tracePt t="14320" x="5276850" y="3721100"/>
          <p14:tracePt t="14337" x="5276850" y="3790950"/>
          <p14:tracePt t="14354" x="5276850" y="3879850"/>
          <p14:tracePt t="14370" x="5283200" y="4000500"/>
          <p14:tracePt t="14387" x="5289550" y="4032250"/>
          <p14:tracePt t="14404" x="5295900" y="4051300"/>
          <p14:tracePt t="14420" x="5295900" y="4057650"/>
          <p14:tracePt t="14457" x="5302250" y="4057650"/>
          <p14:tracePt t="14470" x="5308600" y="4044950"/>
          <p14:tracePt t="14487" x="5334000" y="3994150"/>
          <p14:tracePt t="14503" x="5372100" y="3898900"/>
          <p14:tracePt t="14506" x="5391150" y="3854450"/>
          <p14:tracePt t="14520" x="5403850" y="3835400"/>
          <p14:tracePt t="14537" x="5448300" y="3778250"/>
          <p14:tracePt t="14553" x="5467350" y="3765550"/>
          <p14:tracePt t="14570" x="5467350" y="3759200"/>
          <p14:tracePt t="14610" x="5473700" y="3759200"/>
          <p14:tracePt t="14636" x="5518150" y="3778250"/>
          <p14:tracePt t="14653" x="5568950" y="3810000"/>
          <p14:tracePt t="14670" x="5607050" y="3841750"/>
          <p14:tracePt t="14686" x="5632450" y="3854450"/>
          <p14:tracePt t="14703" x="5645150" y="3860800"/>
          <p14:tracePt t="14720" x="5664200" y="3886200"/>
          <p14:tracePt t="14736" x="5676900" y="3911600"/>
          <p14:tracePt t="14753" x="5689600" y="4006850"/>
          <p14:tracePt t="14770" x="5689600" y="4064000"/>
          <p14:tracePt t="14786" x="5670550" y="4121150"/>
          <p14:tracePt t="14803" x="5645150" y="4165600"/>
          <p14:tracePt t="14819" x="5613400" y="4203700"/>
          <p14:tracePt t="14836" x="5581650" y="4229100"/>
          <p14:tracePt t="14853" x="5556250" y="4235450"/>
          <p14:tracePt t="14870" x="5518150" y="4222750"/>
          <p14:tracePt t="14886" x="5486400" y="4184650"/>
          <p14:tracePt t="14903" x="5461000" y="4146550"/>
          <p14:tracePt t="14920" x="5429250" y="4102100"/>
          <p14:tracePt t="14936" x="5391150" y="4051300"/>
          <p14:tracePt t="14953" x="5359400" y="3968750"/>
          <p14:tracePt t="14970" x="5359400" y="3911600"/>
          <p14:tracePt t="14986" x="5378450" y="3860800"/>
          <p14:tracePt t="15003" x="5410200" y="3810000"/>
          <p14:tracePt t="15020" x="5441950" y="3778250"/>
          <p14:tracePt t="15036" x="5492750" y="3752850"/>
          <p14:tracePt t="15053" x="5556250" y="3721100"/>
          <p14:tracePt t="15070" x="5657850" y="3695700"/>
          <p14:tracePt t="15086" x="5765800" y="3683000"/>
          <p14:tracePt t="15103" x="5816600" y="3695700"/>
          <p14:tracePt t="15119" x="5848350" y="3727450"/>
          <p14:tracePt t="15136" x="5880100" y="3771900"/>
          <p14:tracePt t="15153" x="5905500" y="3854450"/>
          <p14:tracePt t="15170" x="5899150" y="3956050"/>
          <p14:tracePt t="15186" x="5848350" y="4121150"/>
          <p14:tracePt t="15203" x="5810250" y="4197350"/>
          <p14:tracePt t="15219" x="5791200" y="4222750"/>
          <p14:tracePt t="15236" x="5772150" y="4241800"/>
          <p14:tracePt t="15252" x="5759450" y="4248150"/>
          <p14:tracePt t="15270" x="5746750" y="4248150"/>
          <p14:tracePt t="15286" x="5727700" y="4241800"/>
          <p14:tracePt t="15303" x="5702300" y="4216400"/>
          <p14:tracePt t="15319" x="5670550" y="4191000"/>
          <p14:tracePt t="15336" x="5638800" y="4146550"/>
          <p14:tracePt t="15352" x="5626100" y="4121150"/>
          <p14:tracePt t="15370" x="5613400" y="4095750"/>
          <p14:tracePt t="15386" x="5607050" y="4076700"/>
          <p14:tracePt t="15403" x="5607050" y="4064000"/>
          <p14:tracePt t="15419" x="5607050" y="4057650"/>
          <p14:tracePt t="15560" x="5607050" y="4051300"/>
          <p14:tracePt t="15586" x="5607050" y="4038600"/>
          <p14:tracePt t="15639" x="5607050" y="4032250"/>
          <p14:tracePt t="15686" x="5619750" y="4019550"/>
          <p14:tracePt t="15703" x="5619750" y="4000500"/>
          <p14:tracePt t="15719" x="5626100" y="3987800"/>
          <p14:tracePt t="15735" x="5626100" y="3975100"/>
          <p14:tracePt t="15752" x="5619750" y="3962400"/>
          <p14:tracePt t="15769" x="5568950" y="3956050"/>
          <p14:tracePt t="15785" x="5149850" y="3956050"/>
          <p14:tracePt t="15802" x="4419600" y="3937000"/>
          <p14:tracePt t="15819" x="3403600" y="3867150"/>
          <p14:tracePt t="15835" x="2235200" y="3829050"/>
          <p14:tracePt t="15852" x="1174750" y="3790950"/>
          <p14:tracePt t="17470" x="6350" y="4864100"/>
          <p14:tracePt t="17483" x="44450" y="4838700"/>
          <p14:tracePt t="17500" x="69850" y="4813300"/>
          <p14:tracePt t="17517" x="82550" y="4787900"/>
          <p14:tracePt t="17534" x="82550" y="4762500"/>
          <p14:tracePt t="17550" x="76200" y="4737100"/>
          <p14:tracePt t="17567" x="50800" y="4711700"/>
          <p14:tracePt t="17584" x="44450" y="4705350"/>
          <p14:tracePt t="17600" x="25400" y="4692650"/>
          <p14:tracePt t="17617" x="6350" y="4667250"/>
          <p14:tracePt t="17798" x="25400" y="4559300"/>
          <p14:tracePt t="17817" x="95250" y="4540250"/>
          <p14:tracePt t="17834" x="190500" y="4533900"/>
          <p14:tracePt t="17851" x="292100" y="4521200"/>
          <p14:tracePt t="17867" x="571500" y="4502150"/>
          <p14:tracePt t="17884" x="742950" y="4483100"/>
          <p14:tracePt t="17900" x="825500" y="4457700"/>
          <p14:tracePt t="17917" x="844550" y="4445000"/>
          <p14:tracePt t="17985" x="844550" y="4438650"/>
          <p14:tracePt t="18000" x="850900" y="4438650"/>
          <p14:tracePt t="18016" x="857250" y="4425950"/>
          <p14:tracePt t="18034" x="869950" y="4413250"/>
          <p14:tracePt t="18050" x="889000" y="4394200"/>
          <p14:tracePt t="18067" x="920750" y="4375150"/>
          <p14:tracePt t="18084" x="958850" y="4349750"/>
          <p14:tracePt t="18100" x="984250" y="4337050"/>
          <p14:tracePt t="18116" x="1003300" y="4330700"/>
          <p14:tracePt t="18184" x="1003300" y="4343400"/>
          <p14:tracePt t="18200" x="1016000" y="4362450"/>
          <p14:tracePt t="18216" x="1041400" y="4381500"/>
          <p14:tracePt t="18234" x="1066800" y="4387850"/>
          <p14:tracePt t="18250" x="1104900" y="4394200"/>
          <p14:tracePt t="18266" x="1162050" y="4381500"/>
          <p14:tracePt t="18283" x="1263650" y="4343400"/>
          <p14:tracePt t="18300" x="1371600" y="4305300"/>
          <p14:tracePt t="18316" x="1479550" y="4273550"/>
          <p14:tracePt t="18333" x="1555750" y="4235450"/>
          <p14:tracePt t="18350" x="1612900" y="4197350"/>
          <p14:tracePt t="18366" x="1625600" y="4171950"/>
          <p14:tracePt t="18383" x="1625600" y="4146550"/>
          <p14:tracePt t="18400" x="1612900" y="4127500"/>
          <p14:tracePt t="18416" x="1587500" y="4114800"/>
          <p14:tracePt t="18433" x="1543050" y="4114800"/>
          <p14:tracePt t="18449" x="1485900" y="4146550"/>
          <p14:tracePt t="18466" x="1327150" y="4241800"/>
          <p14:tracePt t="18483" x="1244600" y="4292600"/>
          <p14:tracePt t="18500" x="1212850" y="4324350"/>
          <p14:tracePt t="18516" x="1193800" y="4349750"/>
          <p14:tracePt t="18533" x="1187450" y="4368800"/>
          <p14:tracePt t="18536" x="1187450" y="4375150"/>
          <p14:tracePt t="18566" x="1193800" y="4381500"/>
          <p14:tracePt t="18583" x="1238250" y="4381500"/>
          <p14:tracePt t="18600" x="1295400" y="4375150"/>
          <p14:tracePt t="18616" x="1435100" y="4330700"/>
          <p14:tracePt t="18633" x="1536700" y="4292600"/>
          <p14:tracePt t="18649" x="1619250" y="4260850"/>
          <p14:tracePt t="18666" x="1657350" y="4229100"/>
          <p14:tracePt t="18683" x="1670050" y="4210050"/>
          <p14:tracePt t="18700" x="1670050" y="4203700"/>
          <p14:tracePt t="18716" x="1670050" y="4197350"/>
          <p14:tracePt t="18733" x="1670050" y="4191000"/>
          <p14:tracePt t="18802" x="1670050" y="4197350"/>
          <p14:tracePt t="18849" x="1682750" y="4197350"/>
          <p14:tracePt t="18866" x="1701800" y="4197350"/>
          <p14:tracePt t="18883" x="1727200" y="4197350"/>
          <p14:tracePt t="18899" x="1752600" y="4216400"/>
          <p14:tracePt t="18916" x="1784350" y="4241800"/>
          <p14:tracePt t="18933" x="1822450" y="4279900"/>
          <p14:tracePt t="18949" x="1835150" y="4298950"/>
          <p14:tracePt t="18966" x="1892300" y="4343400"/>
          <p14:tracePt t="18983" x="1917700" y="4375150"/>
          <p14:tracePt t="18999" x="1936750" y="4400550"/>
          <p14:tracePt t="19016" x="1943100" y="4425950"/>
          <p14:tracePt t="19018" x="1943100" y="4438650"/>
          <p14:tracePt t="19033" x="1930400" y="4464050"/>
          <p14:tracePt t="19049" x="1917700" y="4476750"/>
          <p14:tracePt t="19065" x="1866900" y="4508500"/>
          <p14:tracePt t="19066" x="1860550" y="4508500"/>
          <p14:tracePt t="19099" x="1835150" y="4527550"/>
          <p14:tracePt t="19116" x="1809750" y="4546600"/>
          <p14:tracePt t="19132" x="1765300" y="4565650"/>
          <p14:tracePt t="19149" x="1708150" y="4572000"/>
          <p14:tracePt t="19165" x="1663700" y="4578350"/>
          <p14:tracePt t="19182" x="1568450" y="4597400"/>
          <p14:tracePt t="19199" x="1504950" y="4584700"/>
          <p14:tracePt t="19216" x="1422400" y="4584700"/>
          <p14:tracePt t="19233" x="1346200" y="4578350"/>
          <p14:tracePt t="19282" x="1346200" y="4559300"/>
          <p14:tracePt t="19299" x="1358900" y="4527550"/>
          <p14:tracePt t="19316" x="1390650" y="4489450"/>
          <p14:tracePt t="19332" x="1492250" y="4425950"/>
          <p14:tracePt t="19349" x="1670050" y="4337050"/>
          <p14:tracePt t="19365" x="2127250" y="4114800"/>
          <p14:tracePt t="19382" x="2552700" y="3968750"/>
          <p14:tracePt t="19399" x="3028950" y="3867150"/>
          <p14:tracePt t="19416" x="3524250" y="3797300"/>
          <p14:tracePt t="19432" x="4038600" y="3752850"/>
          <p14:tracePt t="19449" x="4565650" y="3721100"/>
          <p14:tracePt t="19466" x="5226050" y="3708400"/>
          <p14:tracePt t="19482" x="5568950" y="3714750"/>
          <p14:tracePt t="19498" x="5810250" y="3727450"/>
          <p14:tracePt t="19515" x="5956300" y="3746500"/>
          <p14:tracePt t="19532" x="6019800" y="3752850"/>
          <p14:tracePt t="19549" x="6032500" y="3759200"/>
          <p14:tracePt t="19566" x="6032500" y="3765550"/>
          <p14:tracePt t="19582" x="6057900" y="3803650"/>
          <p14:tracePt t="19599" x="6070600" y="3829050"/>
          <p14:tracePt t="19615" x="6083300" y="3854450"/>
          <p14:tracePt t="19632" x="6089650" y="3867150"/>
          <p14:tracePt t="19649" x="6089650" y="3886200"/>
          <p14:tracePt t="19665" x="6083300" y="3911600"/>
          <p14:tracePt t="19682" x="6057900" y="3943350"/>
          <p14:tracePt t="19699" x="6026150" y="3975100"/>
          <p14:tracePt t="19715" x="5981700" y="4000500"/>
          <p14:tracePt t="19732" x="5905500" y="4032250"/>
          <p14:tracePt t="19749" x="5829300" y="4064000"/>
          <p14:tracePt t="19766" x="5734050" y="4102100"/>
          <p14:tracePt t="19782" x="5626100" y="4140200"/>
          <p14:tracePt t="19798" x="5448300" y="4184650"/>
          <p14:tracePt t="19815" x="5327650" y="4210050"/>
          <p14:tracePt t="19832" x="5194300" y="4241800"/>
          <p14:tracePt t="19849" x="5099050" y="4260850"/>
          <p14:tracePt t="19866" x="4997450" y="4267200"/>
          <p14:tracePt t="19882" x="4914900" y="4267200"/>
          <p14:tracePt t="19898" x="4845050" y="4260850"/>
          <p14:tracePt t="19915" x="4794250" y="4241800"/>
          <p14:tracePt t="19916" x="4781550" y="4235450"/>
          <p14:tracePt t="19932" x="4756150" y="4222750"/>
          <p14:tracePt t="19948" x="4730750" y="4197350"/>
          <p14:tracePt t="19965" x="4705350" y="4171950"/>
          <p14:tracePt t="19982" x="4673600" y="4140200"/>
          <p14:tracePt t="19998" x="4648200" y="4114800"/>
          <p14:tracePt t="20015" x="4622800" y="4089400"/>
          <p14:tracePt t="20032" x="4546600" y="4044950"/>
          <p14:tracePt t="20048" x="4521200" y="4019550"/>
          <p14:tracePt t="20065" x="4495800" y="3987800"/>
          <p14:tracePt t="20081" x="4470400" y="3956050"/>
          <p14:tracePt t="20098" x="4464050" y="3924300"/>
          <p14:tracePt t="20115" x="4464050" y="3879850"/>
          <p14:tracePt t="20132" x="4489450" y="3848100"/>
          <p14:tracePt t="20148" x="4514850" y="3822700"/>
          <p14:tracePt t="20165" x="4540250" y="3797300"/>
          <p14:tracePt t="20182" x="4565650" y="3784600"/>
          <p14:tracePt t="20198" x="4622800" y="3771900"/>
          <p14:tracePt t="20215" x="4730750" y="3771900"/>
          <p14:tracePt t="20232" x="4965700" y="3810000"/>
          <p14:tracePt t="20248" x="5149850" y="3860800"/>
          <p14:tracePt t="20265" x="5295900" y="3930650"/>
          <p14:tracePt t="20281" x="5372100" y="3981450"/>
          <p14:tracePt t="20298" x="5410200" y="4025900"/>
          <p14:tracePt t="20315" x="5435600" y="4089400"/>
          <p14:tracePt t="20331" x="5435600" y="4152900"/>
          <p14:tracePt t="20348" x="5378450" y="4241800"/>
          <p14:tracePt t="20364" x="5302250" y="4298950"/>
          <p14:tracePt t="20382" x="5187950" y="4349750"/>
          <p14:tracePt t="20398" x="5092700" y="4381500"/>
          <p14:tracePt t="20415" x="5041900" y="4400550"/>
          <p14:tracePt t="20431" x="5010150" y="4400550"/>
          <p14:tracePt t="20448" x="4921250" y="4356100"/>
          <p14:tracePt t="20464" x="4832350" y="4279900"/>
          <p14:tracePt t="20481" x="4724400" y="4184650"/>
          <p14:tracePt t="20498" x="4610100" y="4089400"/>
          <p14:tracePt t="20515" x="4514850" y="3994150"/>
          <p14:tracePt t="20531" x="4470400" y="3937000"/>
          <p14:tracePt t="20534" x="4457700" y="3924300"/>
          <p14:tracePt t="20547" x="4457700" y="3917950"/>
          <p14:tracePt t="20564" x="4457700" y="3898900"/>
          <p14:tracePt t="20581" x="4457700" y="3879850"/>
          <p14:tracePt t="20597" x="4470400" y="3873500"/>
          <p14:tracePt t="20615" x="4476750" y="3867150"/>
          <p14:tracePt t="20631" x="4489450" y="3867150"/>
          <p14:tracePt t="20647" x="4502150" y="3867150"/>
          <p14:tracePt t="20664" x="4527550" y="3867150"/>
          <p14:tracePt t="20681" x="4552950" y="3879850"/>
          <p14:tracePt t="20698" x="4578350" y="3905250"/>
          <p14:tracePt t="20714" x="4597400" y="3924300"/>
          <p14:tracePt t="20731" x="4610100" y="3949700"/>
          <p14:tracePt t="20747" x="4622800" y="3968750"/>
          <p14:tracePt t="20764" x="4622800" y="3994150"/>
          <p14:tracePt t="20781" x="4629150" y="4006850"/>
          <p14:tracePt t="20798" x="4629150" y="4019550"/>
          <p14:tracePt t="20814" x="4629150" y="4032250"/>
          <p14:tracePt t="20831" x="4629150" y="4051300"/>
          <p14:tracePt t="20847" x="4629150" y="4070350"/>
          <p14:tracePt t="20864" x="4629150" y="4076700"/>
          <p14:tracePt t="21016" x="4629150" y="4095750"/>
          <p14:tracePt t="21031" x="4610100" y="4178300"/>
          <p14:tracePt t="21047" x="4546600" y="4273550"/>
          <p14:tracePt t="21064" x="4470400" y="4330700"/>
          <p14:tracePt t="21081" x="4432300" y="4362450"/>
          <p14:tracePt t="21097" x="4425950" y="4362450"/>
          <p14:tracePt t="21147" x="4425950" y="4356100"/>
          <p14:tracePt t="21164" x="4406900" y="4337050"/>
          <p14:tracePt t="21180" x="4375150" y="4311650"/>
          <p14:tracePt t="21197" x="4349750" y="4286250"/>
          <p14:tracePt t="21214" x="4292600" y="4229100"/>
          <p14:tracePt t="21230" x="4260850" y="4171950"/>
          <p14:tracePt t="21247" x="4235450" y="4146550"/>
          <p14:tracePt t="21264" x="4229100" y="4108450"/>
          <p14:tracePt t="21280" x="4222750" y="4070350"/>
          <p14:tracePt t="21297" x="4248150" y="4032250"/>
          <p14:tracePt t="21313" x="4273550" y="4006850"/>
          <p14:tracePt t="21330" x="4305300" y="3975100"/>
          <p14:tracePt t="21347" x="4318000" y="3962400"/>
          <p14:tracePt t="21364" x="4349750" y="3943350"/>
          <p14:tracePt t="21380" x="4368800" y="3917950"/>
          <p14:tracePt t="21397" x="4419600" y="3886200"/>
          <p14:tracePt t="21413" x="4470400" y="3879850"/>
          <p14:tracePt t="21430" x="4521200" y="3879850"/>
          <p14:tracePt t="21447" x="4591050" y="3879850"/>
          <p14:tracePt t="21464" x="4616450" y="3898900"/>
          <p14:tracePt t="21480" x="4641850" y="3917950"/>
          <p14:tracePt t="21497" x="4667250" y="3949700"/>
          <p14:tracePt t="21513" x="4711700" y="3987800"/>
          <p14:tracePt t="21530" x="4737100" y="4019550"/>
          <p14:tracePt t="21547" x="4762500" y="4057650"/>
          <p14:tracePt t="21564" x="4775200" y="4083050"/>
          <p14:tracePt t="21580" x="4775200" y="4108450"/>
          <p14:tracePt t="21596" x="4775200" y="4133850"/>
          <p14:tracePt t="21613" x="4768850" y="4159250"/>
          <p14:tracePt t="21630" x="4756150" y="4197350"/>
          <p14:tracePt t="21646" x="4749800" y="4222750"/>
          <p14:tracePt t="21663" x="4737100" y="4241800"/>
          <p14:tracePt t="21680" x="4718050" y="4267200"/>
          <p14:tracePt t="21696" x="4699000" y="4292600"/>
          <p14:tracePt t="21713" x="4673600" y="4311650"/>
          <p14:tracePt t="21730" x="4654550" y="4318000"/>
          <p14:tracePt t="21746" x="4648200" y="4324350"/>
          <p14:tracePt t="21763" x="4629150" y="4324350"/>
          <p14:tracePt t="21780" x="4610100" y="4324350"/>
          <p14:tracePt t="21796" x="4565650" y="4324350"/>
          <p14:tracePt t="21813" x="4514850" y="4318000"/>
          <p14:tracePt t="21830" x="4476750" y="4298950"/>
          <p14:tracePt t="21846" x="4445000" y="4273550"/>
          <p14:tracePt t="21863" x="4438650" y="4267200"/>
          <p14:tracePt t="21880" x="4432300" y="4241800"/>
          <p14:tracePt t="21896" x="4419600" y="4216400"/>
          <p14:tracePt t="21914" x="4413250" y="4191000"/>
          <p14:tracePt t="21930" x="4406900" y="4178300"/>
          <p14:tracePt t="21946" x="4406900" y="4165600"/>
          <p14:tracePt t="21963" x="4406900" y="4159250"/>
          <p14:tracePt t="21979" x="4406900" y="4152900"/>
          <p14:tracePt t="21996" x="4406900" y="4146550"/>
          <p14:tracePt t="22013" x="4413250" y="4140200"/>
          <p14:tracePt t="22046" x="4419600" y="4133850"/>
          <p14:tracePt t="22063" x="4425950" y="4133850"/>
          <p14:tracePt t="22163" x="4432300" y="4133850"/>
          <p14:tracePt t="22180" x="4432300" y="4152900"/>
          <p14:tracePt t="22196" x="4438650" y="4165600"/>
          <p14:tracePt t="22479" x="4451350" y="4165600"/>
          <p14:tracePt t="22496" x="4483100" y="4165600"/>
          <p14:tracePt t="22512" x="4533900" y="4140200"/>
          <p14:tracePt t="22529" x="4597400" y="4108450"/>
          <p14:tracePt t="22532" x="4641850" y="4089400"/>
          <p14:tracePt t="22546" x="4673600" y="4076700"/>
          <p14:tracePt t="22563" x="4813300" y="4025900"/>
          <p14:tracePt t="22579" x="4921250" y="3987800"/>
          <p14:tracePt t="22596" x="5029200" y="3949700"/>
          <p14:tracePt t="22613" x="5137150" y="3924300"/>
          <p14:tracePt t="22629" x="5168900" y="3911600"/>
          <p14:tracePt t="22646" x="5194300" y="3905250"/>
          <p14:tracePt t="22662" x="5207000" y="3905250"/>
          <p14:tracePt t="22679" x="5226050" y="3886200"/>
          <p14:tracePt t="22696" x="5245100" y="3873500"/>
          <p14:tracePt t="22713" x="5264150" y="3854450"/>
          <p14:tracePt t="22729" x="5289550" y="3829050"/>
          <p14:tracePt t="22746" x="5314950" y="3803650"/>
          <p14:tracePt t="22762" x="5334000" y="3746500"/>
          <p14:tracePt t="22779" x="5353050" y="3702050"/>
          <p14:tracePt t="22796" x="5359400" y="3670300"/>
          <p14:tracePt t="22812" x="5365750" y="3638550"/>
          <p14:tracePt t="22829" x="5372100" y="3613150"/>
          <p14:tracePt t="22846" x="5378450" y="3594100"/>
          <p14:tracePt t="22896" x="5384800" y="3594100"/>
          <p14:tracePt t="22929" x="5391150" y="3594100"/>
          <p14:tracePt t="22946" x="5410200" y="3600450"/>
          <p14:tracePt t="22962" x="5441950" y="3600450"/>
          <p14:tracePt t="22979" x="5505450" y="3613150"/>
          <p14:tracePt t="22996" x="5556250" y="3632200"/>
          <p14:tracePt t="23012" x="5607050" y="3657600"/>
          <p14:tracePt t="23029" x="5670550" y="3689350"/>
          <p14:tracePt t="23032" x="5708650" y="3702050"/>
          <p14:tracePt t="23046" x="5759450" y="3733800"/>
          <p14:tracePt t="23062" x="5848350" y="3803650"/>
          <p14:tracePt t="23079" x="5949950" y="3943350"/>
          <p14:tracePt t="23095" x="5988050" y="3994150"/>
          <p14:tracePt t="23112" x="6013450" y="4044950"/>
          <p14:tracePt t="23128" x="6032500" y="4102100"/>
          <p14:tracePt t="23146" x="6051550" y="4140200"/>
          <p14:tracePt t="23162" x="6057900" y="4165600"/>
          <p14:tracePt t="23179" x="6057900" y="4191000"/>
          <p14:tracePt t="23195" x="6057900" y="4216400"/>
          <p14:tracePt t="23212" x="6057900" y="4229100"/>
          <p14:tracePt t="23228" x="6057900" y="4241800"/>
          <p14:tracePt t="23279" x="6057900" y="4248150"/>
          <p14:tracePt t="23295" x="6051550" y="4254500"/>
          <p14:tracePt t="23312" x="6026150" y="4286250"/>
          <p14:tracePt t="23329" x="6000750" y="4324350"/>
          <p14:tracePt t="23345" x="5956300" y="4362450"/>
          <p14:tracePt t="23362" x="5949950" y="4362450"/>
          <p14:tracePt t="23413" x="5943600" y="4356100"/>
          <p14:tracePt t="23428" x="5924550" y="4330700"/>
          <p14:tracePt t="23445" x="5892800" y="4305300"/>
          <p14:tracePt t="23462" x="5854700" y="4273550"/>
          <p14:tracePt t="23478" x="5816600" y="4248150"/>
          <p14:tracePt t="23495" x="5778500" y="4241800"/>
          <p14:tracePt t="23512" x="5772150" y="4241800"/>
          <p14:tracePt t="23528" x="5734050" y="4241800"/>
          <p14:tracePt t="23545" x="5715000" y="4248150"/>
          <p14:tracePt t="23562" x="5695950" y="4248150"/>
          <p14:tracePt t="23578" x="5689600" y="4248150"/>
          <p14:tracePt t="23594" x="5683250" y="4248150"/>
          <p14:tracePt t="23612" x="5676900" y="4248150"/>
          <p14:tracePt t="23628" x="5657850" y="4222750"/>
          <p14:tracePt t="23645" x="5638800" y="4197350"/>
          <p14:tracePt t="23662" x="5619750" y="4146550"/>
          <p14:tracePt t="23678" x="5613400" y="4114800"/>
          <p14:tracePt t="23695" x="5607050" y="4083050"/>
          <p14:tracePt t="23711" x="5607050" y="4057650"/>
          <p14:tracePt t="23728" x="5607050" y="4038600"/>
          <p14:tracePt t="23745" x="5607050" y="4032250"/>
          <p14:tracePt t="23762" x="5607050" y="4025900"/>
          <p14:tracePt t="23778" x="5619750" y="4006850"/>
          <p14:tracePt t="23795" x="5632450" y="4000500"/>
          <p14:tracePt t="23811" x="5657850" y="3981450"/>
          <p14:tracePt t="23828" x="5683250" y="3956050"/>
          <p14:tracePt t="23845" x="5708650" y="3943350"/>
          <p14:tracePt t="23861" x="5734050" y="3930650"/>
          <p14:tracePt t="23878" x="5797550" y="3924300"/>
          <p14:tracePt t="23895" x="5822950" y="3924300"/>
          <p14:tracePt t="23911" x="5848350" y="3943350"/>
          <p14:tracePt t="23928" x="5873750" y="3981450"/>
          <p14:tracePt t="23945" x="5905500" y="4032250"/>
          <p14:tracePt t="23961" x="5930900" y="4102100"/>
          <p14:tracePt t="23978" x="5943600" y="4165600"/>
          <p14:tracePt t="23995" x="5949950" y="4210050"/>
          <p14:tracePt t="24011" x="5949950" y="4235450"/>
          <p14:tracePt t="24028" x="5949950" y="4241800"/>
          <p14:tracePt t="24045" x="5949950" y="4254500"/>
          <p14:tracePt t="24061" x="5943600" y="4267200"/>
          <p14:tracePt t="24078" x="5924550" y="4279900"/>
          <p14:tracePt t="24095" x="5886450" y="4292600"/>
          <p14:tracePt t="24111" x="5861050" y="4305300"/>
          <p14:tracePt t="24127" x="5835650" y="4311650"/>
          <p14:tracePt t="24144" x="5810250" y="4324350"/>
          <p14:tracePt t="24161" x="5784850" y="4337050"/>
          <p14:tracePt t="24178" x="5759450" y="4349750"/>
          <p14:tracePt t="24195" x="5734050" y="4356100"/>
          <p14:tracePt t="24211" x="5721350" y="4362450"/>
          <p14:tracePt t="24263" x="5721350" y="4349750"/>
          <p14:tracePt t="24278" x="5721350" y="4337050"/>
          <p14:tracePt t="24294" x="5721350" y="4318000"/>
          <p14:tracePt t="24311" x="5727700" y="4298950"/>
          <p14:tracePt t="24327" x="5734050" y="4286250"/>
          <p14:tracePt t="24477" x="5740400" y="4279900"/>
          <p14:tracePt t="24494" x="5753100" y="4260850"/>
          <p14:tracePt t="24510" x="5759450" y="4235450"/>
          <p14:tracePt t="24527" x="5765800" y="4210050"/>
          <p14:tracePt t="24544" x="5772150" y="4197350"/>
          <p14:tracePt t="24561" x="5778500" y="4191000"/>
          <p14:tracePt t="24724" x="5778500" y="4184650"/>
          <p14:tracePt t="24744" x="5784850" y="4178300"/>
          <p14:tracePt t="24760" x="5784850" y="4171950"/>
          <p14:tracePt t="24811" x="5727700" y="4171950"/>
          <p14:tracePt t="24827" x="5372100" y="4146550"/>
          <p14:tracePt t="24844" x="4870450" y="4133850"/>
          <p14:tracePt t="24860" x="4083050" y="4064000"/>
          <p14:tracePt t="24877" x="3187700" y="3994150"/>
          <p14:tracePt t="24894" x="2343150" y="3924300"/>
          <p14:tracePt t="24911" x="1835150" y="3879850"/>
          <p14:tracePt t="24927" x="1619250" y="3860800"/>
          <p14:tracePt t="24944" x="1466850" y="3848100"/>
          <p14:tracePt t="24960" x="1384300" y="3841750"/>
          <p14:tracePt t="24977" x="1371600" y="3841750"/>
          <p14:tracePt t="24994" x="1358900" y="3841750"/>
          <p14:tracePt t="25010" x="1339850" y="3841750"/>
          <p14:tracePt t="25027" x="1320800" y="3841750"/>
          <p14:tracePt t="25044" x="1289050" y="3860800"/>
          <p14:tracePt t="25046" x="1257300" y="3867150"/>
          <p14:tracePt t="25060" x="1212850" y="3898900"/>
          <p14:tracePt t="25076" x="1162050" y="3924300"/>
          <p14:tracePt t="25094" x="1123950" y="3943350"/>
          <p14:tracePt t="25110" x="1085850" y="3962400"/>
          <p14:tracePt t="25127" x="1041400" y="3981450"/>
          <p14:tracePt t="25144" x="1003300" y="4013200"/>
          <p14:tracePt t="25160" x="977900" y="4038600"/>
          <p14:tracePt t="25177" x="939800" y="4083050"/>
          <p14:tracePt t="25193" x="908050" y="4114800"/>
          <p14:tracePt t="25210" x="876300" y="4159250"/>
          <p14:tracePt t="25226" x="844550" y="4203700"/>
          <p14:tracePt t="25244" x="819150" y="4229100"/>
          <p14:tracePt t="25260" x="806450" y="4254500"/>
          <p14:tracePt t="25276" x="793750" y="4279900"/>
          <p14:tracePt t="25293" x="781050" y="4311650"/>
          <p14:tracePt t="25310" x="781050" y="4324350"/>
          <p14:tracePt t="25516" x="787400" y="4324350"/>
          <p14:tracePt t="25526" x="793750" y="4324350"/>
          <p14:tracePt t="25543" x="806450" y="4324350"/>
          <p14:tracePt t="25559" x="825500" y="4330700"/>
          <p14:tracePt t="25576" x="850900" y="4362450"/>
          <p14:tracePt t="25593" x="882650" y="4400550"/>
          <p14:tracePt t="25609" x="901700" y="4451350"/>
          <p14:tracePt t="25610" x="908050" y="4495800"/>
          <p14:tracePt t="25626" x="920750" y="4584700"/>
          <p14:tracePt t="25643" x="901700" y="4686300"/>
          <p14:tracePt t="25660" x="869950" y="4724400"/>
          <p14:tracePt t="25676" x="863600" y="4749800"/>
          <p14:tracePt t="25693" x="863600" y="4756150"/>
          <p14:tracePt t="26216" x="869950" y="4756150"/>
          <p14:tracePt t="26259" x="876300" y="4756150"/>
          <p14:tracePt t="26424" x="882650" y="4756150"/>
          <p14:tracePt t="26442" x="882650" y="4749800"/>
          <p14:tracePt t="26459" x="882650" y="4743450"/>
          <p14:tracePt t="26476" x="889000" y="4737100"/>
          <p14:tracePt t="26492" x="895350" y="4730750"/>
          <p14:tracePt t="26509" x="895350" y="4724400"/>
          <p14:tracePt t="26526" x="895350" y="4718050"/>
          <p14:tracePt t="26542" x="895350" y="4711700"/>
          <p14:tracePt t="26559" x="901700" y="4711700"/>
          <p14:tracePt t="26576" x="901700" y="4705350"/>
          <p14:tracePt t="26608" x="901700" y="4699000"/>
          <p14:tracePt t="26625" x="908050" y="4699000"/>
          <p14:tracePt t="26851" x="908050" y="4692650"/>
          <p14:tracePt t="27050" x="914400" y="4692650"/>
          <p14:tracePt t="27108" x="914400" y="4686300"/>
          <p14:tracePt t="27125" x="920750" y="4673600"/>
          <p14:tracePt t="27141" x="927100" y="4673600"/>
          <p14:tracePt t="27286" x="933450" y="4667250"/>
          <p14:tracePt t="27308" x="939800" y="4654550"/>
          <p14:tracePt t="27325" x="946150" y="4641850"/>
          <p14:tracePt t="27342" x="946150" y="4635500"/>
          <p14:tracePt t="27408" x="946150" y="4622800"/>
          <p14:tracePt t="27425" x="958850" y="4597400"/>
          <p14:tracePt t="27441" x="965200" y="4572000"/>
          <p14:tracePt t="27458" x="977900" y="4546600"/>
          <p14:tracePt t="27475" x="984250" y="4521200"/>
          <p14:tracePt t="27492" x="984250" y="4502150"/>
          <p14:tracePt t="27508" x="990600" y="4502150"/>
          <p14:tracePt t="27525" x="990600" y="4495800"/>
          <p14:tracePt t="27541" x="996950" y="4495800"/>
          <p14:tracePt t="27558" x="996950" y="4483100"/>
          <p14:tracePt t="27575" x="1003300" y="4476750"/>
          <p14:tracePt t="27591" x="1003300" y="4470400"/>
          <p14:tracePt t="27886" x="1003300" y="4464050"/>
          <p14:tracePt t="27896" x="1003300" y="4457700"/>
          <p14:tracePt t="28024" x="1009650" y="4457700"/>
          <p14:tracePt t="28041" x="1009650" y="4451350"/>
          <p14:tracePt t="28057" x="1009650" y="4445000"/>
          <p14:tracePt t="28174" x="1009650" y="4438650"/>
          <p14:tracePt t="28327" x="1016000" y="4438650"/>
          <p14:tracePt t="28342" x="1016000" y="4432300"/>
          <p14:tracePt t="28357" x="1022350" y="4432300"/>
          <p14:tracePt t="28523" x="1028700" y="4425950"/>
          <p14:tracePt t="28640" x="1041400" y="4419600"/>
          <p14:tracePt t="28656" x="1060450" y="4400550"/>
          <p14:tracePt t="28674" x="1079500" y="4381500"/>
          <p14:tracePt t="28690" x="1111250" y="4356100"/>
          <p14:tracePt t="28706" x="1136650" y="4343400"/>
          <p14:tracePt t="28723" x="1162050" y="4330700"/>
          <p14:tracePt t="28740" x="1187450" y="4318000"/>
          <p14:tracePt t="28756" x="1212850" y="4318000"/>
          <p14:tracePt t="28774" x="1231900" y="4318000"/>
          <p14:tracePt t="28790" x="1244600" y="4311650"/>
          <p14:tracePt t="28806" x="1250950" y="4305300"/>
          <p14:tracePt t="28823" x="1257300" y="4305300"/>
          <p14:tracePt t="28840" x="1276350" y="4305300"/>
          <p14:tracePt t="28856" x="1289050" y="4305300"/>
          <p14:tracePt t="28873" x="1308100" y="4305300"/>
          <p14:tracePt t="28890" x="1320800" y="4305300"/>
          <p14:tracePt t="28906" x="1333500" y="4305300"/>
          <p14:tracePt t="28923" x="1371600" y="4305300"/>
          <p14:tracePt t="28939" x="1397000" y="4298950"/>
          <p14:tracePt t="28956" x="1422400" y="4292600"/>
          <p14:tracePt t="28973" x="1454150" y="4286250"/>
          <p14:tracePt t="28990" x="1504950" y="4286250"/>
          <p14:tracePt t="29006" x="1593850" y="4286250"/>
          <p14:tracePt t="29023" x="1701800" y="4298950"/>
          <p14:tracePt t="29039" x="1905000" y="4356100"/>
          <p14:tracePt t="29056" x="2108200" y="4394200"/>
          <p14:tracePt t="29073" x="2336800" y="4438650"/>
          <p14:tracePt t="29090" x="2609850" y="4470400"/>
          <p14:tracePt t="29106" x="2863850" y="4489450"/>
          <p14:tracePt t="29123" x="3117850" y="4489450"/>
          <p14:tracePt t="29139" x="3352800" y="4489450"/>
          <p14:tracePt t="29156" x="3606800" y="4489450"/>
          <p14:tracePt t="29173" x="3759200" y="4489450"/>
          <p14:tracePt t="29189" x="3867150" y="4476750"/>
          <p14:tracePt t="29206" x="3975100" y="4470400"/>
          <p14:tracePt t="29223" x="4076700" y="4464050"/>
          <p14:tracePt t="29240" x="4171950" y="4464050"/>
          <p14:tracePt t="29256" x="4305300" y="4445000"/>
          <p14:tracePt t="29273" x="4368800" y="4419600"/>
          <p14:tracePt t="29290" x="4406900" y="4394200"/>
          <p14:tracePt t="29306" x="4438650" y="4368800"/>
          <p14:tracePt t="29323" x="4464050" y="4337050"/>
          <p14:tracePt t="29340" x="4489450" y="4311650"/>
          <p14:tracePt t="29356" x="4514850" y="4286250"/>
          <p14:tracePt t="29373" x="4552950" y="4241800"/>
          <p14:tracePt t="29390" x="4559300" y="4235450"/>
          <p14:tracePt t="29406" x="4572000" y="4216400"/>
          <p14:tracePt t="29423" x="4578350" y="4197350"/>
          <p14:tracePt t="29439" x="4584700" y="4191000"/>
          <p14:tracePt t="29456" x="4584700" y="4178300"/>
          <p14:tracePt t="29522" x="4559300" y="4178300"/>
          <p14:tracePt t="29539" x="4495800" y="4184650"/>
          <p14:tracePt t="29556" x="4419600" y="4184650"/>
          <p14:tracePt t="29558" x="4375150" y="4184650"/>
          <p14:tracePt t="29572" x="4324350" y="4184650"/>
          <p14:tracePt t="29589" x="4216400" y="4171950"/>
          <p14:tracePt t="29606" x="4064000" y="4165600"/>
          <p14:tracePt t="29623" x="3994150" y="4165600"/>
          <p14:tracePt t="29639" x="3949700" y="4184650"/>
          <p14:tracePt t="29656" x="3924300" y="4216400"/>
          <p14:tracePt t="29672" x="3886200" y="4248150"/>
          <p14:tracePt t="29689" x="3860800" y="4279900"/>
          <p14:tracePt t="29706" x="3822700" y="4318000"/>
          <p14:tracePt t="29723" x="3803650" y="4343400"/>
          <p14:tracePt t="29739" x="3784600" y="4362450"/>
          <p14:tracePt t="29756" x="3778250" y="4381500"/>
          <p14:tracePt t="29772" x="3771900" y="4413250"/>
          <p14:tracePt t="29789" x="3771900" y="4438650"/>
          <p14:tracePt t="29805" x="3771900" y="4483100"/>
          <p14:tracePt t="29822" x="3771900" y="4508500"/>
          <p14:tracePt t="29839" x="3771900" y="4521200"/>
          <p14:tracePt t="29856" x="3790950" y="4527550"/>
          <p14:tracePt t="29872" x="3816350" y="4533900"/>
          <p14:tracePt t="29889" x="3841750" y="4546600"/>
          <p14:tracePt t="29905" x="3911600" y="4565650"/>
          <p14:tracePt t="29922" x="3994150" y="4565650"/>
          <p14:tracePt t="29939" x="4102100" y="4584700"/>
          <p14:tracePt t="29956" x="4203700" y="4591050"/>
          <p14:tracePt t="29972" x="4311650" y="4610100"/>
          <p14:tracePt t="29989" x="4349750" y="4610100"/>
          <p14:tracePt t="30005" x="4375150" y="4610100"/>
          <p14:tracePt t="30022" x="4387850" y="4603750"/>
          <p14:tracePt t="30039" x="4394200" y="4584700"/>
          <p14:tracePt t="30056" x="4394200" y="4578350"/>
          <p14:tracePt t="30072" x="4394200" y="4565650"/>
          <p14:tracePt t="30089" x="4394200" y="4546600"/>
          <p14:tracePt t="30105" x="4394200" y="4540250"/>
          <p14:tracePt t="30122" x="4394200" y="4533900"/>
          <p14:tracePt t="30139" x="4394200" y="4521200"/>
          <p14:tracePt t="30156" x="4387850" y="4495800"/>
          <p14:tracePt t="30172" x="4381500" y="4470400"/>
          <p14:tracePt t="30189" x="4375150" y="4445000"/>
          <p14:tracePt t="30205" x="4362450" y="4419600"/>
          <p14:tracePt t="30222" x="4337050" y="4381500"/>
          <p14:tracePt t="30239" x="4318000" y="4362450"/>
          <p14:tracePt t="30255" x="4298950" y="4343400"/>
          <p14:tracePt t="30272" x="4279900" y="4330700"/>
          <p14:tracePt t="30289" x="4267200" y="4318000"/>
          <p14:tracePt t="30305" x="4241800" y="4311650"/>
          <p14:tracePt t="30322" x="4216400" y="4305300"/>
          <p14:tracePt t="30339" x="4165600" y="4286250"/>
          <p14:tracePt t="30355" x="4140200" y="4273550"/>
          <p14:tracePt t="30372" x="4121150" y="4267200"/>
          <p14:tracePt t="30389" x="4102100" y="4260850"/>
          <p14:tracePt t="30405" x="4089400" y="4254500"/>
          <p14:tracePt t="30422" x="4076700" y="4254500"/>
          <p14:tracePt t="30489" x="4070350" y="4254500"/>
          <p14:tracePt t="30505" x="4057650" y="4254500"/>
          <p14:tracePt t="30521" x="4032250" y="4273550"/>
          <p14:tracePt t="30538" x="4006850" y="4292600"/>
          <p14:tracePt t="30555" x="3981450" y="4324350"/>
          <p14:tracePt t="30557" x="3968750" y="4337050"/>
          <p14:tracePt t="30572" x="3956050" y="4349750"/>
          <p14:tracePt t="30588" x="3943350" y="4356100"/>
          <p14:tracePt t="30605" x="3937000" y="4368800"/>
          <p14:tracePt t="30622" x="3930650" y="4387850"/>
          <p14:tracePt t="30638" x="3924300" y="4400550"/>
          <p14:tracePt t="30655" x="3924300" y="4419600"/>
          <p14:tracePt t="30672" x="3917950" y="4457700"/>
          <p14:tracePt t="30688" x="3911600" y="4483100"/>
          <p14:tracePt t="30705" x="3911600" y="4508500"/>
          <p14:tracePt t="30722" x="3898900" y="4540250"/>
          <p14:tracePt t="30738" x="3886200" y="4591050"/>
          <p14:tracePt t="30755" x="3873500" y="4635500"/>
          <p14:tracePt t="30771" x="3867150" y="4660900"/>
          <p14:tracePt t="30788" x="3867150" y="4679950"/>
          <p14:tracePt t="30805" x="3867150" y="4699000"/>
          <p14:tracePt t="30822" x="3879850" y="4699000"/>
          <p14:tracePt t="30838" x="3905250" y="4699000"/>
          <p14:tracePt t="30855" x="3930650" y="4699000"/>
          <p14:tracePt t="30872" x="3968750" y="4699000"/>
          <p14:tracePt t="30872" x="3994150" y="4692650"/>
          <p14:tracePt t="30888" x="4032250" y="4686300"/>
          <p14:tracePt t="30905" x="4076700" y="4686300"/>
          <p14:tracePt t="30922" x="4108450" y="4679950"/>
          <p14:tracePt t="30938" x="4133850" y="4673600"/>
          <p14:tracePt t="30955" x="4159250" y="4667250"/>
          <p14:tracePt t="30971" x="4178300" y="4667250"/>
          <p14:tracePt t="30972" x="4191000" y="4660900"/>
          <p14:tracePt t="30988" x="4197350" y="4648200"/>
          <p14:tracePt t="31004" x="4216400" y="4635500"/>
          <p14:tracePt t="31021" x="4241800" y="4622800"/>
          <p14:tracePt t="31038" x="4254500" y="4616450"/>
          <p14:tracePt t="31055" x="4260850" y="4603750"/>
          <p14:tracePt t="31071" x="4273550" y="4597400"/>
          <p14:tracePt t="31073" x="4273550" y="4591050"/>
          <p14:tracePt t="31304" x="4260850" y="4591050"/>
          <p14:tracePt t="31321" x="4248150" y="4591050"/>
          <p14:tracePt t="31338" x="4235450" y="4591050"/>
          <p14:tracePt t="31354" x="4222750" y="4584700"/>
          <p14:tracePt t="31371" x="4210050" y="4578350"/>
          <p14:tracePt t="31387" x="4184650" y="4565650"/>
          <p14:tracePt t="31404" x="4127500" y="4521200"/>
          <p14:tracePt t="31421" x="4089400" y="4495800"/>
          <p14:tracePt t="31438" x="4064000" y="4464050"/>
          <p14:tracePt t="31454" x="4044950" y="4438650"/>
          <p14:tracePt t="31471" x="4032250" y="4419600"/>
          <p14:tracePt t="31487" x="4025900" y="4394200"/>
          <p14:tracePt t="31504" x="4025900" y="4387850"/>
          <p14:tracePt t="31521" x="4044950" y="4362450"/>
          <p14:tracePt t="31537" x="4064000" y="4337050"/>
          <p14:tracePt t="31554" x="4089400" y="4324350"/>
          <p14:tracePt t="31571" x="4121150" y="4311650"/>
          <p14:tracePt t="31587" x="4178300" y="4305300"/>
          <p14:tracePt t="31604" x="4267200" y="4305300"/>
          <p14:tracePt t="31621" x="4362450" y="4305300"/>
          <p14:tracePt t="31637" x="4400550" y="4318000"/>
          <p14:tracePt t="31654" x="4425950" y="4343400"/>
          <p14:tracePt t="31671" x="4445000" y="4381500"/>
          <p14:tracePt t="31687" x="4457700" y="4432300"/>
          <p14:tracePt t="31704" x="4457700" y="4508500"/>
          <p14:tracePt t="31720" x="4432300" y="4616450"/>
          <p14:tracePt t="31737" x="4356100" y="4724400"/>
          <p14:tracePt t="31754" x="4305300" y="4762500"/>
          <p14:tracePt t="31787" x="4298950" y="4762500"/>
          <p14:tracePt t="31804" x="4286250" y="4749800"/>
          <p14:tracePt t="31820" x="4273550" y="4730750"/>
          <p14:tracePt t="31837" x="4267200" y="4724400"/>
          <p14:tracePt t="31887" x="4260850" y="4699000"/>
          <p14:tracePt t="31904" x="4248150" y="4660900"/>
          <p14:tracePt t="31921" x="4248150" y="4635500"/>
          <p14:tracePt t="31937" x="4248150" y="4622800"/>
          <p14:tracePt t="31953" x="4254500" y="4610100"/>
          <p14:tracePt t="32020" x="4260850" y="4603750"/>
          <p14:tracePt t="32266" x="4267200" y="4597400"/>
          <p14:tracePt t="32282" x="4273550" y="4591050"/>
          <p14:tracePt t="32304" x="4298950" y="4572000"/>
          <p14:tracePt t="32320" x="4330700" y="4565650"/>
          <p14:tracePt t="32336" x="4356100" y="4565650"/>
          <p14:tracePt t="32353" x="4400550" y="4565650"/>
          <p14:tracePt t="32370" x="4457700" y="4572000"/>
          <p14:tracePt t="32386" x="4540250" y="4578350"/>
          <p14:tracePt t="32403" x="4629150" y="4578350"/>
          <p14:tracePt t="32419" x="4705350" y="4578350"/>
          <p14:tracePt t="32436" x="4806950" y="4565650"/>
          <p14:tracePt t="32453" x="4876800" y="4546600"/>
          <p14:tracePt t="32470" x="4965700" y="4508500"/>
          <p14:tracePt t="32486" x="5029200" y="4483100"/>
          <p14:tracePt t="32503" x="5054600" y="4457700"/>
          <p14:tracePt t="32520" x="5080000" y="4438650"/>
          <p14:tracePt t="32536" x="5118100" y="4406900"/>
          <p14:tracePt t="32553" x="5149850" y="4375150"/>
          <p14:tracePt t="32570" x="5175250" y="4349750"/>
          <p14:tracePt t="32586" x="5213350" y="4324350"/>
          <p14:tracePt t="32603" x="5270500" y="4292600"/>
          <p14:tracePt t="32620" x="5365750" y="4273550"/>
          <p14:tracePt t="32636" x="5467350" y="4273550"/>
          <p14:tracePt t="32653" x="5632450" y="4324350"/>
          <p14:tracePt t="32669" x="5708650" y="4356100"/>
          <p14:tracePt t="32686" x="5740400" y="4387850"/>
          <p14:tracePt t="32703" x="5765800" y="4432300"/>
          <p14:tracePt t="32720" x="5797550" y="4521200"/>
          <p14:tracePt t="32736" x="5816600" y="4603750"/>
          <p14:tracePt t="32753" x="5842000" y="4686300"/>
          <p14:tracePt t="32770" x="5861050" y="4743450"/>
          <p14:tracePt t="32786" x="5861050" y="4756150"/>
          <p14:tracePt t="32803" x="5861050" y="4762500"/>
          <p14:tracePt t="32819" x="5861050" y="4775200"/>
          <p14:tracePt t="32836" x="5854700" y="4787900"/>
          <p14:tracePt t="32853" x="5835650" y="4800600"/>
          <p14:tracePt t="32870" x="5822950" y="4800600"/>
          <p14:tracePt t="32886" x="5810250" y="4806950"/>
          <p14:tracePt t="32903" x="5803900" y="4813300"/>
          <p14:tracePt t="32920" x="5791200" y="4813300"/>
          <p14:tracePt t="32936" x="5772150" y="4813300"/>
          <p14:tracePt t="32953" x="5734050" y="4775200"/>
          <p14:tracePt t="32970" x="5721350" y="4749800"/>
          <p14:tracePt t="32986" x="5689600" y="4711700"/>
          <p14:tracePt t="33003" x="5683250" y="4686300"/>
          <p14:tracePt t="33020" x="5683250" y="4660900"/>
          <p14:tracePt t="33036" x="5683250" y="4654550"/>
          <p14:tracePt t="33053" x="5683250" y="4641850"/>
          <p14:tracePt t="33206" x="5683250" y="4635500"/>
          <p14:tracePt t="33535" x="5676900" y="4629150"/>
          <p14:tracePt t="33552" x="5657850" y="4610100"/>
          <p14:tracePt t="33569" x="5619750" y="4584700"/>
          <p14:tracePt t="33586" x="5568950" y="4552950"/>
          <p14:tracePt t="33602" x="5467350" y="4521200"/>
          <p14:tracePt t="33604" x="5429250" y="4508500"/>
          <p14:tracePt t="33619" x="5314950" y="4508500"/>
          <p14:tracePt t="33635" x="5162550" y="4508500"/>
          <p14:tracePt t="33652" x="4959350" y="4514850"/>
          <p14:tracePt t="33669" x="4724400" y="4533900"/>
          <p14:tracePt t="33686" x="4502150" y="4533900"/>
          <p14:tracePt t="33702" x="4298950" y="4533900"/>
          <p14:tracePt t="33719" x="3943350" y="4521200"/>
          <p14:tracePt t="33735" x="3702050" y="4502150"/>
          <p14:tracePt t="33752" x="3460750" y="4476750"/>
          <p14:tracePt t="33769" x="3206750" y="4457700"/>
          <p14:tracePt t="33785" x="2965450" y="4425950"/>
          <p14:tracePt t="33802" x="2698750" y="4425950"/>
          <p14:tracePt t="33819" x="2330450" y="4438650"/>
          <p14:tracePt t="33835" x="2152650" y="4451350"/>
          <p14:tracePt t="33852" x="2025650" y="4451350"/>
          <p14:tracePt t="33869" x="1924050" y="4451350"/>
          <p14:tracePt t="33885" x="1828800" y="4451350"/>
          <p14:tracePt t="33902" x="1739900" y="4451350"/>
          <p14:tracePt t="33918" x="1651000" y="4451350"/>
          <p14:tracePt t="33935" x="1530350" y="4451350"/>
          <p14:tracePt t="33951" x="1352550" y="4457700"/>
          <p14:tracePt t="33968" x="1244600" y="4476750"/>
          <p14:tracePt t="33985" x="1162050" y="4495800"/>
          <p14:tracePt t="34002" x="1066800" y="4514850"/>
          <p14:tracePt t="34018" x="984250" y="4540250"/>
          <p14:tracePt t="34035" x="920750" y="4552950"/>
          <p14:tracePt t="34052" x="857250" y="4584700"/>
          <p14:tracePt t="34068" x="831850" y="4591050"/>
          <p14:tracePt t="34102" x="825500" y="4597400"/>
          <p14:tracePt t="34118" x="806450" y="4629150"/>
          <p14:tracePt t="34135" x="793750" y="4654550"/>
          <p14:tracePt t="34152" x="774700" y="4679950"/>
          <p14:tracePt t="34168" x="762000" y="4718050"/>
          <p14:tracePt t="34185" x="755650" y="4743450"/>
          <p14:tracePt t="34202" x="749300" y="4749800"/>
          <p14:tracePt t="34252" x="749300" y="4756150"/>
          <p14:tracePt t="34268" x="755650" y="4775200"/>
          <p14:tracePt t="34285" x="800100" y="4813300"/>
          <p14:tracePt t="34302" x="838200" y="4832350"/>
          <p14:tracePt t="34318" x="1003300" y="4883150"/>
          <p14:tracePt t="34335" x="1117600" y="4921250"/>
          <p14:tracePt t="34352" x="1225550" y="4959350"/>
          <p14:tracePt t="34368" x="1333500" y="4997450"/>
          <p14:tracePt t="34385" x="1441450" y="5022850"/>
          <p14:tracePt t="34401" x="1549400" y="5041900"/>
          <p14:tracePt t="34418" x="1708150" y="5048250"/>
          <p14:tracePt t="34435" x="1809750" y="5048250"/>
          <p14:tracePt t="34452" x="1943100" y="5029200"/>
          <p14:tracePt t="34468" x="2089150" y="5010150"/>
          <p14:tracePt t="34485" x="2241550" y="4991100"/>
          <p14:tracePt t="34502" x="2393950" y="4978400"/>
          <p14:tracePt t="34518" x="2717800" y="4946650"/>
          <p14:tracePt t="34534" x="2933700" y="4940300"/>
          <p14:tracePt t="34551" x="3149600" y="4921250"/>
          <p14:tracePt t="34568" x="3314700" y="4908550"/>
          <p14:tracePt t="34585" x="3429000" y="4902200"/>
          <p14:tracePt t="34601" x="3492500" y="4876800"/>
          <p14:tracePt t="34604" x="3505200" y="4870450"/>
          <p14:tracePt t="34617" x="3530600" y="4857750"/>
          <p14:tracePt t="34634" x="3600450" y="4819650"/>
          <p14:tracePt t="34651" x="3689350" y="4787900"/>
          <p14:tracePt t="34668" x="3797300" y="4749800"/>
          <p14:tracePt t="34685" x="3879850" y="4724400"/>
          <p14:tracePt t="34701" x="3924300" y="4718050"/>
          <p14:tracePt t="34717" x="3943350" y="4718050"/>
          <p14:tracePt t="34734" x="3956050" y="4711700"/>
          <p14:tracePt t="34751" x="3981450" y="4705350"/>
          <p14:tracePt t="34767" x="4013200" y="4699000"/>
          <p14:tracePt t="34785" x="4064000" y="4679950"/>
          <p14:tracePt t="34801" x="4127500" y="4667250"/>
          <p14:tracePt t="34817" x="4203700" y="4660900"/>
          <p14:tracePt t="34835" x="4248150" y="4641850"/>
          <p14:tracePt t="34851" x="4298950" y="4610100"/>
          <p14:tracePt t="34868" x="4324350" y="4584700"/>
          <p14:tracePt t="34884" x="4349750" y="4552950"/>
          <p14:tracePt t="34901" x="4375150" y="4533900"/>
          <p14:tracePt t="34917" x="4400550" y="4527550"/>
          <p14:tracePt t="34935" x="4425950" y="4527550"/>
          <p14:tracePt t="34951" x="4438650" y="4527550"/>
          <p14:tracePt t="34968" x="4476750" y="4559300"/>
          <p14:tracePt t="34984" x="4508500" y="4603750"/>
          <p14:tracePt t="35001" x="4533900" y="4641850"/>
          <p14:tracePt t="35017" x="4552950" y="4667250"/>
          <p14:tracePt t="35035" x="4559300" y="4686300"/>
          <p14:tracePt t="35087" x="4559300" y="4699000"/>
          <p14:tracePt t="35101" x="4559300" y="4711700"/>
          <p14:tracePt t="35117" x="4540250" y="4743450"/>
          <p14:tracePt t="35134" x="4514850" y="4775200"/>
          <p14:tracePt t="35151" x="4502150" y="4794250"/>
          <p14:tracePt t="35167" x="4483100" y="4800600"/>
          <p14:tracePt t="35184" x="4476750" y="4806950"/>
          <p14:tracePt t="35296" x="4470400" y="4806950"/>
          <p14:tracePt t="35319" x="4464050" y="4813300"/>
          <p14:tracePt t="35333" x="4451350" y="4819650"/>
          <p14:tracePt t="35350" x="4438650" y="4826000"/>
          <p14:tracePt t="35367" x="4432300" y="4832350"/>
          <p14:tracePt t="35384" x="4432300" y="4838700"/>
          <p14:tracePt t="35400" x="4425950" y="4845050"/>
          <p14:tracePt t="35467" x="4419600" y="4845050"/>
          <p14:tracePt t="35484" x="4419600" y="4838700"/>
          <p14:tracePt t="35500" x="4413250" y="4826000"/>
          <p14:tracePt t="35517" x="4413250" y="4813300"/>
          <p14:tracePt t="35534" x="4413250" y="4806950"/>
          <p14:tracePt t="35695" x="4413250" y="4794250"/>
          <p14:tracePt t="35716" x="4413250" y="4787900"/>
          <p14:tracePt t="35816" x="4406900" y="4787900"/>
          <p14:tracePt t="35950" x="4419600" y="4762500"/>
          <p14:tracePt t="35966" x="4432300" y="4737100"/>
          <p14:tracePt t="35983" x="4457700" y="4724400"/>
          <p14:tracePt t="36016" x="4464050" y="4724400"/>
          <p14:tracePt t="36033" x="4476750" y="4737100"/>
          <p14:tracePt t="36050" x="4483100" y="4743450"/>
          <p14:tracePt t="36066" x="4483100" y="4749800"/>
          <p14:tracePt t="36099" x="4489450" y="4749800"/>
          <p14:tracePt t="36218" x="4489450" y="4762500"/>
          <p14:tracePt t="36233" x="4495800" y="4775200"/>
          <p14:tracePt t="36250" x="4495800" y="4787900"/>
          <p14:tracePt t="36266" x="4495800" y="4794250"/>
          <p14:tracePt t="36300" x="4483100" y="4806950"/>
          <p14:tracePt t="36316" x="4457700" y="4826000"/>
          <p14:tracePt t="36333" x="4432300" y="4845050"/>
          <p14:tracePt t="36350" x="4419600" y="4845050"/>
          <p14:tracePt t="36366" x="4413250" y="4851400"/>
          <p14:tracePt t="36433" x="4400550" y="4870450"/>
          <p14:tracePt t="36449" x="4368800" y="4895850"/>
          <p14:tracePt t="36466" x="4349750" y="4921250"/>
          <p14:tracePt t="36466" x="4337050" y="4927600"/>
          <p14:tracePt t="36482" x="4330700" y="4927600"/>
          <p14:tracePt t="36516" x="4330700" y="4914900"/>
          <p14:tracePt t="36532" x="4330700" y="4889500"/>
          <p14:tracePt t="36550" x="4343400" y="4845050"/>
          <p14:tracePt t="36566" x="4356100" y="4813300"/>
          <p14:tracePt t="36583" x="4381500" y="4775200"/>
          <p14:tracePt t="36599" x="4413250" y="4743450"/>
          <p14:tracePt t="36616" x="4451350" y="4699000"/>
          <p14:tracePt t="36632" x="4476750" y="4679950"/>
          <p14:tracePt t="36649" x="4495800" y="4679950"/>
          <p14:tracePt t="36666" x="4521200" y="4679950"/>
          <p14:tracePt t="36683" x="4546600" y="4686300"/>
          <p14:tracePt t="36699" x="4572000" y="4692650"/>
          <p14:tracePt t="36716" x="4591050" y="4705350"/>
          <p14:tracePt t="36732" x="4610100" y="4711700"/>
          <p14:tracePt t="36749" x="4616450" y="4718050"/>
          <p14:tracePt t="36766" x="4616450" y="4724400"/>
          <p14:tracePt t="36782" x="4629150" y="4730750"/>
          <p14:tracePt t="36799" x="4641850" y="4749800"/>
          <p14:tracePt t="36815" x="4654550" y="4775200"/>
          <p14:tracePt t="36832" x="4667250" y="4800600"/>
          <p14:tracePt t="36849" x="4686300" y="4826000"/>
          <p14:tracePt t="36866" x="4699000" y="4845050"/>
          <p14:tracePt t="36882" x="4705350" y="4845050"/>
          <p14:tracePt t="36899" x="4724400" y="4845050"/>
          <p14:tracePt t="36915" x="4743450" y="4845050"/>
          <p14:tracePt t="36932" x="4768850" y="4832350"/>
          <p14:tracePt t="36949" x="4806950" y="4806950"/>
          <p14:tracePt t="36965" x="4838700" y="4775200"/>
          <p14:tracePt t="36982" x="4883150" y="4749800"/>
          <p14:tracePt t="36999" x="4933950" y="4743450"/>
          <p14:tracePt t="37015" x="4959350" y="4743450"/>
          <p14:tracePt t="37032" x="4991100" y="4756150"/>
          <p14:tracePt t="37049" x="5035550" y="4775200"/>
          <p14:tracePt t="37065" x="5086350" y="4806950"/>
          <p14:tracePt t="37082" x="5149850" y="4819650"/>
          <p14:tracePt t="37099" x="5238750" y="4845050"/>
          <p14:tracePt t="37115" x="5302250" y="4845050"/>
          <p14:tracePt t="37132" x="5384800" y="4845050"/>
          <p14:tracePt t="37149" x="5480050" y="4813300"/>
          <p14:tracePt t="37166" x="5537200" y="4794250"/>
          <p14:tracePt t="37182" x="5594350" y="4768850"/>
          <p14:tracePt t="37199" x="5619750" y="4756150"/>
          <p14:tracePt t="37215" x="5657850" y="4749800"/>
          <p14:tracePt t="37235" x="5702300" y="4768850"/>
          <p14:tracePt t="37248" x="5791200" y="4819650"/>
          <p14:tracePt t="37265" x="5880100" y="4895850"/>
          <p14:tracePt t="37282" x="5949950" y="4972050"/>
          <p14:tracePt t="37298" x="6000750" y="5041900"/>
          <p14:tracePt t="37315" x="6038850" y="5092700"/>
          <p14:tracePt t="37332" x="6070600" y="5143500"/>
          <p14:tracePt t="37348" x="6083300" y="5162550"/>
          <p14:tracePt t="37365" x="6089650" y="5162550"/>
          <p14:tracePt t="37413" x="6083300" y="5162550"/>
          <p14:tracePt t="37431" x="6064250" y="5162550"/>
          <p14:tracePt t="37448" x="6045200" y="5162550"/>
          <p14:tracePt t="37466" x="6038850" y="5162550"/>
          <p14:tracePt t="37481" x="6000750" y="5175250"/>
          <p14:tracePt t="37498" x="5975350" y="5187950"/>
          <p14:tracePt t="37515" x="5937250" y="5194300"/>
          <p14:tracePt t="37532" x="5918200" y="5200650"/>
          <p14:tracePt t="37548" x="5905500" y="5200650"/>
          <p14:tracePt t="37566" x="5867400" y="5194300"/>
          <p14:tracePt t="37582" x="5842000" y="5175250"/>
          <p14:tracePt t="37598" x="5816600" y="5149850"/>
          <p14:tracePt t="37615" x="5772150" y="5130800"/>
          <p14:tracePt t="37632" x="5734050" y="5105400"/>
          <p14:tracePt t="37648" x="5695950" y="5073650"/>
          <p14:tracePt t="37665" x="5651500" y="5048250"/>
          <p14:tracePt t="37682" x="5588000" y="5003800"/>
          <p14:tracePt t="37698" x="5549900" y="4965700"/>
          <p14:tracePt t="37715" x="5524500" y="4940300"/>
          <p14:tracePt t="37731" x="5505450" y="4921250"/>
          <p14:tracePt t="37803" x="5499100" y="4921250"/>
          <p14:tracePt t="37831" x="5492750" y="4908550"/>
          <p14:tracePt t="37848" x="5492750" y="4870450"/>
          <p14:tracePt t="37864" x="5499100" y="4845050"/>
          <p14:tracePt t="37881" x="5524500" y="4819650"/>
          <p14:tracePt t="37898" x="5543550" y="4794250"/>
          <p14:tracePt t="37914" x="5575300" y="4768850"/>
          <p14:tracePt t="37931" x="5600700" y="4737100"/>
          <p14:tracePt t="37948" x="5626100" y="4711700"/>
          <p14:tracePt t="37964" x="5664200" y="4686300"/>
          <p14:tracePt t="37981" x="5670550" y="4673600"/>
          <p14:tracePt t="37998" x="5676900" y="4673600"/>
          <p14:tracePt t="38048" x="5683250" y="4673600"/>
          <p14:tracePt t="38064" x="5689600" y="4667250"/>
          <p14:tracePt t="38081" x="5702300" y="4660900"/>
          <p14:tracePt t="38098" x="5708650" y="4660900"/>
          <p14:tracePt t="38114" x="5715000" y="4660900"/>
          <p14:tracePt t="38164" x="5721350" y="4660900"/>
          <p14:tracePt t="38198" x="5746750" y="4679950"/>
          <p14:tracePt t="38214" x="5778500" y="4718050"/>
          <p14:tracePt t="38231" x="5803900" y="4756150"/>
          <p14:tracePt t="38247" x="5835650" y="4813300"/>
          <p14:tracePt t="38264" x="5867400" y="4845050"/>
          <p14:tracePt t="38281" x="5886450" y="4870450"/>
          <p14:tracePt t="38297" x="5899150" y="4889500"/>
          <p14:tracePt t="38314" x="5905500" y="4902200"/>
          <p14:tracePt t="38331" x="5905500" y="4921250"/>
          <p14:tracePt t="38347" x="5905500" y="4959350"/>
          <p14:tracePt t="38364" x="5880100" y="4984750"/>
          <p14:tracePt t="38381" x="5854700" y="5010150"/>
          <p14:tracePt t="38397" x="5829300" y="5035550"/>
          <p14:tracePt t="38414" x="5803900" y="5067300"/>
          <p14:tracePt t="38431" x="5772150" y="5092700"/>
          <p14:tracePt t="38447" x="5734050" y="5105400"/>
          <p14:tracePt t="38464" x="5721350" y="5105400"/>
          <p14:tracePt t="38481" x="5695950" y="5099050"/>
          <p14:tracePt t="38497" x="5676900" y="5080000"/>
          <p14:tracePt t="38514" x="5664200" y="5067300"/>
          <p14:tracePt t="38531" x="5651500" y="5060950"/>
          <p14:tracePt t="38738" x="5651500" y="5054600"/>
          <p14:tracePt t="38754" x="5651500" y="5041900"/>
          <p14:tracePt t="38763" x="5651500" y="5035550"/>
          <p14:tracePt t="38780" x="5657850" y="5016500"/>
          <p14:tracePt t="38797" x="5657850" y="5010150"/>
          <p14:tracePt t="38884" x="5657850" y="5003800"/>
          <p14:tracePt t="38897" x="5664200" y="5003800"/>
          <p14:tracePt t="38913" x="5664200" y="4991100"/>
          <p14:tracePt t="38930" x="5670550" y="4978400"/>
          <p14:tracePt t="39024" x="5676900" y="4978400"/>
          <p14:tracePt t="39113" x="5676900" y="4984750"/>
          <p14:tracePt t="39212" x="5683250" y="4984750"/>
          <p14:tracePt t="39247" x="5689600" y="4991100"/>
          <p14:tracePt t="39263" x="5702300" y="4997450"/>
          <p14:tracePt t="39396" x="5715000" y="5010150"/>
          <p14:tracePt t="39413" x="5721350" y="5022850"/>
          <p14:tracePt t="39430" x="5734050" y="5048250"/>
          <p14:tracePt t="39446" x="5753100" y="5073650"/>
          <p14:tracePt t="39463" x="5765800" y="5099050"/>
          <p14:tracePt t="39480" x="5797550" y="5130800"/>
          <p14:tracePt t="39496" x="5803900" y="5149850"/>
          <p14:tracePt t="39513" x="5810250" y="5162550"/>
          <p14:tracePt t="39763" x="5810250" y="5149850"/>
          <p14:tracePt t="39780" x="5810250" y="5143500"/>
          <p14:tracePt t="39846" x="5810250" y="5156200"/>
          <p14:tracePt t="39863" x="5810250" y="5168900"/>
          <p14:tracePt t="39880" x="5803900" y="5175250"/>
          <p14:tracePt t="39896" x="5803900" y="5181600"/>
          <p14:tracePt t="39913" x="5803900" y="5194300"/>
          <p14:tracePt t="39930" x="5791200" y="5194300"/>
          <p14:tracePt t="39946" x="5772150" y="5194300"/>
          <p14:tracePt t="39962" x="5759450" y="5187950"/>
          <p14:tracePt t="39980" x="5753100" y="5187950"/>
          <p14:tracePt t="40049" x="5753100" y="5194300"/>
          <p14:tracePt t="40062" x="5753100" y="5207000"/>
          <p14:tracePt t="40080" x="5746750" y="5232400"/>
          <p14:tracePt t="40096" x="5746750" y="5251450"/>
          <p14:tracePt t="40113" x="5746750" y="5276850"/>
          <p14:tracePt t="40129" x="5734050" y="5302250"/>
          <p14:tracePt t="40146" x="5702300" y="5334000"/>
          <p14:tracePt t="40148" x="5683250" y="5346700"/>
          <p14:tracePt t="40163" x="5651500" y="5353050"/>
          <p14:tracePt t="40179" x="5530850" y="5372100"/>
          <p14:tracePt t="40196" x="5429250" y="5372100"/>
          <p14:tracePt t="40212" x="5321300" y="5378450"/>
          <p14:tracePt t="40229" x="5219700" y="5378450"/>
          <p14:tracePt t="40246" x="5149850" y="5397500"/>
          <p14:tracePt t="40263" x="5080000" y="5403850"/>
          <p14:tracePt t="40279" x="5003800" y="5422900"/>
          <p14:tracePt t="40296" x="4946650" y="5448300"/>
          <p14:tracePt t="40313" x="4895850" y="5454650"/>
          <p14:tracePt t="40329" x="4851400" y="5467350"/>
          <p14:tracePt t="40346" x="4806950" y="5467350"/>
          <p14:tracePt t="40363" x="4737100" y="5467350"/>
          <p14:tracePt t="40379" x="4699000" y="5467350"/>
          <p14:tracePt t="40395" x="4591050" y="5448300"/>
          <p14:tracePt t="40412" x="4533900" y="5435600"/>
          <p14:tracePt t="40429" x="4489450" y="5429250"/>
          <p14:tracePt t="40445" x="4464050" y="5416550"/>
          <p14:tracePt t="40462" x="4438650" y="5416550"/>
          <p14:tracePt t="40479" x="4432300" y="5416550"/>
          <p14:tracePt t="40622" x="4432300" y="5410200"/>
          <p14:tracePt t="40646" x="4425950" y="5397500"/>
          <p14:tracePt t="40662" x="4425950" y="5378450"/>
          <p14:tracePt t="40679" x="4425950" y="5353050"/>
          <p14:tracePt t="40696" x="4425950" y="5327650"/>
          <p14:tracePt t="40712" x="4445000" y="5295900"/>
          <p14:tracePt t="40729" x="4451350" y="5251450"/>
          <p14:tracePt t="40746" x="4451350" y="5200650"/>
          <p14:tracePt t="40762" x="4451350" y="5149850"/>
          <p14:tracePt t="40779" x="4445000" y="5124450"/>
          <p14:tracePt t="40795" x="4438650" y="5092700"/>
          <p14:tracePt t="40812" x="4438650" y="5048250"/>
          <p14:tracePt t="40828" x="4445000" y="5022850"/>
          <p14:tracePt t="40846" x="4470400" y="4997450"/>
          <p14:tracePt t="40862" x="4521200" y="4953000"/>
          <p14:tracePt t="40879" x="4552950" y="4927600"/>
          <p14:tracePt t="40895" x="4584700" y="4902200"/>
          <p14:tracePt t="40912" x="4610100" y="4870450"/>
          <p14:tracePt t="40929" x="4635500" y="4838700"/>
          <p14:tracePt t="40945" x="4667250" y="4813300"/>
          <p14:tracePt t="40962" x="4686300" y="4775200"/>
          <p14:tracePt t="40978" x="4692650" y="4749800"/>
          <p14:tracePt t="40995" x="4699000" y="4724400"/>
          <p14:tracePt t="41012" x="4705350" y="4699000"/>
          <p14:tracePt t="41029" x="4711700" y="4673600"/>
          <p14:tracePt t="41045" x="4718050" y="4648200"/>
          <p14:tracePt t="41061" x="4718050" y="4629150"/>
          <p14:tracePt t="41078" x="4743450" y="4584700"/>
          <p14:tracePt t="41095" x="4768850" y="4540250"/>
          <p14:tracePt t="41112" x="4787900" y="4514850"/>
          <p14:tracePt t="41129" x="4800600" y="4489450"/>
          <p14:tracePt t="41145" x="4813300" y="4464050"/>
          <p14:tracePt t="41161" x="4832350" y="4432300"/>
          <p14:tracePt t="41178" x="4845050" y="4425950"/>
          <p14:tracePt t="41195" x="4857750" y="4406900"/>
          <p14:tracePt t="41212" x="4870450" y="4400550"/>
          <p14:tracePt t="41228" x="4889500" y="4381500"/>
          <p14:tracePt t="41245" x="4914900" y="4375150"/>
          <p14:tracePt t="41262" x="4972050" y="4356100"/>
          <p14:tracePt t="41278" x="5092700" y="4324350"/>
          <p14:tracePt t="41295" x="5327650" y="4267200"/>
          <p14:tracePt t="41312" x="5499100" y="4241800"/>
          <p14:tracePt t="41328" x="5670550" y="4197350"/>
          <p14:tracePt t="41345" x="5803900" y="4171950"/>
          <p14:tracePt t="41361" x="5899150" y="4152900"/>
          <p14:tracePt t="41378" x="5956300" y="4140200"/>
          <p14:tracePt t="41395" x="5975350" y="4127500"/>
          <p14:tracePt t="41412" x="5988050" y="4121150"/>
          <p14:tracePt t="41428" x="5994400" y="4114800"/>
          <p14:tracePt t="41445" x="6013450" y="4089400"/>
          <p14:tracePt t="41462" x="6019800" y="4083050"/>
          <p14:tracePt t="41478" x="6032500" y="4070350"/>
          <p14:tracePt t="41495" x="6045200" y="4057650"/>
          <p14:tracePt t="41511" x="6057900" y="4038600"/>
          <p14:tracePt t="41528" x="6064250" y="4013200"/>
          <p14:tracePt t="41545" x="6096000" y="3968750"/>
          <p14:tracePt t="41561" x="6102350" y="3956050"/>
          <p14:tracePt t="41578" x="6146800" y="3905250"/>
          <p14:tracePt t="41595" x="6172200" y="3860800"/>
          <p14:tracePt t="41611" x="6203950" y="3822700"/>
          <p14:tracePt t="41628" x="6229350" y="3784600"/>
          <p14:tracePt t="41645" x="6267450" y="3740150"/>
          <p14:tracePt t="41661" x="6292850" y="3708400"/>
          <p14:tracePt t="41678" x="6318250" y="3683000"/>
          <p14:tracePt t="41695" x="6343650" y="3651250"/>
          <p14:tracePt t="41711" x="6375400" y="3619500"/>
          <p14:tracePt t="41728" x="6400800" y="3594100"/>
          <p14:tracePt t="41744" x="6413500" y="3568700"/>
          <p14:tracePt t="41761" x="6426200" y="3549650"/>
          <p14:tracePt t="41777" x="6445250" y="3517900"/>
          <p14:tracePt t="41794" x="6464300" y="3492500"/>
          <p14:tracePt t="41811" x="6483350" y="3467100"/>
          <p14:tracePt t="41828" x="6508750" y="3441700"/>
          <p14:tracePt t="41844" x="6540500" y="3409950"/>
          <p14:tracePt t="41861" x="6565900" y="3384550"/>
          <p14:tracePt t="41877" x="6591300" y="3359150"/>
          <p14:tracePt t="41877" x="6597650" y="3346450"/>
          <p14:tracePt t="41894" x="6616700" y="3321050"/>
          <p14:tracePt t="41911" x="6648450" y="3295650"/>
          <p14:tracePt t="41928" x="6654800" y="3289300"/>
          <p14:tracePt t="41944" x="6667500" y="3276600"/>
          <p14:tracePt t="41978" x="6673850" y="3276600"/>
          <p14:tracePt t="41994" x="6680200" y="3276600"/>
          <p14:tracePt t="42011" x="6686550" y="3276600"/>
          <p14:tracePt t="42027" x="6692900" y="3276600"/>
          <p14:tracePt t="42094" x="6699250" y="3276600"/>
          <p14:tracePt t="42127" x="6705600" y="3270250"/>
          <p14:tracePt t="42144" x="6718300" y="3263900"/>
          <p14:tracePt t="42161" x="6718300" y="3257550"/>
          <p14:tracePt t="42177" x="6731000" y="3257550"/>
          <p14:tracePt t="42194" x="6737350" y="3251200"/>
          <p14:tracePt t="42211" x="6743700" y="3251200"/>
          <p14:tracePt t="42261" x="6750050" y="3251200"/>
          <p14:tracePt t="42310" x="6756400" y="3251200"/>
          <p14:tracePt t="42447" x="6762750" y="3251200"/>
          <p14:tracePt t="42526" x="6762750" y="3257550"/>
          <p14:tracePt t="42544" x="6769100" y="3270250"/>
          <p14:tracePt t="42560" x="6769100" y="3282950"/>
          <p14:tracePt t="42577" x="6775450" y="3289300"/>
          <p14:tracePt t="42594" x="6775450" y="3308350"/>
          <p14:tracePt t="42610" x="6775450" y="3333750"/>
          <p14:tracePt t="42628" x="6775450" y="3371850"/>
          <p14:tracePt t="42644" x="6781800" y="3384550"/>
          <p14:tracePt t="42645" x="6781800" y="3397250"/>
          <p14:tracePt t="42660" x="6788150" y="3422650"/>
          <p14:tracePt t="42677" x="6794500" y="3435350"/>
          <p14:tracePt t="42694" x="6794500" y="3454400"/>
          <p14:tracePt t="42710" x="6800850" y="3454400"/>
          <p14:tracePt t="42727" x="6800850" y="3460750"/>
          <p14:tracePt t="42794" x="6800850" y="3467100"/>
          <p14:tracePt t="42810" x="6807200" y="3473450"/>
          <p14:tracePt t="42827" x="6807200" y="3479800"/>
          <p14:tracePt t="42896" x="6813550" y="3479800"/>
          <p14:tracePt t="42910" x="6819900" y="3479800"/>
          <p14:tracePt t="42926" x="6826250" y="3473450"/>
          <p14:tracePt t="42944" x="6845300" y="3467100"/>
          <p14:tracePt t="42960" x="6851650" y="3460750"/>
          <p14:tracePt t="42976" x="6851650" y="3454400"/>
          <p14:tracePt t="43100" x="6851650" y="3460750"/>
          <p14:tracePt t="43110" x="6851650" y="3467100"/>
          <p14:tracePt t="43227" x="6858000" y="3467100"/>
          <p14:tracePt t="43250" x="6858000" y="3460750"/>
          <p14:tracePt t="43277" x="6864350" y="3454400"/>
          <p14:tracePt t="43293" x="6870700" y="3448050"/>
          <p14:tracePt t="43309" x="6877050" y="3441700"/>
          <p14:tracePt t="43326" x="6883400" y="3435350"/>
          <p14:tracePt t="43343" x="6889750" y="3429000"/>
          <p14:tracePt t="43609" x="6889750" y="3422650"/>
          <p14:tracePt t="43714" x="6889750" y="3416300"/>
          <p14:tracePt t="43726" x="6896100" y="3409950"/>
          <p14:tracePt t="43743" x="6902450" y="3409950"/>
          <p14:tracePt t="44058" x="6908800" y="3403600"/>
          <p14:tracePt t="44075" x="6915150" y="3397250"/>
          <p14:tracePt t="44092" x="6921500" y="3384550"/>
          <p14:tracePt t="44109" x="6927850" y="3378200"/>
          <p14:tracePt t="44432" x="6934200" y="3378200"/>
          <p14:tracePt t="44444" x="6940550" y="3378200"/>
          <p14:tracePt t="44512" x="6940550" y="3384550"/>
          <p14:tracePt t="44526" x="6946900" y="3390900"/>
          <p14:tracePt t="44542" x="6953250" y="3397250"/>
          <p14:tracePt t="44558" x="6959600" y="3397250"/>
          <p14:tracePt t="44591" x="6959600" y="3403600"/>
          <p14:tracePt t="44608" x="6965950" y="3416300"/>
          <p14:tracePt t="44625" x="6965950" y="3422650"/>
          <p14:tracePt t="44642" x="6978650" y="3454400"/>
          <p14:tracePt t="44659" x="6985000" y="3467100"/>
          <p14:tracePt t="44675" x="6991350" y="3486150"/>
          <p14:tracePt t="44691" x="7004050" y="3511550"/>
          <p14:tracePt t="44708" x="7010400" y="3543300"/>
          <p14:tracePt t="44725" x="7010400" y="3575050"/>
          <p14:tracePt t="44742" x="7010400" y="3600450"/>
          <p14:tracePt t="44742" x="7016750" y="3606800"/>
          <p14:tracePt t="44758" x="7016750" y="3625850"/>
          <p14:tracePt t="44916" x="7023100" y="3638550"/>
          <p14:tracePt t="45124" x="7023100" y="3644900"/>
          <p14:tracePt t="45141" x="7016750" y="3644900"/>
          <p14:tracePt t="45158" x="7004050" y="3644900"/>
          <p14:tracePt t="45175" x="6978650" y="3632200"/>
          <p14:tracePt t="45191" x="6953250" y="3600450"/>
          <p14:tracePt t="45208" x="6858000" y="3556000"/>
          <p14:tracePt t="45224" x="6794500" y="3524250"/>
          <p14:tracePt t="45241" x="6724650" y="3492500"/>
          <p14:tracePt t="45258" x="6635750" y="3454400"/>
          <p14:tracePt t="45275" x="6553200" y="3429000"/>
          <p14:tracePt t="45291" x="6451600" y="3397250"/>
          <p14:tracePt t="45308" x="6305550" y="3359150"/>
          <p14:tracePt t="45324" x="6045200" y="3295650"/>
          <p14:tracePt t="45341" x="5892800" y="3257550"/>
          <p14:tracePt t="45358" x="5759450" y="3238500"/>
          <p14:tracePt t="45374" x="5638800" y="3232150"/>
          <p14:tracePt t="45391" x="5549900" y="3232150"/>
          <p14:tracePt t="45408" x="5505450" y="3238500"/>
          <p14:tracePt t="45424" x="5467350" y="3257550"/>
          <p14:tracePt t="45441" x="5403850" y="3302000"/>
          <p14:tracePt t="45458" x="5359400" y="3340100"/>
          <p14:tracePt t="45474" x="5327650" y="3365500"/>
          <p14:tracePt t="45491" x="5295900" y="3390900"/>
          <p14:tracePt t="45508" x="5257800" y="3448050"/>
          <p14:tracePt t="45524" x="5219700" y="3511550"/>
          <p14:tracePt t="45541" x="5175250" y="3575050"/>
          <p14:tracePt t="45558" x="5168900" y="3625850"/>
          <p14:tracePt t="45574" x="5168900" y="3651250"/>
          <p14:tracePt t="45591" x="5175250" y="3676650"/>
          <p14:tracePt t="45607" x="5200650" y="3702050"/>
          <p14:tracePt t="45624" x="5295900" y="3746500"/>
          <p14:tracePt t="45641" x="5454650" y="3797300"/>
          <p14:tracePt t="45643" x="5568950" y="3816350"/>
          <p14:tracePt t="45657" x="5822950" y="3860800"/>
          <p14:tracePt t="45674" x="5988050" y="3879850"/>
          <p14:tracePt t="45691" x="6076950" y="3854450"/>
          <p14:tracePt t="45707" x="6108700" y="3803650"/>
          <p14:tracePt t="45724" x="6121400" y="3721100"/>
          <p14:tracePt t="45741" x="6121400" y="3625850"/>
          <p14:tracePt t="45757" x="6076950" y="3498850"/>
          <p14:tracePt t="45774" x="5994400" y="3416300"/>
          <p14:tracePt t="45791" x="5880100" y="3346450"/>
          <p14:tracePt t="45807" x="5759450" y="3314700"/>
          <p14:tracePt t="45824" x="5619750" y="3295650"/>
          <p14:tracePt t="45840" x="5473700" y="3308350"/>
          <p14:tracePt t="45857" x="5327650" y="3384550"/>
          <p14:tracePt t="45874" x="5099050" y="3613150"/>
          <p14:tracePt t="45890" x="4984750" y="3765550"/>
          <p14:tracePt t="45907" x="4927600" y="3879850"/>
          <p14:tracePt t="45924" x="4921250" y="3975100"/>
          <p14:tracePt t="45940" x="4946650" y="4032250"/>
          <p14:tracePt t="45957" x="5054600" y="4070350"/>
          <p14:tracePt t="45957" x="5130800" y="4089400"/>
          <p14:tracePt t="45973" x="5302250" y="4102100"/>
          <p14:tracePt t="45990" x="5467350" y="4070350"/>
          <p14:tracePt t="46007" x="5581650" y="3994150"/>
          <p14:tracePt t="46024" x="5657850" y="3886200"/>
          <p14:tracePt t="46040" x="5702300" y="3803650"/>
          <p14:tracePt t="46057" x="5746750" y="3727450"/>
          <p14:tracePt t="46073" x="5753100" y="3708400"/>
          <p14:tracePt t="46090" x="5759450" y="3689350"/>
          <p14:tracePt t="46107" x="5759450" y="3683000"/>
          <p14:tracePt t="46140" x="5765800" y="3657600"/>
          <p14:tracePt t="46157" x="5765800" y="3651250"/>
          <p14:tracePt t="46173" x="5772150" y="3632200"/>
          <p14:tracePt t="46190" x="5772150" y="3594100"/>
          <p14:tracePt t="46207" x="5734050" y="3549650"/>
          <p14:tracePt t="46224" x="5619750" y="3473450"/>
          <p14:tracePt t="46240" x="5403850" y="3340100"/>
          <p14:tracePt t="46256" x="4940300" y="3149600"/>
          <p14:tracePt t="46274" x="4057650" y="2876550"/>
          <p14:tracePt t="46290" x="3378200" y="2774950"/>
          <p14:tracePt t="46307" x="2787650" y="2711450"/>
          <p14:tracePt t="46324" x="2273300" y="2641600"/>
          <p14:tracePt t="46340" x="1885950" y="2603500"/>
          <p14:tracePt t="46357" x="1593850" y="2590800"/>
          <p14:tracePt t="46373" x="1365250" y="2603500"/>
          <p14:tracePt t="46390" x="1168400" y="2647950"/>
          <p14:tracePt t="46406" x="1092200" y="2686050"/>
          <p14:tracePt t="46423" x="990600" y="2736850"/>
          <p14:tracePt t="46440" x="914400" y="2787650"/>
          <p14:tracePt t="46457" x="825500" y="2844800"/>
          <p14:tracePt t="46473" x="749300" y="2882900"/>
          <p14:tracePt t="46490" x="698500" y="2914650"/>
          <p14:tracePt t="46506" x="647700" y="2971800"/>
          <p14:tracePt t="46523" x="635000" y="3016250"/>
          <p14:tracePt t="46540" x="628650" y="3041650"/>
          <p14:tracePt t="46556" x="628650" y="3073400"/>
          <p14:tracePt t="46573" x="622300" y="3111500"/>
          <p14:tracePt t="46589" x="622300" y="3162300"/>
          <p14:tracePt t="46606" x="622300" y="3225800"/>
          <p14:tracePt t="46623" x="673100" y="3333750"/>
          <p14:tracePt t="46640" x="762000" y="3409950"/>
          <p14:tracePt t="46656" x="844550" y="3479800"/>
          <p14:tracePt t="46673" x="933450" y="3556000"/>
          <p14:tracePt t="46676" x="977900" y="3581400"/>
          <p14:tracePt t="46690" x="1022350" y="3600450"/>
          <p14:tracePt t="46706" x="1111250" y="3632200"/>
          <p14:tracePt t="46723" x="1250950" y="3683000"/>
          <p14:tracePt t="46740" x="1333500" y="3695700"/>
          <p14:tracePt t="46756" x="1397000" y="3702050"/>
          <p14:tracePt t="46773" x="1447800" y="3702050"/>
          <p14:tracePt t="46789" x="1498600" y="3695700"/>
          <p14:tracePt t="46806" x="1536700" y="3683000"/>
          <p14:tracePt t="46823" x="1562100" y="3657600"/>
          <p14:tracePt t="46840" x="1612900" y="3587750"/>
          <p14:tracePt t="46856" x="1657350" y="3511550"/>
          <p14:tracePt t="46873" x="1689100" y="3403600"/>
          <p14:tracePt t="46889" x="1701800" y="3295650"/>
          <p14:tracePt t="46906" x="1701800" y="3206750"/>
          <p14:tracePt t="46923" x="1663700" y="3143250"/>
          <p14:tracePt t="46939" x="1638300" y="3111500"/>
          <p14:tracePt t="46956" x="1625600" y="3105150"/>
          <p14:tracePt t="47002" x="1619250" y="3105150"/>
          <p14:tracePt t="47023" x="1606550" y="3111500"/>
          <p14:tracePt t="47040" x="1581150" y="3143250"/>
          <p14:tracePt t="47056" x="1555750" y="3181350"/>
          <p14:tracePt t="47072" x="1524000" y="3232150"/>
          <p14:tracePt t="47089" x="1479550" y="3365500"/>
          <p14:tracePt t="47106" x="1473200" y="3441700"/>
          <p14:tracePt t="47123" x="1473200" y="3524250"/>
          <p14:tracePt t="47140" x="1485900" y="3594100"/>
          <p14:tracePt t="47156" x="1504950" y="3619500"/>
          <p14:tracePt t="47174" x="1524000" y="3644900"/>
          <p14:tracePt t="47175" x="1530350" y="3657600"/>
          <p14:tracePt t="47189" x="1549400" y="3663950"/>
          <p14:tracePt t="47206" x="1581150" y="3663950"/>
          <p14:tracePt t="47223" x="1619250" y="3657600"/>
          <p14:tracePt t="47239" x="1657350" y="3625850"/>
          <p14:tracePt t="47256" x="1682750" y="3600450"/>
          <p14:tracePt t="47273" x="1708150" y="3575050"/>
          <p14:tracePt t="47289" x="1714500" y="3549650"/>
          <p14:tracePt t="47306" x="1714500" y="3511550"/>
          <p14:tracePt t="47322" x="1695450" y="3486150"/>
          <p14:tracePt t="47339" x="1676400" y="3479800"/>
          <p14:tracePt t="47356" x="1644650" y="3486150"/>
          <p14:tracePt t="47373" x="1568450" y="3536950"/>
          <p14:tracePt t="47389" x="1466850" y="3644900"/>
          <p14:tracePt t="47405" x="1390650" y="3721100"/>
          <p14:tracePt t="47422" x="1384300" y="3740150"/>
          <p14:tracePt t="47439" x="1384300" y="3746500"/>
          <p14:tracePt t="47455" x="1403350" y="3752850"/>
          <p14:tracePt t="47473" x="1435100" y="3759200"/>
          <p14:tracePt t="47489" x="1466850" y="3759200"/>
          <p14:tracePt t="47506" x="1517650" y="3759200"/>
          <p14:tracePt t="47522" x="1631950" y="3740150"/>
          <p14:tracePt t="47539" x="1739900" y="3702050"/>
          <p14:tracePt t="47556" x="1860550" y="3676650"/>
          <p14:tracePt t="47573" x="2000250" y="3670300"/>
          <p14:tracePt t="47589" x="2146300" y="3657600"/>
          <p14:tracePt t="47606" x="2273300" y="3663950"/>
          <p14:tracePt t="47622" x="2425700" y="3683000"/>
          <p14:tracePt t="47639" x="2698750" y="3702050"/>
          <p14:tracePt t="47656" x="2851150" y="3702050"/>
          <p14:tracePt t="47672" x="3003550" y="3702050"/>
          <p14:tracePt t="47689" x="3155950" y="3702050"/>
          <p14:tracePt t="47692" x="3219450" y="3695700"/>
          <p14:tracePt t="47706" x="3282950" y="3695700"/>
          <p14:tracePt t="47722" x="3403600" y="3695700"/>
          <p14:tracePt t="47739" x="3549650" y="3683000"/>
          <p14:tracePt t="47756" x="3632200" y="3663950"/>
          <p14:tracePt t="47772" x="3708400" y="3632200"/>
          <p14:tracePt t="47789" x="3740150" y="3613150"/>
          <p14:tracePt t="47806" x="3765550" y="3587750"/>
          <p14:tracePt t="47822" x="3784600" y="3581400"/>
          <p14:tracePt t="47838" x="3797300" y="3575050"/>
          <p14:tracePt t="47839" x="3810000" y="3575050"/>
          <p14:tracePt t="47856" x="3816350" y="3568700"/>
          <p14:tracePt t="47872" x="3841750" y="3556000"/>
          <p14:tracePt t="47888" x="3860800" y="3549650"/>
          <p14:tracePt t="47905" x="3879850" y="3543300"/>
          <p14:tracePt t="47922" x="3905250" y="3530600"/>
          <p14:tracePt t="47939" x="3924300" y="3524250"/>
          <p14:tracePt t="47956" x="3937000" y="3524250"/>
          <p14:tracePt t="47972" x="3975100" y="3511550"/>
          <p14:tracePt t="47988" x="4000500" y="3505200"/>
          <p14:tracePt t="48005" x="4025900" y="3492500"/>
          <p14:tracePt t="48022" x="4064000" y="3486150"/>
          <p14:tracePt t="48040" x="4108450" y="3473450"/>
          <p14:tracePt t="48055" x="4127500" y="3467100"/>
          <p14:tracePt t="48071" x="4178300" y="3467100"/>
          <p14:tracePt t="48088" x="4254500" y="3454400"/>
          <p14:tracePt t="48105" x="4311650" y="3460750"/>
          <p14:tracePt t="48122" x="4406900" y="3492500"/>
          <p14:tracePt t="48138" x="4527550" y="3530600"/>
          <p14:tracePt t="48155" x="4673600" y="3568700"/>
          <p14:tracePt t="48156" x="4756150" y="3587750"/>
          <p14:tracePt t="48171" x="4832350" y="3606800"/>
          <p14:tracePt t="48188" x="5086350" y="3676650"/>
          <p14:tracePt t="48205" x="5232400" y="3740150"/>
          <p14:tracePt t="48222" x="5365750" y="3778250"/>
          <p14:tracePt t="48239" x="5524500" y="3816350"/>
          <p14:tracePt t="48255" x="5670550" y="3854450"/>
          <p14:tracePt t="48256" x="5721350" y="3873500"/>
          <p14:tracePt t="48271" x="5778500" y="3892550"/>
          <p14:tracePt t="48288" x="5905500" y="3924300"/>
          <p14:tracePt t="48305" x="5937250" y="3924300"/>
          <p14:tracePt t="48321" x="5962650" y="3924300"/>
          <p14:tracePt t="48338" x="5988050" y="3905250"/>
          <p14:tracePt t="48355" x="6026150" y="3879850"/>
          <p14:tracePt t="48371" x="6051550" y="3854450"/>
          <p14:tracePt t="48388" x="6089650" y="3810000"/>
          <p14:tracePt t="48405" x="6121400" y="3778250"/>
          <p14:tracePt t="48422" x="6140450" y="3752850"/>
          <p14:tracePt t="48438" x="6165850" y="3727450"/>
          <p14:tracePt t="48455" x="6191250" y="3702050"/>
          <p14:tracePt t="48471" x="6223000" y="3670300"/>
          <p14:tracePt t="48488" x="6261100" y="3638550"/>
          <p14:tracePt t="48505" x="6292850" y="3613150"/>
          <p14:tracePt t="48521" x="6343650" y="3587750"/>
          <p14:tracePt t="48538" x="6419850" y="3556000"/>
          <p14:tracePt t="48555" x="6527800" y="3530600"/>
          <p14:tracePt t="48572" x="6635750" y="3511550"/>
          <p14:tracePt t="48588" x="6813550" y="3492500"/>
          <p14:tracePt t="48604" x="6921500" y="3492500"/>
          <p14:tracePt t="48621" x="7029450" y="3524250"/>
          <p14:tracePt t="48638" x="7105650" y="3568700"/>
          <p14:tracePt t="48654" x="7188200" y="3644900"/>
          <p14:tracePt t="48672" x="7270750" y="3765550"/>
          <p14:tracePt t="48688" x="7385050" y="3905250"/>
          <p14:tracePt t="48689" x="7435850" y="3987800"/>
          <p14:tracePt t="48704" x="7550150" y="4152900"/>
          <p14:tracePt t="48721" x="7613650" y="4286250"/>
          <p14:tracePt t="48738" x="7651750" y="4394200"/>
          <p14:tracePt t="48755" x="7689850" y="4508500"/>
          <p14:tracePt t="48771" x="7689850" y="4572000"/>
          <p14:tracePt t="48788" x="7670800" y="4648200"/>
          <p14:tracePt t="48804" x="7626350" y="4743450"/>
          <p14:tracePt t="48821" x="7594600" y="4787900"/>
          <p14:tracePt t="48838" x="7569200" y="4813300"/>
          <p14:tracePt t="48854" x="7556500" y="4826000"/>
          <p14:tracePt t="48871" x="7543800" y="4832350"/>
          <p14:tracePt t="48888" x="7537450" y="4838700"/>
          <p14:tracePt t="48905" x="7499350" y="4845050"/>
          <p14:tracePt t="48921" x="7448550" y="4845050"/>
          <p14:tracePt t="48938" x="7391400" y="4838700"/>
          <p14:tracePt t="48955" x="7327900" y="4832350"/>
          <p14:tracePt t="48971" x="7213600" y="4794250"/>
          <p14:tracePt t="48987" x="7080250" y="4756150"/>
          <p14:tracePt t="49005" x="6870700" y="4616450"/>
          <p14:tracePt t="49021" x="6756400" y="4502150"/>
          <p14:tracePt t="49038" x="6654800" y="4375150"/>
          <p14:tracePt t="49054" x="6616700" y="4248150"/>
          <p14:tracePt t="49071" x="6565900" y="4089400"/>
          <p14:tracePt t="49087" x="6540500" y="3962400"/>
          <p14:tracePt t="49104" x="6534150" y="3867150"/>
          <p14:tracePt t="49121" x="6572250" y="3746500"/>
          <p14:tracePt t="49137" x="6604000" y="3695700"/>
          <p14:tracePt t="49154" x="6642100" y="3651250"/>
          <p14:tracePt t="49171" x="6686550" y="3625850"/>
          <p14:tracePt t="49187" x="6724650" y="3594100"/>
          <p14:tracePt t="49204" x="6775450" y="3575050"/>
          <p14:tracePt t="49221" x="6864350" y="3543300"/>
          <p14:tracePt t="49237" x="6915150" y="3543300"/>
          <p14:tracePt t="49254" x="6972300" y="3543300"/>
          <p14:tracePt t="49271" x="7067550" y="3568700"/>
          <p14:tracePt t="49287" x="7143750" y="3606800"/>
          <p14:tracePt t="49304" x="7226300" y="3638550"/>
          <p14:tracePt t="49321" x="7366000" y="3740150"/>
          <p14:tracePt t="49337" x="7461250" y="3835400"/>
          <p14:tracePt t="49354" x="7556500" y="3949700"/>
          <p14:tracePt t="49371" x="7600950" y="4057650"/>
          <p14:tracePt t="49387" x="7639050" y="4171950"/>
          <p14:tracePt t="49404" x="7639050" y="4273550"/>
          <p14:tracePt t="49421" x="7626350" y="4381500"/>
          <p14:tracePt t="49437" x="7620000" y="4394200"/>
          <p14:tracePt t="49454" x="7588250" y="4445000"/>
          <p14:tracePt t="49470" x="7562850" y="4470400"/>
          <p14:tracePt t="49487" x="7543800" y="4495800"/>
          <p14:tracePt t="49504" x="7537450" y="4502150"/>
          <p14:tracePt t="49554" x="7531100" y="4502150"/>
          <p14:tracePt t="49570" x="7524750" y="4508500"/>
          <p14:tracePt t="49587" x="7512050" y="4508500"/>
          <p14:tracePt t="49690" x="7512050" y="4495800"/>
          <p14:tracePt t="49703" x="7505700" y="4483100"/>
          <p14:tracePt t="49720" x="7461250" y="4381500"/>
          <p14:tracePt t="49737" x="7423150" y="4273550"/>
          <p14:tracePt t="49753" x="7366000" y="4159250"/>
          <p14:tracePt t="49770" x="7321550" y="4057650"/>
          <p14:tracePt t="49787" x="7289800" y="4006850"/>
          <p14:tracePt t="49804" x="7258050" y="3962400"/>
          <p14:tracePt t="49820" x="7156450" y="3816350"/>
          <p14:tracePt t="49837" x="7048500" y="3695700"/>
          <p14:tracePt t="49854" x="6953250" y="3594100"/>
          <p14:tracePt t="49870" x="6864350" y="3498850"/>
          <p14:tracePt t="49886" x="6750050" y="3403600"/>
          <p14:tracePt t="49904" x="6610350" y="3327400"/>
          <p14:tracePt t="49920" x="6464300" y="3263900"/>
          <p14:tracePt t="49937" x="6229350" y="3206750"/>
          <p14:tracePt t="49953" x="6083300" y="3187700"/>
          <p14:tracePt t="49970" x="5949950" y="3168650"/>
          <p14:tracePt t="49987" x="5822950" y="3155950"/>
          <p14:tracePt t="50003" x="5715000" y="3143250"/>
          <p14:tracePt t="50020" x="5588000" y="3130550"/>
          <p14:tracePt t="50036" x="5473700" y="3130550"/>
          <p14:tracePt t="50053" x="5308600" y="3181350"/>
          <p14:tracePt t="50070" x="5194300" y="3219450"/>
          <p14:tracePt t="50086" x="5111750" y="3251200"/>
          <p14:tracePt t="50103" x="5022850" y="3282950"/>
          <p14:tracePt t="50119" x="4953000" y="3321050"/>
          <p14:tracePt t="50136" x="4851400" y="3352800"/>
          <p14:tracePt t="50154" x="4806950" y="3371850"/>
          <p14:tracePt t="50170" x="4800600" y="3371850"/>
          <p14:tracePt t="50203" x="4800600" y="3378200"/>
          <p14:tracePt t="50219" x="4787900" y="3397250"/>
          <p14:tracePt t="50236" x="4768850" y="3429000"/>
          <p14:tracePt t="50253" x="4730750" y="3536950"/>
          <p14:tracePt t="50270" x="4705350" y="3632200"/>
          <p14:tracePt t="50286" x="4686300" y="3727450"/>
          <p14:tracePt t="50303" x="4686300" y="3765550"/>
          <p14:tracePt t="50319" x="4686300" y="3790950"/>
          <p14:tracePt t="50320" x="4692650" y="3797300"/>
          <p14:tracePt t="50336" x="4699000" y="3803650"/>
          <p14:tracePt t="50353" x="4699000" y="3810000"/>
          <p14:tracePt t="50370" x="4705350" y="3810000"/>
          <p14:tracePt t="50386" x="4718050" y="3816350"/>
          <p14:tracePt t="50403" x="4730750" y="3816350"/>
          <p14:tracePt t="50419" x="4749800" y="3822700"/>
          <p14:tracePt t="50420" x="4762500" y="3829050"/>
          <p14:tracePt t="50436" x="4806950" y="3860800"/>
          <p14:tracePt t="50453" x="4895850" y="3937000"/>
          <p14:tracePt t="50470" x="5041900" y="4057650"/>
          <p14:tracePt t="50486" x="5213350" y="4171950"/>
          <p14:tracePt t="50503" x="5378450" y="4229100"/>
          <p14:tracePt t="50519" x="5530850" y="4260850"/>
          <p14:tracePt t="50536" x="5676900" y="4267200"/>
          <p14:tracePt t="50553" x="5721350" y="4248150"/>
          <p14:tracePt t="50570" x="5746750" y="4235450"/>
          <p14:tracePt t="50586" x="5772150" y="4216400"/>
          <p14:tracePt t="50603" x="5810250" y="4184650"/>
          <p14:tracePt t="50620" x="5930900" y="4121150"/>
          <p14:tracePt t="50636" x="6019800" y="4064000"/>
          <p14:tracePt t="50653" x="6051550" y="4006850"/>
          <p14:tracePt t="50670" x="6057900" y="3911600"/>
          <p14:tracePt t="50686" x="6013450" y="3810000"/>
          <p14:tracePt t="50703" x="5924550" y="3714750"/>
          <p14:tracePt t="50719" x="5759450" y="3651250"/>
          <p14:tracePt t="50736" x="5651500" y="3613150"/>
          <p14:tracePt t="50753" x="5530850" y="3587750"/>
          <p14:tracePt t="50769" x="5397500" y="3562350"/>
          <p14:tracePt t="50786" x="5295900" y="3562350"/>
          <p14:tracePt t="50803" x="5175250" y="3594100"/>
          <p14:tracePt t="50819" x="5060950" y="3625850"/>
          <p14:tracePt t="50836" x="4953000" y="3695700"/>
          <p14:tracePt t="50852" x="4933950" y="3733800"/>
          <p14:tracePt t="50869" x="4927600" y="3803650"/>
          <p14:tracePt t="50886" x="4933950" y="3886200"/>
          <p14:tracePt t="50902" x="4965700" y="3924300"/>
          <p14:tracePt t="50919" x="5003800" y="3949700"/>
          <p14:tracePt t="50935" x="5099050" y="3956050"/>
          <p14:tracePt t="50952" x="5321300" y="3930650"/>
          <p14:tracePt t="50969" x="5467350" y="3892550"/>
          <p14:tracePt t="50986" x="5575300" y="3860800"/>
          <p14:tracePt t="51002" x="5626100" y="3790950"/>
          <p14:tracePt t="51019" x="5638800" y="3740150"/>
          <p14:tracePt t="51036" x="5638800" y="3683000"/>
          <p14:tracePt t="51052" x="5581650" y="3625850"/>
          <p14:tracePt t="51069" x="5524500" y="3594100"/>
          <p14:tracePt t="51086" x="5441950" y="3562350"/>
          <p14:tracePt t="51102" x="5314950" y="3524250"/>
          <p14:tracePt t="51119" x="5181600" y="3486150"/>
          <p14:tracePt t="51136" x="5010150" y="3422650"/>
          <p14:tracePt t="51152" x="4737100" y="3321050"/>
          <p14:tracePt t="51169" x="4025900" y="3086100"/>
          <p14:tracePt t="51186" x="3530600" y="2933700"/>
          <p14:tracePt t="51202" x="2990850" y="2781300"/>
          <p14:tracePt t="51219" x="2520950" y="2647950"/>
          <p14:tracePt t="51236" x="2120900" y="2565400"/>
          <p14:tracePt t="51252" x="1866900" y="2520950"/>
          <p14:tracePt t="51269" x="1663700" y="2520950"/>
          <p14:tracePt t="51286" x="1409700" y="2533650"/>
          <p14:tracePt t="51302" x="1238250" y="2565400"/>
          <p14:tracePt t="51319" x="1073150" y="2584450"/>
          <p14:tracePt t="51335" x="927100" y="2597150"/>
          <p14:tracePt t="51352" x="787400" y="2597150"/>
          <p14:tracePt t="51369" x="660400" y="2597150"/>
          <p14:tracePt t="51386" x="590550" y="2603500"/>
          <p14:tracePt t="51402" x="508000" y="2622550"/>
          <p14:tracePt t="51419" x="482600" y="2641600"/>
          <p14:tracePt t="51436" x="457200" y="2667000"/>
          <p14:tracePt t="51452" x="438150" y="2711450"/>
          <p14:tracePt t="51469" x="425450" y="2755900"/>
          <p14:tracePt t="51486" x="387350" y="2908300"/>
          <p14:tracePt t="51502" x="368300" y="3022600"/>
          <p14:tracePt t="51519" x="361950" y="3155950"/>
          <p14:tracePt t="51535" x="393700" y="3276600"/>
          <p14:tracePt t="51552" x="438150" y="3384550"/>
          <p14:tracePt t="51569" x="488950" y="3486150"/>
          <p14:tracePt t="51586" x="501650" y="3505200"/>
          <p14:tracePt t="51601" x="527050" y="3543300"/>
          <p14:tracePt t="51602" x="539750" y="3556000"/>
          <p14:tracePt t="51619" x="577850" y="3575050"/>
          <p14:tracePt t="51635" x="628650" y="3581400"/>
          <p14:tracePt t="51652" x="692150" y="3587750"/>
          <p14:tracePt t="51669" x="838200" y="3600450"/>
          <p14:tracePt t="51685" x="889000" y="3606800"/>
          <p14:tracePt t="51687" x="946150" y="3619500"/>
          <p14:tracePt t="51701" x="996950" y="3619500"/>
          <p14:tracePt t="51719" x="1143000" y="3625850"/>
          <p14:tracePt t="51735" x="1193800" y="3600450"/>
          <p14:tracePt t="51752" x="1244600" y="3575050"/>
          <p14:tracePt t="51768" x="1282700" y="3536950"/>
          <p14:tracePt t="51785" x="1314450" y="3473450"/>
          <p14:tracePt t="51802" x="1358900" y="3333750"/>
          <p14:tracePt t="51818" x="1358900" y="3232150"/>
          <p14:tracePt t="51835" x="1327150" y="3098800"/>
          <p14:tracePt t="51852" x="1289050" y="2990850"/>
          <p14:tracePt t="51868" x="1257300" y="2914650"/>
          <p14:tracePt t="51885" x="1238250" y="2895600"/>
          <p14:tracePt t="51902" x="1225550" y="2889250"/>
          <p14:tracePt t="51918" x="1200150" y="2889250"/>
          <p14:tracePt t="51935" x="1174750" y="2908300"/>
          <p14:tracePt t="51951" x="1117600" y="2959100"/>
          <p14:tracePt t="51968" x="1079500" y="3003550"/>
          <p14:tracePt t="51985" x="1060450" y="3041650"/>
          <p14:tracePt t="52002" x="1041400" y="3111500"/>
          <p14:tracePt t="52018" x="1035050" y="3187700"/>
          <p14:tracePt t="52035" x="1041400" y="3295650"/>
          <p14:tracePt t="52051" x="1066800" y="3416300"/>
          <p14:tracePt t="52068" x="1123950" y="3594100"/>
          <p14:tracePt t="52084" x="1162050" y="3702050"/>
          <p14:tracePt t="52101" x="1200150" y="3759200"/>
          <p14:tracePt t="52118" x="1225550" y="3778250"/>
          <p14:tracePt t="52135" x="1276350" y="3778250"/>
          <p14:tracePt t="52151" x="1397000" y="3733800"/>
          <p14:tracePt t="52168" x="1549400" y="3663950"/>
          <p14:tracePt t="52184" x="1733550" y="3460750"/>
          <p14:tracePt t="52201" x="1778000" y="3314700"/>
          <p14:tracePt t="52218" x="1784350" y="3155950"/>
          <p14:tracePt t="52235" x="1727200" y="3022600"/>
          <p14:tracePt t="52251" x="1612900" y="2927350"/>
          <p14:tracePt t="52268" x="1504950" y="2895600"/>
          <p14:tracePt t="52284" x="1339850" y="2946400"/>
          <p14:tracePt t="52301" x="1231900" y="3054350"/>
          <p14:tracePt t="52318" x="1136650" y="3168650"/>
          <p14:tracePt t="52335" x="1066800" y="3282950"/>
          <p14:tracePt t="52351" x="1041400" y="3378200"/>
          <p14:tracePt t="52368" x="1035050" y="3435350"/>
          <p14:tracePt t="52384" x="1060450" y="3467100"/>
          <p14:tracePt t="52401" x="1117600" y="3505200"/>
          <p14:tracePt t="52418" x="1181100" y="3505200"/>
          <p14:tracePt t="52434" x="1250950" y="3492500"/>
          <p14:tracePt t="52451" x="1352550" y="3460750"/>
          <p14:tracePt t="52468" x="1435100" y="3422650"/>
          <p14:tracePt t="52484" x="1492250" y="3390900"/>
          <p14:tracePt t="52501" x="1517650" y="3365500"/>
          <p14:tracePt t="52518" x="1549400" y="3327400"/>
          <p14:tracePt t="52534" x="1555750" y="3302000"/>
          <p14:tracePt t="52551" x="1555750" y="3276600"/>
          <p14:tracePt t="52567" x="1549400" y="3263900"/>
          <p14:tracePt t="52584" x="1524000" y="3257550"/>
          <p14:tracePt t="52601" x="1479550" y="3263900"/>
          <p14:tracePt t="52617" x="1416050" y="3308350"/>
          <p14:tracePt t="52634" x="1384300" y="3346450"/>
          <p14:tracePt t="52651" x="1365250" y="3371850"/>
          <p14:tracePt t="52668" x="1358900" y="3384550"/>
          <p14:tracePt t="52767" x="1358900" y="3397250"/>
          <p14:tracePt t="52784" x="1358900" y="3422650"/>
          <p14:tracePt t="52800" x="1371600" y="3448050"/>
          <p14:tracePt t="52817" x="1377950" y="3473450"/>
          <p14:tracePt t="52834" x="1390650" y="3492500"/>
          <p14:tracePt t="52834" x="1390650" y="3498850"/>
          <p14:tracePt t="52851" x="1390650" y="3505200"/>
          <p14:tracePt t="52867" x="1390650" y="3511550"/>
          <p14:tracePt t="52884" x="1390650" y="3517900"/>
          <p14:tracePt t="52900" x="1397000" y="3517900"/>
          <p14:tracePt t="52917" x="1403350" y="3517900"/>
          <p14:tracePt t="52934" x="1409700" y="3517900"/>
          <p14:tracePt t="52951" x="1428750" y="3517900"/>
          <p14:tracePt t="52967" x="1454150" y="3486150"/>
          <p14:tracePt t="52983" x="1492250" y="3448050"/>
          <p14:tracePt t="53000" x="1524000" y="3409950"/>
          <p14:tracePt t="53017" x="1549400" y="3371850"/>
          <p14:tracePt t="53034" x="1574800" y="3321050"/>
          <p14:tracePt t="53051" x="1581150" y="3213100"/>
          <p14:tracePt t="53067" x="1581150" y="3117850"/>
          <p14:tracePt t="53083" x="1536700" y="2959100"/>
          <p14:tracePt t="53100" x="1492250" y="2870200"/>
          <p14:tracePt t="53117" x="1422400" y="2813050"/>
          <p14:tracePt t="53134" x="1333500" y="2755900"/>
          <p14:tracePt t="53150" x="1225550" y="2730500"/>
          <p14:tracePt t="53167" x="1117600" y="2717800"/>
          <p14:tracePt t="53183" x="946150" y="2749550"/>
          <p14:tracePt t="53200" x="844550" y="2806700"/>
          <p14:tracePt t="53217" x="736600" y="2914650"/>
          <p14:tracePt t="53234" x="660400" y="3028950"/>
          <p14:tracePt t="53250" x="603250" y="3136900"/>
          <p14:tracePt t="53267" x="577850" y="3213100"/>
          <p14:tracePt t="53283" x="577850" y="3257550"/>
          <p14:tracePt t="53300" x="590550" y="3314700"/>
          <p14:tracePt t="53317" x="609600" y="3390900"/>
          <p14:tracePt t="53333" x="635000" y="3454400"/>
          <p14:tracePt t="53350" x="666750" y="3511550"/>
          <p14:tracePt t="53367" x="698500" y="3568700"/>
          <p14:tracePt t="53383" x="723900" y="3594100"/>
          <p14:tracePt t="53400" x="749300" y="3619500"/>
          <p14:tracePt t="53417" x="806450" y="3663950"/>
          <p14:tracePt t="53433" x="857250" y="3683000"/>
          <p14:tracePt t="53450" x="908050" y="3708400"/>
          <p14:tracePt t="53467" x="952500" y="3708400"/>
          <p14:tracePt t="53483" x="971550" y="3708400"/>
          <p14:tracePt t="53500" x="1009650" y="3708400"/>
          <p14:tracePt t="53517" x="1047750" y="3676650"/>
          <p14:tracePt t="53533" x="1181100" y="3625850"/>
          <p14:tracePt t="53550" x="1276350" y="3581400"/>
          <p14:tracePt t="53566" x="1390650" y="3536950"/>
          <p14:tracePt t="53584" x="1454150" y="3479800"/>
          <p14:tracePt t="53600" x="1485900" y="3435350"/>
          <p14:tracePt t="53616" x="1498600" y="3371850"/>
          <p14:tracePt t="53633" x="1498600" y="3289300"/>
          <p14:tracePt t="53633" x="1479550" y="3251200"/>
          <p14:tracePt t="53650" x="1435100" y="3136900"/>
          <p14:tracePt t="53666" x="1358900" y="3035300"/>
          <p14:tracePt t="53683" x="1282700" y="2965450"/>
          <p14:tracePt t="53699" x="1206500" y="2933700"/>
          <p14:tracePt t="53716" x="1143000" y="2901950"/>
          <p14:tracePt t="53733" x="1085850" y="2901950"/>
          <p14:tracePt t="53749" x="984250" y="2933700"/>
          <p14:tracePt t="53766" x="939800" y="2971800"/>
          <p14:tracePt t="53783" x="889000" y="3048000"/>
          <p14:tracePt t="53799" x="844550" y="3143250"/>
          <p14:tracePt t="53816" x="806450" y="3232150"/>
          <p14:tracePt t="53833" x="787400" y="3327400"/>
          <p14:tracePt t="53849" x="806450" y="3435350"/>
          <p14:tracePt t="53866" x="838200" y="3479800"/>
          <p14:tracePt t="53883" x="863600" y="3505200"/>
          <p14:tracePt t="53900" x="889000" y="3524250"/>
          <p14:tracePt t="53916" x="933450" y="3530600"/>
          <p14:tracePt t="53933" x="1054100" y="3524250"/>
          <p14:tracePt t="53949" x="1104900" y="3511550"/>
          <p14:tracePt t="53966" x="1289050" y="3486150"/>
          <p14:tracePt t="53983" x="1409700" y="3479800"/>
          <p14:tracePt t="54016" x="1549400" y="3448050"/>
          <p14:tracePt t="54033" x="1562100" y="3429000"/>
          <p14:tracePt t="54049" x="1568450" y="3403600"/>
          <p14:tracePt t="54066" x="1555750" y="3333750"/>
          <p14:tracePt t="54083" x="1517650" y="3276600"/>
          <p14:tracePt t="54099" x="1466850" y="3213100"/>
          <p14:tracePt t="54116" x="1409700" y="3168650"/>
          <p14:tracePt t="54133" x="1352550" y="3143250"/>
          <p14:tracePt t="54149" x="1295400" y="3136900"/>
          <p14:tracePt t="54166" x="1225550" y="3136900"/>
          <p14:tracePt t="54166" x="1206500" y="3143250"/>
          <p14:tracePt t="54183" x="1155700" y="3175000"/>
          <p14:tracePt t="54200" x="1117600" y="3206750"/>
          <p14:tracePt t="54216" x="1092200" y="3251200"/>
          <p14:tracePt t="54232" x="1060450" y="3302000"/>
          <p14:tracePt t="54249" x="1003300" y="3454400"/>
          <p14:tracePt t="54266" x="990600" y="3562350"/>
          <p14:tracePt t="54283" x="977900" y="3670300"/>
          <p14:tracePt t="54299" x="1009650" y="3765550"/>
          <p14:tracePt t="54316" x="1047750" y="3822700"/>
          <p14:tracePt t="54333" x="1092200" y="3848100"/>
          <p14:tracePt t="54349" x="1143000" y="3873500"/>
          <p14:tracePt t="54366" x="1212850" y="3886200"/>
          <p14:tracePt t="54382" x="1289050" y="3892550"/>
          <p14:tracePt t="54399" x="1390650" y="3892550"/>
          <p14:tracePt t="54416" x="1511300" y="3905250"/>
          <p14:tracePt t="54433" x="1638300" y="3905250"/>
          <p14:tracePt t="54449" x="1739900" y="3905250"/>
          <p14:tracePt t="54466" x="1803400" y="3892550"/>
          <p14:tracePt t="54482" x="1854200" y="3854450"/>
          <p14:tracePt t="54499" x="1866900" y="3829050"/>
          <p14:tracePt t="54516" x="1873250" y="3803650"/>
          <p14:tracePt t="54533" x="1879600" y="3784600"/>
          <p14:tracePt t="54549" x="1879600" y="3765550"/>
          <p14:tracePt t="54566" x="1885950" y="3752850"/>
          <p14:tracePt t="54582" x="1892300" y="3746500"/>
          <p14:tracePt t="54599" x="1898650" y="3733800"/>
          <p14:tracePt t="54632" x="1898650" y="3727450"/>
          <p14:tracePt t="54649" x="1898650" y="3721100"/>
          <p14:tracePt t="54665" x="1898650" y="3714750"/>
          <p14:tracePt t="54682" x="1898650" y="3689350"/>
          <p14:tracePt t="54685" x="1898650" y="3676650"/>
          <p14:tracePt t="54699" x="1892300" y="3651250"/>
          <p14:tracePt t="54716" x="1879600" y="3632200"/>
          <p14:tracePt t="54732" x="1873250" y="3613150"/>
          <p14:tracePt t="54749" x="1866900" y="3600450"/>
          <p14:tracePt t="54765" x="1854200" y="3575050"/>
          <p14:tracePt t="54782" x="1835150" y="3543300"/>
          <p14:tracePt t="54799" x="1790700" y="3467100"/>
          <p14:tracePt t="54816" x="1778000" y="3448050"/>
          <p14:tracePt t="54832" x="1739900" y="3378200"/>
          <p14:tracePt t="54849" x="1720850" y="3314700"/>
          <p14:tracePt t="54866" x="1689100" y="3251200"/>
          <p14:tracePt t="54882" x="1663700" y="3213100"/>
          <p14:tracePt t="54898" x="1651000" y="3187700"/>
          <p14:tracePt t="54899" x="1651000" y="3175000"/>
          <p14:tracePt t="54916" x="1651000" y="3168650"/>
          <p14:tracePt t="54932" x="1651000" y="3155950"/>
          <p14:tracePt t="55016" x="1663700" y="3162300"/>
          <p14:tracePt t="55032" x="1714500" y="3181350"/>
          <p14:tracePt t="55049" x="1784350" y="3206750"/>
          <p14:tracePt t="55065" x="1905000" y="3232150"/>
          <p14:tracePt t="55082" x="2120900" y="3263900"/>
          <p14:tracePt t="55098" x="2520950" y="3314700"/>
          <p14:tracePt t="55115" x="2984500" y="3371850"/>
          <p14:tracePt t="55131" x="3549650" y="3435350"/>
          <p14:tracePt t="55148" x="4743450" y="3663950"/>
          <p14:tracePt t="55165" x="5727700" y="3829050"/>
          <p14:tracePt t="55182" x="6813550" y="4019550"/>
          <p14:tracePt t="55198" x="7772400" y="4152900"/>
          <p14:tracePt t="55215" x="8743950" y="4216400"/>
          <p14:tracePt t="55232" x="9055100" y="4210050"/>
          <p14:tracePt t="55386" x="9099550" y="4108450"/>
          <p14:tracePt t="55398" x="9042400" y="4127500"/>
          <p14:tracePt t="55415" x="8934450" y="4159250"/>
          <p14:tracePt t="55431" x="8782050" y="4216400"/>
          <p14:tracePt t="55448" x="8674100" y="4241800"/>
          <p14:tracePt t="55465" x="8566150" y="4267200"/>
          <p14:tracePt t="55482" x="8445500" y="4286250"/>
          <p14:tracePt t="55498" x="8375650" y="4286250"/>
          <p14:tracePt t="55515" x="8350250" y="4286250"/>
          <p14:tracePt t="55548" x="8350250" y="4279900"/>
          <p14:tracePt t="55565" x="8350250" y="4254500"/>
          <p14:tracePt t="55582" x="8343900" y="4229100"/>
          <p14:tracePt t="55598" x="8324850" y="4203700"/>
          <p14:tracePt t="55615" x="8305800" y="4178300"/>
          <p14:tracePt t="55632" x="8286750" y="4159250"/>
          <p14:tracePt t="55648" x="8261350" y="4133850"/>
          <p14:tracePt t="55665" x="8204200" y="4089400"/>
          <p14:tracePt t="55681" x="8121650" y="4057650"/>
          <p14:tracePt t="55698" x="8032750" y="4013200"/>
          <p14:tracePt t="55714" x="7924800" y="3975100"/>
          <p14:tracePt t="55731" x="7816850" y="3937000"/>
          <p14:tracePt t="55748" x="7677150" y="3898900"/>
          <p14:tracePt t="55765" x="7537450" y="3879850"/>
          <p14:tracePt t="55781" x="7327900" y="3841750"/>
          <p14:tracePt t="55798" x="7207250" y="3816350"/>
          <p14:tracePt t="55814" x="7137400" y="3797300"/>
          <p14:tracePt t="55831" x="7118350" y="3784600"/>
          <p14:tracePt t="55848" x="7105650" y="3778250"/>
          <p14:tracePt t="55864" x="7105650" y="3752850"/>
          <p14:tracePt t="55881" x="7105650" y="3721100"/>
          <p14:tracePt t="55898" x="7112000" y="3651250"/>
          <p14:tracePt t="55914" x="7137400" y="3600450"/>
          <p14:tracePt t="55931" x="7162800" y="3543300"/>
          <p14:tracePt t="55948" x="7194550" y="3498850"/>
          <p14:tracePt t="55965" x="7232650" y="3460750"/>
          <p14:tracePt t="55981" x="7258050" y="3441700"/>
          <p14:tracePt t="55997" x="7327900" y="3397250"/>
          <p14:tracePt t="56014" x="7404100" y="3359150"/>
          <p14:tracePt t="56031" x="7499350" y="3346450"/>
          <p14:tracePt t="56048" x="7600950" y="3346450"/>
          <p14:tracePt t="56065" x="7785100" y="3359150"/>
          <p14:tracePt t="56081" x="7893050" y="3371850"/>
          <p14:tracePt t="56097" x="7969250" y="3371850"/>
          <p14:tracePt t="56114" x="8178800" y="3409950"/>
          <p14:tracePt t="56131" x="8350250" y="3441700"/>
          <p14:tracePt t="56147" x="8458200" y="3479800"/>
          <p14:tracePt t="56164" x="8566150" y="3517900"/>
          <p14:tracePt t="56181" x="8642350" y="3549650"/>
          <p14:tracePt t="56182" x="8674100" y="3562350"/>
          <p14:tracePt t="56197" x="8718550" y="3594100"/>
          <p14:tracePt t="56214" x="8743950" y="3619500"/>
          <p14:tracePt t="56231" x="8769350" y="3651250"/>
          <p14:tracePt t="56247" x="8801100" y="3676650"/>
          <p14:tracePt t="56264" x="8820150" y="3702050"/>
          <p14:tracePt t="56281" x="8839200" y="3733800"/>
          <p14:tracePt t="56297" x="8851900" y="3835400"/>
          <p14:tracePt t="56314" x="8870950" y="3930650"/>
          <p14:tracePt t="56331" x="8896350" y="4038600"/>
          <p14:tracePt t="56347" x="8915400" y="4146550"/>
          <p14:tracePt t="56364" x="8915400" y="4210050"/>
          <p14:tracePt t="56381" x="8921750" y="4235450"/>
          <p14:tracePt t="56397" x="8921750" y="4254500"/>
          <p14:tracePt t="56414" x="8921750" y="4260850"/>
          <p14:tracePt t="56430" x="8921750" y="4267200"/>
          <p14:tracePt t="56447" x="8921750" y="4279900"/>
          <p14:tracePt t="56464" x="8915400" y="4292600"/>
          <p14:tracePt t="56481" x="8902700" y="4305300"/>
          <p14:tracePt t="56497" x="8890000" y="4311650"/>
          <p14:tracePt t="56514" x="8877300" y="4318000"/>
          <p14:tracePt t="56530" x="8870950" y="4330700"/>
          <p14:tracePt t="56547" x="8864600" y="4337050"/>
          <p14:tracePt t="56563" x="8858250" y="4337050"/>
          <p14:tracePt t="56597" x="8851900" y="4337050"/>
          <p14:tracePt t="56613" x="8845550" y="4337050"/>
          <p14:tracePt t="56630" x="8820150" y="4337050"/>
          <p14:tracePt t="56647" x="8794750" y="4337050"/>
          <p14:tracePt t="56664" x="8769350" y="4337050"/>
          <p14:tracePt t="56681" x="8737600" y="4337050"/>
          <p14:tracePt t="56697" x="8693150" y="4330700"/>
          <p14:tracePt t="56713" x="8642350" y="4298950"/>
          <p14:tracePt t="56730" x="8489950" y="4229100"/>
          <p14:tracePt t="56747" x="8375650" y="4159250"/>
          <p14:tracePt t="56764" x="8299450" y="4108450"/>
          <p14:tracePt t="56780" x="8261350" y="4083050"/>
          <p14:tracePt t="56797" x="8229600" y="4051300"/>
          <p14:tracePt t="56813" x="8210550" y="4025900"/>
          <p14:tracePt t="56830" x="8197850" y="4000500"/>
          <p14:tracePt t="56847" x="8191500" y="3975100"/>
          <p14:tracePt t="56864" x="8191500" y="3949700"/>
          <p14:tracePt t="56880" x="8197850" y="3924300"/>
          <p14:tracePt t="56897" x="8216900" y="3892550"/>
          <p14:tracePt t="56913" x="8229600" y="3879850"/>
          <p14:tracePt t="56930" x="8248650" y="3860800"/>
          <p14:tracePt t="56947" x="8286750" y="3835400"/>
          <p14:tracePt t="56963" x="8318500" y="3822700"/>
          <p14:tracePt t="56980" x="8362950" y="3803650"/>
          <p14:tracePt t="56996" x="8420100" y="3797300"/>
          <p14:tracePt t="57013" x="8464550" y="3790950"/>
          <p14:tracePt t="57030" x="8528050" y="3790950"/>
          <p14:tracePt t="57047" x="8604250" y="3790950"/>
          <p14:tracePt t="57063" x="8712200" y="3790950"/>
          <p14:tracePt t="57080" x="8782050" y="3790950"/>
          <p14:tracePt t="57096" x="8801100" y="3790950"/>
          <p14:tracePt t="57146" x="8807450" y="3797300"/>
          <p14:tracePt t="57163" x="8826500" y="3829050"/>
          <p14:tracePt t="57180" x="8858250" y="3879850"/>
          <p14:tracePt t="57196" x="8870950" y="3905250"/>
          <p14:tracePt t="57213" x="8870950" y="3911600"/>
          <p14:tracePt t="57230" x="8870950" y="3924300"/>
          <p14:tracePt t="57246" x="8877300" y="3930650"/>
          <p14:tracePt t="57263" x="8877300" y="3937000"/>
          <p14:tracePt t="57280" x="8877300" y="3962400"/>
          <p14:tracePt t="57338" x="8877300" y="3968750"/>
          <p14:tracePt t="57380" x="8877300" y="3975100"/>
          <p14:tracePt t="57396" x="8864600" y="3981450"/>
          <p14:tracePt t="57413" x="8845550" y="3987800"/>
          <p14:tracePt t="57429" x="8813800" y="4006850"/>
          <p14:tracePt t="57446" x="8788400" y="4019550"/>
          <p14:tracePt t="57463" x="8763000" y="4038600"/>
          <p14:tracePt t="57480" x="8712200" y="4057650"/>
          <p14:tracePt t="57496" x="8667750" y="4070350"/>
          <p14:tracePt t="57513" x="8636000" y="4083050"/>
          <p14:tracePt t="57529" x="8572500" y="4089400"/>
          <p14:tracePt t="57546" x="8534400" y="4089400"/>
          <p14:tracePt t="57563" x="8458200" y="4070350"/>
          <p14:tracePt t="57580" x="8388350" y="4038600"/>
          <p14:tracePt t="57596" x="8299450" y="4000500"/>
          <p14:tracePt t="57613" x="8204200" y="3968750"/>
          <p14:tracePt t="57630" x="8140700" y="3937000"/>
          <p14:tracePt t="57646" x="8064500" y="3898900"/>
          <p14:tracePt t="57663" x="8045450" y="3886200"/>
          <p14:tracePt t="57680" x="8039100" y="3879850"/>
          <p14:tracePt t="57696" x="8032750" y="3879850"/>
          <p14:tracePt t="57763" x="8032750" y="3873500"/>
          <p14:tracePt t="57779" x="8026400" y="3867150"/>
          <p14:tracePt t="57813" x="8026400" y="3860800"/>
          <p14:tracePt t="57829" x="8026400" y="3848100"/>
          <p14:tracePt t="57846" x="8039100" y="3829050"/>
          <p14:tracePt t="57863" x="8070850" y="3810000"/>
          <p14:tracePt t="57879" x="8108950" y="3784600"/>
          <p14:tracePt t="57896" x="8185150" y="3765550"/>
          <p14:tracePt t="57912" x="8274050" y="3759200"/>
          <p14:tracePt t="57929" x="8369300" y="3765550"/>
          <p14:tracePt t="57946" x="8451850" y="3797300"/>
          <p14:tracePt t="57963" x="8489950" y="3822700"/>
          <p14:tracePt t="57979" x="8540750" y="3898900"/>
          <p14:tracePt t="57996" x="8566150" y="3962400"/>
          <p14:tracePt t="58013" x="8578850" y="4044950"/>
          <p14:tracePt t="58029" x="8578850" y="4146550"/>
          <p14:tracePt t="58046" x="8578850" y="4248150"/>
          <p14:tracePt t="58063" x="8553450" y="4400550"/>
          <p14:tracePt t="58080" x="8515350" y="4508500"/>
          <p14:tracePt t="58096" x="8483600" y="4584700"/>
          <p14:tracePt t="58113" x="8451850" y="4629150"/>
          <p14:tracePt t="58129" x="8420100" y="4654550"/>
          <p14:tracePt t="58146" x="8375650" y="4679950"/>
          <p14:tracePt t="58163" x="8324850" y="4705350"/>
          <p14:tracePt t="58179" x="8312150" y="4711700"/>
          <p14:tracePt t="58181" x="8299450" y="4718050"/>
          <p14:tracePt t="58196" x="8286750" y="4718050"/>
          <p14:tracePt t="58262" x="8280400" y="4718050"/>
          <p14:tracePt t="58296" x="8280400" y="4705350"/>
          <p14:tracePt t="58312" x="8280400" y="4699000"/>
          <p14:tracePt t="58329" x="8280400" y="4686300"/>
          <p14:tracePt t="58362" x="8280400" y="4679950"/>
          <p14:tracePt t="58496" x="8299450" y="4641850"/>
          <p14:tracePt t="58512" x="8312150" y="4622800"/>
          <p14:tracePt t="58529" x="8337550" y="4597400"/>
          <p14:tracePt t="58545" x="8343900" y="4584700"/>
          <p14:tracePt t="58562" x="8343900" y="4578350"/>
          <p14:tracePt t="58629" x="8356600" y="4584700"/>
          <p14:tracePt t="58645" x="8369300" y="4591050"/>
          <p14:tracePt t="58661" x="8375650" y="4597400"/>
          <p14:tracePt t="58679" x="8382000" y="4597400"/>
          <p14:tracePt t="58695" x="8388350" y="4597400"/>
          <p14:tracePt t="58778" x="8394700" y="4603750"/>
          <p14:tracePt t="58795" x="8394700" y="4616450"/>
          <p14:tracePt t="58812" x="8388350" y="4641850"/>
          <p14:tracePt t="58828" x="8369300" y="4667250"/>
          <p14:tracePt t="58845" x="8337550" y="4699000"/>
          <p14:tracePt t="58862" x="8267700" y="4730750"/>
          <p14:tracePt t="58878" x="8128000" y="4781550"/>
          <p14:tracePt t="58895" x="7969250" y="4819650"/>
          <p14:tracePt t="58912" x="7734300" y="4870450"/>
          <p14:tracePt t="58928" x="7467600" y="4914900"/>
          <p14:tracePt t="58945" x="7194550" y="4959350"/>
          <p14:tracePt t="58962" x="6940550" y="4991100"/>
          <p14:tracePt t="58978" x="6711950" y="5022850"/>
          <p14:tracePt t="58995" x="6496050" y="5073650"/>
          <p14:tracePt t="59012" x="6356350" y="5099050"/>
          <p14:tracePt t="59028" x="6210300" y="5137150"/>
          <p14:tracePt t="59045" x="6076950" y="5156200"/>
          <p14:tracePt t="59062" x="5924550" y="5156200"/>
          <p14:tracePt t="59078" x="5759450" y="5143500"/>
          <p14:tracePt t="59095" x="5499100" y="5092700"/>
          <p14:tracePt t="59111" x="5264150" y="5054600"/>
          <p14:tracePt t="59128" x="5022850" y="5010150"/>
          <p14:tracePt t="59144" x="4794250" y="4978400"/>
          <p14:tracePt t="59162" x="4565650" y="4978400"/>
          <p14:tracePt t="59178" x="4400550" y="4978400"/>
          <p14:tracePt t="59195" x="4267200" y="5010150"/>
          <p14:tracePt t="59196" x="4197350" y="5029200"/>
          <p14:tracePt t="59211" x="4089400" y="5054600"/>
          <p14:tracePt t="59228" x="4032250" y="5073650"/>
          <p14:tracePt t="59244" x="3987800" y="5073650"/>
          <p14:tracePt t="59261" x="3949700" y="5073650"/>
          <p14:tracePt t="59278" x="3924300" y="5060950"/>
          <p14:tracePt t="59295" x="3892550" y="5029200"/>
          <p14:tracePt t="59311" x="3867150" y="5003800"/>
          <p14:tracePt t="59328" x="3829050" y="4965700"/>
          <p14:tracePt t="59344" x="3797300" y="4933950"/>
          <p14:tracePt t="59361" x="3771900" y="4908550"/>
          <p14:tracePt t="59378" x="3746500" y="4889500"/>
          <p14:tracePt t="59395" x="3708400" y="4870450"/>
          <p14:tracePt t="59411" x="3695700" y="4864100"/>
          <p14:tracePt t="59428" x="3651250" y="4845050"/>
          <p14:tracePt t="59444" x="3625850" y="4832350"/>
          <p14:tracePt t="59461" x="3594100" y="4826000"/>
          <p14:tracePt t="59478" x="3556000" y="4819650"/>
          <p14:tracePt t="59495" x="3511550" y="4800600"/>
          <p14:tracePt t="59511" x="3473450" y="4800600"/>
          <p14:tracePt t="59528" x="3409950" y="4794250"/>
          <p14:tracePt t="59544" x="3359150" y="4794250"/>
          <p14:tracePt t="59561" x="3289300" y="4806950"/>
          <p14:tracePt t="59578" x="3200400" y="4806950"/>
          <p14:tracePt t="59594" x="3105150" y="4813300"/>
          <p14:tracePt t="59611" x="3003550" y="4813300"/>
          <p14:tracePt t="59627" x="2857500" y="4800600"/>
          <p14:tracePt t="59644" x="2749550" y="4787900"/>
          <p14:tracePt t="59661" x="2654300" y="4768850"/>
          <p14:tracePt t="59677" x="2559050" y="4749800"/>
          <p14:tracePt t="59694" x="2482850" y="4743450"/>
          <p14:tracePt t="59711" x="2425700" y="4737100"/>
          <p14:tracePt t="59727" x="2324100" y="4718050"/>
          <p14:tracePt t="59744" x="2273300" y="4718050"/>
          <p14:tracePt t="59761" x="2235200" y="4718050"/>
          <p14:tracePt t="59777" x="2178050" y="4711700"/>
          <p14:tracePt t="59794" x="2152650" y="4699000"/>
          <p14:tracePt t="59810" x="2114550" y="4679950"/>
          <p14:tracePt t="59827" x="2082800" y="4667250"/>
          <p14:tracePt t="59844" x="2044700" y="4641850"/>
          <p14:tracePt t="59861" x="2025650" y="4635500"/>
          <p14:tracePt t="59877" x="1993900" y="4635500"/>
          <p14:tracePt t="59894" x="1955800" y="4641850"/>
          <p14:tracePt t="59910" x="1911350" y="4660900"/>
          <p14:tracePt t="59927" x="1873250" y="4686300"/>
          <p14:tracePt t="59944" x="1841500" y="4718050"/>
          <p14:tracePt t="59961" x="1803400" y="4749800"/>
          <p14:tracePt t="59977" x="1771650" y="4768850"/>
          <p14:tracePt t="59994" x="1758950" y="4787900"/>
          <p14:tracePt t="60010" x="1733550" y="4794250"/>
          <p14:tracePt t="60027" x="1727200" y="4806950"/>
          <p14:tracePt t="60044" x="1714500" y="4813300"/>
          <p14:tracePt t="60061" x="1714500" y="4819650"/>
          <p14:tracePt t="60110" x="1714500" y="4826000"/>
          <p14:tracePt t="60127" x="1714500" y="4864100"/>
          <p14:tracePt t="60144" x="1714500" y="4889500"/>
          <p14:tracePt t="60160" x="1714500" y="4914900"/>
          <p14:tracePt t="60177" x="1720850" y="4927600"/>
          <p14:tracePt t="60194" x="1727200" y="4933950"/>
          <p14:tracePt t="60211" x="1746250" y="4959350"/>
          <p14:tracePt t="60227" x="1746250" y="4972050"/>
          <p14:tracePt t="60244" x="1758950" y="4984750"/>
          <p14:tracePt t="60260" x="1771650" y="5003800"/>
          <p14:tracePt t="60277" x="1790700" y="5029200"/>
          <p14:tracePt t="60294" x="1822450" y="5073650"/>
          <p14:tracePt t="60310" x="1847850" y="5099050"/>
          <p14:tracePt t="60327" x="1860550" y="5124450"/>
          <p14:tracePt t="60327" x="1866900" y="5137150"/>
          <p14:tracePt t="60344" x="1879600" y="5168900"/>
          <p14:tracePt t="60360" x="1898650" y="5194300"/>
          <p14:tracePt t="60377" x="1930400" y="5219700"/>
          <p14:tracePt t="60394" x="1949450" y="5238750"/>
          <p14:tracePt t="60410" x="1968500" y="5245100"/>
          <p14:tracePt t="60426" x="1993900" y="5251450"/>
          <p14:tracePt t="60427" x="2006600" y="5251450"/>
          <p14:tracePt t="60443" x="2032000" y="5245100"/>
          <p14:tracePt t="60460" x="2070100" y="5232400"/>
          <p14:tracePt t="60477" x="2101850" y="5219700"/>
          <p14:tracePt t="60494" x="2133600" y="5219700"/>
          <p14:tracePt t="60510" x="2159000" y="5219700"/>
          <p14:tracePt t="60526" x="2197100" y="5245100"/>
          <p14:tracePt t="60543" x="2228850" y="5264150"/>
          <p14:tracePt t="60543" x="2247900" y="5283200"/>
          <p14:tracePt t="60560" x="2298700" y="5289550"/>
          <p14:tracePt t="60577" x="2343150" y="5289550"/>
          <p14:tracePt t="60593" x="2374900" y="5289550"/>
          <p14:tracePt t="60610" x="2406650" y="5289550"/>
          <p14:tracePt t="60626" x="2432050" y="5289550"/>
          <p14:tracePt t="60644" x="2470150" y="5289550"/>
          <p14:tracePt t="60660" x="2489200" y="5289550"/>
          <p14:tracePt t="60676" x="2514600" y="5289550"/>
          <p14:tracePt t="60693" x="2552700" y="5295900"/>
          <p14:tracePt t="60710" x="2584450" y="5314950"/>
          <p14:tracePt t="60726" x="2616200" y="5334000"/>
          <p14:tracePt t="60743" x="2647950" y="5359400"/>
          <p14:tracePt t="60760" x="2686050" y="5378450"/>
          <p14:tracePt t="60776" x="2698750" y="5378450"/>
          <p14:tracePt t="60793" x="2724150" y="5378450"/>
          <p14:tracePt t="60810" x="2749550" y="5365750"/>
          <p14:tracePt t="60826" x="2774950" y="5359400"/>
          <p14:tracePt t="60843" x="2800350" y="5340350"/>
          <p14:tracePt t="60859" x="2838450" y="5334000"/>
          <p14:tracePt t="60876" x="2863850" y="5334000"/>
          <p14:tracePt t="60893" x="2889250" y="5340350"/>
          <p14:tracePt t="60910" x="2914650" y="5353050"/>
          <p14:tracePt t="60926" x="2940050" y="5359400"/>
          <p14:tracePt t="60943" x="2965450" y="5359400"/>
          <p14:tracePt t="60960" x="2984500" y="5359400"/>
          <p14:tracePt t="60976" x="3016250" y="5359400"/>
          <p14:tracePt t="60993" x="3035300" y="5359400"/>
          <p14:tracePt t="61010" x="3060700" y="5359400"/>
          <p14:tracePt t="61026" x="3086100" y="5359400"/>
          <p14:tracePt t="61043" x="3105150" y="5359400"/>
          <p14:tracePt t="61059" x="3117850" y="5359400"/>
          <p14:tracePt t="61093" x="3124200" y="5359400"/>
          <p14:tracePt t="61110" x="3136900" y="5378450"/>
          <p14:tracePt t="61126" x="3155950" y="5397500"/>
          <p14:tracePt t="61143" x="3175000" y="5410200"/>
          <p14:tracePt t="61159" x="3187700" y="5410200"/>
          <p14:tracePt t="61176" x="3194050" y="5410200"/>
          <p14:tracePt t="61193" x="3206750" y="5410200"/>
          <p14:tracePt t="61210" x="3232150" y="5397500"/>
          <p14:tracePt t="61226" x="3238500" y="5391150"/>
          <p14:tracePt t="61243" x="3251200" y="5391150"/>
          <p14:tracePt t="61293" x="3257550" y="5391150"/>
          <p14:tracePt t="61310" x="3263900" y="5391150"/>
          <p14:tracePt t="61326" x="3282950" y="5391150"/>
          <p14:tracePt t="61343" x="3302000" y="5391150"/>
          <p14:tracePt t="61359" x="3314700" y="5391150"/>
          <p14:tracePt t="61376" x="3327400" y="5391150"/>
          <p14:tracePt t="61392" x="3340100" y="5391150"/>
          <p14:tracePt t="61409" x="3352800" y="5384800"/>
          <p14:tracePt t="61426" x="3371850" y="5384800"/>
          <p14:tracePt t="61443" x="3397250" y="5384800"/>
          <p14:tracePt t="61443" x="3403600" y="5384800"/>
          <p14:tracePt t="61459" x="3416300" y="5384800"/>
          <p14:tracePt t="61476" x="3460750" y="5429250"/>
          <p14:tracePt t="61493" x="3505200" y="5454650"/>
          <p14:tracePt t="61509" x="3549650" y="5486400"/>
          <p14:tracePt t="61526" x="3575050" y="5499100"/>
          <p14:tracePt t="61543" x="3594100" y="5499100"/>
          <p14:tracePt t="61559" x="3606800" y="5499100"/>
          <p14:tracePt t="61560" x="3613150" y="5499100"/>
          <p14:tracePt t="61576" x="3619500" y="5492750"/>
          <p14:tracePt t="61592" x="3651250" y="5473700"/>
          <p14:tracePt t="61609" x="3663950" y="5473700"/>
          <p14:tracePt t="61625" x="3683000" y="5467350"/>
          <p14:tracePt t="61642" x="3702050" y="5467350"/>
          <p14:tracePt t="61659" x="3714750" y="5467350"/>
          <p14:tracePt t="61676" x="3733800" y="5461000"/>
          <p14:tracePt t="61678" x="3740150" y="5461000"/>
          <p14:tracePt t="61692" x="3746500" y="5461000"/>
          <p14:tracePt t="61759" x="3752850" y="5461000"/>
          <p14:tracePt t="61804" x="3759200" y="5448300"/>
          <p14:tracePt t="61825" x="3778250" y="5422900"/>
          <p14:tracePt t="61842" x="3784600" y="5416550"/>
          <p14:tracePt t="61859" x="3790950" y="5416550"/>
          <p14:tracePt t="61946" x="3790950" y="5410200"/>
          <p14:tracePt t="61976" x="3790950" y="5403850"/>
          <p14:tracePt t="61992" x="3790950" y="5384800"/>
          <p14:tracePt t="62009" x="3790950" y="5359400"/>
          <p14:tracePt t="62025" x="3778250" y="5334000"/>
          <p14:tracePt t="62042" x="3733800" y="5289550"/>
          <p14:tracePt t="62059" x="3708400" y="5257800"/>
          <p14:tracePt t="62075" x="3689350" y="5232400"/>
          <p14:tracePt t="62092" x="3663950" y="5219700"/>
          <p14:tracePt t="62109" x="3651250" y="5207000"/>
          <p14:tracePt t="62125" x="3632200" y="5187950"/>
          <p14:tracePt t="62142" x="3613150" y="5168900"/>
          <p14:tracePt t="62158" x="3587750" y="5162550"/>
          <p14:tracePt t="62175" x="3568700" y="5156200"/>
          <p14:tracePt t="62192" x="3556000" y="5156200"/>
          <p14:tracePt t="62259" x="3543300" y="5156200"/>
          <p14:tracePt t="62276" x="3530600" y="5168900"/>
          <p14:tracePt t="62292" x="3498850" y="5200650"/>
          <p14:tracePt t="62309" x="3435350" y="5238750"/>
          <p14:tracePt t="62325" x="3403600" y="5270500"/>
          <p14:tracePt t="62341" x="3384550" y="5283200"/>
          <p14:tracePt t="62409" x="3378200" y="5276850"/>
          <p14:tracePt t="62425" x="3352800" y="5251450"/>
          <p14:tracePt t="62441" x="3321050" y="5219700"/>
          <p14:tracePt t="62458" x="3295650" y="5194300"/>
          <p14:tracePt t="62475" x="3270250" y="5168900"/>
          <p14:tracePt t="62475" x="3263900" y="5156200"/>
          <p14:tracePt t="62509" x="3232150" y="5111750"/>
          <p14:tracePt t="62575" x="3213100" y="5111750"/>
          <p14:tracePt t="62592" x="3181350" y="5130800"/>
          <p14:tracePt t="62608" x="3155950" y="5143500"/>
          <p14:tracePt t="62625" x="3124200" y="5162550"/>
          <p14:tracePt t="62641" x="3086100" y="5187950"/>
          <p14:tracePt t="62658" x="3060700" y="5194300"/>
          <p14:tracePt t="62674" x="3041650" y="5200650"/>
          <p14:tracePt t="62692" x="3003550" y="5200650"/>
          <p14:tracePt t="62708" x="2978150" y="5200650"/>
          <p14:tracePt t="62725" x="2959100" y="5200650"/>
          <p14:tracePt t="62741" x="2933700" y="5200650"/>
          <p14:tracePt t="62758" x="2914650" y="5200650"/>
          <p14:tracePt t="62775" x="2889250" y="5200650"/>
          <p14:tracePt t="62792" x="2863850" y="5207000"/>
          <p14:tracePt t="62808" x="2851150" y="5207000"/>
          <p14:tracePt t="62824" x="2844800" y="5207000"/>
          <p14:tracePt t="62841" x="2838450" y="5207000"/>
          <p14:tracePt t="62858" x="2832100" y="5207000"/>
          <p14:tracePt t="62908" x="2838450" y="5213350"/>
          <p14:tracePt t="62925" x="2844800" y="5213350"/>
          <p14:tracePt t="62941" x="2863850" y="5226050"/>
          <p14:tracePt t="62958" x="2889250" y="5251450"/>
          <p14:tracePt t="62974" x="2914650" y="5264150"/>
          <p14:tracePt t="62991" x="2940050" y="5270500"/>
          <p14:tracePt t="63008" x="2959100" y="5270500"/>
          <p14:tracePt t="63025" x="3009900" y="5270500"/>
          <p14:tracePt t="63041" x="3098800" y="5270500"/>
          <p14:tracePt t="63057" x="3257550" y="5264150"/>
          <p14:tracePt t="63074" x="3384550" y="5264150"/>
          <p14:tracePt t="63091" x="3549650" y="5270500"/>
          <p14:tracePt t="63108" x="3759200" y="5302250"/>
          <p14:tracePt t="63125" x="4013200" y="5346700"/>
          <p14:tracePt t="63141" x="4267200" y="5384800"/>
          <p14:tracePt t="63157" x="4508500" y="5416550"/>
          <p14:tracePt t="63174" x="4794250" y="5480050"/>
          <p14:tracePt t="63191" x="4978400" y="5518150"/>
          <p14:tracePt t="63208" x="5086350" y="5537200"/>
          <p14:tracePt t="63224" x="5187950" y="5543550"/>
          <p14:tracePt t="63241" x="5295900" y="5543550"/>
          <p14:tracePt t="63257" x="5403850" y="5505450"/>
          <p14:tracePt t="63274" x="5568950" y="5454650"/>
          <p14:tracePt t="63291" x="5689600" y="5416550"/>
          <p14:tracePt t="63308" x="5765800" y="5384800"/>
          <p14:tracePt t="63324" x="5797550" y="5353050"/>
          <p14:tracePt t="63341" x="5810250" y="5334000"/>
          <p14:tracePt t="63357" x="5816600" y="5327650"/>
          <p14:tracePt t="63407" x="5816600" y="5308600"/>
          <p14:tracePt t="63424" x="5810250" y="5283200"/>
          <p14:tracePt t="63441" x="5791200" y="5251450"/>
          <p14:tracePt t="63457" x="5772150" y="5232400"/>
          <p14:tracePt t="63474" x="5759450" y="5232400"/>
          <p14:tracePt t="63491" x="5734050" y="5226050"/>
          <p14:tracePt t="63507" x="5708650" y="5226050"/>
          <p14:tracePt t="63524" x="5683250" y="5251450"/>
          <p14:tracePt t="63540" x="5645150" y="5276850"/>
          <p14:tracePt t="63557" x="5613400" y="5295900"/>
          <p14:tracePt t="63574" x="5575300" y="5314950"/>
          <p14:tracePt t="63591" x="5543550" y="5314950"/>
          <p14:tracePt t="63607" x="5530850" y="5314950"/>
          <p14:tracePt t="63624" x="5505450" y="5314950"/>
          <p14:tracePt t="63641" x="5480050" y="5289550"/>
          <p14:tracePt t="63657" x="5454650" y="5264150"/>
          <p14:tracePt t="63674" x="5429250" y="5245100"/>
          <p14:tracePt t="63677" x="5416550" y="5232400"/>
          <p14:tracePt t="63691" x="5384800" y="5213350"/>
          <p14:tracePt t="63707" x="5372100" y="5200650"/>
          <p14:tracePt t="63724" x="5334000" y="5187950"/>
          <p14:tracePt t="63740" x="5308600" y="5181600"/>
          <p14:tracePt t="63757" x="5295900" y="5181600"/>
          <p14:tracePt t="63774" x="5270500" y="5181600"/>
          <p14:tracePt t="63790" x="5245100" y="5181600"/>
          <p14:tracePt t="63807" x="5194300" y="5181600"/>
          <p14:tracePt t="63807" x="5175250" y="5181600"/>
          <p14:tracePt t="63823" x="5086350" y="5181600"/>
          <p14:tracePt t="63840" x="4991100" y="5162550"/>
          <p14:tracePt t="63857" x="4883150" y="5130800"/>
          <p14:tracePt t="63874" x="4768850" y="5099050"/>
          <p14:tracePt t="63890" x="4648200" y="5060950"/>
          <p14:tracePt t="63907" x="4476750" y="5022850"/>
          <p14:tracePt t="63924" x="4368800" y="5016500"/>
          <p14:tracePt t="63940" x="4267200" y="5016500"/>
          <p14:tracePt t="63957" x="4159250" y="5022850"/>
          <p14:tracePt t="63973" x="4051300" y="5041900"/>
          <p14:tracePt t="63990" x="3937000" y="5054600"/>
          <p14:tracePt t="64007" x="3829050" y="5060950"/>
          <p14:tracePt t="64023" x="3683000" y="5048250"/>
          <p14:tracePt t="64040" x="3625850" y="5035550"/>
          <p14:tracePt t="64056" x="3568700" y="5022850"/>
          <p14:tracePt t="64073" x="3505200" y="5010150"/>
          <p14:tracePt t="64090" x="3429000" y="5003800"/>
          <p14:tracePt t="64106" x="3333750" y="4997450"/>
          <p14:tracePt t="64123" x="3257550" y="4997450"/>
          <p14:tracePt t="64140" x="3092450" y="5016500"/>
          <p14:tracePt t="64156" x="3003550" y="5035550"/>
          <p14:tracePt t="64173" x="2901950" y="5060950"/>
          <p14:tracePt t="64190" x="2806700" y="5086350"/>
          <p14:tracePt t="64206" x="2724150" y="5105400"/>
          <p14:tracePt t="64223" x="2647950" y="5105400"/>
          <p14:tracePt t="64240" x="2584450" y="5099050"/>
          <p14:tracePt t="64256" x="2559050" y="5073650"/>
          <p14:tracePt t="64273" x="2527300" y="5048250"/>
          <p14:tracePt t="64290" x="2489200" y="5022850"/>
          <p14:tracePt t="64306" x="2444750" y="5003800"/>
          <p14:tracePt t="64323" x="2413000" y="5003800"/>
          <p14:tracePt t="64340" x="2387600" y="5003800"/>
          <p14:tracePt t="64356" x="2349500" y="5041900"/>
          <p14:tracePt t="64373" x="2317750" y="5073650"/>
          <p14:tracePt t="64390" x="2292350" y="5118100"/>
          <p14:tracePt t="64406" x="2254250" y="5162550"/>
          <p14:tracePt t="64423" x="2222500" y="5207000"/>
          <p14:tracePt t="64439" x="2203450" y="5226050"/>
          <p14:tracePt t="64456" x="2203450" y="5232400"/>
          <p14:tracePt t="64568" x="2203450" y="5238750"/>
          <p14:tracePt t="64589" x="2203450" y="5257800"/>
          <p14:tracePt t="64606" x="2203450" y="5283200"/>
          <p14:tracePt t="64623" x="2203450" y="5314950"/>
          <p14:tracePt t="64639" x="2209800" y="5334000"/>
          <p14:tracePt t="64656" x="2209800" y="5340350"/>
          <p14:tracePt t="64697" x="2216150" y="5346700"/>
          <p14:tracePt t="64723" x="2241550" y="5359400"/>
          <p14:tracePt t="64739" x="2266950" y="5372100"/>
          <p14:tracePt t="64756" x="2292350" y="5397500"/>
          <p14:tracePt t="64773" x="2317750" y="5416550"/>
          <p14:tracePt t="64789" x="2362200" y="5448300"/>
          <p14:tracePt t="64806" x="2406650" y="5461000"/>
          <p14:tracePt t="64823" x="2463800" y="5480050"/>
          <p14:tracePt t="64839" x="2501900" y="5486400"/>
          <p14:tracePt t="64840" x="2520950" y="5492750"/>
          <p14:tracePt t="64856" x="2540000" y="5492750"/>
          <p14:tracePt t="64873" x="2578100" y="5492750"/>
          <p14:tracePt t="64889" x="2641600" y="5492750"/>
          <p14:tracePt t="64906" x="2736850" y="5492750"/>
          <p14:tracePt t="64923" x="2838450" y="5486400"/>
          <p14:tracePt t="64939" x="2946400" y="5473700"/>
          <p14:tracePt t="64956" x="3086100" y="5473700"/>
          <p14:tracePt t="64973" x="3168650" y="5480050"/>
          <p14:tracePt t="64989" x="3270250" y="5480050"/>
          <p14:tracePt t="65006" x="3390900" y="5486400"/>
          <p14:tracePt t="65023" x="3492500" y="5486400"/>
          <p14:tracePt t="65039" x="3606800" y="5492750"/>
          <p14:tracePt t="65056" x="3803650" y="5511800"/>
          <p14:tracePt t="65072" x="3924300" y="5530850"/>
          <p14:tracePt t="65089" x="4025900" y="5543550"/>
          <p14:tracePt t="65106" x="4133850" y="5549900"/>
          <p14:tracePt t="65123" x="4235450" y="5562600"/>
          <p14:tracePt t="65139" x="4343400" y="5588000"/>
          <p14:tracePt t="65156" x="4495800" y="5632450"/>
          <p14:tracePt t="65172" x="4603750" y="5657850"/>
          <p14:tracePt t="65189" x="4730750" y="5695950"/>
          <p14:tracePt t="65206" x="4832350" y="5702300"/>
          <p14:tracePt t="65223" x="4940300" y="5715000"/>
          <p14:tracePt t="65239" x="5029200" y="5715000"/>
          <p14:tracePt t="65255" x="5175250" y="5702300"/>
          <p14:tracePt t="65272" x="5270500" y="5670550"/>
          <p14:tracePt t="65289" x="5359400" y="5638800"/>
          <p14:tracePt t="65305" x="5391150" y="5626100"/>
          <p14:tracePt t="65322" x="5416550" y="5607050"/>
          <p14:tracePt t="65339" x="5435600" y="5600700"/>
          <p14:tracePt t="65355" x="5454650" y="5581650"/>
          <p14:tracePt t="65372" x="5473700" y="5562600"/>
          <p14:tracePt t="65389" x="5486400" y="5543550"/>
          <p14:tracePt t="65406" x="5499100" y="5499100"/>
          <p14:tracePt t="65422" x="5505450" y="5429250"/>
          <p14:tracePt t="65439" x="5505450" y="5327650"/>
          <p14:tracePt t="65455" x="5467350" y="5226050"/>
          <p14:tracePt t="65472" x="5441950" y="5187950"/>
          <p14:tracePt t="65489" x="5397500" y="5130800"/>
          <p14:tracePt t="65506" x="5365750" y="5105400"/>
          <p14:tracePt t="65522" x="5321300" y="5073650"/>
          <p14:tracePt t="65539" x="5245100" y="5041900"/>
          <p14:tracePt t="65556" x="5162550" y="5016500"/>
          <p14:tracePt t="65572" x="5086350" y="4984750"/>
          <p14:tracePt t="65589" x="4953000" y="4921250"/>
          <p14:tracePt t="65605" x="4857750" y="4883150"/>
          <p14:tracePt t="65622" x="4749800" y="4851400"/>
          <p14:tracePt t="65639" x="4641850" y="4832350"/>
          <p14:tracePt t="65655" x="4540250" y="4832350"/>
          <p14:tracePt t="65672" x="4432300" y="4832350"/>
          <p14:tracePt t="65689" x="4337050" y="4864100"/>
          <p14:tracePt t="65705" x="4305300" y="4889500"/>
          <p14:tracePt t="65721" x="4267200" y="4921250"/>
          <p14:tracePt t="65739" x="4241800" y="4946650"/>
          <p14:tracePt t="65755" x="4216400" y="4972050"/>
          <p14:tracePt t="65772" x="4191000" y="4997450"/>
          <p14:tracePt t="65789" x="4159250" y="5029200"/>
          <p14:tracePt t="65805" x="4133850" y="5048250"/>
          <p14:tracePt t="65822" x="4095750" y="5086350"/>
          <p14:tracePt t="65838" x="4076700" y="5099050"/>
          <p14:tracePt t="65855" x="4057650" y="5111750"/>
          <p14:tracePt t="65872" x="4032250" y="5124450"/>
          <p14:tracePt t="65888" x="4006850" y="5149850"/>
          <p14:tracePt t="65905" x="3975100" y="5181600"/>
          <p14:tracePt t="65921" x="3937000" y="5226050"/>
          <p14:tracePt t="65938" x="3911600" y="5264150"/>
          <p14:tracePt t="65955" x="3873500" y="5289550"/>
          <p14:tracePt t="65972" x="3854450" y="5314950"/>
          <p14:tracePt t="65988" x="3854450" y="5327650"/>
          <p14:tracePt t="66064" x="3854450" y="5334000"/>
          <p14:tracePt t="66088" x="3873500" y="5353050"/>
          <p14:tracePt t="66105" x="3905250" y="5378450"/>
          <p14:tracePt t="66122" x="3994150" y="5448300"/>
          <p14:tracePt t="66138" x="4127500" y="5562600"/>
          <p14:tracePt t="66155" x="4279900" y="5670550"/>
          <p14:tracePt t="66172" x="4394200" y="5759450"/>
          <p14:tracePt t="66172" x="4451350" y="5784850"/>
          <p14:tracePt t="66188" x="4508500" y="5829300"/>
          <p14:tracePt t="66205" x="4533900" y="5848350"/>
          <p14:tracePt t="66221" x="4540250" y="5854700"/>
          <p14:tracePt t="66272" x="4546600" y="5861050"/>
          <p14:tracePt t="66288" x="4565650" y="5861050"/>
          <p14:tracePt t="66305" x="4572000" y="5861050"/>
          <p14:tracePt t="66322" x="4578350" y="5861050"/>
          <p14:tracePt t="66338" x="4591050" y="5861050"/>
          <p14:tracePt t="66355" x="4597400" y="5861050"/>
          <p14:tracePt t="66371" x="4610100" y="5861050"/>
          <p14:tracePt t="66388" x="4622800" y="5861050"/>
          <p14:tracePt t="66404" x="4629150" y="5861050"/>
          <p14:tracePt t="66421" x="4635500" y="5854700"/>
          <p14:tracePt t="66438" x="4641850" y="5848350"/>
          <p14:tracePt t="66455" x="4648200" y="5842000"/>
          <p14:tracePt t="66471" x="4673600" y="5829300"/>
          <p14:tracePt t="66488" x="4711700" y="5803900"/>
          <p14:tracePt t="66504" x="4737100" y="5778500"/>
          <p14:tracePt t="66521" x="4768850" y="5759450"/>
          <p14:tracePt t="66538" x="4794250" y="5746750"/>
          <p14:tracePt t="66555" x="4813300" y="5727700"/>
          <p14:tracePt t="66571" x="4819650" y="5727700"/>
          <p14:tracePt t="66663" x="4826000" y="5727700"/>
          <p14:tracePt t="66671" x="4838700" y="5715000"/>
          <p14:tracePt t="66688" x="4876800" y="5689600"/>
          <p14:tracePt t="66704" x="4984750" y="5638800"/>
          <p14:tracePt t="66721" x="5168900" y="5530850"/>
          <p14:tracePt t="66738" x="5454650" y="5391150"/>
          <p14:tracePt t="66754" x="5753100" y="5226050"/>
          <p14:tracePt t="66771" x="5975350" y="5035550"/>
          <p14:tracePt t="66787" x="6013450" y="4927600"/>
          <p14:tracePt t="66804" x="6013450" y="4806950"/>
          <p14:tracePt t="66821" x="6000750" y="4654550"/>
          <p14:tracePt t="66837" x="5956300" y="4521200"/>
          <p14:tracePt t="66855" x="5791200" y="4362450"/>
          <p14:tracePt t="66871" x="5727700" y="4324350"/>
          <p14:tracePt t="66887" x="5549900" y="4260850"/>
          <p14:tracePt t="66904" x="5416550" y="4222750"/>
          <p14:tracePt t="66921" x="5283200" y="4184650"/>
          <p14:tracePt t="66937" x="5124450" y="4146550"/>
          <p14:tracePt t="66955" x="4972050" y="4114800"/>
          <p14:tracePt t="66971" x="4832350" y="4114800"/>
          <p14:tracePt t="66987" x="4699000" y="4127500"/>
          <p14:tracePt t="67004" x="4495800" y="4191000"/>
          <p14:tracePt t="67021" x="4343400" y="4286250"/>
          <p14:tracePt t="67037" x="4191000" y="4406900"/>
          <p14:tracePt t="67054" x="4038600" y="4540250"/>
          <p14:tracePt t="67071" x="3873500" y="4673600"/>
          <p14:tracePt t="67087" x="3670300" y="4857750"/>
          <p14:tracePt t="67104" x="3625850" y="4914900"/>
          <p14:tracePt t="67121" x="3448050" y="5092700"/>
          <p14:tracePt t="67137" x="3365500" y="5207000"/>
          <p14:tracePt t="67154" x="3321050" y="5327650"/>
          <p14:tracePt t="67170" x="3282950" y="5473700"/>
          <p14:tracePt t="67187" x="3270250" y="5607050"/>
          <p14:tracePt t="67188" x="3276600" y="5670550"/>
          <p14:tracePt t="67203" x="3295650" y="5727700"/>
          <p14:tracePt t="67221" x="3346450" y="5867400"/>
          <p14:tracePt t="67237" x="3429000" y="5930900"/>
          <p14:tracePt t="67254" x="3562350" y="5969000"/>
          <p14:tracePt t="67271" x="3816350" y="5994400"/>
          <p14:tracePt t="67287" x="3917950" y="5994400"/>
          <p14:tracePt t="67304" x="4121150" y="5981700"/>
          <p14:tracePt t="67304" x="4267200" y="5962650"/>
          <p14:tracePt t="67320" x="4654550" y="5911850"/>
          <p14:tracePt t="67337" x="5086350" y="5829300"/>
          <p14:tracePt t="67354" x="5556250" y="5676900"/>
          <p14:tracePt t="67371" x="6070600" y="5461000"/>
          <p14:tracePt t="67388" x="6578600" y="5156200"/>
          <p14:tracePt t="67403" x="6737350" y="4965700"/>
          <p14:tracePt t="67420" x="6769100" y="4787900"/>
          <p14:tracePt t="67437" x="6692900" y="4572000"/>
          <p14:tracePt t="67454" x="6483350" y="4362450"/>
          <p14:tracePt t="67470" x="6165850" y="4133850"/>
          <p14:tracePt t="67487" x="5822950" y="3962400"/>
          <p14:tracePt t="67503" x="5543550" y="3905250"/>
          <p14:tracePt t="67520" x="5156200" y="3898900"/>
          <p14:tracePt t="67537" x="4902200" y="3911600"/>
          <p14:tracePt t="67554" x="4654550" y="3962400"/>
          <p14:tracePt t="67570" x="4457700" y="4057650"/>
          <p14:tracePt t="67587" x="4241800" y="4184650"/>
          <p14:tracePt t="67604" x="4076700" y="4343400"/>
          <p14:tracePt t="67620" x="3905250" y="4552950"/>
          <p14:tracePt t="67637" x="3867150" y="4686300"/>
          <p14:tracePt t="67654" x="3879850" y="4806950"/>
          <p14:tracePt t="67670" x="3956050" y="4946650"/>
          <p14:tracePt t="67686" x="4064000" y="5060950"/>
          <p14:tracePt t="67689" x="4133850" y="5124450"/>
          <p14:tracePt t="67704" x="4197350" y="5181600"/>
          <p14:tracePt t="67720" x="4362450" y="5295900"/>
          <p14:tracePt t="67736" x="4641850" y="5429250"/>
          <p14:tracePt t="67753" x="4883150" y="5480050"/>
          <p14:tracePt t="67770" x="5105400" y="5524500"/>
          <p14:tracePt t="67786" x="5270500" y="5556250"/>
          <p14:tracePt t="67803" x="5372100" y="5556250"/>
          <p14:tracePt t="67820" x="5435600" y="5543550"/>
          <p14:tracePt t="67836" x="5467350" y="5518150"/>
          <p14:tracePt t="67853" x="5549900" y="5416550"/>
          <p14:tracePt t="67870" x="5607050" y="5289550"/>
          <p14:tracePt t="67886" x="5645150" y="5143500"/>
          <p14:tracePt t="67904" x="5689600" y="4997450"/>
          <p14:tracePt t="67920" x="5695950" y="4870450"/>
          <p14:tracePt t="67936" x="5695950" y="4768850"/>
          <p14:tracePt t="67953" x="5664200" y="4667250"/>
          <p14:tracePt t="67970" x="5651500" y="4641850"/>
          <p14:tracePt t="67986" x="5645150" y="4622800"/>
          <p14:tracePt t="68003" x="5638800" y="4603750"/>
          <p14:tracePt t="68020" x="5638800" y="4597400"/>
          <p14:tracePt t="68036" x="5638800" y="4584700"/>
          <p14:tracePt t="68053" x="5632450" y="4572000"/>
          <p14:tracePt t="68070" x="5619750" y="4559300"/>
          <p14:tracePt t="68086" x="5607050" y="4546600"/>
          <p14:tracePt t="68103" x="5607050" y="4533900"/>
          <p14:tracePt t="68120" x="5588000" y="4521200"/>
          <p14:tracePt t="68136" x="5562600" y="4514850"/>
          <p14:tracePt t="68153" x="5524500" y="4476750"/>
          <p14:tracePt t="68169" x="5518150" y="4464050"/>
          <p14:tracePt t="68353" x="5511800" y="4464050"/>
        </p14:tracePtLst>
      </p14:laserTraceLst>
    </p:ext>
  </p:extLs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>
            <a:extLst>
              <a:ext uri="{FF2B5EF4-FFF2-40B4-BE49-F238E27FC236}">
                <a16:creationId xmlns:a16="http://schemas.microsoft.com/office/drawing/2014/main" id="{E3A63D21-D9BE-4925-8324-9BA26A66C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CEA48121-4C9F-4E22-AD21-2FB7D7CFA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133475"/>
            <a:ext cx="8362950" cy="52578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4.5 </a:t>
            </a:r>
            <a:r>
              <a:rPr lang="zh-CN" altLang="en-US" b="1">
                <a:solidFill>
                  <a:srgbClr val="0033CC"/>
                </a:solidFill>
              </a:rPr>
              <a:t>调度算法应用举例</a:t>
            </a:r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800" b="1"/>
              <a:t>最短作业优先算法执行分析过程</a:t>
            </a:r>
          </a:p>
          <a:p>
            <a:pPr marL="666750" lvl="1" indent="-190500" eaLnBrk="1" hangingPunct="1">
              <a:lnSpc>
                <a:spcPct val="115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en-US" altLang="zh-CN" sz="2400" b="1"/>
              <a:t>10</a:t>
            </a:r>
            <a:r>
              <a:rPr lang="zh-CN" altLang="en-US" sz="2400" b="1"/>
              <a:t>：</a:t>
            </a:r>
            <a:r>
              <a:rPr lang="en-US" altLang="zh-CN" sz="2400" b="1"/>
              <a:t>00</a:t>
            </a:r>
            <a:r>
              <a:rPr lang="zh-CN" altLang="en-US" sz="2400" b="1"/>
              <a:t>，</a:t>
            </a:r>
            <a:r>
              <a:rPr lang="en-US" altLang="zh-CN" sz="2400" b="1"/>
              <a:t>JOB1</a:t>
            </a:r>
            <a:r>
              <a:rPr lang="zh-CN" altLang="en-US" sz="2400" b="1"/>
              <a:t>进入，只有一作业，</a:t>
            </a:r>
            <a:r>
              <a:rPr lang="en-US" altLang="zh-CN" sz="2400" b="1"/>
              <a:t>JOB1</a:t>
            </a:r>
            <a:r>
              <a:rPr lang="zh-CN" altLang="en-US" sz="2400" b="1"/>
              <a:t>被调入执行， </a:t>
            </a:r>
            <a:r>
              <a:rPr lang="en-US" altLang="zh-CN" sz="2400" b="1"/>
              <a:t>10</a:t>
            </a:r>
            <a:r>
              <a:rPr lang="zh-CN" altLang="en-US" sz="2400" b="1"/>
              <a:t>：</a:t>
            </a:r>
            <a:r>
              <a:rPr lang="en-US" altLang="zh-CN" sz="2400" b="1"/>
              <a:t>05</a:t>
            </a:r>
            <a:r>
              <a:rPr lang="zh-CN" altLang="en-US" sz="2400" b="1"/>
              <a:t>，</a:t>
            </a:r>
            <a:r>
              <a:rPr lang="en-US" altLang="zh-CN" sz="2400" b="1"/>
              <a:t>JOB2</a:t>
            </a:r>
            <a:r>
              <a:rPr lang="zh-CN" altLang="en-US" sz="2400" b="1"/>
              <a:t>到达，最多允许两作业同时进入，所以</a:t>
            </a:r>
            <a:r>
              <a:rPr lang="en-US" altLang="zh-CN" sz="2400" b="1"/>
              <a:t>JOB2</a:t>
            </a:r>
            <a:r>
              <a:rPr lang="zh-CN" altLang="en-US" sz="2400" b="1"/>
              <a:t>也被调入；</a:t>
            </a:r>
          </a:p>
          <a:p>
            <a:pPr marL="666750" lvl="1" indent="-190500" eaLnBrk="1" hangingPunct="1">
              <a:lnSpc>
                <a:spcPct val="115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sz="2400" b="1"/>
              <a:t>内存中有两作业，哪一个执行？题目规定当一新作业运行后，可按作业运行时间长短调整执行次序；</a:t>
            </a:r>
          </a:p>
          <a:p>
            <a:pPr marL="666750" lvl="1" indent="-190500" eaLnBrk="1" hangingPunct="1">
              <a:lnSpc>
                <a:spcPct val="115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sz="2400" b="1"/>
              <a:t>即基于优先数可抢占式调度策略，优先数是根据作业估计运行时间大小来决定的，由于</a:t>
            </a:r>
            <a:r>
              <a:rPr lang="en-US" altLang="zh-CN" sz="2400" b="1"/>
              <a:t>JOB2</a:t>
            </a:r>
            <a:r>
              <a:rPr lang="zh-CN" altLang="en-US" sz="2400" b="1"/>
              <a:t>运行时间（</a:t>
            </a:r>
            <a:r>
              <a:rPr lang="en-US" altLang="zh-CN" sz="2400" b="1"/>
              <a:t>20</a:t>
            </a:r>
            <a:r>
              <a:rPr lang="zh-CN" altLang="en-US" sz="2400" b="1"/>
              <a:t>分）比</a:t>
            </a:r>
            <a:r>
              <a:rPr lang="en-US" altLang="zh-CN" sz="2400" b="1"/>
              <a:t>JOB1</a:t>
            </a:r>
            <a:r>
              <a:rPr lang="zh-CN" altLang="en-US" sz="2400" b="1"/>
              <a:t>少（到</a:t>
            </a:r>
            <a:r>
              <a:rPr lang="en-US" altLang="zh-CN" sz="2400" b="1"/>
              <a:t>10</a:t>
            </a:r>
            <a:r>
              <a:rPr lang="zh-CN" altLang="en-US" sz="2400" b="1"/>
              <a:t>：</a:t>
            </a:r>
            <a:r>
              <a:rPr lang="en-US" altLang="zh-CN" sz="2400" b="1"/>
              <a:t>05</a:t>
            </a:r>
            <a:r>
              <a:rPr lang="zh-CN" altLang="en-US" sz="2400" b="1"/>
              <a:t>，</a:t>
            </a:r>
            <a:r>
              <a:rPr lang="en-US" altLang="zh-CN" sz="2400" b="1"/>
              <a:t>JOB1</a:t>
            </a:r>
            <a:r>
              <a:rPr lang="zh-CN" altLang="en-US" sz="2400" b="1"/>
              <a:t>还需</a:t>
            </a:r>
            <a:r>
              <a:rPr lang="en-US" altLang="zh-CN" sz="2400" b="1"/>
              <a:t>25</a:t>
            </a:r>
            <a:r>
              <a:rPr lang="zh-CN" altLang="en-US" sz="2400" b="1"/>
              <a:t>分钟），所以</a:t>
            </a:r>
            <a:r>
              <a:rPr lang="en-US" altLang="zh-CN" sz="2400" b="1"/>
              <a:t>JOB2</a:t>
            </a:r>
            <a:r>
              <a:rPr lang="zh-CN" altLang="en-US" sz="2400" b="1"/>
              <a:t>运行，而</a:t>
            </a:r>
            <a:r>
              <a:rPr lang="en-US" altLang="zh-CN" sz="2400" b="1"/>
              <a:t>JOB1</a:t>
            </a:r>
            <a:r>
              <a:rPr lang="zh-CN" altLang="en-US" sz="2400" b="1"/>
              <a:t>等待。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03"/>
    </mc:Choice>
    <mc:Fallback xmlns="">
      <p:transition spd="slow" advTm="51203"/>
    </mc:Fallback>
  </mc:AlternateContent>
  <p:extLst>
    <p:ext uri="{3A86A75C-4F4B-4683-9AE1-C65F6400EC91}">
      <p14:laserTraceLst xmlns:p14="http://schemas.microsoft.com/office/powerpoint/2010/main">
        <p14:tracePtLst>
          <p14:tracePt t="17138" x="5505450" y="4457700"/>
          <p14:tracePt t="17146" x="5480050" y="4413250"/>
          <p14:tracePt t="17158" x="5435600" y="4356100"/>
          <p14:tracePt t="17175" x="5321300" y="4203700"/>
          <p14:tracePt t="17191" x="5143500" y="3892550"/>
          <p14:tracePt t="17208" x="5016500" y="3683000"/>
          <p14:tracePt t="17225" x="4889500" y="3479800"/>
          <p14:tracePt t="17241" x="4768850" y="3257550"/>
          <p14:tracePt t="17258" x="4584700" y="2971800"/>
          <p14:tracePt t="17275" x="4375150" y="2736850"/>
          <p14:tracePt t="17277" x="4279900" y="2641600"/>
          <p14:tracePt t="17291" x="4184650" y="2559050"/>
          <p14:tracePt t="17308" x="3905250" y="2317750"/>
          <p14:tracePt t="17325" x="3790950" y="2209800"/>
          <p14:tracePt t="17341" x="3740150" y="2139950"/>
          <p14:tracePt t="17358" x="3721100" y="2038350"/>
          <p14:tracePt t="17375" x="3721100" y="1930400"/>
          <p14:tracePt t="17391" x="3752850" y="1822450"/>
          <p14:tracePt t="17407" x="3752850" y="1720850"/>
          <p14:tracePt t="17424" x="3702050" y="1530350"/>
          <p14:tracePt t="17441" x="3619500" y="1390650"/>
          <p14:tracePt t="17458" x="3517900" y="1295400"/>
          <p14:tracePt t="17475" x="3403600" y="1250950"/>
          <p14:tracePt t="17491" x="3289300" y="1238250"/>
          <p14:tracePt t="17507" x="3130550" y="1263650"/>
          <p14:tracePt t="17524" x="2863850" y="1365250"/>
          <p14:tracePt t="17541" x="2679700" y="1479550"/>
          <p14:tracePt t="17558" x="2514600" y="1606550"/>
          <p14:tracePt t="17575" x="2368550" y="1733550"/>
          <p14:tracePt t="17591" x="2247900" y="1892300"/>
          <p14:tracePt t="17608" x="2152650" y="2089150"/>
          <p14:tracePt t="17625" x="2095500" y="2362200"/>
          <p14:tracePt t="17641" x="2108200" y="2527300"/>
          <p14:tracePt t="17658" x="2146300" y="2686050"/>
          <p14:tracePt t="17674" x="2184400" y="2819400"/>
          <p14:tracePt t="17691" x="2292350" y="2940050"/>
          <p14:tracePt t="17707" x="2444750" y="3041650"/>
          <p14:tracePt t="17724" x="2698750" y="3117850"/>
          <p14:tracePt t="17741" x="3048000" y="3194050"/>
          <p14:tracePt t="17741" x="3276600" y="3232150"/>
          <p14:tracePt t="17758" x="3714750" y="3289300"/>
          <p14:tracePt t="17774" x="4114800" y="3302000"/>
          <p14:tracePt t="17791" x="4546600" y="3270250"/>
          <p14:tracePt t="17808" x="4959350" y="3175000"/>
          <p14:tracePt t="17824" x="5207000" y="3035300"/>
          <p14:tracePt t="17841" x="5365750" y="2882900"/>
          <p14:tracePt t="17857" x="5454650" y="2705100"/>
          <p14:tracePt t="17858" x="5480050" y="2616200"/>
          <p14:tracePt t="17874" x="5473700" y="2400300"/>
          <p14:tracePt t="17891" x="5422900" y="2228850"/>
          <p14:tracePt t="17908" x="5321300" y="2076450"/>
          <p14:tracePt t="17924" x="5207000" y="1955800"/>
          <p14:tracePt t="17941" x="5067300" y="1898650"/>
          <p14:tracePt t="17957" x="4908550" y="1866900"/>
          <p14:tracePt t="17958" x="4813300" y="1866900"/>
          <p14:tracePt t="17974" x="4565650" y="1892300"/>
          <p14:tracePt t="17991" x="4292600" y="1949450"/>
          <p14:tracePt t="18008" x="3943350" y="2082800"/>
          <p14:tracePt t="18024" x="3606800" y="2222500"/>
          <p14:tracePt t="18041" x="3232150" y="2425700"/>
          <p14:tracePt t="18057" x="3136900" y="2489200"/>
          <p14:tracePt t="18074" x="2978150" y="2622550"/>
          <p14:tracePt t="18091" x="2946400" y="2654300"/>
          <p14:tracePt t="18107" x="2946400" y="2679700"/>
          <p14:tracePt t="18124" x="2946400" y="2705100"/>
          <p14:tracePt t="18140" x="2971800" y="2736850"/>
          <p14:tracePt t="18157" x="3009900" y="2762250"/>
          <p14:tracePt t="18174" x="3086100" y="2800350"/>
          <p14:tracePt t="18190" x="3117850" y="2813050"/>
          <p14:tracePt t="18207" x="3143250" y="2819400"/>
          <p14:tracePt t="18282" x="3143250" y="2825750"/>
          <p14:tracePt t="18781" x="3149600" y="2813050"/>
          <p14:tracePt t="18790" x="3162300" y="2800350"/>
          <p14:tracePt t="18806" x="3181350" y="2774950"/>
          <p14:tracePt t="18823" x="3194050" y="2749550"/>
          <p14:tracePt t="18840" x="3194050" y="2724150"/>
          <p14:tracePt t="18856" x="3187700" y="2686050"/>
          <p14:tracePt t="18873" x="3175000" y="2660650"/>
          <p14:tracePt t="18890" x="3149600" y="2597150"/>
          <p14:tracePt t="18907" x="3149600" y="2565400"/>
          <p14:tracePt t="18923" x="3149600" y="2540000"/>
          <p14:tracePt t="18939" x="3149600" y="2520950"/>
          <p14:tracePt t="18956" x="3155950" y="2489200"/>
          <p14:tracePt t="18973" x="3162300" y="2476500"/>
          <p14:tracePt t="18973" x="3168650" y="2463800"/>
          <p14:tracePt t="18990" x="3175000" y="2444750"/>
          <p14:tracePt t="19006" x="3194050" y="2432050"/>
          <p14:tracePt t="19023" x="3213100" y="2419350"/>
          <p14:tracePt t="19039" x="3238500" y="2393950"/>
          <p14:tracePt t="19057" x="3276600" y="2355850"/>
          <p14:tracePt t="19073" x="3289300" y="2343150"/>
          <p14:tracePt t="19089" x="3321050" y="2317750"/>
          <p14:tracePt t="19106" x="3327400" y="2305050"/>
          <p14:tracePt t="19139" x="3333750" y="2305050"/>
          <p14:tracePt t="19156" x="3352800" y="2286000"/>
          <p14:tracePt t="19173" x="3378200" y="2260600"/>
          <p14:tracePt t="19190" x="3409950" y="2222500"/>
          <p14:tracePt t="19206" x="3454400" y="2159000"/>
          <p14:tracePt t="19223" x="3505200" y="2095500"/>
          <p14:tracePt t="19239" x="3619500" y="1987550"/>
          <p14:tracePt t="19256" x="3708400" y="1955800"/>
          <p14:tracePt t="19273" x="3790950" y="1917700"/>
          <p14:tracePt t="19290" x="3854450" y="1885950"/>
          <p14:tracePt t="19306" x="3943350" y="1885950"/>
          <p14:tracePt t="19323" x="4051300" y="1885950"/>
          <p14:tracePt t="19339" x="4210050" y="1898650"/>
          <p14:tracePt t="19356" x="4318000" y="1936750"/>
          <p14:tracePt t="19373" x="4464050" y="1974850"/>
          <p14:tracePt t="19390" x="4622800" y="2012950"/>
          <p14:tracePt t="19406" x="4794250" y="2057400"/>
          <p14:tracePt t="19423" x="4940300" y="2095500"/>
          <p14:tracePt t="19439" x="5048250" y="2127250"/>
          <p14:tracePt t="19456" x="5124450" y="2159000"/>
          <p14:tracePt t="19472" x="5149850" y="2184400"/>
          <p14:tracePt t="19489" x="5175250" y="2216150"/>
          <p14:tracePt t="19506" x="5207000" y="2254250"/>
          <p14:tracePt t="19523" x="5238750" y="2317750"/>
          <p14:tracePt t="19539" x="5257800" y="2381250"/>
          <p14:tracePt t="19556" x="5289550" y="2432050"/>
          <p14:tracePt t="19573" x="5308600" y="2470150"/>
          <p14:tracePt t="19589" x="5314950" y="2495550"/>
          <p14:tracePt t="19606" x="5314950" y="2514600"/>
          <p14:tracePt t="19622" x="5321300" y="2540000"/>
          <p14:tracePt t="19639" x="5321300" y="2559050"/>
          <p14:tracePt t="19656" x="5321300" y="2584450"/>
          <p14:tracePt t="19672" x="5321300" y="2622550"/>
          <p14:tracePt t="19689" x="5308600" y="2647950"/>
          <p14:tracePt t="19706" x="5302250" y="2667000"/>
          <p14:tracePt t="19722" x="5289550" y="2692400"/>
          <p14:tracePt t="19739" x="5283200" y="2711450"/>
          <p14:tracePt t="19755" x="5276850" y="2730500"/>
          <p14:tracePt t="19772" x="5270500" y="2743200"/>
          <p14:tracePt t="19789" x="5264150" y="2768600"/>
          <p14:tracePt t="19806" x="5257800" y="2774950"/>
          <p14:tracePt t="19822" x="5257800" y="2781300"/>
          <p14:tracePt t="19839" x="5245100" y="2787650"/>
          <p14:tracePt t="19856" x="5238750" y="2800350"/>
          <p14:tracePt t="19872" x="5232400" y="2806700"/>
          <p14:tracePt t="19889" x="5232400" y="2819400"/>
          <p14:tracePt t="19906" x="5213350" y="2832100"/>
          <p14:tracePt t="19922" x="5194300" y="2851150"/>
          <p14:tracePt t="19939" x="5175250" y="2863850"/>
          <p14:tracePt t="19956" x="5162550" y="2870200"/>
          <p14:tracePt t="19972" x="5156200" y="2870200"/>
          <p14:tracePt t="20006" x="5149850" y="2876550"/>
          <p14:tracePt t="20022" x="5130800" y="2882900"/>
          <p14:tracePt t="20039" x="5105400" y="2889250"/>
          <p14:tracePt t="20055" x="5073650" y="2895600"/>
          <p14:tracePt t="20072" x="5016500" y="2908300"/>
          <p14:tracePt t="20089" x="4965700" y="2908300"/>
          <p14:tracePt t="20105" x="4921250" y="2914650"/>
          <p14:tracePt t="20122" x="4851400" y="2921000"/>
          <p14:tracePt t="20139" x="4756150" y="2933700"/>
          <p14:tracePt t="20155" x="4654550" y="2940050"/>
          <p14:tracePt t="20171" x="4508500" y="2940050"/>
          <p14:tracePt t="20188" x="4438650" y="2914650"/>
          <p14:tracePt t="20205" x="4400550" y="2882900"/>
          <p14:tracePt t="20222" x="4375150" y="2870200"/>
          <p14:tracePt t="20239" x="4337050" y="2851150"/>
          <p14:tracePt t="20255" x="4324350" y="2844800"/>
          <p14:tracePt t="20272" x="4267200" y="2806700"/>
          <p14:tracePt t="20288" x="4216400" y="2774950"/>
          <p14:tracePt t="20305" x="4152900" y="2736850"/>
          <p14:tracePt t="20322" x="4083050" y="2667000"/>
          <p14:tracePt t="20338" x="4025900" y="2565400"/>
          <p14:tracePt t="20355" x="3968750" y="2451100"/>
          <p14:tracePt t="20372" x="3911600" y="2254250"/>
          <p14:tracePt t="20388" x="3898900" y="2146300"/>
          <p14:tracePt t="20405" x="3898900" y="2044700"/>
          <p14:tracePt t="20421" x="3898900" y="1924050"/>
          <p14:tracePt t="20438" x="3898900" y="1835150"/>
          <p14:tracePt t="20455" x="3905250" y="1752600"/>
          <p14:tracePt t="20471" x="3917950" y="1708150"/>
          <p14:tracePt t="20488" x="3949700" y="1670050"/>
          <p14:tracePt t="20505" x="3956050" y="1644650"/>
          <p14:tracePt t="20521" x="3962400" y="1631950"/>
          <p14:tracePt t="20621" x="3962400" y="1625600"/>
          <p14:tracePt t="20924" x="3968750" y="1625600"/>
          <p14:tracePt t="20955" x="4000500" y="1625600"/>
          <p14:tracePt t="20971" x="4019550" y="1619250"/>
          <p14:tracePt t="20988" x="4044950" y="1606550"/>
          <p14:tracePt t="21005" x="4076700" y="1574800"/>
          <p14:tracePt t="21021" x="4102100" y="1555750"/>
          <p14:tracePt t="21037" x="4133850" y="1536700"/>
          <p14:tracePt t="21055" x="4165600" y="1517650"/>
          <p14:tracePt t="21071" x="4216400" y="1511300"/>
          <p14:tracePt t="21088" x="4324350" y="1498600"/>
          <p14:tracePt t="21104" x="4425950" y="1498600"/>
          <p14:tracePt t="21121" x="4533900" y="1530350"/>
          <p14:tracePt t="21137" x="4648200" y="1568450"/>
          <p14:tracePt t="21155" x="4838700" y="1657350"/>
          <p14:tracePt t="21171" x="4908550" y="1708150"/>
          <p14:tracePt t="21187" x="5073650" y="1797050"/>
          <p14:tracePt t="21204" x="5264150" y="1911350"/>
          <p14:tracePt t="21221" x="5314950" y="1962150"/>
          <p14:tracePt t="21238" x="5334000" y="1993900"/>
          <p14:tracePt t="21254" x="5340350" y="2019300"/>
          <p14:tracePt t="21271" x="5346700" y="2038350"/>
          <p14:tracePt t="21287" x="5346700" y="2057400"/>
          <p14:tracePt t="21289" x="5346700" y="2063750"/>
          <p14:tracePt t="21304" x="5340350" y="2089150"/>
          <p14:tracePt t="21320" x="5314950" y="2114550"/>
          <p14:tracePt t="21338" x="5295900" y="2139950"/>
          <p14:tracePt t="21354" x="5270500" y="2165350"/>
          <p14:tracePt t="21371" x="5238750" y="2197100"/>
          <p14:tracePt t="21387" x="5213350" y="2216150"/>
          <p14:tracePt t="21404" x="5175250" y="2254250"/>
          <p14:tracePt t="21420" x="5143500" y="2279650"/>
          <p14:tracePt t="21437" x="5111750" y="2311400"/>
          <p14:tracePt t="21454" x="5086350" y="2336800"/>
          <p14:tracePt t="21471" x="5060950" y="2355850"/>
          <p14:tracePt t="21487" x="5029200" y="2387600"/>
          <p14:tracePt t="21504" x="4991100" y="2413000"/>
          <p14:tracePt t="21520" x="4965700" y="2438400"/>
          <p14:tracePt t="21537" x="4940300" y="2457450"/>
          <p14:tracePt t="21554" x="4921250" y="2463800"/>
          <p14:tracePt t="21571" x="4908550" y="2463800"/>
          <p14:tracePt t="21616" x="4902200" y="2463800"/>
          <p14:tracePt t="21671" x="4895850" y="2463800"/>
          <p14:tracePt t="21744" x="4889500" y="2463800"/>
          <p14:tracePt t="21944" x="4889500" y="2457450"/>
          <p14:tracePt t="21953" x="4895850" y="2457450"/>
          <p14:tracePt t="21971" x="4921250" y="2419350"/>
          <p14:tracePt t="21987" x="4946650" y="2393950"/>
          <p14:tracePt t="22004" x="4984750" y="2368550"/>
          <p14:tracePt t="22021" x="5080000" y="2317750"/>
          <p14:tracePt t="22037" x="5187950" y="2286000"/>
          <p14:tracePt t="22054" x="5295900" y="2247900"/>
          <p14:tracePt t="22070" x="5410200" y="2209800"/>
          <p14:tracePt t="22087" x="5518150" y="2171700"/>
          <p14:tracePt t="22104" x="5626100" y="2139950"/>
          <p14:tracePt t="22121" x="5829300" y="2089150"/>
          <p14:tracePt t="22137" x="5892800" y="2082800"/>
          <p14:tracePt t="22153" x="6045200" y="2070100"/>
          <p14:tracePt t="22153" x="6121400" y="2070100"/>
          <p14:tracePt t="22170" x="6280150" y="2082800"/>
          <p14:tracePt t="22187" x="6426200" y="2120900"/>
          <p14:tracePt t="22203" x="6546850" y="2159000"/>
          <p14:tracePt t="22220" x="6654800" y="2197100"/>
          <p14:tracePt t="22237" x="6769100" y="2241550"/>
          <p14:tracePt t="22253" x="6877050" y="2279650"/>
          <p14:tracePt t="22270" x="6940550" y="2324100"/>
          <p14:tracePt t="22287" x="6972300" y="2349500"/>
          <p14:tracePt t="22303" x="7004050" y="2381250"/>
          <p14:tracePt t="22320" x="7029450" y="2406650"/>
          <p14:tracePt t="22337" x="7042150" y="2419350"/>
          <p14:tracePt t="22353" x="7048500" y="2432050"/>
          <p14:tracePt t="22369" x="7048500" y="2457450"/>
          <p14:tracePt t="22370" x="7048500" y="2476500"/>
          <p14:tracePt t="22386" x="7048500" y="2546350"/>
          <p14:tracePt t="22403" x="7010400" y="2641600"/>
          <p14:tracePt t="22420" x="6972300" y="2755900"/>
          <p14:tracePt t="22437" x="6940550" y="2851150"/>
          <p14:tracePt t="22453" x="6902450" y="2940050"/>
          <p14:tracePt t="22469" x="6870700" y="2990850"/>
          <p14:tracePt t="22470" x="6858000" y="3009900"/>
          <p14:tracePt t="22486" x="6832600" y="3048000"/>
          <p14:tracePt t="22503" x="6807200" y="3073400"/>
          <p14:tracePt t="22520" x="6762750" y="3105150"/>
          <p14:tracePt t="22536" x="6686550" y="3136900"/>
          <p14:tracePt t="22553" x="6591300" y="3149600"/>
          <p14:tracePt t="22569" x="6483350" y="3181350"/>
          <p14:tracePt t="22586" x="6330950" y="3225800"/>
          <p14:tracePt t="22603" x="6197600" y="3263900"/>
          <p14:tracePt t="22620" x="6045200" y="3302000"/>
          <p14:tracePt t="22636" x="5886450" y="3308350"/>
          <p14:tracePt t="22653" x="5746750" y="3295650"/>
          <p14:tracePt t="22670" x="5562600" y="3225800"/>
          <p14:tracePt t="22686" x="5473700" y="3149600"/>
          <p14:tracePt t="22703" x="5365750" y="3041650"/>
          <p14:tracePt t="22719" x="5283200" y="2927350"/>
          <p14:tracePt t="22736" x="5226050" y="2813050"/>
          <p14:tracePt t="22753" x="5194300" y="2762250"/>
          <p14:tracePt t="22770" x="5175250" y="2730500"/>
          <p14:tracePt t="22786" x="5168900" y="2673350"/>
          <p14:tracePt t="22803" x="5194300" y="2622550"/>
          <p14:tracePt t="22820" x="5226050" y="2578100"/>
          <p14:tracePt t="22836" x="5251450" y="2552700"/>
          <p14:tracePt t="22853" x="5289550" y="2514600"/>
          <p14:tracePt t="22870" x="5334000" y="2482850"/>
          <p14:tracePt t="22886" x="5384800" y="2451100"/>
          <p14:tracePt t="22903" x="5467350" y="2413000"/>
          <p14:tracePt t="22919" x="5556250" y="2400300"/>
          <p14:tracePt t="22936" x="5638800" y="2387600"/>
          <p14:tracePt t="22953" x="5708650" y="2387600"/>
          <p14:tracePt t="22970" x="5772150" y="2400300"/>
          <p14:tracePt t="22986" x="5835650" y="2432050"/>
          <p14:tracePt t="23003" x="5930900" y="2476500"/>
          <p14:tracePt t="23019" x="5962650" y="2501900"/>
          <p14:tracePt t="23036" x="5994400" y="2533650"/>
          <p14:tracePt t="23052" x="6019800" y="2552700"/>
          <p14:tracePt t="23070" x="6032500" y="2565400"/>
          <p14:tracePt t="23086" x="6051550" y="2565400"/>
          <p14:tracePt t="23103" x="6070600" y="2571750"/>
          <p14:tracePt t="23120" x="6070600" y="2578100"/>
          <p14:tracePt t="23170" x="6076950" y="2578100"/>
          <p14:tracePt t="23186" x="6076950" y="2584450"/>
          <p14:tracePt t="23319" x="6089650" y="2590800"/>
          <p14:tracePt t="23336" x="6102350" y="2597150"/>
          <p14:tracePt t="23352" x="6134100" y="2616200"/>
          <p14:tracePt t="23369" x="6159500" y="2641600"/>
          <p14:tracePt t="23385" x="6178550" y="2654300"/>
          <p14:tracePt t="23402" x="6210300" y="2686050"/>
          <p14:tracePt t="23419" x="6229350" y="2705100"/>
          <p14:tracePt t="23436" x="6254750" y="2730500"/>
          <p14:tracePt t="23452" x="6280150" y="2755900"/>
          <p14:tracePt t="23469" x="6292850" y="2762250"/>
          <p14:tracePt t="23486" x="6299200" y="2762250"/>
          <p14:tracePt t="23535" x="6305550" y="2762250"/>
          <p14:tracePt t="23552" x="6311900" y="2762250"/>
          <p14:tracePt t="23569" x="6330950" y="2762250"/>
          <p14:tracePt t="23585" x="6350000" y="2762250"/>
          <p14:tracePt t="23602" x="6369050" y="2762250"/>
          <p14:tracePt t="23619" x="6388100" y="2762250"/>
          <p14:tracePt t="23635" x="6400800" y="2762250"/>
          <p14:tracePt t="23652" x="6432550" y="2755900"/>
          <p14:tracePt t="23669" x="6457950" y="2730500"/>
          <p14:tracePt t="23685" x="6483350" y="2705100"/>
          <p14:tracePt t="23702" x="6521450" y="2667000"/>
          <p14:tracePt t="23719" x="6546850" y="2654300"/>
          <p14:tracePt t="23735" x="6559550" y="2647950"/>
          <p14:tracePt t="23752" x="6572250" y="2647950"/>
          <p14:tracePt t="23846" x="6578600" y="2647950"/>
          <p14:tracePt t="23869" x="6584950" y="2641600"/>
          <p14:tracePt t="23885" x="6604000" y="2628900"/>
          <p14:tracePt t="23902" x="6616700" y="2616200"/>
          <p14:tracePt t="23919" x="6623050" y="2616200"/>
          <p14:tracePt t="23985" x="6629400" y="2616200"/>
          <p14:tracePt t="24018" x="6635750" y="2609850"/>
          <p14:tracePt t="24035" x="6642100" y="2609850"/>
          <p14:tracePt t="24129" x="6648450" y="2616200"/>
          <p14:tracePt t="24135" x="6654800" y="2622550"/>
          <p14:tracePt t="24151" x="6667500" y="2654300"/>
          <p14:tracePt t="24168" x="6673850" y="2679700"/>
          <p14:tracePt t="24184" x="6680200" y="2705100"/>
          <p14:tracePt t="24201" x="6686550" y="2724150"/>
          <p14:tracePt t="24218" x="6686550" y="2730500"/>
          <p14:tracePt t="24579" x="6680200" y="2730500"/>
          <p14:tracePt t="24586" x="6667500" y="2730500"/>
          <p14:tracePt t="24601" x="6642100" y="2736850"/>
          <p14:tracePt t="24617" x="6616700" y="2736850"/>
          <p14:tracePt t="24634" x="6610350" y="2736850"/>
          <p14:tracePt t="24651" x="6591300" y="2736850"/>
          <p14:tracePt t="24668" x="6572250" y="2736850"/>
          <p14:tracePt t="24684" x="6546850" y="2730500"/>
          <p14:tracePt t="24701" x="6521450" y="2724150"/>
          <p14:tracePt t="24717" x="6483350" y="2717800"/>
          <p14:tracePt t="24734" x="6470650" y="2717800"/>
          <p14:tracePt t="24751" x="6457950" y="2717800"/>
          <p14:tracePt t="24768" x="6438900" y="2717800"/>
          <p14:tracePt t="24784" x="6426200" y="2724150"/>
          <p14:tracePt t="24801" x="6400800" y="2724150"/>
          <p14:tracePt t="24817" x="6362700" y="2724150"/>
          <p14:tracePt t="24834" x="6330950" y="2724150"/>
          <p14:tracePt t="24851" x="6292850" y="2711450"/>
          <p14:tracePt t="24868" x="6261100" y="2692400"/>
          <p14:tracePt t="24884" x="6235700" y="2673350"/>
          <p14:tracePt t="24900" x="6210300" y="2654300"/>
          <p14:tracePt t="24918" x="6197600" y="2635250"/>
          <p14:tracePt t="24934" x="6184900" y="2609850"/>
          <p14:tracePt t="24951" x="6178550" y="2597150"/>
          <p14:tracePt t="24968" x="6178550" y="2584450"/>
          <p14:tracePt t="24984" x="6178550" y="2559050"/>
          <p14:tracePt t="25000" x="6184900" y="2533650"/>
          <p14:tracePt t="25017" x="6210300" y="2508250"/>
          <p14:tracePt t="25034" x="6318250" y="2457450"/>
          <p14:tracePt t="25050" x="6432550" y="2419350"/>
          <p14:tracePt t="25067" x="6553200" y="2393950"/>
          <p14:tracePt t="25084" x="6654800" y="2374900"/>
          <p14:tracePt t="25100" x="6737350" y="2374900"/>
          <p14:tracePt t="25117" x="6800850" y="2374900"/>
          <p14:tracePt t="25134" x="6851650" y="2374900"/>
          <p14:tracePt t="25150" x="6902450" y="2413000"/>
          <p14:tracePt t="25167" x="6927850" y="2438400"/>
          <p14:tracePt t="25184" x="6953250" y="2470150"/>
          <p14:tracePt t="25200" x="6985000" y="2533650"/>
          <p14:tracePt t="25217" x="7016750" y="2609850"/>
          <p14:tracePt t="25234" x="7048500" y="2660650"/>
          <p14:tracePt t="25250" x="7054850" y="2686050"/>
          <p14:tracePt t="25267" x="7054850" y="2692400"/>
          <p14:tracePt t="25321" x="7054850" y="2705100"/>
          <p14:tracePt t="25334" x="7054850" y="2724150"/>
          <p14:tracePt t="25351" x="7023100" y="2806700"/>
          <p14:tracePt t="25367" x="6978650" y="2895600"/>
          <p14:tracePt t="25384" x="6915150" y="2984500"/>
          <p14:tracePt t="25401" x="6838950" y="3022600"/>
          <p14:tracePt t="25417" x="6731000" y="3060700"/>
          <p14:tracePt t="25434" x="6623050" y="3079750"/>
          <p14:tracePt t="25450" x="6394450" y="3086100"/>
          <p14:tracePt t="25467" x="6286500" y="3073400"/>
          <p14:tracePt t="25483" x="5740400" y="3009900"/>
          <p14:tracePt t="25501" x="5175250" y="2952750"/>
          <p14:tracePt t="25517" x="4432300" y="2882900"/>
          <p14:tracePt t="25534" x="3714750" y="2819400"/>
          <p14:tracePt t="25551" x="3232150" y="2774950"/>
          <p14:tracePt t="25567" x="2901950" y="2749550"/>
          <p14:tracePt t="25583" x="2698750" y="2743200"/>
          <p14:tracePt t="25583" x="2635250" y="2743200"/>
          <p14:tracePt t="25600" x="2533650" y="2743200"/>
          <p14:tracePt t="25616" x="2508250" y="2743200"/>
          <p14:tracePt t="25633" x="2476500" y="2717800"/>
          <p14:tracePt t="25650" x="2451100" y="2692400"/>
          <p14:tracePt t="25667" x="2425700" y="2667000"/>
          <p14:tracePt t="25683" x="2400300" y="2641600"/>
          <p14:tracePt t="25700" x="2355850" y="2609850"/>
          <p14:tracePt t="25717" x="2349500" y="2609850"/>
          <p14:tracePt t="25769" x="2343150" y="2603500"/>
          <p14:tracePt t="25783" x="2336800" y="2597150"/>
          <p14:tracePt t="25800" x="2324100" y="2578100"/>
          <p14:tracePt t="25817" x="2317750" y="2571750"/>
          <p14:tracePt t="25983" x="2317750" y="2565400"/>
          <p14:tracePt t="25999" x="2305050" y="2552700"/>
          <p14:tracePt t="26016" x="2286000" y="2527300"/>
          <p14:tracePt t="26033" x="2254250" y="2501900"/>
          <p14:tracePt t="26049" x="2228850" y="2470150"/>
          <p14:tracePt t="26066" x="2203450" y="2457450"/>
          <p14:tracePt t="26083" x="2178050" y="2444750"/>
          <p14:tracePt t="26099" x="2146300" y="2444750"/>
          <p14:tracePt t="26116" x="2089150" y="2457450"/>
          <p14:tracePt t="26133" x="2025650" y="2489200"/>
          <p14:tracePt t="26150" x="1974850" y="2514600"/>
          <p14:tracePt t="26167" x="1930400" y="2533650"/>
          <p14:tracePt t="26183" x="1905000" y="2565400"/>
          <p14:tracePt t="26200" x="1873250" y="2590800"/>
          <p14:tracePt t="26217" x="1835150" y="2628900"/>
          <p14:tracePt t="26233" x="1809750" y="2660650"/>
          <p14:tracePt t="26250" x="1778000" y="2686050"/>
          <p14:tracePt t="26266" x="1752600" y="2711450"/>
          <p14:tracePt t="26283" x="1733550" y="2736850"/>
          <p14:tracePt t="26300" x="1720850" y="2762250"/>
          <p14:tracePt t="26317" x="1701800" y="2806700"/>
          <p14:tracePt t="26333" x="1689100" y="2832100"/>
          <p14:tracePt t="26350" x="1682750" y="2857500"/>
          <p14:tracePt t="26366" x="1676400" y="2870200"/>
          <p14:tracePt t="26383" x="1676400" y="2895600"/>
          <p14:tracePt t="26400" x="1670050" y="2921000"/>
          <p14:tracePt t="26416" x="1670050" y="2946400"/>
          <p14:tracePt t="26433" x="1670050" y="2971800"/>
          <p14:tracePt t="26433" x="1670050" y="2984500"/>
          <p14:tracePt t="26449" x="1676400" y="3009900"/>
          <p14:tracePt t="26466" x="1682750" y="3035300"/>
          <p14:tracePt t="26482" x="1682750" y="3048000"/>
          <p14:tracePt t="26499" x="1689100" y="3054350"/>
          <p14:tracePt t="26516" x="1695450" y="3067050"/>
          <p14:tracePt t="26533" x="1714500" y="3092450"/>
          <p14:tracePt t="26550" x="1746250" y="3111500"/>
          <p14:tracePt t="26566" x="1803400" y="3143250"/>
          <p14:tracePt t="26583" x="1955800" y="3194050"/>
          <p14:tracePt t="26599" x="2012950" y="3206750"/>
          <p14:tracePt t="26616" x="2114550" y="3238500"/>
          <p14:tracePt t="26633" x="2152650" y="3238500"/>
          <p14:tracePt t="26649" x="2178050" y="3244850"/>
          <p14:tracePt t="26665" x="2184400" y="3244850"/>
          <p14:tracePt t="26682" x="2209800" y="3244850"/>
          <p14:tracePt t="26699" x="2228850" y="3244850"/>
          <p14:tracePt t="26716" x="2235200" y="3244850"/>
          <p14:tracePt t="26782" x="2241550" y="3244850"/>
          <p14:tracePt t="26892" x="2254250" y="3244850"/>
          <p14:tracePt t="26915" x="2266950" y="3244850"/>
          <p14:tracePt t="26932" x="2279650" y="3244850"/>
          <p14:tracePt t="26949" x="2286000" y="3244850"/>
          <p14:tracePt t="26965" x="2298700" y="3244850"/>
          <p14:tracePt t="26982" x="2317750" y="3238500"/>
          <p14:tracePt t="26999" x="2343150" y="3232150"/>
          <p14:tracePt t="27015" x="2368550" y="3219450"/>
          <p14:tracePt t="27032" x="2393950" y="3213100"/>
          <p14:tracePt t="27049" x="2425700" y="3194050"/>
          <p14:tracePt t="27065" x="2451100" y="3175000"/>
          <p14:tracePt t="27082" x="2489200" y="3162300"/>
          <p14:tracePt t="27099" x="2508250" y="3155950"/>
          <p14:tracePt t="27116" x="2527300" y="3143250"/>
          <p14:tracePt t="27132" x="2552700" y="3124200"/>
          <p14:tracePt t="27149" x="2578100" y="3111500"/>
          <p14:tracePt t="27166" x="2603500" y="3092450"/>
          <p14:tracePt t="27182" x="2647950" y="3054350"/>
          <p14:tracePt t="27199" x="2673350" y="3028950"/>
          <p14:tracePt t="27215" x="2692400" y="3003550"/>
          <p14:tracePt t="27232" x="2711450" y="2965450"/>
          <p14:tracePt t="27249" x="2717800" y="2933700"/>
          <p14:tracePt t="27265" x="2717800" y="2895600"/>
          <p14:tracePt t="27282" x="2717800" y="2863850"/>
          <p14:tracePt t="27298" x="2686050" y="2825750"/>
          <p14:tracePt t="27315" x="2660650" y="2813050"/>
          <p14:tracePt t="27332" x="2628900" y="2806700"/>
          <p14:tracePt t="27349" x="2578100" y="2806700"/>
          <p14:tracePt t="27365" x="2527300" y="2819400"/>
          <p14:tracePt t="27381" x="2470150" y="2838450"/>
          <p14:tracePt t="27399" x="2425700" y="2863850"/>
          <p14:tracePt t="27415" x="2343150" y="2921000"/>
          <p14:tracePt t="27432" x="2292350" y="2984500"/>
          <p14:tracePt t="27448" x="2247900" y="3098800"/>
          <p14:tracePt t="27465" x="2209800" y="3206750"/>
          <p14:tracePt t="27481" x="2184400" y="3314700"/>
          <p14:tracePt t="27499" x="2197100" y="3390900"/>
          <p14:tracePt t="27515" x="2241550" y="3435350"/>
          <p14:tracePt t="27531" x="2266950" y="3454400"/>
          <p14:tracePt t="27548" x="2292350" y="3467100"/>
          <p14:tracePt t="27565" x="2336800" y="3473450"/>
          <p14:tracePt t="27581" x="2425700" y="3486150"/>
          <p14:tracePt t="27598" x="2565400" y="3486150"/>
          <p14:tracePt t="27615" x="2730500" y="3479800"/>
          <p14:tracePt t="27631" x="3003550" y="3422650"/>
          <p14:tracePt t="27648" x="3175000" y="3378200"/>
          <p14:tracePt t="27665" x="3321050" y="3340100"/>
          <p14:tracePt t="27681" x="3409950" y="3314700"/>
          <p14:tracePt t="27698" x="3429000" y="3302000"/>
          <p14:tracePt t="27952" x="3422650" y="3308350"/>
          <p14:tracePt t="27965" x="3416300" y="3314700"/>
          <p14:tracePt t="27981" x="3403600" y="3321050"/>
          <p14:tracePt t="27998" x="3378200" y="3321050"/>
          <p14:tracePt t="28015" x="3340100" y="3333750"/>
          <p14:tracePt t="28031" x="3257550" y="3333750"/>
          <p14:tracePt t="28048" x="3175000" y="3321050"/>
          <p14:tracePt t="28064" x="3092450" y="3289300"/>
          <p14:tracePt t="28081" x="3048000" y="3257550"/>
          <p14:tracePt t="28098" x="3003550" y="3206750"/>
          <p14:tracePt t="28115" x="2978150" y="3168650"/>
          <p14:tracePt t="28131" x="2946400" y="3117850"/>
          <p14:tracePt t="28148" x="2921000" y="3060700"/>
          <p14:tracePt t="28164" x="2895600" y="3022600"/>
          <p14:tracePt t="28181" x="2895600" y="2990850"/>
          <p14:tracePt t="28197" x="2889250" y="2952750"/>
          <p14:tracePt t="28214" x="2889250" y="2933700"/>
          <p14:tracePt t="28231" x="2889250" y="2927350"/>
          <p14:tracePt t="28248" x="2895600" y="2927350"/>
          <p14:tracePt t="28264" x="2895600" y="2921000"/>
          <p14:tracePt t="28281" x="2901950" y="2921000"/>
          <p14:tracePt t="28297" x="2914650" y="2914650"/>
          <p14:tracePt t="28314" x="2933700" y="2914650"/>
          <p14:tracePt t="28331" x="2940050" y="2914650"/>
          <p14:tracePt t="28348" x="2952750" y="2914650"/>
          <p14:tracePt t="28381" x="2959100" y="2914650"/>
          <p14:tracePt t="28483" x="2959100" y="2921000"/>
          <p14:tracePt t="28564" x="2959100" y="2927350"/>
          <p14:tracePt t="28581" x="2959100" y="2940050"/>
          <p14:tracePt t="28597" x="2959100" y="2946400"/>
          <p14:tracePt t="28614" x="2959100" y="2959100"/>
          <p14:tracePt t="28631" x="2959100" y="2971800"/>
          <p14:tracePt t="28647" x="2959100" y="2978150"/>
          <p14:tracePt t="29598" x="2965450" y="2984500"/>
          <p14:tracePt t="29613" x="2971800" y="2990850"/>
          <p14:tracePt t="29706" x="2978150" y="2990850"/>
          <p14:tracePt t="29810" x="2984500" y="2997200"/>
          <p14:tracePt t="29829" x="3003550" y="3009900"/>
          <p14:tracePt t="29846" x="3028950" y="3028950"/>
          <p14:tracePt t="29863" x="3054350" y="3041650"/>
          <p14:tracePt t="29879" x="3073400" y="3048000"/>
          <p14:tracePt t="29896" x="3073400" y="3054350"/>
          <p14:tracePt t="29960" x="3079750" y="3054350"/>
          <p14:tracePt t="30038" x="3086100" y="3054350"/>
          <p14:tracePt t="30096" x="3092450" y="3054350"/>
          <p14:tracePt t="30113" x="3105150" y="3060700"/>
          <p14:tracePt t="30146" x="3111500" y="3067050"/>
          <p14:tracePt t="30163" x="3111500" y="3073400"/>
          <p14:tracePt t="30179" x="3117850" y="3073400"/>
          <p14:tracePt t="30245" x="3124200" y="3073400"/>
          <p14:tracePt t="30262" x="3130550" y="3086100"/>
          <p14:tracePt t="30279" x="3143250" y="3098800"/>
          <p14:tracePt t="30296" x="3155950" y="3111500"/>
          <p14:tracePt t="30444" x="3162300" y="3111500"/>
          <p14:tracePt t="30512" x="3168650" y="3111500"/>
          <p14:tracePt t="30528" x="3187700" y="3111500"/>
          <p14:tracePt t="30546" x="3194050" y="3111500"/>
          <p14:tracePt t="30562" x="3219450" y="3111500"/>
          <p14:tracePt t="30579" x="3232150" y="3111500"/>
          <p14:tracePt t="30596" x="3244850" y="3111500"/>
          <p14:tracePt t="31486" x="3251200" y="3111500"/>
          <p14:tracePt t="31511" x="3257550" y="3111500"/>
          <p14:tracePt t="31544" x="3263900" y="3105150"/>
          <p14:tracePt t="31561" x="3270250" y="3105150"/>
          <p14:tracePt t="31578" x="3282950" y="3098800"/>
          <p14:tracePt t="31595" x="3282950" y="3092450"/>
          <p14:tracePt t="31611" x="3289300" y="3092450"/>
          <p14:tracePt t="31628" x="3295650" y="3086100"/>
          <p14:tracePt t="31644" x="3308350" y="3079750"/>
          <p14:tracePt t="31745" x="3314700" y="3079750"/>
          <p14:tracePt t="31761" x="3321050" y="3079750"/>
          <p14:tracePt t="31778" x="3321050" y="3086100"/>
          <p14:tracePt t="31811" x="3321050" y="3092450"/>
          <p14:tracePt t="32198" x="3327400" y="3098800"/>
          <p14:tracePt t="32211" x="3340100" y="3105150"/>
          <p14:tracePt t="32310" x="3346450" y="3105150"/>
          <p14:tracePt t="32327" x="3352800" y="3105150"/>
          <p14:tracePt t="32344" x="3359150" y="3098800"/>
          <p14:tracePt t="32361" x="3365500" y="3098800"/>
          <p14:tracePt t="32644" x="3378200" y="3086100"/>
          <p14:tracePt t="32660" x="3390900" y="3079750"/>
          <p14:tracePt t="32776" x="3397250" y="3079750"/>
          <p14:tracePt t="32811" x="3403600" y="3079750"/>
          <p14:tracePt t="32920" x="3409950" y="3079750"/>
          <p14:tracePt t="32943" x="3416300" y="3092450"/>
          <p14:tracePt t="32960" x="3422650" y="3092450"/>
          <p14:tracePt t="33464" x="3429000" y="3092450"/>
          <p14:tracePt t="33476" x="3441700" y="3086100"/>
          <p14:tracePt t="33492" x="3460750" y="3086100"/>
          <p14:tracePt t="33509" x="3492500" y="3079750"/>
          <p14:tracePt t="33526" x="3511550" y="3079750"/>
          <p14:tracePt t="33543" x="3524250" y="3079750"/>
          <p14:tracePt t="33559" x="3530600" y="3079750"/>
          <p14:tracePt t="33576" x="3549650" y="3079750"/>
          <p14:tracePt t="33593" x="3562350" y="3079750"/>
          <p14:tracePt t="33610" x="3581400" y="3079750"/>
          <p14:tracePt t="33626" x="3638550" y="3086100"/>
          <p14:tracePt t="33643" x="3714750" y="3086100"/>
          <p14:tracePt t="33659" x="3841750" y="3086100"/>
          <p14:tracePt t="33676" x="4013200" y="3105150"/>
          <p14:tracePt t="33693" x="4191000" y="3130550"/>
          <p14:tracePt t="33709" x="4445000" y="3168650"/>
          <p14:tracePt t="33726" x="4648200" y="3181350"/>
          <p14:tracePt t="33743" x="4927600" y="3181350"/>
          <p14:tracePt t="33759" x="5080000" y="3181350"/>
          <p14:tracePt t="33776" x="5270500" y="3181350"/>
          <p14:tracePt t="33793" x="5422900" y="3175000"/>
          <p14:tracePt t="33810" x="5568950" y="3155950"/>
          <p14:tracePt t="33826" x="5695950" y="3149600"/>
          <p14:tracePt t="33843" x="5867400" y="3149600"/>
          <p14:tracePt t="33859" x="5969000" y="3149600"/>
          <p14:tracePt t="33876" x="6076950" y="3162300"/>
          <p14:tracePt t="33892" x="6184900" y="3194050"/>
          <p14:tracePt t="33909" x="6292850" y="3232150"/>
          <p14:tracePt t="33926" x="6407150" y="3270250"/>
          <p14:tracePt t="33942" x="6515100" y="3308350"/>
          <p14:tracePt t="33959" x="6642100" y="3359150"/>
          <p14:tracePt t="33975" x="6686550" y="3384550"/>
          <p14:tracePt t="33992" x="6724650" y="3409950"/>
          <p14:tracePt t="34009" x="6750050" y="3422650"/>
          <p14:tracePt t="34026" x="6769100" y="3429000"/>
          <p14:tracePt t="34042" x="6781800" y="3448050"/>
          <p14:tracePt t="34059" x="6788150" y="3467100"/>
          <p14:tracePt t="34076" x="6800850" y="3486150"/>
          <p14:tracePt t="34092" x="6807200" y="3492500"/>
          <p14:tracePt t="34283" x="6807200" y="3498850"/>
          <p14:tracePt t="34309" x="6807200" y="3511550"/>
          <p14:tracePt t="34325" x="6807200" y="3524250"/>
          <p14:tracePt t="34442" x="6800850" y="3530600"/>
          <p14:tracePt t="34459" x="6794500" y="3530600"/>
          <p14:tracePt t="34475" x="6788150" y="3543300"/>
          <p14:tracePt t="34492" x="6762750" y="3562350"/>
          <p14:tracePt t="34508" x="6750050" y="3562350"/>
          <p14:tracePt t="34525" x="6743700" y="3562350"/>
          <p14:tracePt t="34541" x="6724650" y="3562350"/>
          <p14:tracePt t="34558" x="6699250" y="3549650"/>
          <p14:tracePt t="34575" x="6673850" y="3524250"/>
          <p14:tracePt t="34591" x="6642100" y="3498850"/>
          <p14:tracePt t="34609" x="6623050" y="3486150"/>
          <p14:tracePt t="34658" x="6616700" y="3473450"/>
          <p14:tracePt t="34675" x="6616700" y="3448050"/>
          <p14:tracePt t="34691" x="6635750" y="3422650"/>
          <p14:tracePt t="34708" x="6654800" y="3397250"/>
          <p14:tracePt t="34725" x="6680200" y="3365500"/>
          <p14:tracePt t="34741" x="6718300" y="3340100"/>
          <p14:tracePt t="34758" x="6832600" y="3289300"/>
          <p14:tracePt t="34775" x="6921500" y="3257550"/>
          <p14:tracePt t="34791" x="7016750" y="3232150"/>
          <p14:tracePt t="34808" x="7099300" y="3213100"/>
          <p14:tracePt t="34825" x="7181850" y="3213100"/>
          <p14:tracePt t="34827" x="7200900" y="3213100"/>
          <p14:tracePt t="34841" x="7232650" y="3213100"/>
          <p14:tracePt t="34858" x="7283450" y="3238500"/>
          <p14:tracePt t="34875" x="7321550" y="3251200"/>
          <p14:tracePt t="34891" x="7340600" y="3257550"/>
          <p14:tracePt t="34908" x="7359650" y="3263900"/>
          <p14:tracePt t="34925" x="7366000" y="3270250"/>
          <p14:tracePt t="34941" x="7378700" y="3276600"/>
          <p14:tracePt t="34958" x="7385050" y="3295650"/>
          <p14:tracePt t="34975" x="7397750" y="3321050"/>
          <p14:tracePt t="34991" x="7404100" y="3346450"/>
          <p14:tracePt t="35008" x="7404100" y="3371850"/>
          <p14:tracePt t="35025" x="7404100" y="3397250"/>
          <p14:tracePt t="35025" x="7404100" y="3409950"/>
          <p14:tracePt t="35041" x="7404100" y="3416300"/>
          <p14:tracePt t="35175" x="7404100" y="3422650"/>
          <p14:tracePt t="35191" x="7404100" y="3429000"/>
          <p14:tracePt t="35207" x="7397750" y="3429000"/>
          <p14:tracePt t="35367" x="7397750" y="3435350"/>
          <p14:tracePt t="35474" x="7391400" y="3441700"/>
          <p14:tracePt t="35491" x="7385050" y="3448050"/>
          <p14:tracePt t="35507" x="7372350" y="3454400"/>
          <p14:tracePt t="35524" x="7353300" y="3467100"/>
          <p14:tracePt t="35541" x="7340600" y="3473450"/>
          <p14:tracePt t="35557" x="7334250" y="3473450"/>
          <p14:tracePt t="35574" x="7315200" y="3473450"/>
          <p14:tracePt t="35591" x="7289800" y="3479800"/>
          <p14:tracePt t="35608" x="7264400" y="3479800"/>
          <p14:tracePt t="35624" x="7239000" y="3479800"/>
          <p14:tracePt t="35641" x="7213600" y="3486150"/>
          <p14:tracePt t="35657" x="7207250" y="3486150"/>
          <p14:tracePt t="35674" x="7200900" y="3492500"/>
          <p14:tracePt t="35707" x="7181850" y="3492500"/>
          <p14:tracePt t="35724" x="7150100" y="3492500"/>
          <p14:tracePt t="35741" x="7092950" y="3492500"/>
          <p14:tracePt t="35757" x="7004050" y="3492500"/>
          <p14:tracePt t="35774" x="6858000" y="3511550"/>
          <p14:tracePt t="35790" x="6775450" y="3517900"/>
          <p14:tracePt t="35807" x="6692900" y="3543300"/>
          <p14:tracePt t="35824" x="6597650" y="3549650"/>
          <p14:tracePt t="35841" x="6496050" y="3549650"/>
          <p14:tracePt t="35843" x="6445250" y="3549650"/>
          <p14:tracePt t="35857" x="6369050" y="3549650"/>
          <p14:tracePt t="35873" x="6121400" y="3536950"/>
          <p14:tracePt t="35890" x="5943600" y="3536950"/>
          <p14:tracePt t="35907" x="5791200" y="3543300"/>
          <p14:tracePt t="35923" x="5626100" y="3543300"/>
          <p14:tracePt t="35940" x="5486400" y="3549650"/>
          <p14:tracePt t="35957" x="5340350" y="3549650"/>
          <p14:tracePt t="35973" x="5213350" y="3549650"/>
          <p14:tracePt t="35990" x="5022850" y="3536950"/>
          <p14:tracePt t="36007" x="4889500" y="3530600"/>
          <p14:tracePt t="36023" x="4787900" y="3530600"/>
          <p14:tracePt t="36040" x="4679950" y="3511550"/>
          <p14:tracePt t="36057" x="4584700" y="3492500"/>
          <p14:tracePt t="36074" x="4489450" y="3467100"/>
          <p14:tracePt t="36090" x="4343400" y="3454400"/>
          <p14:tracePt t="36107" x="4260850" y="3435350"/>
          <p14:tracePt t="36123" x="4178300" y="3435350"/>
          <p14:tracePt t="36140" x="4102100" y="3435350"/>
          <p14:tracePt t="36157" x="4057650" y="3429000"/>
          <p14:tracePt t="36174" x="4032250" y="3429000"/>
          <p14:tracePt t="36190" x="4013200" y="3422650"/>
          <p14:tracePt t="36207" x="3975100" y="3416300"/>
          <p14:tracePt t="36224" x="3949700" y="3409950"/>
          <p14:tracePt t="36240" x="3924300" y="3409950"/>
          <p14:tracePt t="36257" x="3892550" y="3409950"/>
          <p14:tracePt t="36273" x="3860800" y="3409950"/>
          <p14:tracePt t="36290" x="3816350" y="3409950"/>
          <p14:tracePt t="36307" x="3746500" y="3429000"/>
          <p14:tracePt t="36324" x="3676650" y="3454400"/>
          <p14:tracePt t="36340" x="3594100" y="3473450"/>
          <p14:tracePt t="36357" x="3498850" y="3486150"/>
          <p14:tracePt t="36373" x="3416300" y="3486150"/>
          <p14:tracePt t="36390" x="3384550" y="3486150"/>
          <p14:tracePt t="36407" x="3365500" y="3486150"/>
          <p14:tracePt t="36456" x="3352800" y="3486150"/>
          <p14:tracePt t="36473" x="3327400" y="3479800"/>
          <p14:tracePt t="36490" x="3302000" y="3473450"/>
          <p14:tracePt t="36506" x="3295650" y="3473450"/>
          <p14:tracePt t="36673" x="3289300" y="3473450"/>
          <p14:tracePt t="36690" x="3270250" y="3492500"/>
          <p14:tracePt t="36706" x="3257550" y="3498850"/>
          <p14:tracePt t="36771" x="3251200" y="3492500"/>
          <p14:tracePt t="36790" x="3251200" y="3486150"/>
          <p14:tracePt t="36857" x="3244850" y="3486150"/>
          <p14:tracePt t="36898" x="3238500" y="3486150"/>
          <p14:tracePt t="36923" x="3225800" y="3492500"/>
          <p14:tracePt t="36940" x="3219450" y="3498850"/>
          <p14:tracePt t="37040" x="3213100" y="3505200"/>
          <p14:tracePt t="37056" x="3175000" y="3543300"/>
          <p14:tracePt t="37072" x="3143250" y="3568700"/>
          <p14:tracePt t="37089" x="3124200" y="3587750"/>
          <p14:tracePt t="37106" x="3117850" y="3600450"/>
          <p14:tracePt t="37123" x="3105150" y="3619500"/>
          <p14:tracePt t="37139" x="3079750" y="3644900"/>
          <p14:tracePt t="37156" x="3048000" y="3670300"/>
          <p14:tracePt t="37172" x="3035300" y="3695700"/>
          <p14:tracePt t="37189" x="3028950" y="3695700"/>
          <p14:tracePt t="37206" x="3028950" y="3702050"/>
          <p14:tracePt t="37239" x="3028950" y="3714750"/>
          <p14:tracePt t="37256" x="3028950" y="3759200"/>
          <p14:tracePt t="37272" x="3022600" y="3816350"/>
          <p14:tracePt t="37289" x="3022600" y="3943350"/>
          <p14:tracePt t="37306" x="3028950" y="4025900"/>
          <p14:tracePt t="37322" x="3054350" y="4070350"/>
          <p14:tracePt t="37339" x="3060700" y="4089400"/>
          <p14:tracePt t="37356" x="3060700" y="4102100"/>
          <p14:tracePt t="37359" x="3060700" y="4114800"/>
          <p14:tracePt t="37372" x="3060700" y="4121150"/>
          <p14:tracePt t="37389" x="3073400" y="4146550"/>
          <p14:tracePt t="37406" x="3079750" y="4159250"/>
          <p14:tracePt t="37422" x="3092450" y="4184650"/>
          <p14:tracePt t="37439" x="3098800" y="4191000"/>
          <p14:tracePt t="37456" x="3111500" y="4203700"/>
          <p14:tracePt t="37472" x="3124200" y="4222750"/>
          <p14:tracePt t="37489" x="3124200" y="4241800"/>
          <p14:tracePt t="37506" x="3136900" y="4267200"/>
          <p14:tracePt t="37522" x="3155950" y="4292600"/>
          <p14:tracePt t="37539" x="3175000" y="4330700"/>
          <p14:tracePt t="37555" x="3187700" y="4343400"/>
          <p14:tracePt t="37572" x="3200400" y="4368800"/>
          <p14:tracePt t="37589" x="3206750" y="4381500"/>
          <p14:tracePt t="37605" x="3219450" y="4381500"/>
          <p14:tracePt t="37622" x="3219450" y="4394200"/>
          <p14:tracePt t="37639" x="3225800" y="4394200"/>
          <p14:tracePt t="37672" x="3225800" y="4400550"/>
          <p14:tracePt t="37689" x="3232150" y="4419600"/>
          <p14:tracePt t="37705" x="3238500" y="4425950"/>
          <p14:tracePt t="37722" x="3238500" y="4432300"/>
          <p14:tracePt t="37807" x="3244850" y="4432300"/>
          <p14:tracePt t="37839" x="3244850" y="4438650"/>
          <p14:tracePt t="37872" x="3244850" y="4451350"/>
          <p14:tracePt t="37889" x="3244850" y="4464050"/>
          <p14:tracePt t="38046" x="3251200" y="4470400"/>
          <p14:tracePt t="38072" x="3251200" y="4476750"/>
          <p14:tracePt t="38221" x="3251200" y="4483100"/>
          <p14:tracePt t="38238" x="3251200" y="4495800"/>
          <p14:tracePt t="38412" x="3251200" y="4502150"/>
          <p14:tracePt t="38432" x="3244850" y="4502150"/>
          <p14:tracePt t="38904" x="3232150" y="4508500"/>
          <p14:tracePt t="39004" x="3225800" y="4508500"/>
          <p14:tracePt t="42761" x="3225800" y="4514850"/>
          <p14:tracePt t="42978" x="3232150" y="4514850"/>
          <p14:tracePt t="43000" x="3238500" y="4508500"/>
          <p14:tracePt t="43017" x="3251200" y="4508500"/>
          <p14:tracePt t="43034" x="3270250" y="4508500"/>
          <p14:tracePt t="43050" x="3276600" y="4508500"/>
          <p14:tracePt t="43067" x="3282950" y="4508500"/>
          <p14:tracePt t="43134" x="3289300" y="4502150"/>
          <p14:tracePt t="43151" x="3302000" y="4495800"/>
          <p14:tracePt t="43167" x="3308350" y="4489450"/>
          <p14:tracePt t="43267" x="3314700" y="4489450"/>
          <p14:tracePt t="43284" x="3314700" y="4495800"/>
          <p14:tracePt t="43350" x="3321050" y="4495800"/>
          <p14:tracePt t="43367" x="3327400" y="4495800"/>
          <p14:tracePt t="43384" x="3340100" y="4483100"/>
          <p14:tracePt t="43400" x="3340100" y="4476750"/>
          <p14:tracePt t="43632" x="3346450" y="4483100"/>
          <p14:tracePt t="43650" x="3352800" y="4483100"/>
          <p14:tracePt t="43819" x="3352800" y="4489450"/>
          <p14:tracePt t="43833" x="3359150" y="4495800"/>
          <p14:tracePt t="43849" x="3365500" y="4495800"/>
          <p14:tracePt t="43867" x="3371850" y="4495800"/>
          <p14:tracePt t="43883" x="3378200" y="4495800"/>
          <p14:tracePt t="43900" x="3384550" y="4489450"/>
          <p14:tracePt t="43936" x="3390900" y="4489450"/>
          <p14:tracePt t="43949" x="3390900" y="4483100"/>
          <p14:tracePt t="43966" x="3403600" y="4476750"/>
          <p14:tracePt t="43983" x="3416300" y="4470400"/>
          <p14:tracePt t="44000" x="3422650" y="4470400"/>
          <p14:tracePt t="44016" x="3429000" y="4470400"/>
          <p14:tracePt t="44066" x="3460750" y="4470400"/>
          <p14:tracePt t="44083" x="3473450" y="4470400"/>
          <p14:tracePt t="44099" x="3524250" y="4470400"/>
          <p14:tracePt t="44116" x="3613150" y="4451350"/>
          <p14:tracePt t="44133" x="3683000" y="4438650"/>
          <p14:tracePt t="44149" x="3727450" y="4425950"/>
          <p14:tracePt t="44166" x="3752850" y="4425950"/>
          <p14:tracePt t="44183" x="3765550" y="4425950"/>
          <p14:tracePt t="44199" x="3790950" y="4432300"/>
          <p14:tracePt t="44216" x="3835400" y="4470400"/>
          <p14:tracePt t="44233" x="3848100" y="4489450"/>
          <p14:tracePt t="44249" x="3854450" y="4502150"/>
          <p14:tracePt t="44266" x="3854450" y="4508500"/>
          <p14:tracePt t="44440" x="3854450" y="4514850"/>
          <p14:tracePt t="44591" x="3854450" y="4521200"/>
          <p14:tracePt t="44599" x="3841750" y="4540250"/>
          <p14:tracePt t="44616" x="3835400" y="4565650"/>
          <p14:tracePt t="44632" x="3829050" y="4565650"/>
          <p14:tracePt t="45116" x="3829050" y="4559300"/>
          <p14:tracePt t="45429" x="3822700" y="4559300"/>
          <p14:tracePt t="45448" x="3816350" y="4559300"/>
          <p14:tracePt t="45465" x="3816350" y="4565650"/>
          <p14:tracePt t="45548" x="3816350" y="4572000"/>
          <p14:tracePt t="45565" x="3810000" y="4578350"/>
          <p14:tracePt t="45581" x="3797300" y="4591050"/>
          <p14:tracePt t="45598" x="3797300" y="4597400"/>
          <p14:tracePt t="45615" x="3797300" y="4603750"/>
          <p14:tracePt t="45631" x="3790950" y="4610100"/>
          <p14:tracePt t="45698" x="3778250" y="4616450"/>
          <p14:tracePt t="45715" x="3765550" y="4622800"/>
          <p14:tracePt t="45731" x="3740150" y="4629150"/>
          <p14:tracePt t="45747" x="3657600" y="4667250"/>
          <p14:tracePt t="45765" x="3575050" y="4699000"/>
          <p14:tracePt t="45781" x="3454400" y="4737100"/>
          <p14:tracePt t="45798" x="3302000" y="4787900"/>
          <p14:tracePt t="45815" x="3073400" y="4832350"/>
          <p14:tracePt t="45831" x="2832100" y="4870450"/>
          <p14:tracePt t="45848" x="2622550" y="4914900"/>
          <p14:tracePt t="45865" x="2349500" y="4997450"/>
          <p14:tracePt t="45881" x="2228850" y="5029200"/>
          <p14:tracePt t="45898" x="2127250" y="5067300"/>
          <p14:tracePt t="45915" x="2063750" y="5099050"/>
          <p14:tracePt t="45931" x="2038350" y="5130800"/>
          <p14:tracePt t="45948" x="2000250" y="5162550"/>
          <p14:tracePt t="45964" x="1981200" y="5194300"/>
          <p14:tracePt t="45981" x="1974850" y="5207000"/>
          <p14:tracePt t="45997" x="1968500" y="5232400"/>
          <p14:tracePt t="46014" x="1968500" y="5257800"/>
          <p14:tracePt t="46030" x="1974850" y="5283200"/>
          <p14:tracePt t="46048" x="2000250" y="5314950"/>
          <p14:tracePt t="46064" x="2038350" y="5353050"/>
          <p14:tracePt t="46081" x="2063750" y="5378450"/>
          <p14:tracePt t="46097" x="2114550" y="5410200"/>
          <p14:tracePt t="46114" x="2203450" y="5441950"/>
          <p14:tracePt t="46131" x="2311400" y="5480050"/>
          <p14:tracePt t="46148" x="2425700" y="5518150"/>
          <p14:tracePt t="46164" x="2533650" y="5543550"/>
          <p14:tracePt t="46181" x="2635250" y="5549900"/>
          <p14:tracePt t="46182" x="2686050" y="5549900"/>
          <p14:tracePt t="46198" x="2794000" y="5543550"/>
          <p14:tracePt t="46214" x="2901950" y="5511800"/>
          <p14:tracePt t="46231" x="2990850" y="5480050"/>
          <p14:tracePt t="46248" x="3054350" y="5448300"/>
          <p14:tracePt t="46264" x="3086100" y="5422900"/>
          <p14:tracePt t="46281" x="3098800" y="5403850"/>
          <p14:tracePt t="46297" x="3105150" y="5397500"/>
          <p14:tracePt t="46314" x="3105150" y="5391150"/>
          <p14:tracePt t="46330" x="3105150" y="5384800"/>
          <p14:tracePt t="46348" x="3111500" y="5365750"/>
          <p14:tracePt t="46397" x="3111500" y="5353050"/>
          <p14:tracePt t="46414" x="3105150" y="5340350"/>
          <p14:tracePt t="46431" x="3079750" y="5264150"/>
          <p14:tracePt t="46447" x="3073400" y="5251450"/>
          <p14:tracePt t="46464" x="3048000" y="5194300"/>
          <p14:tracePt t="46480" x="3028950" y="5156200"/>
          <p14:tracePt t="46497" x="3003550" y="5105400"/>
          <p14:tracePt t="46514" x="2990850" y="5080000"/>
          <p14:tracePt t="46530" x="2978150" y="5060950"/>
          <p14:tracePt t="46547" x="2965450" y="5054600"/>
          <p14:tracePt t="46564" x="2946400" y="5048250"/>
          <p14:tracePt t="46580" x="2927350" y="5048250"/>
          <p14:tracePt t="46597" x="2901950" y="5041900"/>
          <p14:tracePt t="46614" x="2889250" y="5035550"/>
          <p14:tracePt t="46630" x="2857500" y="5022850"/>
          <p14:tracePt t="46647" x="2832100" y="5010150"/>
          <p14:tracePt t="46663" x="2800350" y="5010150"/>
          <p14:tracePt t="46680" x="2781300" y="5010150"/>
          <p14:tracePt t="46697" x="2755900" y="5016500"/>
          <p14:tracePt t="46714" x="2730500" y="5035550"/>
          <p14:tracePt t="46730" x="2705100" y="5041900"/>
          <p14:tracePt t="46747" x="2686050" y="5041900"/>
          <p14:tracePt t="46763" x="2667000" y="5048250"/>
          <p14:tracePt t="46863" x="2660650" y="5048250"/>
          <p14:tracePt t="46950" x="2660650" y="5041900"/>
          <p14:tracePt t="47062" x="2660650" y="5035550"/>
          <p14:tracePt t="47330" x="2667000" y="5035550"/>
          <p14:tracePt t="47347" x="2673350" y="5003800"/>
          <p14:tracePt t="47363" x="2686050" y="4940300"/>
          <p14:tracePt t="47379" x="2692400" y="4889500"/>
          <p14:tracePt t="47397" x="2717800" y="4845050"/>
          <p14:tracePt t="47413" x="2724150" y="4832350"/>
          <p14:tracePt t="47415" x="2724150" y="4826000"/>
          <p14:tracePt t="47479" x="2717800" y="4851400"/>
          <p14:tracePt t="47496" x="2705100" y="4876800"/>
          <p14:tracePt t="47512" x="2679700" y="4902200"/>
          <p14:tracePt t="47529" x="2679700" y="4921250"/>
          <p14:tracePt t="47547" x="2673350" y="4927600"/>
          <p14:tracePt t="47613" x="2673350" y="4933950"/>
          <p14:tracePt t="47629" x="2673350" y="4940300"/>
          <p14:tracePt t="47646" x="2667000" y="4972050"/>
          <p14:tracePt t="47663" x="2660650" y="4997450"/>
          <p14:tracePt t="47679" x="2660650" y="5029200"/>
          <p14:tracePt t="47696" x="2660650" y="5054600"/>
          <p14:tracePt t="47713" x="2673350" y="5086350"/>
          <p14:tracePt t="47729" x="2679700" y="5099050"/>
          <p14:tracePt t="47763" x="2679700" y="5105400"/>
          <p14:tracePt t="47779" x="2686050" y="5105400"/>
          <p14:tracePt t="47796" x="2698750" y="5105400"/>
          <p14:tracePt t="47813" x="2711450" y="5105400"/>
          <p14:tracePt t="47830" x="2724150" y="5105400"/>
          <p14:tracePt t="47846" x="2743200" y="5105400"/>
          <p14:tracePt t="47863" x="2762250" y="5111750"/>
          <p14:tracePt t="47879" x="2800350" y="5124450"/>
          <p14:tracePt t="47895" x="2952750" y="5168900"/>
          <p14:tracePt t="47912" x="3098800" y="5213350"/>
          <p14:tracePt t="47929" x="3206750" y="5245100"/>
          <p14:tracePt t="47946" x="3314700" y="5257800"/>
          <p14:tracePt t="47962" x="3390900" y="5257800"/>
          <p14:tracePt t="47979" x="3441700" y="5257800"/>
          <p14:tracePt t="47995" x="3486150" y="5257800"/>
          <p14:tracePt t="48012" x="3492500" y="5257800"/>
          <p14:tracePt t="48079" x="3492500" y="5264150"/>
          <p14:tracePt t="48095" x="3498850" y="5270500"/>
          <p14:tracePt t="48112" x="3511550" y="5289550"/>
          <p14:tracePt t="48129" x="3517900" y="5302250"/>
          <p14:tracePt t="48146" x="3517900" y="5308600"/>
          <p14:tracePt t="48179" x="3517900" y="5314950"/>
          <p14:tracePt t="48262" x="3530600" y="5302250"/>
          <p14:tracePt t="48279" x="3556000" y="5270500"/>
          <p14:tracePt t="48296" x="3581400" y="5245100"/>
          <p14:tracePt t="48312" x="3613150" y="5213350"/>
          <p14:tracePt t="48329" x="3638550" y="5175250"/>
          <p14:tracePt t="48346" x="3644900" y="5162550"/>
          <p14:tracePt t="48362" x="3657600" y="5149850"/>
          <p14:tracePt t="48379" x="3663950" y="5149850"/>
          <p14:tracePt t="48444" x="3670300" y="5149850"/>
          <p14:tracePt t="48462" x="3676650" y="5162550"/>
          <p14:tracePt t="48479" x="3683000" y="5175250"/>
          <p14:tracePt t="48495" x="3689350" y="5187950"/>
          <p14:tracePt t="48579" x="3695700" y="5187950"/>
          <p14:tracePt t="48629" x="3702050" y="5200650"/>
          <p14:tracePt t="48645" x="3708400" y="5219700"/>
          <p14:tracePt t="48661" x="3708400" y="5232400"/>
          <p14:tracePt t="48679" x="3714750" y="5238750"/>
          <p14:tracePt t="48742" x="3721100" y="5251450"/>
          <p14:tracePt t="48762" x="3727450" y="5264150"/>
          <p14:tracePt t="48778" x="3733800" y="5283200"/>
          <p14:tracePt t="48795" x="3740150" y="5302250"/>
          <p14:tracePt t="48811" x="3752850" y="5321300"/>
          <p14:tracePt t="48829" x="3778250" y="5340350"/>
          <p14:tracePt t="48861" x="3797300" y="5340350"/>
          <p14:tracePt t="48878" x="3860800" y="5327650"/>
          <p14:tracePt t="48895" x="3949700" y="5321300"/>
          <p14:tracePt t="48911" x="4057650" y="5308600"/>
          <p14:tracePt t="48928" x="4165600" y="5295900"/>
          <p14:tracePt t="48945" x="4343400" y="5276850"/>
          <p14:tracePt t="48961" x="4622800" y="5264150"/>
          <p14:tracePt t="48978" x="5245100" y="5295900"/>
          <p14:tracePt t="48994" x="5740400" y="5308600"/>
          <p14:tracePt t="49011" x="6191250" y="5327650"/>
          <p14:tracePt t="49028" x="6445250" y="5308600"/>
          <p14:tracePt t="49045" x="6699250" y="5270500"/>
          <p14:tracePt t="49061" x="6985000" y="5207000"/>
          <p14:tracePt t="49078" x="7105650" y="5168900"/>
          <p14:tracePt t="49095" x="7207250" y="5124450"/>
          <p14:tracePt t="49111" x="7258050" y="5086350"/>
          <p14:tracePt t="49128" x="7296150" y="5041900"/>
          <p14:tracePt t="49145" x="7315200" y="5016500"/>
          <p14:tracePt t="49161" x="7334250" y="4991100"/>
          <p14:tracePt t="49178" x="7359650" y="4959350"/>
          <p14:tracePt t="49211" x="7366000" y="4953000"/>
          <p14:tracePt t="49228" x="7378700" y="4946650"/>
          <p14:tracePt t="49245" x="7385050" y="4933950"/>
          <p14:tracePt t="49261" x="7391400" y="4927600"/>
          <p14:tracePt t="49278" x="7404100" y="4927600"/>
          <p14:tracePt t="49295" x="7410450" y="4914900"/>
          <p14:tracePt t="49311" x="7429500" y="4908550"/>
          <p14:tracePt t="49328" x="7442200" y="4902200"/>
          <p14:tracePt t="49345" x="7499350" y="4883150"/>
          <p14:tracePt t="49361" x="7550150" y="4883150"/>
          <p14:tracePt t="49378" x="7594600" y="4883150"/>
          <p14:tracePt t="49395" x="7645400" y="4883150"/>
          <p14:tracePt t="49411" x="7715250" y="4876800"/>
          <p14:tracePt t="49427" x="7759700" y="4876800"/>
          <p14:tracePt t="49444" x="7829550" y="4870450"/>
          <p14:tracePt t="49461" x="7880350" y="4857750"/>
          <p14:tracePt t="49478" x="7937500" y="4851400"/>
          <p14:tracePt t="49494" x="8007350" y="4851400"/>
          <p14:tracePt t="49511" x="8064500" y="4851400"/>
          <p14:tracePt t="49527" x="8108950" y="4851400"/>
          <p14:tracePt t="49545" x="8153400" y="4883150"/>
          <p14:tracePt t="49561" x="8191500" y="4908550"/>
          <p14:tracePt t="49578" x="8235950" y="4940300"/>
          <p14:tracePt t="49594" x="8280400" y="4965700"/>
          <p14:tracePt t="49611" x="8312150" y="4978400"/>
          <p14:tracePt t="49627" x="8343900" y="4978400"/>
          <p14:tracePt t="49645" x="8382000" y="4984750"/>
          <p14:tracePt t="49661" x="8394700" y="4984750"/>
          <p14:tracePt t="49678" x="8432800" y="4984750"/>
          <p14:tracePt t="49694" x="8458200" y="4991100"/>
          <p14:tracePt t="49710" x="8489950" y="5003800"/>
          <p14:tracePt t="49727" x="8534400" y="5029200"/>
          <p14:tracePt t="49744" x="8585200" y="5054600"/>
          <p14:tracePt t="49761" x="8648700" y="5086350"/>
          <p14:tracePt t="49777" x="8712200" y="5137150"/>
          <p14:tracePt t="49794" x="8782050" y="5200650"/>
          <p14:tracePt t="49810" x="8813800" y="5238750"/>
          <p14:tracePt t="49827" x="8832850" y="5276850"/>
          <p14:tracePt t="49844" x="8832850" y="5302250"/>
          <p14:tracePt t="49861" x="8832850" y="5314950"/>
          <p14:tracePt t="49877" x="8813800" y="5340350"/>
          <p14:tracePt t="49894" x="8763000" y="5384800"/>
          <p14:tracePt t="49910" x="8674100" y="5429250"/>
          <p14:tracePt t="49927" x="8559800" y="5486400"/>
          <p14:tracePt t="49944" x="8445500" y="5530850"/>
          <p14:tracePt t="49961" x="8337550" y="5588000"/>
          <p14:tracePt t="49977" x="8204200" y="5632450"/>
          <p14:tracePt t="49994" x="7931150" y="5695950"/>
          <p14:tracePt t="50010" x="7708900" y="5734050"/>
          <p14:tracePt t="50027" x="7467600" y="5765800"/>
          <p14:tracePt t="50044" x="7213600" y="5778500"/>
          <p14:tracePt t="50061" x="6813550" y="5759450"/>
          <p14:tracePt t="50077" x="6083300" y="5626100"/>
          <p14:tracePt t="50094" x="5219700" y="5334000"/>
          <p14:tracePt t="50110" x="4813300" y="5181600"/>
          <p14:tracePt t="50127" x="4616450" y="5111750"/>
          <p14:tracePt t="50143" x="4552950" y="5086350"/>
          <p14:tracePt t="50160" x="4552950" y="5073650"/>
          <p14:tracePt t="50177" x="4584700" y="5048250"/>
          <p14:tracePt t="50194" x="4686300" y="5022850"/>
          <p14:tracePt t="50211" x="4851400" y="5022850"/>
          <p14:tracePt t="50227" x="5041900" y="5022850"/>
          <p14:tracePt t="50243" x="5410200" y="5067300"/>
          <p14:tracePt t="50260" x="5619750" y="5111750"/>
          <p14:tracePt t="50277" x="5695950" y="5143500"/>
          <p14:tracePt t="50294" x="5702300" y="5143500"/>
        </p14:tracePtLst>
      </p14:laserTraceLst>
    </p:ext>
  </p:extLs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>
            <a:extLst>
              <a:ext uri="{FF2B5EF4-FFF2-40B4-BE49-F238E27FC236}">
                <a16:creationId xmlns:a16="http://schemas.microsoft.com/office/drawing/2014/main" id="{311BBDA4-1854-4A25-9E85-059B9AAAB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F2C28188-3D6A-448E-A42E-CC02E0DA1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362950" cy="525780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buFontTx/>
              <a:buNone/>
              <a:tabLst>
                <a:tab pos="4667250" algn="l"/>
              </a:tabLst>
            </a:pPr>
            <a:r>
              <a:rPr lang="en-US" altLang="zh-CN" sz="3600" b="1">
                <a:solidFill>
                  <a:srgbClr val="0033CC"/>
                </a:solidFill>
              </a:rPr>
              <a:t>4.5 </a:t>
            </a:r>
            <a:r>
              <a:rPr lang="zh-CN" altLang="en-US" sz="3600" b="1">
                <a:solidFill>
                  <a:srgbClr val="0033CC"/>
                </a:solidFill>
              </a:rPr>
              <a:t>调度算法应用举例</a:t>
            </a:r>
          </a:p>
          <a:p>
            <a:pPr marL="285750" indent="-285750" eaLnBrk="1" hangingPunct="1">
              <a:lnSpc>
                <a:spcPct val="115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最短作业优先算法执行分析过程</a:t>
            </a:r>
          </a:p>
          <a:p>
            <a:pPr marL="666750" lvl="1" indent="-190500" eaLnBrk="1" hangingPunct="1">
              <a:lnSpc>
                <a:spcPct val="115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en-US" altLang="zh-CN" sz="2500" b="1"/>
              <a:t>10</a:t>
            </a:r>
            <a:r>
              <a:rPr lang="zh-CN" altLang="en-US" sz="2500" b="1"/>
              <a:t>：</a:t>
            </a:r>
            <a:r>
              <a:rPr lang="en-US" altLang="zh-CN" sz="2500" b="1"/>
              <a:t>10</a:t>
            </a:r>
            <a:r>
              <a:rPr lang="zh-CN" altLang="en-US" sz="2500" b="1"/>
              <a:t>，</a:t>
            </a:r>
            <a:r>
              <a:rPr lang="en-US" altLang="zh-CN" sz="2500" b="1"/>
              <a:t>JOB3</a:t>
            </a:r>
            <a:r>
              <a:rPr lang="zh-CN" altLang="en-US" sz="2500" b="1"/>
              <a:t>到达输入井，内存已有两作业， </a:t>
            </a:r>
            <a:r>
              <a:rPr lang="en-US" altLang="zh-CN" sz="2500" b="1"/>
              <a:t>JOB3</a:t>
            </a:r>
            <a:r>
              <a:rPr lang="zh-CN" altLang="en-US" sz="2500" b="1"/>
              <a:t>不能马上进入内存； </a:t>
            </a:r>
            <a:r>
              <a:rPr lang="en-US" altLang="zh-CN" sz="2500" b="1"/>
              <a:t>10</a:t>
            </a:r>
            <a:r>
              <a:rPr lang="zh-CN" altLang="en-US" sz="2500" b="1"/>
              <a:t>：</a:t>
            </a:r>
            <a:r>
              <a:rPr lang="en-US" altLang="zh-CN" sz="2500" b="1"/>
              <a:t>20</a:t>
            </a:r>
            <a:r>
              <a:rPr lang="zh-CN" altLang="en-US" sz="2500" b="1"/>
              <a:t>，</a:t>
            </a:r>
            <a:r>
              <a:rPr lang="en-US" altLang="zh-CN" sz="2500" b="1"/>
              <a:t>JOB4</a:t>
            </a:r>
            <a:r>
              <a:rPr lang="zh-CN" altLang="en-US" sz="2500" b="1"/>
              <a:t>也不能进入内存， </a:t>
            </a:r>
            <a:r>
              <a:rPr lang="en-US" altLang="zh-CN" sz="2500" b="1"/>
              <a:t>10</a:t>
            </a:r>
            <a:r>
              <a:rPr lang="zh-CN" altLang="en-US" sz="2500" b="1"/>
              <a:t>：</a:t>
            </a:r>
            <a:r>
              <a:rPr lang="en-US" altLang="zh-CN" sz="2500" b="1"/>
              <a:t>25</a:t>
            </a:r>
            <a:r>
              <a:rPr lang="zh-CN" altLang="en-US" sz="2500" b="1"/>
              <a:t>，</a:t>
            </a:r>
            <a:r>
              <a:rPr lang="en-US" altLang="zh-CN" sz="2500" b="1"/>
              <a:t>JOB2</a:t>
            </a:r>
            <a:r>
              <a:rPr lang="zh-CN" altLang="en-US" sz="2500" b="1"/>
              <a:t>运行结束，退出，内存中剩下</a:t>
            </a:r>
            <a:r>
              <a:rPr lang="en-US" altLang="zh-CN" sz="2500" b="1"/>
              <a:t>JOB1</a:t>
            </a:r>
            <a:r>
              <a:rPr lang="zh-CN" altLang="en-US" sz="2500" b="1"/>
              <a:t>，输入井中有两作业</a:t>
            </a:r>
            <a:r>
              <a:rPr lang="en-US" altLang="zh-CN" sz="2500" b="1"/>
              <a:t>JOB3</a:t>
            </a:r>
            <a:r>
              <a:rPr lang="zh-CN" altLang="en-US" sz="2500" b="1"/>
              <a:t>和</a:t>
            </a:r>
            <a:r>
              <a:rPr lang="en-US" altLang="zh-CN" sz="2500" b="1"/>
              <a:t>JOB4</a:t>
            </a:r>
            <a:r>
              <a:rPr lang="zh-CN" altLang="en-US" sz="2500" b="1"/>
              <a:t>，如何调度？</a:t>
            </a:r>
            <a:endParaRPr lang="zh-CN" altLang="en-US" b="1"/>
          </a:p>
          <a:p>
            <a:pPr marL="666750" lvl="1" indent="-190500" eaLnBrk="1" hangingPunct="1">
              <a:lnSpc>
                <a:spcPct val="115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sz="2500" b="1"/>
              <a:t>作业调度算法：最短作业优先，因此</a:t>
            </a:r>
            <a:r>
              <a:rPr lang="en-US" altLang="zh-CN" sz="2500" b="1"/>
              <a:t>JOB3</a:t>
            </a:r>
            <a:r>
              <a:rPr lang="zh-CN" altLang="en-US" sz="2500" b="1"/>
              <a:t>进入内存，比较</a:t>
            </a:r>
            <a:r>
              <a:rPr lang="en-US" altLang="zh-CN" sz="2500" b="1"/>
              <a:t>JOB1</a:t>
            </a:r>
            <a:r>
              <a:rPr lang="zh-CN" altLang="en-US" sz="2500" b="1"/>
              <a:t>和</a:t>
            </a:r>
            <a:r>
              <a:rPr lang="en-US" altLang="zh-CN" sz="2500" b="1"/>
              <a:t>JOB3</a:t>
            </a:r>
            <a:r>
              <a:rPr lang="zh-CN" altLang="en-US" sz="2500" b="1"/>
              <a:t>运行时间， </a:t>
            </a:r>
            <a:r>
              <a:rPr lang="en-US" altLang="zh-CN" sz="2500" b="1"/>
              <a:t>JOB3</a:t>
            </a:r>
            <a:r>
              <a:rPr lang="zh-CN" altLang="en-US" sz="2500" b="1"/>
              <a:t>运行时间短，故</a:t>
            </a:r>
            <a:r>
              <a:rPr lang="en-US" altLang="zh-CN" sz="2500" b="1"/>
              <a:t>JOB3</a:t>
            </a:r>
            <a:r>
              <a:rPr lang="zh-CN" altLang="en-US" sz="2500" b="1"/>
              <a:t>运行，同样，</a:t>
            </a:r>
            <a:r>
              <a:rPr lang="en-US" altLang="zh-CN" sz="2500" b="1"/>
              <a:t>JOB3</a:t>
            </a:r>
            <a:r>
              <a:rPr lang="zh-CN" altLang="en-US" sz="2500" b="1"/>
              <a:t>退出后，下一个是</a:t>
            </a:r>
            <a:r>
              <a:rPr lang="en-US" altLang="zh-CN" sz="2500" b="1"/>
              <a:t>JOB4</a:t>
            </a:r>
            <a:r>
              <a:rPr lang="zh-CN" altLang="en-US" sz="2500" b="1"/>
              <a:t>， </a:t>
            </a:r>
            <a:r>
              <a:rPr lang="en-US" altLang="zh-CN" sz="2500" b="1"/>
              <a:t>JOB4</a:t>
            </a:r>
            <a:r>
              <a:rPr lang="zh-CN" altLang="en-US" sz="2500" b="1"/>
              <a:t>结束后，</a:t>
            </a:r>
            <a:r>
              <a:rPr lang="en-US" altLang="zh-CN" sz="2500" b="1"/>
              <a:t>JOB1</a:t>
            </a:r>
            <a:r>
              <a:rPr lang="zh-CN" altLang="en-US" sz="2500" b="1"/>
              <a:t>才能继续运行。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47"/>
    </mc:Choice>
    <mc:Fallback xmlns="">
      <p:transition spd="slow" advTm="52147"/>
    </mc:Fallback>
  </mc:AlternateContent>
  <p:extLst>
    <p:ext uri="{3A86A75C-4F4B-4683-9AE1-C65F6400EC91}">
      <p14:laserTraceLst xmlns:p14="http://schemas.microsoft.com/office/powerpoint/2010/main">
        <p14:tracePtLst>
          <p14:tracePt t="962" x="5702300" y="5149850"/>
          <p14:tracePt t="996" x="5695950" y="5168900"/>
          <p14:tracePt t="1012" x="5575300" y="5232400"/>
          <p14:tracePt t="1029" x="5549900" y="5207000"/>
          <p14:tracePt t="1046" x="5518150" y="5124450"/>
          <p14:tracePt t="1063" x="5461000" y="4984750"/>
          <p14:tracePt t="1079" x="5365750" y="4775200"/>
          <p14:tracePt t="1096" x="5219700" y="4470400"/>
          <p14:tracePt t="1112" x="4972050" y="3892550"/>
          <p14:tracePt t="1129" x="4787900" y="3409950"/>
          <p14:tracePt t="1146" x="4578350" y="2921000"/>
          <p14:tracePt t="1163" x="4260850" y="2432050"/>
          <p14:tracePt t="1179" x="3790950" y="1917700"/>
          <p14:tracePt t="1196" x="3371850" y="1511300"/>
          <p14:tracePt t="1212" x="3028950" y="1282700"/>
          <p14:tracePt t="1229" x="2882900" y="1231900"/>
          <p14:tracePt t="1245" x="2762250" y="1212850"/>
          <p14:tracePt t="1262" x="2654300" y="1238250"/>
          <p14:tracePt t="1278" x="2540000" y="1295400"/>
          <p14:tracePt t="1296" x="2400300" y="1390650"/>
          <p14:tracePt t="1312" x="2235200" y="1517650"/>
          <p14:tracePt t="1329" x="1987550" y="1701800"/>
          <p14:tracePt t="1345" x="1847850" y="1822450"/>
          <p14:tracePt t="1362" x="1727200" y="1943100"/>
          <p14:tracePt t="1379" x="1663700" y="2057400"/>
          <p14:tracePt t="1395" x="1625600" y="2203450"/>
          <p14:tracePt t="1412" x="1625600" y="2330450"/>
          <p14:tracePt t="1429" x="1701800" y="2508250"/>
          <p14:tracePt t="1445" x="1803400" y="2597150"/>
          <p14:tracePt t="1462" x="1917700" y="2641600"/>
          <p14:tracePt t="1479" x="2063750" y="2667000"/>
          <p14:tracePt t="1495" x="2305050" y="2679700"/>
          <p14:tracePt t="1512" x="2559050" y="2654300"/>
          <p14:tracePt t="1528" x="2800350" y="2609850"/>
          <p14:tracePt t="1545" x="2971800" y="2559050"/>
          <p14:tracePt t="1562" x="2997200" y="2533650"/>
          <p14:tracePt t="1579" x="3003550" y="2520950"/>
          <p14:tracePt t="1685" x="2997200" y="2520950"/>
          <p14:tracePt t="1695" x="2984500" y="2520950"/>
          <p14:tracePt t="1712" x="2965450" y="2527300"/>
          <p14:tracePt t="1728" x="2959100" y="2527300"/>
          <p14:tracePt t="1745" x="2959100" y="2533650"/>
          <p14:tracePt t="1762" x="2952750" y="2546350"/>
          <p14:tracePt t="1779" x="2946400" y="2565400"/>
          <p14:tracePt t="1795" x="2927350" y="2590800"/>
          <p14:tracePt t="1811" x="2921000" y="2616200"/>
          <p14:tracePt t="1829" x="2901950" y="2647950"/>
          <p14:tracePt t="1845" x="2895600" y="2667000"/>
          <p14:tracePt t="1862" x="2895600" y="2686050"/>
          <p14:tracePt t="1878" x="2895600" y="2692400"/>
          <p14:tracePt t="1928" x="2895600" y="2698750"/>
          <p14:tracePt t="1945" x="2895600" y="2724150"/>
          <p14:tracePt t="1962" x="2914650" y="2749550"/>
          <p14:tracePt t="1978" x="2933700" y="2794000"/>
          <p14:tracePt t="1995" x="2952750" y="2851150"/>
          <p14:tracePt t="2012" x="2959100" y="2933700"/>
          <p14:tracePt t="2028" x="2946400" y="3003550"/>
          <p14:tracePt t="2045" x="2921000" y="3086100"/>
          <p14:tracePt t="2061" x="2914650" y="3111500"/>
          <p14:tracePt t="2095" x="2933700" y="3105150"/>
          <p14:tracePt t="2112" x="2965450" y="3079750"/>
          <p14:tracePt t="2128" x="2978150" y="3054350"/>
          <p14:tracePt t="2145" x="2990850" y="3028950"/>
          <p14:tracePt t="2161" x="3009900" y="2978150"/>
          <p14:tracePt t="2178" x="3022600" y="2940050"/>
          <p14:tracePt t="2180" x="3041650" y="2882900"/>
          <p14:tracePt t="2194" x="3079750" y="2774950"/>
          <p14:tracePt t="2211" x="3124200" y="2667000"/>
          <p14:tracePt t="2228" x="3162300" y="2565400"/>
          <p14:tracePt t="2246" x="3194050" y="2514600"/>
          <p14:tracePt t="2261" x="3219450" y="2463800"/>
          <p14:tracePt t="2278" x="3251200" y="2425700"/>
          <p14:tracePt t="2294" x="3302000" y="2368550"/>
          <p14:tracePt t="2311" x="3327400" y="2343150"/>
          <p14:tracePt t="2328" x="3352800" y="2324100"/>
          <p14:tracePt t="2345" x="3371850" y="2317750"/>
          <p14:tracePt t="2361" x="3390900" y="2311400"/>
          <p14:tracePt t="2378" x="3416300" y="2311400"/>
          <p14:tracePt t="2394" x="3486150" y="2349500"/>
          <p14:tracePt t="2411" x="3536950" y="2368550"/>
          <p14:tracePt t="2428" x="3581400" y="2374900"/>
          <p14:tracePt t="2444" x="3613150" y="2387600"/>
          <p14:tracePt t="2461" x="3651250" y="2393950"/>
          <p14:tracePt t="2477" x="3683000" y="2425700"/>
          <p14:tracePt t="2494" x="3708400" y="2451100"/>
          <p14:tracePt t="2511" x="3733800" y="2578100"/>
          <p14:tracePt t="2527" x="3708400" y="2717800"/>
          <p14:tracePt t="2544" x="3651250" y="2876550"/>
          <p14:tracePt t="2561" x="3568700" y="3054350"/>
          <p14:tracePt t="2578" x="3454400" y="3219450"/>
          <p14:tracePt t="2594" x="3378200" y="3333750"/>
          <p14:tracePt t="2611" x="3346450" y="3371850"/>
          <p14:tracePt t="2627" x="3346450" y="3378200"/>
          <p14:tracePt t="2668" x="3346450" y="3365500"/>
          <p14:tracePt t="2677" x="3346450" y="3352800"/>
          <p14:tracePt t="2694" x="3346450" y="3340100"/>
          <p14:tracePt t="2711" x="3340100" y="3327400"/>
          <p14:tracePt t="2727" x="3340100" y="3321050"/>
          <p14:tracePt t="2777" x="3340100" y="3314700"/>
          <p14:tracePt t="2794" x="3340100" y="3308350"/>
          <p14:tracePt t="3153" x="3340100" y="3302000"/>
          <p14:tracePt t="3177" x="3346450" y="3302000"/>
          <p14:tracePt t="3194" x="3346450" y="3295650"/>
          <p14:tracePt t="3211" x="3378200" y="3270250"/>
          <p14:tracePt t="3227" x="3397250" y="3232150"/>
          <p14:tracePt t="3243" x="3441700" y="3143250"/>
          <p14:tracePt t="3260" x="3460750" y="3111500"/>
          <p14:tracePt t="3277" x="3473450" y="2984500"/>
          <p14:tracePt t="3293" x="3473450" y="2882900"/>
          <p14:tracePt t="3310" x="3454400" y="2800350"/>
          <p14:tracePt t="3327" x="3429000" y="2749550"/>
          <p14:tracePt t="3344" x="3378200" y="2641600"/>
          <p14:tracePt t="3360" x="3359150" y="2609850"/>
          <p14:tracePt t="3377" x="3321050" y="2571750"/>
          <p14:tracePt t="3394" x="3314700" y="2546350"/>
          <p14:tracePt t="3410" x="3302000" y="2520950"/>
          <p14:tracePt t="3427" x="3302000" y="2495550"/>
          <p14:tracePt t="3443" x="3302000" y="2470150"/>
          <p14:tracePt t="3460" x="3302000" y="2444750"/>
          <p14:tracePt t="3477" x="3302000" y="2406650"/>
          <p14:tracePt t="3493" x="3302000" y="2400300"/>
          <p14:tracePt t="3917" x="3308350" y="2393950"/>
          <p14:tracePt t="4142" x="3314700" y="2393950"/>
          <p14:tracePt t="4273" x="3321050" y="2393950"/>
          <p14:tracePt t="4485" x="3327400" y="2393950"/>
          <p14:tracePt t="4692" x="3333750" y="2393950"/>
          <p14:tracePt t="4709" x="3340100" y="2393950"/>
          <p14:tracePt t="4725" x="3352800" y="2387600"/>
          <p14:tracePt t="4759" x="3371850" y="2387600"/>
          <p14:tracePt t="4775" x="3390900" y="2387600"/>
          <p14:tracePt t="4792" x="3416300" y="2381250"/>
          <p14:tracePt t="4809" x="3429000" y="2381250"/>
          <p14:tracePt t="4825" x="3448050" y="2381250"/>
          <p14:tracePt t="4842" x="3460750" y="2381250"/>
          <p14:tracePt t="4859" x="3467100" y="2381250"/>
          <p14:tracePt t="4876" x="3473450" y="2381250"/>
          <p14:tracePt t="4909" x="3479800" y="2381250"/>
          <p14:tracePt t="4969" x="3486150" y="2381250"/>
          <p14:tracePt t="4992" x="3511550" y="2374900"/>
          <p14:tracePt t="5009" x="3536950" y="2374900"/>
          <p14:tracePt t="5025" x="3581400" y="2374900"/>
          <p14:tracePt t="5042" x="3613150" y="2374900"/>
          <p14:tracePt t="5058" x="3644900" y="2374900"/>
          <p14:tracePt t="5075" x="3676650" y="2374900"/>
          <p14:tracePt t="5092" x="3702050" y="2387600"/>
          <p14:tracePt t="5109" x="3740150" y="2406650"/>
          <p14:tracePt t="5125" x="3892550" y="2457450"/>
          <p14:tracePt t="5141" x="4089400" y="2552700"/>
          <p14:tracePt t="5159" x="4267200" y="2673350"/>
          <p14:tracePt t="5175" x="4432300" y="2800350"/>
          <p14:tracePt t="5192" x="4502150" y="2882900"/>
          <p14:tracePt t="5209" x="4521200" y="2908300"/>
          <p14:tracePt t="5225" x="4521200" y="2933700"/>
          <p14:tracePt t="5241" x="4489450" y="2990850"/>
          <p14:tracePt t="5258" x="4445000" y="3022600"/>
          <p14:tracePt t="5275" x="4394200" y="3054350"/>
          <p14:tracePt t="5291" x="4330700" y="3086100"/>
          <p14:tracePt t="5308" x="4216400" y="3124200"/>
          <p14:tracePt t="5325" x="4108450" y="3149600"/>
          <p14:tracePt t="5342" x="4025900" y="3168650"/>
          <p14:tracePt t="5358" x="3968750" y="3175000"/>
          <p14:tracePt t="5375" x="3956050" y="3175000"/>
          <p14:tracePt t="5425" x="3956050" y="3168650"/>
          <p14:tracePt t="5441" x="3987800" y="3105150"/>
          <p14:tracePt t="5458" x="4032250" y="3060700"/>
          <p14:tracePt t="5475" x="4051300" y="3041650"/>
          <p14:tracePt t="5492" x="4057650" y="3035300"/>
          <p14:tracePt t="5508" x="4064000" y="3022600"/>
          <p14:tracePt t="5525" x="4070350" y="3009900"/>
          <p14:tracePt t="5542" x="4076700" y="3003550"/>
          <p14:tracePt t="5625" x="4083050" y="3003550"/>
          <p14:tracePt t="5641" x="4089400" y="2997200"/>
          <p14:tracePt t="5658" x="4102100" y="2984500"/>
          <p14:tracePt t="5674" x="4108450" y="2984500"/>
          <p14:tracePt t="5710" x="4114800" y="2997200"/>
          <p14:tracePt t="5724" x="4127500" y="3022600"/>
          <p14:tracePt t="5741" x="4140200" y="3048000"/>
          <p14:tracePt t="5758" x="4159250" y="3067050"/>
          <p14:tracePt t="5775" x="4171950" y="3079750"/>
          <p14:tracePt t="5791" x="4197350" y="3092450"/>
          <p14:tracePt t="5808" x="4216400" y="3105150"/>
          <p14:tracePt t="5824" x="4241800" y="3105150"/>
          <p14:tracePt t="5841" x="4260850" y="3105150"/>
          <p14:tracePt t="5858" x="4267200" y="3105150"/>
          <p14:tracePt t="5874" x="4273550" y="3105150"/>
          <p14:tracePt t="5891" x="4279900" y="3098800"/>
          <p14:tracePt t="5908" x="4292600" y="3086100"/>
          <p14:tracePt t="5924" x="4311650" y="3073400"/>
          <p14:tracePt t="5941" x="4330700" y="3060700"/>
          <p14:tracePt t="5958" x="4337050" y="3054350"/>
          <p14:tracePt t="6039" x="4343400" y="3060700"/>
          <p14:tracePt t="6074" x="4343400" y="3067050"/>
          <p14:tracePt t="6091" x="4343400" y="3079750"/>
          <p14:tracePt t="6162" x="4349750" y="3079750"/>
          <p14:tracePt t="6174" x="4356100" y="3073400"/>
          <p14:tracePt t="6191" x="4368800" y="3060700"/>
          <p14:tracePt t="6208" x="4375150" y="3054350"/>
          <p14:tracePt t="6242" x="4394200" y="3054350"/>
          <p14:tracePt t="6258" x="4419600" y="3054350"/>
          <p14:tracePt t="6274" x="4445000" y="3054350"/>
          <p14:tracePt t="6291" x="4470400" y="3054350"/>
          <p14:tracePt t="6308" x="4483100" y="3054350"/>
          <p14:tracePt t="6324" x="4502150" y="3054350"/>
          <p14:tracePt t="6341" x="4527550" y="3067050"/>
          <p14:tracePt t="6358" x="4540250" y="3079750"/>
          <p14:tracePt t="6374" x="4578350" y="3124200"/>
          <p14:tracePt t="6390" x="4597400" y="3149600"/>
          <p14:tracePt t="6408" x="4616450" y="3175000"/>
          <p14:tracePt t="6424" x="4629150" y="3194050"/>
          <p14:tracePt t="6441" x="4641850" y="3213100"/>
          <p14:tracePt t="6457" x="4641850" y="3219450"/>
          <p14:tracePt t="6474" x="4648200" y="3232150"/>
          <p14:tracePt t="6490" x="4654550" y="3251200"/>
          <p14:tracePt t="6507" x="4660900" y="3270250"/>
          <p14:tracePt t="6524" x="4673600" y="3289300"/>
          <p14:tracePt t="6540" x="4692650" y="3295650"/>
          <p14:tracePt t="6557" x="4711700" y="3302000"/>
          <p14:tracePt t="6574" x="4724400" y="3302000"/>
          <p14:tracePt t="6657" x="4724400" y="3314700"/>
          <p14:tracePt t="6674" x="4724400" y="3321050"/>
          <p14:tracePt t="6707" x="4718050" y="3321050"/>
          <p14:tracePt t="6724" x="4699000" y="3321050"/>
          <p14:tracePt t="6740" x="4679950" y="3321050"/>
          <p14:tracePt t="6757" x="4667250" y="3321050"/>
          <p14:tracePt t="6773" x="4660900" y="3321050"/>
          <p14:tracePt t="6790" x="4654550" y="3314700"/>
          <p14:tracePt t="6807" x="4648200" y="3282950"/>
          <p14:tracePt t="6824" x="4641850" y="3270250"/>
          <p14:tracePt t="6873" x="4641850" y="3263900"/>
          <p14:tracePt t="6890" x="4641850" y="3257550"/>
          <p14:tracePt t="6907" x="4679950" y="3238500"/>
          <p14:tracePt t="6923" x="4718050" y="3225800"/>
          <p14:tracePt t="6940" x="4749800" y="3225800"/>
          <p14:tracePt t="6957" x="4794250" y="3225800"/>
          <p14:tracePt t="6973" x="4826000" y="3238500"/>
          <p14:tracePt t="6990" x="4851400" y="3257550"/>
          <p14:tracePt t="7007" x="4889500" y="3295650"/>
          <p14:tracePt t="7023" x="4908550" y="3327400"/>
          <p14:tracePt t="7040" x="4914900" y="3346450"/>
          <p14:tracePt t="7056" x="4914900" y="3352800"/>
          <p14:tracePt t="7073" x="4921250" y="3365500"/>
          <p14:tracePt t="7090" x="4921250" y="3390900"/>
          <p14:tracePt t="7107" x="4914900" y="3409950"/>
          <p14:tracePt t="7123" x="4908550" y="3416300"/>
          <p14:tracePt t="7140" x="4902200" y="3435350"/>
          <p14:tracePt t="7156" x="4895850" y="3435350"/>
          <p14:tracePt t="7174" x="4889500" y="3454400"/>
          <p14:tracePt t="7320" x="4902200" y="3448050"/>
          <p14:tracePt t="7340" x="4933950" y="3416300"/>
          <p14:tracePt t="7357" x="4978400" y="3397250"/>
          <p14:tracePt t="7373" x="5029200" y="3384550"/>
          <p14:tracePt t="7390" x="5099050" y="3378200"/>
          <p14:tracePt t="7390" x="5137150" y="3378200"/>
          <p14:tracePt t="7407" x="5226050" y="3378200"/>
          <p14:tracePt t="7423" x="5295900" y="3378200"/>
          <p14:tracePt t="7440" x="5321300" y="3378200"/>
          <p14:tracePt t="7457" x="5321300" y="3371850"/>
          <p14:tracePt t="7473" x="5327650" y="3359150"/>
          <p14:tracePt t="7490" x="5334000" y="3346450"/>
          <p14:tracePt t="7506" x="5346700" y="3321050"/>
          <p14:tracePt t="7523" x="5353050" y="3295650"/>
          <p14:tracePt t="7540" x="5359400" y="3270250"/>
          <p14:tracePt t="7556" x="5365750" y="3232150"/>
          <p14:tracePt t="7573" x="5372100" y="3206750"/>
          <p14:tracePt t="7590" x="5378450" y="3187700"/>
          <p14:tracePt t="7606" x="5397500" y="3162300"/>
          <p14:tracePt t="7623" x="5410200" y="3136900"/>
          <p14:tracePt t="7640" x="5435600" y="3111500"/>
          <p14:tracePt t="7656" x="5467350" y="3079750"/>
          <p14:tracePt t="7673" x="5492750" y="3060700"/>
          <p14:tracePt t="7689" x="5562600" y="3022600"/>
          <p14:tracePt t="7706" x="5613400" y="3016250"/>
          <p14:tracePt t="7723" x="5772150" y="2997200"/>
          <p14:tracePt t="7739" x="5886450" y="3003550"/>
          <p14:tracePt t="7756" x="6019800" y="3028950"/>
          <p14:tracePt t="7772" x="6127750" y="3067050"/>
          <p14:tracePt t="7789" x="6229350" y="3105150"/>
          <p14:tracePt t="7806" x="6261100" y="3124200"/>
          <p14:tracePt t="7822" x="6267450" y="3143250"/>
          <p14:tracePt t="7839" x="6254750" y="3175000"/>
          <p14:tracePt t="7856" x="6229350" y="3200400"/>
          <p14:tracePt t="7873" x="6197600" y="3225800"/>
          <p14:tracePt t="7889" x="6172200" y="3251200"/>
          <p14:tracePt t="7906" x="6153150" y="3282950"/>
          <p14:tracePt t="7922" x="6121400" y="3321050"/>
          <p14:tracePt t="7939" x="6108700" y="3340100"/>
          <p14:tracePt t="7956" x="6089650" y="3365500"/>
          <p14:tracePt t="7973" x="6076950" y="3384550"/>
          <p14:tracePt t="7989" x="6070600" y="3390900"/>
          <p14:tracePt t="8056" x="6038850" y="3403600"/>
          <p14:tracePt t="8072" x="6000750" y="3422650"/>
          <p14:tracePt t="8089" x="5969000" y="3429000"/>
          <p14:tracePt t="8106" x="5943600" y="3441700"/>
          <p14:tracePt t="8123" x="5899150" y="3460750"/>
          <p14:tracePt t="8139" x="5835650" y="3492500"/>
          <p14:tracePt t="8156" x="5765800" y="3524250"/>
          <p14:tracePt t="8173" x="5676900" y="3562350"/>
          <p14:tracePt t="8189" x="5588000" y="3600450"/>
          <p14:tracePt t="8206" x="5524500" y="3613150"/>
          <p14:tracePt t="8222" x="5486400" y="3613150"/>
          <p14:tracePt t="8239" x="5448300" y="3613150"/>
          <p14:tracePt t="8256" x="5416550" y="3587750"/>
          <p14:tracePt t="8272" x="5372100" y="3562350"/>
          <p14:tracePt t="8289" x="5334000" y="3536950"/>
          <p14:tracePt t="8306" x="5270500" y="3498850"/>
          <p14:tracePt t="8322" x="5238750" y="3479800"/>
          <p14:tracePt t="8339" x="5213350" y="3473450"/>
          <p14:tracePt t="8356" x="5194300" y="3460750"/>
          <p14:tracePt t="8372" x="5194300" y="3454400"/>
          <p14:tracePt t="8389" x="5187950" y="3448050"/>
          <p14:tracePt t="8406" x="5187950" y="3429000"/>
          <p14:tracePt t="8422" x="5187950" y="3390900"/>
          <p14:tracePt t="8439" x="5194300" y="3365500"/>
          <p14:tracePt t="8455" x="5219700" y="3340100"/>
          <p14:tracePt t="8472" x="5245100" y="3314700"/>
          <p14:tracePt t="8488" x="5283200" y="3289300"/>
          <p14:tracePt t="8506" x="5308600" y="3276600"/>
          <p14:tracePt t="8522" x="5372100" y="3270250"/>
          <p14:tracePt t="8539" x="5435600" y="3282950"/>
          <p14:tracePt t="8555" x="5499100" y="3302000"/>
          <p14:tracePt t="8572" x="5549900" y="3333750"/>
          <p14:tracePt t="8588" x="5594350" y="3359150"/>
          <p14:tracePt t="8605" x="5632450" y="3416300"/>
          <p14:tracePt t="8622" x="5651500" y="3435350"/>
          <p14:tracePt t="8638" x="5664200" y="3479800"/>
          <p14:tracePt t="8655" x="5664200" y="3498850"/>
          <p14:tracePt t="8672" x="5657850" y="3524250"/>
          <p14:tracePt t="8688" x="5638800" y="3556000"/>
          <p14:tracePt t="8705" x="5619750" y="3568700"/>
          <p14:tracePt t="8722" x="5607050" y="3581400"/>
          <p14:tracePt t="8738" x="5581650" y="3613150"/>
          <p14:tracePt t="8755" x="5568950" y="3625850"/>
          <p14:tracePt t="8992" x="5568950" y="3619500"/>
          <p14:tracePt t="9005" x="5568950" y="3606800"/>
          <p14:tracePt t="9021" x="5562600" y="3581400"/>
          <p14:tracePt t="9038" x="5556250" y="3543300"/>
          <p14:tracePt t="9055" x="5543550" y="3530600"/>
          <p14:tracePt t="9071" x="5543550" y="3524250"/>
          <p14:tracePt t="9088" x="5543550" y="3517900"/>
          <p14:tracePt t="9105" x="5543550" y="3511550"/>
          <p14:tracePt t="9122" x="5543550" y="3505200"/>
          <p14:tracePt t="9138" x="5543550" y="3498850"/>
          <p14:tracePt t="9205" x="5537200" y="3498850"/>
          <p14:tracePt t="9288" x="5537200" y="3505200"/>
          <p14:tracePt t="9305" x="5537200" y="3511550"/>
          <p14:tracePt t="9321" x="5537200" y="3517900"/>
          <p14:tracePt t="9437" x="5537200" y="3511550"/>
          <p14:tracePt t="9473" x="5537200" y="3505200"/>
          <p14:tracePt t="9488" x="5537200" y="3486150"/>
          <p14:tracePt t="9505" x="5537200" y="3473450"/>
          <p14:tracePt t="9521" x="5537200" y="3448050"/>
          <p14:tracePt t="9538" x="5537200" y="3422650"/>
          <p14:tracePt t="9555" x="5530850" y="3397250"/>
          <p14:tracePt t="9571" x="5524500" y="3378200"/>
          <p14:tracePt t="9588" x="5518150" y="3365500"/>
          <p14:tracePt t="9588" x="5511800" y="3365500"/>
          <p14:tracePt t="9604" x="5505450" y="3365500"/>
          <p14:tracePt t="9671" x="5499100" y="3365500"/>
          <p14:tracePt t="9687" x="5461000" y="3365500"/>
          <p14:tracePt t="9704" x="5391150" y="3352800"/>
          <p14:tracePt t="9721" x="5302250" y="3352800"/>
          <p14:tracePt t="9737" x="5194300" y="3352800"/>
          <p14:tracePt t="9754" x="5048250" y="3365500"/>
          <p14:tracePt t="9771" x="4933950" y="3384550"/>
          <p14:tracePt t="9787" x="4800600" y="3403600"/>
          <p14:tracePt t="9804" x="4648200" y="3403600"/>
          <p14:tracePt t="9821" x="4502150" y="3378200"/>
          <p14:tracePt t="9837" x="4362450" y="3359150"/>
          <p14:tracePt t="9854" x="4025900" y="3327400"/>
          <p14:tracePt t="9871" x="3727450" y="3314700"/>
          <p14:tracePt t="9887" x="3448050" y="3308350"/>
          <p14:tracePt t="9904" x="3155950" y="3308350"/>
          <p14:tracePt t="9920" x="2901950" y="3282950"/>
          <p14:tracePt t="9937" x="2647950" y="3244850"/>
          <p14:tracePt t="9954" x="2393950" y="3232150"/>
          <p14:tracePt t="9971" x="2292350" y="3232150"/>
          <p14:tracePt t="9988" x="2190750" y="3232150"/>
          <p14:tracePt t="10004" x="2127250" y="3238500"/>
          <p14:tracePt t="10021" x="2089150" y="3257550"/>
          <p14:tracePt t="10037" x="2063750" y="3270250"/>
          <p14:tracePt t="10054" x="2019300" y="3289300"/>
          <p14:tracePt t="10071" x="1993900" y="3302000"/>
          <p14:tracePt t="10087" x="1968500" y="3308350"/>
          <p14:tracePt t="10104" x="1949450" y="3321050"/>
          <p14:tracePt t="10120" x="1943100" y="3340100"/>
          <p14:tracePt t="10137" x="1930400" y="3365500"/>
          <p14:tracePt t="10154" x="1905000" y="3390900"/>
          <p14:tracePt t="10170" x="1885950" y="3460750"/>
          <p14:tracePt t="10187" x="1885950" y="3524250"/>
          <p14:tracePt t="10204" x="1911350" y="3587750"/>
          <p14:tracePt t="10221" x="2019300" y="3695700"/>
          <p14:tracePt t="10237" x="2146300" y="3803650"/>
          <p14:tracePt t="10253" x="2336800" y="3930650"/>
          <p14:tracePt t="10270" x="2647950" y="4044950"/>
          <p14:tracePt t="10287" x="2813050" y="4095750"/>
          <p14:tracePt t="10304" x="2940050" y="4127500"/>
          <p14:tracePt t="10320" x="3003550" y="4133850"/>
          <p14:tracePt t="10337" x="3028950" y="4140200"/>
          <p14:tracePt t="10353" x="3054350" y="4140200"/>
          <p14:tracePt t="10370" x="3079750" y="4133850"/>
          <p14:tracePt t="10387" x="3130550" y="4083050"/>
          <p14:tracePt t="10404" x="3162300" y="4013200"/>
          <p14:tracePt t="10420" x="3213100" y="3898900"/>
          <p14:tracePt t="10437" x="3263900" y="3790950"/>
          <p14:tracePt t="10453" x="3302000" y="3683000"/>
          <p14:tracePt t="10470" x="3302000" y="3575050"/>
          <p14:tracePt t="10487" x="3270250" y="3492500"/>
          <p14:tracePt t="10503" x="3194050" y="3390900"/>
          <p14:tracePt t="10520" x="3130550" y="3352800"/>
          <p14:tracePt t="10537" x="3092450" y="3321050"/>
          <p14:tracePt t="10553" x="3048000" y="3308350"/>
          <p14:tracePt t="10570" x="3016250" y="3308350"/>
          <p14:tracePt t="10587" x="2952750" y="3327400"/>
          <p14:tracePt t="10604" x="2774950" y="3378200"/>
          <p14:tracePt t="10620" x="2667000" y="3409950"/>
          <p14:tracePt t="10637" x="2590800" y="3416300"/>
          <p14:tracePt t="10653" x="2540000" y="3416300"/>
          <p14:tracePt t="10670" x="2508250" y="3422650"/>
          <p14:tracePt t="10687" x="2482850" y="3429000"/>
          <p14:tracePt t="10690" x="2457450" y="3435350"/>
          <p14:tracePt t="10704" x="2432050" y="3454400"/>
          <p14:tracePt t="10720" x="2393950" y="3486150"/>
          <p14:tracePt t="10737" x="2355850" y="3511550"/>
          <p14:tracePt t="10753" x="2330450" y="3536950"/>
          <p14:tracePt t="10770" x="2298700" y="3568700"/>
          <p14:tracePt t="10787" x="2279650" y="3594100"/>
          <p14:tracePt t="10803" x="2273300" y="3606800"/>
          <p14:tracePt t="10820" x="2273300" y="3613150"/>
          <p14:tracePt t="10837" x="2273300" y="3619500"/>
          <p14:tracePt t="10853" x="2273300" y="3632200"/>
          <p14:tracePt t="10870" x="2273300" y="3644900"/>
          <p14:tracePt t="10887" x="2273300" y="3657600"/>
          <p14:tracePt t="10903" x="2273300" y="3663950"/>
          <p14:tracePt t="10920" x="2273300" y="3676650"/>
          <p14:tracePt t="10936" x="2273300" y="3683000"/>
          <p14:tracePt t="11020" x="2273300" y="3676650"/>
          <p14:tracePt t="11037" x="2279650" y="3670300"/>
          <p14:tracePt t="11053" x="2279650" y="3657600"/>
          <p14:tracePt t="11070" x="2286000" y="3657600"/>
          <p14:tracePt t="11086" x="2298700" y="3657600"/>
          <p14:tracePt t="11103" x="2317750" y="3663950"/>
          <p14:tracePt t="11120" x="2343150" y="3695700"/>
          <p14:tracePt t="11136" x="2368550" y="3721100"/>
          <p14:tracePt t="11153" x="2425700" y="3733800"/>
          <p14:tracePt t="11170" x="2533650" y="3752850"/>
          <p14:tracePt t="11186" x="2762250" y="3759200"/>
          <p14:tracePt t="11203" x="2940050" y="3759200"/>
          <p14:tracePt t="11219" x="3098800" y="3759200"/>
          <p14:tracePt t="11236" x="3251200" y="3740150"/>
          <p14:tracePt t="11253" x="3397250" y="3727450"/>
          <p14:tracePt t="11270" x="3486150" y="3721100"/>
          <p14:tracePt t="11286" x="3536950" y="3702050"/>
          <p14:tracePt t="11302" x="3543300" y="3702050"/>
          <p14:tracePt t="11320" x="3543300" y="3695700"/>
          <p14:tracePt t="11336" x="3549650" y="3689350"/>
          <p14:tracePt t="11352" x="3562350" y="3676650"/>
          <p14:tracePt t="11369" x="3587750" y="3651250"/>
          <p14:tracePt t="11386" x="3632200" y="3606800"/>
          <p14:tracePt t="11402" x="3651250" y="3581400"/>
          <p14:tracePt t="11419" x="3657600" y="3556000"/>
          <p14:tracePt t="11436" x="3651250" y="3536950"/>
          <p14:tracePt t="11452" x="3625850" y="3517900"/>
          <p14:tracePt t="11469" x="3600450" y="3498850"/>
          <p14:tracePt t="11486" x="3549650" y="3467100"/>
          <p14:tracePt t="11502" x="3492500" y="3422650"/>
          <p14:tracePt t="11519" x="3441700" y="3403600"/>
          <p14:tracePt t="11536" x="3371850" y="3397250"/>
          <p14:tracePt t="11552" x="3270250" y="3397250"/>
          <p14:tracePt t="11569" x="3175000" y="3403600"/>
          <p14:tracePt t="11586" x="3073400" y="3441700"/>
          <p14:tracePt t="11602" x="2990850" y="3473450"/>
          <p14:tracePt t="11619" x="2870200" y="3536950"/>
          <p14:tracePt t="11636" x="2838450" y="3587750"/>
          <p14:tracePt t="11652" x="2806700" y="3644900"/>
          <p14:tracePt t="11669" x="2794000" y="3708400"/>
          <p14:tracePt t="11686" x="2794000" y="3740150"/>
          <p14:tracePt t="11689" x="2794000" y="3752850"/>
          <p14:tracePt t="11702" x="2794000" y="3765550"/>
          <p14:tracePt t="11719" x="2819400" y="3803650"/>
          <p14:tracePt t="11736" x="2851150" y="3822700"/>
          <p14:tracePt t="11752" x="2882900" y="3829050"/>
          <p14:tracePt t="11769" x="2933700" y="3829050"/>
          <p14:tracePt t="11786" x="3003550" y="3810000"/>
          <p14:tracePt t="11802" x="3086100" y="3784600"/>
          <p14:tracePt t="11820" x="3200400" y="3752850"/>
          <p14:tracePt t="11836" x="3232150" y="3740150"/>
          <p14:tracePt t="11852" x="3302000" y="3702050"/>
          <p14:tracePt t="11869" x="3333750" y="3676650"/>
          <p14:tracePt t="11886" x="3359150" y="3651250"/>
          <p14:tracePt t="11903" x="3384550" y="3606800"/>
          <p14:tracePt t="11918" x="3409950" y="3543300"/>
          <p14:tracePt t="11936" x="3409950" y="3498850"/>
          <p14:tracePt t="11952" x="3403600" y="3467100"/>
          <p14:tracePt t="11968" x="3397250" y="3460750"/>
          <p14:tracePt t="11985" x="3384550" y="3460750"/>
          <p14:tracePt t="12002" x="3333750" y="3467100"/>
          <p14:tracePt t="12018" x="3270250" y="3498850"/>
          <p14:tracePt t="12035" x="3206750" y="3530600"/>
          <p14:tracePt t="12052" x="3098800" y="3594100"/>
          <p14:tracePt t="12069" x="3035300" y="3689350"/>
          <p14:tracePt t="12086" x="2990850" y="3797300"/>
          <p14:tracePt t="12102" x="2965450" y="3905250"/>
          <p14:tracePt t="12118" x="2959100" y="4013200"/>
          <p14:tracePt t="12135" x="2990850" y="4108450"/>
          <p14:tracePt t="12152" x="3117850" y="4216400"/>
          <p14:tracePt t="12169" x="3219450" y="4273550"/>
          <p14:tracePt t="12185" x="3257550" y="4311650"/>
          <p14:tracePt t="12202" x="3276600" y="4337050"/>
          <p14:tracePt t="12218" x="3302000" y="4343400"/>
          <p14:tracePt t="12235" x="3327400" y="4337050"/>
          <p14:tracePt t="12252" x="3352800" y="4305300"/>
          <p14:tracePt t="12268" x="3403600" y="4260850"/>
          <p14:tracePt t="12285" x="3422650" y="4216400"/>
          <p14:tracePt t="12302" x="3448050" y="4171950"/>
          <p14:tracePt t="12319" x="3454400" y="4140200"/>
          <p14:tracePt t="12335" x="3454400" y="4114800"/>
          <p14:tracePt t="12351" x="3454400" y="4102100"/>
          <p14:tracePt t="12369" x="3454400" y="4095750"/>
          <p14:tracePt t="12426" x="3454400" y="4089400"/>
          <p14:tracePt t="12439" x="3454400" y="4083050"/>
          <p14:tracePt t="12468" x="3454400" y="4070350"/>
          <p14:tracePt t="12485" x="3454400" y="4064000"/>
          <p14:tracePt t="12552" x="3448050" y="4057650"/>
          <p14:tracePt t="12568" x="3441700" y="4057650"/>
          <p14:tracePt t="12668" x="3435350" y="4057650"/>
          <p14:tracePt t="12684" x="3429000" y="4057650"/>
          <p14:tracePt t="12701" x="3422650" y="4057650"/>
          <p14:tracePt t="12718" x="3422650" y="4064000"/>
          <p14:tracePt t="12752" x="3416300" y="4064000"/>
          <p14:tracePt t="12768" x="3416300" y="4070350"/>
          <p14:tracePt t="12784" x="3409950" y="4070350"/>
          <p14:tracePt t="12801" x="3403600" y="4070350"/>
          <p14:tracePt t="12834" x="3397250" y="4070350"/>
          <p14:tracePt t="13018" x="3403600" y="4070350"/>
          <p14:tracePt t="13101" x="3409950" y="4070350"/>
          <p14:tracePt t="13267" x="3416300" y="4070350"/>
          <p14:tracePt t="13501" x="3422650" y="4064000"/>
          <p14:tracePt t="13517" x="3441700" y="4051300"/>
          <p14:tracePt t="13534" x="3467100" y="4032250"/>
          <p14:tracePt t="13551" x="3498850" y="4013200"/>
          <p14:tracePt t="13567" x="3524250" y="3981450"/>
          <p14:tracePt t="13584" x="3556000" y="3956050"/>
          <p14:tracePt t="13600" x="3676650" y="3905250"/>
          <p14:tracePt t="13617" x="3784600" y="3860800"/>
          <p14:tracePt t="13634" x="3911600" y="3810000"/>
          <p14:tracePt t="13651" x="4057650" y="3765550"/>
          <p14:tracePt t="13667" x="4216400" y="3714750"/>
          <p14:tracePt t="13684" x="4375150" y="3676650"/>
          <p14:tracePt t="13686" x="4451350" y="3651250"/>
          <p14:tracePt t="13700" x="4521200" y="3632200"/>
          <p14:tracePt t="13717" x="4743450" y="3575050"/>
          <p14:tracePt t="13734" x="4959350" y="3536950"/>
          <p14:tracePt t="13750" x="5207000" y="3492500"/>
          <p14:tracePt t="13767" x="5473700" y="3448050"/>
          <p14:tracePt t="13784" x="5740400" y="3429000"/>
          <p14:tracePt t="13800" x="5994400" y="3416300"/>
          <p14:tracePt t="13817" x="6286500" y="3441700"/>
          <p14:tracePt t="13834" x="6419850" y="3467100"/>
          <p14:tracePt t="13850" x="6540500" y="3505200"/>
          <p14:tracePt t="13867" x="6661150" y="3536950"/>
          <p14:tracePt t="13883" x="6775450" y="3568700"/>
          <p14:tracePt t="13900" x="6858000" y="3594100"/>
          <p14:tracePt t="13917" x="6902450" y="3619500"/>
          <p14:tracePt t="13934" x="6940550" y="3644900"/>
          <p14:tracePt t="13950" x="6946900" y="3670300"/>
          <p14:tracePt t="13967" x="6946900" y="3721100"/>
          <p14:tracePt t="13983" x="6940550" y="3784600"/>
          <p14:tracePt t="14000" x="6902450" y="3873500"/>
          <p14:tracePt t="14017" x="6870700" y="3962400"/>
          <p14:tracePt t="14033" x="6838950" y="4019550"/>
          <p14:tracePt t="14050" x="6794500" y="4083050"/>
          <p14:tracePt t="14067" x="6769100" y="4108450"/>
          <p14:tracePt t="14083" x="6743700" y="4127500"/>
          <p14:tracePt t="14100" x="6737350" y="4133850"/>
          <p14:tracePt t="14166" x="6743700" y="4114800"/>
          <p14:tracePt t="14183" x="6762750" y="4089400"/>
          <p14:tracePt t="14200" x="6781800" y="4064000"/>
          <p14:tracePt t="14217" x="6807200" y="4038600"/>
          <p14:tracePt t="14233" x="6870700" y="4006850"/>
          <p14:tracePt t="14233" x="6927850" y="3987800"/>
          <p14:tracePt t="14250" x="7073900" y="3949700"/>
          <p14:tracePt t="14266" x="7251700" y="3937000"/>
          <p14:tracePt t="14283" x="7429500" y="3937000"/>
          <p14:tracePt t="14300" x="7588250" y="3975100"/>
          <p14:tracePt t="14317" x="7708900" y="4013200"/>
          <p14:tracePt t="14333" x="7804150" y="4044950"/>
          <p14:tracePt t="14350" x="7880350" y="4070350"/>
          <p14:tracePt t="14350" x="7899400" y="4076700"/>
          <p14:tracePt t="14366" x="7924800" y="4089400"/>
          <p14:tracePt t="14383" x="7937500" y="4089400"/>
          <p14:tracePt t="14400" x="7943850" y="4089400"/>
          <p14:tracePt t="14533" x="7943850" y="4095750"/>
          <p14:tracePt t="14654" x="7943850" y="4102100"/>
          <p14:tracePt t="14666" x="7937500" y="4108450"/>
          <p14:tracePt t="14683" x="7912100" y="4133850"/>
          <p14:tracePt t="14700" x="7867650" y="4159250"/>
          <p14:tracePt t="14716" x="7810500" y="4184650"/>
          <p14:tracePt t="14733" x="7740650" y="4197350"/>
          <p14:tracePt t="14750" x="7632700" y="4197350"/>
          <p14:tracePt t="14766" x="7473950" y="4184650"/>
          <p14:tracePt t="14783" x="7334250" y="4165600"/>
          <p14:tracePt t="14799" x="7181850" y="4165600"/>
          <p14:tracePt t="14816" x="7016750" y="4171950"/>
          <p14:tracePt t="14833" x="6813550" y="4171950"/>
          <p14:tracePt t="14850" x="6616700" y="4159250"/>
          <p14:tracePt t="14866" x="6426200" y="4127500"/>
          <p14:tracePt t="14882" x="6203950" y="4095750"/>
          <p14:tracePt t="14899" x="6089650" y="4102100"/>
          <p14:tracePt t="14916" x="5981700" y="4114800"/>
          <p14:tracePt t="14932" x="5861050" y="4127500"/>
          <p14:tracePt t="14950" x="5746750" y="4133850"/>
          <p14:tracePt t="14966" x="5657850" y="4133850"/>
          <p14:tracePt t="14983" x="5581650" y="4108450"/>
          <p14:tracePt t="14999" x="5473700" y="4064000"/>
          <p14:tracePt t="15015" x="5422900" y="4032250"/>
          <p14:tracePt t="15032" x="5359400" y="4006850"/>
          <p14:tracePt t="15049" x="5314950" y="4000500"/>
          <p14:tracePt t="15066" x="5270500" y="4000500"/>
          <p14:tracePt t="15083" x="5238750" y="4000500"/>
          <p14:tracePt t="15099" x="5200650" y="4000500"/>
          <p14:tracePt t="15116" x="5175250" y="4000500"/>
          <p14:tracePt t="15133" x="5143500" y="3975100"/>
          <p14:tracePt t="15149" x="5073650" y="3949700"/>
          <p14:tracePt t="15165" x="4984750" y="3924300"/>
          <p14:tracePt t="15183" x="4940300" y="3898900"/>
          <p14:tracePt t="15185" x="4927600" y="3898900"/>
          <p14:tracePt t="15199" x="4914900" y="3892550"/>
          <p14:tracePt t="15216" x="4895850" y="3892550"/>
          <p14:tracePt t="15232" x="4876800" y="3892550"/>
          <p14:tracePt t="15249" x="4870450" y="3892550"/>
          <p14:tracePt t="15265" x="4857750" y="3892550"/>
          <p14:tracePt t="15282" x="4832350" y="3886200"/>
          <p14:tracePt t="15299" x="4806950" y="3879850"/>
          <p14:tracePt t="15315" x="4781550" y="3873500"/>
          <p14:tracePt t="15332" x="4756150" y="3860800"/>
          <p14:tracePt t="15349" x="4743450" y="3860800"/>
          <p14:tracePt t="15382" x="4737100" y="3860800"/>
          <p14:tracePt t="15399" x="4718050" y="3860800"/>
          <p14:tracePt t="15416" x="4699000" y="3860800"/>
          <p14:tracePt t="15432" x="4686300" y="3860800"/>
          <p14:tracePt t="15449" x="4686300" y="3854450"/>
          <p14:tracePt t="15482" x="4667250" y="3854450"/>
          <p14:tracePt t="15499" x="4648200" y="3860800"/>
          <p14:tracePt t="15516" x="4629150" y="3867150"/>
          <p14:tracePt t="15532" x="4603750" y="3898900"/>
          <p14:tracePt t="15549" x="4578350" y="3930650"/>
          <p14:tracePt t="15565" x="4527550" y="3962400"/>
          <p14:tracePt t="15566" x="4495800" y="3975100"/>
          <p14:tracePt t="15582" x="4438650" y="4000500"/>
          <p14:tracePt t="15599" x="4406900" y="4019550"/>
          <p14:tracePt t="15616" x="4381500" y="4025900"/>
          <p14:tracePt t="15632" x="4356100" y="4032250"/>
          <p14:tracePt t="15649" x="4330700" y="4032250"/>
          <p14:tracePt t="15665" x="4298950" y="4032250"/>
          <p14:tracePt t="15682" x="4260850" y="4032250"/>
          <p14:tracePt t="15698" x="4235450" y="4032250"/>
          <p14:tracePt t="15715" x="4210050" y="4032250"/>
          <p14:tracePt t="15732" x="4184650" y="4051300"/>
          <p14:tracePt t="15749" x="4140200" y="4083050"/>
          <p14:tracePt t="15765" x="4102100" y="4114800"/>
          <p14:tracePt t="15782" x="4006850" y="4165600"/>
          <p14:tracePt t="15798" x="3975100" y="4191000"/>
          <p14:tracePt t="15815" x="3937000" y="4210050"/>
          <p14:tracePt t="15832" x="3917950" y="4216400"/>
          <p14:tracePt t="15876" x="3917950" y="4222750"/>
          <p14:tracePt t="15965" x="3917950" y="4229100"/>
          <p14:tracePt t="15981" x="3937000" y="4235450"/>
          <p14:tracePt t="15998" x="3956050" y="4235450"/>
          <p14:tracePt t="16015" x="3975100" y="4241800"/>
          <p14:tracePt t="16032" x="4000500" y="4248150"/>
          <p14:tracePt t="16048" x="4032250" y="4254500"/>
          <p14:tracePt t="16065" x="4051300" y="4260850"/>
          <p14:tracePt t="16082" x="4057650" y="4267200"/>
          <p14:tracePt t="16115" x="4057650" y="4273550"/>
          <p14:tracePt t="16132" x="4064000" y="4273550"/>
          <p14:tracePt t="16226" x="4070350" y="4273550"/>
          <p14:tracePt t="16298" x="4076700" y="4279900"/>
          <p14:tracePt t="16314" x="4076700" y="4286250"/>
          <p14:tracePt t="16332" x="4083050" y="4286250"/>
          <p14:tracePt t="16348" x="4083050" y="4298950"/>
          <p14:tracePt t="16381" x="4083050" y="4311650"/>
          <p14:tracePt t="16398" x="4089400" y="4318000"/>
          <p14:tracePt t="16415" x="4089400" y="4324350"/>
          <p14:tracePt t="16481" x="4089400" y="4330700"/>
          <p14:tracePt t="16514" x="4095750" y="4337050"/>
          <p14:tracePt t="16531" x="4102100" y="4349750"/>
          <p14:tracePt t="16547" x="4108450" y="4356100"/>
          <p14:tracePt t="16565" x="4121150" y="4375150"/>
          <p14:tracePt t="16581" x="4127500" y="4381500"/>
          <p14:tracePt t="16597" x="4133850" y="4400550"/>
          <p14:tracePt t="16614" x="4140200" y="4438650"/>
          <p14:tracePt t="16631" x="4140200" y="4451350"/>
          <p14:tracePt t="16648" x="4140200" y="4464050"/>
          <p14:tracePt t="16665" x="4146550" y="4489450"/>
          <p14:tracePt t="16682" x="4146550" y="4521200"/>
          <p14:tracePt t="16714" x="4146550" y="4533900"/>
          <p14:tracePt t="16731" x="4146550" y="4540250"/>
          <p14:tracePt t="16748" x="4146550" y="4546600"/>
          <p14:tracePt t="16831" x="4146550" y="4540250"/>
          <p14:tracePt t="16848" x="4146550" y="4533900"/>
          <p14:tracePt t="16912" x="4146550" y="4527550"/>
          <p14:tracePt t="16922" x="4152900" y="4521200"/>
          <p14:tracePt t="16930" x="4159250" y="4495800"/>
          <p14:tracePt t="16947" x="4171950" y="4457700"/>
          <p14:tracePt t="16964" x="4184650" y="4406900"/>
          <p14:tracePt t="16981" x="4197350" y="4356100"/>
          <p14:tracePt t="16998" x="4229100" y="4292600"/>
          <p14:tracePt t="17014" x="4279900" y="4210050"/>
          <p14:tracePt t="17030" x="4318000" y="4178300"/>
          <p14:tracePt t="17047" x="4343400" y="4152900"/>
          <p14:tracePt t="17064" x="4362450" y="4140200"/>
          <p14:tracePt t="17221" x="4375150" y="4159250"/>
          <p14:tracePt t="17230" x="4387850" y="4171950"/>
          <p14:tracePt t="17247" x="4406900" y="4210050"/>
          <p14:tracePt t="17264" x="4438650" y="4235450"/>
          <p14:tracePt t="17281" x="4464050" y="4260850"/>
          <p14:tracePt t="17297" x="4533900" y="4292600"/>
          <p14:tracePt t="17314" x="4610100" y="4292600"/>
          <p14:tracePt t="17330" x="4730750" y="4286250"/>
          <p14:tracePt t="17347" x="4864100" y="4260850"/>
          <p14:tracePt t="17364" x="4965700" y="4241800"/>
          <p14:tracePt t="17381" x="5080000" y="4216400"/>
          <p14:tracePt t="17397" x="5232400" y="4197350"/>
          <p14:tracePt t="17414" x="5340350" y="4184650"/>
          <p14:tracePt t="17430" x="5416550" y="4184650"/>
          <p14:tracePt t="17447" x="5499100" y="4197350"/>
          <p14:tracePt t="17463" x="5581650" y="4203700"/>
          <p14:tracePt t="17481" x="5651500" y="4216400"/>
          <p14:tracePt t="17497" x="5695950" y="4216400"/>
          <p14:tracePt t="17514" x="5727700" y="4216400"/>
          <p14:tracePt t="17530" x="5746750" y="4216400"/>
          <p14:tracePt t="17547" x="5759450" y="4210050"/>
          <p14:tracePt t="17563" x="5765800" y="4210050"/>
          <p14:tracePt t="17776" x="5759450" y="4216400"/>
          <p14:tracePt t="17796" x="5759450" y="4222750"/>
          <p14:tracePt t="17813" x="5734050" y="4248150"/>
          <p14:tracePt t="17830" x="5727700" y="4260850"/>
          <p14:tracePt t="17846" x="5715000" y="4286250"/>
          <p14:tracePt t="18229" x="5715000" y="4298950"/>
          <p14:tracePt t="18463" x="5715000" y="4305300"/>
          <p14:tracePt t="18566" x="5708650" y="4305300"/>
          <p14:tracePt t="18629" x="5695950" y="4305300"/>
          <p14:tracePt t="18646" x="5676900" y="4311650"/>
          <p14:tracePt t="18663" x="5664200" y="4330700"/>
          <p14:tracePt t="18679" x="5645150" y="4343400"/>
          <p14:tracePt t="18681" x="5638800" y="4343400"/>
          <p14:tracePt t="18696" x="5619750" y="4343400"/>
          <p14:tracePt t="18712" x="5613400" y="4343400"/>
          <p14:tracePt t="18729" x="5588000" y="4343400"/>
          <p14:tracePt t="18746" x="5524500" y="4318000"/>
          <p14:tracePt t="18763" x="5429250" y="4279900"/>
          <p14:tracePt t="18779" x="5238750" y="4241800"/>
          <p14:tracePt t="18796" x="5162550" y="4222750"/>
          <p14:tracePt t="18813" x="4940300" y="4171950"/>
          <p14:tracePt t="18829" x="4794250" y="4152900"/>
          <p14:tracePt t="18846" x="4603750" y="4133850"/>
          <p14:tracePt t="18863" x="4375150" y="4114800"/>
          <p14:tracePt t="18879" x="3949700" y="4083050"/>
          <p14:tracePt t="18896" x="3765550" y="4083050"/>
          <p14:tracePt t="18912" x="3378200" y="4083050"/>
          <p14:tracePt t="18912" x="3168650" y="4083050"/>
          <p14:tracePt t="18929" x="2870200" y="4083050"/>
          <p14:tracePt t="18946" x="2628900" y="4108450"/>
          <p14:tracePt t="18963" x="2470150" y="4146550"/>
          <p14:tracePt t="18979" x="2343150" y="4197350"/>
          <p14:tracePt t="18996" x="2286000" y="4216400"/>
          <p14:tracePt t="19012" x="2209800" y="4267200"/>
          <p14:tracePt t="19012" x="2165350" y="4292600"/>
          <p14:tracePt t="19028" x="2070100" y="4375150"/>
          <p14:tracePt t="19045" x="2006600" y="4489450"/>
          <p14:tracePt t="19062" x="1962150" y="4603750"/>
          <p14:tracePt t="19079" x="1936750" y="4686300"/>
          <p14:tracePt t="19095" x="1936750" y="4756150"/>
          <p14:tracePt t="19112" x="1968500" y="4819650"/>
          <p14:tracePt t="19112" x="2012950" y="4864100"/>
          <p14:tracePt t="19129" x="2114550" y="4921250"/>
          <p14:tracePt t="19145" x="2222500" y="4959350"/>
          <p14:tracePt t="19162" x="2330450" y="4984750"/>
          <p14:tracePt t="19179" x="2413000" y="4991100"/>
          <p14:tracePt t="19195" x="2495550" y="5003800"/>
          <p14:tracePt t="19212" x="2597150" y="5003800"/>
          <p14:tracePt t="19229" x="2768600" y="4972050"/>
          <p14:tracePt t="19245" x="2857500" y="4933950"/>
          <p14:tracePt t="19262" x="2946400" y="4889500"/>
          <p14:tracePt t="19278" x="3022600" y="4832350"/>
          <p14:tracePt t="19295" x="3124200" y="4756150"/>
          <p14:tracePt t="19312" x="3219450" y="4648200"/>
          <p14:tracePt t="19328" x="3295650" y="4495800"/>
          <p14:tracePt t="19345" x="3314700" y="4387850"/>
          <p14:tracePt t="19362" x="3302000" y="4279900"/>
          <p14:tracePt t="19378" x="3238500" y="4165600"/>
          <p14:tracePt t="19395" x="3143250" y="4095750"/>
          <p14:tracePt t="19412" x="3067050" y="4064000"/>
          <p14:tracePt t="19428" x="3016250" y="4051300"/>
          <p14:tracePt t="19445" x="2984500" y="4051300"/>
          <p14:tracePt t="19462" x="2908300" y="4064000"/>
          <p14:tracePt t="19478" x="2825750" y="4102100"/>
          <p14:tracePt t="19495" x="2736850" y="4133850"/>
          <p14:tracePt t="19512" x="2641600" y="4171950"/>
          <p14:tracePt t="19528" x="2597150" y="4197350"/>
          <p14:tracePt t="19545" x="2540000" y="4267200"/>
          <p14:tracePt t="19562" x="2482850" y="4381500"/>
          <p14:tracePt t="19578" x="2444750" y="4476750"/>
          <p14:tracePt t="19595" x="2419350" y="4584700"/>
          <p14:tracePt t="19612" x="2413000" y="4667250"/>
          <p14:tracePt t="19628" x="2413000" y="4737100"/>
          <p14:tracePt t="19645" x="2413000" y="4775200"/>
          <p14:tracePt t="19662" x="2438400" y="4806950"/>
          <p14:tracePt t="19678" x="2451100" y="4819650"/>
          <p14:tracePt t="19695" x="2482850" y="4832350"/>
          <p14:tracePt t="19712" x="2489200" y="4838700"/>
          <p14:tracePt t="19728" x="2495550" y="4845050"/>
          <p14:tracePt t="19745" x="2501900" y="4851400"/>
          <p14:tracePt t="19761" x="2508250" y="4857750"/>
          <p14:tracePt t="19778" x="2514600" y="4870450"/>
          <p14:tracePt t="19794" x="2514600" y="4883150"/>
          <p14:tracePt t="19812" x="2514600" y="4889500"/>
          <p14:tracePt t="19967" x="2520950" y="4889500"/>
          <p14:tracePt t="20161" x="2527300" y="4876800"/>
          <p14:tracePt t="20178" x="2546350" y="4851400"/>
          <p14:tracePt t="20180" x="2565400" y="4838700"/>
          <p14:tracePt t="20194" x="2590800" y="4794250"/>
          <p14:tracePt t="20211" x="2622550" y="4749800"/>
          <p14:tracePt t="20228" x="2647950" y="4724400"/>
          <p14:tracePt t="20244" x="2660650" y="4699000"/>
          <p14:tracePt t="20261" x="2686050" y="4654550"/>
          <p14:tracePt t="20278" x="2730500" y="4578350"/>
          <p14:tracePt t="20294" x="2762250" y="4527550"/>
          <p14:tracePt t="20311" x="2774950" y="4495800"/>
          <p14:tracePt t="20327" x="2794000" y="4470400"/>
          <p14:tracePt t="20344" x="2806700" y="4445000"/>
          <p14:tracePt t="20361" x="2819400" y="4425950"/>
          <p14:tracePt t="20378" x="2825750" y="4413250"/>
          <p14:tracePt t="20394" x="2838450" y="4400550"/>
          <p14:tracePt t="20410" x="2844800" y="4394200"/>
          <p14:tracePt t="20427" x="2857500" y="4387850"/>
          <p14:tracePt t="20444" x="2870200" y="4375150"/>
          <p14:tracePt t="20461" x="2882900" y="4368800"/>
          <p14:tracePt t="20478" x="2895600" y="4362450"/>
          <p14:tracePt t="20494" x="2921000" y="4356100"/>
          <p14:tracePt t="20510" x="2940050" y="4356100"/>
          <p14:tracePt t="20527" x="2965450" y="4356100"/>
          <p14:tracePt t="20544" x="2990850" y="4368800"/>
          <p14:tracePt t="20561" x="3016250" y="4394200"/>
          <p14:tracePt t="20577" x="3067050" y="4419600"/>
          <p14:tracePt t="20594" x="3117850" y="4451350"/>
          <p14:tracePt t="20610" x="3162300" y="4489450"/>
          <p14:tracePt t="20627" x="3187700" y="4514850"/>
          <p14:tracePt t="20644" x="3213100" y="4546600"/>
          <p14:tracePt t="20661" x="3232150" y="4572000"/>
          <p14:tracePt t="20677" x="3251200" y="4591050"/>
          <p14:tracePt t="20694" x="3270250" y="4597400"/>
          <p14:tracePt t="20711" x="3276600" y="4603750"/>
          <p14:tracePt t="20727" x="3289300" y="4603750"/>
          <p14:tracePt t="20761" x="3295650" y="4603750"/>
          <p14:tracePt t="20794" x="3302000" y="4603750"/>
          <p14:tracePt t="20827" x="3308350" y="4610100"/>
          <p14:tracePt t="20844" x="3314700" y="4622800"/>
          <p14:tracePt t="20943" x="3327400" y="4622800"/>
          <p14:tracePt t="20960" x="3333750" y="4622800"/>
          <p14:tracePt t="20997" x="3333750" y="4629150"/>
          <p14:tracePt t="21011" x="3340100" y="4629150"/>
          <p14:tracePt t="21077" x="3359150" y="4629150"/>
          <p14:tracePt t="21093" x="3384550" y="4616450"/>
          <p14:tracePt t="21110" x="3409950" y="4610100"/>
          <p14:tracePt t="21127" x="3429000" y="4603750"/>
          <p14:tracePt t="21210" x="3435350" y="4603750"/>
          <p14:tracePt t="21243" x="3441700" y="4603750"/>
          <p14:tracePt t="21260" x="3460750" y="4603750"/>
          <p14:tracePt t="21277" x="3479800" y="4603750"/>
          <p14:tracePt t="21293" x="3498850" y="4597400"/>
          <p14:tracePt t="21310" x="3505200" y="4597400"/>
          <p14:tracePt t="21327" x="3511550" y="4597400"/>
          <p14:tracePt t="21360" x="3517900" y="4597400"/>
          <p14:tracePt t="21377" x="3524250" y="4597400"/>
          <p14:tracePt t="21427" x="3536950" y="4597400"/>
          <p14:tracePt t="21443" x="3556000" y="4584700"/>
          <p14:tracePt t="21460" x="3568700" y="4578350"/>
          <p14:tracePt t="21476" x="3575050" y="4572000"/>
          <p14:tracePt t="21510" x="3581400" y="4565650"/>
          <p14:tracePt t="21543" x="3587750" y="4559300"/>
          <p14:tracePt t="21559" x="3594100" y="4552950"/>
          <p14:tracePt t="21809" x="3600450" y="4546600"/>
          <p14:tracePt t="21945" x="3606800" y="4546600"/>
          <p14:tracePt t="21959" x="3613150" y="4546600"/>
          <p14:tracePt t="21993" x="3625850" y="4546600"/>
          <p14:tracePt t="22010" x="3644900" y="4540250"/>
          <p14:tracePt t="22026" x="3670300" y="4527550"/>
          <p14:tracePt t="22042" x="3689350" y="4521200"/>
          <p14:tracePt t="22059" x="3702050" y="4514850"/>
          <p14:tracePt t="22076" x="3721100" y="4502150"/>
          <p14:tracePt t="22093" x="3733800" y="4495800"/>
          <p14:tracePt t="22109" x="3752850" y="4489450"/>
          <p14:tracePt t="22183" x="3759200" y="4489450"/>
          <p14:tracePt t="22198" x="3765550" y="4489450"/>
          <p14:tracePt t="22209" x="3778250" y="4495800"/>
          <p14:tracePt t="22226" x="3778250" y="4502150"/>
          <p14:tracePt t="22276" x="3784600" y="4502150"/>
          <p14:tracePt t="22293" x="3790950" y="4495800"/>
          <p14:tracePt t="22410" x="3790950" y="4489450"/>
          <p14:tracePt t="22476" x="3790950" y="4483100"/>
          <p14:tracePt t="22492" x="3797300" y="4476750"/>
          <p14:tracePt t="22509" x="3797300" y="4470400"/>
          <p14:tracePt t="22526" x="3810000" y="4464050"/>
          <p14:tracePt t="22542" x="3816350" y="4464050"/>
          <p14:tracePt t="22559" x="3816350" y="4457700"/>
          <p14:tracePt t="22625" x="3822700" y="4457700"/>
          <p14:tracePt t="22642" x="3835400" y="4457700"/>
          <p14:tracePt t="22742" x="3841750" y="4470400"/>
          <p14:tracePt t="22758" x="3848100" y="4483100"/>
          <p14:tracePt t="22775" x="3848100" y="4489450"/>
          <p14:tracePt t="22816" x="3854450" y="4489450"/>
          <p14:tracePt t="22842" x="3860800" y="4476750"/>
          <p14:tracePt t="22858" x="3886200" y="4438650"/>
          <p14:tracePt t="22875" x="3911600" y="4413250"/>
          <p14:tracePt t="22892" x="3930650" y="4387850"/>
          <p14:tracePt t="22908" x="3943350" y="4375150"/>
          <p14:tracePt t="22925" x="3962400" y="4356100"/>
          <p14:tracePt t="22942" x="3975100" y="4337050"/>
          <p14:tracePt t="22959" x="3994150" y="4330700"/>
          <p14:tracePt t="22975" x="4006850" y="4318000"/>
          <p14:tracePt t="22992" x="4013200" y="4311650"/>
          <p14:tracePt t="23008" x="4032250" y="4292600"/>
          <p14:tracePt t="23025" x="4057650" y="4273550"/>
          <p14:tracePt t="23042" x="4089400" y="4248150"/>
          <p14:tracePt t="23058" x="4102100" y="4229100"/>
          <p14:tracePt t="23075" x="4146550" y="4197350"/>
          <p14:tracePt t="23092" x="4171950" y="4171950"/>
          <p14:tracePt t="23108" x="4191000" y="4159250"/>
          <p14:tracePt t="23125" x="4197350" y="4146550"/>
          <p14:tracePt t="23142" x="4216400" y="4127500"/>
          <p14:tracePt t="23158" x="4241800" y="4102100"/>
          <p14:tracePt t="23176" x="4254500" y="4070350"/>
          <p14:tracePt t="23192" x="4260850" y="4064000"/>
          <p14:tracePt t="23208" x="4273550" y="4044950"/>
          <p14:tracePt t="23244" x="4273550" y="4038600"/>
          <p14:tracePt t="23258" x="4273550" y="4032250"/>
          <p14:tracePt t="23275" x="4279900" y="4025900"/>
          <p14:tracePt t="23361" x="4286250" y="4025900"/>
          <p14:tracePt t="23391" x="4292600" y="4025900"/>
          <p14:tracePt t="23408" x="4298950" y="4025900"/>
          <p14:tracePt t="23424" x="4324350" y="4019550"/>
          <p14:tracePt t="23441" x="4343400" y="4032250"/>
          <p14:tracePt t="23458" x="4356100" y="4038600"/>
          <p14:tracePt t="23475" x="4368800" y="4076700"/>
          <p14:tracePt t="23491" x="4368800" y="4108450"/>
          <p14:tracePt t="23508" x="4362450" y="4133850"/>
          <p14:tracePt t="23524" x="4356100" y="4159250"/>
          <p14:tracePt t="23541" x="4324350" y="4184650"/>
          <p14:tracePt t="23558" x="4292600" y="4229100"/>
          <p14:tracePt t="23574" x="4267200" y="4254500"/>
          <p14:tracePt t="23591" x="4241800" y="4279900"/>
          <p14:tracePt t="23608" x="4222750" y="4292600"/>
          <p14:tracePt t="23624" x="4216400" y="4298950"/>
          <p14:tracePt t="23956" x="4216400" y="4292600"/>
          <p14:tracePt t="23974" x="4216400" y="4267200"/>
          <p14:tracePt t="23991" x="4216400" y="4260850"/>
          <p14:tracePt t="24224" x="4203700" y="4273550"/>
          <p14:tracePt t="24241" x="4203700" y="4279900"/>
          <p14:tracePt t="24516" x="4203700" y="4273550"/>
          <p14:tracePt t="24540" x="4203700" y="4248150"/>
          <p14:tracePt t="24984" x="4197350" y="4254500"/>
          <p14:tracePt t="25006" x="4191000" y="4260850"/>
          <p14:tracePt t="25123" x="4191000" y="4241800"/>
          <p14:tracePt t="25139" x="4191000" y="4222750"/>
          <p14:tracePt t="25520" x="4191000" y="4229100"/>
          <p14:tracePt t="25540" x="4191000" y="4235450"/>
          <p14:tracePt t="25556" x="4184650" y="4241800"/>
          <p14:tracePt t="25972" x="4178300" y="4248150"/>
          <p14:tracePt t="25989" x="4171950" y="4254500"/>
          <p14:tracePt t="26005" x="4159250" y="4267200"/>
          <p14:tracePt t="26022" x="4159250" y="4279900"/>
          <p14:tracePt t="26039" x="4152900" y="4279900"/>
          <p14:tracePt t="26055" x="4152900" y="4286250"/>
          <p14:tracePt t="26151" x="4165600" y="4286250"/>
          <p14:tracePt t="26172" x="4178300" y="4286250"/>
          <p14:tracePt t="26189" x="4197350" y="4286250"/>
          <p14:tracePt t="26262" x="4203700" y="4286250"/>
          <p14:tracePt t="26289" x="4216400" y="4279900"/>
          <p14:tracePt t="26305" x="4241800" y="4267200"/>
          <p14:tracePt t="26322" x="4248150" y="4254500"/>
          <p14:tracePt t="26339" x="4260850" y="4248150"/>
          <p14:tracePt t="26355" x="4273550" y="4235450"/>
          <p14:tracePt t="26372" x="4286250" y="4222750"/>
          <p14:tracePt t="26389" x="4311650" y="4197350"/>
          <p14:tracePt t="26405" x="4337050" y="4178300"/>
          <p14:tracePt t="26422" x="4432300" y="4133850"/>
          <p14:tracePt t="26438" x="4565650" y="4133850"/>
          <p14:tracePt t="26455" x="4711700" y="4171950"/>
          <p14:tracePt t="26472" x="4857750" y="4222750"/>
          <p14:tracePt t="26489" x="4984750" y="4298950"/>
          <p14:tracePt t="26505" x="5073650" y="4362450"/>
          <p14:tracePt t="26522" x="5124450" y="4432300"/>
          <p14:tracePt t="26538" x="5130800" y="4464050"/>
          <p14:tracePt t="26555" x="5137150" y="4483100"/>
          <p14:tracePt t="26571" x="5137150" y="4508500"/>
          <p14:tracePt t="26588" x="5124450" y="4540250"/>
          <p14:tracePt t="26605" x="5105400" y="4584700"/>
          <p14:tracePt t="26621" x="5080000" y="4641850"/>
          <p14:tracePt t="26638" x="5060950" y="4667250"/>
          <p14:tracePt t="26655" x="5048250" y="4692650"/>
          <p14:tracePt t="26672" x="5035550" y="4718050"/>
          <p14:tracePt t="26689" x="5035550" y="4737100"/>
          <p14:tracePt t="26691" x="5029200" y="4743450"/>
          <p14:tracePt t="26805" x="5029200" y="4737100"/>
          <p14:tracePt t="26821" x="5041900" y="4730750"/>
          <p14:tracePt t="26838" x="5060950" y="4718050"/>
          <p14:tracePt t="26855" x="5086350" y="4699000"/>
          <p14:tracePt t="26872" x="5162550" y="4654550"/>
          <p14:tracePt t="26888" x="5213350" y="4648200"/>
          <p14:tracePt t="26905" x="5410200" y="4635500"/>
          <p14:tracePt t="26921" x="5562600" y="4641850"/>
          <p14:tracePt t="26938" x="5721350" y="4667250"/>
          <p14:tracePt t="26954" x="5854700" y="4699000"/>
          <p14:tracePt t="26971" x="5962650" y="4737100"/>
          <p14:tracePt t="26988" x="6026150" y="4768850"/>
          <p14:tracePt t="27005" x="6064250" y="4806950"/>
          <p14:tracePt t="27021" x="6096000" y="4832350"/>
          <p14:tracePt t="27038" x="6108700" y="4857750"/>
          <p14:tracePt t="27055" x="6115050" y="4883150"/>
          <p14:tracePt t="27072" x="6121400" y="4908550"/>
          <p14:tracePt t="27088" x="6121400" y="4946650"/>
          <p14:tracePt t="27104" x="6096000" y="4984750"/>
          <p14:tracePt t="27121" x="6026150" y="5073650"/>
          <p14:tracePt t="27138" x="5911850" y="5149850"/>
          <p14:tracePt t="27155" x="5778500" y="5207000"/>
          <p14:tracePt t="27171" x="5638800" y="5251450"/>
          <p14:tracePt t="27187" x="5416550" y="5295900"/>
          <p14:tracePt t="27204" x="5302250" y="5295900"/>
          <p14:tracePt t="27221" x="5194300" y="5264150"/>
          <p14:tracePt t="27237" x="5080000" y="5213350"/>
          <p14:tracePt t="27254" x="5003800" y="5162550"/>
          <p14:tracePt t="27271" x="4946650" y="5105400"/>
          <p14:tracePt t="27288" x="4921250" y="5060950"/>
          <p14:tracePt t="27304" x="4921250" y="5016500"/>
          <p14:tracePt t="27321" x="4927600" y="4991100"/>
          <p14:tracePt t="27337" x="4946650" y="4972050"/>
          <p14:tracePt t="27354" x="4972050" y="4953000"/>
          <p14:tracePt t="27371" x="5016500" y="4946650"/>
          <p14:tracePt t="27388" x="5080000" y="4946650"/>
          <p14:tracePt t="27404" x="5181600" y="4940300"/>
          <p14:tracePt t="27421" x="5353050" y="4940300"/>
          <p14:tracePt t="27437" x="5441950" y="4959350"/>
          <p14:tracePt t="27454" x="5492750" y="4965700"/>
          <p14:tracePt t="27471" x="5511800" y="4972050"/>
          <p14:tracePt t="27702" x="5511800" y="4965700"/>
          <p14:tracePt t="27721" x="5511800" y="4959350"/>
          <p14:tracePt t="27837" x="5511800" y="4953000"/>
          <p14:tracePt t="27877" x="5511800" y="4940300"/>
          <p14:tracePt t="27904" x="5511800" y="4933950"/>
          <p14:tracePt t="29186" x="5499100" y="4959350"/>
          <p14:tracePt t="29202" x="5473700" y="4984750"/>
          <p14:tracePt t="29220" x="5454650" y="5010150"/>
          <p14:tracePt t="29236" x="5429250" y="5035550"/>
          <p14:tracePt t="29269" x="5422900" y="5035550"/>
          <p14:tracePt t="29303" x="5403850" y="5035550"/>
          <p14:tracePt t="29319" x="5378450" y="5029200"/>
          <p14:tracePt t="29336" x="5327650" y="5022850"/>
          <p14:tracePt t="29352" x="5302250" y="5016500"/>
          <p14:tracePt t="29369" x="5276850" y="5016500"/>
          <p14:tracePt t="35353" x="5270500" y="5016500"/>
          <p14:tracePt t="35363" x="5257800" y="5016500"/>
          <p14:tracePt t="35380" x="5251450" y="5016500"/>
          <p14:tracePt t="35396" x="5232400" y="5010150"/>
          <p14:tracePt t="35413" x="5213350" y="5003800"/>
          <p14:tracePt t="35430" x="5200650" y="4997450"/>
          <p14:tracePt t="35447" x="5162550" y="4991100"/>
          <p14:tracePt t="35463" x="5137150" y="4984750"/>
          <p14:tracePt t="35480" x="5105400" y="4978400"/>
          <p14:tracePt t="35496" x="5054600" y="4959350"/>
          <p14:tracePt t="35513" x="4984750" y="4921250"/>
          <p14:tracePt t="35530" x="4959350" y="4902200"/>
          <p14:tracePt t="35546" x="4933950" y="4889500"/>
          <p14:tracePt t="35563" x="4902200" y="4870450"/>
          <p14:tracePt t="35580" x="4876800" y="4857750"/>
          <p14:tracePt t="35596" x="4851400" y="4845050"/>
          <p14:tracePt t="35613" x="4819650" y="4819650"/>
          <p14:tracePt t="35630" x="4781550" y="4806950"/>
          <p14:tracePt t="35646" x="4730750" y="4775200"/>
          <p14:tracePt t="35663" x="4686300" y="4762500"/>
          <p14:tracePt t="35680" x="4629150" y="4756150"/>
          <p14:tracePt t="35696" x="4572000" y="4743450"/>
          <p14:tracePt t="35713" x="4470400" y="4737100"/>
          <p14:tracePt t="35730" x="4318000" y="4737100"/>
          <p14:tracePt t="35732" x="4241800" y="4737100"/>
          <p14:tracePt t="35746" x="4102100" y="4737100"/>
          <p14:tracePt t="35763" x="3968750" y="4749800"/>
          <p14:tracePt t="35780" x="3860800" y="4787900"/>
          <p14:tracePt t="35796" x="3746500" y="4845050"/>
          <p14:tracePt t="35813" x="3632200" y="4921250"/>
          <p14:tracePt t="35830" x="3505200" y="4997450"/>
          <p14:tracePt t="35846" x="3333750" y="5124450"/>
          <p14:tracePt t="35863" x="3289300" y="5168900"/>
          <p14:tracePt t="35880" x="3270250" y="5200650"/>
          <p14:tracePt t="35896" x="3263900" y="5226050"/>
          <p14:tracePt t="35913" x="3263900" y="5251450"/>
          <p14:tracePt t="35930" x="3270250" y="5276850"/>
          <p14:tracePt t="35946" x="3308350" y="5314950"/>
          <p14:tracePt t="35963" x="3352800" y="5340350"/>
          <p14:tracePt t="35979" x="3441700" y="5353050"/>
          <p14:tracePt t="35996" x="3600450" y="5365750"/>
          <p14:tracePt t="36013" x="3727450" y="5384800"/>
          <p14:tracePt t="36029" x="3784600" y="5384800"/>
          <p14:tracePt t="36046" x="3810000" y="5353050"/>
          <p14:tracePt t="36062" x="3886200" y="5226050"/>
          <p14:tracePt t="36079" x="3924300" y="5111750"/>
          <p14:tracePt t="36096" x="3962400" y="5003800"/>
          <p14:tracePt t="36113" x="3994150" y="4895850"/>
          <p14:tracePt t="36129" x="4013200" y="4813300"/>
          <p14:tracePt t="36146" x="4006850" y="4749800"/>
          <p14:tracePt t="36162" x="3962400" y="4711700"/>
          <p14:tracePt t="36179" x="3937000" y="4705350"/>
          <p14:tracePt t="36196" x="3911600" y="4705350"/>
          <p14:tracePt t="36212" x="3879850" y="4718050"/>
          <p14:tracePt t="36229" x="3810000" y="4749800"/>
          <p14:tracePt t="36246" x="3695700" y="4781550"/>
          <p14:tracePt t="36263" x="3587750" y="4819650"/>
          <p14:tracePt t="36279" x="3429000" y="4832350"/>
          <p14:tracePt t="36296" x="3327400" y="4819650"/>
          <p14:tracePt t="36312" x="3238500" y="4794250"/>
          <p14:tracePt t="36329" x="3187700" y="4768850"/>
          <p14:tracePt t="36346" x="3162300" y="4768850"/>
          <p14:tracePt t="36363" x="3136900" y="4787900"/>
          <p14:tracePt t="36379" x="3111500" y="4819650"/>
          <p14:tracePt t="36396" x="3073400" y="4857750"/>
          <p14:tracePt t="36412" x="3067050" y="4883150"/>
          <p14:tracePt t="36429" x="3060700" y="4902200"/>
          <p14:tracePt t="36446" x="3060700" y="4927600"/>
          <p14:tracePt t="36463" x="3060700" y="4946650"/>
          <p14:tracePt t="36479" x="3060700" y="4965700"/>
          <p14:tracePt t="36496" x="3048000" y="4991100"/>
          <p14:tracePt t="36512" x="3035300" y="5029200"/>
          <p14:tracePt t="36529" x="3028950" y="5054600"/>
          <p14:tracePt t="36545" x="3016250" y="5080000"/>
          <p14:tracePt t="36562" x="3009900" y="5105400"/>
          <p14:tracePt t="36579" x="3003550" y="5118100"/>
          <p14:tracePt t="36595" x="3003550" y="5124450"/>
          <p14:tracePt t="36612" x="2997200" y="5130800"/>
          <p14:tracePt t="36629" x="2990850" y="5143500"/>
          <p14:tracePt t="36645" x="2984500" y="5162550"/>
          <p14:tracePt t="36646" x="2978150" y="5175250"/>
          <p14:tracePt t="36662" x="2965450" y="5187950"/>
          <p14:tracePt t="36679" x="2952750" y="5213350"/>
          <p14:tracePt t="36696" x="2927350" y="5245100"/>
          <p14:tracePt t="36712" x="2901950" y="5270500"/>
          <p14:tracePt t="36729" x="2825750" y="5314950"/>
          <p14:tracePt t="36730" x="2768600" y="5327650"/>
          <p14:tracePt t="36745" x="2635250" y="5378450"/>
          <p14:tracePt t="36762" x="2559050" y="5397500"/>
          <p14:tracePt t="36779" x="2368550" y="5435600"/>
          <p14:tracePt t="36796" x="2305050" y="5441950"/>
          <p14:tracePt t="36812" x="2266950" y="5448300"/>
          <p14:tracePt t="36828" x="2241550" y="5448300"/>
          <p14:tracePt t="36904" x="2228850" y="5454650"/>
          <p14:tracePt t="36928" x="2197100" y="5467350"/>
          <p14:tracePt t="37102" x="2190750" y="5467350"/>
          <p14:tracePt t="37129" x="2178050" y="5473700"/>
          <p14:tracePt t="37145" x="2171700" y="5473700"/>
          <p14:tracePt t="37212" x="2165350" y="5473700"/>
          <p14:tracePt t="37229" x="2159000" y="5461000"/>
          <p14:tracePt t="37245" x="2152650" y="5454650"/>
          <p14:tracePt t="37261" x="2146300" y="5454650"/>
          <p14:tracePt t="37295" x="2139950" y="5454650"/>
          <p14:tracePt t="37311" x="2133600" y="5454650"/>
          <p14:tracePt t="37495" x="2139950" y="5448300"/>
          <p14:tracePt t="37511" x="2152650" y="5435600"/>
          <p14:tracePt t="37528" x="2171700" y="5429250"/>
          <p14:tracePt t="37545" x="2197100" y="5416550"/>
          <p14:tracePt t="37561" x="2228850" y="5403850"/>
          <p14:tracePt t="37561" x="2241550" y="5397500"/>
          <p14:tracePt t="37578" x="2266950" y="5378450"/>
          <p14:tracePt t="37595" x="2292350" y="5359400"/>
          <p14:tracePt t="37611" x="2317750" y="5346700"/>
          <p14:tracePt t="37628" x="2343150" y="5327650"/>
          <p14:tracePt t="37645" x="2387600" y="5308600"/>
          <p14:tracePt t="37661" x="2451100" y="5283200"/>
          <p14:tracePt t="37677" x="2476500" y="5276850"/>
          <p14:tracePt t="37695" x="2501900" y="5264150"/>
          <p14:tracePt t="37711" x="2527300" y="5251450"/>
          <p14:tracePt t="37728" x="2546350" y="5232400"/>
          <p14:tracePt t="37745" x="2571750" y="5219700"/>
          <p14:tracePt t="37746" x="2584450" y="5207000"/>
          <p14:tracePt t="37761" x="2603500" y="5175250"/>
          <p14:tracePt t="37777" x="2635250" y="5162550"/>
          <p14:tracePt t="37795" x="2647950" y="5156200"/>
          <p14:tracePt t="37811" x="2667000" y="5124450"/>
          <p14:tracePt t="37828" x="2679700" y="5111750"/>
          <p14:tracePt t="37844" x="2692400" y="5099050"/>
          <p14:tracePt t="37861" x="2711450" y="5073650"/>
          <p14:tracePt t="37878" x="2717800" y="5054600"/>
          <p14:tracePt t="37894" x="2724150" y="5048250"/>
          <p14:tracePt t="38061" x="2730500" y="5060950"/>
          <p14:tracePt t="38077" x="2730500" y="5067300"/>
          <p14:tracePt t="38111" x="2736850" y="5067300"/>
          <p14:tracePt t="38127" x="2755900" y="5067300"/>
          <p14:tracePt t="38144" x="2794000" y="5067300"/>
          <p14:tracePt t="38161" x="2819400" y="5067300"/>
          <p14:tracePt t="38177" x="2825750" y="5067300"/>
          <p14:tracePt t="38194" x="2838450" y="5092700"/>
          <p14:tracePt t="38211" x="2857500" y="5118100"/>
          <p14:tracePt t="38228" x="2870200" y="5143500"/>
          <p14:tracePt t="38244" x="2901950" y="5162550"/>
          <p14:tracePt t="38260" x="2914650" y="5162550"/>
          <p14:tracePt t="38343" x="2914650" y="5175250"/>
          <p14:tracePt t="38361" x="2914650" y="5200650"/>
          <p14:tracePt t="38377" x="2908300" y="5226050"/>
          <p14:tracePt t="38394" x="2901950" y="5251450"/>
          <p14:tracePt t="38410" x="2889250" y="5289550"/>
          <p14:tracePt t="38427" x="2876550" y="5321300"/>
          <p14:tracePt t="38443" x="2857500" y="5346700"/>
          <p14:tracePt t="38461" x="2825750" y="5372100"/>
          <p14:tracePt t="38477" x="2800350" y="5397500"/>
          <p14:tracePt t="38494" x="2774950" y="5429250"/>
          <p14:tracePt t="38511" x="2762250" y="5429250"/>
          <p14:tracePt t="38527" x="2755900" y="5435600"/>
          <p14:tracePt t="38777" x="2755900" y="5422900"/>
          <p14:tracePt t="38793" x="2762250" y="5403850"/>
          <p14:tracePt t="38810" x="2768600" y="5384800"/>
          <p14:tracePt t="38827" x="2787650" y="5359400"/>
          <p14:tracePt t="38843" x="2806700" y="5334000"/>
          <p14:tracePt t="38860" x="2851150" y="5289550"/>
          <p14:tracePt t="38877" x="2876550" y="5251450"/>
          <p14:tracePt t="38893" x="2901950" y="5213350"/>
          <p14:tracePt t="38910" x="2933700" y="5187950"/>
          <p14:tracePt t="38927" x="2971800" y="5149850"/>
          <p14:tracePt t="38943" x="2997200" y="5124450"/>
          <p14:tracePt t="38960" x="3009900" y="5105400"/>
          <p14:tracePt t="38977" x="3067050" y="5067300"/>
          <p14:tracePt t="38993" x="3098800" y="5029200"/>
          <p14:tracePt t="39010" x="3149600" y="4991100"/>
          <p14:tracePt t="39027" x="3200400" y="4965700"/>
          <p14:tracePt t="39043" x="3244850" y="4927600"/>
          <p14:tracePt t="39060" x="3257550" y="4921250"/>
          <p14:tracePt t="39077" x="3282950" y="4908550"/>
          <p14:tracePt t="39093" x="3302000" y="4902200"/>
          <p14:tracePt t="39110" x="3327400" y="4895850"/>
          <p14:tracePt t="39126" x="3378200" y="4889500"/>
          <p14:tracePt t="39143" x="3498850" y="4870450"/>
          <p14:tracePt t="39159" x="3625850" y="4851400"/>
          <p14:tracePt t="39176" x="3860800" y="4832350"/>
          <p14:tracePt t="39193" x="4025900" y="4832350"/>
          <p14:tracePt t="39210" x="4178300" y="4845050"/>
          <p14:tracePt t="39227" x="4298950" y="4876800"/>
          <p14:tracePt t="39243" x="4337050" y="4889500"/>
          <p14:tracePt t="39260" x="4337050" y="4895850"/>
          <p14:tracePt t="39276" x="4337050" y="4921250"/>
          <p14:tracePt t="39293" x="4337050" y="4940300"/>
          <p14:tracePt t="39310" x="4337050" y="4953000"/>
          <p14:tracePt t="39326" x="4330700" y="4978400"/>
          <p14:tracePt t="39343" x="4324350" y="4984750"/>
          <p14:tracePt t="39359" x="4318000" y="5003800"/>
          <p14:tracePt t="39376" x="4311650" y="5010150"/>
          <p14:tracePt t="39559" x="4318000" y="5003800"/>
          <p14:tracePt t="39576" x="4324350" y="4991100"/>
          <p14:tracePt t="40126" x="4324350" y="4984750"/>
          <p14:tracePt t="40275" x="4324350" y="4978400"/>
          <p14:tracePt t="40292" x="4318000" y="4972050"/>
          <p14:tracePt t="40309" x="4318000" y="4965700"/>
          <p14:tracePt t="40378" x="4311650" y="4965700"/>
          <p14:tracePt t="40442" x="4311650" y="4959350"/>
          <p14:tracePt t="40459" x="4311650" y="4933950"/>
          <p14:tracePt t="40575" x="4311650" y="4914900"/>
          <p14:tracePt t="40592" x="4311650" y="4895850"/>
          <p14:tracePt t="40609" x="4311650" y="4870450"/>
          <p14:tracePt t="40625" x="4318000" y="4851400"/>
          <p14:tracePt t="40642" x="4324350" y="4845050"/>
          <p14:tracePt t="40658" x="4324350" y="4838700"/>
          <p14:tracePt t="40709" x="4324350" y="4832350"/>
          <p14:tracePt t="40777" x="4324350" y="4826000"/>
          <p14:tracePt t="40792" x="4324350" y="4813300"/>
          <p14:tracePt t="40808" x="4330700" y="4787900"/>
          <p14:tracePt t="40825" x="4337050" y="4749800"/>
          <p14:tracePt t="40858" x="4337050" y="4743450"/>
          <p14:tracePt t="40914" x="4337050" y="4749800"/>
          <p14:tracePt t="40942" x="4324350" y="4756150"/>
          <p14:tracePt t="41046" x="4318000" y="4762500"/>
          <p14:tracePt t="41058" x="4311650" y="4768850"/>
          <p14:tracePt t="41075" x="4286250" y="4787900"/>
          <p14:tracePt t="41091" x="4254500" y="4819650"/>
          <p14:tracePt t="41108" x="4248150" y="4826000"/>
          <p14:tracePt t="41125" x="4235450" y="4832350"/>
          <p14:tracePt t="41324" x="4222750" y="4838700"/>
          <p14:tracePt t="41341" x="4210050" y="4845050"/>
          <p14:tracePt t="41394" x="4203700" y="4851400"/>
          <p14:tracePt t="41407" x="4197350" y="4851400"/>
          <p14:tracePt t="41424" x="4171950" y="4857750"/>
          <p14:tracePt t="41441" x="4159250" y="4864100"/>
          <p14:tracePt t="41458" x="4140200" y="4876800"/>
          <p14:tracePt t="41474" x="4114800" y="4889500"/>
          <p14:tracePt t="41491" x="4095750" y="4895850"/>
          <p14:tracePt t="41507" x="4083050" y="4895850"/>
          <p14:tracePt t="41556" x="4076700" y="4895850"/>
          <p14:tracePt t="41574" x="4070350" y="4889500"/>
          <p14:tracePt t="41591" x="4057650" y="4883150"/>
          <p14:tracePt t="41607" x="4044950" y="4883150"/>
          <p14:tracePt t="41624" x="4038600" y="4883150"/>
          <p14:tracePt t="41641" x="4038600" y="4876800"/>
          <p14:tracePt t="41691" x="4025900" y="4876800"/>
          <p14:tracePt t="41707" x="4013200" y="4876800"/>
          <p14:tracePt t="41741" x="4006850" y="4876800"/>
          <p14:tracePt t="41758" x="4000500" y="4876800"/>
          <p14:tracePt t="41774" x="3987800" y="4857750"/>
          <p14:tracePt t="41792" x="3943350" y="4826000"/>
          <p14:tracePt t="41807" x="3917950" y="4806950"/>
          <p14:tracePt t="41824" x="3892550" y="4787900"/>
          <p14:tracePt t="41857" x="3886200" y="4787900"/>
          <p14:tracePt t="41891" x="3879850" y="4787900"/>
          <p14:tracePt t="41907" x="3860800" y="4794250"/>
          <p14:tracePt t="41924" x="3848100" y="4794250"/>
          <p14:tracePt t="42000" x="3841750" y="4794250"/>
          <p14:tracePt t="42024" x="3835400" y="4794250"/>
          <p14:tracePt t="42041" x="3822700" y="4794250"/>
          <p14:tracePt t="42057" x="3803650" y="4794250"/>
          <p14:tracePt t="42058" x="3790950" y="4800600"/>
          <p14:tracePt t="42074" x="3784600" y="4813300"/>
          <p14:tracePt t="42091" x="3759200" y="4832350"/>
          <p14:tracePt t="42107" x="3740150" y="4845050"/>
          <p14:tracePt t="42123" x="3721100" y="4851400"/>
          <p14:tracePt t="42141" x="3702050" y="4857750"/>
          <p14:tracePt t="42157" x="3695700" y="4864100"/>
          <p14:tracePt t="42174" x="3676650" y="4870450"/>
          <p14:tracePt t="42191" x="3676650" y="4876800"/>
          <p14:tracePt t="42283" x="3676650" y="4883150"/>
          <p14:tracePt t="42307" x="3683000" y="4883150"/>
          <p14:tracePt t="42323" x="3714750" y="4883150"/>
          <p14:tracePt t="42340" x="3727450" y="4883150"/>
          <p14:tracePt t="42357" x="3771900" y="4883150"/>
          <p14:tracePt t="42373" x="3816350" y="4883150"/>
          <p14:tracePt t="42390" x="3848100" y="4883150"/>
          <p14:tracePt t="42406" x="3860800" y="4889500"/>
          <p14:tracePt t="42423" x="3860800" y="4902200"/>
          <p14:tracePt t="42440" x="3860800" y="4914900"/>
          <p14:tracePt t="42457" x="3822700" y="4953000"/>
          <p14:tracePt t="42473" x="3803650" y="4984750"/>
          <p14:tracePt t="42490" x="3784600" y="5010150"/>
          <p14:tracePt t="42507" x="3759200" y="5029200"/>
          <p14:tracePt t="42523" x="3708400" y="5073650"/>
          <p14:tracePt t="42540" x="3695700" y="5086350"/>
          <p14:tracePt t="42557" x="3657600" y="5124450"/>
          <p14:tracePt t="42573" x="3632200" y="5149850"/>
          <p14:tracePt t="42590" x="3600450" y="5181600"/>
          <p14:tracePt t="42607" x="3575050" y="5207000"/>
          <p14:tracePt t="42623" x="3536950" y="5232400"/>
          <p14:tracePt t="42640" x="3511550" y="5264150"/>
          <p14:tracePt t="42657" x="3486150" y="5276850"/>
          <p14:tracePt t="42727" x="3479800" y="5270500"/>
          <p14:tracePt t="42739" x="3473450" y="5257800"/>
          <p14:tracePt t="42756" x="3473450" y="5219700"/>
          <p14:tracePt t="42773" x="3473450" y="5194300"/>
          <p14:tracePt t="42789" x="3486150" y="5181600"/>
          <p14:tracePt t="42807" x="3511550" y="5156200"/>
          <p14:tracePt t="42823" x="3536950" y="5130800"/>
          <p14:tracePt t="42840" x="3575050" y="5099050"/>
          <p14:tracePt t="42856" x="3613150" y="5073650"/>
          <p14:tracePt t="42873" x="3676650" y="5041900"/>
          <p14:tracePt t="42889" x="3727450" y="5022850"/>
          <p14:tracePt t="42906" x="3765550" y="5016500"/>
          <p14:tracePt t="42923" x="3784600" y="5010150"/>
          <p14:tracePt t="42940" x="3829050" y="5010150"/>
          <p14:tracePt t="42957" x="3867150" y="5010150"/>
          <p14:tracePt t="42973" x="3917950" y="5010150"/>
          <p14:tracePt t="42990" x="4006850" y="5016500"/>
          <p14:tracePt t="43006" x="4032250" y="5022850"/>
          <p14:tracePt t="43022" x="4044950" y="5029200"/>
          <p14:tracePt t="43040" x="4051300" y="5029200"/>
          <p14:tracePt t="43146" x="4051300" y="5035550"/>
          <p14:tracePt t="43173" x="4051300" y="5048250"/>
          <p14:tracePt t="43190" x="4044950" y="5054600"/>
          <p14:tracePt t="43206" x="4044950" y="5060950"/>
          <p14:tracePt t="43344" x="4051300" y="5060950"/>
          <p14:tracePt t="43356" x="4064000" y="5060950"/>
          <p14:tracePt t="43372" x="4089400" y="5086350"/>
          <p14:tracePt t="43389" x="4121150" y="5105400"/>
          <p14:tracePt t="43406" x="4146550" y="5130800"/>
          <p14:tracePt t="43422" x="4197350" y="5149850"/>
          <p14:tracePt t="43439" x="4305300" y="5168900"/>
          <p14:tracePt t="43455" x="4495800" y="5181600"/>
          <p14:tracePt t="43473" x="4775200" y="5187950"/>
          <p14:tracePt t="43489" x="5162550" y="5213350"/>
          <p14:tracePt t="43506" x="5683250" y="5213350"/>
          <p14:tracePt t="43522" x="6616700" y="5213350"/>
          <p14:tracePt t="43539" x="7086600" y="5213350"/>
          <p14:tracePt t="43555" x="7334250" y="5213350"/>
          <p14:tracePt t="43573" x="7454900" y="5200650"/>
          <p14:tracePt t="43589" x="7480300" y="5200650"/>
          <p14:tracePt t="43606" x="7480300" y="5194300"/>
          <p14:tracePt t="43639" x="7461250" y="5219700"/>
          <p14:tracePt t="43655" x="7448550" y="5245100"/>
          <p14:tracePt t="43672" x="7435850" y="5276850"/>
          <p14:tracePt t="43689" x="7423150" y="5295900"/>
          <p14:tracePt t="43706" x="7404100" y="5308600"/>
          <p14:tracePt t="43722" x="7391400" y="5321300"/>
          <p14:tracePt t="43739" x="7372350" y="5321300"/>
          <p14:tracePt t="43756" x="7359650" y="5321300"/>
          <p14:tracePt t="43772" x="7346950" y="5321300"/>
          <p14:tracePt t="43789" x="7340600" y="5302250"/>
          <p14:tracePt t="43806" x="7327900" y="5289550"/>
          <p14:tracePt t="43822" x="7327900" y="5283200"/>
          <p14:tracePt t="43839" x="7327900" y="5257800"/>
          <p14:tracePt t="43855" x="7327900" y="5251450"/>
          <p14:tracePt t="43872" x="7334250" y="5232400"/>
          <p14:tracePt t="43889" x="7359650" y="5213350"/>
          <p14:tracePt t="43906" x="7378700" y="5194300"/>
          <p14:tracePt t="43922" x="7404100" y="5168900"/>
          <p14:tracePt t="43939" x="7442200" y="5143500"/>
          <p14:tracePt t="43955" x="7467600" y="5130800"/>
          <p14:tracePt t="43972" x="7499350" y="5124450"/>
          <p14:tracePt t="43989" x="7569200" y="5111750"/>
          <p14:tracePt t="44005" x="7664450" y="5111750"/>
          <p14:tracePt t="44022" x="7766050" y="5124450"/>
          <p14:tracePt t="44039" x="7874000" y="5156200"/>
          <p14:tracePt t="44055" x="7975600" y="5200650"/>
          <p14:tracePt t="44072" x="8001000" y="5226050"/>
          <p14:tracePt t="44089" x="8007350" y="5251450"/>
          <p14:tracePt t="44105" x="8007350" y="5276850"/>
          <p14:tracePt t="44122" x="8007350" y="5302250"/>
          <p14:tracePt t="44138" x="8001000" y="5327650"/>
          <p14:tracePt t="44155" x="7962900" y="5365750"/>
          <p14:tracePt t="44172" x="7918450" y="5397500"/>
          <p14:tracePt t="44188" x="7848600" y="5429250"/>
          <p14:tracePt t="44205" x="7785100" y="5454650"/>
          <p14:tracePt t="44222" x="7727950" y="5467350"/>
          <p14:tracePt t="44239" x="7658100" y="5473700"/>
          <p14:tracePt t="44255" x="7562850" y="5473700"/>
          <p14:tracePt t="44272" x="7454900" y="5473700"/>
          <p14:tracePt t="44288" x="7340600" y="5473700"/>
          <p14:tracePt t="44305" x="7226300" y="5473700"/>
          <p14:tracePt t="44322" x="7143750" y="5461000"/>
          <p14:tracePt t="44338" x="7124700" y="5454650"/>
          <p14:tracePt t="44371" x="7124700" y="5435600"/>
          <p14:tracePt t="44388" x="7150100" y="5397500"/>
          <p14:tracePt t="44405" x="7207250" y="5334000"/>
          <p14:tracePt t="44422" x="7251700" y="5295900"/>
          <p14:tracePt t="44438" x="7423150" y="5200650"/>
          <p14:tracePt t="44455" x="7543800" y="5156200"/>
          <p14:tracePt t="44471" x="7689850" y="5118100"/>
          <p14:tracePt t="44488" x="7854950" y="5105400"/>
          <p14:tracePt t="44505" x="8026400" y="5130800"/>
          <p14:tracePt t="44522" x="8121650" y="5162550"/>
          <p14:tracePt t="44522" x="8134350" y="5181600"/>
          <p14:tracePt t="44538" x="8153400" y="5238750"/>
          <p14:tracePt t="44555" x="8140700" y="5346700"/>
          <p14:tracePt t="44572" x="8058150" y="5480050"/>
          <p14:tracePt t="44588" x="7924800" y="5626100"/>
          <p14:tracePt t="44604" x="7785100" y="5759450"/>
          <p14:tracePt t="44622" x="7537450" y="5899150"/>
          <p14:tracePt t="44638" x="7486650" y="5918200"/>
          <p14:tracePt t="44655" x="7308850" y="5975350"/>
          <p14:tracePt t="44671" x="7188200" y="5994400"/>
          <p14:tracePt t="44688" x="7035800" y="5994400"/>
          <p14:tracePt t="44705" x="6858000" y="5988050"/>
          <p14:tracePt t="44721" x="6667500" y="5956300"/>
          <p14:tracePt t="44738" x="6496050" y="5918200"/>
          <p14:tracePt t="44754" x="6318250" y="5861050"/>
          <p14:tracePt t="44771" x="6292850" y="5835650"/>
          <p14:tracePt t="44788" x="6280150" y="5816600"/>
          <p14:tracePt t="44804" x="6286500" y="5797550"/>
          <p14:tracePt t="44821" x="6311900" y="5778500"/>
          <p14:tracePt t="44838" x="6337300" y="5759450"/>
          <p14:tracePt t="44854" x="6369050" y="5753100"/>
          <p14:tracePt t="44871" x="6375400" y="5746750"/>
          <p14:tracePt t="44888" x="6394450" y="5746750"/>
          <p14:tracePt t="44904" x="6413500" y="5734050"/>
          <p14:tracePt t="44921" x="6426200" y="5727700"/>
          <p14:tracePt t="44938" x="6457950" y="5715000"/>
          <p14:tracePt t="44954" x="6464300" y="5702300"/>
          <p14:tracePt t="44971" x="6470650" y="5702300"/>
          <p14:tracePt t="45207" x="6464300" y="5702300"/>
          <p14:tracePt t="45254" x="6457950" y="5695950"/>
          <p14:tracePt t="45271" x="6457950" y="5689600"/>
          <p14:tracePt t="45340" x="6451600" y="5689600"/>
          <p14:tracePt t="45370" x="6445250" y="5695950"/>
          <p14:tracePt t="45438" x="6438900" y="5689600"/>
          <p14:tracePt t="45454" x="6419850" y="5664200"/>
          <p14:tracePt t="45470" x="6400800" y="5638800"/>
          <p14:tracePt t="45488" x="6381750" y="5613400"/>
          <p14:tracePt t="45504" x="6356350" y="5594350"/>
          <p14:tracePt t="45521" x="6343650" y="5588000"/>
          <p14:tracePt t="45537" x="6343650" y="5581650"/>
          <p14:tracePt t="45571" x="6330950" y="5581650"/>
          <p14:tracePt t="45587" x="6305550" y="5594350"/>
          <p14:tracePt t="45604" x="6286500" y="5607050"/>
          <p14:tracePt t="45620" x="6280150" y="5607050"/>
          <p14:tracePt t="45878" x="6280150" y="5600700"/>
          <p14:tracePt t="46049" x="6280150" y="5594350"/>
          <p14:tracePt t="46164" x="6280150" y="5588000"/>
          <p14:tracePt t="46186" x="6292850" y="5568950"/>
          <p14:tracePt t="46203" x="6299200" y="5543550"/>
          <p14:tracePt t="46220" x="6318250" y="5518150"/>
          <p14:tracePt t="46236" x="6324600" y="5492750"/>
          <p14:tracePt t="46253" x="6337300" y="5467350"/>
          <p14:tracePt t="46270" x="6350000" y="5461000"/>
          <p14:tracePt t="46287" x="6362700" y="5448300"/>
          <p14:tracePt t="46303" x="6375400" y="5441950"/>
          <p14:tracePt t="46320" x="6394450" y="5422900"/>
          <p14:tracePt t="46322" x="6407150" y="5416550"/>
          <p14:tracePt t="46337" x="6419850" y="5410200"/>
          <p14:tracePt t="46353" x="6445250" y="5403850"/>
          <p14:tracePt t="46370" x="6502400" y="5397500"/>
          <p14:tracePt t="46386" x="6553200" y="5391150"/>
          <p14:tracePt t="46403" x="6642100" y="5384800"/>
          <p14:tracePt t="46420" x="6750050" y="5365750"/>
          <p14:tracePt t="46437" x="6813550" y="5340350"/>
          <p14:tracePt t="46453" x="6845300" y="5327650"/>
          <p14:tracePt t="46470" x="6870700" y="5314950"/>
          <p14:tracePt t="46487" x="6877050" y="5314950"/>
          <p14:tracePt t="46552" x="6883400" y="5346700"/>
          <p14:tracePt t="46570" x="6870700" y="5416550"/>
          <p14:tracePt t="46586" x="6858000" y="5467350"/>
          <p14:tracePt t="46603" x="6838950" y="5499100"/>
          <p14:tracePt t="46619" x="6826250" y="5524500"/>
          <p14:tracePt t="46636" x="6813550" y="5537200"/>
          <p14:tracePt t="46652" x="6807200" y="5543550"/>
          <p14:tracePt t="46670" x="6800850" y="5549900"/>
          <p14:tracePt t="46686" x="6781800" y="5562600"/>
          <p14:tracePt t="46703" x="6756400" y="5581650"/>
          <p14:tracePt t="46720" x="6731000" y="5600700"/>
          <p14:tracePt t="46736" x="6711950" y="5619750"/>
          <p14:tracePt t="46753" x="6699250" y="5626100"/>
          <p14:tracePt t="46902" x="6686550" y="5632450"/>
          <p14:tracePt t="46919" x="6661150" y="5651500"/>
          <p14:tracePt t="46936" x="6642100" y="5670550"/>
          <p14:tracePt t="46952" x="6629400" y="5689600"/>
          <p14:tracePt t="46969" x="6623050" y="5689600"/>
          <p14:tracePt t="47085" x="6616700" y="5689600"/>
          <p14:tracePt t="47102" x="6610350" y="5689600"/>
          <p14:tracePt t="47119" x="6591300" y="5708650"/>
          <p14:tracePt t="47136" x="6572250" y="5727700"/>
          <p14:tracePt t="47153" x="6553200" y="5746750"/>
          <p14:tracePt t="47169" x="6540500" y="5759450"/>
          <p14:tracePt t="47185" x="6534150" y="5765800"/>
          <p14:tracePt t="47848" x="6521450" y="5765800"/>
          <p14:tracePt t="47864" x="6515100" y="5772150"/>
          <p14:tracePt t="47885" x="6489700" y="5791200"/>
          <p14:tracePt t="47901" x="6464300" y="5803900"/>
          <p14:tracePt t="47918" x="6438900" y="5822950"/>
          <p14:tracePt t="47935" x="6419850" y="5829300"/>
          <p14:tracePt t="47952" x="6407150" y="5829300"/>
          <p14:tracePt t="47968" x="6394450" y="5835650"/>
          <p14:tracePt t="47985" x="6369050" y="5842000"/>
          <p14:tracePt t="48002" x="6330950" y="5842000"/>
          <p14:tracePt t="48018" x="6286500" y="5842000"/>
          <p14:tracePt t="48035" x="6203950" y="5842000"/>
          <p14:tracePt t="48052" x="6108700" y="5835650"/>
          <p14:tracePt t="48068" x="5969000" y="5835650"/>
          <p14:tracePt t="48085" x="5873750" y="5835650"/>
          <p14:tracePt t="48101" x="5784850" y="5835650"/>
          <p14:tracePt t="48118" x="5734050" y="5829300"/>
          <p14:tracePt t="48135" x="5702300" y="5816600"/>
          <p14:tracePt t="48152" x="5676900" y="5810250"/>
          <p14:tracePt t="48168" x="5638800" y="5803900"/>
          <p14:tracePt t="48185" x="5613400" y="5803900"/>
          <p14:tracePt t="48201" x="5588000" y="5797550"/>
          <p14:tracePt t="48218" x="5562600" y="5797550"/>
          <p14:tracePt t="48234" x="5549900" y="5797550"/>
          <p14:tracePt t="48251" x="5537200" y="5797550"/>
          <p14:tracePt t="48268" x="5511800" y="5797550"/>
          <p14:tracePt t="48285" x="5473700" y="5810250"/>
          <p14:tracePt t="48301" x="5435600" y="5822950"/>
          <p14:tracePt t="48318" x="5384800" y="5842000"/>
          <p14:tracePt t="48334" x="5289550" y="5861050"/>
          <p14:tracePt t="48351" x="5187950" y="5880100"/>
          <p14:tracePt t="48368" x="5080000" y="5886450"/>
          <p14:tracePt t="48384" x="4953000" y="5886450"/>
          <p14:tracePt t="48401" x="4679950" y="5930900"/>
          <p14:tracePt t="48418" x="4438650" y="5969000"/>
          <p14:tracePt t="48434" x="4165600" y="6013450"/>
          <p14:tracePt t="48451" x="3937000" y="6057900"/>
          <p14:tracePt t="48468" x="3803650" y="6096000"/>
          <p14:tracePt t="48484" x="3752850" y="6121400"/>
          <p14:tracePt t="48501" x="3721100" y="6153150"/>
          <p14:tracePt t="48518" x="3727450" y="6223000"/>
          <p14:tracePt t="48534" x="3778250" y="6337300"/>
          <p14:tracePt t="48551" x="3886200" y="6451600"/>
          <p14:tracePt t="48567" x="4006850" y="6584950"/>
          <p14:tracePt t="48584" x="4127500" y="6680200"/>
          <p14:tracePt t="48601" x="4203700" y="6750050"/>
          <p14:tracePt t="48618" x="4260850" y="6788150"/>
          <p14:tracePt t="48634" x="4267200" y="6794500"/>
          <p14:tracePt t="48684" x="4286250" y="6775450"/>
          <p14:tracePt t="48701" x="4298950" y="6692900"/>
          <p14:tracePt t="48718" x="4337050" y="6584950"/>
          <p14:tracePt t="48734" x="4381500" y="6496050"/>
          <p14:tracePt t="48751" x="4394200" y="6464300"/>
          <p14:tracePt t="48767" x="4394200" y="6451600"/>
          <p14:tracePt t="48851" x="4394200" y="6464300"/>
          <p14:tracePt t="48868" x="4375150" y="6496050"/>
          <p14:tracePt t="48884" x="4368800" y="6502400"/>
          <p14:tracePt t="48900" x="4362450" y="6515100"/>
          <p14:tracePt t="48917" x="4362450" y="6521450"/>
          <p14:tracePt t="49055" x="4362450" y="6527800"/>
          <p14:tracePt t="49070" x="4368800" y="6534150"/>
          <p14:tracePt t="49084" x="4406900" y="6546850"/>
          <p14:tracePt t="49100" x="4432300" y="6546850"/>
          <p14:tracePt t="49117" x="4451350" y="6546850"/>
          <p14:tracePt t="49133" x="4457700" y="6546850"/>
          <p14:tracePt t="49216" x="4464050" y="6540500"/>
          <p14:tracePt t="49233" x="4464050" y="6534150"/>
          <p14:tracePt t="49250" x="4464050" y="6521450"/>
          <p14:tracePt t="49458" x="4470400" y="6515100"/>
          <p14:tracePt t="49466" x="4470400" y="6508750"/>
          <p14:tracePt t="49483" x="4470400" y="6489700"/>
          <p14:tracePt t="49500" x="4476750" y="6464300"/>
          <p14:tracePt t="49517" x="4489450" y="6451600"/>
          <p14:tracePt t="50046" x="4489450" y="6445250"/>
        </p14:tracePtLst>
      </p14:laserTraceLst>
    </p:ext>
  </p:extLs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>
            <a:extLst>
              <a:ext uri="{FF2B5EF4-FFF2-40B4-BE49-F238E27FC236}">
                <a16:creationId xmlns:a16="http://schemas.microsoft.com/office/drawing/2014/main" id="{1FFDC2E2-E44F-4A33-A5B7-7FD5AF5AF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41A9E2DD-4206-448F-9A3F-D3F0F2265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362950" cy="4495800"/>
          </a:xfrm>
        </p:spPr>
        <p:txBody>
          <a:bodyPr/>
          <a:lstStyle/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sz="3600" b="1">
                <a:solidFill>
                  <a:srgbClr val="0033CC"/>
                </a:solidFill>
              </a:rPr>
              <a:t>4.5 </a:t>
            </a:r>
            <a:r>
              <a:rPr lang="zh-CN" altLang="en-US" sz="3600" b="1">
                <a:solidFill>
                  <a:srgbClr val="0033CC"/>
                </a:solidFill>
              </a:rPr>
              <a:t>调度算法应用举例</a:t>
            </a:r>
          </a:p>
          <a:p>
            <a:pPr marL="285750" indent="-285750" eaLnBrk="1" hangingPunct="1">
              <a:lnSpc>
                <a:spcPct val="12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最短作业优先算法执行分析过程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四个作业的执行时间序列为：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zh-CN" altLang="en-US" sz="2400" b="1"/>
              <a:t>             </a:t>
            </a:r>
            <a:r>
              <a:rPr lang="en-US" altLang="zh-CN" sz="2400" b="1"/>
              <a:t>JOB1</a:t>
            </a:r>
            <a:r>
              <a:rPr lang="zh-CN" altLang="en-US" sz="2400" b="1"/>
              <a:t>：</a:t>
            </a:r>
            <a:r>
              <a:rPr lang="en-US" altLang="zh-CN" sz="2400" b="1"/>
              <a:t>10</a:t>
            </a:r>
            <a:r>
              <a:rPr lang="zh-CN" altLang="en-US" sz="2400" b="1"/>
              <a:t>：</a:t>
            </a:r>
            <a:r>
              <a:rPr lang="en-US" altLang="zh-CN" sz="2400" b="1"/>
              <a:t>00—10</a:t>
            </a:r>
            <a:r>
              <a:rPr lang="zh-CN" altLang="en-US" sz="2400" b="1"/>
              <a:t>：</a:t>
            </a:r>
            <a:r>
              <a:rPr lang="en-US" altLang="zh-CN" sz="2400" b="1"/>
              <a:t>05</a:t>
            </a:r>
            <a:r>
              <a:rPr lang="zh-CN" altLang="en-US" sz="2400" b="1"/>
              <a:t>，</a:t>
            </a:r>
            <a:r>
              <a:rPr lang="en-US" altLang="zh-CN" sz="2400" b="1"/>
              <a:t>10</a:t>
            </a:r>
            <a:r>
              <a:rPr lang="zh-CN" altLang="en-US" sz="2400" b="1"/>
              <a:t>：</a:t>
            </a:r>
            <a:r>
              <a:rPr lang="en-US" altLang="zh-CN" sz="2400" b="1"/>
              <a:t>40—11</a:t>
            </a:r>
            <a:r>
              <a:rPr lang="zh-CN" altLang="en-US" sz="2400" b="1"/>
              <a:t>：</a:t>
            </a:r>
            <a:r>
              <a:rPr lang="en-US" altLang="zh-CN" sz="2400" b="1"/>
              <a:t>05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sz="2400" b="1"/>
              <a:t>             JOB2</a:t>
            </a:r>
            <a:r>
              <a:rPr lang="zh-CN" altLang="en-US" sz="2400" b="1"/>
              <a:t>：</a:t>
            </a:r>
            <a:r>
              <a:rPr lang="en-US" altLang="zh-CN" sz="2400" b="1"/>
              <a:t>10</a:t>
            </a:r>
            <a:r>
              <a:rPr lang="zh-CN" altLang="en-US" sz="2400" b="1"/>
              <a:t>：</a:t>
            </a:r>
            <a:r>
              <a:rPr lang="en-US" altLang="zh-CN" sz="2400" b="1"/>
              <a:t>05—10</a:t>
            </a:r>
            <a:r>
              <a:rPr lang="zh-CN" altLang="en-US" sz="2400" b="1"/>
              <a:t>：</a:t>
            </a:r>
            <a:r>
              <a:rPr lang="en-US" altLang="zh-CN" sz="2400" b="1"/>
              <a:t>25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sz="2400" b="1"/>
              <a:t>             JOB3</a:t>
            </a:r>
            <a:r>
              <a:rPr lang="zh-CN" altLang="en-US" sz="2400" b="1"/>
              <a:t>：</a:t>
            </a:r>
            <a:r>
              <a:rPr lang="en-US" altLang="zh-CN" sz="2400" b="1"/>
              <a:t>10</a:t>
            </a:r>
            <a:r>
              <a:rPr lang="zh-CN" altLang="en-US" sz="2400" b="1"/>
              <a:t>：</a:t>
            </a:r>
            <a:r>
              <a:rPr lang="en-US" altLang="zh-CN" sz="2400" b="1"/>
              <a:t>25—10</a:t>
            </a:r>
            <a:r>
              <a:rPr lang="zh-CN" altLang="en-US" sz="2400" b="1"/>
              <a:t>：</a:t>
            </a:r>
            <a:r>
              <a:rPr lang="en-US" altLang="zh-CN" sz="2400" b="1"/>
              <a:t>30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sz="2400" b="1"/>
              <a:t>             JOB4</a:t>
            </a:r>
            <a:r>
              <a:rPr lang="zh-CN" altLang="en-US" sz="2400" b="1"/>
              <a:t>：</a:t>
            </a:r>
            <a:r>
              <a:rPr lang="en-US" altLang="zh-CN" sz="2400" b="1"/>
              <a:t>10</a:t>
            </a:r>
            <a:r>
              <a:rPr lang="zh-CN" altLang="en-US" sz="2400" b="1"/>
              <a:t>：</a:t>
            </a:r>
            <a:r>
              <a:rPr lang="en-US" altLang="zh-CN" sz="2400" b="1"/>
              <a:t>30—10</a:t>
            </a:r>
            <a:r>
              <a:rPr lang="zh-CN" altLang="en-US" sz="2400" b="1"/>
              <a:t>：</a:t>
            </a:r>
            <a:r>
              <a:rPr lang="en-US" altLang="zh-CN" sz="2400" b="1"/>
              <a:t>40</a:t>
            </a:r>
          </a:p>
        </p:txBody>
      </p:sp>
      <p:pic>
        <p:nvPicPr>
          <p:cNvPr id="132100" name="Picture 4" descr="120">
            <a:extLst>
              <a:ext uri="{FF2B5EF4-FFF2-40B4-BE49-F238E27FC236}">
                <a16:creationId xmlns:a16="http://schemas.microsoft.com/office/drawing/2014/main" id="{89BDEE03-3105-42C0-968E-8249D9AAB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91025"/>
            <a:ext cx="18732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80"/>
    </mc:Choice>
    <mc:Fallback xmlns="">
      <p:transition spd="slow" advTm="29080"/>
    </mc:Fallback>
  </mc:AlternateContent>
  <p:extLst>
    <p:ext uri="{3A86A75C-4F4B-4683-9AE1-C65F6400EC91}">
      <p14:laserTraceLst xmlns:p14="http://schemas.microsoft.com/office/powerpoint/2010/main">
        <p14:tracePtLst>
          <p14:tracePt t="5091" x="4489450" y="6438900"/>
          <p14:tracePt t="5106" x="4451350" y="5918200"/>
          <p14:tracePt t="5123" x="4273550" y="5270500"/>
          <p14:tracePt t="5139" x="4159250" y="5010150"/>
          <p14:tracePt t="5156" x="4267200" y="4933950"/>
          <p14:tracePt t="5173" x="4457700" y="4813300"/>
          <p14:tracePt t="5189" x="4464050" y="4362450"/>
          <p14:tracePt t="5191" x="4368800" y="4070350"/>
          <p14:tracePt t="5206" x="4095750" y="3524250"/>
          <p14:tracePt t="5222" x="3651250" y="2946400"/>
          <p14:tracePt t="5239" x="3302000" y="2673350"/>
          <p14:tracePt t="5256" x="3105150" y="2590800"/>
          <p14:tracePt t="5272" x="3003550" y="2527300"/>
          <p14:tracePt t="5289" x="2997200" y="2381250"/>
          <p14:tracePt t="5305" x="3098800" y="1987550"/>
          <p14:tracePt t="5322" x="3143250" y="1695450"/>
          <p14:tracePt t="5339" x="3162300" y="1441450"/>
          <p14:tracePt t="5356" x="3124200" y="1187450"/>
          <p14:tracePt t="5373" x="2984500" y="958850"/>
          <p14:tracePt t="5389" x="2819400" y="806450"/>
          <p14:tracePt t="5406" x="2603500" y="755650"/>
          <p14:tracePt t="5422" x="2495550" y="793750"/>
          <p14:tracePt t="5438" x="2413000" y="863600"/>
          <p14:tracePt t="5456" x="2355850" y="990600"/>
          <p14:tracePt t="5472" x="2311400" y="1187450"/>
          <p14:tracePt t="5489" x="2311400" y="1447800"/>
          <p14:tracePt t="5506" x="2349500" y="1739900"/>
          <p14:tracePt t="5522" x="2514600" y="2241550"/>
          <p14:tracePt t="5538" x="2590800" y="2451100"/>
          <p14:tracePt t="5555" x="2628900" y="2622550"/>
          <p14:tracePt t="5572" x="2647950" y="2743200"/>
          <p14:tracePt t="5589" x="2673350" y="2825750"/>
          <p14:tracePt t="5605" x="2705100" y="2889250"/>
          <p14:tracePt t="5622" x="2781300" y="2959100"/>
          <p14:tracePt t="5638" x="2940050" y="3054350"/>
          <p14:tracePt t="5655" x="3048000" y="3079750"/>
          <p14:tracePt t="5672" x="3155950" y="3086100"/>
          <p14:tracePt t="5688" x="3270250" y="3086100"/>
          <p14:tracePt t="5705" x="3384550" y="3060700"/>
          <p14:tracePt t="5721" x="3530600" y="3022600"/>
          <p14:tracePt t="5738" x="3613150" y="3016250"/>
          <p14:tracePt t="5755" x="3689350" y="3016250"/>
          <p14:tracePt t="5772" x="3752850" y="3009900"/>
          <p14:tracePt t="5789" x="3784600" y="3009900"/>
          <p14:tracePt t="5846" x="3784600" y="3016250"/>
          <p14:tracePt t="5855" x="3784600" y="3022600"/>
          <p14:tracePt t="5872" x="3784600" y="3048000"/>
          <p14:tracePt t="5889" x="3784600" y="3067050"/>
          <p14:tracePt t="6107" x="3784600" y="3073400"/>
          <p14:tracePt t="6122" x="3784600" y="3079750"/>
          <p14:tracePt t="6138" x="3784600" y="3086100"/>
          <p14:tracePt t="6155" x="3784600" y="3092450"/>
          <p14:tracePt t="6171" x="3784600" y="3098800"/>
          <p14:tracePt t="6205" x="3790950" y="3098800"/>
          <p14:tracePt t="6221" x="3803650" y="3098800"/>
          <p14:tracePt t="6238" x="3810000" y="3098800"/>
          <p14:tracePt t="6255" x="3810000" y="3086100"/>
          <p14:tracePt t="6288" x="3816350" y="3073400"/>
          <p14:tracePt t="6305" x="3829050" y="3060700"/>
          <p14:tracePt t="6321" x="3848100" y="3041650"/>
          <p14:tracePt t="6338" x="3873500" y="3016250"/>
          <p14:tracePt t="6355" x="3898900" y="2990850"/>
          <p14:tracePt t="6371" x="3949700" y="2940050"/>
          <p14:tracePt t="6388" x="3994150" y="2901950"/>
          <p14:tracePt t="6405" x="4044950" y="2857500"/>
          <p14:tracePt t="6421" x="4102100" y="2819400"/>
          <p14:tracePt t="6438" x="4127500" y="2787650"/>
          <p14:tracePt t="6455" x="4152900" y="2774950"/>
          <p14:tracePt t="6471" x="4178300" y="2755900"/>
          <p14:tracePt t="6487" x="4222750" y="2736850"/>
          <p14:tracePt t="6505" x="4241800" y="2736850"/>
          <p14:tracePt t="6521" x="4254500" y="2736850"/>
          <p14:tracePt t="6538" x="4273550" y="2736850"/>
          <p14:tracePt t="6555" x="4311650" y="2781300"/>
          <p14:tracePt t="6571" x="4330700" y="2813050"/>
          <p14:tracePt t="6588" x="4400550" y="2933700"/>
          <p14:tracePt t="6604" x="4445000" y="2984500"/>
          <p14:tracePt t="6621" x="4476750" y="3022600"/>
          <p14:tracePt t="6637" x="4495800" y="3041650"/>
          <p14:tracePt t="6654" x="4495800" y="3054350"/>
          <p14:tracePt t="6671" x="4495800" y="3060700"/>
          <p14:tracePt t="6688" x="4495800" y="3086100"/>
          <p14:tracePt t="6704" x="4495800" y="3111500"/>
          <p14:tracePt t="6721" x="4489450" y="3136900"/>
          <p14:tracePt t="6737" x="4457700" y="3187700"/>
          <p14:tracePt t="6754" x="4432300" y="3213100"/>
          <p14:tracePt t="6771" x="4400550" y="3238500"/>
          <p14:tracePt t="6787" x="4375150" y="3257550"/>
          <p14:tracePt t="6804" x="4343400" y="3282950"/>
          <p14:tracePt t="6821" x="4298950" y="3302000"/>
          <p14:tracePt t="6837" x="4254500" y="3314700"/>
          <p14:tracePt t="6854" x="4229100" y="3314700"/>
          <p14:tracePt t="6871" x="4210050" y="3314700"/>
          <p14:tracePt t="6887" x="4203700" y="3314700"/>
          <p14:tracePt t="6904" x="4191000" y="3314700"/>
          <p14:tracePt t="6921" x="4178300" y="3302000"/>
          <p14:tracePt t="6937" x="4178300" y="3282950"/>
          <p14:tracePt t="6954" x="4178300" y="3244850"/>
          <p14:tracePt t="6970" x="4184650" y="3219450"/>
          <p14:tracePt t="6987" x="4197350" y="3200400"/>
          <p14:tracePt t="7004" x="4210050" y="3175000"/>
          <p14:tracePt t="7021" x="4235450" y="3149600"/>
          <p14:tracePt t="7037" x="4279900" y="3111500"/>
          <p14:tracePt t="7054" x="4343400" y="3079750"/>
          <p14:tracePt t="7071" x="4502150" y="2965450"/>
          <p14:tracePt t="7087" x="4616450" y="2889250"/>
          <p14:tracePt t="7104" x="4743450" y="2844800"/>
          <p14:tracePt t="7121" x="4864100" y="2794000"/>
          <p14:tracePt t="7137" x="4902200" y="2781300"/>
          <p14:tracePt t="7154" x="4914900" y="2774950"/>
          <p14:tracePt t="7204" x="4927600" y="2774950"/>
          <p14:tracePt t="7221" x="4965700" y="2774950"/>
          <p14:tracePt t="7237" x="5003800" y="2787650"/>
          <p14:tracePt t="7254" x="5073650" y="2806700"/>
          <p14:tracePt t="7271" x="5187950" y="2838450"/>
          <p14:tracePt t="7287" x="5264150" y="2870200"/>
          <p14:tracePt t="7304" x="5346700" y="2908300"/>
          <p14:tracePt t="7320" x="5435600" y="2940050"/>
          <p14:tracePt t="7337" x="5499100" y="2965450"/>
          <p14:tracePt t="7353" x="5562600" y="2997200"/>
          <p14:tracePt t="7371" x="5600700" y="3022600"/>
          <p14:tracePt t="7387" x="5664200" y="3067050"/>
          <p14:tracePt t="7404" x="5740400" y="3098800"/>
          <p14:tracePt t="7420" x="5829300" y="3130550"/>
          <p14:tracePt t="7437" x="5937250" y="3168650"/>
          <p14:tracePt t="7453" x="6032500" y="3206750"/>
          <p14:tracePt t="7470" x="6102350" y="3213100"/>
          <p14:tracePt t="7487" x="6191250" y="3213100"/>
          <p14:tracePt t="7503" x="6203950" y="3213100"/>
          <p14:tracePt t="7520" x="6248400" y="3219450"/>
          <p14:tracePt t="7536" x="6273800" y="3232150"/>
          <p14:tracePt t="7553" x="6292850" y="3238500"/>
          <p14:tracePt t="7624" x="6292850" y="3251200"/>
          <p14:tracePt t="7637" x="6292850" y="3257550"/>
          <p14:tracePt t="7653" x="6292850" y="3276600"/>
          <p14:tracePt t="7670" x="6292850" y="3302000"/>
          <p14:tracePt t="7687" x="6292850" y="3321050"/>
          <p14:tracePt t="7689" x="6286500" y="3327400"/>
          <p14:tracePt t="7703" x="6286500" y="3333750"/>
          <p14:tracePt t="7720" x="6280150" y="3346450"/>
          <p14:tracePt t="7770" x="6273800" y="3352800"/>
          <p14:tracePt t="7786" x="6267450" y="3359150"/>
          <p14:tracePt t="7803" x="6254750" y="3378200"/>
          <p14:tracePt t="7820" x="6248400" y="3397250"/>
          <p14:tracePt t="7836" x="6235700" y="3403600"/>
          <p14:tracePt t="7956" x="6223000" y="3409950"/>
          <p14:tracePt t="7969" x="6210300" y="3416300"/>
          <p14:tracePt t="7986" x="6184900" y="3416300"/>
          <p14:tracePt t="8003" x="6146800" y="3416300"/>
          <p14:tracePt t="8019" x="6102350" y="3416300"/>
          <p14:tracePt t="8036" x="6038850" y="3403600"/>
          <p14:tracePt t="8053" x="6007100" y="3384550"/>
          <p14:tracePt t="8069" x="5962650" y="3365500"/>
          <p14:tracePt t="8086" x="5930900" y="3352800"/>
          <p14:tracePt t="8103" x="5886450" y="3346450"/>
          <p14:tracePt t="8120" x="5810250" y="3333750"/>
          <p14:tracePt t="8136" x="5689600" y="3308350"/>
          <p14:tracePt t="8153" x="5626100" y="3289300"/>
          <p14:tracePt t="8169" x="5588000" y="3276600"/>
          <p14:tracePt t="8186" x="5568950" y="3276600"/>
          <p14:tracePt t="8203" x="5543550" y="3276600"/>
          <p14:tracePt t="8219" x="5530850" y="3276600"/>
          <p14:tracePt t="8236" x="5511800" y="3276600"/>
          <p14:tracePt t="8253" x="5486400" y="3276600"/>
          <p14:tracePt t="8269" x="5461000" y="3289300"/>
          <p14:tracePt t="8286" x="5441950" y="3295650"/>
          <p14:tracePt t="8303" x="5416550" y="3302000"/>
          <p14:tracePt t="8320" x="5397500" y="3308350"/>
          <p14:tracePt t="8336" x="5384800" y="3308350"/>
          <p14:tracePt t="8353" x="5365750" y="3308350"/>
          <p14:tracePt t="8408" x="5359400" y="3295650"/>
          <p14:tracePt t="8419" x="5353050" y="3289300"/>
          <p14:tracePt t="8436" x="5340350" y="3276600"/>
          <p14:tracePt t="8469" x="5340350" y="3251200"/>
          <p14:tracePt t="8502" x="5346700" y="3244850"/>
          <p14:tracePt t="8519" x="5353050" y="3232150"/>
          <p14:tracePt t="8536" x="5365750" y="3225800"/>
          <p14:tracePt t="8553" x="5372100" y="3213100"/>
          <p14:tracePt t="8569" x="5378450" y="3213100"/>
          <p14:tracePt t="8586" x="5391150" y="3200400"/>
          <p14:tracePt t="8603" x="5410200" y="3194050"/>
          <p14:tracePt t="8619" x="5429250" y="3187700"/>
          <p14:tracePt t="8636" x="5454650" y="3187700"/>
          <p14:tracePt t="8653" x="5480050" y="3187700"/>
          <p14:tracePt t="8669" x="5499100" y="3187700"/>
          <p14:tracePt t="8686" x="5505450" y="3187700"/>
          <p14:tracePt t="8719" x="5511800" y="3194050"/>
          <p14:tracePt t="8736" x="5530850" y="3219450"/>
          <p14:tracePt t="8752" x="5543550" y="3238500"/>
          <p14:tracePt t="8769" x="5549900" y="3263900"/>
          <p14:tracePt t="8786" x="5549900" y="3282950"/>
          <p14:tracePt t="8802" x="5549900" y="3295650"/>
          <p14:tracePt t="8819" x="5549900" y="3308350"/>
          <p14:tracePt t="8919" x="5549900" y="3314700"/>
          <p14:tracePt t="8936" x="5549900" y="3327400"/>
          <p14:tracePt t="8994" x="5543550" y="3333750"/>
          <p14:tracePt t="9019" x="5530850" y="3346450"/>
          <p14:tracePt t="9036" x="5518150" y="3365500"/>
          <p14:tracePt t="9052" x="5505450" y="3378200"/>
          <p14:tracePt t="9069" x="5505450" y="3384550"/>
          <p14:tracePt t="9086" x="5499100" y="3390900"/>
          <p14:tracePt t="9102" x="5480050" y="3409950"/>
          <p14:tracePt t="9119" x="5473700" y="3416300"/>
          <p14:tracePt t="9135" x="5467350" y="3422650"/>
          <p14:tracePt t="9152" x="5467350" y="3435350"/>
          <p14:tracePt t="9169" x="5454650" y="3448050"/>
          <p14:tracePt t="9185" x="5448300" y="3460750"/>
          <p14:tracePt t="9187" x="5441950" y="3467100"/>
          <p14:tracePt t="9202" x="5435600" y="3473450"/>
          <p14:tracePt t="9219" x="5435600" y="3479800"/>
          <p14:tracePt t="9285" x="5422900" y="3498850"/>
          <p14:tracePt t="9302" x="5397500" y="3524250"/>
          <p14:tracePt t="9318" x="5365750" y="3562350"/>
          <p14:tracePt t="9335" x="5353050" y="3587750"/>
          <p14:tracePt t="9352" x="5353050" y="3606800"/>
          <p14:tracePt t="9369" x="5353050" y="3613150"/>
          <p14:tracePt t="9466" x="5353050" y="3606800"/>
          <p14:tracePt t="9475" x="5353050" y="3600450"/>
          <p14:tracePt t="9485" x="5359400" y="3600450"/>
          <p14:tracePt t="9518" x="5372100" y="3600450"/>
          <p14:tracePt t="9535" x="5384800" y="3594100"/>
          <p14:tracePt t="9551" x="5403850" y="3594100"/>
          <p14:tracePt t="9568" x="5435600" y="3594100"/>
          <p14:tracePt t="9585" x="5480050" y="3594100"/>
          <p14:tracePt t="9601" x="5568950" y="3594100"/>
          <p14:tracePt t="9618" x="5619750" y="3587750"/>
          <p14:tracePt t="9635" x="5657850" y="3568700"/>
          <p14:tracePt t="9651" x="5702300" y="3556000"/>
          <p14:tracePt t="9668" x="5759450" y="3536950"/>
          <p14:tracePt t="9685" x="5867400" y="3486150"/>
          <p14:tracePt t="9701" x="5943600" y="3454400"/>
          <p14:tracePt t="9718" x="5988050" y="3429000"/>
          <p14:tracePt t="9735" x="6013450" y="3422650"/>
          <p14:tracePt t="9751" x="6026150" y="3422650"/>
          <p14:tracePt t="9768" x="6038850" y="3422650"/>
          <p14:tracePt t="9785" x="6051550" y="3422650"/>
          <p14:tracePt t="9802" x="6070600" y="3422650"/>
          <p14:tracePt t="9818" x="6076950" y="3422650"/>
          <p14:tracePt t="9835" x="6083300" y="3422650"/>
          <p14:tracePt t="9851" x="6096000" y="3416300"/>
          <p14:tracePt t="9868" x="6115050" y="3397250"/>
          <p14:tracePt t="9885" x="6121400" y="3384550"/>
          <p14:tracePt t="9918" x="6121400" y="3371850"/>
          <p14:tracePt t="9935" x="6121400" y="3352800"/>
          <p14:tracePt t="9951" x="6121400" y="3327400"/>
          <p14:tracePt t="9968" x="6121400" y="3302000"/>
          <p14:tracePt t="9985" x="6134100" y="3270250"/>
          <p14:tracePt t="10001" x="6134100" y="3263900"/>
          <p14:tracePt t="10040" x="6140450" y="3263900"/>
          <p14:tracePt t="10067" x="6146800" y="3257550"/>
          <p14:tracePt t="10085" x="6153150" y="3257550"/>
          <p14:tracePt t="10151" x="6159500" y="3257550"/>
          <p14:tracePt t="10188" x="6165850" y="3270250"/>
          <p14:tracePt t="10201" x="6165850" y="3282950"/>
          <p14:tracePt t="10217" x="6172200" y="3302000"/>
          <p14:tracePt t="10234" x="6172200" y="3314700"/>
          <p14:tracePt t="10338" x="6178550" y="3314700"/>
          <p14:tracePt t="10351" x="6184900" y="3314700"/>
          <p14:tracePt t="10367" x="6197600" y="3295650"/>
          <p14:tracePt t="10384" x="6223000" y="3282950"/>
          <p14:tracePt t="10401" x="6248400" y="3276600"/>
          <p14:tracePt t="10417" x="6261100" y="3270250"/>
          <p14:tracePt t="10434" x="6311900" y="3270250"/>
          <p14:tracePt t="10451" x="6330950" y="3270250"/>
          <p14:tracePt t="10467" x="6375400" y="3270250"/>
          <p14:tracePt t="10484" x="6426200" y="3270250"/>
          <p14:tracePt t="10501" x="6489700" y="3270250"/>
          <p14:tracePt t="10517" x="6591300" y="3251200"/>
          <p14:tracePt t="10534" x="6705600" y="3225800"/>
          <p14:tracePt t="10550" x="6902450" y="3175000"/>
          <p14:tracePt t="10567" x="7023100" y="3136900"/>
          <p14:tracePt t="10584" x="7118350" y="3105150"/>
          <p14:tracePt t="10601" x="7219950" y="3067050"/>
          <p14:tracePt t="10617" x="7264400" y="3035300"/>
          <p14:tracePt t="10634" x="7289800" y="3009900"/>
          <p14:tracePt t="10650" x="7315200" y="2984500"/>
          <p14:tracePt t="10667" x="7359650" y="2946400"/>
          <p14:tracePt t="10684" x="7378700" y="2914650"/>
          <p14:tracePt t="10700" x="7385050" y="2908300"/>
          <p14:tracePt t="10717" x="7385050" y="2901950"/>
          <p14:tracePt t="10790" x="7378700" y="2901950"/>
          <p14:tracePt t="10800" x="7366000" y="2895600"/>
          <p14:tracePt t="10817" x="7327900" y="2882900"/>
          <p14:tracePt t="10834" x="7289800" y="2870200"/>
          <p14:tracePt t="10850" x="7232650" y="2870200"/>
          <p14:tracePt t="10867" x="7143750" y="2870200"/>
          <p14:tracePt t="10883" x="7023100" y="2876550"/>
          <p14:tracePt t="10901" x="6978650" y="2882900"/>
          <p14:tracePt t="10917" x="6953250" y="2889250"/>
          <p14:tracePt t="10934" x="6921500" y="2901950"/>
          <p14:tracePt t="10950" x="6896100" y="2914650"/>
          <p14:tracePt t="10967" x="6851650" y="2940050"/>
          <p14:tracePt t="10967" x="6832600" y="2959100"/>
          <p14:tracePt t="10983" x="6794500" y="2984500"/>
          <p14:tracePt t="11000" x="6743700" y="3016250"/>
          <p14:tracePt t="11017" x="6680200" y="3048000"/>
          <p14:tracePt t="11034" x="6642100" y="3073400"/>
          <p14:tracePt t="11050" x="6591300" y="3105150"/>
          <p14:tracePt t="11067" x="6553200" y="3130550"/>
          <p14:tracePt t="11083" x="6502400" y="3175000"/>
          <p14:tracePt t="11100" x="6477000" y="3200400"/>
          <p14:tracePt t="11116" x="6464300" y="3225800"/>
          <p14:tracePt t="11134" x="6445250" y="3251200"/>
          <p14:tracePt t="11150" x="6432550" y="3276600"/>
          <p14:tracePt t="11166" x="6426200" y="3302000"/>
          <p14:tracePt t="11185" x="6407150" y="3352800"/>
          <p14:tracePt t="11200" x="6394450" y="3390900"/>
          <p14:tracePt t="11216" x="6394450" y="3422650"/>
          <p14:tracePt t="11234" x="6394450" y="3454400"/>
          <p14:tracePt t="11250" x="6394450" y="3492500"/>
          <p14:tracePt t="11266" x="6413500" y="3517900"/>
          <p14:tracePt t="11283" x="6445250" y="3556000"/>
          <p14:tracePt t="11300" x="6464300" y="3568700"/>
          <p14:tracePt t="11316" x="6483350" y="3581400"/>
          <p14:tracePt t="11333" x="6515100" y="3594100"/>
          <p14:tracePt t="11350" x="6546850" y="3600450"/>
          <p14:tracePt t="11366" x="6591300" y="3606800"/>
          <p14:tracePt t="11383" x="6623050" y="3619500"/>
          <p14:tracePt t="11400" x="6686550" y="3632200"/>
          <p14:tracePt t="11416" x="6718300" y="3632200"/>
          <p14:tracePt t="11433" x="6750050" y="3632200"/>
          <p14:tracePt t="11450" x="6788150" y="3606800"/>
          <p14:tracePt t="11466" x="6832600" y="3581400"/>
          <p14:tracePt t="11483" x="6858000" y="3536950"/>
          <p14:tracePt t="11499" x="6889750" y="3492500"/>
          <p14:tracePt t="11516" x="6921500" y="3429000"/>
          <p14:tracePt t="11533" x="6921500" y="3403600"/>
          <p14:tracePt t="11550" x="6921500" y="3378200"/>
          <p14:tracePt t="11566" x="6896100" y="3352800"/>
          <p14:tracePt t="11583" x="6870700" y="3327400"/>
          <p14:tracePt t="11599" x="6832600" y="3295650"/>
          <p14:tracePt t="11616" x="6718300" y="3263900"/>
          <p14:tracePt t="11633" x="6629400" y="3263900"/>
          <p14:tracePt t="11650" x="6527800" y="3263900"/>
          <p14:tracePt t="11666" x="6426200" y="3282950"/>
          <p14:tracePt t="11683" x="6356350" y="3314700"/>
          <p14:tracePt t="11699" x="6305550" y="3352800"/>
          <p14:tracePt t="11716" x="6280150" y="3397250"/>
          <p14:tracePt t="11733" x="6254750" y="3460750"/>
          <p14:tracePt t="11750" x="6254750" y="3486150"/>
          <p14:tracePt t="11766" x="6261100" y="3505200"/>
          <p14:tracePt t="11783" x="6267450" y="3511550"/>
          <p14:tracePt t="11799" x="6280150" y="3511550"/>
          <p14:tracePt t="11816" x="6305550" y="3511550"/>
          <p14:tracePt t="11833" x="6362700" y="3486150"/>
          <p14:tracePt t="11850" x="6527800" y="3429000"/>
          <p14:tracePt t="11866" x="6673850" y="3409950"/>
          <p14:tracePt t="11883" x="6794500" y="3371850"/>
          <p14:tracePt t="11899" x="6870700" y="3340100"/>
          <p14:tracePt t="11916" x="6896100" y="3308350"/>
          <p14:tracePt t="11933" x="6902450" y="3238500"/>
          <p14:tracePt t="11950" x="6889750" y="3200400"/>
          <p14:tracePt t="11966" x="6858000" y="3130550"/>
          <p14:tracePt t="11982" x="6832600" y="3098800"/>
          <p14:tracePt t="11999" x="6813550" y="3067050"/>
          <p14:tracePt t="12015" x="6807200" y="3067050"/>
          <p14:tracePt t="12033" x="6769100" y="3073400"/>
          <p14:tracePt t="12049" x="6756400" y="3079750"/>
          <p14:tracePt t="12066" x="6711950" y="3117850"/>
          <p14:tracePt t="12083" x="6680200" y="3162300"/>
          <p14:tracePt t="12099" x="6642100" y="3251200"/>
          <p14:tracePt t="12115" x="6604000" y="3346450"/>
          <p14:tracePt t="12132" x="6572250" y="3422650"/>
          <p14:tracePt t="12149" x="6572250" y="3479800"/>
          <p14:tracePt t="12166" x="6604000" y="3543300"/>
          <p14:tracePt t="12182" x="6673850" y="3575050"/>
          <p14:tracePt t="12199" x="6781800" y="3613150"/>
          <p14:tracePt t="12215" x="6896100" y="3638550"/>
          <p14:tracePt t="12232" x="6934200" y="3638550"/>
          <p14:tracePt t="12249" x="6946900" y="3638550"/>
          <p14:tracePt t="12265" x="6953250" y="3632200"/>
          <p14:tracePt t="12282" x="6965950" y="3619500"/>
          <p14:tracePt t="12299" x="6985000" y="3587750"/>
          <p14:tracePt t="12315" x="6985000" y="3575050"/>
          <p14:tracePt t="12332" x="6991350" y="3568700"/>
          <p14:tracePt t="12365" x="6991350" y="3562350"/>
          <p14:tracePt t="12399" x="6991350" y="3556000"/>
          <p14:tracePt t="12415" x="6991350" y="3549650"/>
          <p14:tracePt t="12432" x="6991350" y="3536950"/>
          <p14:tracePt t="12532" x="6991350" y="3530600"/>
          <p14:tracePt t="12549" x="6991350" y="3517900"/>
          <p14:tracePt t="12582" x="6991350" y="3511550"/>
          <p14:tracePt t="12649" x="6940550" y="3479800"/>
          <p14:tracePt t="12665" x="6807200" y="3441700"/>
          <p14:tracePt t="12682" x="6635750" y="3403600"/>
          <p14:tracePt t="12699" x="6394450" y="3359150"/>
          <p14:tracePt t="12716" x="6032500" y="3314700"/>
          <p14:tracePt t="12732" x="5568950" y="3257550"/>
          <p14:tracePt t="12749" x="4838700" y="3181350"/>
          <p14:tracePt t="12765" x="4394200" y="3181350"/>
          <p14:tracePt t="12782" x="4025900" y="3187700"/>
          <p14:tracePt t="12799" x="3752850" y="3232150"/>
          <p14:tracePt t="12815" x="3543300" y="3276600"/>
          <p14:tracePt t="12832" x="3371850" y="3333750"/>
          <p14:tracePt t="12849" x="3168650" y="3403600"/>
          <p14:tracePt t="12865" x="3048000" y="3441700"/>
          <p14:tracePt t="12882" x="2927350" y="3486150"/>
          <p14:tracePt t="12898" x="2800350" y="3543300"/>
          <p14:tracePt t="12915" x="2736850" y="3587750"/>
          <p14:tracePt t="12932" x="2698750" y="3613150"/>
          <p14:tracePt t="12949" x="2667000" y="3632200"/>
          <p14:tracePt t="12965" x="2641600" y="3644900"/>
          <p14:tracePt t="12981" x="2641600" y="3651250"/>
          <p14:tracePt t="12998" x="2635250" y="3657600"/>
          <p14:tracePt t="13070" x="2628900" y="3663950"/>
          <p14:tracePt t="13081" x="2628900" y="3670300"/>
          <p14:tracePt t="13098" x="2628900" y="3676650"/>
          <p14:tracePt t="13138" x="2628900" y="3683000"/>
          <p14:tracePt t="13165" x="2628900" y="3689350"/>
          <p14:tracePt t="13198" x="2628900" y="3714750"/>
          <p14:tracePt t="13215" x="2628900" y="3740150"/>
          <p14:tracePt t="13231" x="2635250" y="3771900"/>
          <p14:tracePt t="13248" x="2641600" y="3803650"/>
          <p14:tracePt t="13265" x="2679700" y="3879850"/>
          <p14:tracePt t="13281" x="2698750" y="3924300"/>
          <p14:tracePt t="13298" x="2717800" y="3949700"/>
          <p14:tracePt t="13315" x="2730500" y="3975100"/>
          <p14:tracePt t="13332" x="2749550" y="3987800"/>
          <p14:tracePt t="13348" x="2768600" y="4000500"/>
          <p14:tracePt t="13365" x="2794000" y="4000500"/>
          <p14:tracePt t="13381" x="2813050" y="4000500"/>
          <p14:tracePt t="13381" x="2832100" y="3987800"/>
          <p14:tracePt t="13398" x="2844800" y="3981450"/>
          <p14:tracePt t="13415" x="2876550" y="3949700"/>
          <p14:tracePt t="13431" x="2895600" y="3924300"/>
          <p14:tracePt t="13448" x="2914650" y="3898900"/>
          <p14:tracePt t="13464" x="2921000" y="3854450"/>
          <p14:tracePt t="13481" x="2921000" y="3822700"/>
          <p14:tracePt t="13498" x="2914650" y="3771900"/>
          <p14:tracePt t="13514" x="2901950" y="3752850"/>
          <p14:tracePt t="13531" x="2901950" y="3746500"/>
          <p14:tracePt t="13598" x="2889250" y="3752850"/>
          <p14:tracePt t="13614" x="2870200" y="3778250"/>
          <p14:tracePt t="13631" x="2857500" y="3803650"/>
          <p14:tracePt t="13648" x="2844800" y="3829050"/>
          <p14:tracePt t="13665" x="2844800" y="3854450"/>
          <p14:tracePt t="13681" x="2844800" y="3879850"/>
          <p14:tracePt t="13683" x="2851150" y="3892550"/>
          <p14:tracePt t="13697" x="2863850" y="3917950"/>
          <p14:tracePt t="13714" x="2889250" y="3949700"/>
          <p14:tracePt t="13731" x="2908300" y="3975100"/>
          <p14:tracePt t="13748" x="2959100" y="3987800"/>
          <p14:tracePt t="13764" x="3067050" y="3994150"/>
          <p14:tracePt t="13781" x="3181350" y="3994150"/>
          <p14:tracePt t="13798" x="3314700" y="3994150"/>
          <p14:tracePt t="13814" x="3467100" y="3994150"/>
          <p14:tracePt t="13831" x="3543300" y="3994150"/>
          <p14:tracePt t="13848" x="3575050" y="3994150"/>
          <p14:tracePt t="13864" x="3600450" y="3994150"/>
          <p14:tracePt t="13881" x="3625850" y="3994150"/>
          <p14:tracePt t="13897" x="3651250" y="3981450"/>
          <p14:tracePt t="13914" x="3702050" y="3968750"/>
          <p14:tracePt t="13931" x="3829050" y="3930650"/>
          <p14:tracePt t="13947" x="3937000" y="3917950"/>
          <p14:tracePt t="13964" x="4051300" y="3917950"/>
          <p14:tracePt t="13981" x="4203700" y="3917950"/>
          <p14:tracePt t="13997" x="4356100" y="3917950"/>
          <p14:tracePt t="14014" x="4540250" y="3937000"/>
          <p14:tracePt t="14031" x="4775200" y="3987800"/>
          <p14:tracePt t="14047" x="4895850" y="4006850"/>
          <p14:tracePt t="14064" x="4940300" y="4006850"/>
          <p14:tracePt t="14081" x="4953000" y="4006850"/>
          <p14:tracePt t="14380" x="4946650" y="4000500"/>
          <p14:tracePt t="14397" x="4940300" y="4000500"/>
          <p14:tracePt t="14413" x="4933950" y="4000500"/>
          <p14:tracePt t="14430" x="4927600" y="4000500"/>
          <p14:tracePt t="14480" x="4921250" y="3994150"/>
          <p14:tracePt t="14497" x="4908550" y="3994150"/>
          <p14:tracePt t="14514" x="4902200" y="3994150"/>
          <p14:tracePt t="14530" x="4895850" y="3994150"/>
          <p14:tracePt t="14546" x="4889500" y="3994150"/>
          <p14:tracePt t="14876" x="4883150" y="3994150"/>
          <p14:tracePt t="14896" x="4876800" y="3994150"/>
          <p14:tracePt t="14913" x="4845050" y="3994150"/>
          <p14:tracePt t="14930" x="4787900" y="3994150"/>
          <p14:tracePt t="14946" x="4635500" y="4000500"/>
          <p14:tracePt t="14963" x="4483100" y="4000500"/>
          <p14:tracePt t="14979" x="4330700" y="4000500"/>
          <p14:tracePt t="14996" x="4165600" y="4000500"/>
          <p14:tracePt t="15013" x="4013200" y="3987800"/>
          <p14:tracePt t="15030" x="3873500" y="3987800"/>
          <p14:tracePt t="15046" x="3689350" y="3975100"/>
          <p14:tracePt t="15063" x="3549650" y="3968750"/>
          <p14:tracePt t="15080" x="3416300" y="3956050"/>
          <p14:tracePt t="15096" x="3321050" y="3943350"/>
          <p14:tracePt t="15113" x="3238500" y="3924300"/>
          <p14:tracePt t="15130" x="3200400" y="3917950"/>
          <p14:tracePt t="15146" x="3168650" y="3911600"/>
          <p14:tracePt t="15163" x="3130550" y="3898900"/>
          <p14:tracePt t="15180" x="3105150" y="3898900"/>
          <p14:tracePt t="15196" x="3073400" y="3898900"/>
          <p14:tracePt t="15213" x="3048000" y="3898900"/>
          <p14:tracePt t="15230" x="3022600" y="3898900"/>
          <p14:tracePt t="15246" x="2997200" y="3924300"/>
          <p14:tracePt t="15264" x="2952750" y="3962400"/>
          <p14:tracePt t="15280" x="2921000" y="3994150"/>
          <p14:tracePt t="15296" x="2882900" y="4019550"/>
          <p14:tracePt t="15313" x="2851150" y="4051300"/>
          <p14:tracePt t="15330" x="2819400" y="4076700"/>
          <p14:tracePt t="15346" x="2794000" y="4102100"/>
          <p14:tracePt t="15363" x="2768600" y="4127500"/>
          <p14:tracePt t="15380" x="2743200" y="4159250"/>
          <p14:tracePt t="15396" x="2705100" y="4191000"/>
          <p14:tracePt t="15413" x="2698750" y="4197350"/>
          <p14:tracePt t="15430" x="2692400" y="4203700"/>
          <p14:tracePt t="15496" x="2686050" y="4203700"/>
          <p14:tracePt t="15512" x="2673350" y="4216400"/>
          <p14:tracePt t="15530" x="2660650" y="4235450"/>
          <p14:tracePt t="15546" x="2660650" y="4241800"/>
          <p14:tracePt t="15563" x="2660650" y="4248150"/>
          <p14:tracePt t="15580" x="2654300" y="4254500"/>
          <p14:tracePt t="15596" x="2647950" y="4254500"/>
          <p14:tracePt t="15612" x="2635250" y="4279900"/>
          <p14:tracePt t="15629" x="2622550" y="4305300"/>
          <p14:tracePt t="15646" x="2609850" y="4324350"/>
          <p14:tracePt t="15663" x="2590800" y="4362450"/>
          <p14:tracePt t="15679" x="2584450" y="4375150"/>
          <p14:tracePt t="15681" x="2584450" y="4387850"/>
          <p14:tracePt t="15696" x="2578100" y="4394200"/>
          <p14:tracePt t="15712" x="2571750" y="4432300"/>
          <p14:tracePt t="15729" x="2571750" y="4451350"/>
          <p14:tracePt t="15745" x="2571750" y="4476750"/>
          <p14:tracePt t="15762" x="2565400" y="4502150"/>
          <p14:tracePt t="15779" x="2565400" y="4527550"/>
          <p14:tracePt t="15796" x="2565400" y="4546600"/>
          <p14:tracePt t="15812" x="2565400" y="4552950"/>
          <p14:tracePt t="15829" x="2565400" y="4565650"/>
          <p14:tracePt t="15846" x="2565400" y="4578350"/>
          <p14:tracePt t="15863" x="2571750" y="4584700"/>
          <p14:tracePt t="15879" x="2571750" y="4591050"/>
          <p14:tracePt t="15896" x="2578100" y="4591050"/>
          <p14:tracePt t="15929" x="2590800" y="4591050"/>
          <p14:tracePt t="15946" x="2603500" y="4591050"/>
          <p14:tracePt t="15962" x="2609850" y="4584700"/>
          <p14:tracePt t="15979" x="2628900" y="4559300"/>
          <p14:tracePt t="15996" x="2660650" y="4521200"/>
          <p14:tracePt t="16012" x="2686050" y="4489450"/>
          <p14:tracePt t="16029" x="2711450" y="4464050"/>
          <p14:tracePt t="16045" x="2730500" y="4445000"/>
          <p14:tracePt t="16062" x="2743200" y="4432300"/>
          <p14:tracePt t="16112" x="2749550" y="4425950"/>
          <p14:tracePt t="16198" x="2755900" y="4425950"/>
          <p14:tracePt t="16212" x="2762250" y="4438650"/>
          <p14:tracePt t="16229" x="2768600" y="4470400"/>
          <p14:tracePt t="16245" x="2768600" y="4483100"/>
          <p14:tracePt t="16262" x="2774950" y="4495800"/>
          <p14:tracePt t="16279" x="2781300" y="4508500"/>
          <p14:tracePt t="16296" x="2800350" y="4527550"/>
          <p14:tracePt t="16312" x="2813050" y="4540250"/>
          <p14:tracePt t="16329" x="2838450" y="4565650"/>
          <p14:tracePt t="16345" x="2863850" y="4578350"/>
          <p14:tracePt t="16362" x="2889250" y="4591050"/>
          <p14:tracePt t="16378" x="2914650" y="4603750"/>
          <p14:tracePt t="16395" x="2978150" y="4616450"/>
          <p14:tracePt t="16412" x="3028950" y="4622800"/>
          <p14:tracePt t="16429" x="3079750" y="4622800"/>
          <p14:tracePt t="16445" x="3155950" y="4622800"/>
          <p14:tracePt t="16462" x="3263900" y="4603750"/>
          <p14:tracePt t="16478" x="3371850" y="4578350"/>
          <p14:tracePt t="16495" x="3505200" y="4546600"/>
          <p14:tracePt t="16512" x="3727450" y="4521200"/>
          <p14:tracePt t="16528" x="3879850" y="4502150"/>
          <p14:tracePt t="16545" x="4025900" y="4489450"/>
          <p14:tracePt t="16562" x="4127500" y="4489450"/>
          <p14:tracePt t="16578" x="4235450" y="4502150"/>
          <p14:tracePt t="16595" x="4318000" y="4533900"/>
          <p14:tracePt t="16611" x="4381500" y="4565650"/>
          <p14:tracePt t="16628" x="4445000" y="4584700"/>
          <p14:tracePt t="16645" x="4483100" y="4584700"/>
          <p14:tracePt t="16662" x="4508500" y="4584700"/>
          <p14:tracePt t="16678" x="4546600" y="4559300"/>
          <p14:tracePt t="16695" x="4572000" y="4540250"/>
          <p14:tracePt t="16697" x="4584700" y="4533900"/>
          <p14:tracePt t="16712" x="4603750" y="4527550"/>
          <p14:tracePt t="16767" x="4616450" y="4527550"/>
          <p14:tracePt t="16778" x="4629150" y="4533900"/>
          <p14:tracePt t="16795" x="4654550" y="4559300"/>
          <p14:tracePt t="16811" x="4673600" y="4572000"/>
          <p14:tracePt t="16828" x="4699000" y="4578350"/>
          <p14:tracePt t="16845" x="4699000" y="4584700"/>
          <p14:tracePt t="16909" x="4705350" y="4584700"/>
          <p14:tracePt t="16928" x="4718050" y="4584700"/>
          <p14:tracePt t="16945" x="4730750" y="4584700"/>
          <p14:tracePt t="16962" x="4743450" y="4584700"/>
          <p14:tracePt t="16978" x="4775200" y="4603750"/>
          <p14:tracePt t="16994" x="4800600" y="4635500"/>
          <p14:tracePt t="17011" x="4826000" y="4660900"/>
          <p14:tracePt t="17028" x="4857750" y="4686300"/>
          <p14:tracePt t="17045" x="4864100" y="4686300"/>
          <p14:tracePt t="17111" x="4870450" y="4686300"/>
          <p14:tracePt t="17127" x="4876800" y="4679950"/>
          <p14:tracePt t="17327" x="4876800" y="4667250"/>
          <p14:tracePt t="17344" x="4864100" y="4648200"/>
          <p14:tracePt t="17361" x="4832350" y="4622800"/>
          <p14:tracePt t="17377" x="4794250" y="4597400"/>
          <p14:tracePt t="17394" x="4730750" y="4572000"/>
          <p14:tracePt t="17411" x="4641850" y="4565650"/>
          <p14:tracePt t="17428" x="4540250" y="4565650"/>
          <p14:tracePt t="17444" x="4432300" y="4597400"/>
          <p14:tracePt t="17461" x="4324350" y="4622800"/>
          <p14:tracePt t="17477" x="4216400" y="4641850"/>
          <p14:tracePt t="17494" x="4102100" y="4648200"/>
          <p14:tracePt t="17511" x="4000500" y="4648200"/>
          <p14:tracePt t="17527" x="3841750" y="4629150"/>
          <p14:tracePt t="17544" x="3683000" y="4591050"/>
          <p14:tracePt t="17561" x="3549650" y="4591050"/>
          <p14:tracePt t="17577" x="3448050" y="4572000"/>
          <p14:tracePt t="17594" x="3333750" y="4533900"/>
          <p14:tracePt t="17610" x="3200400" y="4495800"/>
          <p14:tracePt t="17627" x="3067050" y="4457700"/>
          <p14:tracePt t="17627" x="3016250" y="4451350"/>
          <p14:tracePt t="17644" x="2921000" y="4438650"/>
          <p14:tracePt t="17661" x="2844800" y="4438650"/>
          <p14:tracePt t="17677" x="2749550" y="4445000"/>
          <p14:tracePt t="17694" x="2616200" y="4470400"/>
          <p14:tracePt t="17710" x="2463800" y="4508500"/>
          <p14:tracePt t="17712" x="2381250" y="4527550"/>
          <p14:tracePt t="17727" x="2317750" y="4546600"/>
          <p14:tracePt t="17744" x="2171700" y="4591050"/>
          <p14:tracePt t="17761" x="2051050" y="4616450"/>
          <p14:tracePt t="17777" x="2038350" y="4622800"/>
          <p14:tracePt t="17827" x="2032000" y="4622800"/>
          <p14:tracePt t="17894" x="2032000" y="4629150"/>
          <p14:tracePt t="17911" x="2032000" y="4654550"/>
          <p14:tracePt t="17927" x="2038350" y="4686300"/>
          <p14:tracePt t="17944" x="2044700" y="4724400"/>
          <p14:tracePt t="17960" x="2063750" y="4806950"/>
          <p14:tracePt t="17977" x="2076450" y="4838700"/>
          <p14:tracePt t="17993" x="2101850" y="4864100"/>
          <p14:tracePt t="18010" x="2114550" y="4895850"/>
          <p14:tracePt t="18027" x="2133600" y="4914900"/>
          <p14:tracePt t="18044" x="2139950" y="4927600"/>
          <p14:tracePt t="18060" x="2165350" y="4965700"/>
          <p14:tracePt t="18077" x="2197100" y="4997450"/>
          <p14:tracePt t="18093" x="2222500" y="5022850"/>
          <p14:tracePt t="18110" x="2235200" y="5029200"/>
          <p14:tracePt t="18127" x="2241550" y="5029200"/>
          <p14:tracePt t="18143" x="2247900" y="5029200"/>
          <p14:tracePt t="18160" x="2260600" y="5029200"/>
          <p14:tracePt t="18176" x="2279650" y="5016500"/>
          <p14:tracePt t="18193" x="2298700" y="5003800"/>
          <p14:tracePt t="18210" x="2324100" y="4978400"/>
          <p14:tracePt t="18226" x="2349500" y="4959350"/>
          <p14:tracePt t="18243" x="2381250" y="4946650"/>
          <p14:tracePt t="18260" x="2406650" y="4933950"/>
          <p14:tracePt t="18276" x="2413000" y="4921250"/>
          <p14:tracePt t="18293" x="2432050" y="4908550"/>
          <p14:tracePt t="18310" x="2457450" y="4883150"/>
          <p14:tracePt t="18326" x="2476500" y="4864100"/>
          <p14:tracePt t="18343" x="2495550" y="4851400"/>
          <p14:tracePt t="18360" x="2501900" y="4838700"/>
          <p14:tracePt t="18376" x="2514600" y="4832350"/>
          <p14:tracePt t="18393" x="2527300" y="4819650"/>
          <p14:tracePt t="18410" x="2540000" y="4806950"/>
          <p14:tracePt t="18426" x="2578100" y="4775200"/>
          <p14:tracePt t="18443" x="2603500" y="4749800"/>
          <p14:tracePt t="18460" x="2616200" y="4730750"/>
          <p14:tracePt t="18476" x="2622550" y="4724400"/>
          <p14:tracePt t="18600" x="2628900" y="4730750"/>
          <p14:tracePt t="18610" x="2628900" y="4737100"/>
          <p14:tracePt t="18626" x="2628900" y="4743450"/>
          <p14:tracePt t="18643" x="2635250" y="4756150"/>
          <p14:tracePt t="18659" x="2647950" y="4768850"/>
          <p14:tracePt t="18676" x="2660650" y="4787900"/>
          <p14:tracePt t="18693" x="2660650" y="4800600"/>
          <p14:tracePt t="18710" x="2673350" y="4819650"/>
          <p14:tracePt t="18726" x="2679700" y="4845050"/>
          <p14:tracePt t="18743" x="2686050" y="4857750"/>
          <p14:tracePt t="18760" x="2692400" y="4876800"/>
          <p14:tracePt t="18776" x="2692400" y="4902200"/>
          <p14:tracePt t="18793" x="2692400" y="4927600"/>
          <p14:tracePt t="18793" x="2692400" y="4946650"/>
          <p14:tracePt t="18809" x="2692400" y="4959350"/>
          <p14:tracePt t="18826" x="2679700" y="5003800"/>
          <p14:tracePt t="18843" x="2679700" y="5029200"/>
          <p14:tracePt t="18860" x="2679700" y="5048250"/>
          <p14:tracePt t="18943" x="2711450" y="5022850"/>
          <p14:tracePt t="18959" x="2724150" y="5010150"/>
          <p14:tracePt t="18976" x="2768600" y="4978400"/>
          <p14:tracePt t="18993" x="2825750" y="4953000"/>
          <p14:tracePt t="19009" x="2882900" y="4921250"/>
          <p14:tracePt t="19026" x="2978150" y="4895850"/>
          <p14:tracePt t="19043" x="3187700" y="4883150"/>
          <p14:tracePt t="19059" x="3276600" y="4876800"/>
          <p14:tracePt t="19076" x="3492500" y="4876800"/>
          <p14:tracePt t="19092" x="3860800" y="4876800"/>
          <p14:tracePt t="19109" x="4025900" y="4895850"/>
          <p14:tracePt t="19126" x="4171950" y="4914900"/>
          <p14:tracePt t="19143" x="4260850" y="4927600"/>
          <p14:tracePt t="19159" x="4337050" y="4959350"/>
          <p14:tracePt t="19176" x="4394200" y="4984750"/>
          <p14:tracePt t="19192" x="4413250" y="5016500"/>
          <p14:tracePt t="19209" x="4432300" y="5022850"/>
          <p14:tracePt t="19226" x="4457700" y="5054600"/>
          <p14:tracePt t="19242" x="4476750" y="5080000"/>
          <p14:tracePt t="19259" x="4495800" y="5105400"/>
          <p14:tracePt t="19275" x="4502150" y="5118100"/>
          <p14:tracePt t="19293" x="4508500" y="5118100"/>
          <p14:tracePt t="19309" x="4514850" y="5124450"/>
          <p14:tracePt t="19326" x="4514850" y="5130800"/>
          <p14:tracePt t="19342" x="4514850" y="5149850"/>
          <p14:tracePt t="19359" x="4514850" y="5175250"/>
          <p14:tracePt t="19376" x="4514850" y="5194300"/>
          <p14:tracePt t="19393" x="4514850" y="5219700"/>
          <p14:tracePt t="19409" x="4514850" y="5238750"/>
          <p14:tracePt t="19425" x="4514850" y="5257800"/>
          <p14:tracePt t="19442" x="4514850" y="5270500"/>
          <p14:tracePt t="19459" x="4514850" y="5283200"/>
          <p14:tracePt t="19476" x="4514850" y="5289550"/>
          <p14:tracePt t="19492" x="4514850" y="5295900"/>
          <p14:tracePt t="19592" x="4514850" y="5302250"/>
          <p14:tracePt t="19609" x="4514850" y="5308600"/>
          <p14:tracePt t="19837" x="4514850" y="5314950"/>
          <p14:tracePt t="19875" x="4502150" y="5334000"/>
          <p14:tracePt t="19892" x="4445000" y="5353050"/>
          <p14:tracePt t="19909" x="4375150" y="5378450"/>
          <p14:tracePt t="19925" x="4273550" y="5403850"/>
          <p14:tracePt t="19942" x="4171950" y="5416550"/>
          <p14:tracePt t="19959" x="3987800" y="5403850"/>
          <p14:tracePt t="19976" x="3911600" y="5384800"/>
          <p14:tracePt t="19992" x="3644900" y="5276850"/>
          <p14:tracePt t="20009" x="3473450" y="5187950"/>
          <p14:tracePt t="20025" x="3308350" y="5118100"/>
          <p14:tracePt t="20042" x="3149600" y="5048250"/>
          <p14:tracePt t="20058" x="3003550" y="4984750"/>
          <p14:tracePt t="20075" x="2863850" y="4946650"/>
          <p14:tracePt t="20076" x="2800350" y="4927600"/>
          <p14:tracePt t="20091" x="2667000" y="4883150"/>
          <p14:tracePt t="20108" x="2533650" y="4845050"/>
          <p14:tracePt t="20125" x="2419350" y="4794250"/>
          <p14:tracePt t="20142" x="2305050" y="4711700"/>
          <p14:tracePt t="20158" x="2184400" y="4591050"/>
          <p14:tracePt t="20175" x="2063750" y="4438650"/>
          <p14:tracePt t="20191" x="1879600" y="4203700"/>
          <p14:tracePt t="20208" x="1765300" y="4025900"/>
          <p14:tracePt t="20225" x="1701800" y="3803650"/>
          <p14:tracePt t="20242" x="1682750" y="3549650"/>
          <p14:tracePt t="20258" x="1695450" y="3308350"/>
          <p14:tracePt t="20275" x="1733550" y="3105150"/>
          <p14:tracePt t="20291" x="1778000" y="2870200"/>
          <p14:tracePt t="20308" x="1809750" y="2762250"/>
          <p14:tracePt t="20325" x="1847850" y="2647950"/>
          <p14:tracePt t="20342" x="1892300" y="2552700"/>
          <p14:tracePt t="20358" x="1962150" y="2438400"/>
          <p14:tracePt t="20375" x="2057400" y="2330450"/>
          <p14:tracePt t="20392" x="2184400" y="2235200"/>
          <p14:tracePt t="20408" x="2463800" y="2120900"/>
          <p14:tracePt t="20424" x="2705100" y="2076450"/>
          <p14:tracePt t="20441" x="2959100" y="2057400"/>
          <p14:tracePt t="20458" x="3162300" y="2044700"/>
          <p14:tracePt t="20475" x="3289300" y="2044700"/>
          <p14:tracePt t="20491" x="3397250" y="2038350"/>
          <p14:tracePt t="20508" x="3460750" y="2038350"/>
          <p14:tracePt t="20524" x="3632200" y="2101850"/>
          <p14:tracePt t="20541" x="3778250" y="2165350"/>
          <p14:tracePt t="20558" x="4000500" y="2266950"/>
          <p14:tracePt t="20575" x="4286250" y="2413000"/>
          <p14:tracePt t="20591" x="4597400" y="2546350"/>
          <p14:tracePt t="20608" x="4826000" y="2679700"/>
          <p14:tracePt t="20624" x="5067300" y="2825750"/>
          <p14:tracePt t="20641" x="5194300" y="2908300"/>
          <p14:tracePt t="20658" x="5314950" y="3009900"/>
          <p14:tracePt t="20675" x="5397500" y="3111500"/>
          <p14:tracePt t="20691" x="5467350" y="3225800"/>
          <p14:tracePt t="20708" x="5530850" y="3340100"/>
          <p14:tracePt t="20725" x="5575300" y="3429000"/>
          <p14:tracePt t="20726" x="5594350" y="3467100"/>
          <p14:tracePt t="20741" x="5626100" y="3581400"/>
          <p14:tracePt t="20757" x="5664200" y="3689350"/>
          <p14:tracePt t="20774" x="5702300" y="3797300"/>
          <p14:tracePt t="20791" x="5708650" y="3917950"/>
          <p14:tracePt t="20808" x="5708650" y="4032250"/>
          <p14:tracePt t="20824" x="5689600" y="4140200"/>
          <p14:tracePt t="20841" x="5664200" y="4248150"/>
          <p14:tracePt t="20857" x="5607050" y="4400550"/>
          <p14:tracePt t="20874" x="5581650" y="4451350"/>
          <p14:tracePt t="20891" x="5549900" y="4514850"/>
          <p14:tracePt t="20907" x="5505450" y="4603750"/>
          <p14:tracePt t="20924" x="5441950" y="4692650"/>
          <p14:tracePt t="20940" x="5365750" y="4806950"/>
          <p14:tracePt t="20958" x="5251450" y="4978400"/>
          <p14:tracePt t="20974" x="5187950" y="5067300"/>
          <p14:tracePt t="20991" x="5137150" y="5137150"/>
          <p14:tracePt t="21007" x="5111750" y="5175250"/>
          <p14:tracePt t="21024" x="5073650" y="5213350"/>
          <p14:tracePt t="21041" x="5016500" y="5276850"/>
          <p14:tracePt t="21057" x="4908550" y="5365750"/>
          <p14:tracePt t="21074" x="4832350" y="5403850"/>
          <p14:tracePt t="21091" x="4756150" y="5441950"/>
          <p14:tracePt t="21107" x="4692650" y="5473700"/>
          <p14:tracePt t="21124" x="4648200" y="5499100"/>
          <p14:tracePt t="21140" x="4622800" y="5511800"/>
          <p14:tracePt t="21141" x="4610100" y="5518150"/>
          <p14:tracePt t="21157" x="4603750" y="5518150"/>
          <p14:tracePt t="21174" x="4584700" y="5524500"/>
          <p14:tracePt t="21191" x="4565650" y="5537200"/>
          <p14:tracePt t="21207" x="4540250" y="5549900"/>
          <p14:tracePt t="21224" x="4514850" y="5575300"/>
          <p14:tracePt t="21240" x="4483100" y="5600700"/>
          <p14:tracePt t="21257" x="4457700" y="5632450"/>
          <p14:tracePt t="21273" x="4432300" y="5657850"/>
          <p14:tracePt t="21290" x="4375150" y="5702300"/>
          <p14:tracePt t="21307" x="4330700" y="5727700"/>
          <p14:tracePt t="21324" x="4298950" y="5753100"/>
          <p14:tracePt t="21340" x="4279900" y="5759450"/>
          <p14:tracePt t="21357" x="4267200" y="5772150"/>
          <p14:tracePt t="21373" x="4254500" y="5784850"/>
          <p14:tracePt t="21390" x="4229100" y="5810250"/>
          <p14:tracePt t="21407" x="4197350" y="5835650"/>
          <p14:tracePt t="21424" x="4171950" y="5861050"/>
          <p14:tracePt t="21441" x="4146550" y="5880100"/>
          <p14:tracePt t="21457" x="4121150" y="5899150"/>
          <p14:tracePt t="21474" x="4102100" y="5905500"/>
          <p14:tracePt t="21490" x="4083050" y="5918200"/>
          <p14:tracePt t="21507" x="4070350" y="5924550"/>
          <p14:tracePt t="21524" x="4051300" y="5930900"/>
          <p14:tracePt t="21540" x="4038600" y="5930900"/>
          <p14:tracePt t="21557" x="4032250" y="5937250"/>
          <p14:tracePt t="21574" x="4025900" y="5937250"/>
          <p14:tracePt t="21590" x="4006850" y="5943600"/>
          <p14:tracePt t="21607" x="4000500" y="5943600"/>
          <p14:tracePt t="21674" x="3987800" y="5949950"/>
          <p14:tracePt t="21690" x="3975100" y="5969000"/>
          <p14:tracePt t="21707" x="3949700" y="5988050"/>
          <p14:tracePt t="21709" x="3930650" y="6000750"/>
          <p14:tracePt t="21724" x="3917950" y="6007100"/>
          <p14:tracePt t="21740" x="3892550" y="6019800"/>
          <p14:tracePt t="21757" x="3854450" y="6026150"/>
          <p14:tracePt t="21773" x="3829050" y="6026150"/>
          <p14:tracePt t="21790" x="3797300" y="6019800"/>
          <p14:tracePt t="21806" x="3765550" y="5994400"/>
          <p14:tracePt t="21824" x="3708400" y="5943600"/>
          <p14:tracePt t="21840" x="3613150" y="5848350"/>
          <p14:tracePt t="21857" x="3435350" y="5664200"/>
          <p14:tracePt t="21873" x="3302000" y="5492750"/>
          <p14:tracePt t="21890" x="3130550" y="5302250"/>
          <p14:tracePt t="21906" x="2959100" y="5124450"/>
          <p14:tracePt t="21923" x="2806700" y="4959350"/>
          <p14:tracePt t="21940" x="2660650" y="4787900"/>
          <p14:tracePt t="21956" x="2546350" y="4648200"/>
          <p14:tracePt t="21973" x="2444750" y="4419600"/>
          <p14:tracePt t="21990" x="2419350" y="4286250"/>
          <p14:tracePt t="22006" x="2413000" y="4184650"/>
          <p14:tracePt t="22023" x="2438400" y="4070350"/>
          <p14:tracePt t="22040" x="2514600" y="3956050"/>
          <p14:tracePt t="22056" x="2628900" y="3816350"/>
          <p14:tracePt t="22073" x="2749550" y="3676650"/>
          <p14:tracePt t="22090" x="2927350" y="3473450"/>
          <p14:tracePt t="22106" x="3048000" y="3359150"/>
          <p14:tracePt t="22123" x="3168650" y="3238500"/>
          <p14:tracePt t="22140" x="3295650" y="3117850"/>
          <p14:tracePt t="22156" x="3409950" y="3054350"/>
          <p14:tracePt t="22173" x="3498850" y="3009900"/>
          <p14:tracePt t="22189" x="3581400" y="2971800"/>
          <p14:tracePt t="22190" x="3625850" y="2959100"/>
          <p14:tracePt t="22206" x="3702050" y="2921000"/>
          <p14:tracePt t="22223" x="3759200" y="2901950"/>
          <p14:tracePt t="22239" x="3822700" y="2876550"/>
          <p14:tracePt t="22256" x="3905250" y="2870200"/>
          <p14:tracePt t="22273" x="4057650" y="2870200"/>
          <p14:tracePt t="22289" x="4108450" y="2870200"/>
          <p14:tracePt t="22306" x="4279900" y="2851150"/>
          <p14:tracePt t="22323" x="4394200" y="2838450"/>
          <p14:tracePt t="22340" x="4552950" y="2832100"/>
          <p14:tracePt t="22356" x="4705350" y="2832100"/>
          <p14:tracePt t="22373" x="4845050" y="2851150"/>
          <p14:tracePt t="22389" x="4978400" y="2882900"/>
          <p14:tracePt t="22406" x="5168900" y="2940050"/>
          <p14:tracePt t="22423" x="5289550" y="2978150"/>
          <p14:tracePt t="22439" x="5435600" y="3022600"/>
          <p14:tracePt t="22456" x="5562600" y="3079750"/>
          <p14:tracePt t="22473" x="5670550" y="3130550"/>
          <p14:tracePt t="22489" x="5784850" y="3162300"/>
          <p14:tracePt t="22506" x="5880100" y="3200400"/>
          <p14:tracePt t="22506" x="5924550" y="3219450"/>
          <p14:tracePt t="22523" x="5975350" y="3244850"/>
          <p14:tracePt t="22539" x="6000750" y="3270250"/>
          <p14:tracePt t="22556" x="6032500" y="3295650"/>
          <p14:tracePt t="22573" x="6057900" y="3321050"/>
          <p14:tracePt t="22589" x="6089650" y="3346450"/>
          <p14:tracePt t="22606" x="6146800" y="3397250"/>
          <p14:tracePt t="22622" x="6178550" y="3429000"/>
          <p14:tracePt t="22639" x="6203950" y="3454400"/>
          <p14:tracePt t="22656" x="6229350" y="3479800"/>
          <p14:tracePt t="22673" x="6242050" y="3505200"/>
          <p14:tracePt t="22689" x="6261100" y="3530600"/>
          <p14:tracePt t="22706" x="6267450" y="3562350"/>
          <p14:tracePt t="22722" x="6273800" y="3575050"/>
          <p14:tracePt t="22739" x="6280150" y="3581400"/>
          <p14:tracePt t="22954" x="6286500" y="3581400"/>
          <p14:tracePt t="23039" x="6292850" y="3581400"/>
          <p14:tracePt t="23056" x="6299200" y="3594100"/>
          <p14:tracePt t="23072" x="6305550" y="3606800"/>
          <p14:tracePt t="23089" x="6324600" y="3632200"/>
          <p14:tracePt t="23106" x="6343650" y="3676650"/>
          <p14:tracePt t="23122" x="6356350" y="3702050"/>
          <p14:tracePt t="23139" x="6362700" y="3727450"/>
          <p14:tracePt t="23155" x="6369050" y="3733800"/>
          <p14:tracePt t="23172" x="6369050" y="3746500"/>
          <p14:tracePt t="23270" x="6369050" y="3752850"/>
          <p14:tracePt t="23288" x="6343650" y="3778250"/>
          <p14:tracePt t="23305" x="6311900" y="3803650"/>
          <p14:tracePt t="23322" x="6299200" y="3822700"/>
          <p14:tracePt t="23339" x="6261100" y="3860800"/>
          <p14:tracePt t="23356" x="6254750" y="3873500"/>
          <p14:tracePt t="23372" x="6242050" y="3905250"/>
          <p14:tracePt t="23389" x="6235700" y="3911600"/>
          <p14:tracePt t="23476" x="6229350" y="3911600"/>
          <p14:tracePt t="23526" x="6223000" y="3911600"/>
          <p14:tracePt t="23597" x="6216650" y="3911600"/>
          <p14:tracePt t="23621" x="6197600" y="3905250"/>
          <p14:tracePt t="23638" x="6159500" y="3879850"/>
          <p14:tracePt t="23655" x="6127750" y="3854450"/>
          <p14:tracePt t="23671" x="6102350" y="3829050"/>
          <p14:tracePt t="23688" x="6076950" y="3790950"/>
          <p14:tracePt t="23705" x="6045200" y="3759200"/>
          <p14:tracePt t="23721" x="6013450" y="3708400"/>
          <p14:tracePt t="23738" x="6007100" y="3683000"/>
          <p14:tracePt t="23755" x="6007100" y="3676650"/>
          <p14:tracePt t="23772" x="6007100" y="3670300"/>
          <p14:tracePt t="23821" x="6013450" y="3670300"/>
          <p14:tracePt t="23838" x="6013450" y="3663950"/>
          <p14:tracePt t="23855" x="6019800" y="3657600"/>
          <p14:tracePt t="24055" x="6026150" y="3663950"/>
          <p14:tracePt t="24071" x="6038850" y="3663950"/>
          <p14:tracePt t="24088" x="6045200" y="3663950"/>
          <p14:tracePt t="24310" x="6051550" y="3663950"/>
          <p14:tracePt t="24337" x="6057900" y="3663950"/>
          <p14:tracePt t="24371" x="6057900" y="3651250"/>
          <p14:tracePt t="24388" x="6057900" y="3644900"/>
          <p14:tracePt t="24712" x="6064250" y="3638550"/>
          <p14:tracePt t="24738" x="6070600" y="3632200"/>
          <p14:tracePt t="24754" x="6076950" y="3625850"/>
          <p14:tracePt t="24770" x="6089650" y="3606800"/>
          <p14:tracePt t="24787" x="6096000" y="3587750"/>
          <p14:tracePt t="24804" x="6108700" y="3568700"/>
          <p14:tracePt t="24821" x="6115050" y="3556000"/>
          <p14:tracePt t="24837" x="6127750" y="3536950"/>
          <p14:tracePt t="24854" x="6140450" y="3517900"/>
          <p14:tracePt t="24871" x="6153150" y="3498850"/>
          <p14:tracePt t="24887" x="6153150" y="3486150"/>
          <p14:tracePt t="24903" x="6159500" y="3486150"/>
          <p14:tracePt t="25292" x="6159500" y="3479800"/>
          <p14:tracePt t="25303" x="6159500" y="3473450"/>
          <p14:tracePt t="25320" x="6165850" y="3473450"/>
          <p14:tracePt t="25400" x="6165850" y="3479800"/>
          <p14:tracePt t="25420" x="6172200" y="3479800"/>
          <p14:tracePt t="25554" x="6178550" y="3486150"/>
          <p14:tracePt t="25586" x="6191250" y="3498850"/>
          <p14:tracePt t="25778" x="6197600" y="3505200"/>
          <p14:tracePt t="25878" x="6203950" y="3511550"/>
          <p14:tracePt t="25903" x="6203950" y="3524250"/>
          <p14:tracePt t="25919" x="6210300" y="3543300"/>
          <p14:tracePt t="25936" x="6210300" y="3562350"/>
          <p14:tracePt t="25953" x="6216650" y="3568700"/>
          <p14:tracePt t="26036" x="6216650" y="3575050"/>
          <p14:tracePt t="26070" x="6216650" y="3581400"/>
          <p14:tracePt t="26219" x="6216650" y="358775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>
            <a:extLst>
              <a:ext uri="{FF2B5EF4-FFF2-40B4-BE49-F238E27FC236}">
                <a16:creationId xmlns:a16="http://schemas.microsoft.com/office/drawing/2014/main" id="{09B809EE-E589-40F6-BA9E-DF0F6D204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83EF15B-D797-4975-90A1-BEFC037E2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219200"/>
          </a:xfrm>
        </p:spPr>
        <p:txBody>
          <a:bodyPr/>
          <a:lstStyle/>
          <a:p>
            <a:pPr marL="387350" indent="-387350" eaLnBrk="1" hangingPunct="1">
              <a:lnSpc>
                <a:spcPct val="108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33CC"/>
                </a:solidFill>
              </a:rPr>
              <a:t>4.1 </a:t>
            </a:r>
            <a:r>
              <a:rPr lang="zh-CN" altLang="en-US" sz="3600" b="1">
                <a:solidFill>
                  <a:srgbClr val="0033CC"/>
                </a:solidFill>
              </a:rPr>
              <a:t>分级调度</a:t>
            </a:r>
          </a:p>
          <a:p>
            <a:pPr marL="387350" indent="-387350" eaLnBrk="1" hangingPunct="1">
              <a:lnSpc>
                <a:spcPct val="108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8000"/>
                </a:solidFill>
              </a:rPr>
              <a:t>4.1.2 </a:t>
            </a:r>
            <a:r>
              <a:rPr lang="zh-CN" altLang="en-US" b="1">
                <a:solidFill>
                  <a:srgbClr val="008000"/>
                </a:solidFill>
              </a:rPr>
              <a:t>调度的层次</a:t>
            </a:r>
            <a:endParaRPr lang="zh-CN" altLang="en-US" b="1"/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A5462D12-D670-4089-ABA4-98BA95B4053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632075"/>
            <a:ext cx="6110288" cy="3768725"/>
            <a:chOff x="144" y="1658"/>
            <a:chExt cx="3849" cy="2374"/>
          </a:xfrm>
        </p:grpSpPr>
        <p:grpSp>
          <p:nvGrpSpPr>
            <p:cNvPr id="18440" name="Group 5">
              <a:extLst>
                <a:ext uri="{FF2B5EF4-FFF2-40B4-BE49-F238E27FC236}">
                  <a16:creationId xmlns:a16="http://schemas.microsoft.com/office/drawing/2014/main" id="{660AFD5A-A66B-452A-A8AC-317CA92DD9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658"/>
              <a:ext cx="3393" cy="1986"/>
              <a:chOff x="576" y="1614"/>
              <a:chExt cx="3393" cy="1986"/>
            </a:xfrm>
          </p:grpSpPr>
          <p:sp>
            <p:nvSpPr>
              <p:cNvPr id="18469" name="Rectangle 6">
                <a:extLst>
                  <a:ext uri="{FF2B5EF4-FFF2-40B4-BE49-F238E27FC236}">
                    <a16:creationId xmlns:a16="http://schemas.microsoft.com/office/drawing/2014/main" id="{FD3E6FA9-738D-45B8-BDE6-DE587A7C3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72"/>
                <a:ext cx="1248" cy="11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8470" name="Rectangle 7">
                <a:extLst>
                  <a:ext uri="{FF2B5EF4-FFF2-40B4-BE49-F238E27FC236}">
                    <a16:creationId xmlns:a16="http://schemas.microsoft.com/office/drawing/2014/main" id="{0F51B223-C21E-4B28-B829-B2DAF5D99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1248" cy="67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8471" name="Oval 8">
                <a:extLst>
                  <a:ext uri="{FF2B5EF4-FFF2-40B4-BE49-F238E27FC236}">
                    <a16:creationId xmlns:a16="http://schemas.microsoft.com/office/drawing/2014/main" id="{B87F9E0A-AF42-4D6C-BF03-7B9F9AA5C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29"/>
                <a:ext cx="432" cy="43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提交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状态</a:t>
                </a:r>
              </a:p>
            </p:txBody>
          </p:sp>
          <p:sp>
            <p:nvSpPr>
              <p:cNvPr id="18472" name="Oval 9">
                <a:extLst>
                  <a:ext uri="{FF2B5EF4-FFF2-40B4-BE49-F238E27FC236}">
                    <a16:creationId xmlns:a16="http://schemas.microsoft.com/office/drawing/2014/main" id="{366C0BBA-E5F4-4D49-AAD6-BBE0AC970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29"/>
                <a:ext cx="432" cy="43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收容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状态</a:t>
                </a:r>
              </a:p>
            </p:txBody>
          </p:sp>
          <p:sp>
            <p:nvSpPr>
              <p:cNvPr id="18473" name="Oval 10">
                <a:extLst>
                  <a:ext uri="{FF2B5EF4-FFF2-40B4-BE49-F238E27FC236}">
                    <a16:creationId xmlns:a16="http://schemas.microsoft.com/office/drawing/2014/main" id="{4C19BE36-E89C-4F18-9490-938189682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7" y="2526"/>
                <a:ext cx="432" cy="43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完成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状态</a:t>
                </a:r>
              </a:p>
            </p:txBody>
          </p:sp>
          <p:sp>
            <p:nvSpPr>
              <p:cNvPr id="18474" name="Line 11">
                <a:extLst>
                  <a:ext uri="{FF2B5EF4-FFF2-40B4-BE49-F238E27FC236}">
                    <a16:creationId xmlns:a16="http://schemas.microsoft.com/office/drawing/2014/main" id="{7DDED6AF-6FC4-4E99-92D7-00EDB3687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44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5" name="Line 12">
                <a:extLst>
                  <a:ext uri="{FF2B5EF4-FFF2-40B4-BE49-F238E27FC236}">
                    <a16:creationId xmlns:a16="http://schemas.microsoft.com/office/drawing/2014/main" id="{30487EFB-A1E0-43CE-8BDD-8799FF109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7" y="20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6" name="Line 13">
                <a:extLst>
                  <a:ext uri="{FF2B5EF4-FFF2-40B4-BE49-F238E27FC236}">
                    <a16:creationId xmlns:a16="http://schemas.microsoft.com/office/drawing/2014/main" id="{C3CCCB43-80A2-4B9A-8001-E30E7E5C5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7" y="2040"/>
                <a:ext cx="6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7" name="Line 14">
                <a:extLst>
                  <a:ext uri="{FF2B5EF4-FFF2-40B4-BE49-F238E27FC236}">
                    <a16:creationId xmlns:a16="http://schemas.microsoft.com/office/drawing/2014/main" id="{28DF3123-9A9F-477F-B094-246599992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9" y="2241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8" name="Line 15">
                <a:extLst>
                  <a:ext uri="{FF2B5EF4-FFF2-40B4-BE49-F238E27FC236}">
                    <a16:creationId xmlns:a16="http://schemas.microsoft.com/office/drawing/2014/main" id="{70D6FC1B-92E1-444F-A829-5CB00E805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2232"/>
                <a:ext cx="0" cy="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9" name="Text Box 16">
                <a:extLst>
                  <a:ext uri="{FF2B5EF4-FFF2-40B4-BE49-F238E27FC236}">
                    <a16:creationId xmlns:a16="http://schemas.microsoft.com/office/drawing/2014/main" id="{D2C95163-1EAF-41C4-AF67-84A06E0918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5" y="1614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 b="1"/>
                  <a:t>外存</a:t>
                </a:r>
              </a:p>
            </p:txBody>
          </p:sp>
          <p:sp>
            <p:nvSpPr>
              <p:cNvPr id="18480" name="Text Box 17">
                <a:extLst>
                  <a:ext uri="{FF2B5EF4-FFF2-40B4-BE49-F238E27FC236}">
                    <a16:creationId xmlns:a16="http://schemas.microsoft.com/office/drawing/2014/main" id="{A51A177F-CF0E-4D71-AD75-A60604E795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5" y="3273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 b="1"/>
                  <a:t>内存</a:t>
                </a:r>
              </a:p>
            </p:txBody>
          </p:sp>
          <p:sp>
            <p:nvSpPr>
              <p:cNvPr id="18481" name="Line 18">
                <a:extLst>
                  <a:ext uri="{FF2B5EF4-FFF2-40B4-BE49-F238E27FC236}">
                    <a16:creationId xmlns:a16="http://schemas.microsoft.com/office/drawing/2014/main" id="{AA0AAAC1-D5BC-4822-A54A-74A1F59F7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7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41" name="Group 19">
              <a:extLst>
                <a:ext uri="{FF2B5EF4-FFF2-40B4-BE49-F238E27FC236}">
                  <a16:creationId xmlns:a16="http://schemas.microsoft.com/office/drawing/2014/main" id="{672F0023-B241-4ED7-94A5-AF317BD10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7" y="1865"/>
              <a:ext cx="1056" cy="432"/>
              <a:chOff x="2160" y="1821"/>
              <a:chExt cx="1056" cy="432"/>
            </a:xfrm>
          </p:grpSpPr>
          <p:sp>
            <p:nvSpPr>
              <p:cNvPr id="18467" name="Oval 20">
                <a:extLst>
                  <a:ext uri="{FF2B5EF4-FFF2-40B4-BE49-F238E27FC236}">
                    <a16:creationId xmlns:a16="http://schemas.microsoft.com/office/drawing/2014/main" id="{AA6AC4E1-CD68-4FA9-9057-1776AD45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821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就绪</a:t>
                </a:r>
              </a:p>
            </p:txBody>
          </p:sp>
          <p:sp>
            <p:nvSpPr>
              <p:cNvPr id="18468" name="Oval 21">
                <a:extLst>
                  <a:ext uri="{FF2B5EF4-FFF2-40B4-BE49-F238E27FC236}">
                    <a16:creationId xmlns:a16="http://schemas.microsoft.com/office/drawing/2014/main" id="{CEB1AB8F-8C2E-4F20-AA49-0487F3F37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821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等待</a:t>
                </a:r>
              </a:p>
            </p:txBody>
          </p:sp>
        </p:grpSp>
        <p:grpSp>
          <p:nvGrpSpPr>
            <p:cNvPr id="18442" name="Group 22">
              <a:extLst>
                <a:ext uri="{FF2B5EF4-FFF2-40B4-BE49-F238E27FC236}">
                  <a16:creationId xmlns:a16="http://schemas.microsoft.com/office/drawing/2014/main" id="{3235F1D0-F1BB-42C4-9303-435663D37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9" y="2567"/>
              <a:ext cx="1056" cy="1005"/>
              <a:chOff x="2172" y="2523"/>
              <a:chExt cx="1056" cy="1005"/>
            </a:xfrm>
          </p:grpSpPr>
          <p:sp>
            <p:nvSpPr>
              <p:cNvPr id="18460" name="Freeform 23">
                <a:extLst>
                  <a:ext uri="{FF2B5EF4-FFF2-40B4-BE49-F238E27FC236}">
                    <a16:creationId xmlns:a16="http://schemas.microsoft.com/office/drawing/2014/main" id="{FEC8D5B8-DCE6-4209-BB5E-7EFDA8F94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0" y="2952"/>
                <a:ext cx="224" cy="240"/>
              </a:xfrm>
              <a:custGeom>
                <a:avLst/>
                <a:gdLst>
                  <a:gd name="T0" fmla="*/ 32 w 224"/>
                  <a:gd name="T1" fmla="*/ 0 h 240"/>
                  <a:gd name="T2" fmla="*/ 32 w 224"/>
                  <a:gd name="T3" fmla="*/ 192 h 240"/>
                  <a:gd name="T4" fmla="*/ 224 w 224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4" h="240">
                    <a:moveTo>
                      <a:pt x="32" y="0"/>
                    </a:moveTo>
                    <a:cubicBezTo>
                      <a:pt x="16" y="76"/>
                      <a:pt x="0" y="152"/>
                      <a:pt x="32" y="192"/>
                    </a:cubicBezTo>
                    <a:cubicBezTo>
                      <a:pt x="64" y="232"/>
                      <a:pt x="192" y="232"/>
                      <a:pt x="224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1" name="Freeform 24">
                <a:extLst>
                  <a:ext uri="{FF2B5EF4-FFF2-40B4-BE49-F238E27FC236}">
                    <a16:creationId xmlns:a16="http://schemas.microsoft.com/office/drawing/2014/main" id="{1A3D1E52-6182-42E5-ACCB-B180A01CD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" y="2904"/>
                <a:ext cx="168" cy="240"/>
              </a:xfrm>
              <a:custGeom>
                <a:avLst/>
                <a:gdLst>
                  <a:gd name="T0" fmla="*/ 0 w 168"/>
                  <a:gd name="T1" fmla="*/ 0 h 240"/>
                  <a:gd name="T2" fmla="*/ 144 w 168"/>
                  <a:gd name="T3" fmla="*/ 48 h 240"/>
                  <a:gd name="T4" fmla="*/ 144 w 168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" h="240">
                    <a:moveTo>
                      <a:pt x="0" y="0"/>
                    </a:moveTo>
                    <a:cubicBezTo>
                      <a:pt x="60" y="4"/>
                      <a:pt x="120" y="8"/>
                      <a:pt x="144" y="48"/>
                    </a:cubicBezTo>
                    <a:cubicBezTo>
                      <a:pt x="168" y="88"/>
                      <a:pt x="144" y="208"/>
                      <a:pt x="144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2" name="Freeform 25">
                <a:extLst>
                  <a:ext uri="{FF2B5EF4-FFF2-40B4-BE49-F238E27FC236}">
                    <a16:creationId xmlns:a16="http://schemas.microsoft.com/office/drawing/2014/main" id="{07B2C43E-B2E7-4EFF-8CF7-44D77C912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2931"/>
                <a:ext cx="192" cy="288"/>
              </a:xfrm>
              <a:custGeom>
                <a:avLst/>
                <a:gdLst>
                  <a:gd name="T0" fmla="*/ 0 w 168"/>
                  <a:gd name="T1" fmla="*/ 4922 h 192"/>
                  <a:gd name="T2" fmla="*/ 421 w 168"/>
                  <a:gd name="T3" fmla="*/ 3693 h 192"/>
                  <a:gd name="T4" fmla="*/ 421 w 168"/>
                  <a:gd name="T5" fmla="*/ 0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" h="192">
                    <a:moveTo>
                      <a:pt x="0" y="192"/>
                    </a:moveTo>
                    <a:cubicBezTo>
                      <a:pt x="60" y="184"/>
                      <a:pt x="120" y="176"/>
                      <a:pt x="144" y="144"/>
                    </a:cubicBezTo>
                    <a:cubicBezTo>
                      <a:pt x="168" y="112"/>
                      <a:pt x="144" y="24"/>
                      <a:pt x="14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3" name="Freeform 26">
                <a:extLst>
                  <a:ext uri="{FF2B5EF4-FFF2-40B4-BE49-F238E27FC236}">
                    <a16:creationId xmlns:a16="http://schemas.microsoft.com/office/drawing/2014/main" id="{2A925746-690E-4F3E-A4D0-F3A18E980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" y="2568"/>
                <a:ext cx="240" cy="96"/>
              </a:xfrm>
              <a:custGeom>
                <a:avLst/>
                <a:gdLst>
                  <a:gd name="T0" fmla="*/ 240 w 240"/>
                  <a:gd name="T1" fmla="*/ 96 h 96"/>
                  <a:gd name="T2" fmla="*/ 144 w 240"/>
                  <a:gd name="T3" fmla="*/ 0 h 96"/>
                  <a:gd name="T4" fmla="*/ 0 w 240"/>
                  <a:gd name="T5" fmla="*/ 96 h 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96">
                    <a:moveTo>
                      <a:pt x="240" y="96"/>
                    </a:moveTo>
                    <a:cubicBezTo>
                      <a:pt x="212" y="48"/>
                      <a:pt x="184" y="0"/>
                      <a:pt x="144" y="0"/>
                    </a:cubicBezTo>
                    <a:cubicBezTo>
                      <a:pt x="104" y="0"/>
                      <a:pt x="24" y="80"/>
                      <a:pt x="0" y="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4" name="Oval 27">
                <a:extLst>
                  <a:ext uri="{FF2B5EF4-FFF2-40B4-BE49-F238E27FC236}">
                    <a16:creationId xmlns:a16="http://schemas.microsoft.com/office/drawing/2014/main" id="{BDE624FA-BF91-4593-BDDB-76E02A8A7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2523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就绪</a:t>
                </a:r>
              </a:p>
            </p:txBody>
          </p:sp>
          <p:sp>
            <p:nvSpPr>
              <p:cNvPr id="18465" name="Oval 28">
                <a:extLst>
                  <a:ext uri="{FF2B5EF4-FFF2-40B4-BE49-F238E27FC236}">
                    <a16:creationId xmlns:a16="http://schemas.microsoft.com/office/drawing/2014/main" id="{AFFCD0C2-51AB-4ACA-8739-B65EED72A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523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等待</a:t>
                </a:r>
              </a:p>
            </p:txBody>
          </p:sp>
          <p:sp>
            <p:nvSpPr>
              <p:cNvPr id="18466" name="Oval 29">
                <a:extLst>
                  <a:ext uri="{FF2B5EF4-FFF2-40B4-BE49-F238E27FC236}">
                    <a16:creationId xmlns:a16="http://schemas.microsoft.com/office/drawing/2014/main" id="{5379539C-A6D4-4C2D-B1D6-C345CD8E7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096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执行</a:t>
                </a:r>
              </a:p>
            </p:txBody>
          </p:sp>
        </p:grpSp>
        <p:grpSp>
          <p:nvGrpSpPr>
            <p:cNvPr id="18443" name="Group 30">
              <a:extLst>
                <a:ext uri="{FF2B5EF4-FFF2-40B4-BE49-F238E27FC236}">
                  <a16:creationId xmlns:a16="http://schemas.microsoft.com/office/drawing/2014/main" id="{1CE53D61-3B34-4522-B98F-86135846CA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492"/>
              <a:ext cx="1122" cy="538"/>
              <a:chOff x="567" y="2448"/>
              <a:chExt cx="1122" cy="538"/>
            </a:xfrm>
          </p:grpSpPr>
          <p:sp>
            <p:nvSpPr>
              <p:cNvPr id="18458" name="Text Box 31">
                <a:extLst>
                  <a:ext uri="{FF2B5EF4-FFF2-40B4-BE49-F238E27FC236}">
                    <a16:creationId xmlns:a16="http://schemas.microsoft.com/office/drawing/2014/main" id="{D5523AA8-4042-4B22-A0EE-3762B9363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2736"/>
                <a:ext cx="11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输入管理系统</a:t>
                </a:r>
              </a:p>
            </p:txBody>
          </p:sp>
          <p:sp>
            <p:nvSpPr>
              <p:cNvPr id="18459" name="Line 32">
                <a:extLst>
                  <a:ext uri="{FF2B5EF4-FFF2-40B4-BE49-F238E27FC236}">
                    <a16:creationId xmlns:a16="http://schemas.microsoft.com/office/drawing/2014/main" id="{8B8FAB0C-F035-4F6F-B2C8-186A72E319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244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44" name="Group 33">
              <a:extLst>
                <a:ext uri="{FF2B5EF4-FFF2-40B4-BE49-F238E27FC236}">
                  <a16:creationId xmlns:a16="http://schemas.microsoft.com/office/drawing/2014/main" id="{C4685769-8E45-4CBD-B079-86B5BEF53F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7" y="2069"/>
              <a:ext cx="1920" cy="375"/>
              <a:chOff x="2400" y="2025"/>
              <a:chExt cx="1920" cy="375"/>
            </a:xfrm>
          </p:grpSpPr>
          <p:sp>
            <p:nvSpPr>
              <p:cNvPr id="18455" name="Text Box 34">
                <a:extLst>
                  <a:ext uri="{FF2B5EF4-FFF2-40B4-BE49-F238E27FC236}">
                    <a16:creationId xmlns:a16="http://schemas.microsoft.com/office/drawing/2014/main" id="{8EA1652A-FAAF-4F58-B3FC-25E6DFAD23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1" y="2025"/>
                <a:ext cx="7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交换调度</a:t>
                </a:r>
              </a:p>
            </p:txBody>
          </p:sp>
          <p:sp>
            <p:nvSpPr>
              <p:cNvPr id="18456" name="Line 35">
                <a:extLst>
                  <a:ext uri="{FF2B5EF4-FFF2-40B4-BE49-F238E27FC236}">
                    <a16:creationId xmlns:a16="http://schemas.microsoft.com/office/drawing/2014/main" id="{5B162F60-5EA9-484F-B48A-BCE048FE3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2160"/>
                <a:ext cx="1152" cy="24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7" name="Line 36">
                <a:extLst>
                  <a:ext uri="{FF2B5EF4-FFF2-40B4-BE49-F238E27FC236}">
                    <a16:creationId xmlns:a16="http://schemas.microsoft.com/office/drawing/2014/main" id="{4A599485-6771-4636-953A-C304E2E8B9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208"/>
                <a:ext cx="576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45" name="Group 37">
              <a:extLst>
                <a:ext uri="{FF2B5EF4-FFF2-40B4-BE49-F238E27FC236}">
                  <a16:creationId xmlns:a16="http://schemas.microsoft.com/office/drawing/2014/main" id="{BDB0888E-C889-49CB-ABFF-3B358E104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3260"/>
              <a:ext cx="1488" cy="250"/>
              <a:chOff x="2928" y="3216"/>
              <a:chExt cx="1488" cy="250"/>
            </a:xfrm>
          </p:grpSpPr>
          <p:sp>
            <p:nvSpPr>
              <p:cNvPr id="18453" name="Text Box 38">
                <a:extLst>
                  <a:ext uri="{FF2B5EF4-FFF2-40B4-BE49-F238E27FC236}">
                    <a16:creationId xmlns:a16="http://schemas.microsoft.com/office/drawing/2014/main" id="{86E4369D-EAD1-4026-A3F4-76620DB9E9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3216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线程调度</a:t>
                </a:r>
              </a:p>
            </p:txBody>
          </p:sp>
          <p:sp>
            <p:nvSpPr>
              <p:cNvPr id="18454" name="Line 39">
                <a:extLst>
                  <a:ext uri="{FF2B5EF4-FFF2-40B4-BE49-F238E27FC236}">
                    <a16:creationId xmlns:a16="http://schemas.microsoft.com/office/drawing/2014/main" id="{024C90E0-9DC4-4CB7-8B77-0470E6CA5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3360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46" name="Group 40">
              <a:extLst>
                <a:ext uri="{FF2B5EF4-FFF2-40B4-BE49-F238E27FC236}">
                  <a16:creationId xmlns:a16="http://schemas.microsoft.com/office/drawing/2014/main" id="{7A6CE868-17D0-42B3-9347-031308BE3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9" y="3164"/>
              <a:ext cx="1020" cy="453"/>
              <a:chOff x="1302" y="3120"/>
              <a:chExt cx="1020" cy="453"/>
            </a:xfrm>
          </p:grpSpPr>
          <p:sp>
            <p:nvSpPr>
              <p:cNvPr id="18451" name="Text Box 41">
                <a:extLst>
                  <a:ext uri="{FF2B5EF4-FFF2-40B4-BE49-F238E27FC236}">
                    <a16:creationId xmlns:a16="http://schemas.microsoft.com/office/drawing/2014/main" id="{C7852932-DA0F-4A70-B055-A51B29A1DD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2" y="3323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进程调度</a:t>
                </a:r>
              </a:p>
            </p:txBody>
          </p:sp>
          <p:sp>
            <p:nvSpPr>
              <p:cNvPr id="18452" name="Line 42">
                <a:extLst>
                  <a:ext uri="{FF2B5EF4-FFF2-40B4-BE49-F238E27FC236}">
                    <a16:creationId xmlns:a16="http://schemas.microsoft.com/office/drawing/2014/main" id="{379BAB1C-8930-43A0-8CBD-0FFE83A61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6" y="3120"/>
                <a:ext cx="576" cy="24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47" name="Group 43">
              <a:extLst>
                <a:ext uri="{FF2B5EF4-FFF2-40B4-BE49-F238E27FC236}">
                  <a16:creationId xmlns:a16="http://schemas.microsoft.com/office/drawing/2014/main" id="{A6F2FF1C-B3EB-4721-B7D7-D7E50996F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4" y="2078"/>
              <a:ext cx="1671" cy="1954"/>
              <a:chOff x="1737" y="2034"/>
              <a:chExt cx="1671" cy="1954"/>
            </a:xfrm>
          </p:grpSpPr>
          <p:sp>
            <p:nvSpPr>
              <p:cNvPr id="18448" name="Text Box 44">
                <a:extLst>
                  <a:ext uri="{FF2B5EF4-FFF2-40B4-BE49-F238E27FC236}">
                    <a16:creationId xmlns:a16="http://schemas.microsoft.com/office/drawing/2014/main" id="{CC17092D-A993-45D6-9147-D55B20778D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3738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作业调度</a:t>
                </a:r>
              </a:p>
            </p:txBody>
          </p:sp>
          <p:sp>
            <p:nvSpPr>
              <p:cNvPr id="18449" name="Line 45">
                <a:extLst>
                  <a:ext uri="{FF2B5EF4-FFF2-40B4-BE49-F238E27FC236}">
                    <a16:creationId xmlns:a16="http://schemas.microsoft.com/office/drawing/2014/main" id="{2047627C-39D9-4D26-8BFA-284F0389F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240" cy="100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" name="Line 46">
                <a:extLst>
                  <a:ext uri="{FF2B5EF4-FFF2-40B4-BE49-F238E27FC236}">
                    <a16:creationId xmlns:a16="http://schemas.microsoft.com/office/drawing/2014/main" id="{3F6E6F90-FA7A-48A5-8E66-0F07A7AC3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37" y="2034"/>
                <a:ext cx="999" cy="171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24719" name="Group 47">
            <a:extLst>
              <a:ext uri="{FF2B5EF4-FFF2-40B4-BE49-F238E27FC236}">
                <a16:creationId xmlns:a16="http://schemas.microsoft.com/office/drawing/2014/main" id="{D1D4C789-4396-4374-9BD6-DF4487500918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2565400"/>
            <a:ext cx="6840537" cy="3935413"/>
            <a:chOff x="1371" y="1652"/>
            <a:chExt cx="4272" cy="2486"/>
          </a:xfrm>
        </p:grpSpPr>
        <p:sp>
          <p:nvSpPr>
            <p:cNvPr id="18438" name="Text Box 48" descr="蓝色砂纸">
              <a:extLst>
                <a:ext uri="{FF2B5EF4-FFF2-40B4-BE49-F238E27FC236}">
                  <a16:creationId xmlns:a16="http://schemas.microsoft.com/office/drawing/2014/main" id="{4BE149AD-32CC-4C88-8A46-A1C1F3F54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1652"/>
              <a:ext cx="1632" cy="20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62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FontTx/>
                <a:buNone/>
              </a:pPr>
              <a:r>
                <a:rPr lang="zh-CN" altLang="en-US" sz="2400" b="1"/>
                <a:t>第</a:t>
              </a:r>
              <a:r>
                <a:rPr lang="en-US" altLang="zh-CN" sz="2400" b="1"/>
                <a:t>3</a:t>
              </a:r>
              <a:r>
                <a:rPr lang="zh-CN" altLang="en-US" sz="2400" b="1"/>
                <a:t>级：进程调度、</a:t>
              </a:r>
              <a:r>
                <a:rPr lang="zh-CN" altLang="en-US" sz="2000" b="1">
                  <a:solidFill>
                    <a:srgbClr val="FF3300"/>
                  </a:solidFill>
                </a:rPr>
                <a:t>微观调度、低级调度</a:t>
              </a:r>
            </a:p>
            <a:p>
              <a:pPr lvl="1" eaLnBrk="1" hangingPunct="1">
                <a:lnSpc>
                  <a:spcPct val="110000"/>
                </a:lnSpc>
                <a:buFontTx/>
                <a:buBlip>
                  <a:blip r:embed="rId4"/>
                </a:buBlip>
              </a:pPr>
              <a:r>
                <a:rPr lang="zh-CN" altLang="en-US" sz="2000" b="1"/>
                <a:t>选取一个处于就绪状态的进程占用处理机，之后，进行上下文切换以便建立与占用处理机进程相适应的执行环境。</a:t>
              </a:r>
            </a:p>
          </p:txBody>
        </p:sp>
        <p:sp>
          <p:nvSpPr>
            <p:cNvPr id="18439" name="Freeform 49">
              <a:extLst>
                <a:ext uri="{FF2B5EF4-FFF2-40B4-BE49-F238E27FC236}">
                  <a16:creationId xmlns:a16="http://schemas.microsoft.com/office/drawing/2014/main" id="{CCAFA6DF-A907-4BC3-91B0-1368B494C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2754"/>
              <a:ext cx="2640" cy="1384"/>
            </a:xfrm>
            <a:custGeom>
              <a:avLst/>
              <a:gdLst>
                <a:gd name="T0" fmla="*/ 0 w 2640"/>
                <a:gd name="T1" fmla="*/ 816 h 1384"/>
                <a:gd name="T2" fmla="*/ 576 w 2640"/>
                <a:gd name="T3" fmla="*/ 1248 h 1384"/>
                <a:gd name="T4" fmla="*/ 2640 w 2640"/>
                <a:gd name="T5" fmla="*/ 0 h 1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40" h="1384">
                  <a:moveTo>
                    <a:pt x="0" y="816"/>
                  </a:moveTo>
                  <a:cubicBezTo>
                    <a:pt x="68" y="1100"/>
                    <a:pt x="136" y="1384"/>
                    <a:pt x="576" y="1248"/>
                  </a:cubicBezTo>
                  <a:cubicBezTo>
                    <a:pt x="1016" y="1112"/>
                    <a:pt x="2296" y="208"/>
                    <a:pt x="2640" y="0"/>
                  </a:cubicBezTo>
                </a:path>
              </a:pathLst>
            </a:custGeom>
            <a:noFill/>
            <a:ln w="28575" cmpd="sng">
              <a:solidFill>
                <a:srgbClr val="0099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>
            <a:extLst>
              <a:ext uri="{FF2B5EF4-FFF2-40B4-BE49-F238E27FC236}">
                <a16:creationId xmlns:a16="http://schemas.microsoft.com/office/drawing/2014/main" id="{2C8E2855-E8AF-4DCA-A1D9-33A8CB7B1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D739E902-6A00-4713-A3C0-DA26C15F1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133475"/>
            <a:ext cx="8134350" cy="5181600"/>
          </a:xfrm>
        </p:spPr>
        <p:txBody>
          <a:bodyPr/>
          <a:lstStyle/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4.6 </a:t>
            </a:r>
            <a:r>
              <a:rPr lang="zh-CN" altLang="en-US" b="1">
                <a:solidFill>
                  <a:srgbClr val="0033CC"/>
                </a:solidFill>
              </a:rPr>
              <a:t>实时调度</a:t>
            </a:r>
            <a:r>
              <a:rPr lang="zh-CN" altLang="en-US" sz="2000" b="1">
                <a:solidFill>
                  <a:srgbClr val="FF3300"/>
                </a:solidFill>
              </a:rPr>
              <a:t>（</a:t>
            </a:r>
            <a:r>
              <a:rPr lang="en-US" altLang="zh-CN" sz="2000" b="1">
                <a:solidFill>
                  <a:srgbClr val="FF3300"/>
                </a:solidFill>
              </a:rPr>
              <a:t>Real-Time Scheduling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sz="2800" b="1">
                <a:solidFill>
                  <a:srgbClr val="008000"/>
                </a:solidFill>
              </a:rPr>
              <a:t>4.6.1 </a:t>
            </a:r>
            <a:r>
              <a:rPr lang="zh-CN" altLang="en-US" sz="2800" b="1">
                <a:solidFill>
                  <a:srgbClr val="006600"/>
                </a:solidFill>
              </a:rPr>
              <a:t>实时调度概述</a:t>
            </a:r>
            <a:endParaRPr lang="zh-CN" altLang="en-US" sz="2800" b="1">
              <a:solidFill>
                <a:srgbClr val="FF3300"/>
              </a:solidFill>
            </a:endParaRP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实时计算越来越重要，实时调度是实时系统中最重要的组件；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实时系统，如实时控制、过程控制、机器人、远程通信等；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实时计算系统的正确性不仅依赖于</a:t>
            </a:r>
            <a:r>
              <a:rPr lang="zh-CN" altLang="en-US" sz="2400" b="1">
                <a:solidFill>
                  <a:schemeClr val="accent2"/>
                </a:solidFill>
              </a:rPr>
              <a:t>计算的逻辑结果</a:t>
            </a:r>
            <a:r>
              <a:rPr lang="zh-CN" altLang="en-US" sz="2400" b="1"/>
              <a:t>，而且依赖于</a:t>
            </a:r>
            <a:r>
              <a:rPr lang="zh-CN" altLang="en-US" sz="2400" b="1">
                <a:solidFill>
                  <a:schemeClr val="accent2"/>
                </a:solidFill>
              </a:rPr>
              <a:t>产生结果的时间；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通常给一个特定的任务制定一个</a:t>
            </a:r>
            <a:r>
              <a:rPr lang="zh-CN" altLang="en-US" sz="2400" b="1">
                <a:solidFill>
                  <a:schemeClr val="accent2"/>
                </a:solidFill>
              </a:rPr>
              <a:t>最后期限</a:t>
            </a:r>
            <a:r>
              <a:rPr lang="zh-CN" altLang="en-US" sz="2400" b="1"/>
              <a:t>，最后期限指定开始时间或结束时间。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>
            <a:extLst>
              <a:ext uri="{FF2B5EF4-FFF2-40B4-BE49-F238E27FC236}">
                <a16:creationId xmlns:a16="http://schemas.microsoft.com/office/drawing/2014/main" id="{E434B582-9F50-4C08-83B7-AF33ADF2C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302C547A-5B92-4389-9181-241788F7C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133475"/>
            <a:ext cx="8134350" cy="5181600"/>
          </a:xfrm>
        </p:spPr>
        <p:txBody>
          <a:bodyPr/>
          <a:lstStyle/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sz="3600" b="1">
                <a:solidFill>
                  <a:srgbClr val="0033CC"/>
                </a:solidFill>
              </a:rPr>
              <a:t>4.6 </a:t>
            </a:r>
            <a:r>
              <a:rPr lang="zh-CN" altLang="en-US" sz="3600" b="1">
                <a:solidFill>
                  <a:srgbClr val="0033CC"/>
                </a:solidFill>
              </a:rPr>
              <a:t>实时调度</a:t>
            </a:r>
            <a:r>
              <a:rPr lang="zh-CN" altLang="en-US" sz="2400" b="1">
                <a:solidFill>
                  <a:srgbClr val="FF3300"/>
                </a:solidFill>
              </a:rPr>
              <a:t>（</a:t>
            </a:r>
            <a:r>
              <a:rPr lang="en-US" altLang="zh-CN" sz="2400" b="1">
                <a:solidFill>
                  <a:srgbClr val="FF3300"/>
                </a:solidFill>
              </a:rPr>
              <a:t>Real-Time Scheduling</a:t>
            </a:r>
            <a:r>
              <a:rPr lang="zh-CN" altLang="en-US" sz="24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8000"/>
                </a:solidFill>
              </a:rPr>
              <a:t>4.6.2 </a:t>
            </a:r>
            <a:r>
              <a:rPr lang="zh-CN" altLang="en-US" b="1">
                <a:solidFill>
                  <a:srgbClr val="006600"/>
                </a:solidFill>
              </a:rPr>
              <a:t>实时调度分类</a:t>
            </a:r>
            <a:endParaRPr lang="zh-CN" altLang="en-US" b="1">
              <a:solidFill>
                <a:srgbClr val="FF3300"/>
              </a:solidFill>
            </a:endParaRP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>
                <a:solidFill>
                  <a:schemeClr val="accent2"/>
                </a:solidFill>
              </a:rPr>
              <a:t>硬实时任务</a:t>
            </a:r>
            <a:r>
              <a:rPr lang="zh-CN" altLang="en-US" sz="2400" b="1"/>
              <a:t>：必须满足最后期限的限制，否则产生致命的错误</a:t>
            </a:r>
            <a:r>
              <a:rPr lang="zh-CN" altLang="en-US" b="1"/>
              <a:t>；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>
                <a:solidFill>
                  <a:schemeClr val="accent2"/>
                </a:solidFill>
              </a:rPr>
              <a:t>软实时任务</a:t>
            </a:r>
            <a:r>
              <a:rPr lang="zh-CN" altLang="en-US" sz="2400" b="1"/>
              <a:t>：希望满足最后期限，但并不是强制的，超过期限，调度完成任务仍有意义</a:t>
            </a:r>
            <a:r>
              <a:rPr lang="zh-CN" altLang="en-US" b="1"/>
              <a:t>；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一个</a:t>
            </a:r>
            <a:r>
              <a:rPr lang="zh-CN" altLang="en-US" sz="2400" b="1">
                <a:solidFill>
                  <a:schemeClr val="accent2"/>
                </a:solidFill>
              </a:rPr>
              <a:t>非周期任务</a:t>
            </a:r>
            <a:r>
              <a:rPr lang="zh-CN" altLang="en-US" sz="2400" b="1"/>
              <a:t>（</a:t>
            </a:r>
            <a:r>
              <a:rPr lang="en-US" altLang="zh-CN" sz="2400" b="1"/>
              <a:t>aperiodic task</a:t>
            </a:r>
            <a:r>
              <a:rPr lang="zh-CN" altLang="en-US" sz="2400" b="1"/>
              <a:t>）有一个必须结束或开始的最后期限</a:t>
            </a:r>
            <a:r>
              <a:rPr lang="zh-CN" altLang="en-US" b="1"/>
              <a:t>；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>
                <a:solidFill>
                  <a:schemeClr val="accent2"/>
                </a:solidFill>
              </a:rPr>
              <a:t>周期任务</a:t>
            </a:r>
            <a:r>
              <a:rPr lang="zh-CN" altLang="en-US" sz="2400" b="1"/>
              <a:t>，期限描述为“每隔周期</a:t>
            </a:r>
            <a:r>
              <a:rPr lang="en-US" altLang="zh-CN" sz="2400" b="1"/>
              <a:t>T</a:t>
            </a:r>
            <a:r>
              <a:rPr lang="zh-CN" altLang="en-US" sz="2400" b="1"/>
              <a:t>一次”</a:t>
            </a:r>
            <a:r>
              <a:rPr lang="zh-CN" altLang="en-US" b="1"/>
              <a:t> 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>
            <a:extLst>
              <a:ext uri="{FF2B5EF4-FFF2-40B4-BE49-F238E27FC236}">
                <a16:creationId xmlns:a16="http://schemas.microsoft.com/office/drawing/2014/main" id="{0367491A-366F-4E31-813B-32B48EEC5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3FE27217-8AC8-4940-B41F-8B8FD1DD9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133475"/>
            <a:ext cx="8134350" cy="5181600"/>
          </a:xfrm>
        </p:spPr>
        <p:txBody>
          <a:bodyPr/>
          <a:lstStyle/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sz="3600" b="1">
                <a:solidFill>
                  <a:srgbClr val="0033CC"/>
                </a:solidFill>
              </a:rPr>
              <a:t>4.6 </a:t>
            </a:r>
            <a:r>
              <a:rPr lang="zh-CN" altLang="en-US" sz="3600" b="1">
                <a:solidFill>
                  <a:srgbClr val="0033CC"/>
                </a:solidFill>
              </a:rPr>
              <a:t>实时调度</a:t>
            </a:r>
            <a:r>
              <a:rPr lang="zh-CN" altLang="en-US" sz="2400" b="1">
                <a:solidFill>
                  <a:srgbClr val="FF3300"/>
                </a:solidFill>
              </a:rPr>
              <a:t>（</a:t>
            </a:r>
            <a:r>
              <a:rPr lang="en-US" altLang="zh-CN" sz="2400" b="1">
                <a:solidFill>
                  <a:srgbClr val="FF3300"/>
                </a:solidFill>
              </a:rPr>
              <a:t>Real-Time Scheduling</a:t>
            </a:r>
            <a:r>
              <a:rPr lang="zh-CN" altLang="en-US" sz="24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8000"/>
                </a:solidFill>
              </a:rPr>
              <a:t>4.6.3 </a:t>
            </a:r>
            <a:r>
              <a:rPr lang="zh-CN" altLang="en-US" b="1">
                <a:solidFill>
                  <a:srgbClr val="006600"/>
                </a:solidFill>
              </a:rPr>
              <a:t>实时调度的特点</a:t>
            </a:r>
            <a:endParaRPr lang="zh-CN" altLang="en-US" b="1">
              <a:solidFill>
                <a:srgbClr val="FF3300"/>
              </a:solidFill>
            </a:endParaRP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提供必要</a:t>
            </a:r>
            <a:r>
              <a:rPr lang="zh-CN" altLang="en-US" b="1">
                <a:solidFill>
                  <a:schemeClr val="accent2"/>
                </a:solidFill>
              </a:rPr>
              <a:t>的调度信息</a:t>
            </a:r>
            <a:endParaRPr lang="zh-CN" altLang="en-US" b="1"/>
          </a:p>
          <a:p>
            <a:pPr lvl="2" indent="-285750" eaLnBrk="1" hangingPunct="1">
              <a:lnSpc>
                <a:spcPct val="12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就绪时间：该任务成为就绪状态的起始时间；</a:t>
            </a:r>
          </a:p>
          <a:p>
            <a:pPr lvl="2" indent="-285750" eaLnBrk="1" hangingPunct="1">
              <a:lnSpc>
                <a:spcPct val="12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开始或完成截止时间：对于典型的实时应用，只需知道其一；</a:t>
            </a:r>
          </a:p>
          <a:p>
            <a:pPr lvl="2" indent="-285750" eaLnBrk="1" hangingPunct="1">
              <a:lnSpc>
                <a:spcPct val="12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处理时间：任务从开始执行直至完成所需时间；</a:t>
            </a:r>
          </a:p>
          <a:p>
            <a:pPr lvl="2" indent="-285750" eaLnBrk="1" hangingPunct="1">
              <a:lnSpc>
                <a:spcPct val="12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资源要求：任务执行时所需的一组资源；</a:t>
            </a:r>
          </a:p>
          <a:p>
            <a:pPr lvl="2" indent="-285750" eaLnBrk="1" hangingPunct="1">
              <a:lnSpc>
                <a:spcPct val="12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绝对或相对优先级（硬实时任务或软实时任务）。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>
            <a:extLst>
              <a:ext uri="{FF2B5EF4-FFF2-40B4-BE49-F238E27FC236}">
                <a16:creationId xmlns:a16="http://schemas.microsoft.com/office/drawing/2014/main" id="{B7E1ACCA-C629-4493-9FF4-13C736C38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226EA000-DCB8-4316-B374-07CBEC87B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147763"/>
            <a:ext cx="8134350" cy="4800600"/>
          </a:xfrm>
        </p:spPr>
        <p:txBody>
          <a:bodyPr/>
          <a:lstStyle/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sz="3600" b="1">
                <a:solidFill>
                  <a:srgbClr val="0033CC"/>
                </a:solidFill>
              </a:rPr>
              <a:t>4.6 </a:t>
            </a:r>
            <a:r>
              <a:rPr lang="zh-CN" altLang="en-US" sz="3600" b="1">
                <a:solidFill>
                  <a:srgbClr val="0033CC"/>
                </a:solidFill>
              </a:rPr>
              <a:t>实时调度</a:t>
            </a:r>
            <a:r>
              <a:rPr lang="zh-CN" altLang="en-US" sz="2400" b="1">
                <a:solidFill>
                  <a:srgbClr val="FF3300"/>
                </a:solidFill>
              </a:rPr>
              <a:t>（</a:t>
            </a:r>
            <a:r>
              <a:rPr lang="en-US" altLang="zh-CN" sz="2400" b="1">
                <a:solidFill>
                  <a:srgbClr val="FF3300"/>
                </a:solidFill>
              </a:rPr>
              <a:t>Real-Time Scheduling</a:t>
            </a:r>
            <a:r>
              <a:rPr lang="zh-CN" altLang="en-US" sz="24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8000"/>
                </a:solidFill>
              </a:rPr>
              <a:t>4.6.3 </a:t>
            </a:r>
            <a:r>
              <a:rPr lang="zh-CN" altLang="en-US" b="1">
                <a:solidFill>
                  <a:srgbClr val="006600"/>
                </a:solidFill>
              </a:rPr>
              <a:t>实时调度的特点</a:t>
            </a:r>
            <a:endParaRPr lang="zh-CN" altLang="en-US" b="1">
              <a:solidFill>
                <a:srgbClr val="FF3300"/>
              </a:solidFill>
            </a:endParaRP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系统处理能力强</a:t>
            </a:r>
          </a:p>
          <a:p>
            <a:pPr lvl="2" indent="-285750" eaLnBrk="1" hangingPunct="1">
              <a:lnSpc>
                <a:spcPct val="120000"/>
              </a:lnSpc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b="1"/>
              <a:t>设系统中有</a:t>
            </a:r>
            <a:r>
              <a:rPr lang="en-US" altLang="zh-CN" b="1" i="1"/>
              <a:t>m</a:t>
            </a:r>
            <a:r>
              <a:rPr lang="zh-CN" altLang="en-US" b="1"/>
              <a:t>个周期性的硬实时任务，它们的处理时间为</a:t>
            </a:r>
            <a:r>
              <a:rPr lang="en-US" altLang="zh-CN" b="1" i="1"/>
              <a:t>C</a:t>
            </a:r>
            <a:r>
              <a:rPr lang="en-US" altLang="zh-CN" b="1" i="1" baseline="-25000"/>
              <a:t>i</a:t>
            </a:r>
            <a:r>
              <a:rPr lang="zh-CN" altLang="en-US" b="1"/>
              <a:t>，周期时间为</a:t>
            </a:r>
            <a:r>
              <a:rPr lang="en-US" altLang="zh-CN" b="1" i="1"/>
              <a:t>P</a:t>
            </a:r>
            <a:r>
              <a:rPr lang="en-US" altLang="zh-CN" b="1" i="1" baseline="-25000"/>
              <a:t>i</a:t>
            </a:r>
            <a:r>
              <a:rPr lang="zh-CN" altLang="en-US" b="1"/>
              <a:t>，单处理机时的限制条件</a:t>
            </a:r>
          </a:p>
          <a:p>
            <a:pPr lvl="2" indent="-285750" eaLnBrk="1" hangingPunct="1">
              <a:lnSpc>
                <a:spcPct val="12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endParaRPr lang="zh-CN" altLang="en-US" b="1"/>
          </a:p>
          <a:p>
            <a:pPr lvl="2" indent="-285750" eaLnBrk="1" hangingPunct="1">
              <a:lnSpc>
                <a:spcPct val="12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endParaRPr lang="zh-CN" altLang="en-US" b="1"/>
          </a:p>
          <a:p>
            <a:pPr lvl="2" indent="-285750" eaLnBrk="1" hangingPunct="1">
              <a:lnSpc>
                <a:spcPct val="120000"/>
              </a:lnSpc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b="1"/>
              <a:t>多（</a:t>
            </a:r>
            <a:r>
              <a:rPr lang="en-US" altLang="zh-CN" b="1" i="1"/>
              <a:t>N</a:t>
            </a:r>
            <a:r>
              <a:rPr lang="zh-CN" altLang="en-US" b="1"/>
              <a:t>）处理机时的限制条件</a:t>
            </a:r>
          </a:p>
        </p:txBody>
      </p:sp>
      <p:graphicFrame>
        <p:nvGraphicFramePr>
          <p:cNvPr id="140292" name="Object 4">
            <a:extLst>
              <a:ext uri="{FF2B5EF4-FFF2-40B4-BE49-F238E27FC236}">
                <a16:creationId xmlns:a16="http://schemas.microsoft.com/office/drawing/2014/main" id="{4673B170-607D-4764-ACB8-43126EB6A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119563"/>
          <a:ext cx="12192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6" imgW="622030" imgH="444307" progId="Equation.3">
                  <p:embed/>
                </p:oleObj>
              </mc:Choice>
              <mc:Fallback>
                <p:oleObj name="Equation" r:id="rId6" imgW="622030" imgH="444307" progId="Equation.3">
                  <p:embed/>
                  <p:pic>
                    <p:nvPicPr>
                      <p:cNvPr id="140292" name="Object 4">
                        <a:extLst>
                          <a:ext uri="{FF2B5EF4-FFF2-40B4-BE49-F238E27FC236}">
                            <a16:creationId xmlns:a16="http://schemas.microsoft.com/office/drawing/2014/main" id="{4673B170-607D-4764-ACB8-43126EB6A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9563"/>
                        <a:ext cx="12192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>
            <a:extLst>
              <a:ext uri="{FF2B5EF4-FFF2-40B4-BE49-F238E27FC236}">
                <a16:creationId xmlns:a16="http://schemas.microsoft.com/office/drawing/2014/main" id="{DB4C602C-113D-451E-8F38-ED932FFC1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643563"/>
          <a:ext cx="14478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8" imgW="710891" imgH="444307" progId="Equation.3">
                  <p:embed/>
                </p:oleObj>
              </mc:Choice>
              <mc:Fallback>
                <p:oleObj name="Equation" r:id="rId8" imgW="710891" imgH="444307" progId="Equation.3">
                  <p:embed/>
                  <p:pic>
                    <p:nvPicPr>
                      <p:cNvPr id="140293" name="Object 5">
                        <a:extLst>
                          <a:ext uri="{FF2B5EF4-FFF2-40B4-BE49-F238E27FC236}">
                            <a16:creationId xmlns:a16="http://schemas.microsoft.com/office/drawing/2014/main" id="{DB4C602C-113D-451E-8F38-ED932FFC1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43563"/>
                        <a:ext cx="14478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>
            <a:extLst>
              <a:ext uri="{FF2B5EF4-FFF2-40B4-BE49-F238E27FC236}">
                <a16:creationId xmlns:a16="http://schemas.microsoft.com/office/drawing/2014/main" id="{B7E1ACCA-C629-4493-9FF4-13C736C38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226EA000-DCB8-4316-B374-07CBEC87B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147763"/>
            <a:ext cx="8134350" cy="4800600"/>
          </a:xfrm>
        </p:spPr>
        <p:txBody>
          <a:bodyPr/>
          <a:lstStyle/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sz="3600" b="1" dirty="0">
                <a:solidFill>
                  <a:srgbClr val="0033CC"/>
                </a:solidFill>
              </a:rPr>
              <a:t>4.6 </a:t>
            </a:r>
            <a:r>
              <a:rPr lang="zh-CN" altLang="en-US" sz="3600" b="1" dirty="0">
                <a:solidFill>
                  <a:srgbClr val="0033CC"/>
                </a:solidFill>
              </a:rPr>
              <a:t>实时调度</a:t>
            </a:r>
            <a:r>
              <a:rPr lang="zh-CN" altLang="en-US" sz="2400" b="1" dirty="0">
                <a:solidFill>
                  <a:srgbClr val="FF3300"/>
                </a:solidFill>
              </a:rPr>
              <a:t>（</a:t>
            </a:r>
            <a:r>
              <a:rPr lang="en-US" altLang="zh-CN" sz="2400" b="1" dirty="0">
                <a:solidFill>
                  <a:srgbClr val="FF3300"/>
                </a:solidFill>
              </a:rPr>
              <a:t>Real-Time Scheduling</a:t>
            </a:r>
            <a:r>
              <a:rPr lang="zh-CN" altLang="en-US" sz="2400" b="1" dirty="0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b="1" dirty="0">
                <a:solidFill>
                  <a:srgbClr val="008000"/>
                </a:solidFill>
              </a:rPr>
              <a:t>4.6.3 </a:t>
            </a:r>
            <a:r>
              <a:rPr lang="zh-CN" altLang="en-US" b="1" dirty="0">
                <a:solidFill>
                  <a:srgbClr val="006600"/>
                </a:solidFill>
              </a:rPr>
              <a:t>实时调度的特点</a:t>
            </a:r>
            <a:endParaRPr lang="zh-CN" altLang="en-US" b="1" dirty="0">
              <a:solidFill>
                <a:srgbClr val="FF3300"/>
              </a:solidFill>
            </a:endParaRP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 dirty="0"/>
              <a:t>系统处理能力强</a:t>
            </a:r>
          </a:p>
          <a:p>
            <a:pPr lvl="2" indent="-285750" eaLnBrk="1" hangingPunct="1">
              <a:lnSpc>
                <a:spcPct val="120000"/>
              </a:lnSpc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b="1" dirty="0"/>
              <a:t>设系统中有</a:t>
            </a:r>
            <a:r>
              <a:rPr lang="en-US" altLang="zh-CN" b="1" i="1" dirty="0"/>
              <a:t>m</a:t>
            </a:r>
            <a:r>
              <a:rPr lang="zh-CN" altLang="en-US" b="1" dirty="0"/>
              <a:t>个周期性的硬实时任务，它们的处理时间为</a:t>
            </a:r>
            <a:r>
              <a:rPr lang="en-US" altLang="zh-CN" b="1" i="1" dirty="0"/>
              <a:t>C</a:t>
            </a:r>
            <a:r>
              <a:rPr lang="en-US" altLang="zh-CN" b="1" i="1" baseline="-25000" dirty="0"/>
              <a:t>i</a:t>
            </a:r>
            <a:r>
              <a:rPr lang="zh-CN" altLang="en-US" b="1" dirty="0"/>
              <a:t>，周期时间为</a:t>
            </a:r>
            <a:r>
              <a:rPr lang="en-US" altLang="zh-CN" b="1" i="1" dirty="0"/>
              <a:t>P</a:t>
            </a:r>
            <a:r>
              <a:rPr lang="en-US" altLang="zh-CN" b="1" i="1" baseline="-25000" dirty="0"/>
              <a:t>i</a:t>
            </a:r>
            <a:r>
              <a:rPr lang="zh-CN" altLang="en-US" b="1" dirty="0"/>
              <a:t>，单处理机时的限制条件</a:t>
            </a:r>
          </a:p>
          <a:p>
            <a:pPr lvl="2" indent="-285750" eaLnBrk="1" hangingPunct="1">
              <a:lnSpc>
                <a:spcPct val="12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endParaRPr lang="zh-CN" altLang="en-US" b="1" dirty="0"/>
          </a:p>
          <a:p>
            <a:pPr lvl="2" indent="-285750" eaLnBrk="1" hangingPunct="1">
              <a:lnSpc>
                <a:spcPct val="120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endParaRPr lang="en-US" altLang="zh-CN" b="1" dirty="0"/>
          </a:p>
          <a:p>
            <a:pPr lvl="2" indent="-285750" eaLnBrk="1" hangingPunct="1">
              <a:lnSpc>
                <a:spcPct val="120000"/>
              </a:lnSpc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sz="2000" b="1" dirty="0"/>
              <a:t>任务</a:t>
            </a:r>
            <a:r>
              <a:rPr lang="en-US" altLang="zh-CN" sz="2000" b="1" dirty="0"/>
              <a:t>A/B</a:t>
            </a:r>
            <a:r>
              <a:rPr lang="zh-CN" altLang="en-US" sz="2000" b="1" dirty="0"/>
              <a:t>运行时间分别为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秒</a:t>
            </a:r>
            <a:r>
              <a:rPr lang="en-US" altLang="zh-CN" sz="2000" b="1" dirty="0"/>
              <a:t>/3</a:t>
            </a:r>
            <a:r>
              <a:rPr lang="zh-CN" altLang="en-US" sz="2000" b="1" dirty="0"/>
              <a:t>秒，周期为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秒</a:t>
            </a:r>
            <a:r>
              <a:rPr lang="en-US" altLang="zh-CN" sz="2000" b="1" dirty="0"/>
              <a:t>/4</a:t>
            </a:r>
            <a:r>
              <a:rPr lang="zh-CN" altLang="en-US" sz="2000" b="1" dirty="0"/>
              <a:t>秒，则</a:t>
            </a:r>
            <a:r>
              <a:rPr lang="en-US" altLang="zh-CN" sz="2000" b="1"/>
              <a:t>(1/2+3/4)&gt;1</a:t>
            </a:r>
            <a:r>
              <a:rPr lang="zh-CN" altLang="en-US" sz="2000" b="1" dirty="0"/>
              <a:t>，在长度为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秒（周期的最小公倍数）的周期内，任务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会执行两次，任务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会执行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次，需要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秒</a:t>
            </a:r>
          </a:p>
        </p:txBody>
      </p:sp>
      <p:graphicFrame>
        <p:nvGraphicFramePr>
          <p:cNvPr id="140292" name="Object 4">
            <a:extLst>
              <a:ext uri="{FF2B5EF4-FFF2-40B4-BE49-F238E27FC236}">
                <a16:creationId xmlns:a16="http://schemas.microsoft.com/office/drawing/2014/main" id="{4673B170-607D-4764-ACB8-43126EB6A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119563"/>
          <a:ext cx="12192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6" imgW="622030" imgH="444307" progId="Equation.3">
                  <p:embed/>
                </p:oleObj>
              </mc:Choice>
              <mc:Fallback>
                <p:oleObj name="Equation" r:id="rId6" imgW="62203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9563"/>
                        <a:ext cx="12192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1469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>
            <a:extLst>
              <a:ext uri="{FF2B5EF4-FFF2-40B4-BE49-F238E27FC236}">
                <a16:creationId xmlns:a16="http://schemas.microsoft.com/office/drawing/2014/main" id="{54F51FD7-90FC-45DE-AAAF-607FEE33F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E3FDAB86-7FF4-4D03-82D0-DE1111F1D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34350" cy="1447800"/>
          </a:xfrm>
        </p:spPr>
        <p:txBody>
          <a:bodyPr/>
          <a:lstStyle/>
          <a:p>
            <a:pPr marL="285750" indent="-285750" eaLnBrk="1" hangingPunct="1">
              <a:spcBef>
                <a:spcPct val="10000"/>
              </a:spcBef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4.6 </a:t>
            </a:r>
            <a:r>
              <a:rPr lang="zh-CN" altLang="en-US" b="1">
                <a:solidFill>
                  <a:srgbClr val="0033CC"/>
                </a:solidFill>
              </a:rPr>
              <a:t>实时调度</a:t>
            </a:r>
            <a:r>
              <a:rPr lang="zh-CN" altLang="en-US" sz="2000" b="1">
                <a:solidFill>
                  <a:srgbClr val="FF3300"/>
                </a:solidFill>
              </a:rPr>
              <a:t>（</a:t>
            </a:r>
            <a:r>
              <a:rPr lang="en-US" altLang="zh-CN" sz="2000" b="1">
                <a:solidFill>
                  <a:srgbClr val="FF3300"/>
                </a:solidFill>
              </a:rPr>
              <a:t>Real-Time Scheduling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spcBef>
                <a:spcPct val="10000"/>
              </a:spcBef>
              <a:buFontTx/>
              <a:buNone/>
              <a:tabLst>
                <a:tab pos="4667250" algn="l"/>
              </a:tabLst>
            </a:pPr>
            <a:r>
              <a:rPr lang="en-US" altLang="zh-CN" sz="2800" b="1">
                <a:solidFill>
                  <a:srgbClr val="008000"/>
                </a:solidFill>
              </a:rPr>
              <a:t>4.6.3 </a:t>
            </a:r>
            <a:r>
              <a:rPr lang="zh-CN" altLang="en-US" sz="2800" b="1">
                <a:solidFill>
                  <a:srgbClr val="006600"/>
                </a:solidFill>
              </a:rPr>
              <a:t>实时调度的特点</a:t>
            </a:r>
            <a:endParaRPr lang="zh-CN" altLang="en-US" sz="2800" b="1">
              <a:solidFill>
                <a:srgbClr val="FF3300"/>
              </a:solidFill>
            </a:endParaRPr>
          </a:p>
          <a:p>
            <a:pPr marL="666750" lvl="1" indent="-190500" eaLnBrk="1" hangingPunct="1">
              <a:spcBef>
                <a:spcPct val="10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采用</a:t>
            </a:r>
            <a:r>
              <a:rPr lang="zh-CN" altLang="en-US" sz="2400" b="1">
                <a:solidFill>
                  <a:schemeClr val="accent2"/>
                </a:solidFill>
              </a:rPr>
              <a:t>抢先式调度</a:t>
            </a:r>
            <a:endParaRPr lang="zh-CN" altLang="en-US" sz="2400" b="1"/>
          </a:p>
        </p:txBody>
      </p:sp>
      <p:grpSp>
        <p:nvGrpSpPr>
          <p:cNvPr id="1043460" name="Group 4">
            <a:extLst>
              <a:ext uri="{FF2B5EF4-FFF2-40B4-BE49-F238E27FC236}">
                <a16:creationId xmlns:a16="http://schemas.microsoft.com/office/drawing/2014/main" id="{1CC0EF28-AEB5-4FA5-ACC8-DDBF7080AD1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714625"/>
            <a:ext cx="4238625" cy="1814513"/>
            <a:chOff x="288" y="1710"/>
            <a:chExt cx="2670" cy="1143"/>
          </a:xfrm>
        </p:grpSpPr>
        <p:sp>
          <p:nvSpPr>
            <p:cNvPr id="142374" name="Rectangle 5">
              <a:extLst>
                <a:ext uri="{FF2B5EF4-FFF2-40B4-BE49-F238E27FC236}">
                  <a16:creationId xmlns:a16="http://schemas.microsoft.com/office/drawing/2014/main" id="{F3B71F26-4CDE-424C-9436-A8631E389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109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进程</a:t>
              </a:r>
              <a:r>
                <a:rPr lang="en-US" altLang="zh-CN" sz="1800" b="1"/>
                <a:t>1   </a:t>
              </a:r>
              <a:r>
                <a:rPr lang="zh-CN" altLang="en-US" sz="1800" b="1"/>
                <a:t>进程</a:t>
              </a:r>
              <a:r>
                <a:rPr lang="en-US" altLang="zh-CN" sz="1800" b="1"/>
                <a:t>2</a:t>
              </a:r>
            </a:p>
          </p:txBody>
        </p:sp>
        <p:sp>
          <p:nvSpPr>
            <p:cNvPr id="142375" name="Line 6">
              <a:extLst>
                <a:ext uri="{FF2B5EF4-FFF2-40B4-BE49-F238E27FC236}">
                  <a16:creationId xmlns:a16="http://schemas.microsoft.com/office/drawing/2014/main" id="{65CDA314-112E-4143-97B6-0AAF279D0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09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6" name="Rectangle 7">
              <a:extLst>
                <a:ext uri="{FF2B5EF4-FFF2-40B4-BE49-F238E27FC236}">
                  <a16:creationId xmlns:a16="http://schemas.microsoft.com/office/drawing/2014/main" id="{1D36ABEC-0AC7-469B-BD41-46FD580EA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09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进程</a:t>
              </a:r>
              <a:r>
                <a:rPr lang="en-US" altLang="zh-CN" sz="1800" b="1"/>
                <a:t>n  </a:t>
              </a:r>
              <a:r>
                <a:rPr lang="zh-CN" altLang="en-US" sz="1800" b="1"/>
                <a:t>实时进程</a:t>
              </a:r>
            </a:p>
          </p:txBody>
        </p:sp>
        <p:sp>
          <p:nvSpPr>
            <p:cNvPr id="142377" name="Line 8">
              <a:extLst>
                <a:ext uri="{FF2B5EF4-FFF2-40B4-BE49-F238E27FC236}">
                  <a16:creationId xmlns:a16="http://schemas.microsoft.com/office/drawing/2014/main" id="{3E727B44-6778-4D3F-93AC-F7B8C7CAE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09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8" name="Line 9">
              <a:extLst>
                <a:ext uri="{FF2B5EF4-FFF2-40B4-BE49-F238E27FC236}">
                  <a16:creationId xmlns:a16="http://schemas.microsoft.com/office/drawing/2014/main" id="{805F2C9D-DB93-4582-9C82-211FB606A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109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9" name="Line 10">
              <a:extLst>
                <a:ext uri="{FF2B5EF4-FFF2-40B4-BE49-F238E27FC236}">
                  <a16:creationId xmlns:a16="http://schemas.microsoft.com/office/drawing/2014/main" id="{CA864B0D-B13B-4E86-911E-1D712914A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109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0" name="Text Box 11">
              <a:extLst>
                <a:ext uri="{FF2B5EF4-FFF2-40B4-BE49-F238E27FC236}">
                  <a16:creationId xmlns:a16="http://schemas.microsoft.com/office/drawing/2014/main" id="{DE10CEB7-3969-4AFF-9CEC-9D154FE1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91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调度时间</a:t>
              </a:r>
            </a:p>
          </p:txBody>
        </p:sp>
        <p:sp>
          <p:nvSpPr>
            <p:cNvPr id="142381" name="Line 12">
              <a:extLst>
                <a:ext uri="{FF2B5EF4-FFF2-40B4-BE49-F238E27FC236}">
                  <a16:creationId xmlns:a16="http://schemas.microsoft.com/office/drawing/2014/main" id="{1506E6FD-7989-498C-AEA6-1B2DE3BEC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9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2" name="Line 13">
              <a:extLst>
                <a:ext uri="{FF2B5EF4-FFF2-40B4-BE49-F238E27FC236}">
                  <a16:creationId xmlns:a16="http://schemas.microsoft.com/office/drawing/2014/main" id="{16A43A12-9066-4CDE-971B-9E59F1089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49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3" name="Line 14">
              <a:extLst>
                <a:ext uri="{FF2B5EF4-FFF2-40B4-BE49-F238E27FC236}">
                  <a16:creationId xmlns:a16="http://schemas.microsoft.com/office/drawing/2014/main" id="{173D7209-3FBA-46FE-9F49-746592122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1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4" name="Text Box 15">
              <a:extLst>
                <a:ext uri="{FF2B5EF4-FFF2-40B4-BE49-F238E27FC236}">
                  <a16:creationId xmlns:a16="http://schemas.microsoft.com/office/drawing/2014/main" id="{0358B094-2FB2-492C-92AC-FA57C76F0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10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实时进程要求调度</a:t>
              </a:r>
            </a:p>
          </p:txBody>
        </p:sp>
        <p:sp>
          <p:nvSpPr>
            <p:cNvPr id="142385" name="Line 16">
              <a:extLst>
                <a:ext uri="{FF2B5EF4-FFF2-40B4-BE49-F238E27FC236}">
                  <a16:creationId xmlns:a16="http://schemas.microsoft.com/office/drawing/2014/main" id="{6900FAD9-EE7B-4304-B488-37D6AAC9E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9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6" name="Text Box 17">
              <a:extLst>
                <a:ext uri="{FF2B5EF4-FFF2-40B4-BE49-F238E27FC236}">
                  <a16:creationId xmlns:a16="http://schemas.microsoft.com/office/drawing/2014/main" id="{A00DE72F-55F5-40FA-94CE-5F2C78FB8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1710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调度实时进程运行</a:t>
              </a:r>
            </a:p>
          </p:txBody>
        </p:sp>
        <p:sp>
          <p:nvSpPr>
            <p:cNvPr id="142387" name="Text Box 18">
              <a:extLst>
                <a:ext uri="{FF2B5EF4-FFF2-40B4-BE49-F238E27FC236}">
                  <a16:creationId xmlns:a16="http://schemas.microsoft.com/office/drawing/2014/main" id="{B8907C0F-68B8-4755-B1A2-95909A5DE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622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</a:rPr>
                <a:t>非抢占轮转调度</a:t>
              </a:r>
            </a:p>
          </p:txBody>
        </p:sp>
      </p:grpSp>
      <p:grpSp>
        <p:nvGrpSpPr>
          <p:cNvPr id="1043475" name="Group 19">
            <a:extLst>
              <a:ext uri="{FF2B5EF4-FFF2-40B4-BE49-F238E27FC236}">
                <a16:creationId xmlns:a16="http://schemas.microsoft.com/office/drawing/2014/main" id="{E22C7F76-5C7B-4485-88C1-7CD1659EFED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457450"/>
            <a:ext cx="3810000" cy="2071688"/>
            <a:chOff x="2880" y="1548"/>
            <a:chExt cx="2400" cy="1305"/>
          </a:xfrm>
        </p:grpSpPr>
        <p:sp>
          <p:nvSpPr>
            <p:cNvPr id="142364" name="Rectangle 20">
              <a:extLst>
                <a:ext uri="{FF2B5EF4-FFF2-40B4-BE49-F238E27FC236}">
                  <a16:creationId xmlns:a16="http://schemas.microsoft.com/office/drawing/2014/main" id="{A055BACB-BD98-47A7-8208-74550C908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94"/>
              <a:ext cx="187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当前进程             实时进程</a:t>
              </a:r>
            </a:p>
          </p:txBody>
        </p:sp>
        <p:sp>
          <p:nvSpPr>
            <p:cNvPr id="142365" name="Line 21">
              <a:extLst>
                <a:ext uri="{FF2B5EF4-FFF2-40B4-BE49-F238E27FC236}">
                  <a16:creationId xmlns:a16="http://schemas.microsoft.com/office/drawing/2014/main" id="{FF910A32-918A-4CB2-BC1B-B387C98F0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097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6" name="Line 22">
              <a:extLst>
                <a:ext uri="{FF2B5EF4-FFF2-40B4-BE49-F238E27FC236}">
                  <a16:creationId xmlns:a16="http://schemas.microsoft.com/office/drawing/2014/main" id="{C8F785BE-B57A-4E68-8E35-94493F98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4" y="2094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7" name="Line 23">
              <a:extLst>
                <a:ext uri="{FF2B5EF4-FFF2-40B4-BE49-F238E27FC236}">
                  <a16:creationId xmlns:a16="http://schemas.microsoft.com/office/drawing/2014/main" id="{C4AFDE4F-9FE0-4A93-AC7F-CCFD41D95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743"/>
              <a:ext cx="0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8" name="Text Box 24">
              <a:extLst>
                <a:ext uri="{FF2B5EF4-FFF2-40B4-BE49-F238E27FC236}">
                  <a16:creationId xmlns:a16="http://schemas.microsoft.com/office/drawing/2014/main" id="{B5A2D4E9-FD6D-4263-BB02-2590B749E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48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实时进程要求调度</a:t>
              </a:r>
            </a:p>
          </p:txBody>
        </p:sp>
        <p:sp>
          <p:nvSpPr>
            <p:cNvPr id="142369" name="Line 25">
              <a:extLst>
                <a:ext uri="{FF2B5EF4-FFF2-40B4-BE49-F238E27FC236}">
                  <a16:creationId xmlns:a16="http://schemas.microsoft.com/office/drawing/2014/main" id="{035DA1B1-D53A-4A93-9210-CEF3AE9C9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0" name="Text Box 26">
              <a:extLst>
                <a:ext uri="{FF2B5EF4-FFF2-40B4-BE49-F238E27FC236}">
                  <a16:creationId xmlns:a16="http://schemas.microsoft.com/office/drawing/2014/main" id="{AF0CF5EA-0EBE-4DD4-91ED-83837A529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710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当前进程运行完成</a:t>
              </a:r>
            </a:p>
          </p:txBody>
        </p:sp>
        <p:sp>
          <p:nvSpPr>
            <p:cNvPr id="142371" name="Line 27">
              <a:extLst>
                <a:ext uri="{FF2B5EF4-FFF2-40B4-BE49-F238E27FC236}">
                  <a16:creationId xmlns:a16="http://schemas.microsoft.com/office/drawing/2014/main" id="{18476E3D-877A-46D1-8022-954CB122E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343"/>
              <a:ext cx="0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2" name="Text Box 28">
              <a:extLst>
                <a:ext uri="{FF2B5EF4-FFF2-40B4-BE49-F238E27FC236}">
                  <a16:creationId xmlns:a16="http://schemas.microsoft.com/office/drawing/2014/main" id="{DED574B0-A130-40FB-B5D1-C7BBE2453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2" y="2373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调度时间</a:t>
              </a:r>
            </a:p>
          </p:txBody>
        </p:sp>
        <p:sp>
          <p:nvSpPr>
            <p:cNvPr id="142373" name="Text Box 29">
              <a:extLst>
                <a:ext uri="{FF2B5EF4-FFF2-40B4-BE49-F238E27FC236}">
                  <a16:creationId xmlns:a16="http://schemas.microsoft.com/office/drawing/2014/main" id="{BBF0185C-4272-4A74-A816-794E69C98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622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</a:rPr>
                <a:t>非抢占优先权调度</a:t>
              </a:r>
            </a:p>
          </p:txBody>
        </p:sp>
      </p:grpSp>
      <p:grpSp>
        <p:nvGrpSpPr>
          <p:cNvPr id="1043486" name="Group 30">
            <a:extLst>
              <a:ext uri="{FF2B5EF4-FFF2-40B4-BE49-F238E27FC236}">
                <a16:creationId xmlns:a16="http://schemas.microsoft.com/office/drawing/2014/main" id="{9CDEDBC9-407E-4991-966F-E323CDD2F64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638675"/>
            <a:ext cx="3962400" cy="1995488"/>
            <a:chOff x="336" y="2922"/>
            <a:chExt cx="2496" cy="1257"/>
          </a:xfrm>
        </p:grpSpPr>
        <p:sp>
          <p:nvSpPr>
            <p:cNvPr id="142354" name="Rectangle 31">
              <a:extLst>
                <a:ext uri="{FF2B5EF4-FFF2-40B4-BE49-F238E27FC236}">
                  <a16:creationId xmlns:a16="http://schemas.microsoft.com/office/drawing/2014/main" id="{F1D71131-DC14-4FDB-B9E7-42FA1779A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468"/>
              <a:ext cx="187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当前进程             实时进程</a:t>
              </a:r>
            </a:p>
          </p:txBody>
        </p:sp>
        <p:sp>
          <p:nvSpPr>
            <p:cNvPr id="142355" name="Line 32">
              <a:extLst>
                <a:ext uri="{FF2B5EF4-FFF2-40B4-BE49-F238E27FC236}">
                  <a16:creationId xmlns:a16="http://schemas.microsoft.com/office/drawing/2014/main" id="{9019CA81-0E5B-4719-BE7F-CCE10176E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471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6" name="Line 33">
              <a:extLst>
                <a:ext uri="{FF2B5EF4-FFF2-40B4-BE49-F238E27FC236}">
                  <a16:creationId xmlns:a16="http://schemas.microsoft.com/office/drawing/2014/main" id="{6185476C-655C-40B8-AD71-32F246161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" y="3468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7" name="Line 34">
              <a:extLst>
                <a:ext uri="{FF2B5EF4-FFF2-40B4-BE49-F238E27FC236}">
                  <a16:creationId xmlns:a16="http://schemas.microsoft.com/office/drawing/2014/main" id="{5BA8BFC5-AF93-40B4-96AE-7E53F046F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117"/>
              <a:ext cx="0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8" name="Text Box 35">
              <a:extLst>
                <a:ext uri="{FF2B5EF4-FFF2-40B4-BE49-F238E27FC236}">
                  <a16:creationId xmlns:a16="http://schemas.microsoft.com/office/drawing/2014/main" id="{A5119675-0158-4E91-88E8-21E25D980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922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实时进程要求调度</a:t>
              </a:r>
            </a:p>
          </p:txBody>
        </p:sp>
        <p:sp>
          <p:nvSpPr>
            <p:cNvPr id="142359" name="Line 36">
              <a:extLst>
                <a:ext uri="{FF2B5EF4-FFF2-40B4-BE49-F238E27FC236}">
                  <a16:creationId xmlns:a16="http://schemas.microsoft.com/office/drawing/2014/main" id="{B79E462F-9122-40D3-AF50-3944BDEA8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4" y="328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0" name="Text Box 37">
              <a:extLst>
                <a:ext uri="{FF2B5EF4-FFF2-40B4-BE49-F238E27FC236}">
                  <a16:creationId xmlns:a16="http://schemas.microsoft.com/office/drawing/2014/main" id="{3D4D4958-33AB-4C05-92BF-895D999F7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084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时钟中断到来时</a:t>
              </a:r>
            </a:p>
          </p:txBody>
        </p:sp>
        <p:sp>
          <p:nvSpPr>
            <p:cNvPr id="142361" name="Line 38">
              <a:extLst>
                <a:ext uri="{FF2B5EF4-FFF2-40B4-BE49-F238E27FC236}">
                  <a16:creationId xmlns:a16="http://schemas.microsoft.com/office/drawing/2014/main" id="{7E6DE068-9C6C-441B-8849-1E2240480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717"/>
              <a:ext cx="0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2" name="Text Box 39">
              <a:extLst>
                <a:ext uri="{FF2B5EF4-FFF2-40B4-BE49-F238E27FC236}">
                  <a16:creationId xmlns:a16="http://schemas.microsoft.com/office/drawing/2014/main" id="{B1139F29-5E39-4ED7-903D-901F16C8A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3747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调度时间</a:t>
              </a:r>
            </a:p>
          </p:txBody>
        </p:sp>
        <p:sp>
          <p:nvSpPr>
            <p:cNvPr id="142363" name="Text Box 40">
              <a:extLst>
                <a:ext uri="{FF2B5EF4-FFF2-40B4-BE49-F238E27FC236}">
                  <a16:creationId xmlns:a16="http://schemas.microsoft.com/office/drawing/2014/main" id="{66830D33-E91C-43DB-A1CD-6697BD9F6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" y="3948"/>
              <a:ext cx="24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</a:rPr>
                <a:t>基于时钟中断抢占的优先权抢占调度</a:t>
              </a:r>
            </a:p>
          </p:txBody>
        </p:sp>
      </p:grpSp>
      <p:grpSp>
        <p:nvGrpSpPr>
          <p:cNvPr id="1043497" name="Group 41">
            <a:extLst>
              <a:ext uri="{FF2B5EF4-FFF2-40B4-BE49-F238E27FC236}">
                <a16:creationId xmlns:a16="http://schemas.microsoft.com/office/drawing/2014/main" id="{E16BB7DF-985A-4739-B95E-0297D641A475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619625"/>
            <a:ext cx="4114800" cy="1995488"/>
            <a:chOff x="2976" y="2910"/>
            <a:chExt cx="2592" cy="1257"/>
          </a:xfrm>
        </p:grpSpPr>
        <p:sp>
          <p:nvSpPr>
            <p:cNvPr id="142344" name="Rectangle 42">
              <a:extLst>
                <a:ext uri="{FF2B5EF4-FFF2-40B4-BE49-F238E27FC236}">
                  <a16:creationId xmlns:a16="http://schemas.microsoft.com/office/drawing/2014/main" id="{09D776BE-2030-4BD3-958E-58C68B525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456"/>
              <a:ext cx="187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当前进程             实时进程</a:t>
              </a:r>
            </a:p>
          </p:txBody>
        </p:sp>
        <p:sp>
          <p:nvSpPr>
            <p:cNvPr id="142345" name="Line 43">
              <a:extLst>
                <a:ext uri="{FF2B5EF4-FFF2-40B4-BE49-F238E27FC236}">
                  <a16:creationId xmlns:a16="http://schemas.microsoft.com/office/drawing/2014/main" id="{DC5475DE-D74C-4CE8-B13E-DAF1741D6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459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6" name="Line 44">
              <a:extLst>
                <a:ext uri="{FF2B5EF4-FFF2-40B4-BE49-F238E27FC236}">
                  <a16:creationId xmlns:a16="http://schemas.microsoft.com/office/drawing/2014/main" id="{8D4535BA-2F5C-4CEE-A8CC-DC5B39E29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3456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7" name="Line 45">
              <a:extLst>
                <a:ext uri="{FF2B5EF4-FFF2-40B4-BE49-F238E27FC236}">
                  <a16:creationId xmlns:a16="http://schemas.microsoft.com/office/drawing/2014/main" id="{704DD2F3-4B46-4ACF-90AB-87F8B522E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105"/>
              <a:ext cx="0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8" name="Text Box 46">
              <a:extLst>
                <a:ext uri="{FF2B5EF4-FFF2-40B4-BE49-F238E27FC236}">
                  <a16:creationId xmlns:a16="http://schemas.microsoft.com/office/drawing/2014/main" id="{F00DBB7F-8015-492C-A383-E12C08FEC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910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实时进程要求调度</a:t>
              </a:r>
            </a:p>
          </p:txBody>
        </p:sp>
        <p:sp>
          <p:nvSpPr>
            <p:cNvPr id="142349" name="Line 47">
              <a:extLst>
                <a:ext uri="{FF2B5EF4-FFF2-40B4-BE49-F238E27FC236}">
                  <a16:creationId xmlns:a16="http://schemas.microsoft.com/office/drawing/2014/main" id="{688E8733-7330-410B-9A08-DCED63A14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4" y="32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0" name="Text Box 48">
              <a:extLst>
                <a:ext uri="{FF2B5EF4-FFF2-40B4-BE49-F238E27FC236}">
                  <a16:creationId xmlns:a16="http://schemas.microsoft.com/office/drawing/2014/main" id="{FEBB6CF1-F2A3-4F09-A0AC-0765FDA53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28"/>
              <a:ext cx="129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实时进程抢占当前进程，并立即执行</a:t>
              </a:r>
            </a:p>
          </p:txBody>
        </p:sp>
        <p:sp>
          <p:nvSpPr>
            <p:cNvPr id="142351" name="Line 49">
              <a:extLst>
                <a:ext uri="{FF2B5EF4-FFF2-40B4-BE49-F238E27FC236}">
                  <a16:creationId xmlns:a16="http://schemas.microsoft.com/office/drawing/2014/main" id="{C1B5D706-8BBD-4BBF-8FD1-EFD37042C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705"/>
              <a:ext cx="0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2" name="Text Box 50">
              <a:extLst>
                <a:ext uri="{FF2B5EF4-FFF2-40B4-BE49-F238E27FC236}">
                  <a16:creationId xmlns:a16="http://schemas.microsoft.com/office/drawing/2014/main" id="{BD6EB72A-822D-45A4-A185-078FE9EAB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3735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调度时间</a:t>
              </a:r>
            </a:p>
          </p:txBody>
        </p:sp>
        <p:sp>
          <p:nvSpPr>
            <p:cNvPr id="142353" name="Text Box 51">
              <a:extLst>
                <a:ext uri="{FF2B5EF4-FFF2-40B4-BE49-F238E27FC236}">
                  <a16:creationId xmlns:a16="http://schemas.microsoft.com/office/drawing/2014/main" id="{8E8A30F9-4B38-4A69-9E96-C3A1E2320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936"/>
              <a:ext cx="16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</a:rPr>
                <a:t>立即抢占的优先权调度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4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4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4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4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>
            <a:extLst>
              <a:ext uri="{FF2B5EF4-FFF2-40B4-BE49-F238E27FC236}">
                <a16:creationId xmlns:a16="http://schemas.microsoft.com/office/drawing/2014/main" id="{C2865E7C-9B83-4083-92CF-2F0B697C3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30826BB7-D9F4-4252-B2F5-2CC22FBB5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34350" cy="3886200"/>
          </a:xfrm>
        </p:spPr>
        <p:txBody>
          <a:bodyPr/>
          <a:lstStyle/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sz="3600" b="1">
                <a:solidFill>
                  <a:srgbClr val="0033CC"/>
                </a:solidFill>
              </a:rPr>
              <a:t>4.6 </a:t>
            </a:r>
            <a:r>
              <a:rPr lang="zh-CN" altLang="en-US" sz="3600" b="1">
                <a:solidFill>
                  <a:srgbClr val="0033CC"/>
                </a:solidFill>
              </a:rPr>
              <a:t>实时调度</a:t>
            </a:r>
            <a:r>
              <a:rPr lang="zh-CN" altLang="en-US" sz="2400" b="1">
                <a:solidFill>
                  <a:srgbClr val="FF3300"/>
                </a:solidFill>
              </a:rPr>
              <a:t>（</a:t>
            </a:r>
            <a:r>
              <a:rPr lang="en-US" altLang="zh-CN" sz="2400" b="1">
                <a:solidFill>
                  <a:srgbClr val="FF3300"/>
                </a:solidFill>
              </a:rPr>
              <a:t>Real-Time Scheduling</a:t>
            </a:r>
            <a:r>
              <a:rPr lang="zh-CN" altLang="en-US" sz="24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8000"/>
                </a:solidFill>
              </a:rPr>
              <a:t>4.6.3 </a:t>
            </a:r>
            <a:r>
              <a:rPr lang="zh-CN" altLang="en-US" b="1">
                <a:solidFill>
                  <a:srgbClr val="006600"/>
                </a:solidFill>
              </a:rPr>
              <a:t>实时调度的特点</a:t>
            </a:r>
            <a:endParaRPr lang="zh-CN" altLang="en-US" b="1">
              <a:solidFill>
                <a:srgbClr val="FF3300"/>
              </a:solidFill>
            </a:endParaRP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>
                <a:solidFill>
                  <a:schemeClr val="accent2"/>
                </a:solidFill>
              </a:rPr>
              <a:t>快速中断响应</a:t>
            </a:r>
            <a:r>
              <a:rPr lang="zh-CN" altLang="en-US" b="1"/>
              <a:t>，在中断处理时（硬件）关中断的时间尽量短；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>
                <a:solidFill>
                  <a:schemeClr val="accent2"/>
                </a:solidFill>
              </a:rPr>
              <a:t>快速上下文切换</a:t>
            </a:r>
            <a:r>
              <a:rPr lang="zh-CN" altLang="en-US" b="1"/>
              <a:t>：相应地采用较小的调度单位（如线程）。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>
            <a:extLst>
              <a:ext uri="{FF2B5EF4-FFF2-40B4-BE49-F238E27FC236}">
                <a16:creationId xmlns:a16="http://schemas.microsoft.com/office/drawing/2014/main" id="{EBF03ED3-C602-4CEF-8764-3AAAE76BA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8D6887B3-600C-43E4-81AE-182129D51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134350" cy="5181600"/>
          </a:xfrm>
        </p:spPr>
        <p:txBody>
          <a:bodyPr/>
          <a:lstStyle/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b="1" dirty="0">
                <a:solidFill>
                  <a:srgbClr val="0033CC"/>
                </a:solidFill>
              </a:rPr>
              <a:t>4.6 </a:t>
            </a:r>
            <a:r>
              <a:rPr lang="zh-CN" altLang="en-US" b="1" dirty="0">
                <a:solidFill>
                  <a:srgbClr val="0033CC"/>
                </a:solidFill>
              </a:rPr>
              <a:t>实时调度</a:t>
            </a:r>
            <a:r>
              <a:rPr lang="zh-CN" altLang="en-US" sz="2000" b="1" dirty="0">
                <a:solidFill>
                  <a:srgbClr val="FF3300"/>
                </a:solidFill>
              </a:rPr>
              <a:t>（</a:t>
            </a:r>
            <a:r>
              <a:rPr lang="en-US" altLang="zh-CN" sz="2000" b="1" dirty="0">
                <a:solidFill>
                  <a:srgbClr val="FF3300"/>
                </a:solidFill>
              </a:rPr>
              <a:t>Real-Time Scheduling</a:t>
            </a:r>
            <a:r>
              <a:rPr lang="zh-CN" altLang="en-US" sz="2000" b="1" dirty="0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  <a:tabLst>
                <a:tab pos="4667250" algn="l"/>
              </a:tabLst>
            </a:pPr>
            <a:r>
              <a:rPr lang="en-US" altLang="zh-CN" sz="2800" b="1" dirty="0">
                <a:solidFill>
                  <a:srgbClr val="008000"/>
                </a:solidFill>
              </a:rPr>
              <a:t>4.6.4 </a:t>
            </a:r>
            <a:r>
              <a:rPr lang="zh-CN" altLang="en-US" sz="2800" b="1" dirty="0">
                <a:solidFill>
                  <a:srgbClr val="006600"/>
                </a:solidFill>
              </a:rPr>
              <a:t>实时调度算法</a:t>
            </a:r>
            <a:endParaRPr lang="zh-CN" altLang="en-US" sz="2800" b="1" dirty="0">
              <a:solidFill>
                <a:srgbClr val="FF3300"/>
              </a:solidFill>
            </a:endParaRP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 dirty="0">
                <a:solidFill>
                  <a:schemeClr val="accent2"/>
                </a:solidFill>
              </a:rPr>
              <a:t>静态表驱动调度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Static table-driven scheduling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）</a:t>
            </a:r>
            <a:r>
              <a:rPr lang="zh-CN" altLang="en-US" sz="2400" b="1" dirty="0"/>
              <a:t>；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 dirty="0">
                <a:solidFill>
                  <a:schemeClr val="accent2"/>
                </a:solidFill>
              </a:rPr>
              <a:t>静态优先级驱动的剥夺调度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Static priority-driven preemptive scheduling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）</a:t>
            </a:r>
            <a:r>
              <a:rPr lang="zh-CN" altLang="en-US" sz="2400" b="1" dirty="0"/>
              <a:t>；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 dirty="0">
                <a:solidFill>
                  <a:schemeClr val="accent2"/>
                </a:solidFill>
              </a:rPr>
              <a:t>动态分析调度算法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Dynamic planning-based scheduling </a:t>
            </a:r>
            <a:r>
              <a:rPr lang="zh-CN" altLang="en-US" sz="2400" b="1" dirty="0"/>
              <a:t>）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</a:p>
          <a:p>
            <a:pPr marL="666750" lvl="1" indent="-190500" eaLnBrk="1" hangingPunct="1">
              <a:lnSpc>
                <a:spcPct val="12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 dirty="0">
                <a:solidFill>
                  <a:schemeClr val="accent2"/>
                </a:solidFill>
              </a:rPr>
              <a:t>无保障动态调度算法</a:t>
            </a:r>
            <a:r>
              <a:rPr lang="zh-CN" altLang="en-US" sz="2400" b="1" dirty="0"/>
              <a:t>（动态最大努力调度</a:t>
            </a:r>
            <a:r>
              <a:rPr lang="en-US" altLang="zh-CN" sz="2400" b="1" dirty="0"/>
              <a:t>Dynamic best effort scheduling </a:t>
            </a:r>
            <a:r>
              <a:rPr lang="zh-CN" altLang="en-US" sz="2400" b="1" dirty="0"/>
              <a:t>）。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>
            <a:extLst>
              <a:ext uri="{FF2B5EF4-FFF2-40B4-BE49-F238E27FC236}">
                <a16:creationId xmlns:a16="http://schemas.microsoft.com/office/drawing/2014/main" id="{F6046672-9A15-4D75-B7F9-E115A90B3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982685C1-3888-4481-8AEC-116794544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134350" cy="51816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spcBef>
                <a:spcPct val="15000"/>
              </a:spcBef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4.6 </a:t>
            </a:r>
            <a:r>
              <a:rPr lang="zh-CN" altLang="en-US" b="1">
                <a:solidFill>
                  <a:srgbClr val="0033CC"/>
                </a:solidFill>
              </a:rPr>
              <a:t>实时调度</a:t>
            </a:r>
            <a:r>
              <a:rPr lang="zh-CN" altLang="en-US" sz="2000" b="1">
                <a:solidFill>
                  <a:srgbClr val="FF3300"/>
                </a:solidFill>
              </a:rPr>
              <a:t>（</a:t>
            </a:r>
            <a:r>
              <a:rPr lang="en-US" altLang="zh-CN" sz="2000" b="1">
                <a:solidFill>
                  <a:srgbClr val="FF3300"/>
                </a:solidFill>
              </a:rPr>
              <a:t>Real-Time Scheduling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10000"/>
              </a:lnSpc>
              <a:spcBef>
                <a:spcPct val="15000"/>
              </a:spcBef>
              <a:buFontTx/>
              <a:buNone/>
              <a:tabLst>
                <a:tab pos="4667250" algn="l"/>
              </a:tabLst>
            </a:pPr>
            <a:r>
              <a:rPr lang="en-US" altLang="zh-CN" sz="2800" b="1">
                <a:solidFill>
                  <a:srgbClr val="008000"/>
                </a:solidFill>
              </a:rPr>
              <a:t>4.6.5 </a:t>
            </a:r>
            <a:r>
              <a:rPr lang="zh-CN" altLang="en-US" sz="2800" b="1">
                <a:solidFill>
                  <a:srgbClr val="006600"/>
                </a:solidFill>
              </a:rPr>
              <a:t>静态表驱动调度算法</a:t>
            </a:r>
            <a:r>
              <a:rPr lang="zh-CN" altLang="en-US" sz="2000" b="1">
                <a:solidFill>
                  <a:srgbClr val="FF3300"/>
                </a:solidFill>
              </a:rPr>
              <a:t>（ </a:t>
            </a:r>
            <a:r>
              <a:rPr lang="en-US" altLang="zh-CN" sz="2000" b="1">
                <a:solidFill>
                  <a:srgbClr val="FF3300"/>
                </a:solidFill>
              </a:rPr>
              <a:t>Static table-driven scheduling 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</a:p>
          <a:p>
            <a:pPr marL="666750" lvl="1" indent="-19050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适用于</a:t>
            </a:r>
            <a:r>
              <a:rPr lang="zh-CN" altLang="en-US" sz="2400" b="1">
                <a:solidFill>
                  <a:schemeClr val="accent2"/>
                </a:solidFill>
              </a:rPr>
              <a:t>周期性的实时应用</a:t>
            </a:r>
            <a:r>
              <a:rPr lang="zh-CN" altLang="en-US" sz="2400" b="1"/>
              <a:t>；</a:t>
            </a:r>
          </a:p>
          <a:p>
            <a:pPr marL="666750" lvl="1" indent="-19050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算法的输入为：到达时间、运行时间、最后结束时间、任务间的优先关系；</a:t>
            </a:r>
          </a:p>
          <a:p>
            <a:pPr marL="666750" lvl="1" indent="-19050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通过对所有周期性任务的输入信息</a:t>
            </a:r>
            <a:r>
              <a:rPr lang="zh-CN" altLang="en-US" sz="2400" b="1">
                <a:solidFill>
                  <a:schemeClr val="accent2"/>
                </a:solidFill>
              </a:rPr>
              <a:t>分析预测</a:t>
            </a:r>
            <a:r>
              <a:rPr lang="zh-CN" altLang="en-US" sz="2400" b="1"/>
              <a:t>，</a:t>
            </a:r>
            <a:r>
              <a:rPr lang="zh-CN" altLang="en-US" sz="2400" b="1">
                <a:solidFill>
                  <a:schemeClr val="accent2"/>
                </a:solidFill>
              </a:rPr>
              <a:t>事先确定</a:t>
            </a:r>
            <a:r>
              <a:rPr lang="zh-CN" altLang="en-US" sz="2400" b="1"/>
              <a:t>一个</a:t>
            </a:r>
            <a:r>
              <a:rPr lang="zh-CN" altLang="en-US" sz="2400" b="1">
                <a:solidFill>
                  <a:schemeClr val="accent2"/>
                </a:solidFill>
              </a:rPr>
              <a:t>固定的调度方案，使得能够满足所有周期性任务的要求；</a:t>
            </a:r>
          </a:p>
          <a:p>
            <a:pPr marL="666750" lvl="1" indent="-19050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特点是：有效，但不灵活。因为任何任务要求的任何变化都需要重做调度；</a:t>
            </a:r>
          </a:p>
          <a:p>
            <a:pPr marL="666750" lvl="1" indent="-19050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变种：</a:t>
            </a:r>
            <a:r>
              <a:rPr lang="zh-CN" altLang="en-US" sz="2400" b="1">
                <a:solidFill>
                  <a:schemeClr val="accent2"/>
                </a:solidFill>
              </a:rPr>
              <a:t>最早最后期限优先。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>
            <a:extLst>
              <a:ext uri="{FF2B5EF4-FFF2-40B4-BE49-F238E27FC236}">
                <a16:creationId xmlns:a16="http://schemas.microsoft.com/office/drawing/2014/main" id="{AEB7D843-A13D-42CF-88FB-DBACCDD12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4057005E-E30E-4CF3-8E5D-FEADA1688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43000"/>
            <a:ext cx="8280400" cy="2286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en-US" altLang="zh-CN" b="1">
                <a:solidFill>
                  <a:srgbClr val="0033CC"/>
                </a:solidFill>
              </a:rPr>
              <a:t>4.6 </a:t>
            </a:r>
            <a:r>
              <a:rPr lang="zh-CN" altLang="en-US" b="1">
                <a:solidFill>
                  <a:srgbClr val="0033CC"/>
                </a:solidFill>
              </a:rPr>
              <a:t>实时调度</a:t>
            </a:r>
            <a:r>
              <a:rPr lang="zh-CN" altLang="en-US" sz="2000" b="1">
                <a:solidFill>
                  <a:srgbClr val="FF3300"/>
                </a:solidFill>
              </a:rPr>
              <a:t>（</a:t>
            </a:r>
            <a:r>
              <a:rPr lang="en-US" altLang="zh-CN" sz="2000" b="1">
                <a:solidFill>
                  <a:srgbClr val="FF3300"/>
                </a:solidFill>
              </a:rPr>
              <a:t>Real-Time Scheduling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</a:rPr>
              <a:t>4.6.5 </a:t>
            </a:r>
            <a:r>
              <a:rPr lang="zh-CN" altLang="en-US" sz="2800" b="1">
                <a:solidFill>
                  <a:srgbClr val="006600"/>
                </a:solidFill>
              </a:rPr>
              <a:t>静态表驱动调度算法</a:t>
            </a:r>
            <a:r>
              <a:rPr lang="zh-CN" altLang="en-US" sz="2000" b="1">
                <a:solidFill>
                  <a:srgbClr val="FF3300"/>
                </a:solidFill>
              </a:rPr>
              <a:t>（ </a:t>
            </a:r>
            <a:r>
              <a:rPr lang="en-US" altLang="zh-CN" sz="2000" b="1">
                <a:solidFill>
                  <a:srgbClr val="FF3300"/>
                </a:solidFill>
              </a:rPr>
              <a:t>Static table-driven scheduling 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3"/>
              </a:buBlip>
            </a:pPr>
            <a:r>
              <a:rPr lang="zh-CN" altLang="en-US" sz="2400" b="1">
                <a:solidFill>
                  <a:schemeClr val="accent2"/>
                </a:solidFill>
              </a:rPr>
              <a:t>最早最后（截止）期限优先</a:t>
            </a:r>
            <a:r>
              <a:rPr lang="zh-CN" altLang="en-US" sz="2000" b="1">
                <a:solidFill>
                  <a:schemeClr val="accent2"/>
                </a:solidFill>
              </a:rPr>
              <a:t>（</a:t>
            </a:r>
            <a:r>
              <a:rPr lang="en-US" altLang="zh-CN" sz="2000" b="1">
                <a:solidFill>
                  <a:schemeClr val="accent2"/>
                </a:solidFill>
              </a:rPr>
              <a:t>EDF, Earliest Deadline First</a:t>
            </a:r>
            <a:r>
              <a:rPr lang="zh-CN" altLang="en-US" sz="2000" b="1">
                <a:solidFill>
                  <a:schemeClr val="accent2"/>
                </a:solidFill>
              </a:rPr>
              <a:t>）</a:t>
            </a:r>
            <a:endParaRPr lang="zh-CN" altLang="en-US" sz="2000" b="1"/>
          </a:p>
        </p:txBody>
      </p:sp>
      <p:grpSp>
        <p:nvGrpSpPr>
          <p:cNvPr id="150532" name="Group 4">
            <a:extLst>
              <a:ext uri="{FF2B5EF4-FFF2-40B4-BE49-F238E27FC236}">
                <a16:creationId xmlns:a16="http://schemas.microsoft.com/office/drawing/2014/main" id="{E27B1EB1-4AA9-462B-A520-678ADFD0F9AC}"/>
              </a:ext>
            </a:extLst>
          </p:cNvPr>
          <p:cNvGrpSpPr>
            <a:grpSpLocks/>
          </p:cNvGrpSpPr>
          <p:nvPr/>
        </p:nvGrpSpPr>
        <p:grpSpPr bwMode="auto">
          <a:xfrm>
            <a:off x="1046163" y="3141663"/>
            <a:ext cx="6838950" cy="2794000"/>
            <a:chOff x="715" y="2350"/>
            <a:chExt cx="4308" cy="1760"/>
          </a:xfrm>
        </p:grpSpPr>
        <p:sp>
          <p:nvSpPr>
            <p:cNvPr id="150537" name="Text Box 5">
              <a:extLst>
                <a:ext uri="{FF2B5EF4-FFF2-40B4-BE49-F238E27FC236}">
                  <a16:creationId xmlns:a16="http://schemas.microsoft.com/office/drawing/2014/main" id="{EBED8C21-9202-460A-BD96-BE79ED4B0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52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150538" name="Text Box 6">
              <a:extLst>
                <a:ext uri="{FF2B5EF4-FFF2-40B4-BE49-F238E27FC236}">
                  <a16:creationId xmlns:a16="http://schemas.microsoft.com/office/drawing/2014/main" id="{12A40307-85E1-4EC8-8BA9-34858B465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2950"/>
              <a:ext cx="57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3</a:t>
              </a:r>
            </a:p>
          </p:txBody>
        </p:sp>
        <p:sp>
          <p:nvSpPr>
            <p:cNvPr id="150539" name="Text Box 7">
              <a:extLst>
                <a:ext uri="{FF2B5EF4-FFF2-40B4-BE49-F238E27FC236}">
                  <a16:creationId xmlns:a16="http://schemas.microsoft.com/office/drawing/2014/main" id="{96332455-FF2F-4CE0-9DC5-D08A4390A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" y="2952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4</a:t>
              </a:r>
            </a:p>
          </p:txBody>
        </p:sp>
        <p:sp>
          <p:nvSpPr>
            <p:cNvPr id="150540" name="Text Box 8">
              <a:extLst>
                <a:ext uri="{FF2B5EF4-FFF2-40B4-BE49-F238E27FC236}">
                  <a16:creationId xmlns:a16="http://schemas.microsoft.com/office/drawing/2014/main" id="{EABA44A9-7BBE-4BB7-851B-D4224984D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" y="295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2</a:t>
              </a:r>
            </a:p>
          </p:txBody>
        </p:sp>
        <p:sp>
          <p:nvSpPr>
            <p:cNvPr id="150541" name="Line 9">
              <a:extLst>
                <a:ext uri="{FF2B5EF4-FFF2-40B4-BE49-F238E27FC236}">
                  <a16:creationId xmlns:a16="http://schemas.microsoft.com/office/drawing/2014/main" id="{B940C2A2-0CA8-424C-BBFC-D8B1819E81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9" y="324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2" name="Line 10">
              <a:extLst>
                <a:ext uri="{FF2B5EF4-FFF2-40B4-BE49-F238E27FC236}">
                  <a16:creationId xmlns:a16="http://schemas.microsoft.com/office/drawing/2014/main" id="{AF8DBB73-AA1D-4538-953D-76D803A3F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7" y="324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3" name="Line 11">
              <a:extLst>
                <a:ext uri="{FF2B5EF4-FFF2-40B4-BE49-F238E27FC236}">
                  <a16:creationId xmlns:a16="http://schemas.microsoft.com/office/drawing/2014/main" id="{1F7F33F0-1A04-4C20-B35C-4016856DC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9" y="324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4" name="Line 12">
              <a:extLst>
                <a:ext uri="{FF2B5EF4-FFF2-40B4-BE49-F238E27FC236}">
                  <a16:creationId xmlns:a16="http://schemas.microsoft.com/office/drawing/2014/main" id="{7A46DEE4-0EB0-468B-9C64-9FB2B73D6F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7" y="324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5" name="Text Box 13">
              <a:extLst>
                <a:ext uri="{FF2B5EF4-FFF2-40B4-BE49-F238E27FC236}">
                  <a16:creationId xmlns:a16="http://schemas.microsoft.com/office/drawing/2014/main" id="{B14CC097-969C-4345-A281-83C7D70C3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38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150546" name="Text Box 14">
              <a:extLst>
                <a:ext uri="{FF2B5EF4-FFF2-40B4-BE49-F238E27FC236}">
                  <a16:creationId xmlns:a16="http://schemas.microsoft.com/office/drawing/2014/main" id="{994666FA-74D0-4203-8330-222D9C4CD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1" y="38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2</a:t>
              </a:r>
            </a:p>
          </p:txBody>
        </p:sp>
        <p:sp>
          <p:nvSpPr>
            <p:cNvPr id="150547" name="Text Box 15">
              <a:extLst>
                <a:ext uri="{FF2B5EF4-FFF2-40B4-BE49-F238E27FC236}">
                  <a16:creationId xmlns:a16="http://schemas.microsoft.com/office/drawing/2014/main" id="{EBE7F4D8-A41B-47D0-BDB1-3CFFBC267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38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3</a:t>
              </a:r>
            </a:p>
          </p:txBody>
        </p:sp>
        <p:sp>
          <p:nvSpPr>
            <p:cNvPr id="150548" name="Text Box 16">
              <a:extLst>
                <a:ext uri="{FF2B5EF4-FFF2-40B4-BE49-F238E27FC236}">
                  <a16:creationId xmlns:a16="http://schemas.microsoft.com/office/drawing/2014/main" id="{105FD081-4775-44CF-A7F6-A53372A7D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5" y="38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4</a:t>
              </a:r>
            </a:p>
          </p:txBody>
        </p:sp>
        <p:sp>
          <p:nvSpPr>
            <p:cNvPr id="150549" name="Line 17">
              <a:extLst>
                <a:ext uri="{FF2B5EF4-FFF2-40B4-BE49-F238E27FC236}">
                  <a16:creationId xmlns:a16="http://schemas.microsoft.com/office/drawing/2014/main" id="{72E8B9B3-D5A3-4BB2-A3D7-CF8B1DA0C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324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50" name="Line 18">
              <a:extLst>
                <a:ext uri="{FF2B5EF4-FFF2-40B4-BE49-F238E27FC236}">
                  <a16:creationId xmlns:a16="http://schemas.microsoft.com/office/drawing/2014/main" id="{6983BC29-C4B0-4445-9716-0D0D3F724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" y="324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51" name="Text Box 19">
              <a:extLst>
                <a:ext uri="{FF2B5EF4-FFF2-40B4-BE49-F238E27FC236}">
                  <a16:creationId xmlns:a16="http://schemas.microsoft.com/office/drawing/2014/main" id="{93923F8B-DD21-4866-B684-875EB01C6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3" y="3102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t</a:t>
              </a:r>
            </a:p>
          </p:txBody>
        </p:sp>
        <p:sp>
          <p:nvSpPr>
            <p:cNvPr id="150552" name="Line 20">
              <a:extLst>
                <a:ext uri="{FF2B5EF4-FFF2-40B4-BE49-F238E27FC236}">
                  <a16:creationId xmlns:a16="http://schemas.microsoft.com/office/drawing/2014/main" id="{E2F9772F-C2C3-404B-82DC-442E882EE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5" y="262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53" name="Line 21">
              <a:extLst>
                <a:ext uri="{FF2B5EF4-FFF2-40B4-BE49-F238E27FC236}">
                  <a16:creationId xmlns:a16="http://schemas.microsoft.com/office/drawing/2014/main" id="{FEB9F25D-BFD0-441D-AC76-6D8E2EA9E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3" y="262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54" name="Line 22">
              <a:extLst>
                <a:ext uri="{FF2B5EF4-FFF2-40B4-BE49-F238E27FC236}">
                  <a16:creationId xmlns:a16="http://schemas.microsoft.com/office/drawing/2014/main" id="{4A031A26-B845-4AD6-814B-E7F8A6373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5" y="262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55" name="Line 23">
              <a:extLst>
                <a:ext uri="{FF2B5EF4-FFF2-40B4-BE49-F238E27FC236}">
                  <a16:creationId xmlns:a16="http://schemas.microsoft.com/office/drawing/2014/main" id="{5989FDBE-CA3A-49D4-9D46-73B2F6204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5" y="262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56" name="Text Box 24">
              <a:extLst>
                <a:ext uri="{FF2B5EF4-FFF2-40B4-BE49-F238E27FC236}">
                  <a16:creationId xmlns:a16="http://schemas.microsoft.com/office/drawing/2014/main" id="{46D131C6-BED2-480F-AA9F-5AB711AC2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36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150557" name="Text Box 25">
              <a:extLst>
                <a:ext uri="{FF2B5EF4-FFF2-40B4-BE49-F238E27FC236}">
                  <a16:creationId xmlns:a16="http://schemas.microsoft.com/office/drawing/2014/main" id="{A033CE46-B534-4DA4-84C9-ADC62B9D4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36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3</a:t>
              </a:r>
            </a:p>
          </p:txBody>
        </p:sp>
        <p:sp>
          <p:nvSpPr>
            <p:cNvPr id="150558" name="Text Box 26">
              <a:extLst>
                <a:ext uri="{FF2B5EF4-FFF2-40B4-BE49-F238E27FC236}">
                  <a16:creationId xmlns:a16="http://schemas.microsoft.com/office/drawing/2014/main" id="{85335F80-8C2F-499D-A659-13EA7A834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" y="236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4</a:t>
              </a:r>
            </a:p>
          </p:txBody>
        </p:sp>
        <p:sp>
          <p:nvSpPr>
            <p:cNvPr id="150559" name="Text Box 27">
              <a:extLst>
                <a:ext uri="{FF2B5EF4-FFF2-40B4-BE49-F238E27FC236}">
                  <a16:creationId xmlns:a16="http://schemas.microsoft.com/office/drawing/2014/main" id="{B2E4C6FE-3965-4580-A90A-A87D5684E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2" y="236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2</a:t>
              </a:r>
            </a:p>
          </p:txBody>
        </p:sp>
        <p:sp>
          <p:nvSpPr>
            <p:cNvPr id="150560" name="Text Box 28">
              <a:extLst>
                <a:ext uri="{FF2B5EF4-FFF2-40B4-BE49-F238E27FC236}">
                  <a16:creationId xmlns:a16="http://schemas.microsoft.com/office/drawing/2014/main" id="{E9137A62-8B48-4F23-BEE8-F5EDF3D4F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2350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开始截止时间</a:t>
              </a:r>
            </a:p>
          </p:txBody>
        </p:sp>
        <p:sp>
          <p:nvSpPr>
            <p:cNvPr id="150561" name="Text Box 29">
              <a:extLst>
                <a:ext uri="{FF2B5EF4-FFF2-40B4-BE49-F238E27FC236}">
                  <a16:creationId xmlns:a16="http://schemas.microsoft.com/office/drawing/2014/main" id="{2D44235F-A591-44C5-94F7-FFDA1E5D5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" y="310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执行时间</a:t>
              </a:r>
            </a:p>
          </p:txBody>
        </p:sp>
        <p:sp>
          <p:nvSpPr>
            <p:cNvPr id="150562" name="Text Box 30">
              <a:extLst>
                <a:ext uri="{FF2B5EF4-FFF2-40B4-BE49-F238E27FC236}">
                  <a16:creationId xmlns:a16="http://schemas.microsoft.com/office/drawing/2014/main" id="{9D44D474-A1D5-4EFE-BC68-37FDD6D64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82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任务到达</a:t>
              </a:r>
            </a:p>
          </p:txBody>
        </p:sp>
      </p:grpSp>
      <p:sp>
        <p:nvSpPr>
          <p:cNvPr id="1051679" name="Rectangle 31">
            <a:extLst>
              <a:ext uri="{FF2B5EF4-FFF2-40B4-BE49-F238E27FC236}">
                <a16:creationId xmlns:a16="http://schemas.microsoft.com/office/drawing/2014/main" id="{F84C478C-EAA7-407A-89C3-B964AAD43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4043363"/>
            <a:ext cx="1393825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51680" name="Rectangle 32">
            <a:extLst>
              <a:ext uri="{FF2B5EF4-FFF2-40B4-BE49-F238E27FC236}">
                <a16:creationId xmlns:a16="http://schemas.microsoft.com/office/drawing/2014/main" id="{87E52EBD-89D1-4EC5-AF35-B9F5DB98C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8" y="4043363"/>
            <a:ext cx="912812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51681" name="Rectangle 33">
            <a:extLst>
              <a:ext uri="{FF2B5EF4-FFF2-40B4-BE49-F238E27FC236}">
                <a16:creationId xmlns:a16="http://schemas.microsoft.com/office/drawing/2014/main" id="{D590A001-30F0-4195-BEEB-1C352BC4F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4043363"/>
            <a:ext cx="1077913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51682" name="Rectangle 34">
            <a:extLst>
              <a:ext uri="{FF2B5EF4-FFF2-40B4-BE49-F238E27FC236}">
                <a16:creationId xmlns:a16="http://schemas.microsoft.com/office/drawing/2014/main" id="{8AB660DD-1EA1-4543-A752-15D13173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043363"/>
            <a:ext cx="533400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51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51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51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51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79" grpId="0" animBg="1"/>
      <p:bldP spid="1051680" grpId="0" animBg="1"/>
      <p:bldP spid="1051681" grpId="0" animBg="1"/>
      <p:bldP spid="10516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>
            <a:extLst>
              <a:ext uri="{FF2B5EF4-FFF2-40B4-BE49-F238E27FC236}">
                <a16:creationId xmlns:a16="http://schemas.microsoft.com/office/drawing/2014/main" id="{8F43798E-CD2E-4397-A9BB-F79CDC248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3E3D387-E337-4E6D-898A-201E35FE2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219200"/>
          </a:xfrm>
        </p:spPr>
        <p:txBody>
          <a:bodyPr/>
          <a:lstStyle/>
          <a:p>
            <a:pPr marL="387350" indent="-387350" eaLnBrk="1" hangingPunct="1">
              <a:lnSpc>
                <a:spcPct val="108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33CC"/>
                </a:solidFill>
              </a:rPr>
              <a:t>4.1 </a:t>
            </a:r>
            <a:r>
              <a:rPr lang="zh-CN" altLang="en-US" sz="3600" b="1">
                <a:solidFill>
                  <a:srgbClr val="0033CC"/>
                </a:solidFill>
              </a:rPr>
              <a:t>分级调度</a:t>
            </a:r>
          </a:p>
          <a:p>
            <a:pPr marL="387350" indent="-387350" eaLnBrk="1" hangingPunct="1">
              <a:lnSpc>
                <a:spcPct val="108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8000"/>
                </a:solidFill>
              </a:rPr>
              <a:t>4.1.2 </a:t>
            </a:r>
            <a:r>
              <a:rPr lang="zh-CN" altLang="en-US" b="1">
                <a:solidFill>
                  <a:srgbClr val="008000"/>
                </a:solidFill>
              </a:rPr>
              <a:t>调度的层次</a:t>
            </a:r>
            <a:endParaRPr lang="zh-CN" altLang="en-US" b="1"/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C6C44180-3C25-49DF-98F6-C345E23AD74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632075"/>
            <a:ext cx="6110288" cy="3768725"/>
            <a:chOff x="144" y="1658"/>
            <a:chExt cx="3849" cy="2374"/>
          </a:xfrm>
        </p:grpSpPr>
        <p:grpSp>
          <p:nvGrpSpPr>
            <p:cNvPr id="20488" name="Group 5">
              <a:extLst>
                <a:ext uri="{FF2B5EF4-FFF2-40B4-BE49-F238E27FC236}">
                  <a16:creationId xmlns:a16="http://schemas.microsoft.com/office/drawing/2014/main" id="{0A758468-7D96-4525-A952-F5842AF3E4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658"/>
              <a:ext cx="3393" cy="1986"/>
              <a:chOff x="576" y="1614"/>
              <a:chExt cx="3393" cy="1986"/>
            </a:xfrm>
          </p:grpSpPr>
          <p:sp>
            <p:nvSpPr>
              <p:cNvPr id="20517" name="Rectangle 6">
                <a:extLst>
                  <a:ext uri="{FF2B5EF4-FFF2-40B4-BE49-F238E27FC236}">
                    <a16:creationId xmlns:a16="http://schemas.microsoft.com/office/drawing/2014/main" id="{08A0A4EF-2B91-4EFE-88D4-1F2BC9815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72"/>
                <a:ext cx="1248" cy="11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0518" name="Rectangle 7">
                <a:extLst>
                  <a:ext uri="{FF2B5EF4-FFF2-40B4-BE49-F238E27FC236}">
                    <a16:creationId xmlns:a16="http://schemas.microsoft.com/office/drawing/2014/main" id="{CC2A357B-1942-4319-A9B8-368C33D63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1248" cy="67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0519" name="Oval 8">
                <a:extLst>
                  <a:ext uri="{FF2B5EF4-FFF2-40B4-BE49-F238E27FC236}">
                    <a16:creationId xmlns:a16="http://schemas.microsoft.com/office/drawing/2014/main" id="{1599A17F-09DA-4AB2-8304-63555D6FA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29"/>
                <a:ext cx="432" cy="43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提交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状态</a:t>
                </a:r>
              </a:p>
            </p:txBody>
          </p:sp>
          <p:sp>
            <p:nvSpPr>
              <p:cNvPr id="20520" name="Oval 9">
                <a:extLst>
                  <a:ext uri="{FF2B5EF4-FFF2-40B4-BE49-F238E27FC236}">
                    <a16:creationId xmlns:a16="http://schemas.microsoft.com/office/drawing/2014/main" id="{6D74257D-CF66-41DD-863C-7699FA4EE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29"/>
                <a:ext cx="432" cy="43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收容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状态</a:t>
                </a:r>
              </a:p>
            </p:txBody>
          </p:sp>
          <p:sp>
            <p:nvSpPr>
              <p:cNvPr id="20521" name="Oval 10">
                <a:extLst>
                  <a:ext uri="{FF2B5EF4-FFF2-40B4-BE49-F238E27FC236}">
                    <a16:creationId xmlns:a16="http://schemas.microsoft.com/office/drawing/2014/main" id="{99277DE9-7C33-47F8-AB1F-BF2F9430E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7" y="2526"/>
                <a:ext cx="432" cy="43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完成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状态</a:t>
                </a:r>
              </a:p>
            </p:txBody>
          </p:sp>
          <p:sp>
            <p:nvSpPr>
              <p:cNvPr id="20522" name="Line 11">
                <a:extLst>
                  <a:ext uri="{FF2B5EF4-FFF2-40B4-BE49-F238E27FC236}">
                    <a16:creationId xmlns:a16="http://schemas.microsoft.com/office/drawing/2014/main" id="{BB13D704-4FFC-4D20-9322-71F86FAE2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44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12">
                <a:extLst>
                  <a:ext uri="{FF2B5EF4-FFF2-40B4-BE49-F238E27FC236}">
                    <a16:creationId xmlns:a16="http://schemas.microsoft.com/office/drawing/2014/main" id="{F9151610-611A-42E7-B4FF-8ECDDE335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7" y="20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4" name="Line 13">
                <a:extLst>
                  <a:ext uri="{FF2B5EF4-FFF2-40B4-BE49-F238E27FC236}">
                    <a16:creationId xmlns:a16="http://schemas.microsoft.com/office/drawing/2014/main" id="{6CBC36E1-1DE9-49B9-B83F-1AA6D0BA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7" y="2040"/>
                <a:ext cx="6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5" name="Line 14">
                <a:extLst>
                  <a:ext uri="{FF2B5EF4-FFF2-40B4-BE49-F238E27FC236}">
                    <a16:creationId xmlns:a16="http://schemas.microsoft.com/office/drawing/2014/main" id="{BA587553-5AC7-4BC9-B3F6-436E170B3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9" y="2241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Line 15">
                <a:extLst>
                  <a:ext uri="{FF2B5EF4-FFF2-40B4-BE49-F238E27FC236}">
                    <a16:creationId xmlns:a16="http://schemas.microsoft.com/office/drawing/2014/main" id="{D4CA7D85-9FA4-4E23-906A-FA6BA3787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2232"/>
                <a:ext cx="0" cy="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Text Box 16">
                <a:extLst>
                  <a:ext uri="{FF2B5EF4-FFF2-40B4-BE49-F238E27FC236}">
                    <a16:creationId xmlns:a16="http://schemas.microsoft.com/office/drawing/2014/main" id="{1E77F081-5434-437F-97BC-2890C6B46A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5" y="1614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 b="1"/>
                  <a:t>外存</a:t>
                </a:r>
              </a:p>
            </p:txBody>
          </p:sp>
          <p:sp>
            <p:nvSpPr>
              <p:cNvPr id="20528" name="Text Box 17">
                <a:extLst>
                  <a:ext uri="{FF2B5EF4-FFF2-40B4-BE49-F238E27FC236}">
                    <a16:creationId xmlns:a16="http://schemas.microsoft.com/office/drawing/2014/main" id="{D71999C6-4B7B-4E14-AB00-D2664A7D6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5" y="3273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 b="1"/>
                  <a:t>内存</a:t>
                </a:r>
              </a:p>
            </p:txBody>
          </p:sp>
          <p:sp>
            <p:nvSpPr>
              <p:cNvPr id="20529" name="Line 18">
                <a:extLst>
                  <a:ext uri="{FF2B5EF4-FFF2-40B4-BE49-F238E27FC236}">
                    <a16:creationId xmlns:a16="http://schemas.microsoft.com/office/drawing/2014/main" id="{0019DAE4-5373-415A-B30D-85F9C1A35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7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89" name="Group 19">
              <a:extLst>
                <a:ext uri="{FF2B5EF4-FFF2-40B4-BE49-F238E27FC236}">
                  <a16:creationId xmlns:a16="http://schemas.microsoft.com/office/drawing/2014/main" id="{6A74CC2B-D7FC-4820-AAEE-D5776CA8B0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7" y="1865"/>
              <a:ext cx="1056" cy="432"/>
              <a:chOff x="2160" y="1821"/>
              <a:chExt cx="1056" cy="432"/>
            </a:xfrm>
          </p:grpSpPr>
          <p:sp>
            <p:nvSpPr>
              <p:cNvPr id="20515" name="Oval 20">
                <a:extLst>
                  <a:ext uri="{FF2B5EF4-FFF2-40B4-BE49-F238E27FC236}">
                    <a16:creationId xmlns:a16="http://schemas.microsoft.com/office/drawing/2014/main" id="{A10ABBCC-6635-4A7E-8CD4-0AB5695DE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821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就绪</a:t>
                </a:r>
              </a:p>
            </p:txBody>
          </p:sp>
          <p:sp>
            <p:nvSpPr>
              <p:cNvPr id="20516" name="Oval 21">
                <a:extLst>
                  <a:ext uri="{FF2B5EF4-FFF2-40B4-BE49-F238E27FC236}">
                    <a16:creationId xmlns:a16="http://schemas.microsoft.com/office/drawing/2014/main" id="{F6F467D3-D6E3-4EC0-97B8-F16F60977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821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等待</a:t>
                </a:r>
              </a:p>
            </p:txBody>
          </p:sp>
        </p:grpSp>
        <p:grpSp>
          <p:nvGrpSpPr>
            <p:cNvPr id="20490" name="Group 22">
              <a:extLst>
                <a:ext uri="{FF2B5EF4-FFF2-40B4-BE49-F238E27FC236}">
                  <a16:creationId xmlns:a16="http://schemas.microsoft.com/office/drawing/2014/main" id="{222163DA-E64D-4260-B935-0521547E1D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9" y="2567"/>
              <a:ext cx="1056" cy="1005"/>
              <a:chOff x="2172" y="2523"/>
              <a:chExt cx="1056" cy="1005"/>
            </a:xfrm>
          </p:grpSpPr>
          <p:sp>
            <p:nvSpPr>
              <p:cNvPr id="20508" name="Freeform 23">
                <a:extLst>
                  <a:ext uri="{FF2B5EF4-FFF2-40B4-BE49-F238E27FC236}">
                    <a16:creationId xmlns:a16="http://schemas.microsoft.com/office/drawing/2014/main" id="{B79233DC-BF80-469A-A4F6-C254567FE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0" y="2952"/>
                <a:ext cx="224" cy="240"/>
              </a:xfrm>
              <a:custGeom>
                <a:avLst/>
                <a:gdLst>
                  <a:gd name="T0" fmla="*/ 32 w 224"/>
                  <a:gd name="T1" fmla="*/ 0 h 240"/>
                  <a:gd name="T2" fmla="*/ 32 w 224"/>
                  <a:gd name="T3" fmla="*/ 192 h 240"/>
                  <a:gd name="T4" fmla="*/ 224 w 224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4" h="240">
                    <a:moveTo>
                      <a:pt x="32" y="0"/>
                    </a:moveTo>
                    <a:cubicBezTo>
                      <a:pt x="16" y="76"/>
                      <a:pt x="0" y="152"/>
                      <a:pt x="32" y="192"/>
                    </a:cubicBezTo>
                    <a:cubicBezTo>
                      <a:pt x="64" y="232"/>
                      <a:pt x="192" y="232"/>
                      <a:pt x="224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9" name="Freeform 24">
                <a:extLst>
                  <a:ext uri="{FF2B5EF4-FFF2-40B4-BE49-F238E27FC236}">
                    <a16:creationId xmlns:a16="http://schemas.microsoft.com/office/drawing/2014/main" id="{A70F4371-4B03-47BA-B7E3-CE9634765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" y="2904"/>
                <a:ext cx="168" cy="240"/>
              </a:xfrm>
              <a:custGeom>
                <a:avLst/>
                <a:gdLst>
                  <a:gd name="T0" fmla="*/ 0 w 168"/>
                  <a:gd name="T1" fmla="*/ 0 h 240"/>
                  <a:gd name="T2" fmla="*/ 144 w 168"/>
                  <a:gd name="T3" fmla="*/ 48 h 240"/>
                  <a:gd name="T4" fmla="*/ 144 w 168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" h="240">
                    <a:moveTo>
                      <a:pt x="0" y="0"/>
                    </a:moveTo>
                    <a:cubicBezTo>
                      <a:pt x="60" y="4"/>
                      <a:pt x="120" y="8"/>
                      <a:pt x="144" y="48"/>
                    </a:cubicBezTo>
                    <a:cubicBezTo>
                      <a:pt x="168" y="88"/>
                      <a:pt x="144" y="208"/>
                      <a:pt x="144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0" name="Freeform 25">
                <a:extLst>
                  <a:ext uri="{FF2B5EF4-FFF2-40B4-BE49-F238E27FC236}">
                    <a16:creationId xmlns:a16="http://schemas.microsoft.com/office/drawing/2014/main" id="{A69D2D49-4E62-4D67-9C51-E0DF31037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2931"/>
                <a:ext cx="192" cy="288"/>
              </a:xfrm>
              <a:custGeom>
                <a:avLst/>
                <a:gdLst>
                  <a:gd name="T0" fmla="*/ 0 w 168"/>
                  <a:gd name="T1" fmla="*/ 4922 h 192"/>
                  <a:gd name="T2" fmla="*/ 421 w 168"/>
                  <a:gd name="T3" fmla="*/ 3693 h 192"/>
                  <a:gd name="T4" fmla="*/ 421 w 168"/>
                  <a:gd name="T5" fmla="*/ 0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" h="192">
                    <a:moveTo>
                      <a:pt x="0" y="192"/>
                    </a:moveTo>
                    <a:cubicBezTo>
                      <a:pt x="60" y="184"/>
                      <a:pt x="120" y="176"/>
                      <a:pt x="144" y="144"/>
                    </a:cubicBezTo>
                    <a:cubicBezTo>
                      <a:pt x="168" y="112"/>
                      <a:pt x="144" y="24"/>
                      <a:pt x="14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Freeform 26">
                <a:extLst>
                  <a:ext uri="{FF2B5EF4-FFF2-40B4-BE49-F238E27FC236}">
                    <a16:creationId xmlns:a16="http://schemas.microsoft.com/office/drawing/2014/main" id="{DAD18EC2-A0CF-48AD-9CB8-4522470C7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" y="2568"/>
                <a:ext cx="240" cy="96"/>
              </a:xfrm>
              <a:custGeom>
                <a:avLst/>
                <a:gdLst>
                  <a:gd name="T0" fmla="*/ 240 w 240"/>
                  <a:gd name="T1" fmla="*/ 96 h 96"/>
                  <a:gd name="T2" fmla="*/ 144 w 240"/>
                  <a:gd name="T3" fmla="*/ 0 h 96"/>
                  <a:gd name="T4" fmla="*/ 0 w 240"/>
                  <a:gd name="T5" fmla="*/ 96 h 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96">
                    <a:moveTo>
                      <a:pt x="240" y="96"/>
                    </a:moveTo>
                    <a:cubicBezTo>
                      <a:pt x="212" y="48"/>
                      <a:pt x="184" y="0"/>
                      <a:pt x="144" y="0"/>
                    </a:cubicBezTo>
                    <a:cubicBezTo>
                      <a:pt x="104" y="0"/>
                      <a:pt x="24" y="80"/>
                      <a:pt x="0" y="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Oval 27">
                <a:extLst>
                  <a:ext uri="{FF2B5EF4-FFF2-40B4-BE49-F238E27FC236}">
                    <a16:creationId xmlns:a16="http://schemas.microsoft.com/office/drawing/2014/main" id="{E92A8F30-3702-4EF4-B6E7-A44DD58A7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2523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就绪</a:t>
                </a:r>
              </a:p>
            </p:txBody>
          </p:sp>
          <p:sp>
            <p:nvSpPr>
              <p:cNvPr id="20513" name="Oval 28">
                <a:extLst>
                  <a:ext uri="{FF2B5EF4-FFF2-40B4-BE49-F238E27FC236}">
                    <a16:creationId xmlns:a16="http://schemas.microsoft.com/office/drawing/2014/main" id="{8FAE82E8-B5CF-4B39-B837-C4BED321B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523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等待</a:t>
                </a:r>
              </a:p>
            </p:txBody>
          </p:sp>
          <p:sp>
            <p:nvSpPr>
              <p:cNvPr id="20514" name="Oval 29">
                <a:extLst>
                  <a:ext uri="{FF2B5EF4-FFF2-40B4-BE49-F238E27FC236}">
                    <a16:creationId xmlns:a16="http://schemas.microsoft.com/office/drawing/2014/main" id="{F6A92A24-1EA5-4166-AC8C-800F78C58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096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执行</a:t>
                </a:r>
              </a:p>
            </p:txBody>
          </p:sp>
        </p:grpSp>
        <p:grpSp>
          <p:nvGrpSpPr>
            <p:cNvPr id="20491" name="Group 30">
              <a:extLst>
                <a:ext uri="{FF2B5EF4-FFF2-40B4-BE49-F238E27FC236}">
                  <a16:creationId xmlns:a16="http://schemas.microsoft.com/office/drawing/2014/main" id="{685AE0D0-91B2-4AD7-85BB-46BB44832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492"/>
              <a:ext cx="1122" cy="538"/>
              <a:chOff x="567" y="2448"/>
              <a:chExt cx="1122" cy="538"/>
            </a:xfrm>
          </p:grpSpPr>
          <p:sp>
            <p:nvSpPr>
              <p:cNvPr id="20506" name="Text Box 31">
                <a:extLst>
                  <a:ext uri="{FF2B5EF4-FFF2-40B4-BE49-F238E27FC236}">
                    <a16:creationId xmlns:a16="http://schemas.microsoft.com/office/drawing/2014/main" id="{C850C00A-8506-4B91-B9CD-1E23064BB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2736"/>
                <a:ext cx="11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输入管理系统</a:t>
                </a:r>
              </a:p>
            </p:txBody>
          </p:sp>
          <p:sp>
            <p:nvSpPr>
              <p:cNvPr id="20507" name="Line 32">
                <a:extLst>
                  <a:ext uri="{FF2B5EF4-FFF2-40B4-BE49-F238E27FC236}">
                    <a16:creationId xmlns:a16="http://schemas.microsoft.com/office/drawing/2014/main" id="{5C989C20-D556-4873-A83C-EDDEABF1F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244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92" name="Group 33">
              <a:extLst>
                <a:ext uri="{FF2B5EF4-FFF2-40B4-BE49-F238E27FC236}">
                  <a16:creationId xmlns:a16="http://schemas.microsoft.com/office/drawing/2014/main" id="{3CF9599A-D058-4141-AE18-293488F35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7" y="2069"/>
              <a:ext cx="1920" cy="375"/>
              <a:chOff x="2400" y="2025"/>
              <a:chExt cx="1920" cy="375"/>
            </a:xfrm>
          </p:grpSpPr>
          <p:sp>
            <p:nvSpPr>
              <p:cNvPr id="20503" name="Text Box 34">
                <a:extLst>
                  <a:ext uri="{FF2B5EF4-FFF2-40B4-BE49-F238E27FC236}">
                    <a16:creationId xmlns:a16="http://schemas.microsoft.com/office/drawing/2014/main" id="{BFA4902F-9BDF-426F-A9F0-8A86B0E52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1" y="2025"/>
                <a:ext cx="7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交换调度</a:t>
                </a:r>
              </a:p>
            </p:txBody>
          </p:sp>
          <p:sp>
            <p:nvSpPr>
              <p:cNvPr id="20504" name="Line 35">
                <a:extLst>
                  <a:ext uri="{FF2B5EF4-FFF2-40B4-BE49-F238E27FC236}">
                    <a16:creationId xmlns:a16="http://schemas.microsoft.com/office/drawing/2014/main" id="{6967325F-4285-42D4-8F0B-AC6B6C2EF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2160"/>
                <a:ext cx="1152" cy="24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36">
                <a:extLst>
                  <a:ext uri="{FF2B5EF4-FFF2-40B4-BE49-F238E27FC236}">
                    <a16:creationId xmlns:a16="http://schemas.microsoft.com/office/drawing/2014/main" id="{D2774BB4-63F0-40C5-9A24-078B64365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208"/>
                <a:ext cx="576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93" name="Group 37">
              <a:extLst>
                <a:ext uri="{FF2B5EF4-FFF2-40B4-BE49-F238E27FC236}">
                  <a16:creationId xmlns:a16="http://schemas.microsoft.com/office/drawing/2014/main" id="{5CA586A5-6FBA-4E17-B202-4BAF92E4F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3260"/>
              <a:ext cx="1488" cy="250"/>
              <a:chOff x="2928" y="3216"/>
              <a:chExt cx="1488" cy="250"/>
            </a:xfrm>
          </p:grpSpPr>
          <p:sp>
            <p:nvSpPr>
              <p:cNvPr id="20501" name="Text Box 38">
                <a:extLst>
                  <a:ext uri="{FF2B5EF4-FFF2-40B4-BE49-F238E27FC236}">
                    <a16:creationId xmlns:a16="http://schemas.microsoft.com/office/drawing/2014/main" id="{0D02C762-ECF1-4B7E-B33A-1539156D8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3216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线程调度</a:t>
                </a:r>
              </a:p>
            </p:txBody>
          </p:sp>
          <p:sp>
            <p:nvSpPr>
              <p:cNvPr id="20502" name="Line 39">
                <a:extLst>
                  <a:ext uri="{FF2B5EF4-FFF2-40B4-BE49-F238E27FC236}">
                    <a16:creationId xmlns:a16="http://schemas.microsoft.com/office/drawing/2014/main" id="{38F48738-440C-4489-93C2-F5090CFC6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3360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94" name="Group 40">
              <a:extLst>
                <a:ext uri="{FF2B5EF4-FFF2-40B4-BE49-F238E27FC236}">
                  <a16:creationId xmlns:a16="http://schemas.microsoft.com/office/drawing/2014/main" id="{14061293-593F-4114-8BA8-2F13EB8C66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9" y="3164"/>
              <a:ext cx="1020" cy="453"/>
              <a:chOff x="1302" y="3120"/>
              <a:chExt cx="1020" cy="453"/>
            </a:xfrm>
          </p:grpSpPr>
          <p:sp>
            <p:nvSpPr>
              <p:cNvPr id="20499" name="Text Box 41">
                <a:extLst>
                  <a:ext uri="{FF2B5EF4-FFF2-40B4-BE49-F238E27FC236}">
                    <a16:creationId xmlns:a16="http://schemas.microsoft.com/office/drawing/2014/main" id="{06E6DFD5-11B0-4E1D-A566-BBF062F1BC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2" y="3323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进程调度</a:t>
                </a:r>
              </a:p>
            </p:txBody>
          </p:sp>
          <p:sp>
            <p:nvSpPr>
              <p:cNvPr id="20500" name="Line 42">
                <a:extLst>
                  <a:ext uri="{FF2B5EF4-FFF2-40B4-BE49-F238E27FC236}">
                    <a16:creationId xmlns:a16="http://schemas.microsoft.com/office/drawing/2014/main" id="{5F723342-48C0-41B4-BC48-48CA26990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6" y="3120"/>
                <a:ext cx="576" cy="24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95" name="Group 43">
              <a:extLst>
                <a:ext uri="{FF2B5EF4-FFF2-40B4-BE49-F238E27FC236}">
                  <a16:creationId xmlns:a16="http://schemas.microsoft.com/office/drawing/2014/main" id="{E09052E0-D946-442B-A79B-C9ECF9307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4" y="2078"/>
              <a:ext cx="1671" cy="1954"/>
              <a:chOff x="1737" y="2034"/>
              <a:chExt cx="1671" cy="1954"/>
            </a:xfrm>
          </p:grpSpPr>
          <p:sp>
            <p:nvSpPr>
              <p:cNvPr id="20496" name="Text Box 44">
                <a:extLst>
                  <a:ext uri="{FF2B5EF4-FFF2-40B4-BE49-F238E27FC236}">
                    <a16:creationId xmlns:a16="http://schemas.microsoft.com/office/drawing/2014/main" id="{23EB464E-569C-467D-B086-AA596A2E6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3738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作业调度</a:t>
                </a:r>
              </a:p>
            </p:txBody>
          </p:sp>
          <p:sp>
            <p:nvSpPr>
              <p:cNvPr id="20497" name="Line 45">
                <a:extLst>
                  <a:ext uri="{FF2B5EF4-FFF2-40B4-BE49-F238E27FC236}">
                    <a16:creationId xmlns:a16="http://schemas.microsoft.com/office/drawing/2014/main" id="{54F30876-018D-4086-B25A-D97FC0802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240" cy="100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Line 46">
                <a:extLst>
                  <a:ext uri="{FF2B5EF4-FFF2-40B4-BE49-F238E27FC236}">
                    <a16:creationId xmlns:a16="http://schemas.microsoft.com/office/drawing/2014/main" id="{B1972EC7-6D84-438F-B1FB-D10F743E8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37" y="2034"/>
                <a:ext cx="999" cy="171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26767" name="Group 47">
            <a:extLst>
              <a:ext uri="{FF2B5EF4-FFF2-40B4-BE49-F238E27FC236}">
                <a16:creationId xmlns:a16="http://schemas.microsoft.com/office/drawing/2014/main" id="{1B4395A5-679A-4BE9-971B-058455AA197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651125"/>
            <a:ext cx="3243263" cy="2682875"/>
            <a:chOff x="3600" y="1670"/>
            <a:chExt cx="2043" cy="1690"/>
          </a:xfrm>
        </p:grpSpPr>
        <p:sp>
          <p:nvSpPr>
            <p:cNvPr id="20486" name="Text Box 48" descr="蓝色砂纸">
              <a:extLst>
                <a:ext uri="{FF2B5EF4-FFF2-40B4-BE49-F238E27FC236}">
                  <a16:creationId xmlns:a16="http://schemas.microsoft.com/office/drawing/2014/main" id="{29A310BD-355D-49F8-87D3-AE3555AF2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1670"/>
              <a:ext cx="1632" cy="98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62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FontTx/>
                <a:buNone/>
              </a:pPr>
              <a:r>
                <a:rPr lang="zh-CN" altLang="en-US" sz="2400" b="1"/>
                <a:t>第</a:t>
              </a:r>
              <a:r>
                <a:rPr lang="en-US" altLang="zh-CN" sz="2400" b="1"/>
                <a:t>4</a:t>
              </a:r>
              <a:r>
                <a:rPr lang="zh-CN" altLang="en-US" sz="2400" b="1"/>
                <a:t>级：线程调度</a:t>
              </a:r>
              <a:endParaRPr lang="zh-CN" altLang="en-US" sz="2000" b="1">
                <a:solidFill>
                  <a:srgbClr val="FF3300"/>
                </a:solidFill>
              </a:endParaRPr>
            </a:p>
            <a:p>
              <a:pPr lvl="1" eaLnBrk="1" hangingPunct="1">
                <a:lnSpc>
                  <a:spcPct val="110000"/>
                </a:lnSpc>
                <a:buFontTx/>
                <a:buBlip>
                  <a:blip r:embed="rId4"/>
                </a:buBlip>
              </a:pPr>
              <a:r>
                <a:rPr lang="zh-CN" altLang="en-US" sz="2000" b="1"/>
                <a:t>选取一个处于就绪状态的线程进入执行状态。</a:t>
              </a:r>
            </a:p>
          </p:txBody>
        </p:sp>
        <p:sp>
          <p:nvSpPr>
            <p:cNvPr id="20487" name="Freeform 49">
              <a:extLst>
                <a:ext uri="{FF2B5EF4-FFF2-40B4-BE49-F238E27FC236}">
                  <a16:creationId xmlns:a16="http://schemas.microsoft.com/office/drawing/2014/main" id="{9131C026-997D-4B30-8A6B-B9922AE14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640"/>
              <a:ext cx="1104" cy="720"/>
            </a:xfrm>
            <a:custGeom>
              <a:avLst/>
              <a:gdLst>
                <a:gd name="T0" fmla="*/ 0 w 1104"/>
                <a:gd name="T1" fmla="*/ 720 h 720"/>
                <a:gd name="T2" fmla="*/ 768 w 1104"/>
                <a:gd name="T3" fmla="*/ 384 h 720"/>
                <a:gd name="T4" fmla="*/ 1104 w 1104"/>
                <a:gd name="T5" fmla="*/ 0 h 7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720">
                  <a:moveTo>
                    <a:pt x="0" y="720"/>
                  </a:moveTo>
                  <a:cubicBezTo>
                    <a:pt x="292" y="612"/>
                    <a:pt x="584" y="504"/>
                    <a:pt x="768" y="384"/>
                  </a:cubicBezTo>
                  <a:cubicBezTo>
                    <a:pt x="952" y="264"/>
                    <a:pt x="1048" y="64"/>
                    <a:pt x="1104" y="0"/>
                  </a:cubicBezTo>
                </a:path>
              </a:pathLst>
            </a:custGeom>
            <a:noFill/>
            <a:ln w="28575" cmpd="sng">
              <a:solidFill>
                <a:srgbClr val="0099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>
            <a:extLst>
              <a:ext uri="{FF2B5EF4-FFF2-40B4-BE49-F238E27FC236}">
                <a16:creationId xmlns:a16="http://schemas.microsoft.com/office/drawing/2014/main" id="{7A1C5B95-A0C7-4461-8F7E-0E43107FE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69F5DF8C-7E13-42A5-B483-5E805E473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343900" cy="5233988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spcBef>
                <a:spcPct val="15000"/>
              </a:spcBef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4.6 </a:t>
            </a:r>
            <a:r>
              <a:rPr lang="zh-CN" altLang="en-US" b="1">
                <a:solidFill>
                  <a:srgbClr val="0033CC"/>
                </a:solidFill>
              </a:rPr>
              <a:t>实时调度</a:t>
            </a:r>
            <a:r>
              <a:rPr lang="zh-CN" altLang="en-US" sz="2000" b="1">
                <a:solidFill>
                  <a:srgbClr val="FF3300"/>
                </a:solidFill>
              </a:rPr>
              <a:t>（</a:t>
            </a:r>
            <a:r>
              <a:rPr lang="en-US" altLang="zh-CN" sz="2000" b="1">
                <a:solidFill>
                  <a:srgbClr val="FF3300"/>
                </a:solidFill>
              </a:rPr>
              <a:t>Real-Time Scheduling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10000"/>
              </a:lnSpc>
              <a:spcBef>
                <a:spcPct val="15000"/>
              </a:spcBef>
              <a:buFontTx/>
              <a:buNone/>
              <a:tabLst>
                <a:tab pos="4667250" algn="l"/>
              </a:tabLst>
            </a:pPr>
            <a:r>
              <a:rPr lang="en-US" altLang="zh-CN" sz="2800" b="1">
                <a:solidFill>
                  <a:srgbClr val="008000"/>
                </a:solidFill>
              </a:rPr>
              <a:t>4.6.6 </a:t>
            </a:r>
            <a:r>
              <a:rPr lang="zh-CN" altLang="en-US" sz="2800" b="1">
                <a:solidFill>
                  <a:srgbClr val="006600"/>
                </a:solidFill>
              </a:rPr>
              <a:t>静态优先级驱动的剥夺调度</a:t>
            </a:r>
            <a:r>
              <a:rPr lang="zh-CN" altLang="en-US" sz="2000" b="1">
                <a:solidFill>
                  <a:srgbClr val="FF3300"/>
                </a:solidFill>
              </a:rPr>
              <a:t>（ </a:t>
            </a:r>
            <a:r>
              <a:rPr lang="en-US" altLang="zh-CN" sz="2000" b="1">
                <a:solidFill>
                  <a:srgbClr val="FF3300"/>
                </a:solidFill>
              </a:rPr>
              <a:t>Static priority-driven preemptive scheduling 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</a:p>
          <a:p>
            <a:pPr marL="666750" lvl="1" indent="-19050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把</a:t>
            </a:r>
            <a:r>
              <a:rPr lang="zh-CN" altLang="en-US" sz="2400" b="1">
                <a:solidFill>
                  <a:schemeClr val="accent2"/>
                </a:solidFill>
              </a:rPr>
              <a:t>通用的优先级调度算法</a:t>
            </a:r>
            <a:r>
              <a:rPr lang="zh-CN" altLang="en-US" sz="2400" b="1"/>
              <a:t>用于实时系统；</a:t>
            </a:r>
          </a:p>
          <a:p>
            <a:pPr marL="666750" lvl="1" indent="-19050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>
                <a:solidFill>
                  <a:schemeClr val="accent2"/>
                </a:solidFill>
              </a:rPr>
              <a:t>优先级的确定</a:t>
            </a:r>
            <a:r>
              <a:rPr lang="zh-CN" altLang="en-US" sz="2400" b="1"/>
              <a:t>是通过</a:t>
            </a:r>
            <a:r>
              <a:rPr lang="zh-CN" altLang="en-US" sz="2400" b="1">
                <a:solidFill>
                  <a:schemeClr val="accent2"/>
                </a:solidFill>
              </a:rPr>
              <a:t>静态分析</a:t>
            </a:r>
            <a:r>
              <a:rPr lang="zh-CN" altLang="en-US" sz="2400" b="1"/>
              <a:t>（运行时间、到达频率）完成的。即任务的优先级与每个任务的时间约束相关；</a:t>
            </a:r>
          </a:p>
          <a:p>
            <a:pPr marL="666750" lvl="1" indent="-19050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>
                <a:solidFill>
                  <a:schemeClr val="accent2"/>
                </a:solidFill>
              </a:rPr>
              <a:t>速率单调算法</a:t>
            </a:r>
            <a:r>
              <a:rPr lang="zh-CN" altLang="en-US" sz="2400" b="1"/>
              <a:t>（</a:t>
            </a:r>
            <a:r>
              <a:rPr lang="en-US" altLang="zh-CN" sz="2400" b="1"/>
              <a:t>RMS-rate monotonic Scheduling</a:t>
            </a:r>
            <a:r>
              <a:rPr lang="zh-CN" altLang="en-US" sz="2400" b="1"/>
              <a:t>）：</a:t>
            </a:r>
          </a:p>
          <a:p>
            <a:pPr lvl="2" indent="-28575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任务的优先级</a:t>
            </a:r>
            <a:r>
              <a:rPr lang="en-US" altLang="zh-CN" b="1"/>
              <a:t>= </a:t>
            </a:r>
            <a:r>
              <a:rPr lang="zh-CN" altLang="en-US" b="1"/>
              <a:t>任务周期的倒数，即任务速率</a:t>
            </a:r>
          </a:p>
          <a:p>
            <a:pPr lvl="2" indent="-28575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优先级最高的任务是周期最短的任务</a:t>
            </a:r>
            <a:endParaRPr lang="zh-CN" altLang="en-US" b="1">
              <a:solidFill>
                <a:schemeClr val="accent2"/>
              </a:solidFill>
            </a:endParaRPr>
          </a:p>
          <a:p>
            <a:pPr marL="666750" lvl="1" indent="-19050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所有任务都满足最后期限则必须满足下式的限制</a:t>
            </a:r>
          </a:p>
          <a:p>
            <a:pPr marL="666750" lvl="1" indent="-190500" eaLnBrk="1" hangingPunct="1">
              <a:lnSpc>
                <a:spcPct val="110000"/>
              </a:lnSpc>
              <a:spcBef>
                <a:spcPct val="15000"/>
              </a:spcBef>
              <a:buFontTx/>
              <a:buNone/>
              <a:tabLst>
                <a:tab pos="4667250" algn="l"/>
              </a:tabLst>
            </a:pPr>
            <a:r>
              <a:rPr lang="zh-CN" altLang="en-US" sz="3200" b="1"/>
              <a:t>       </a:t>
            </a:r>
            <a:r>
              <a:rPr lang="en-US" altLang="zh-CN" sz="2400" b="1" i="1"/>
              <a:t>C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/</a:t>
            </a:r>
            <a:r>
              <a:rPr lang="en-US" altLang="zh-CN" sz="2400" b="1" i="1"/>
              <a:t>T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+</a:t>
            </a:r>
            <a:r>
              <a:rPr lang="en-US" altLang="zh-CN" sz="2400" b="1" i="1"/>
              <a:t>C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/</a:t>
            </a:r>
            <a:r>
              <a:rPr lang="en-US" altLang="zh-CN" sz="2400" b="1" i="1"/>
              <a:t>T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+...+</a:t>
            </a:r>
            <a:r>
              <a:rPr lang="en-US" altLang="zh-CN" sz="2400" b="1" i="1"/>
              <a:t>C</a:t>
            </a:r>
            <a:r>
              <a:rPr lang="en-US" altLang="zh-CN" sz="2400" b="1" i="1" baseline="-25000"/>
              <a:t>n</a:t>
            </a:r>
            <a:r>
              <a:rPr lang="en-US" altLang="zh-CN" sz="2400" b="1"/>
              <a:t>/</a:t>
            </a:r>
            <a:r>
              <a:rPr lang="en-US" altLang="zh-CN" sz="2400" b="1" i="1"/>
              <a:t>T</a:t>
            </a:r>
            <a:r>
              <a:rPr lang="en-US" altLang="zh-CN" sz="2400" b="1" i="1" baseline="-25000"/>
              <a:t>n</a:t>
            </a:r>
            <a:r>
              <a:rPr lang="en-US" altLang="zh-CN" sz="2400" b="1"/>
              <a:t>&lt;=1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>
            <a:extLst>
              <a:ext uri="{FF2B5EF4-FFF2-40B4-BE49-F238E27FC236}">
                <a16:creationId xmlns:a16="http://schemas.microsoft.com/office/drawing/2014/main" id="{ECAF5E6C-A351-4992-9D8A-03665EE81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800CD5AB-7A93-4244-94E6-4FE91B638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134350" cy="21336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spcBef>
                <a:spcPct val="15000"/>
              </a:spcBef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4.6 </a:t>
            </a:r>
            <a:r>
              <a:rPr lang="zh-CN" altLang="en-US" b="1">
                <a:solidFill>
                  <a:srgbClr val="0033CC"/>
                </a:solidFill>
              </a:rPr>
              <a:t>实时调度</a:t>
            </a:r>
            <a:r>
              <a:rPr lang="zh-CN" altLang="en-US" sz="2000" b="1">
                <a:solidFill>
                  <a:srgbClr val="FF3300"/>
                </a:solidFill>
              </a:rPr>
              <a:t>（</a:t>
            </a:r>
            <a:r>
              <a:rPr lang="en-US" altLang="zh-CN" sz="2000" b="1">
                <a:solidFill>
                  <a:srgbClr val="FF3300"/>
                </a:solidFill>
              </a:rPr>
              <a:t>Real-Time Scheduling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10000"/>
              </a:lnSpc>
              <a:spcBef>
                <a:spcPct val="15000"/>
              </a:spcBef>
              <a:buFontTx/>
              <a:buNone/>
              <a:tabLst>
                <a:tab pos="4667250" algn="l"/>
              </a:tabLst>
            </a:pPr>
            <a:r>
              <a:rPr lang="en-US" altLang="zh-CN" sz="2800" b="1">
                <a:solidFill>
                  <a:srgbClr val="008000"/>
                </a:solidFill>
              </a:rPr>
              <a:t>4.6.6 </a:t>
            </a:r>
            <a:r>
              <a:rPr lang="zh-CN" altLang="en-US" sz="2800" b="1">
                <a:solidFill>
                  <a:srgbClr val="006600"/>
                </a:solidFill>
              </a:rPr>
              <a:t>静态优先级驱动的剥夺调度</a:t>
            </a:r>
            <a:r>
              <a:rPr lang="zh-CN" altLang="en-US" sz="2000" b="1">
                <a:solidFill>
                  <a:srgbClr val="FF3300"/>
                </a:solidFill>
              </a:rPr>
              <a:t>（ </a:t>
            </a:r>
            <a:r>
              <a:rPr lang="en-US" altLang="zh-CN" sz="2000" b="1">
                <a:solidFill>
                  <a:srgbClr val="FF3300"/>
                </a:solidFill>
              </a:rPr>
              <a:t>Static priority-driven preemptive scheduling 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</a:p>
          <a:p>
            <a:pPr marL="666750" lvl="1" indent="-190500" eaLnBrk="1" hangingPunct="1">
              <a:lnSpc>
                <a:spcPct val="110000"/>
              </a:lnSpc>
              <a:spcBef>
                <a:spcPct val="15000"/>
              </a:spcBef>
              <a:buFontTx/>
              <a:buNone/>
              <a:tabLst>
                <a:tab pos="4667250" algn="l"/>
              </a:tabLst>
            </a:pPr>
            <a:r>
              <a:rPr lang="zh-CN" altLang="en-US" sz="3200" b="1"/>
              <a:t> </a:t>
            </a:r>
            <a:r>
              <a:rPr lang="en-US" altLang="zh-CN" sz="2400" b="1" i="1"/>
              <a:t>C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/</a:t>
            </a:r>
            <a:r>
              <a:rPr lang="en-US" altLang="zh-CN" sz="2400" b="1" i="1"/>
              <a:t>T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+</a:t>
            </a:r>
            <a:r>
              <a:rPr lang="en-US" altLang="zh-CN" sz="2400" b="1" i="1"/>
              <a:t>C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/</a:t>
            </a:r>
            <a:r>
              <a:rPr lang="en-US" altLang="zh-CN" sz="2400" b="1" i="1"/>
              <a:t>T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+...+</a:t>
            </a:r>
            <a:r>
              <a:rPr lang="en-US" altLang="zh-CN" sz="2400" b="1" i="1"/>
              <a:t>C</a:t>
            </a:r>
            <a:r>
              <a:rPr lang="en-US" altLang="zh-CN" sz="2400" b="1" i="1" baseline="-25000"/>
              <a:t>n</a:t>
            </a:r>
            <a:r>
              <a:rPr lang="en-US" altLang="zh-CN" sz="2400" b="1"/>
              <a:t>/</a:t>
            </a:r>
            <a:r>
              <a:rPr lang="en-US" altLang="zh-CN" sz="2400" b="1" i="1"/>
              <a:t>T</a:t>
            </a:r>
            <a:r>
              <a:rPr lang="en-US" altLang="zh-CN" sz="2400" b="1" i="1" baseline="-25000"/>
              <a:t>n</a:t>
            </a:r>
            <a:r>
              <a:rPr lang="en-US" altLang="zh-CN" sz="2400" b="1"/>
              <a:t>&lt;=1</a:t>
            </a:r>
          </a:p>
        </p:txBody>
      </p:sp>
      <p:grpSp>
        <p:nvGrpSpPr>
          <p:cNvPr id="154628" name="Group 24">
            <a:extLst>
              <a:ext uri="{FF2B5EF4-FFF2-40B4-BE49-F238E27FC236}">
                <a16:creationId xmlns:a16="http://schemas.microsoft.com/office/drawing/2014/main" id="{072479F7-721D-473A-A5BD-B037C4CDDA4D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3860800"/>
            <a:ext cx="6264275" cy="901700"/>
            <a:chOff x="1066" y="2432"/>
            <a:chExt cx="3946" cy="568"/>
          </a:xfrm>
        </p:grpSpPr>
        <p:sp>
          <p:nvSpPr>
            <p:cNvPr id="154635" name="Line 5">
              <a:extLst>
                <a:ext uri="{FF2B5EF4-FFF2-40B4-BE49-F238E27FC236}">
                  <a16:creationId xmlns:a16="http://schemas.microsoft.com/office/drawing/2014/main" id="{05C4FB94-AE76-42CE-ACBE-B3F59F4A1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977"/>
              <a:ext cx="3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36" name="Rectangle 6">
              <a:extLst>
                <a:ext uri="{FF2B5EF4-FFF2-40B4-BE49-F238E27FC236}">
                  <a16:creationId xmlns:a16="http://schemas.microsoft.com/office/drawing/2014/main" id="{8A013CB8-AD4B-47CB-9992-11501E319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795"/>
              <a:ext cx="861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处理</a:t>
              </a:r>
            </a:p>
          </p:txBody>
        </p:sp>
        <p:sp>
          <p:nvSpPr>
            <p:cNvPr id="154637" name="Text Box 7">
              <a:extLst>
                <a:ext uri="{FF2B5EF4-FFF2-40B4-BE49-F238E27FC236}">
                  <a16:creationId xmlns:a16="http://schemas.microsoft.com/office/drawing/2014/main" id="{8A8C8380-546F-451C-9B23-19A716EC2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750"/>
              <a:ext cx="5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空闲</a:t>
              </a:r>
            </a:p>
          </p:txBody>
        </p:sp>
        <p:sp>
          <p:nvSpPr>
            <p:cNvPr id="154638" name="Rectangle 8">
              <a:extLst>
                <a:ext uri="{FF2B5EF4-FFF2-40B4-BE49-F238E27FC236}">
                  <a16:creationId xmlns:a16="http://schemas.microsoft.com/office/drawing/2014/main" id="{FC8605BC-5902-4748-8A68-C286232DD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798"/>
              <a:ext cx="861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处理</a:t>
              </a:r>
            </a:p>
          </p:txBody>
        </p:sp>
        <p:sp>
          <p:nvSpPr>
            <p:cNvPr id="154639" name="Text Box 9">
              <a:extLst>
                <a:ext uri="{FF2B5EF4-FFF2-40B4-BE49-F238E27FC236}">
                  <a16:creationId xmlns:a16="http://schemas.microsoft.com/office/drawing/2014/main" id="{EF5ADF9C-B036-4F16-988D-5A64C7A22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" y="2745"/>
              <a:ext cx="5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空闲</a:t>
              </a:r>
            </a:p>
          </p:txBody>
        </p:sp>
        <p:sp>
          <p:nvSpPr>
            <p:cNvPr id="154640" name="Rectangle 10">
              <a:extLst>
                <a:ext uri="{FF2B5EF4-FFF2-40B4-BE49-F238E27FC236}">
                  <a16:creationId xmlns:a16="http://schemas.microsoft.com/office/drawing/2014/main" id="{47161311-9C98-4F84-9CFA-129D7A4DB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2795"/>
              <a:ext cx="273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/>
            </a:p>
          </p:txBody>
        </p:sp>
        <p:sp>
          <p:nvSpPr>
            <p:cNvPr id="154641" name="Line 11">
              <a:extLst>
                <a:ext uri="{FF2B5EF4-FFF2-40B4-BE49-F238E27FC236}">
                  <a16:creationId xmlns:a16="http://schemas.microsoft.com/office/drawing/2014/main" id="{D5F293AD-E1CE-43AD-85FB-73E760409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0" y="2795"/>
              <a:ext cx="0" cy="182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2" name="Text Box 12">
              <a:extLst>
                <a:ext uri="{FF2B5EF4-FFF2-40B4-BE49-F238E27FC236}">
                  <a16:creationId xmlns:a16="http://schemas.microsoft.com/office/drawing/2014/main" id="{9F878E53-FAA4-49A1-AD68-CD788D168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2432"/>
              <a:ext cx="6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周期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154643" name="Line 13">
              <a:extLst>
                <a:ext uri="{FF2B5EF4-FFF2-40B4-BE49-F238E27FC236}">
                  <a16:creationId xmlns:a16="http://schemas.microsoft.com/office/drawing/2014/main" id="{68E3A3D5-A67E-470C-B1F6-6D45A22F2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" y="2568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4" name="Line 14">
              <a:extLst>
                <a:ext uri="{FF2B5EF4-FFF2-40B4-BE49-F238E27FC236}">
                  <a16:creationId xmlns:a16="http://schemas.microsoft.com/office/drawing/2014/main" id="{AC6ABC53-CB15-4E4F-B0C2-58CF6FDD3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256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5" name="Text Box 15">
              <a:extLst>
                <a:ext uri="{FF2B5EF4-FFF2-40B4-BE49-F238E27FC236}">
                  <a16:creationId xmlns:a16="http://schemas.microsoft.com/office/drawing/2014/main" id="{13F5196A-62D3-4430-BF22-4624ED626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" y="2432"/>
              <a:ext cx="6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周期</a:t>
              </a:r>
              <a:r>
                <a:rPr lang="en-US" altLang="zh-CN" sz="2000" b="1"/>
                <a:t>2</a:t>
              </a:r>
            </a:p>
          </p:txBody>
        </p:sp>
        <p:sp>
          <p:nvSpPr>
            <p:cNvPr id="154646" name="Line 16">
              <a:extLst>
                <a:ext uri="{FF2B5EF4-FFF2-40B4-BE49-F238E27FC236}">
                  <a16:creationId xmlns:a16="http://schemas.microsoft.com/office/drawing/2014/main" id="{F721B797-4753-4D58-84D4-EDA9ACD26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5" y="2568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7" name="Line 17">
              <a:extLst>
                <a:ext uri="{FF2B5EF4-FFF2-40B4-BE49-F238E27FC236}">
                  <a16:creationId xmlns:a16="http://schemas.microsoft.com/office/drawing/2014/main" id="{4AB1CE64-E7D1-4612-AC36-AE907B49D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4" y="256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5775" name="Group 31">
            <a:extLst>
              <a:ext uri="{FF2B5EF4-FFF2-40B4-BE49-F238E27FC236}">
                <a16:creationId xmlns:a16="http://schemas.microsoft.com/office/drawing/2014/main" id="{46FAAA37-6FD2-4D51-A8B8-D4EB6E05E352}"/>
              </a:ext>
            </a:extLst>
          </p:cNvPr>
          <p:cNvGrpSpPr>
            <a:grpSpLocks/>
          </p:cNvGrpSpPr>
          <p:nvPr/>
        </p:nvGrpSpPr>
        <p:grpSpPr bwMode="auto">
          <a:xfrm>
            <a:off x="1395413" y="4724400"/>
            <a:ext cx="1944687" cy="520700"/>
            <a:chOff x="879" y="2976"/>
            <a:chExt cx="1225" cy="328"/>
          </a:xfrm>
        </p:grpSpPr>
        <p:sp>
          <p:nvSpPr>
            <p:cNvPr id="154633" name="Text Box 19">
              <a:extLst>
                <a:ext uri="{FF2B5EF4-FFF2-40B4-BE49-F238E27FC236}">
                  <a16:creationId xmlns:a16="http://schemas.microsoft.com/office/drawing/2014/main" id="{5F9173E2-E5C8-47E4-83FF-5E605C470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" y="3092"/>
              <a:ext cx="12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任务</a:t>
              </a:r>
              <a:r>
                <a:rPr lang="en-US" altLang="zh-CN" sz="1600" b="1"/>
                <a:t>P</a:t>
              </a:r>
              <a:r>
                <a:rPr lang="zh-CN" altLang="en-US" sz="1600" b="1"/>
                <a:t>，执行时间</a:t>
              </a:r>
              <a:r>
                <a:rPr lang="en-US" altLang="zh-CN" sz="1600" b="1"/>
                <a:t>C</a:t>
              </a:r>
            </a:p>
          </p:txBody>
        </p:sp>
        <p:sp>
          <p:nvSpPr>
            <p:cNvPr id="154634" name="AutoShape 27">
              <a:extLst>
                <a:ext uri="{FF2B5EF4-FFF2-40B4-BE49-F238E27FC236}">
                  <a16:creationId xmlns:a16="http://schemas.microsoft.com/office/drawing/2014/main" id="{00FBBB43-4C5C-48AB-860A-531147A7EF5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430" y="2612"/>
              <a:ext cx="134" cy="861"/>
            </a:xfrm>
            <a:prstGeom prst="leftBrace">
              <a:avLst>
                <a:gd name="adj1" fmla="val 53545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  <p:grpSp>
        <p:nvGrpSpPr>
          <p:cNvPr id="1055776" name="Group 32">
            <a:extLst>
              <a:ext uri="{FF2B5EF4-FFF2-40B4-BE49-F238E27FC236}">
                <a16:creationId xmlns:a16="http://schemas.microsoft.com/office/drawing/2014/main" id="{0D68FEDD-F8E1-4988-A243-83C412A680A0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724400"/>
            <a:ext cx="2735263" cy="1393825"/>
            <a:chOff x="1066" y="2976"/>
            <a:chExt cx="1723" cy="878"/>
          </a:xfrm>
        </p:grpSpPr>
        <p:sp>
          <p:nvSpPr>
            <p:cNvPr id="154631" name="Text Box 20">
              <a:extLst>
                <a:ext uri="{FF2B5EF4-FFF2-40B4-BE49-F238E27FC236}">
                  <a16:creationId xmlns:a16="http://schemas.microsoft.com/office/drawing/2014/main" id="{09ECECBA-7A5B-40C1-A839-A367AD6AC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42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任务</a:t>
              </a:r>
              <a:r>
                <a:rPr lang="en-US" altLang="zh-CN" sz="1600" b="1"/>
                <a:t>P</a:t>
              </a:r>
              <a:r>
                <a:rPr lang="zh-CN" altLang="en-US" sz="1600" b="1"/>
                <a:t>，周期</a:t>
              </a:r>
              <a:r>
                <a:rPr lang="en-US" altLang="zh-CN" sz="1600" b="1"/>
                <a:t>T</a:t>
              </a:r>
            </a:p>
          </p:txBody>
        </p:sp>
        <p:sp>
          <p:nvSpPr>
            <p:cNvPr id="154632" name="AutoShape 30">
              <a:extLst>
                <a:ext uri="{FF2B5EF4-FFF2-40B4-BE49-F238E27FC236}">
                  <a16:creationId xmlns:a16="http://schemas.microsoft.com/office/drawing/2014/main" id="{80700385-7442-4751-8E6F-AD8887837B2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587" y="2455"/>
              <a:ext cx="681" cy="1723"/>
            </a:xfrm>
            <a:prstGeom prst="leftBrace">
              <a:avLst>
                <a:gd name="adj1" fmla="val 2108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>
            <a:extLst>
              <a:ext uri="{FF2B5EF4-FFF2-40B4-BE49-F238E27FC236}">
                <a16:creationId xmlns:a16="http://schemas.microsoft.com/office/drawing/2014/main" id="{07A01505-E738-482C-88C6-AD193D5EA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FF27C0C0-C0D9-48D8-A4F9-B32978D6E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149350"/>
            <a:ext cx="8134350" cy="28575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spcBef>
                <a:spcPct val="15000"/>
              </a:spcBef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4.6 </a:t>
            </a:r>
            <a:r>
              <a:rPr lang="zh-CN" altLang="en-US" b="1">
                <a:solidFill>
                  <a:srgbClr val="0033CC"/>
                </a:solidFill>
              </a:rPr>
              <a:t>实时调度</a:t>
            </a:r>
            <a:r>
              <a:rPr lang="zh-CN" altLang="en-US" sz="2000" b="1">
                <a:solidFill>
                  <a:srgbClr val="FF3300"/>
                </a:solidFill>
              </a:rPr>
              <a:t>（</a:t>
            </a:r>
            <a:r>
              <a:rPr lang="en-US" altLang="zh-CN" sz="2000" b="1">
                <a:solidFill>
                  <a:srgbClr val="FF3300"/>
                </a:solidFill>
              </a:rPr>
              <a:t>Real-Time Scheduling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10000"/>
              </a:lnSpc>
              <a:spcBef>
                <a:spcPct val="15000"/>
              </a:spcBef>
              <a:buFontTx/>
              <a:buNone/>
              <a:tabLst>
                <a:tab pos="4667250" algn="l"/>
              </a:tabLst>
            </a:pPr>
            <a:r>
              <a:rPr lang="en-US" altLang="zh-CN" sz="2800" b="1">
                <a:solidFill>
                  <a:srgbClr val="008000"/>
                </a:solidFill>
              </a:rPr>
              <a:t>4.6.6 </a:t>
            </a:r>
            <a:r>
              <a:rPr lang="zh-CN" altLang="en-US" sz="2800" b="1">
                <a:solidFill>
                  <a:srgbClr val="006600"/>
                </a:solidFill>
              </a:rPr>
              <a:t>静态优先级驱动的剥夺调度</a:t>
            </a:r>
            <a:r>
              <a:rPr lang="zh-CN" altLang="en-US" sz="2000" b="1">
                <a:solidFill>
                  <a:srgbClr val="FF3300"/>
                </a:solidFill>
              </a:rPr>
              <a:t>（ </a:t>
            </a:r>
            <a:r>
              <a:rPr lang="en-US" altLang="zh-CN" sz="2000" b="1">
                <a:solidFill>
                  <a:srgbClr val="FF3300"/>
                </a:solidFill>
              </a:rPr>
              <a:t>Static priority-driven preemptive scheduling 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</a:p>
          <a:p>
            <a:pPr marL="666750" lvl="1" indent="-19050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>
                <a:solidFill>
                  <a:schemeClr val="accent2"/>
                </a:solidFill>
              </a:rPr>
              <a:t>速率单调算法</a:t>
            </a:r>
            <a:r>
              <a:rPr lang="zh-CN" altLang="en-US" sz="2400" b="1"/>
              <a:t>（</a:t>
            </a:r>
            <a:r>
              <a:rPr lang="en-US" altLang="zh-CN" sz="2400" b="1"/>
              <a:t>RMS-rate monotonic Scheduling</a:t>
            </a:r>
            <a:r>
              <a:rPr lang="zh-CN" altLang="en-US" sz="2400" b="1"/>
              <a:t>）</a:t>
            </a:r>
          </a:p>
          <a:p>
            <a:pPr lvl="2" indent="-285750" eaLnBrk="1" hangingPunct="1">
              <a:lnSpc>
                <a:spcPct val="110000"/>
              </a:lnSpc>
              <a:spcBef>
                <a:spcPct val="15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en-US" altLang="zh-CN" sz="2200" b="1"/>
              <a:t>3</a:t>
            </a:r>
            <a:r>
              <a:rPr lang="zh-CN" altLang="en-US" sz="2200" b="1"/>
              <a:t>个进程</a:t>
            </a:r>
            <a:r>
              <a:rPr lang="en-US" altLang="zh-CN" sz="2200" b="1"/>
              <a:t>A</a:t>
            </a:r>
            <a:r>
              <a:rPr lang="zh-CN" altLang="en-US" sz="2200" b="1"/>
              <a:t>、</a:t>
            </a:r>
            <a:r>
              <a:rPr lang="en-US" altLang="zh-CN" sz="2200" b="1"/>
              <a:t>B</a:t>
            </a:r>
            <a:r>
              <a:rPr lang="zh-CN" altLang="en-US" sz="2200" b="1"/>
              <a:t>、</a:t>
            </a:r>
            <a:r>
              <a:rPr lang="en-US" altLang="zh-CN" sz="2200" b="1"/>
              <a:t>C</a:t>
            </a:r>
            <a:r>
              <a:rPr lang="zh-CN" altLang="en-US" sz="2200" b="1"/>
              <a:t>，</a:t>
            </a:r>
            <a:r>
              <a:rPr lang="en-US" altLang="zh-CN" sz="2200" b="1"/>
              <a:t>A</a:t>
            </a:r>
            <a:r>
              <a:rPr lang="zh-CN" altLang="en-US" sz="2200" b="1"/>
              <a:t>每</a:t>
            </a:r>
            <a:r>
              <a:rPr lang="en-US" altLang="zh-CN" sz="2200" b="1"/>
              <a:t>30ms</a:t>
            </a:r>
            <a:r>
              <a:rPr lang="zh-CN" altLang="en-US" sz="2200" b="1"/>
              <a:t>必须运行一次</a:t>
            </a:r>
            <a:r>
              <a:rPr lang="en-US" altLang="zh-CN" sz="2200" b="1"/>
              <a:t>(10ms/</a:t>
            </a:r>
            <a:r>
              <a:rPr lang="zh-CN" altLang="en-US" sz="2200" b="1"/>
              <a:t>次</a:t>
            </a:r>
            <a:r>
              <a:rPr lang="en-US" altLang="zh-CN" sz="2200" b="1"/>
              <a:t>)</a:t>
            </a:r>
            <a:r>
              <a:rPr lang="zh-CN" altLang="en-US" sz="2200" b="1"/>
              <a:t>，</a:t>
            </a:r>
            <a:r>
              <a:rPr lang="en-US" altLang="zh-CN" sz="2200" b="1"/>
              <a:t>B</a:t>
            </a:r>
            <a:r>
              <a:rPr lang="zh-CN" altLang="en-US" sz="2200" b="1"/>
              <a:t>每</a:t>
            </a:r>
            <a:r>
              <a:rPr lang="en-US" altLang="zh-CN" sz="2200" b="1"/>
              <a:t>40ms</a:t>
            </a:r>
            <a:r>
              <a:rPr lang="zh-CN" altLang="en-US" sz="2200" b="1"/>
              <a:t>一次</a:t>
            </a:r>
            <a:r>
              <a:rPr lang="en-US" altLang="zh-CN" sz="2200" b="1"/>
              <a:t>(15ms/</a:t>
            </a:r>
            <a:r>
              <a:rPr lang="zh-CN" altLang="en-US" sz="2200" b="1"/>
              <a:t>次</a:t>
            </a:r>
            <a:r>
              <a:rPr lang="en-US" altLang="zh-CN" sz="2200" b="1"/>
              <a:t>)</a:t>
            </a:r>
            <a:r>
              <a:rPr lang="zh-CN" altLang="en-US" sz="2200" b="1"/>
              <a:t>，</a:t>
            </a:r>
            <a:r>
              <a:rPr lang="en-US" altLang="zh-CN" sz="2200" b="1"/>
              <a:t>C</a:t>
            </a:r>
            <a:r>
              <a:rPr lang="zh-CN" altLang="en-US" sz="2200" b="1"/>
              <a:t>每</a:t>
            </a:r>
            <a:r>
              <a:rPr lang="en-US" altLang="zh-CN" sz="2200" b="1"/>
              <a:t>50ms</a:t>
            </a:r>
            <a:r>
              <a:rPr lang="zh-CN" altLang="en-US" sz="2200" b="1"/>
              <a:t>一次</a:t>
            </a:r>
            <a:r>
              <a:rPr lang="en-US" altLang="zh-CN" sz="2200" b="1"/>
              <a:t>(5ms/</a:t>
            </a:r>
            <a:r>
              <a:rPr lang="zh-CN" altLang="en-US" sz="2200" b="1"/>
              <a:t>次</a:t>
            </a:r>
            <a:r>
              <a:rPr lang="en-US" altLang="zh-CN" sz="2200" b="1"/>
              <a:t>)</a:t>
            </a:r>
          </a:p>
        </p:txBody>
      </p:sp>
      <p:grpSp>
        <p:nvGrpSpPr>
          <p:cNvPr id="1057796" name="Group 4">
            <a:extLst>
              <a:ext uri="{FF2B5EF4-FFF2-40B4-BE49-F238E27FC236}">
                <a16:creationId xmlns:a16="http://schemas.microsoft.com/office/drawing/2014/main" id="{2AE43AA0-0E86-4600-B74E-26C9BF1758B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654550"/>
            <a:ext cx="6688137" cy="457200"/>
            <a:chOff x="385" y="2976"/>
            <a:chExt cx="4213" cy="288"/>
          </a:xfrm>
        </p:grpSpPr>
        <p:sp>
          <p:nvSpPr>
            <p:cNvPr id="156735" name="Text Box 5">
              <a:extLst>
                <a:ext uri="{FF2B5EF4-FFF2-40B4-BE49-F238E27FC236}">
                  <a16:creationId xmlns:a16="http://schemas.microsoft.com/office/drawing/2014/main" id="{D039FEF6-1ECD-4351-929E-8CC28A59B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976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3300"/>
                  </a:solidFill>
                </a:rPr>
                <a:t>A</a:t>
              </a:r>
            </a:p>
          </p:txBody>
        </p:sp>
        <p:sp>
          <p:nvSpPr>
            <p:cNvPr id="156736" name="Rectangle 6">
              <a:extLst>
                <a:ext uri="{FF2B5EF4-FFF2-40B4-BE49-F238E27FC236}">
                  <a16:creationId xmlns:a16="http://schemas.microsoft.com/office/drawing/2014/main" id="{20C64A67-264D-44F5-84F9-81D87EE4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040"/>
              <a:ext cx="295" cy="18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A1</a:t>
              </a:r>
            </a:p>
          </p:txBody>
        </p:sp>
        <p:sp>
          <p:nvSpPr>
            <p:cNvPr id="156737" name="Rectangle 7">
              <a:extLst>
                <a:ext uri="{FF2B5EF4-FFF2-40B4-BE49-F238E27FC236}">
                  <a16:creationId xmlns:a16="http://schemas.microsoft.com/office/drawing/2014/main" id="{F817BDDF-54DC-4B58-930A-46BD302E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" y="3035"/>
              <a:ext cx="295" cy="18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A2</a:t>
              </a:r>
            </a:p>
          </p:txBody>
        </p:sp>
        <p:sp>
          <p:nvSpPr>
            <p:cNvPr id="156738" name="Rectangle 8">
              <a:extLst>
                <a:ext uri="{FF2B5EF4-FFF2-40B4-BE49-F238E27FC236}">
                  <a16:creationId xmlns:a16="http://schemas.microsoft.com/office/drawing/2014/main" id="{E0508CA3-AD44-4771-8DEB-A1114A824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3027"/>
              <a:ext cx="295" cy="18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A3</a:t>
              </a:r>
            </a:p>
          </p:txBody>
        </p:sp>
        <p:sp>
          <p:nvSpPr>
            <p:cNvPr id="156739" name="Rectangle 9">
              <a:extLst>
                <a:ext uri="{FF2B5EF4-FFF2-40B4-BE49-F238E27FC236}">
                  <a16:creationId xmlns:a16="http://schemas.microsoft.com/office/drawing/2014/main" id="{595BD1A4-ECC9-4663-92D8-03D9C8BE1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024"/>
              <a:ext cx="295" cy="18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A4</a:t>
              </a:r>
            </a:p>
          </p:txBody>
        </p:sp>
        <p:sp>
          <p:nvSpPr>
            <p:cNvPr id="156740" name="Rectangle 10">
              <a:extLst>
                <a:ext uri="{FF2B5EF4-FFF2-40B4-BE49-F238E27FC236}">
                  <a16:creationId xmlns:a16="http://schemas.microsoft.com/office/drawing/2014/main" id="{D8E2C4DD-B790-4135-A5EB-49A167623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3032"/>
              <a:ext cx="295" cy="18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A5</a:t>
              </a:r>
            </a:p>
          </p:txBody>
        </p:sp>
      </p:grpSp>
      <p:grpSp>
        <p:nvGrpSpPr>
          <p:cNvPr id="1057803" name="Group 11">
            <a:extLst>
              <a:ext uri="{FF2B5EF4-FFF2-40B4-BE49-F238E27FC236}">
                <a16:creationId xmlns:a16="http://schemas.microsoft.com/office/drawing/2014/main" id="{BFCEA904-4BDE-4B79-864E-A34410BAD9C8}"/>
              </a:ext>
            </a:extLst>
          </p:cNvPr>
          <p:cNvGrpSpPr>
            <a:grpSpLocks/>
          </p:cNvGrpSpPr>
          <p:nvPr/>
        </p:nvGrpSpPr>
        <p:grpSpPr bwMode="auto">
          <a:xfrm>
            <a:off x="623888" y="5053013"/>
            <a:ext cx="6926262" cy="457200"/>
            <a:chOff x="393" y="3227"/>
            <a:chExt cx="4363" cy="288"/>
          </a:xfrm>
        </p:grpSpPr>
        <p:sp>
          <p:nvSpPr>
            <p:cNvPr id="156730" name="Text Box 12">
              <a:extLst>
                <a:ext uri="{FF2B5EF4-FFF2-40B4-BE49-F238E27FC236}">
                  <a16:creationId xmlns:a16="http://schemas.microsoft.com/office/drawing/2014/main" id="{6A4FCD88-1847-4A77-9968-DD4D0F537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" y="3227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56731" name="Rectangle 13">
              <a:extLst>
                <a:ext uri="{FF2B5EF4-FFF2-40B4-BE49-F238E27FC236}">
                  <a16:creationId xmlns:a16="http://schemas.microsoft.com/office/drawing/2014/main" id="{CF7FFD1F-EFD3-4F8F-BDB7-22F26860A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283"/>
              <a:ext cx="44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B1</a:t>
              </a:r>
            </a:p>
          </p:txBody>
        </p:sp>
        <p:sp>
          <p:nvSpPr>
            <p:cNvPr id="156732" name="Rectangle 14">
              <a:extLst>
                <a:ext uri="{FF2B5EF4-FFF2-40B4-BE49-F238E27FC236}">
                  <a16:creationId xmlns:a16="http://schemas.microsoft.com/office/drawing/2014/main" id="{3A913328-BCD5-4628-B335-1CBD795EE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" y="3273"/>
              <a:ext cx="44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B2</a:t>
              </a:r>
            </a:p>
          </p:txBody>
        </p:sp>
        <p:sp>
          <p:nvSpPr>
            <p:cNvPr id="156733" name="Rectangle 15">
              <a:extLst>
                <a:ext uri="{FF2B5EF4-FFF2-40B4-BE49-F238E27FC236}">
                  <a16:creationId xmlns:a16="http://schemas.microsoft.com/office/drawing/2014/main" id="{BC626670-9215-41A5-AF7C-F4D8C2160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3267"/>
              <a:ext cx="44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B3</a:t>
              </a:r>
            </a:p>
          </p:txBody>
        </p:sp>
        <p:sp>
          <p:nvSpPr>
            <p:cNvPr id="156734" name="Rectangle 16">
              <a:extLst>
                <a:ext uri="{FF2B5EF4-FFF2-40B4-BE49-F238E27FC236}">
                  <a16:creationId xmlns:a16="http://schemas.microsoft.com/office/drawing/2014/main" id="{85876FDD-EBDE-4D58-8531-CCE99F4A9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3257"/>
              <a:ext cx="44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B4</a:t>
              </a:r>
            </a:p>
          </p:txBody>
        </p:sp>
      </p:grpSp>
      <p:grpSp>
        <p:nvGrpSpPr>
          <p:cNvPr id="1057809" name="Group 17">
            <a:extLst>
              <a:ext uri="{FF2B5EF4-FFF2-40B4-BE49-F238E27FC236}">
                <a16:creationId xmlns:a16="http://schemas.microsoft.com/office/drawing/2014/main" id="{527C1088-4C4B-45C2-9EEF-1A08D37639FE}"/>
              </a:ext>
            </a:extLst>
          </p:cNvPr>
          <p:cNvGrpSpPr>
            <a:grpSpLocks/>
          </p:cNvGrpSpPr>
          <p:nvPr/>
        </p:nvGrpSpPr>
        <p:grpSpPr bwMode="auto">
          <a:xfrm>
            <a:off x="623888" y="5421313"/>
            <a:ext cx="5532437" cy="457200"/>
            <a:chOff x="393" y="3459"/>
            <a:chExt cx="3485" cy="288"/>
          </a:xfrm>
        </p:grpSpPr>
        <p:sp>
          <p:nvSpPr>
            <p:cNvPr id="156726" name="Text Box 18">
              <a:extLst>
                <a:ext uri="{FF2B5EF4-FFF2-40B4-BE49-F238E27FC236}">
                  <a16:creationId xmlns:a16="http://schemas.microsoft.com/office/drawing/2014/main" id="{EA116F17-5D84-4491-9C25-6FB815E65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" y="3459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660033"/>
                  </a:solidFill>
                </a:rPr>
                <a:t>C</a:t>
              </a:r>
            </a:p>
          </p:txBody>
        </p:sp>
        <p:sp>
          <p:nvSpPr>
            <p:cNvPr id="156727" name="Rectangle 19">
              <a:extLst>
                <a:ext uri="{FF2B5EF4-FFF2-40B4-BE49-F238E27FC236}">
                  <a16:creationId xmlns:a16="http://schemas.microsoft.com/office/drawing/2014/main" id="{D496D4A2-4E19-4C45-8B35-989EB62D3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18"/>
              <a:ext cx="147" cy="18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C1</a:t>
              </a:r>
            </a:p>
          </p:txBody>
        </p:sp>
        <p:sp>
          <p:nvSpPr>
            <p:cNvPr id="156728" name="Rectangle 20">
              <a:extLst>
                <a:ext uri="{FF2B5EF4-FFF2-40B4-BE49-F238E27FC236}">
                  <a16:creationId xmlns:a16="http://schemas.microsoft.com/office/drawing/2014/main" id="{3BD53074-D958-452A-A149-DBE7BF1C8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502"/>
              <a:ext cx="147" cy="18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C2</a:t>
              </a:r>
            </a:p>
          </p:txBody>
        </p:sp>
        <p:sp>
          <p:nvSpPr>
            <p:cNvPr id="156729" name="Rectangle 21">
              <a:extLst>
                <a:ext uri="{FF2B5EF4-FFF2-40B4-BE49-F238E27FC236}">
                  <a16:creationId xmlns:a16="http://schemas.microsoft.com/office/drawing/2014/main" id="{B2DB57ED-FA0E-4D78-92AE-E2C02DF49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3478"/>
              <a:ext cx="147" cy="18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C3</a:t>
              </a:r>
            </a:p>
          </p:txBody>
        </p:sp>
      </p:grpSp>
      <p:grpSp>
        <p:nvGrpSpPr>
          <p:cNvPr id="1057814" name="Group 22">
            <a:extLst>
              <a:ext uri="{FF2B5EF4-FFF2-40B4-BE49-F238E27FC236}">
                <a16:creationId xmlns:a16="http://schemas.microsoft.com/office/drawing/2014/main" id="{4A6B4153-52AB-438A-89B5-E4CBD0FD2B14}"/>
              </a:ext>
            </a:extLst>
          </p:cNvPr>
          <p:cNvGrpSpPr>
            <a:grpSpLocks/>
          </p:cNvGrpSpPr>
          <p:nvPr/>
        </p:nvGrpSpPr>
        <p:grpSpPr bwMode="auto">
          <a:xfrm>
            <a:off x="1035050" y="4498975"/>
            <a:ext cx="7569200" cy="2220913"/>
            <a:chOff x="652" y="2878"/>
            <a:chExt cx="4768" cy="1399"/>
          </a:xfrm>
        </p:grpSpPr>
        <p:sp>
          <p:nvSpPr>
            <p:cNvPr id="156709" name="Line 23">
              <a:extLst>
                <a:ext uri="{FF2B5EF4-FFF2-40B4-BE49-F238E27FC236}">
                  <a16:creationId xmlns:a16="http://schemas.microsoft.com/office/drawing/2014/main" id="{31F3AE29-3477-418C-9A88-BADA05730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886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10" name="Line 24">
              <a:extLst>
                <a:ext uri="{FF2B5EF4-FFF2-40B4-BE49-F238E27FC236}">
                  <a16:creationId xmlns:a16="http://schemas.microsoft.com/office/drawing/2014/main" id="{5889EF76-3320-45E9-A6D0-5EB96EC48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2886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11" name="Line 25">
              <a:extLst>
                <a:ext uri="{FF2B5EF4-FFF2-40B4-BE49-F238E27FC236}">
                  <a16:creationId xmlns:a16="http://schemas.microsoft.com/office/drawing/2014/main" id="{DFFF5804-D8E6-4516-BA8E-7256D83B4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2886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12" name="Line 26">
              <a:extLst>
                <a:ext uri="{FF2B5EF4-FFF2-40B4-BE49-F238E27FC236}">
                  <a16:creationId xmlns:a16="http://schemas.microsoft.com/office/drawing/2014/main" id="{28FA678D-F452-45C0-821A-76F6A6377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1" y="2886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13" name="Line 27">
              <a:extLst>
                <a:ext uri="{FF2B5EF4-FFF2-40B4-BE49-F238E27FC236}">
                  <a16:creationId xmlns:a16="http://schemas.microsoft.com/office/drawing/2014/main" id="{035B6958-B676-4EC7-9A27-6404ACEF1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886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14" name="Line 28">
              <a:extLst>
                <a:ext uri="{FF2B5EF4-FFF2-40B4-BE49-F238E27FC236}">
                  <a16:creationId xmlns:a16="http://schemas.microsoft.com/office/drawing/2014/main" id="{D6AFFE07-CCAC-4F72-9C49-63A4E07D4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2886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15" name="Line 29">
              <a:extLst>
                <a:ext uri="{FF2B5EF4-FFF2-40B4-BE49-F238E27FC236}">
                  <a16:creationId xmlns:a16="http://schemas.microsoft.com/office/drawing/2014/main" id="{A2E6496B-8545-4C8C-8479-B889F06AA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6" y="2886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16" name="Line 30">
              <a:extLst>
                <a:ext uri="{FF2B5EF4-FFF2-40B4-BE49-F238E27FC236}">
                  <a16:creationId xmlns:a16="http://schemas.microsoft.com/office/drawing/2014/main" id="{506825FE-48FC-45C9-BBF9-B01031339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886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17" name="Line 31">
              <a:extLst>
                <a:ext uri="{FF2B5EF4-FFF2-40B4-BE49-F238E27FC236}">
                  <a16:creationId xmlns:a16="http://schemas.microsoft.com/office/drawing/2014/main" id="{0D30037B-88FE-4A20-92FB-E387606C8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3" y="2886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18" name="Line 32">
              <a:extLst>
                <a:ext uri="{FF2B5EF4-FFF2-40B4-BE49-F238E27FC236}">
                  <a16:creationId xmlns:a16="http://schemas.microsoft.com/office/drawing/2014/main" id="{92617B9B-1FDA-4659-9BF5-EC55D8513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2878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19" name="Line 33">
              <a:extLst>
                <a:ext uri="{FF2B5EF4-FFF2-40B4-BE49-F238E27FC236}">
                  <a16:creationId xmlns:a16="http://schemas.microsoft.com/office/drawing/2014/main" id="{5A22F5B1-E68A-43D4-9FB3-63E05A5A0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5" y="2878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20" name="Line 34">
              <a:extLst>
                <a:ext uri="{FF2B5EF4-FFF2-40B4-BE49-F238E27FC236}">
                  <a16:creationId xmlns:a16="http://schemas.microsoft.com/office/drawing/2014/main" id="{6B55CACD-5B77-4ECE-95FD-C41A32329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6" y="2878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21" name="Line 35">
              <a:extLst>
                <a:ext uri="{FF2B5EF4-FFF2-40B4-BE49-F238E27FC236}">
                  <a16:creationId xmlns:a16="http://schemas.microsoft.com/office/drawing/2014/main" id="{BEA26883-2B2D-4E06-89DC-0E100C0E1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" y="2878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22" name="Line 36">
              <a:extLst>
                <a:ext uri="{FF2B5EF4-FFF2-40B4-BE49-F238E27FC236}">
                  <a16:creationId xmlns:a16="http://schemas.microsoft.com/office/drawing/2014/main" id="{EA50194A-6DEC-4D4C-BD98-7B3176BA3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8" y="2878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23" name="Line 37">
              <a:extLst>
                <a:ext uri="{FF2B5EF4-FFF2-40B4-BE49-F238E27FC236}">
                  <a16:creationId xmlns:a16="http://schemas.microsoft.com/office/drawing/2014/main" id="{5169EDD0-C6B2-4F84-82C7-D47BF573E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2878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24" name="Text Box 38">
              <a:extLst>
                <a:ext uri="{FF2B5EF4-FFF2-40B4-BE49-F238E27FC236}">
                  <a16:creationId xmlns:a16="http://schemas.microsoft.com/office/drawing/2014/main" id="{496AFD8C-3A16-40DE-9BD9-071CEEDD3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4046"/>
              <a:ext cx="4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0    10     20     30    40    50     60    70    80    90    100  110  120  130  140  150</a:t>
              </a:r>
            </a:p>
          </p:txBody>
        </p:sp>
        <p:sp>
          <p:nvSpPr>
            <p:cNvPr id="156725" name="Line 39">
              <a:extLst>
                <a:ext uri="{FF2B5EF4-FFF2-40B4-BE49-F238E27FC236}">
                  <a16:creationId xmlns:a16="http://schemas.microsoft.com/office/drawing/2014/main" id="{B3D249BC-6615-4B4E-8519-8BC61A510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" y="2886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7832" name="Group 40">
            <a:extLst>
              <a:ext uri="{FF2B5EF4-FFF2-40B4-BE49-F238E27FC236}">
                <a16:creationId xmlns:a16="http://schemas.microsoft.com/office/drawing/2014/main" id="{BB986F5B-A9B5-4391-87A9-C948CB2967C2}"/>
              </a:ext>
            </a:extLst>
          </p:cNvPr>
          <p:cNvGrpSpPr>
            <a:grpSpLocks/>
          </p:cNvGrpSpPr>
          <p:nvPr/>
        </p:nvGrpSpPr>
        <p:grpSpPr bwMode="auto">
          <a:xfrm>
            <a:off x="339725" y="5921375"/>
            <a:ext cx="7662863" cy="457200"/>
            <a:chOff x="214" y="3774"/>
            <a:chExt cx="4827" cy="288"/>
          </a:xfrm>
        </p:grpSpPr>
        <p:sp>
          <p:nvSpPr>
            <p:cNvPr id="156695" name="Text Box 41">
              <a:extLst>
                <a:ext uri="{FF2B5EF4-FFF2-40B4-BE49-F238E27FC236}">
                  <a16:creationId xmlns:a16="http://schemas.microsoft.com/office/drawing/2014/main" id="{1FB7C54B-A3E2-4E7F-A1F1-8AC1927C6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" y="3774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RMS</a:t>
              </a:r>
            </a:p>
          </p:txBody>
        </p:sp>
        <p:sp>
          <p:nvSpPr>
            <p:cNvPr id="156696" name="Rectangle 42">
              <a:extLst>
                <a:ext uri="{FF2B5EF4-FFF2-40B4-BE49-F238E27FC236}">
                  <a16:creationId xmlns:a16="http://schemas.microsoft.com/office/drawing/2014/main" id="{716863D4-2E1D-4BA6-9BC2-8F9DB0B81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827"/>
              <a:ext cx="295" cy="18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A1</a:t>
              </a:r>
            </a:p>
          </p:txBody>
        </p:sp>
        <p:sp>
          <p:nvSpPr>
            <p:cNvPr id="156697" name="Rectangle 43">
              <a:extLst>
                <a:ext uri="{FF2B5EF4-FFF2-40B4-BE49-F238E27FC236}">
                  <a16:creationId xmlns:a16="http://schemas.microsoft.com/office/drawing/2014/main" id="{ED8B3919-E8CD-4573-A6F7-5A10AAF92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3832"/>
              <a:ext cx="44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B1</a:t>
              </a:r>
            </a:p>
          </p:txBody>
        </p:sp>
        <p:sp>
          <p:nvSpPr>
            <p:cNvPr id="156698" name="Rectangle 44">
              <a:extLst>
                <a:ext uri="{FF2B5EF4-FFF2-40B4-BE49-F238E27FC236}">
                  <a16:creationId xmlns:a16="http://schemas.microsoft.com/office/drawing/2014/main" id="{0CD64126-BEF6-47C6-A16F-A43DB0593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3832"/>
              <a:ext cx="147" cy="18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C1</a:t>
              </a:r>
            </a:p>
          </p:txBody>
        </p:sp>
        <p:sp>
          <p:nvSpPr>
            <p:cNvPr id="156699" name="Rectangle 45">
              <a:extLst>
                <a:ext uri="{FF2B5EF4-FFF2-40B4-BE49-F238E27FC236}">
                  <a16:creationId xmlns:a16="http://schemas.microsoft.com/office/drawing/2014/main" id="{EF74A724-A98A-4727-B6F6-F9634A58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822"/>
              <a:ext cx="295" cy="18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A2</a:t>
              </a:r>
            </a:p>
          </p:txBody>
        </p:sp>
        <p:sp>
          <p:nvSpPr>
            <p:cNvPr id="156700" name="Rectangle 46">
              <a:extLst>
                <a:ext uri="{FF2B5EF4-FFF2-40B4-BE49-F238E27FC236}">
                  <a16:creationId xmlns:a16="http://schemas.microsoft.com/office/drawing/2014/main" id="{C5802143-5806-49B8-9C2F-2410CB755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819"/>
              <a:ext cx="44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B2</a:t>
              </a:r>
            </a:p>
          </p:txBody>
        </p:sp>
        <p:sp>
          <p:nvSpPr>
            <p:cNvPr id="156701" name="Rectangle 47">
              <a:extLst>
                <a:ext uri="{FF2B5EF4-FFF2-40B4-BE49-F238E27FC236}">
                  <a16:creationId xmlns:a16="http://schemas.microsoft.com/office/drawing/2014/main" id="{9FCAF527-7D7F-457B-8C4A-D6E1FF516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3819"/>
              <a:ext cx="147" cy="18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C2</a:t>
              </a:r>
            </a:p>
          </p:txBody>
        </p:sp>
        <p:sp>
          <p:nvSpPr>
            <p:cNvPr id="156702" name="Rectangle 48">
              <a:extLst>
                <a:ext uri="{FF2B5EF4-FFF2-40B4-BE49-F238E27FC236}">
                  <a16:creationId xmlns:a16="http://schemas.microsoft.com/office/drawing/2014/main" id="{632FF8D3-192E-4C28-90AA-ABF727D7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3814"/>
              <a:ext cx="295" cy="18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A3</a:t>
              </a:r>
            </a:p>
          </p:txBody>
        </p:sp>
        <p:sp>
          <p:nvSpPr>
            <p:cNvPr id="156703" name="Rectangle 49">
              <a:extLst>
                <a:ext uri="{FF2B5EF4-FFF2-40B4-BE49-F238E27FC236}">
                  <a16:creationId xmlns:a16="http://schemas.microsoft.com/office/drawing/2014/main" id="{6AE0AE9B-521C-4F9B-8BFC-82468687C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" y="3814"/>
              <a:ext cx="44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B3</a:t>
              </a:r>
            </a:p>
          </p:txBody>
        </p:sp>
        <p:sp>
          <p:nvSpPr>
            <p:cNvPr id="156704" name="Rectangle 50">
              <a:extLst>
                <a:ext uri="{FF2B5EF4-FFF2-40B4-BE49-F238E27FC236}">
                  <a16:creationId xmlns:a16="http://schemas.microsoft.com/office/drawing/2014/main" id="{FB0914DE-8CD5-4053-8485-9A3EF5A20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3814"/>
              <a:ext cx="295" cy="18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A4</a:t>
              </a:r>
            </a:p>
          </p:txBody>
        </p:sp>
        <p:sp>
          <p:nvSpPr>
            <p:cNvPr id="156705" name="Rectangle 51">
              <a:extLst>
                <a:ext uri="{FF2B5EF4-FFF2-40B4-BE49-F238E27FC236}">
                  <a16:creationId xmlns:a16="http://schemas.microsoft.com/office/drawing/2014/main" id="{0C1ACBD9-7BD0-4D9D-BD16-F2A5D6316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3814"/>
              <a:ext cx="16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B3</a:t>
              </a:r>
            </a:p>
          </p:txBody>
        </p:sp>
        <p:sp>
          <p:nvSpPr>
            <p:cNvPr id="156706" name="Rectangle 52">
              <a:extLst>
                <a:ext uri="{FF2B5EF4-FFF2-40B4-BE49-F238E27FC236}">
                  <a16:creationId xmlns:a16="http://schemas.microsoft.com/office/drawing/2014/main" id="{F28B8C78-C97D-4178-A153-F7935EFB8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" y="3811"/>
              <a:ext cx="147" cy="18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C3</a:t>
              </a:r>
            </a:p>
          </p:txBody>
        </p:sp>
        <p:sp>
          <p:nvSpPr>
            <p:cNvPr id="156707" name="Rectangle 53">
              <a:extLst>
                <a:ext uri="{FF2B5EF4-FFF2-40B4-BE49-F238E27FC236}">
                  <a16:creationId xmlns:a16="http://schemas.microsoft.com/office/drawing/2014/main" id="{2E85B0C6-FF27-4F56-AF58-79ADF4FB4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3806"/>
              <a:ext cx="295" cy="18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A5</a:t>
              </a:r>
            </a:p>
          </p:txBody>
        </p:sp>
        <p:sp>
          <p:nvSpPr>
            <p:cNvPr id="156708" name="Rectangle 54">
              <a:extLst>
                <a:ext uri="{FF2B5EF4-FFF2-40B4-BE49-F238E27FC236}">
                  <a16:creationId xmlns:a16="http://schemas.microsoft.com/office/drawing/2014/main" id="{DFFB40C6-94E4-4473-B050-242827CE9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3798"/>
              <a:ext cx="44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B4</a:t>
              </a:r>
            </a:p>
          </p:txBody>
        </p:sp>
      </p:grpSp>
      <p:sp>
        <p:nvSpPr>
          <p:cNvPr id="1057847" name="Text Box 55">
            <a:extLst>
              <a:ext uri="{FF2B5EF4-FFF2-40B4-BE49-F238E27FC236}">
                <a16:creationId xmlns:a16="http://schemas.microsoft.com/office/drawing/2014/main" id="{A1AD24DF-DA5B-4E69-BD41-A54668968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965575"/>
            <a:ext cx="11525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A1,B1,C1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800" b="1"/>
              <a:t>开始时间</a:t>
            </a:r>
          </a:p>
        </p:txBody>
      </p:sp>
      <p:grpSp>
        <p:nvGrpSpPr>
          <p:cNvPr id="1057848" name="Group 56">
            <a:extLst>
              <a:ext uri="{FF2B5EF4-FFF2-40B4-BE49-F238E27FC236}">
                <a16:creationId xmlns:a16="http://schemas.microsoft.com/office/drawing/2014/main" id="{539B230D-BCED-4207-91A3-D3FC457ADA44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4003675"/>
            <a:ext cx="4883150" cy="538163"/>
            <a:chOff x="1429" y="2566"/>
            <a:chExt cx="3076" cy="339"/>
          </a:xfrm>
        </p:grpSpPr>
        <p:sp>
          <p:nvSpPr>
            <p:cNvPr id="156691" name="Text Box 57">
              <a:extLst>
                <a:ext uri="{FF2B5EF4-FFF2-40B4-BE49-F238E27FC236}">
                  <a16:creationId xmlns:a16="http://schemas.microsoft.com/office/drawing/2014/main" id="{421F7BE4-72AB-4473-A092-098B075BA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571"/>
              <a:ext cx="40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3300"/>
                  </a:solidFill>
                </a:rPr>
                <a:t>A1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</a:rPr>
                <a:t>截止</a:t>
              </a:r>
            </a:p>
          </p:txBody>
        </p:sp>
        <p:sp>
          <p:nvSpPr>
            <p:cNvPr id="156692" name="Text Box 58">
              <a:extLst>
                <a:ext uri="{FF2B5EF4-FFF2-40B4-BE49-F238E27FC236}">
                  <a16:creationId xmlns:a16="http://schemas.microsoft.com/office/drawing/2014/main" id="{57A9F36B-3285-4E0B-A0F3-1EA3E4FDF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2566"/>
              <a:ext cx="40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3300"/>
                  </a:solidFill>
                </a:rPr>
                <a:t>A2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</a:rPr>
                <a:t>截止</a:t>
              </a:r>
            </a:p>
          </p:txBody>
        </p:sp>
        <p:sp>
          <p:nvSpPr>
            <p:cNvPr id="156693" name="Text Box 59">
              <a:extLst>
                <a:ext uri="{FF2B5EF4-FFF2-40B4-BE49-F238E27FC236}">
                  <a16:creationId xmlns:a16="http://schemas.microsoft.com/office/drawing/2014/main" id="{CA957399-DDC2-4E94-BCD2-CF95B5E35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568"/>
              <a:ext cx="40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3300"/>
                  </a:solidFill>
                </a:rPr>
                <a:t>A3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</a:rPr>
                <a:t>截止</a:t>
              </a:r>
            </a:p>
          </p:txBody>
        </p:sp>
        <p:sp>
          <p:nvSpPr>
            <p:cNvPr id="156694" name="Text Box 60">
              <a:extLst>
                <a:ext uri="{FF2B5EF4-FFF2-40B4-BE49-F238E27FC236}">
                  <a16:creationId xmlns:a16="http://schemas.microsoft.com/office/drawing/2014/main" id="{42DDAA94-0400-4044-A519-831D97BB6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7" y="2568"/>
              <a:ext cx="40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3300"/>
                  </a:solidFill>
                </a:rPr>
                <a:t>A4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</a:rPr>
                <a:t>截止</a:t>
              </a:r>
            </a:p>
          </p:txBody>
        </p:sp>
      </p:grpSp>
      <p:grpSp>
        <p:nvGrpSpPr>
          <p:cNvPr id="1057853" name="Group 61">
            <a:extLst>
              <a:ext uri="{FF2B5EF4-FFF2-40B4-BE49-F238E27FC236}">
                <a16:creationId xmlns:a16="http://schemas.microsoft.com/office/drawing/2014/main" id="{42BFB12B-9545-453C-8B3D-C105BCA0A02E}"/>
              </a:ext>
            </a:extLst>
          </p:cNvPr>
          <p:cNvGrpSpPr>
            <a:grpSpLocks/>
          </p:cNvGrpSpPr>
          <p:nvPr/>
        </p:nvGrpSpPr>
        <p:grpSpPr bwMode="auto">
          <a:xfrm>
            <a:off x="2725738" y="4006850"/>
            <a:ext cx="4438650" cy="552450"/>
            <a:chOff x="1717" y="2568"/>
            <a:chExt cx="2796" cy="348"/>
          </a:xfrm>
        </p:grpSpPr>
        <p:sp>
          <p:nvSpPr>
            <p:cNvPr id="156688" name="Text Box 62">
              <a:extLst>
                <a:ext uri="{FF2B5EF4-FFF2-40B4-BE49-F238E27FC236}">
                  <a16:creationId xmlns:a16="http://schemas.microsoft.com/office/drawing/2014/main" id="{C8A4B80D-6C1B-49FE-94EA-84EE5CACC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7" y="2568"/>
              <a:ext cx="40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</a:rPr>
                <a:t>B1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2"/>
                  </a:solidFill>
                </a:rPr>
                <a:t>截止</a:t>
              </a:r>
            </a:p>
          </p:txBody>
        </p:sp>
        <p:sp>
          <p:nvSpPr>
            <p:cNvPr id="156689" name="Text Box 63">
              <a:extLst>
                <a:ext uri="{FF2B5EF4-FFF2-40B4-BE49-F238E27FC236}">
                  <a16:creationId xmlns:a16="http://schemas.microsoft.com/office/drawing/2014/main" id="{D632693C-2577-49B0-95A7-A19C8CF3C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" y="2582"/>
              <a:ext cx="40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</a:rPr>
                <a:t>B2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2"/>
                  </a:solidFill>
                </a:rPr>
                <a:t>截止</a:t>
              </a:r>
            </a:p>
          </p:txBody>
        </p:sp>
        <p:sp>
          <p:nvSpPr>
            <p:cNvPr id="156690" name="Text Box 64">
              <a:extLst>
                <a:ext uri="{FF2B5EF4-FFF2-40B4-BE49-F238E27FC236}">
                  <a16:creationId xmlns:a16="http://schemas.microsoft.com/office/drawing/2014/main" id="{E91BDC06-3F3A-45FE-8D5D-2C138F929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568"/>
              <a:ext cx="40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</a:rPr>
                <a:t>B3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2"/>
                  </a:solidFill>
                </a:rPr>
                <a:t>截止</a:t>
              </a:r>
            </a:p>
          </p:txBody>
        </p:sp>
      </p:grpSp>
      <p:grpSp>
        <p:nvGrpSpPr>
          <p:cNvPr id="1057857" name="Group 65">
            <a:extLst>
              <a:ext uri="{FF2B5EF4-FFF2-40B4-BE49-F238E27FC236}">
                <a16:creationId xmlns:a16="http://schemas.microsoft.com/office/drawing/2014/main" id="{7EA27684-D29B-4544-B240-5D6C56C0B202}"/>
              </a:ext>
            </a:extLst>
          </p:cNvPr>
          <p:cNvGrpSpPr>
            <a:grpSpLocks/>
          </p:cNvGrpSpPr>
          <p:nvPr/>
        </p:nvGrpSpPr>
        <p:grpSpPr bwMode="auto">
          <a:xfrm>
            <a:off x="3178175" y="3994150"/>
            <a:ext cx="5354638" cy="555625"/>
            <a:chOff x="2002" y="2560"/>
            <a:chExt cx="3373" cy="350"/>
          </a:xfrm>
        </p:grpSpPr>
        <p:sp>
          <p:nvSpPr>
            <p:cNvPr id="156685" name="Text Box 66">
              <a:extLst>
                <a:ext uri="{FF2B5EF4-FFF2-40B4-BE49-F238E27FC236}">
                  <a16:creationId xmlns:a16="http://schemas.microsoft.com/office/drawing/2014/main" id="{60E4E370-421B-4D0A-8E8B-3B26E4A2E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" y="2560"/>
              <a:ext cx="40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660033"/>
                  </a:solidFill>
                </a:rPr>
                <a:t>C1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660033"/>
                  </a:solidFill>
                </a:rPr>
                <a:t>截止</a:t>
              </a:r>
            </a:p>
          </p:txBody>
        </p:sp>
        <p:sp>
          <p:nvSpPr>
            <p:cNvPr id="156686" name="Text Box 67">
              <a:extLst>
                <a:ext uri="{FF2B5EF4-FFF2-40B4-BE49-F238E27FC236}">
                  <a16:creationId xmlns:a16="http://schemas.microsoft.com/office/drawing/2014/main" id="{AB00A225-400F-42E3-84D1-7E53B96F9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9" y="2576"/>
              <a:ext cx="40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660033"/>
                  </a:solidFill>
                </a:rPr>
                <a:t>C2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660033"/>
                  </a:solidFill>
                </a:rPr>
                <a:t>截止</a:t>
              </a:r>
            </a:p>
          </p:txBody>
        </p:sp>
        <p:sp>
          <p:nvSpPr>
            <p:cNvPr id="156687" name="Text Box 68">
              <a:extLst>
                <a:ext uri="{FF2B5EF4-FFF2-40B4-BE49-F238E27FC236}">
                  <a16:creationId xmlns:a16="http://schemas.microsoft.com/office/drawing/2014/main" id="{8D0B1617-6A3B-4A18-AB42-FB4692CA6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568"/>
              <a:ext cx="40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660033"/>
                  </a:solidFill>
                </a:rPr>
                <a:t>C3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660033"/>
                  </a:solidFill>
                </a:rPr>
                <a:t>截止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84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>
            <a:extLst>
              <a:ext uri="{FF2B5EF4-FFF2-40B4-BE49-F238E27FC236}">
                <a16:creationId xmlns:a16="http://schemas.microsoft.com/office/drawing/2014/main" id="{7C65FE6F-C1CB-4B4B-A876-7D9BB3E5F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FBB64179-2046-47E9-8551-BB9F7D9BF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133475"/>
            <a:ext cx="8134350" cy="52578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spcBef>
                <a:spcPct val="25000"/>
              </a:spcBef>
              <a:buFontTx/>
              <a:buNone/>
              <a:tabLst>
                <a:tab pos="4667250" algn="l"/>
              </a:tabLst>
            </a:pPr>
            <a:r>
              <a:rPr lang="en-US" altLang="zh-CN" sz="3600" b="1">
                <a:solidFill>
                  <a:srgbClr val="0033CC"/>
                </a:solidFill>
              </a:rPr>
              <a:t>4.6 </a:t>
            </a:r>
            <a:r>
              <a:rPr lang="zh-CN" altLang="en-US" sz="3600" b="1">
                <a:solidFill>
                  <a:srgbClr val="0033CC"/>
                </a:solidFill>
              </a:rPr>
              <a:t>实时调度</a:t>
            </a:r>
            <a:r>
              <a:rPr lang="zh-CN" altLang="en-US" sz="2000" b="1">
                <a:solidFill>
                  <a:srgbClr val="FF3300"/>
                </a:solidFill>
              </a:rPr>
              <a:t>（</a:t>
            </a:r>
            <a:r>
              <a:rPr lang="en-US" altLang="zh-CN" sz="2000" b="1">
                <a:solidFill>
                  <a:srgbClr val="FF3300"/>
                </a:solidFill>
              </a:rPr>
              <a:t>Real-Time Scheduling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10000"/>
              </a:lnSpc>
              <a:spcBef>
                <a:spcPct val="25000"/>
              </a:spcBef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8000"/>
                </a:solidFill>
              </a:rPr>
              <a:t>4.6.7 </a:t>
            </a:r>
            <a:r>
              <a:rPr lang="zh-CN" altLang="en-US" b="1">
                <a:solidFill>
                  <a:srgbClr val="006600"/>
                </a:solidFill>
              </a:rPr>
              <a:t>动态分析调度算法</a:t>
            </a:r>
            <a:r>
              <a:rPr lang="zh-CN" altLang="en-US" sz="2800" b="1">
                <a:solidFill>
                  <a:srgbClr val="006600"/>
                </a:solidFill>
              </a:rPr>
              <a:t> </a:t>
            </a:r>
            <a:r>
              <a:rPr lang="zh-CN" altLang="en-US" sz="2000" b="1">
                <a:solidFill>
                  <a:srgbClr val="FF3300"/>
                </a:solidFill>
              </a:rPr>
              <a:t>（</a:t>
            </a:r>
            <a:r>
              <a:rPr lang="en-US" altLang="zh-CN" sz="2000" b="1">
                <a:solidFill>
                  <a:srgbClr val="FF3300"/>
                </a:solidFill>
              </a:rPr>
              <a:t>Dynamic planning-based scheduling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</a:p>
          <a:p>
            <a:pPr marL="857250" lvl="1" indent="-38100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600" b="1">
                <a:solidFill>
                  <a:schemeClr val="accent2"/>
                </a:solidFill>
              </a:rPr>
              <a:t>原理：</a:t>
            </a:r>
            <a:r>
              <a:rPr lang="zh-CN" altLang="en-US" sz="2600" b="1"/>
              <a:t>在一个任务已到达但未执行时，试图创建一个包含前面被调度任务和新到达任务的调度。如果新到达任务可以按这种方式调度：满足它的最后期限，但是当前被调度的任务也不会错过它的最后期限，则修订这个调度以适应新任务。</a:t>
            </a:r>
          </a:p>
          <a:p>
            <a:pPr marL="857250" lvl="1" indent="-38100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600" b="1">
                <a:solidFill>
                  <a:schemeClr val="accent2"/>
                </a:solidFill>
              </a:rPr>
              <a:t>特点：</a:t>
            </a:r>
            <a:r>
              <a:rPr lang="zh-CN" altLang="en-US" sz="2600" b="1"/>
              <a:t>动态分析，而不是在开始运行前离线地确定。可用于确定何时分派任务。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>
            <a:extLst>
              <a:ext uri="{FF2B5EF4-FFF2-40B4-BE49-F238E27FC236}">
                <a16:creationId xmlns:a16="http://schemas.microsoft.com/office/drawing/2014/main" id="{78BA09CC-7D7A-4867-A1C5-1FA30A241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8B81D87B-A254-481D-B3DA-10CC780BE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133475"/>
            <a:ext cx="8134350" cy="52578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spcBef>
                <a:spcPct val="25000"/>
              </a:spcBef>
              <a:buFontTx/>
              <a:buNone/>
              <a:tabLst>
                <a:tab pos="4667250" algn="l"/>
              </a:tabLst>
            </a:pPr>
            <a:r>
              <a:rPr lang="en-US" altLang="zh-CN" sz="3600" b="1">
                <a:solidFill>
                  <a:srgbClr val="0033CC"/>
                </a:solidFill>
              </a:rPr>
              <a:t>4.6 </a:t>
            </a:r>
            <a:r>
              <a:rPr lang="zh-CN" altLang="en-US" sz="3600" b="1">
                <a:solidFill>
                  <a:srgbClr val="0033CC"/>
                </a:solidFill>
              </a:rPr>
              <a:t>实时调度</a:t>
            </a:r>
            <a:r>
              <a:rPr lang="zh-CN" altLang="en-US" sz="2000" b="1">
                <a:solidFill>
                  <a:srgbClr val="FF3300"/>
                </a:solidFill>
              </a:rPr>
              <a:t>（</a:t>
            </a:r>
            <a:r>
              <a:rPr lang="en-US" altLang="zh-CN" sz="2000" b="1">
                <a:solidFill>
                  <a:srgbClr val="FF3300"/>
                </a:solidFill>
              </a:rPr>
              <a:t>Real-Time Scheduling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10000"/>
              </a:lnSpc>
              <a:spcBef>
                <a:spcPct val="25000"/>
              </a:spcBef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6600"/>
                </a:solidFill>
              </a:rPr>
              <a:t>4.6.8 </a:t>
            </a:r>
            <a:r>
              <a:rPr lang="zh-CN" altLang="en-US" b="1">
                <a:solidFill>
                  <a:srgbClr val="006600"/>
                </a:solidFill>
              </a:rPr>
              <a:t>无保障动态调度算法</a:t>
            </a:r>
            <a:r>
              <a:rPr lang="zh-CN" altLang="en-US" sz="2800" b="1">
                <a:solidFill>
                  <a:srgbClr val="006600"/>
                </a:solidFill>
              </a:rPr>
              <a:t> </a:t>
            </a:r>
            <a:r>
              <a:rPr lang="zh-CN" altLang="en-US" sz="2000" b="1">
                <a:solidFill>
                  <a:srgbClr val="FF3300"/>
                </a:solidFill>
              </a:rPr>
              <a:t>（</a:t>
            </a:r>
            <a:r>
              <a:rPr lang="zh-CN" altLang="en-US" sz="2400" b="1">
                <a:solidFill>
                  <a:srgbClr val="FF3300"/>
                </a:solidFill>
              </a:rPr>
              <a:t>动态最大努力调度</a:t>
            </a:r>
            <a:r>
              <a:rPr lang="en-US" altLang="zh-CN" sz="2000" b="1">
                <a:solidFill>
                  <a:srgbClr val="FF3300"/>
                </a:solidFill>
              </a:rPr>
              <a:t>——Dynamic best effort scheduling</a:t>
            </a:r>
            <a:r>
              <a:rPr lang="zh-CN" altLang="en-US" sz="2000" b="1">
                <a:solidFill>
                  <a:srgbClr val="FF3300"/>
                </a:solidFill>
              </a:rPr>
              <a:t>）</a:t>
            </a:r>
          </a:p>
          <a:p>
            <a:pPr marL="857250" lvl="1" indent="-38100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600" b="1">
                <a:solidFill>
                  <a:schemeClr val="accent2"/>
                </a:solidFill>
              </a:rPr>
              <a:t>原理：</a:t>
            </a:r>
            <a:r>
              <a:rPr lang="zh-CN" altLang="en-US" sz="2600" b="1"/>
              <a:t>在任务下达时，根据任务的特性给它分配一个优先级。并通常使用某种形式的限期调度。开始执行，</a:t>
            </a:r>
            <a:r>
              <a:rPr lang="zh-CN" altLang="en-US" sz="2600" b="1">
                <a:solidFill>
                  <a:schemeClr val="accent2"/>
                </a:solidFill>
              </a:rPr>
              <a:t>在时限到达时未完成的任务被取消</a:t>
            </a:r>
            <a:r>
              <a:rPr lang="zh-CN" altLang="en-US" sz="2600" b="1"/>
              <a:t>。</a:t>
            </a:r>
          </a:p>
          <a:p>
            <a:pPr marL="857250" lvl="1" indent="-38100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600" b="1">
                <a:solidFill>
                  <a:schemeClr val="accent2"/>
                </a:solidFill>
              </a:rPr>
              <a:t>特点：</a:t>
            </a:r>
          </a:p>
          <a:p>
            <a:pPr marL="1333500" lvl="2" indent="-28575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用于非周期性任务的实时系统；</a:t>
            </a:r>
          </a:p>
          <a:p>
            <a:pPr marL="1333500" lvl="2" indent="-28575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易于实现；</a:t>
            </a:r>
          </a:p>
          <a:p>
            <a:pPr marL="1333500" lvl="2" indent="-28575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/>
              <a:t>试图满足所有的最后期限。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8" name="Rectangle 2">
            <a:extLst>
              <a:ext uri="{FF2B5EF4-FFF2-40B4-BE49-F238E27FC236}">
                <a16:creationId xmlns:a16="http://schemas.microsoft.com/office/drawing/2014/main" id="{67D42D3B-2125-4FC1-918E-D322DF393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3FF6C6A1-99C9-4799-8AD4-2D72D4A90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134350" cy="52578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spcBef>
                <a:spcPct val="25000"/>
              </a:spcBef>
              <a:buFontTx/>
              <a:buNone/>
              <a:tabLst>
                <a:tab pos="4667250" algn="l"/>
              </a:tabLst>
            </a:pPr>
            <a:r>
              <a:rPr lang="en-US" altLang="zh-CN" sz="4000" b="1">
                <a:solidFill>
                  <a:srgbClr val="0033CC"/>
                </a:solidFill>
              </a:rPr>
              <a:t>4.7 </a:t>
            </a:r>
            <a:r>
              <a:rPr lang="zh-CN" altLang="en-US" sz="4000" b="1">
                <a:solidFill>
                  <a:srgbClr val="0033CC"/>
                </a:solidFill>
              </a:rPr>
              <a:t>多处理机调度</a:t>
            </a:r>
            <a:r>
              <a:rPr lang="zh-CN" altLang="en-US" sz="2400" b="1">
                <a:solidFill>
                  <a:srgbClr val="FF3300"/>
                </a:solidFill>
              </a:rPr>
              <a:t>（</a:t>
            </a:r>
            <a:r>
              <a:rPr lang="en-US" altLang="zh-CN" sz="2400" b="1">
                <a:solidFill>
                  <a:srgbClr val="FF3300"/>
                </a:solidFill>
              </a:rPr>
              <a:t>MultiProcessor Scheduling</a:t>
            </a:r>
            <a:r>
              <a:rPr lang="zh-CN" altLang="en-US" sz="24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10000"/>
              </a:lnSpc>
              <a:spcBef>
                <a:spcPct val="25000"/>
              </a:spcBef>
              <a:buFontTx/>
              <a:buNone/>
              <a:tabLst>
                <a:tab pos="4667250" algn="l"/>
              </a:tabLst>
            </a:pPr>
            <a:r>
              <a:rPr lang="en-US" altLang="zh-CN" sz="3600" b="1">
                <a:solidFill>
                  <a:srgbClr val="006600"/>
                </a:solidFill>
              </a:rPr>
              <a:t>4.7.1 </a:t>
            </a:r>
            <a:r>
              <a:rPr lang="zh-CN" altLang="en-US" sz="3600" b="1">
                <a:solidFill>
                  <a:srgbClr val="006600"/>
                </a:solidFill>
              </a:rPr>
              <a:t>与单处理机调度的区别</a:t>
            </a:r>
            <a:endParaRPr lang="zh-CN" altLang="en-US" sz="2400" b="1">
              <a:solidFill>
                <a:srgbClr val="FF3300"/>
              </a:solidFill>
            </a:endParaRPr>
          </a:p>
          <a:p>
            <a:pPr marL="857250" lvl="1" indent="-38100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注重</a:t>
            </a:r>
            <a:r>
              <a:rPr lang="zh-CN" altLang="en-US" b="1">
                <a:solidFill>
                  <a:schemeClr val="accent2"/>
                </a:solidFill>
              </a:rPr>
              <a:t>整体运行效率</a:t>
            </a:r>
            <a:r>
              <a:rPr lang="zh-CN" altLang="en-US" b="1"/>
              <a:t>（而不是个别处理机的利用率；</a:t>
            </a:r>
            <a:endParaRPr lang="zh-CN" altLang="en-US" sz="3000" b="1"/>
          </a:p>
          <a:p>
            <a:pPr marL="857250" lvl="1" indent="-38100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更</a:t>
            </a:r>
            <a:r>
              <a:rPr lang="zh-CN" altLang="en-US" b="1">
                <a:solidFill>
                  <a:schemeClr val="accent2"/>
                </a:solidFill>
              </a:rPr>
              <a:t>多样的调度算法</a:t>
            </a:r>
          </a:p>
          <a:p>
            <a:pPr marL="857250" lvl="1" indent="-38100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多处理机访问</a:t>
            </a:r>
            <a:r>
              <a:rPr lang="en-US" altLang="zh-CN" b="1"/>
              <a:t>OS</a:t>
            </a:r>
            <a:r>
              <a:rPr lang="zh-CN" altLang="en-US" b="1"/>
              <a:t>数据结构时的</a:t>
            </a:r>
            <a:r>
              <a:rPr lang="zh-CN" altLang="en-US" b="1">
                <a:solidFill>
                  <a:schemeClr val="accent2"/>
                </a:solidFill>
              </a:rPr>
              <a:t>互斥</a:t>
            </a:r>
            <a:r>
              <a:rPr lang="zh-CN" altLang="en-US" b="1"/>
              <a:t>（对于共享内存系统）；</a:t>
            </a:r>
          </a:p>
          <a:p>
            <a:pPr marL="857250" lvl="1" indent="-38100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>
                <a:solidFill>
                  <a:schemeClr val="accent2"/>
                </a:solidFill>
              </a:rPr>
              <a:t>调度单位</a:t>
            </a:r>
            <a:r>
              <a:rPr lang="zh-CN" altLang="en-US" b="1"/>
              <a:t>广泛采用线程。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6" name="Rectangle 2">
            <a:extLst>
              <a:ext uri="{FF2B5EF4-FFF2-40B4-BE49-F238E27FC236}">
                <a16:creationId xmlns:a16="http://schemas.microsoft.com/office/drawing/2014/main" id="{76AB8D0C-BDFA-423C-B60A-BF6574241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D58DA601-BBED-47A5-9D2C-CDE8CFB2A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272463" cy="5233988"/>
          </a:xfrm>
        </p:spPr>
        <p:txBody>
          <a:bodyPr/>
          <a:lstStyle/>
          <a:p>
            <a:pPr marL="182563" indent="-182563" eaLnBrk="1" hangingPunct="1">
              <a:lnSpc>
                <a:spcPct val="110000"/>
              </a:lnSpc>
              <a:spcBef>
                <a:spcPct val="10000"/>
              </a:spcBef>
              <a:buFontTx/>
              <a:buNone/>
              <a:tabLst>
                <a:tab pos="808038" algn="l"/>
                <a:tab pos="4667250" algn="l"/>
              </a:tabLst>
            </a:pPr>
            <a:r>
              <a:rPr lang="en-US" altLang="zh-CN" sz="3600" b="1">
                <a:solidFill>
                  <a:srgbClr val="0033CC"/>
                </a:solidFill>
              </a:rPr>
              <a:t>4.7 </a:t>
            </a:r>
            <a:r>
              <a:rPr lang="zh-CN" altLang="en-US" sz="3600" b="1">
                <a:solidFill>
                  <a:srgbClr val="0033CC"/>
                </a:solidFill>
              </a:rPr>
              <a:t>多处理机调度</a:t>
            </a:r>
            <a:r>
              <a:rPr lang="zh-CN" altLang="en-US" sz="2400" b="1">
                <a:solidFill>
                  <a:srgbClr val="FF3300"/>
                </a:solidFill>
              </a:rPr>
              <a:t>（</a:t>
            </a:r>
            <a:r>
              <a:rPr lang="en-US" altLang="zh-CN" sz="2400" b="1">
                <a:solidFill>
                  <a:srgbClr val="FF3300"/>
                </a:solidFill>
              </a:rPr>
              <a:t>MultiProcessor Scheduling</a:t>
            </a:r>
            <a:r>
              <a:rPr lang="zh-CN" altLang="en-US" sz="2400" b="1">
                <a:solidFill>
                  <a:srgbClr val="FF3300"/>
                </a:solidFill>
              </a:rPr>
              <a:t>）</a:t>
            </a:r>
          </a:p>
          <a:p>
            <a:pPr marL="182563" indent="-182563" eaLnBrk="1" hangingPunct="1">
              <a:lnSpc>
                <a:spcPct val="110000"/>
              </a:lnSpc>
              <a:spcBef>
                <a:spcPct val="10000"/>
              </a:spcBef>
              <a:buFontTx/>
              <a:buNone/>
              <a:tabLst>
                <a:tab pos="808038" algn="l"/>
                <a:tab pos="4667250" algn="l"/>
              </a:tabLst>
            </a:pPr>
            <a:r>
              <a:rPr lang="en-US" altLang="zh-CN" b="1">
                <a:solidFill>
                  <a:srgbClr val="006600"/>
                </a:solidFill>
              </a:rPr>
              <a:t>4.7.1 </a:t>
            </a:r>
            <a:r>
              <a:rPr lang="zh-CN" altLang="en-US" b="1">
                <a:solidFill>
                  <a:srgbClr val="006600"/>
                </a:solidFill>
              </a:rPr>
              <a:t>与单处理机调度的区别</a:t>
            </a:r>
            <a:endParaRPr lang="zh-CN" altLang="en-US" b="1">
              <a:solidFill>
                <a:srgbClr val="FF3300"/>
              </a:solidFill>
            </a:endParaRPr>
          </a:p>
          <a:p>
            <a:pPr marL="625475" lvl="1" indent="-263525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3"/>
              </a:buBlip>
              <a:tabLst>
                <a:tab pos="808038" algn="l"/>
                <a:tab pos="4667250" algn="l"/>
              </a:tabLst>
            </a:pPr>
            <a:r>
              <a:rPr lang="zh-CN" altLang="en-US" b="1"/>
              <a:t>根据各处理器是否相同，</a:t>
            </a:r>
            <a:r>
              <a:rPr lang="en-US" altLang="zh-CN" b="1"/>
              <a:t>MPS</a:t>
            </a:r>
            <a:r>
              <a:rPr lang="zh-CN" altLang="en-US" b="1"/>
              <a:t>可分为：</a:t>
            </a:r>
          </a:p>
          <a:p>
            <a:pPr marL="1074738" lvl="2" indent="-266700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4"/>
              </a:buBlip>
              <a:tabLst>
                <a:tab pos="808038" algn="l"/>
                <a:tab pos="4667250" algn="l"/>
              </a:tabLst>
            </a:pPr>
            <a:r>
              <a:rPr lang="zh-CN" altLang="en-US" sz="2800" b="1">
                <a:solidFill>
                  <a:srgbClr val="FF3300"/>
                </a:solidFill>
              </a:rPr>
              <a:t>对称多处理器系统</a:t>
            </a:r>
            <a:r>
              <a:rPr lang="en-US" altLang="zh-CN" sz="2800" b="1">
                <a:solidFill>
                  <a:srgbClr val="FF3300"/>
                </a:solidFill>
              </a:rPr>
              <a:t>SMPS</a:t>
            </a:r>
            <a:r>
              <a:rPr lang="zh-CN" altLang="en-US" sz="2800" b="1"/>
              <a:t>（</a:t>
            </a:r>
            <a:r>
              <a:rPr lang="en-US" altLang="zh-CN" sz="2800" b="1"/>
              <a:t>Symmetric MultiProcessor System</a:t>
            </a:r>
            <a:r>
              <a:rPr lang="zh-CN" altLang="en-US" sz="2800" b="1"/>
              <a:t>）：系统所包含的各处理器单元，在功能和结构上都是相同的；</a:t>
            </a:r>
          </a:p>
          <a:p>
            <a:pPr marL="1074738" lvl="2" indent="-266700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4"/>
              </a:buBlip>
              <a:tabLst>
                <a:tab pos="808038" algn="l"/>
                <a:tab pos="4667250" algn="l"/>
              </a:tabLst>
            </a:pPr>
            <a:r>
              <a:rPr lang="zh-CN" altLang="en-US" sz="2800" b="1">
                <a:solidFill>
                  <a:srgbClr val="FF3300"/>
                </a:solidFill>
              </a:rPr>
              <a:t>非对称多处理器系统</a:t>
            </a:r>
            <a:r>
              <a:rPr lang="en-US" altLang="zh-CN" sz="2800" b="1">
                <a:solidFill>
                  <a:srgbClr val="FF3300"/>
                </a:solidFill>
              </a:rPr>
              <a:t>ASMP</a:t>
            </a:r>
            <a:r>
              <a:rPr lang="zh-CN" altLang="en-US" sz="2800" b="1"/>
              <a:t>（ </a:t>
            </a:r>
            <a:r>
              <a:rPr lang="en-US" altLang="zh-CN" sz="2800" b="1"/>
              <a:t>Asymmetric MultiProcessor </a:t>
            </a:r>
            <a:r>
              <a:rPr lang="zh-CN" altLang="en-US" sz="2800" b="1"/>
              <a:t>）</a:t>
            </a:r>
            <a:r>
              <a:rPr lang="zh-CN" altLang="en-US" sz="2800" b="1">
                <a:solidFill>
                  <a:srgbClr val="FF3300"/>
                </a:solidFill>
              </a:rPr>
              <a:t> </a:t>
            </a:r>
            <a:r>
              <a:rPr lang="zh-CN" altLang="en-US" sz="2800" b="1"/>
              <a:t>：系统中各处理器功能和结构不相同，其中包含一个主处理器，多个从处理器。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>
            <a:extLst>
              <a:ext uri="{FF2B5EF4-FFF2-40B4-BE49-F238E27FC236}">
                <a16:creationId xmlns:a16="http://schemas.microsoft.com/office/drawing/2014/main" id="{AD1C6010-FF25-4F55-9499-AF7BA3048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8659174B-221A-4652-8E5D-8E9C1405F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125538"/>
            <a:ext cx="8134350" cy="5378450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spcBef>
                <a:spcPct val="10000"/>
              </a:spcBef>
              <a:buFontTx/>
              <a:buNone/>
              <a:tabLst>
                <a:tab pos="4667250" algn="l"/>
              </a:tabLst>
            </a:pPr>
            <a:r>
              <a:rPr lang="en-US" altLang="zh-CN" sz="3000" b="1">
                <a:solidFill>
                  <a:srgbClr val="0033CC"/>
                </a:solidFill>
              </a:rPr>
              <a:t>4.7 </a:t>
            </a:r>
            <a:r>
              <a:rPr lang="zh-CN" altLang="en-US" sz="3000" b="1">
                <a:solidFill>
                  <a:srgbClr val="0033CC"/>
                </a:solidFill>
              </a:rPr>
              <a:t>多处理机调度</a:t>
            </a:r>
            <a:r>
              <a:rPr lang="zh-CN" altLang="en-US" sz="2400" b="1">
                <a:solidFill>
                  <a:srgbClr val="FF3300"/>
                </a:solidFill>
              </a:rPr>
              <a:t>（</a:t>
            </a:r>
            <a:r>
              <a:rPr lang="en-US" altLang="zh-CN" sz="2400" b="1">
                <a:solidFill>
                  <a:srgbClr val="FF3300"/>
                </a:solidFill>
              </a:rPr>
              <a:t>MultiProcessor Scheduling</a:t>
            </a:r>
            <a:r>
              <a:rPr lang="zh-CN" altLang="en-US" sz="24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10000"/>
              </a:spcBef>
              <a:buFontTx/>
              <a:buNone/>
              <a:tabLst>
                <a:tab pos="4667250" algn="l"/>
              </a:tabLst>
            </a:pPr>
            <a:r>
              <a:rPr lang="en-US" altLang="zh-CN" sz="2600" b="1">
                <a:solidFill>
                  <a:srgbClr val="006600"/>
                </a:solidFill>
              </a:rPr>
              <a:t>4.7.2 </a:t>
            </a:r>
            <a:r>
              <a:rPr lang="zh-CN" altLang="en-US" sz="2600" b="1">
                <a:solidFill>
                  <a:srgbClr val="006600"/>
                </a:solidFill>
              </a:rPr>
              <a:t>对称式多处理系统</a:t>
            </a:r>
            <a:r>
              <a:rPr lang="zh-CN" altLang="en-US" sz="2800" b="1">
                <a:solidFill>
                  <a:srgbClr val="006600"/>
                </a:solidFill>
              </a:rPr>
              <a:t> </a:t>
            </a:r>
            <a:r>
              <a:rPr lang="en-US" altLang="zh-CN" sz="2000" b="1">
                <a:solidFill>
                  <a:srgbClr val="FF3300"/>
                </a:solidFill>
              </a:rPr>
              <a:t>(SMP)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10000"/>
              </a:spcBef>
              <a:buFontTx/>
              <a:buNone/>
              <a:tabLst>
                <a:tab pos="4667250" algn="l"/>
              </a:tabLst>
            </a:pPr>
            <a:r>
              <a:rPr lang="en-US" altLang="zh-CN" sz="2400" b="1"/>
              <a:t>   </a:t>
            </a:r>
            <a:r>
              <a:rPr lang="en-US" altLang="zh-CN" sz="2200" b="1"/>
              <a:t> </a:t>
            </a:r>
            <a:r>
              <a:rPr lang="zh-CN" altLang="en-US" sz="2200" b="1"/>
              <a:t>按控制方式，</a:t>
            </a:r>
            <a:r>
              <a:rPr lang="en-US" altLang="zh-CN" sz="2200" b="1"/>
              <a:t>SMP</a:t>
            </a:r>
            <a:r>
              <a:rPr lang="zh-CN" altLang="en-US" sz="2200" b="1"/>
              <a:t>调度算法可分为</a:t>
            </a:r>
            <a:r>
              <a:rPr lang="zh-CN" altLang="en-US" sz="2200" b="1">
                <a:solidFill>
                  <a:schemeClr val="accent2"/>
                </a:solidFill>
              </a:rPr>
              <a:t>集中控制</a:t>
            </a:r>
            <a:r>
              <a:rPr lang="zh-CN" altLang="en-US" sz="2200" b="1"/>
              <a:t>和</a:t>
            </a:r>
            <a:r>
              <a:rPr lang="zh-CN" altLang="en-US" sz="2200" b="1">
                <a:solidFill>
                  <a:schemeClr val="accent2"/>
                </a:solidFill>
              </a:rPr>
              <a:t>分散控制</a:t>
            </a:r>
            <a:r>
              <a:rPr lang="zh-CN" altLang="en-US" sz="2200" b="1"/>
              <a:t>。静态和动态调度都是集中控制，而自调度是分散控制。</a:t>
            </a:r>
            <a:endParaRPr lang="zh-CN" altLang="en-US" sz="2200" b="1">
              <a:solidFill>
                <a:srgbClr val="FF3300"/>
              </a:solidFill>
            </a:endParaRPr>
          </a:p>
          <a:p>
            <a:pPr marL="857250" lvl="1" indent="-381000" eaLnBrk="1" hangingPunct="1">
              <a:lnSpc>
                <a:spcPct val="115000"/>
              </a:lnSpc>
              <a:spcBef>
                <a:spcPct val="10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400" b="1"/>
              <a:t>集中控制</a:t>
            </a:r>
          </a:p>
          <a:p>
            <a:pPr marL="1333500" lvl="2" indent="-285750" eaLnBrk="1" hangingPunct="1">
              <a:lnSpc>
                <a:spcPct val="115000"/>
              </a:lnSpc>
              <a:spcBef>
                <a:spcPct val="10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sz="2200" b="1">
                <a:solidFill>
                  <a:schemeClr val="accent2"/>
                </a:solidFill>
              </a:rPr>
              <a:t>静态分配</a:t>
            </a:r>
            <a:r>
              <a:rPr lang="en-US" altLang="zh-CN" sz="2200" b="1"/>
              <a:t>(static assignment)</a:t>
            </a:r>
            <a:r>
              <a:rPr lang="zh-CN" altLang="en-US" sz="2200" b="1"/>
              <a:t>：</a:t>
            </a:r>
            <a:r>
              <a:rPr lang="zh-CN" altLang="en-US" sz="2200" b="1">
                <a:solidFill>
                  <a:schemeClr val="accent2"/>
                </a:solidFill>
              </a:rPr>
              <a:t>每个</a:t>
            </a:r>
            <a:r>
              <a:rPr lang="en-US" altLang="zh-CN" sz="2200" b="1">
                <a:solidFill>
                  <a:schemeClr val="accent2"/>
                </a:solidFill>
              </a:rPr>
              <a:t>CPU</a:t>
            </a:r>
            <a:r>
              <a:rPr lang="zh-CN" altLang="en-US" sz="2200" b="1">
                <a:solidFill>
                  <a:schemeClr val="accent2"/>
                </a:solidFill>
              </a:rPr>
              <a:t>设立一个就绪队列</a:t>
            </a:r>
            <a:r>
              <a:rPr lang="zh-CN" altLang="en-US" sz="2200" b="1"/>
              <a:t>，进程从开始执行到完成，</a:t>
            </a:r>
            <a:r>
              <a:rPr lang="zh-CN" altLang="en-US" sz="2200" b="1">
                <a:solidFill>
                  <a:schemeClr val="accent2"/>
                </a:solidFill>
              </a:rPr>
              <a:t>都在同一个</a:t>
            </a:r>
            <a:r>
              <a:rPr lang="en-US" altLang="zh-CN" sz="2200" b="1">
                <a:solidFill>
                  <a:schemeClr val="accent2"/>
                </a:solidFill>
              </a:rPr>
              <a:t>CPU</a:t>
            </a:r>
            <a:r>
              <a:rPr lang="zh-CN" altLang="en-US" sz="2200" b="1">
                <a:solidFill>
                  <a:schemeClr val="accent2"/>
                </a:solidFill>
              </a:rPr>
              <a:t>上。</a:t>
            </a:r>
          </a:p>
          <a:p>
            <a:pPr marL="1809750" lvl="3" indent="-285750" eaLnBrk="1" hangingPunct="1">
              <a:lnSpc>
                <a:spcPct val="115000"/>
              </a:lnSpc>
              <a:spcBef>
                <a:spcPct val="10000"/>
              </a:spcBef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sz="2200" b="1"/>
              <a:t>优点：调度算法开销小</a:t>
            </a:r>
          </a:p>
          <a:p>
            <a:pPr marL="1809750" lvl="3" indent="-285750" eaLnBrk="1" hangingPunct="1">
              <a:lnSpc>
                <a:spcPct val="115000"/>
              </a:lnSpc>
              <a:spcBef>
                <a:spcPct val="10000"/>
              </a:spcBef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sz="2200" b="1"/>
              <a:t>缺点：容易出现忙闲不均</a:t>
            </a:r>
          </a:p>
          <a:p>
            <a:pPr marL="1333500" lvl="2" indent="-285750" eaLnBrk="1" hangingPunct="1">
              <a:lnSpc>
                <a:spcPct val="115000"/>
              </a:lnSpc>
              <a:spcBef>
                <a:spcPct val="10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sz="2200" b="1">
                <a:solidFill>
                  <a:schemeClr val="accent2"/>
                </a:solidFill>
              </a:rPr>
              <a:t>动态分配</a:t>
            </a:r>
            <a:r>
              <a:rPr lang="en-US" altLang="zh-CN" sz="2200" b="1"/>
              <a:t>(dynamic assignment)</a:t>
            </a:r>
            <a:r>
              <a:rPr lang="zh-CN" altLang="en-US" sz="2200" b="1"/>
              <a:t>：各个</a:t>
            </a:r>
            <a:r>
              <a:rPr lang="en-US" altLang="zh-CN" sz="2200" b="1"/>
              <a:t>CPU</a:t>
            </a:r>
            <a:r>
              <a:rPr lang="zh-CN" altLang="en-US" sz="2200" b="1"/>
              <a:t>采用一个</a:t>
            </a:r>
            <a:r>
              <a:rPr lang="zh-CN" altLang="en-US" sz="2200" b="1">
                <a:solidFill>
                  <a:schemeClr val="accent2"/>
                </a:solidFill>
              </a:rPr>
              <a:t>公共就绪队列</a:t>
            </a:r>
            <a:r>
              <a:rPr lang="zh-CN" altLang="en-US" sz="2200" b="1"/>
              <a:t>，队首进程每次分派到当前空闲的</a:t>
            </a:r>
            <a:r>
              <a:rPr lang="en-US" altLang="zh-CN" sz="2200" b="1"/>
              <a:t>CPU</a:t>
            </a:r>
            <a:r>
              <a:rPr lang="zh-CN" altLang="en-US" sz="2200" b="1"/>
              <a:t>上执行。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>
            <a:extLst>
              <a:ext uri="{FF2B5EF4-FFF2-40B4-BE49-F238E27FC236}">
                <a16:creationId xmlns:a16="http://schemas.microsoft.com/office/drawing/2014/main" id="{AA1F238C-6EDF-465D-A6B2-72209AAF3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7529B37A-ABCE-4937-AD24-4B2D7A679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125538"/>
            <a:ext cx="8134350" cy="537845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  <a:tabLst>
                <a:tab pos="4667250" algn="l"/>
              </a:tabLst>
            </a:pPr>
            <a:r>
              <a:rPr lang="en-US" altLang="zh-CN" sz="3000" b="1">
                <a:solidFill>
                  <a:srgbClr val="0033CC"/>
                </a:solidFill>
              </a:rPr>
              <a:t>4.7 </a:t>
            </a:r>
            <a:r>
              <a:rPr lang="zh-CN" altLang="en-US" sz="3000" b="1">
                <a:solidFill>
                  <a:srgbClr val="0033CC"/>
                </a:solidFill>
              </a:rPr>
              <a:t>多处理机调度</a:t>
            </a:r>
            <a:r>
              <a:rPr lang="zh-CN" altLang="en-US" sz="2400" b="1">
                <a:solidFill>
                  <a:srgbClr val="FF3300"/>
                </a:solidFill>
              </a:rPr>
              <a:t>（</a:t>
            </a:r>
            <a:r>
              <a:rPr lang="en-US" altLang="zh-CN" sz="2400" b="1">
                <a:solidFill>
                  <a:srgbClr val="FF3300"/>
                </a:solidFill>
              </a:rPr>
              <a:t>MultiProcessor Scheduling</a:t>
            </a:r>
            <a:r>
              <a:rPr lang="zh-CN" altLang="en-US" sz="2400" b="1">
                <a:solidFill>
                  <a:srgbClr val="FF3300"/>
                </a:solidFill>
              </a:rPr>
              <a:t>）</a:t>
            </a:r>
            <a:endParaRPr lang="zh-CN" altLang="en-US" sz="2000" b="1">
              <a:solidFill>
                <a:srgbClr val="FF3300"/>
              </a:solidFill>
            </a:endParaRPr>
          </a:p>
          <a:p>
            <a:pPr marL="285750" indent="-28575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  <a:tabLst>
                <a:tab pos="4667250" algn="l"/>
              </a:tabLst>
            </a:pPr>
            <a:r>
              <a:rPr lang="en-US" altLang="zh-CN" sz="2600" b="1">
                <a:solidFill>
                  <a:srgbClr val="006600"/>
                </a:solidFill>
              </a:rPr>
              <a:t>4.7.2 </a:t>
            </a:r>
            <a:r>
              <a:rPr lang="zh-CN" altLang="en-US" sz="2600" b="1">
                <a:solidFill>
                  <a:srgbClr val="006600"/>
                </a:solidFill>
              </a:rPr>
              <a:t>对称式多处理系统</a:t>
            </a:r>
            <a:r>
              <a:rPr lang="zh-CN" altLang="en-US" sz="2800" b="1">
                <a:solidFill>
                  <a:srgbClr val="006600"/>
                </a:solidFill>
              </a:rPr>
              <a:t> </a:t>
            </a:r>
            <a:r>
              <a:rPr lang="en-US" altLang="zh-CN" sz="2000" b="1">
                <a:solidFill>
                  <a:srgbClr val="FF3300"/>
                </a:solidFill>
              </a:rPr>
              <a:t>(SMP)</a:t>
            </a:r>
          </a:p>
          <a:p>
            <a:pPr marL="285750" indent="-28575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  <a:tabLst>
                <a:tab pos="4667250" algn="l"/>
              </a:tabLst>
            </a:pPr>
            <a:r>
              <a:rPr lang="en-US" altLang="zh-CN" sz="2200" b="1"/>
              <a:t>    </a:t>
            </a:r>
            <a:r>
              <a:rPr lang="zh-CN" altLang="en-US" sz="2200" b="1"/>
              <a:t>按控制方式，</a:t>
            </a:r>
            <a:r>
              <a:rPr lang="en-US" altLang="zh-CN" sz="2200" b="1"/>
              <a:t>SMP</a:t>
            </a:r>
            <a:r>
              <a:rPr lang="zh-CN" altLang="en-US" sz="2200" b="1"/>
              <a:t>调度算法可分为</a:t>
            </a:r>
            <a:r>
              <a:rPr lang="zh-CN" altLang="en-US" sz="2200" b="1">
                <a:solidFill>
                  <a:schemeClr val="accent2"/>
                </a:solidFill>
              </a:rPr>
              <a:t>集中控制</a:t>
            </a:r>
            <a:r>
              <a:rPr lang="zh-CN" altLang="en-US" sz="2200" b="1"/>
              <a:t>和</a:t>
            </a:r>
            <a:r>
              <a:rPr lang="zh-CN" altLang="en-US" sz="2200" b="1">
                <a:solidFill>
                  <a:schemeClr val="accent2"/>
                </a:solidFill>
              </a:rPr>
              <a:t>分散控制</a:t>
            </a:r>
            <a:r>
              <a:rPr lang="zh-CN" altLang="en-US" sz="2200" b="1"/>
              <a:t>。静态和动态调度都是集中控制，而自调度是分散控制。</a:t>
            </a:r>
            <a:endParaRPr lang="zh-CN" altLang="en-US" sz="2200" b="1">
              <a:solidFill>
                <a:srgbClr val="FF3300"/>
              </a:solidFill>
            </a:endParaRPr>
          </a:p>
          <a:p>
            <a:pPr marL="857250" lvl="1" indent="-381000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分散控制</a:t>
            </a:r>
            <a:endParaRPr lang="zh-CN" altLang="en-US" sz="2400" b="1"/>
          </a:p>
          <a:p>
            <a:pPr marL="1333500" lvl="2" indent="-285750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b="1">
                <a:solidFill>
                  <a:schemeClr val="accent2"/>
                </a:solidFill>
              </a:rPr>
              <a:t>自调度</a:t>
            </a:r>
            <a:r>
              <a:rPr lang="en-US" altLang="zh-CN" b="1"/>
              <a:t>(self-scheduling)</a:t>
            </a:r>
            <a:r>
              <a:rPr lang="zh-CN" altLang="en-US" b="1"/>
              <a:t>：各个</a:t>
            </a:r>
            <a:r>
              <a:rPr lang="en-US" altLang="zh-CN" b="1"/>
              <a:t>CPU</a:t>
            </a:r>
            <a:r>
              <a:rPr lang="zh-CN" altLang="en-US" b="1"/>
              <a:t>采用一个</a:t>
            </a:r>
            <a:r>
              <a:rPr lang="zh-CN" altLang="en-US" b="1">
                <a:solidFill>
                  <a:schemeClr val="accent2"/>
                </a:solidFill>
              </a:rPr>
              <a:t>公共</a:t>
            </a:r>
            <a:r>
              <a:rPr lang="zh-CN" altLang="en-US" b="1"/>
              <a:t>就绪队列，每个处理机都可以从队列中选择适当进程来执行。需要对就绪队列的数据结构进行</a:t>
            </a:r>
            <a:r>
              <a:rPr lang="zh-CN" altLang="en-US" b="1">
                <a:solidFill>
                  <a:schemeClr val="accent2"/>
                </a:solidFill>
              </a:rPr>
              <a:t>互斥访问控制</a:t>
            </a:r>
            <a:r>
              <a:rPr lang="zh-CN" altLang="en-US" b="1"/>
              <a:t>。它是最常用的算法，实现时易于移植采用单处理机的调度技术。</a:t>
            </a:r>
            <a:endParaRPr lang="zh-CN" altLang="en-US" sz="2200" b="1">
              <a:solidFill>
                <a:schemeClr val="accent2"/>
              </a:solidFill>
            </a:endParaRPr>
          </a:p>
          <a:p>
            <a:pPr marL="1809750" lvl="3" indent="-285750" eaLnBrk="1" hangingPunct="1">
              <a:lnSpc>
                <a:spcPct val="110000"/>
              </a:lnSpc>
              <a:spcBef>
                <a:spcPct val="10000"/>
              </a:spcBef>
              <a:buFontTx/>
              <a:buBlip>
                <a:blip r:embed="rId5"/>
              </a:buBlip>
              <a:tabLst>
                <a:tab pos="4667250" algn="l"/>
              </a:tabLst>
            </a:pPr>
            <a:r>
              <a:rPr lang="zh-CN" altLang="en-US" sz="2200" b="1"/>
              <a:t>变型：</a:t>
            </a:r>
            <a:r>
              <a:rPr lang="en-US" altLang="zh-CN" sz="2200" b="1"/>
              <a:t>Mach OS</a:t>
            </a:r>
            <a:r>
              <a:rPr lang="zh-CN" altLang="en-US" sz="2200" b="1"/>
              <a:t>中局部和全局就绪队列相结合，其中局部就绪队列中的线程优先调度。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>
            <a:extLst>
              <a:ext uri="{FF2B5EF4-FFF2-40B4-BE49-F238E27FC236}">
                <a16:creationId xmlns:a16="http://schemas.microsoft.com/office/drawing/2014/main" id="{BF0661F5-6991-4F8F-9CCB-4587E61B9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FCA3F80-35C8-419A-B073-ECA86827D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134350" cy="36576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en-US" altLang="zh-CN" sz="3600" b="1">
                <a:solidFill>
                  <a:srgbClr val="0033CC"/>
                </a:solidFill>
              </a:rPr>
              <a:t>4.7 </a:t>
            </a:r>
            <a:r>
              <a:rPr lang="zh-CN" altLang="en-US" sz="3600" b="1">
                <a:solidFill>
                  <a:srgbClr val="0033CC"/>
                </a:solidFill>
              </a:rPr>
              <a:t>多处理机调度</a:t>
            </a:r>
            <a:r>
              <a:rPr lang="zh-CN" altLang="en-US" sz="2400" b="1">
                <a:solidFill>
                  <a:srgbClr val="FF3300"/>
                </a:solidFill>
              </a:rPr>
              <a:t>（</a:t>
            </a:r>
            <a:r>
              <a:rPr lang="en-US" altLang="zh-CN" sz="2400" b="1">
                <a:solidFill>
                  <a:srgbClr val="FF3300"/>
                </a:solidFill>
              </a:rPr>
              <a:t>MultiProcessor Scheduling</a:t>
            </a:r>
            <a:r>
              <a:rPr lang="zh-CN" altLang="en-US" sz="24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10000"/>
              </a:lnSpc>
              <a:buFontTx/>
              <a:buNone/>
              <a:tabLst>
                <a:tab pos="4667250" algn="l"/>
              </a:tabLst>
            </a:pPr>
            <a:r>
              <a:rPr lang="en-US" altLang="zh-CN" sz="3000" b="1">
                <a:solidFill>
                  <a:srgbClr val="006600"/>
                </a:solidFill>
              </a:rPr>
              <a:t>4.7.3</a:t>
            </a:r>
            <a:r>
              <a:rPr lang="zh-CN" altLang="en-US" b="1">
                <a:solidFill>
                  <a:srgbClr val="006600"/>
                </a:solidFill>
              </a:rPr>
              <a:t>非对称式多处理系统</a:t>
            </a:r>
            <a:r>
              <a:rPr lang="en-US" altLang="zh-CN" sz="2000" b="1">
                <a:solidFill>
                  <a:srgbClr val="FF3300"/>
                </a:solidFill>
              </a:rPr>
              <a:t>(ASMP)</a:t>
            </a:r>
            <a:r>
              <a:rPr lang="zh-CN" altLang="en-US" b="1">
                <a:solidFill>
                  <a:srgbClr val="006600"/>
                </a:solidFill>
              </a:rPr>
              <a:t>的处理机调度</a:t>
            </a:r>
            <a:endParaRPr lang="zh-CN" altLang="en-US" sz="2400" b="1">
              <a:solidFill>
                <a:srgbClr val="006600"/>
              </a:solidFill>
            </a:endParaRPr>
          </a:p>
          <a:p>
            <a:pPr marL="857250" lvl="1" indent="-381000" eaLnBrk="1" hangingPunct="1">
              <a:lnSpc>
                <a:spcPct val="11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主－从处理机系统，由</a:t>
            </a:r>
            <a:r>
              <a:rPr lang="zh-CN" altLang="en-US" b="1">
                <a:solidFill>
                  <a:schemeClr val="accent2"/>
                </a:solidFill>
              </a:rPr>
              <a:t>主处理机</a:t>
            </a:r>
            <a:r>
              <a:rPr lang="zh-CN" altLang="en-US" b="1"/>
              <a:t>管理一个公共就绪队列，并分派进程给</a:t>
            </a:r>
            <a:r>
              <a:rPr lang="zh-CN" altLang="en-US" b="1">
                <a:solidFill>
                  <a:schemeClr val="accent2"/>
                </a:solidFill>
              </a:rPr>
              <a:t>从处理机</a:t>
            </a:r>
            <a:r>
              <a:rPr lang="zh-CN" altLang="en-US" b="1"/>
              <a:t>执行</a:t>
            </a:r>
          </a:p>
          <a:p>
            <a:pPr marL="857250" lvl="1" indent="-381000" eaLnBrk="1" hangingPunct="1">
              <a:lnSpc>
                <a:spcPct val="110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各个处理机有固定分工，如执行</a:t>
            </a:r>
            <a:r>
              <a:rPr lang="en-US" altLang="zh-CN" b="1"/>
              <a:t>OS</a:t>
            </a:r>
            <a:r>
              <a:rPr lang="zh-CN" altLang="en-US" b="1"/>
              <a:t>的系统功能，</a:t>
            </a:r>
            <a:r>
              <a:rPr lang="en-US" altLang="zh-CN" b="1"/>
              <a:t>I/O</a:t>
            </a:r>
            <a:r>
              <a:rPr lang="zh-CN" altLang="en-US" b="1"/>
              <a:t>处理，应用程序</a:t>
            </a:r>
          </a:p>
        </p:txBody>
      </p:sp>
      <p:grpSp>
        <p:nvGrpSpPr>
          <p:cNvPr id="171012" name="Group 4">
            <a:extLst>
              <a:ext uri="{FF2B5EF4-FFF2-40B4-BE49-F238E27FC236}">
                <a16:creationId xmlns:a16="http://schemas.microsoft.com/office/drawing/2014/main" id="{7148297D-4138-4446-955E-673BA5D9235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953000"/>
            <a:ext cx="7686675" cy="1531938"/>
            <a:chOff x="123" y="2976"/>
            <a:chExt cx="4983" cy="1187"/>
          </a:xfrm>
        </p:grpSpPr>
        <p:pic>
          <p:nvPicPr>
            <p:cNvPr id="171013" name="Picture 5" descr="wvnet">
              <a:extLst>
                <a:ext uri="{FF2B5EF4-FFF2-40B4-BE49-F238E27FC236}">
                  <a16:creationId xmlns:a16="http://schemas.microsoft.com/office/drawing/2014/main" id="{0A0AE402-F380-439C-8D0C-598D7A8E0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" y="2976"/>
              <a:ext cx="1680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1014" name="Picture 6" descr="wvnet">
              <a:extLst>
                <a:ext uri="{FF2B5EF4-FFF2-40B4-BE49-F238E27FC236}">
                  <a16:creationId xmlns:a16="http://schemas.microsoft.com/office/drawing/2014/main" id="{8D13A6F7-9AF9-4DA1-B137-BC55F5102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976"/>
              <a:ext cx="1680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1015" name="Picture 7" descr="wvnet">
              <a:extLst>
                <a:ext uri="{FF2B5EF4-FFF2-40B4-BE49-F238E27FC236}">
                  <a16:creationId xmlns:a16="http://schemas.microsoft.com/office/drawing/2014/main" id="{EF361B0F-F4FD-4827-9F8F-301643742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" y="2982"/>
              <a:ext cx="1680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>
            <a:extLst>
              <a:ext uri="{FF2B5EF4-FFF2-40B4-BE49-F238E27FC236}">
                <a16:creationId xmlns:a16="http://schemas.microsoft.com/office/drawing/2014/main" id="{6CB9C6A8-8325-47C4-AD78-96CC6CE0E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A97D2B9-6739-439E-8E73-D627342B7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219200"/>
          </a:xfrm>
        </p:spPr>
        <p:txBody>
          <a:bodyPr/>
          <a:lstStyle/>
          <a:p>
            <a:pPr marL="387350" indent="-387350" eaLnBrk="1" hangingPunct="1">
              <a:lnSpc>
                <a:spcPct val="108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33CC"/>
                </a:solidFill>
              </a:rPr>
              <a:t>4.1 </a:t>
            </a:r>
            <a:r>
              <a:rPr lang="zh-CN" altLang="en-US" sz="3600" b="1">
                <a:solidFill>
                  <a:srgbClr val="0033CC"/>
                </a:solidFill>
              </a:rPr>
              <a:t>分级调度</a:t>
            </a:r>
          </a:p>
          <a:p>
            <a:pPr marL="387350" indent="-387350" eaLnBrk="1" hangingPunct="1">
              <a:lnSpc>
                <a:spcPct val="108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8000"/>
                </a:solidFill>
              </a:rPr>
              <a:t>4.1.2 </a:t>
            </a:r>
            <a:r>
              <a:rPr lang="zh-CN" altLang="en-US" b="1">
                <a:solidFill>
                  <a:srgbClr val="008000"/>
                </a:solidFill>
              </a:rPr>
              <a:t>调度的层次</a:t>
            </a:r>
            <a:endParaRPr lang="zh-CN" altLang="en-US" b="1"/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7B914D8C-A4BA-44A3-B148-FABE18B2F8C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632075"/>
            <a:ext cx="6110288" cy="3768725"/>
            <a:chOff x="144" y="1658"/>
            <a:chExt cx="3849" cy="2374"/>
          </a:xfrm>
        </p:grpSpPr>
        <p:grpSp>
          <p:nvGrpSpPr>
            <p:cNvPr id="22534" name="Group 5">
              <a:extLst>
                <a:ext uri="{FF2B5EF4-FFF2-40B4-BE49-F238E27FC236}">
                  <a16:creationId xmlns:a16="http://schemas.microsoft.com/office/drawing/2014/main" id="{1B9CA585-3EFC-4515-A1BE-754910327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658"/>
              <a:ext cx="3393" cy="1986"/>
              <a:chOff x="576" y="1614"/>
              <a:chExt cx="3393" cy="1986"/>
            </a:xfrm>
          </p:grpSpPr>
          <p:sp>
            <p:nvSpPr>
              <p:cNvPr id="22563" name="Rectangle 6">
                <a:extLst>
                  <a:ext uri="{FF2B5EF4-FFF2-40B4-BE49-F238E27FC236}">
                    <a16:creationId xmlns:a16="http://schemas.microsoft.com/office/drawing/2014/main" id="{E9C6C081-9A4D-4A71-A0BD-E8A5B7937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72"/>
                <a:ext cx="1248" cy="11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2564" name="Rectangle 7">
                <a:extLst>
                  <a:ext uri="{FF2B5EF4-FFF2-40B4-BE49-F238E27FC236}">
                    <a16:creationId xmlns:a16="http://schemas.microsoft.com/office/drawing/2014/main" id="{3EAB473D-CCF1-439A-A321-CABA8C2E2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1248" cy="67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2565" name="Oval 8">
                <a:extLst>
                  <a:ext uri="{FF2B5EF4-FFF2-40B4-BE49-F238E27FC236}">
                    <a16:creationId xmlns:a16="http://schemas.microsoft.com/office/drawing/2014/main" id="{A96BEF6A-0D5C-47B4-80D3-719F987A3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29"/>
                <a:ext cx="432" cy="43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提交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状态</a:t>
                </a:r>
              </a:p>
            </p:txBody>
          </p:sp>
          <p:sp>
            <p:nvSpPr>
              <p:cNvPr id="22566" name="Oval 9">
                <a:extLst>
                  <a:ext uri="{FF2B5EF4-FFF2-40B4-BE49-F238E27FC236}">
                    <a16:creationId xmlns:a16="http://schemas.microsoft.com/office/drawing/2014/main" id="{7F5E7E5A-B38D-4F15-8749-950ABD692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29"/>
                <a:ext cx="432" cy="43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收容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状态</a:t>
                </a:r>
              </a:p>
            </p:txBody>
          </p:sp>
          <p:sp>
            <p:nvSpPr>
              <p:cNvPr id="22567" name="Oval 10">
                <a:extLst>
                  <a:ext uri="{FF2B5EF4-FFF2-40B4-BE49-F238E27FC236}">
                    <a16:creationId xmlns:a16="http://schemas.microsoft.com/office/drawing/2014/main" id="{E8E5428F-98A5-4E20-BF9F-2E9540930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7" y="2526"/>
                <a:ext cx="432" cy="43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完成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状态</a:t>
                </a:r>
              </a:p>
            </p:txBody>
          </p:sp>
          <p:sp>
            <p:nvSpPr>
              <p:cNvPr id="22568" name="Line 11">
                <a:extLst>
                  <a:ext uri="{FF2B5EF4-FFF2-40B4-BE49-F238E27FC236}">
                    <a16:creationId xmlns:a16="http://schemas.microsoft.com/office/drawing/2014/main" id="{923BA89D-F036-4AB6-B103-274030379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44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9" name="Line 12">
                <a:extLst>
                  <a:ext uri="{FF2B5EF4-FFF2-40B4-BE49-F238E27FC236}">
                    <a16:creationId xmlns:a16="http://schemas.microsoft.com/office/drawing/2014/main" id="{7E970EB6-B387-48F2-8722-FA9595C67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7" y="20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0" name="Line 13">
                <a:extLst>
                  <a:ext uri="{FF2B5EF4-FFF2-40B4-BE49-F238E27FC236}">
                    <a16:creationId xmlns:a16="http://schemas.microsoft.com/office/drawing/2014/main" id="{2320B934-090C-42C7-AC22-77B2FA489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7" y="2040"/>
                <a:ext cx="6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1" name="Line 14">
                <a:extLst>
                  <a:ext uri="{FF2B5EF4-FFF2-40B4-BE49-F238E27FC236}">
                    <a16:creationId xmlns:a16="http://schemas.microsoft.com/office/drawing/2014/main" id="{82D9F3B9-2B08-4066-B133-F1C28DD05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9" y="2241"/>
                <a:ext cx="0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2" name="Line 15">
                <a:extLst>
                  <a:ext uri="{FF2B5EF4-FFF2-40B4-BE49-F238E27FC236}">
                    <a16:creationId xmlns:a16="http://schemas.microsoft.com/office/drawing/2014/main" id="{0EBEF85D-C93D-40AF-AAD8-F50BD7067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2232"/>
                <a:ext cx="0" cy="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3" name="Text Box 16">
                <a:extLst>
                  <a:ext uri="{FF2B5EF4-FFF2-40B4-BE49-F238E27FC236}">
                    <a16:creationId xmlns:a16="http://schemas.microsoft.com/office/drawing/2014/main" id="{6427A62A-FDC8-43B6-891D-E254C8B3F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5" y="1614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 b="1"/>
                  <a:t>外存</a:t>
                </a:r>
              </a:p>
            </p:txBody>
          </p:sp>
          <p:sp>
            <p:nvSpPr>
              <p:cNvPr id="22574" name="Text Box 17">
                <a:extLst>
                  <a:ext uri="{FF2B5EF4-FFF2-40B4-BE49-F238E27FC236}">
                    <a16:creationId xmlns:a16="http://schemas.microsoft.com/office/drawing/2014/main" id="{EFD1BED2-0EFF-4FCD-A4F8-9F69555FC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5" y="3273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 b="1"/>
                  <a:t>内存</a:t>
                </a:r>
              </a:p>
            </p:txBody>
          </p:sp>
          <p:sp>
            <p:nvSpPr>
              <p:cNvPr id="22575" name="Line 18">
                <a:extLst>
                  <a:ext uri="{FF2B5EF4-FFF2-40B4-BE49-F238E27FC236}">
                    <a16:creationId xmlns:a16="http://schemas.microsoft.com/office/drawing/2014/main" id="{A2BAB153-676A-4A54-9FD8-DE980E31A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7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35" name="Group 19">
              <a:extLst>
                <a:ext uri="{FF2B5EF4-FFF2-40B4-BE49-F238E27FC236}">
                  <a16:creationId xmlns:a16="http://schemas.microsoft.com/office/drawing/2014/main" id="{4CA4498E-82BD-4EC3-8971-FF9042B752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7" y="1865"/>
              <a:ext cx="1056" cy="432"/>
              <a:chOff x="2160" y="1821"/>
              <a:chExt cx="1056" cy="432"/>
            </a:xfrm>
          </p:grpSpPr>
          <p:sp>
            <p:nvSpPr>
              <p:cNvPr id="22561" name="Oval 20">
                <a:extLst>
                  <a:ext uri="{FF2B5EF4-FFF2-40B4-BE49-F238E27FC236}">
                    <a16:creationId xmlns:a16="http://schemas.microsoft.com/office/drawing/2014/main" id="{59511F62-5CC4-4772-A3DC-195E6C37D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821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就绪</a:t>
                </a:r>
              </a:p>
            </p:txBody>
          </p:sp>
          <p:sp>
            <p:nvSpPr>
              <p:cNvPr id="22562" name="Oval 21">
                <a:extLst>
                  <a:ext uri="{FF2B5EF4-FFF2-40B4-BE49-F238E27FC236}">
                    <a16:creationId xmlns:a16="http://schemas.microsoft.com/office/drawing/2014/main" id="{8FA52A25-B2A4-4BE9-AD59-C5CBEC98E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821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等待</a:t>
                </a:r>
              </a:p>
            </p:txBody>
          </p:sp>
        </p:grpSp>
        <p:grpSp>
          <p:nvGrpSpPr>
            <p:cNvPr id="22536" name="Group 22">
              <a:extLst>
                <a:ext uri="{FF2B5EF4-FFF2-40B4-BE49-F238E27FC236}">
                  <a16:creationId xmlns:a16="http://schemas.microsoft.com/office/drawing/2014/main" id="{73FCC922-D10C-4B12-86CA-E3F656952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9" y="2567"/>
              <a:ext cx="1056" cy="1005"/>
              <a:chOff x="2172" y="2523"/>
              <a:chExt cx="1056" cy="1005"/>
            </a:xfrm>
          </p:grpSpPr>
          <p:sp>
            <p:nvSpPr>
              <p:cNvPr id="22554" name="Freeform 23">
                <a:extLst>
                  <a:ext uri="{FF2B5EF4-FFF2-40B4-BE49-F238E27FC236}">
                    <a16:creationId xmlns:a16="http://schemas.microsoft.com/office/drawing/2014/main" id="{7D4D34BA-4347-4F6C-BC72-C3B9DDAC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0" y="2952"/>
                <a:ext cx="224" cy="240"/>
              </a:xfrm>
              <a:custGeom>
                <a:avLst/>
                <a:gdLst>
                  <a:gd name="T0" fmla="*/ 32 w 224"/>
                  <a:gd name="T1" fmla="*/ 0 h 240"/>
                  <a:gd name="T2" fmla="*/ 32 w 224"/>
                  <a:gd name="T3" fmla="*/ 192 h 240"/>
                  <a:gd name="T4" fmla="*/ 224 w 224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4" h="240">
                    <a:moveTo>
                      <a:pt x="32" y="0"/>
                    </a:moveTo>
                    <a:cubicBezTo>
                      <a:pt x="16" y="76"/>
                      <a:pt x="0" y="152"/>
                      <a:pt x="32" y="192"/>
                    </a:cubicBezTo>
                    <a:cubicBezTo>
                      <a:pt x="64" y="232"/>
                      <a:pt x="192" y="232"/>
                      <a:pt x="224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5" name="Freeform 24">
                <a:extLst>
                  <a:ext uri="{FF2B5EF4-FFF2-40B4-BE49-F238E27FC236}">
                    <a16:creationId xmlns:a16="http://schemas.microsoft.com/office/drawing/2014/main" id="{7DA6398A-A5FD-4BF3-BE0C-B5F89E5ACF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" y="2904"/>
                <a:ext cx="168" cy="240"/>
              </a:xfrm>
              <a:custGeom>
                <a:avLst/>
                <a:gdLst>
                  <a:gd name="T0" fmla="*/ 0 w 168"/>
                  <a:gd name="T1" fmla="*/ 0 h 240"/>
                  <a:gd name="T2" fmla="*/ 144 w 168"/>
                  <a:gd name="T3" fmla="*/ 48 h 240"/>
                  <a:gd name="T4" fmla="*/ 144 w 168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" h="240">
                    <a:moveTo>
                      <a:pt x="0" y="0"/>
                    </a:moveTo>
                    <a:cubicBezTo>
                      <a:pt x="60" y="4"/>
                      <a:pt x="120" y="8"/>
                      <a:pt x="144" y="48"/>
                    </a:cubicBezTo>
                    <a:cubicBezTo>
                      <a:pt x="168" y="88"/>
                      <a:pt x="144" y="208"/>
                      <a:pt x="144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6" name="Freeform 25">
                <a:extLst>
                  <a:ext uri="{FF2B5EF4-FFF2-40B4-BE49-F238E27FC236}">
                    <a16:creationId xmlns:a16="http://schemas.microsoft.com/office/drawing/2014/main" id="{0AC85610-A073-4720-84D6-654B25679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2931"/>
                <a:ext cx="192" cy="288"/>
              </a:xfrm>
              <a:custGeom>
                <a:avLst/>
                <a:gdLst>
                  <a:gd name="T0" fmla="*/ 0 w 168"/>
                  <a:gd name="T1" fmla="*/ 4922 h 192"/>
                  <a:gd name="T2" fmla="*/ 421 w 168"/>
                  <a:gd name="T3" fmla="*/ 3693 h 192"/>
                  <a:gd name="T4" fmla="*/ 421 w 168"/>
                  <a:gd name="T5" fmla="*/ 0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" h="192">
                    <a:moveTo>
                      <a:pt x="0" y="192"/>
                    </a:moveTo>
                    <a:cubicBezTo>
                      <a:pt x="60" y="184"/>
                      <a:pt x="120" y="176"/>
                      <a:pt x="144" y="144"/>
                    </a:cubicBezTo>
                    <a:cubicBezTo>
                      <a:pt x="168" y="112"/>
                      <a:pt x="144" y="24"/>
                      <a:pt x="14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7" name="Freeform 26">
                <a:extLst>
                  <a:ext uri="{FF2B5EF4-FFF2-40B4-BE49-F238E27FC236}">
                    <a16:creationId xmlns:a16="http://schemas.microsoft.com/office/drawing/2014/main" id="{E6844827-4705-4989-884C-585974351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" y="2568"/>
                <a:ext cx="240" cy="96"/>
              </a:xfrm>
              <a:custGeom>
                <a:avLst/>
                <a:gdLst>
                  <a:gd name="T0" fmla="*/ 240 w 240"/>
                  <a:gd name="T1" fmla="*/ 96 h 96"/>
                  <a:gd name="T2" fmla="*/ 144 w 240"/>
                  <a:gd name="T3" fmla="*/ 0 h 96"/>
                  <a:gd name="T4" fmla="*/ 0 w 240"/>
                  <a:gd name="T5" fmla="*/ 96 h 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96">
                    <a:moveTo>
                      <a:pt x="240" y="96"/>
                    </a:moveTo>
                    <a:cubicBezTo>
                      <a:pt x="212" y="48"/>
                      <a:pt x="184" y="0"/>
                      <a:pt x="144" y="0"/>
                    </a:cubicBezTo>
                    <a:cubicBezTo>
                      <a:pt x="104" y="0"/>
                      <a:pt x="24" y="80"/>
                      <a:pt x="0" y="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8" name="Oval 27">
                <a:extLst>
                  <a:ext uri="{FF2B5EF4-FFF2-40B4-BE49-F238E27FC236}">
                    <a16:creationId xmlns:a16="http://schemas.microsoft.com/office/drawing/2014/main" id="{59F48BD4-D78C-476E-A606-98794C160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2523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就绪</a:t>
                </a:r>
              </a:p>
            </p:txBody>
          </p:sp>
          <p:sp>
            <p:nvSpPr>
              <p:cNvPr id="22559" name="Oval 28">
                <a:extLst>
                  <a:ext uri="{FF2B5EF4-FFF2-40B4-BE49-F238E27FC236}">
                    <a16:creationId xmlns:a16="http://schemas.microsoft.com/office/drawing/2014/main" id="{FE4B5818-5FD1-4307-96B7-09AD0BE67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523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等待</a:t>
                </a:r>
              </a:p>
            </p:txBody>
          </p:sp>
          <p:sp>
            <p:nvSpPr>
              <p:cNvPr id="22560" name="Oval 29">
                <a:extLst>
                  <a:ext uri="{FF2B5EF4-FFF2-40B4-BE49-F238E27FC236}">
                    <a16:creationId xmlns:a16="http://schemas.microsoft.com/office/drawing/2014/main" id="{504BCE75-4E34-4D30-B085-812A21EAD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096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/>
                  <a:t>执行</a:t>
                </a:r>
              </a:p>
            </p:txBody>
          </p:sp>
        </p:grpSp>
        <p:grpSp>
          <p:nvGrpSpPr>
            <p:cNvPr id="22537" name="Group 30">
              <a:extLst>
                <a:ext uri="{FF2B5EF4-FFF2-40B4-BE49-F238E27FC236}">
                  <a16:creationId xmlns:a16="http://schemas.microsoft.com/office/drawing/2014/main" id="{B416E7BE-F290-4019-AAD2-A3F2791A8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492"/>
              <a:ext cx="1122" cy="538"/>
              <a:chOff x="567" y="2448"/>
              <a:chExt cx="1122" cy="538"/>
            </a:xfrm>
          </p:grpSpPr>
          <p:sp>
            <p:nvSpPr>
              <p:cNvPr id="22552" name="Text Box 31">
                <a:extLst>
                  <a:ext uri="{FF2B5EF4-FFF2-40B4-BE49-F238E27FC236}">
                    <a16:creationId xmlns:a16="http://schemas.microsoft.com/office/drawing/2014/main" id="{9AD36BB9-349B-4B0A-8239-494118215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2736"/>
                <a:ext cx="11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输入管理系统</a:t>
                </a:r>
              </a:p>
            </p:txBody>
          </p:sp>
          <p:sp>
            <p:nvSpPr>
              <p:cNvPr id="22553" name="Line 32">
                <a:extLst>
                  <a:ext uri="{FF2B5EF4-FFF2-40B4-BE49-F238E27FC236}">
                    <a16:creationId xmlns:a16="http://schemas.microsoft.com/office/drawing/2014/main" id="{CD7F2594-285E-44CF-8E19-C499DF26A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244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38" name="Group 33">
              <a:extLst>
                <a:ext uri="{FF2B5EF4-FFF2-40B4-BE49-F238E27FC236}">
                  <a16:creationId xmlns:a16="http://schemas.microsoft.com/office/drawing/2014/main" id="{677F2571-D793-407D-A730-3641FF603C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7" y="2069"/>
              <a:ext cx="1920" cy="375"/>
              <a:chOff x="2400" y="2025"/>
              <a:chExt cx="1920" cy="375"/>
            </a:xfrm>
          </p:grpSpPr>
          <p:sp>
            <p:nvSpPr>
              <p:cNvPr id="22549" name="Text Box 34">
                <a:extLst>
                  <a:ext uri="{FF2B5EF4-FFF2-40B4-BE49-F238E27FC236}">
                    <a16:creationId xmlns:a16="http://schemas.microsoft.com/office/drawing/2014/main" id="{47C8B340-7911-449C-97E1-A72D2562F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1" y="2025"/>
                <a:ext cx="7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交换调度</a:t>
                </a:r>
              </a:p>
            </p:txBody>
          </p:sp>
          <p:sp>
            <p:nvSpPr>
              <p:cNvPr id="22550" name="Line 35">
                <a:extLst>
                  <a:ext uri="{FF2B5EF4-FFF2-40B4-BE49-F238E27FC236}">
                    <a16:creationId xmlns:a16="http://schemas.microsoft.com/office/drawing/2014/main" id="{DACA3976-B244-4739-AAA2-23835ED1E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2160"/>
                <a:ext cx="1152" cy="24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1" name="Line 36">
                <a:extLst>
                  <a:ext uri="{FF2B5EF4-FFF2-40B4-BE49-F238E27FC236}">
                    <a16:creationId xmlns:a16="http://schemas.microsoft.com/office/drawing/2014/main" id="{AD600288-D075-4449-8101-8765B03EE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208"/>
                <a:ext cx="576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39" name="Group 37">
              <a:extLst>
                <a:ext uri="{FF2B5EF4-FFF2-40B4-BE49-F238E27FC236}">
                  <a16:creationId xmlns:a16="http://schemas.microsoft.com/office/drawing/2014/main" id="{6532D689-2B6B-4C3A-873C-BB120287C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3260"/>
              <a:ext cx="1488" cy="250"/>
              <a:chOff x="2928" y="3216"/>
              <a:chExt cx="1488" cy="250"/>
            </a:xfrm>
          </p:grpSpPr>
          <p:sp>
            <p:nvSpPr>
              <p:cNvPr id="22547" name="Text Box 38">
                <a:extLst>
                  <a:ext uri="{FF2B5EF4-FFF2-40B4-BE49-F238E27FC236}">
                    <a16:creationId xmlns:a16="http://schemas.microsoft.com/office/drawing/2014/main" id="{006E9EA9-E05D-4900-B8A1-953E2BFF8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3216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线程调度</a:t>
                </a:r>
              </a:p>
            </p:txBody>
          </p:sp>
          <p:sp>
            <p:nvSpPr>
              <p:cNvPr id="22548" name="Line 39">
                <a:extLst>
                  <a:ext uri="{FF2B5EF4-FFF2-40B4-BE49-F238E27FC236}">
                    <a16:creationId xmlns:a16="http://schemas.microsoft.com/office/drawing/2014/main" id="{F157E213-EF1E-4110-8D3E-C43913EA8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3360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40" name="Group 40">
              <a:extLst>
                <a:ext uri="{FF2B5EF4-FFF2-40B4-BE49-F238E27FC236}">
                  <a16:creationId xmlns:a16="http://schemas.microsoft.com/office/drawing/2014/main" id="{FFC658DE-9C31-4930-A433-CC48A6BD6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9" y="3164"/>
              <a:ext cx="1020" cy="453"/>
              <a:chOff x="1302" y="3120"/>
              <a:chExt cx="1020" cy="453"/>
            </a:xfrm>
          </p:grpSpPr>
          <p:sp>
            <p:nvSpPr>
              <p:cNvPr id="22545" name="Text Box 41">
                <a:extLst>
                  <a:ext uri="{FF2B5EF4-FFF2-40B4-BE49-F238E27FC236}">
                    <a16:creationId xmlns:a16="http://schemas.microsoft.com/office/drawing/2014/main" id="{29C9A276-A026-4476-80CE-632006290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2" y="3323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进程调度</a:t>
                </a:r>
              </a:p>
            </p:txBody>
          </p:sp>
          <p:sp>
            <p:nvSpPr>
              <p:cNvPr id="22546" name="Line 42">
                <a:extLst>
                  <a:ext uri="{FF2B5EF4-FFF2-40B4-BE49-F238E27FC236}">
                    <a16:creationId xmlns:a16="http://schemas.microsoft.com/office/drawing/2014/main" id="{8D74FB8D-428A-4C46-889D-D9C0F0F43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6" y="3120"/>
                <a:ext cx="576" cy="24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41" name="Group 43">
              <a:extLst>
                <a:ext uri="{FF2B5EF4-FFF2-40B4-BE49-F238E27FC236}">
                  <a16:creationId xmlns:a16="http://schemas.microsoft.com/office/drawing/2014/main" id="{72F098E7-880C-4627-8FB6-B08C3645E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4" y="2078"/>
              <a:ext cx="1671" cy="1954"/>
              <a:chOff x="1737" y="2034"/>
              <a:chExt cx="1671" cy="1954"/>
            </a:xfrm>
          </p:grpSpPr>
          <p:sp>
            <p:nvSpPr>
              <p:cNvPr id="22542" name="Text Box 44">
                <a:extLst>
                  <a:ext uri="{FF2B5EF4-FFF2-40B4-BE49-F238E27FC236}">
                    <a16:creationId xmlns:a16="http://schemas.microsoft.com/office/drawing/2014/main" id="{7ECAF21A-9F04-4DEA-96F3-13E4DAC2D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3738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</a:rPr>
                  <a:t>作业调度</a:t>
                </a:r>
              </a:p>
            </p:txBody>
          </p:sp>
          <p:sp>
            <p:nvSpPr>
              <p:cNvPr id="22543" name="Line 45">
                <a:extLst>
                  <a:ext uri="{FF2B5EF4-FFF2-40B4-BE49-F238E27FC236}">
                    <a16:creationId xmlns:a16="http://schemas.microsoft.com/office/drawing/2014/main" id="{7CAFB63F-0F99-4FF0-ABEE-0BBFACCB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240" cy="100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Line 46">
                <a:extLst>
                  <a:ext uri="{FF2B5EF4-FFF2-40B4-BE49-F238E27FC236}">
                    <a16:creationId xmlns:a16="http://schemas.microsoft.com/office/drawing/2014/main" id="{58CBB313-E408-46A2-8D62-5A0E8576F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37" y="2034"/>
                <a:ext cx="999" cy="171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28815" name="Text Box 47" descr="羊皮纸">
            <a:extLst>
              <a:ext uri="{FF2B5EF4-FFF2-40B4-BE49-F238E27FC236}">
                <a16:creationId xmlns:a16="http://schemas.microsoft.com/office/drawing/2014/main" id="{535A21D3-07C2-4AB2-8EA7-11095848A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555875"/>
            <a:ext cx="2514600" cy="35972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62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Blip>
                <a:blip r:embed="rId4"/>
              </a:buBlip>
            </a:pPr>
            <a:r>
              <a:rPr lang="zh-CN" altLang="en-US" sz="2400" b="1"/>
              <a:t>多道批处理系统存在作业调度和进程调度；分时系统和实时系统一般只有进程调度、交换调度和线程调度。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815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>
            <a:extLst>
              <a:ext uri="{FF2B5EF4-FFF2-40B4-BE49-F238E27FC236}">
                <a16:creationId xmlns:a16="http://schemas.microsoft.com/office/drawing/2014/main" id="{82B66687-4438-4551-9BCC-9F0E9789B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A8B799C5-4D87-4280-9199-A1A4CEE19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134350" cy="51816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spcBef>
                <a:spcPct val="25000"/>
              </a:spcBef>
              <a:buFontTx/>
              <a:buNone/>
              <a:tabLst>
                <a:tab pos="4667250" algn="l"/>
              </a:tabLst>
            </a:pPr>
            <a:r>
              <a:rPr lang="en-US" altLang="zh-CN" b="1">
                <a:solidFill>
                  <a:srgbClr val="0033CC"/>
                </a:solidFill>
              </a:rPr>
              <a:t>4.7 </a:t>
            </a:r>
            <a:r>
              <a:rPr lang="zh-CN" altLang="en-US" b="1">
                <a:solidFill>
                  <a:srgbClr val="0033CC"/>
                </a:solidFill>
              </a:rPr>
              <a:t>多处理机调度</a:t>
            </a:r>
            <a:r>
              <a:rPr lang="zh-CN" altLang="en-US" sz="2400" b="1">
                <a:solidFill>
                  <a:srgbClr val="FF3300"/>
                </a:solidFill>
              </a:rPr>
              <a:t>（</a:t>
            </a:r>
            <a:r>
              <a:rPr lang="en-US" altLang="zh-CN" sz="2400" b="1">
                <a:solidFill>
                  <a:srgbClr val="FF3300"/>
                </a:solidFill>
              </a:rPr>
              <a:t>MultiProcessor Scheduling</a:t>
            </a:r>
            <a:r>
              <a:rPr lang="zh-CN" altLang="en-US" sz="24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10000"/>
              </a:lnSpc>
              <a:spcBef>
                <a:spcPct val="25000"/>
              </a:spcBef>
              <a:buFontTx/>
              <a:buNone/>
              <a:tabLst>
                <a:tab pos="4667250" algn="l"/>
              </a:tabLst>
            </a:pPr>
            <a:r>
              <a:rPr lang="en-US" altLang="zh-CN" sz="2600" b="1">
                <a:solidFill>
                  <a:srgbClr val="006600"/>
                </a:solidFill>
              </a:rPr>
              <a:t>4.7.4 </a:t>
            </a:r>
            <a:r>
              <a:rPr lang="zh-CN" altLang="en-US" sz="2800" b="1">
                <a:solidFill>
                  <a:srgbClr val="006600"/>
                </a:solidFill>
              </a:rPr>
              <a:t>成组调度</a:t>
            </a:r>
            <a:r>
              <a:rPr lang="zh-CN" altLang="en-US" sz="2800" b="1"/>
              <a:t> </a:t>
            </a:r>
            <a:r>
              <a:rPr lang="en-US" altLang="zh-CN" sz="2400" b="1">
                <a:solidFill>
                  <a:srgbClr val="FF3300"/>
                </a:solidFill>
              </a:rPr>
              <a:t>(gang scheduling)</a:t>
            </a:r>
          </a:p>
          <a:p>
            <a:pPr marL="857250" lvl="1" indent="-38100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600" b="1"/>
              <a:t>将一个进程中的一组线程，每次分派时同时分到一组处理机上执行，在剥夺处理机时也同时对这一组线程进行</a:t>
            </a:r>
          </a:p>
          <a:p>
            <a:pPr marL="857250" lvl="1" indent="-38100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2600" b="1"/>
              <a:t>优点</a:t>
            </a:r>
          </a:p>
          <a:p>
            <a:pPr marL="1333500" lvl="2" indent="-28575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sz="2200" b="1"/>
              <a:t>通常这样的一组线程在应用逻辑上相互合作，成组调度</a:t>
            </a:r>
            <a:r>
              <a:rPr lang="zh-CN" altLang="en-US" sz="2200" b="1">
                <a:solidFill>
                  <a:schemeClr val="accent2"/>
                </a:solidFill>
              </a:rPr>
              <a:t>提高了这些线程的执行并行度</a:t>
            </a:r>
            <a:r>
              <a:rPr lang="zh-CN" altLang="en-US" sz="2200" b="1"/>
              <a:t>，有利于减少阻塞和加快推进速度，最终提高系统吞吐量</a:t>
            </a:r>
          </a:p>
          <a:p>
            <a:pPr marL="1333500" lvl="2" indent="-28575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sz="2200" b="1"/>
              <a:t>每次调度可以完成多个线程的分派，在系统内线程总数相同时能够</a:t>
            </a:r>
            <a:r>
              <a:rPr lang="zh-CN" altLang="en-US" sz="2200" b="1">
                <a:solidFill>
                  <a:schemeClr val="accent2"/>
                </a:solidFill>
              </a:rPr>
              <a:t>减少调度次数</a:t>
            </a:r>
            <a:r>
              <a:rPr lang="zh-CN" altLang="en-US" sz="2200" b="1"/>
              <a:t>，减少调度算法的开销</a:t>
            </a:r>
          </a:p>
        </p:txBody>
      </p:sp>
      <p:sp>
        <p:nvSpPr>
          <p:cNvPr id="1074180" name="AutoShape 4">
            <a:extLst>
              <a:ext uri="{FF2B5EF4-FFF2-40B4-BE49-F238E27FC236}">
                <a16:creationId xmlns:a16="http://schemas.microsoft.com/office/drawing/2014/main" id="{FBCB1DDC-FDC7-4443-B027-7803BE1B1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86200"/>
            <a:ext cx="3998913" cy="1371600"/>
          </a:xfrm>
          <a:prstGeom prst="cloudCallout">
            <a:avLst>
              <a:gd name="adj1" fmla="val -59926"/>
              <a:gd name="adj2" fmla="val -91551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</a:rPr>
              <a:t>如何为应用程序分配处理器时间？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7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80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>
            <a:extLst>
              <a:ext uri="{FF2B5EF4-FFF2-40B4-BE49-F238E27FC236}">
                <a16:creationId xmlns:a16="http://schemas.microsoft.com/office/drawing/2014/main" id="{BD879DC1-736C-464F-9FB5-0DDE98CE6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64BAAF5E-A09F-4000-8CA7-67DB17E8D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134350" cy="3200400"/>
          </a:xfrm>
        </p:spPr>
        <p:txBody>
          <a:bodyPr/>
          <a:lstStyle/>
          <a:p>
            <a:pPr marL="285750" indent="-285750" eaLnBrk="1" hangingPunct="1">
              <a:lnSpc>
                <a:spcPct val="105000"/>
              </a:lnSpc>
              <a:buFontTx/>
              <a:buNone/>
              <a:tabLst>
                <a:tab pos="4667250" algn="l"/>
              </a:tabLst>
            </a:pPr>
            <a:r>
              <a:rPr lang="en-US" altLang="zh-CN" sz="3600" b="1">
                <a:solidFill>
                  <a:srgbClr val="0033CC"/>
                </a:solidFill>
              </a:rPr>
              <a:t>4.7 </a:t>
            </a:r>
            <a:r>
              <a:rPr lang="zh-CN" altLang="en-US" sz="3600" b="1">
                <a:solidFill>
                  <a:srgbClr val="0033CC"/>
                </a:solidFill>
              </a:rPr>
              <a:t>多处理机调度</a:t>
            </a:r>
            <a:r>
              <a:rPr lang="zh-CN" altLang="en-US" sz="2400" b="1">
                <a:solidFill>
                  <a:srgbClr val="FF3300"/>
                </a:solidFill>
              </a:rPr>
              <a:t>（</a:t>
            </a:r>
            <a:r>
              <a:rPr lang="en-US" altLang="zh-CN" sz="2400" b="1">
                <a:solidFill>
                  <a:srgbClr val="FF3300"/>
                </a:solidFill>
              </a:rPr>
              <a:t>MultiProcessor Scheduling</a:t>
            </a:r>
            <a:r>
              <a:rPr lang="zh-CN" altLang="en-US" sz="24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05000"/>
              </a:lnSpc>
              <a:buFontTx/>
              <a:buNone/>
              <a:tabLst>
                <a:tab pos="4667250" algn="l"/>
              </a:tabLst>
            </a:pPr>
            <a:r>
              <a:rPr lang="en-US" altLang="zh-CN" sz="3000" b="1">
                <a:solidFill>
                  <a:srgbClr val="006600"/>
                </a:solidFill>
              </a:rPr>
              <a:t>4.7.4 </a:t>
            </a:r>
            <a:r>
              <a:rPr lang="zh-CN" altLang="en-US" b="1">
                <a:solidFill>
                  <a:srgbClr val="006600"/>
                </a:solidFill>
              </a:rPr>
              <a:t>成组调度</a:t>
            </a:r>
            <a:r>
              <a:rPr lang="zh-CN" altLang="en-US" b="1"/>
              <a:t> </a:t>
            </a:r>
            <a:r>
              <a:rPr lang="en-US" altLang="zh-CN" sz="2800" b="1">
                <a:solidFill>
                  <a:srgbClr val="FF3300"/>
                </a:solidFill>
              </a:rPr>
              <a:t>(gang scheduling)</a:t>
            </a:r>
          </a:p>
          <a:p>
            <a:pPr marL="857250" lvl="1" indent="-381000" eaLnBrk="1" hangingPunct="1">
              <a:lnSpc>
                <a:spcPct val="105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3000" b="1"/>
              <a:t>处理器时间分配</a:t>
            </a:r>
          </a:p>
          <a:p>
            <a:pPr marL="1333500" lvl="2" indent="-285750" eaLnBrk="1" hangingPunct="1">
              <a:lnSpc>
                <a:spcPct val="105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sz="2600" b="1"/>
              <a:t>面向所有应用程序平均分配处理器时间：系统中</a:t>
            </a:r>
            <a:r>
              <a:rPr lang="en-US" altLang="zh-CN" sz="2600" b="1" i="1"/>
              <a:t>N</a:t>
            </a:r>
            <a:r>
              <a:rPr lang="zh-CN" altLang="en-US" sz="2600" b="1"/>
              <a:t>个处理器和</a:t>
            </a:r>
            <a:r>
              <a:rPr lang="en-US" altLang="zh-CN" sz="2600" b="1" i="1"/>
              <a:t>M</a:t>
            </a:r>
            <a:r>
              <a:rPr lang="zh-CN" altLang="en-US" sz="2600" b="1"/>
              <a:t>个应用程序，每个应用程序最多有</a:t>
            </a:r>
            <a:r>
              <a:rPr lang="en-US" altLang="zh-CN" sz="2600" b="1"/>
              <a:t>1/</a:t>
            </a:r>
            <a:r>
              <a:rPr lang="en-US" altLang="zh-CN" sz="2600" b="1" i="1"/>
              <a:t>M</a:t>
            </a:r>
            <a:r>
              <a:rPr lang="zh-CN" altLang="en-US" sz="2600" b="1"/>
              <a:t>时间去占有</a:t>
            </a:r>
            <a:r>
              <a:rPr lang="en-US" altLang="zh-CN" sz="2600" b="1" i="1"/>
              <a:t>N</a:t>
            </a:r>
            <a:r>
              <a:rPr lang="zh-CN" altLang="en-US" sz="2600" b="1"/>
              <a:t>个处理器</a:t>
            </a:r>
          </a:p>
        </p:txBody>
      </p:sp>
      <p:grpSp>
        <p:nvGrpSpPr>
          <p:cNvPr id="1076228" name="Group 4">
            <a:extLst>
              <a:ext uri="{FF2B5EF4-FFF2-40B4-BE49-F238E27FC236}">
                <a16:creationId xmlns:a16="http://schemas.microsoft.com/office/drawing/2014/main" id="{B4FDEF36-7EFD-4FAA-969A-3259E24E7183}"/>
              </a:ext>
            </a:extLst>
          </p:cNvPr>
          <p:cNvGrpSpPr>
            <a:grpSpLocks/>
          </p:cNvGrpSpPr>
          <p:nvPr/>
        </p:nvGrpSpPr>
        <p:grpSpPr bwMode="auto">
          <a:xfrm>
            <a:off x="581025" y="4343400"/>
            <a:ext cx="4448175" cy="2384425"/>
            <a:chOff x="366" y="2736"/>
            <a:chExt cx="2802" cy="1502"/>
          </a:xfrm>
        </p:grpSpPr>
        <p:sp>
          <p:nvSpPr>
            <p:cNvPr id="175126" name="Line 5">
              <a:extLst>
                <a:ext uri="{FF2B5EF4-FFF2-40B4-BE49-F238E27FC236}">
                  <a16:creationId xmlns:a16="http://schemas.microsoft.com/office/drawing/2014/main" id="{EDB3C875-B2CB-4F25-808A-B99CAC283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3042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7" name="Line 6">
              <a:extLst>
                <a:ext uri="{FF2B5EF4-FFF2-40B4-BE49-F238E27FC236}">
                  <a16:creationId xmlns:a16="http://schemas.microsoft.com/office/drawing/2014/main" id="{B5A52FAA-16B4-47F2-8AEC-C950D2EF6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4214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8" name="Line 7">
              <a:extLst>
                <a:ext uri="{FF2B5EF4-FFF2-40B4-BE49-F238E27FC236}">
                  <a16:creationId xmlns:a16="http://schemas.microsoft.com/office/drawing/2014/main" id="{C2EB05D7-5440-48DD-8C51-693A7282C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3042"/>
              <a:ext cx="0" cy="11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9" name="Line 8">
              <a:extLst>
                <a:ext uri="{FF2B5EF4-FFF2-40B4-BE49-F238E27FC236}">
                  <a16:creationId xmlns:a16="http://schemas.microsoft.com/office/drawing/2014/main" id="{3ED26E29-67B8-493B-86EE-F9C6812AB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" y="3042"/>
              <a:ext cx="0" cy="1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0" name="Line 9">
              <a:extLst>
                <a:ext uri="{FF2B5EF4-FFF2-40B4-BE49-F238E27FC236}">
                  <a16:creationId xmlns:a16="http://schemas.microsoft.com/office/drawing/2014/main" id="{99445947-1981-4092-A3B4-EDA3AB3C4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0" y="3042"/>
              <a:ext cx="0" cy="11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1" name="Text Box 10">
              <a:extLst>
                <a:ext uri="{FF2B5EF4-FFF2-40B4-BE49-F238E27FC236}">
                  <a16:creationId xmlns:a16="http://schemas.microsoft.com/office/drawing/2014/main" id="{BEF29FA5-313E-4114-BD95-135CB8286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736"/>
              <a:ext cx="2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应用程序</a:t>
              </a:r>
              <a:r>
                <a:rPr lang="en-US" altLang="zh-CN" sz="2400" b="1">
                  <a:solidFill>
                    <a:srgbClr val="FF3300"/>
                  </a:solidFill>
                </a:rPr>
                <a:t>A  </a:t>
              </a:r>
              <a:r>
                <a:rPr lang="zh-CN" altLang="en-US" sz="2400" b="1">
                  <a:solidFill>
                    <a:srgbClr val="FF3300"/>
                  </a:solidFill>
                </a:rPr>
                <a:t>应用程序</a:t>
              </a:r>
              <a:r>
                <a:rPr lang="en-US" altLang="zh-CN" sz="2400" b="1">
                  <a:solidFill>
                    <a:srgbClr val="FF3300"/>
                  </a:solidFill>
                </a:rPr>
                <a:t>B</a:t>
              </a:r>
            </a:p>
          </p:txBody>
        </p:sp>
        <p:sp>
          <p:nvSpPr>
            <p:cNvPr id="175132" name="Text Box 11">
              <a:extLst>
                <a:ext uri="{FF2B5EF4-FFF2-40B4-BE49-F238E27FC236}">
                  <a16:creationId xmlns:a16="http://schemas.microsoft.com/office/drawing/2014/main" id="{CB1302AA-A36E-46AF-A8E8-FE6466341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" y="3038"/>
              <a:ext cx="816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5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处理器</a:t>
              </a:r>
              <a:r>
                <a:rPr lang="en-US" altLang="zh-CN" sz="2400" b="1">
                  <a:solidFill>
                    <a:srgbClr val="FF3300"/>
                  </a:solidFill>
                </a:rPr>
                <a:t>1</a:t>
              </a:r>
            </a:p>
            <a:p>
              <a:pPr eaLnBrk="1" hangingPunct="1">
                <a:lnSpc>
                  <a:spcPct val="105000"/>
                </a:lnSpc>
                <a:spcBef>
                  <a:spcPct val="25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处理器</a:t>
              </a:r>
              <a:r>
                <a:rPr lang="en-US" altLang="zh-CN" sz="2400" b="1">
                  <a:solidFill>
                    <a:srgbClr val="FF3300"/>
                  </a:solidFill>
                </a:rPr>
                <a:t>2</a:t>
              </a:r>
            </a:p>
            <a:p>
              <a:pPr eaLnBrk="1" hangingPunct="1">
                <a:lnSpc>
                  <a:spcPct val="105000"/>
                </a:lnSpc>
                <a:spcBef>
                  <a:spcPct val="25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处理器</a:t>
              </a:r>
              <a:r>
                <a:rPr lang="en-US" altLang="zh-CN" sz="2400" b="1">
                  <a:solidFill>
                    <a:srgbClr val="FF3300"/>
                  </a:solidFill>
                </a:rPr>
                <a:t>3</a:t>
              </a:r>
            </a:p>
            <a:p>
              <a:pPr eaLnBrk="1" hangingPunct="1">
                <a:lnSpc>
                  <a:spcPct val="105000"/>
                </a:lnSpc>
                <a:spcBef>
                  <a:spcPct val="25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处理器</a:t>
              </a:r>
              <a:r>
                <a:rPr lang="en-US" altLang="zh-CN" sz="2400" b="1">
                  <a:solidFill>
                    <a:srgbClr val="FF3300"/>
                  </a:solidFill>
                </a:rPr>
                <a:t>4</a:t>
              </a:r>
            </a:p>
          </p:txBody>
        </p:sp>
        <p:grpSp>
          <p:nvGrpSpPr>
            <p:cNvPr id="175133" name="Group 12">
              <a:extLst>
                <a:ext uri="{FF2B5EF4-FFF2-40B4-BE49-F238E27FC236}">
                  <a16:creationId xmlns:a16="http://schemas.microsoft.com/office/drawing/2014/main" id="{CB6EF662-8209-4107-B124-D3B9907CD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976"/>
              <a:ext cx="576" cy="1210"/>
              <a:chOff x="1392" y="2976"/>
              <a:chExt cx="576" cy="1210"/>
            </a:xfrm>
          </p:grpSpPr>
          <p:sp>
            <p:nvSpPr>
              <p:cNvPr id="175137" name="Text Box 13">
                <a:extLst>
                  <a:ext uri="{FF2B5EF4-FFF2-40B4-BE49-F238E27FC236}">
                    <a16:creationId xmlns:a16="http://schemas.microsoft.com/office/drawing/2014/main" id="{9CBCD366-10E1-4D09-99CA-ED78E2B0AA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976"/>
                <a:ext cx="432" cy="1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0" b="1">
                    <a:solidFill>
                      <a:srgbClr val="FF3300"/>
                    </a:solidFill>
                  </a:rPr>
                  <a:t>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0" b="1">
                    <a:solidFill>
                      <a:srgbClr val="FF3300"/>
                    </a:solidFill>
                  </a:rPr>
                  <a:t>2</a:t>
                </a:r>
              </a:p>
            </p:txBody>
          </p:sp>
          <p:sp>
            <p:nvSpPr>
              <p:cNvPr id="175138" name="Line 14">
                <a:extLst>
                  <a:ext uri="{FF2B5EF4-FFF2-40B4-BE49-F238E27FC236}">
                    <a16:creationId xmlns:a16="http://schemas.microsoft.com/office/drawing/2014/main" id="{FB357FC1-6CC7-4AB8-9C62-1D0809372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582"/>
                <a:ext cx="576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134" name="Group 15">
              <a:extLst>
                <a:ext uri="{FF2B5EF4-FFF2-40B4-BE49-F238E27FC236}">
                  <a16:creationId xmlns:a16="http://schemas.microsoft.com/office/drawing/2014/main" id="{910345C1-D578-4EF0-A7C1-46214EA43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2" y="2956"/>
              <a:ext cx="576" cy="1210"/>
              <a:chOff x="1392" y="2976"/>
              <a:chExt cx="576" cy="1210"/>
            </a:xfrm>
          </p:grpSpPr>
          <p:sp>
            <p:nvSpPr>
              <p:cNvPr id="175135" name="Text Box 16">
                <a:extLst>
                  <a:ext uri="{FF2B5EF4-FFF2-40B4-BE49-F238E27FC236}">
                    <a16:creationId xmlns:a16="http://schemas.microsoft.com/office/drawing/2014/main" id="{C3A95D7D-D073-40F7-8C15-7A1F5307E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976"/>
                <a:ext cx="432" cy="1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0" b="1">
                    <a:solidFill>
                      <a:srgbClr val="FF3300"/>
                    </a:solidFill>
                  </a:rPr>
                  <a:t>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0" b="1">
                    <a:solidFill>
                      <a:srgbClr val="FF3300"/>
                    </a:solidFill>
                  </a:rPr>
                  <a:t>2</a:t>
                </a:r>
              </a:p>
            </p:txBody>
          </p:sp>
          <p:sp>
            <p:nvSpPr>
              <p:cNvPr id="175136" name="Line 17">
                <a:extLst>
                  <a:ext uri="{FF2B5EF4-FFF2-40B4-BE49-F238E27FC236}">
                    <a16:creationId xmlns:a16="http://schemas.microsoft.com/office/drawing/2014/main" id="{8B9F926F-F39A-446D-B651-3A01A8873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582"/>
                <a:ext cx="576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76242" name="Group 18">
            <a:extLst>
              <a:ext uri="{FF2B5EF4-FFF2-40B4-BE49-F238E27FC236}">
                <a16:creationId xmlns:a16="http://schemas.microsoft.com/office/drawing/2014/main" id="{5110527D-F2C8-4F2B-8FA1-F90BE93A74FE}"/>
              </a:ext>
            </a:extLst>
          </p:cNvPr>
          <p:cNvGrpSpPr>
            <a:grpSpLocks/>
          </p:cNvGrpSpPr>
          <p:nvPr/>
        </p:nvGrpSpPr>
        <p:grpSpPr bwMode="auto">
          <a:xfrm>
            <a:off x="1873250" y="4816475"/>
            <a:ext cx="3124200" cy="1860550"/>
            <a:chOff x="3360" y="2976"/>
            <a:chExt cx="1968" cy="1172"/>
          </a:xfrm>
        </p:grpSpPr>
        <p:sp>
          <p:nvSpPr>
            <p:cNvPr id="175113" name="Rectangle 19">
              <a:extLst>
                <a:ext uri="{FF2B5EF4-FFF2-40B4-BE49-F238E27FC236}">
                  <a16:creationId xmlns:a16="http://schemas.microsoft.com/office/drawing/2014/main" id="{CE505E97-E0DB-40E3-B60C-8495B23C2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861"/>
              <a:ext cx="960" cy="2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空闲</a:t>
              </a:r>
            </a:p>
          </p:txBody>
        </p:sp>
        <p:sp>
          <p:nvSpPr>
            <p:cNvPr id="175114" name="Rectangle 20">
              <a:extLst>
                <a:ext uri="{FF2B5EF4-FFF2-40B4-BE49-F238E27FC236}">
                  <a16:creationId xmlns:a16="http://schemas.microsoft.com/office/drawing/2014/main" id="{717B85F9-C0D3-4162-BF58-17E615C64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861"/>
              <a:ext cx="1008" cy="2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线程</a:t>
              </a:r>
              <a:r>
                <a:rPr lang="en-US" altLang="zh-CN" sz="2400" b="1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175115" name="Rectangle 21">
              <a:extLst>
                <a:ext uri="{FF2B5EF4-FFF2-40B4-BE49-F238E27FC236}">
                  <a16:creationId xmlns:a16="http://schemas.microsoft.com/office/drawing/2014/main" id="{C82E22F8-CC94-4C3A-BAAD-82EDA7575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568"/>
              <a:ext cx="960" cy="2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空闲</a:t>
              </a:r>
            </a:p>
          </p:txBody>
        </p:sp>
        <p:sp>
          <p:nvSpPr>
            <p:cNvPr id="175116" name="Rectangle 22">
              <a:extLst>
                <a:ext uri="{FF2B5EF4-FFF2-40B4-BE49-F238E27FC236}">
                  <a16:creationId xmlns:a16="http://schemas.microsoft.com/office/drawing/2014/main" id="{5B5A3930-8C50-4C23-9914-8D60B7770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568"/>
              <a:ext cx="1008" cy="2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线程</a:t>
              </a:r>
              <a:r>
                <a:rPr lang="en-US" altLang="zh-CN" sz="2400" b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175117" name="Rectangle 23">
              <a:extLst>
                <a:ext uri="{FF2B5EF4-FFF2-40B4-BE49-F238E27FC236}">
                  <a16:creationId xmlns:a16="http://schemas.microsoft.com/office/drawing/2014/main" id="{B835303C-48E2-4040-9A5A-C29F54C2B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70"/>
              <a:ext cx="960" cy="2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空闲</a:t>
              </a:r>
            </a:p>
          </p:txBody>
        </p:sp>
        <p:sp>
          <p:nvSpPr>
            <p:cNvPr id="175118" name="Rectangle 24">
              <a:extLst>
                <a:ext uri="{FF2B5EF4-FFF2-40B4-BE49-F238E27FC236}">
                  <a16:creationId xmlns:a16="http://schemas.microsoft.com/office/drawing/2014/main" id="{3114415D-D4E6-4697-9B55-417A3E635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270"/>
              <a:ext cx="1008" cy="2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线程</a:t>
              </a:r>
              <a:r>
                <a:rPr lang="en-US" altLang="zh-CN" sz="2400" b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175119" name="Rectangle 25">
              <a:extLst>
                <a:ext uri="{FF2B5EF4-FFF2-40B4-BE49-F238E27FC236}">
                  <a16:creationId xmlns:a16="http://schemas.microsoft.com/office/drawing/2014/main" id="{CCD03A6E-10E0-4E6E-A63D-AA92D6111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976"/>
              <a:ext cx="960" cy="2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线程</a:t>
              </a:r>
              <a:r>
                <a:rPr lang="en-US" altLang="zh-CN" sz="2400" b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75120" name="Rectangle 26">
              <a:extLst>
                <a:ext uri="{FF2B5EF4-FFF2-40B4-BE49-F238E27FC236}">
                  <a16:creationId xmlns:a16="http://schemas.microsoft.com/office/drawing/2014/main" id="{AE9F4D7B-C24B-4F6D-97A4-0DF66FBB1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76"/>
              <a:ext cx="1008" cy="2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线程</a:t>
              </a:r>
              <a:r>
                <a:rPr lang="en-US" altLang="zh-CN" sz="2400" b="1">
                  <a:solidFill>
                    <a:srgbClr val="FF3300"/>
                  </a:solidFill>
                </a:rPr>
                <a:t>1</a:t>
              </a:r>
            </a:p>
          </p:txBody>
        </p:sp>
        <p:grpSp>
          <p:nvGrpSpPr>
            <p:cNvPr id="175121" name="Group 27">
              <a:extLst>
                <a:ext uri="{FF2B5EF4-FFF2-40B4-BE49-F238E27FC236}">
                  <a16:creationId xmlns:a16="http://schemas.microsoft.com/office/drawing/2014/main" id="{2C2CE2BF-CD62-4224-9B9E-FFD14D115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976"/>
              <a:ext cx="1968" cy="1172"/>
              <a:chOff x="1182" y="3042"/>
              <a:chExt cx="1968" cy="1172"/>
            </a:xfrm>
          </p:grpSpPr>
          <p:sp>
            <p:nvSpPr>
              <p:cNvPr id="175122" name="Line 28">
                <a:extLst>
                  <a:ext uri="{FF2B5EF4-FFF2-40B4-BE49-F238E27FC236}">
                    <a16:creationId xmlns:a16="http://schemas.microsoft.com/office/drawing/2014/main" id="{92E51B04-45F1-44DB-8EB3-A277DC0A1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" y="3336"/>
                <a:ext cx="19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23" name="Line 29">
                <a:extLst>
                  <a:ext uri="{FF2B5EF4-FFF2-40B4-BE49-F238E27FC236}">
                    <a16:creationId xmlns:a16="http://schemas.microsoft.com/office/drawing/2014/main" id="{1A55903D-4B48-43FC-9759-F79CB6ECD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" y="3634"/>
                <a:ext cx="19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24" name="Line 30">
                <a:extLst>
                  <a:ext uri="{FF2B5EF4-FFF2-40B4-BE49-F238E27FC236}">
                    <a16:creationId xmlns:a16="http://schemas.microsoft.com/office/drawing/2014/main" id="{D9C21547-3C94-4263-A6ED-7BA128A64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" y="3927"/>
                <a:ext cx="19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25" name="Line 31">
                <a:extLst>
                  <a:ext uri="{FF2B5EF4-FFF2-40B4-BE49-F238E27FC236}">
                    <a16:creationId xmlns:a16="http://schemas.microsoft.com/office/drawing/2014/main" id="{F5D0D468-504B-4F21-B6EF-1FFE43AEA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0" y="3042"/>
                <a:ext cx="0" cy="1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76256" name="Group 32">
            <a:extLst>
              <a:ext uri="{FF2B5EF4-FFF2-40B4-BE49-F238E27FC236}">
                <a16:creationId xmlns:a16="http://schemas.microsoft.com/office/drawing/2014/main" id="{FA69EAB0-BC3B-4FE6-A0F3-676730ECC1BF}"/>
              </a:ext>
            </a:extLst>
          </p:cNvPr>
          <p:cNvGrpSpPr>
            <a:grpSpLocks/>
          </p:cNvGrpSpPr>
          <p:nvPr/>
        </p:nvGrpSpPr>
        <p:grpSpPr bwMode="auto">
          <a:xfrm>
            <a:off x="4997450" y="5181600"/>
            <a:ext cx="2867025" cy="1069975"/>
            <a:chOff x="3148" y="3264"/>
            <a:chExt cx="1806" cy="674"/>
          </a:xfrm>
        </p:grpSpPr>
        <p:sp>
          <p:nvSpPr>
            <p:cNvPr id="175111" name="Freeform 33">
              <a:extLst>
                <a:ext uri="{FF2B5EF4-FFF2-40B4-BE49-F238E27FC236}">
                  <a16:creationId xmlns:a16="http://schemas.microsoft.com/office/drawing/2014/main" id="{B18D2077-A092-4E3D-B4ED-923F24289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" y="3482"/>
              <a:ext cx="816" cy="456"/>
            </a:xfrm>
            <a:custGeom>
              <a:avLst/>
              <a:gdLst>
                <a:gd name="T0" fmla="*/ 0 w 816"/>
                <a:gd name="T1" fmla="*/ 432 h 456"/>
                <a:gd name="T2" fmla="*/ 480 w 816"/>
                <a:gd name="T3" fmla="*/ 384 h 456"/>
                <a:gd name="T4" fmla="*/ 816 w 816"/>
                <a:gd name="T5" fmla="*/ 0 h 4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456">
                  <a:moveTo>
                    <a:pt x="0" y="432"/>
                  </a:moveTo>
                  <a:cubicBezTo>
                    <a:pt x="172" y="444"/>
                    <a:pt x="344" y="456"/>
                    <a:pt x="480" y="384"/>
                  </a:cubicBezTo>
                  <a:cubicBezTo>
                    <a:pt x="616" y="312"/>
                    <a:pt x="760" y="64"/>
                    <a:pt x="816" y="0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2" name="Text Box 34">
              <a:extLst>
                <a:ext uri="{FF2B5EF4-FFF2-40B4-BE49-F238E27FC236}">
                  <a16:creationId xmlns:a16="http://schemas.microsoft.com/office/drawing/2014/main" id="{E679EF7C-4FFE-41ED-9D85-B8901E7F9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" y="3264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浪费</a:t>
              </a:r>
              <a:r>
                <a:rPr lang="en-US" altLang="zh-CN" sz="2400" b="1">
                  <a:solidFill>
                    <a:srgbClr val="FF3300"/>
                  </a:solidFill>
                </a:rPr>
                <a:t>37.5%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07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>
            <a:extLst>
              <a:ext uri="{FF2B5EF4-FFF2-40B4-BE49-F238E27FC236}">
                <a16:creationId xmlns:a16="http://schemas.microsoft.com/office/drawing/2014/main" id="{B036D9FD-9DBB-44D6-B4A0-9D01674DB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93481910-9583-4659-870B-7D0104081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134350" cy="3200400"/>
          </a:xfrm>
        </p:spPr>
        <p:txBody>
          <a:bodyPr/>
          <a:lstStyle/>
          <a:p>
            <a:pPr marL="285750" indent="-285750" eaLnBrk="1" hangingPunct="1">
              <a:lnSpc>
                <a:spcPct val="105000"/>
              </a:lnSpc>
              <a:buFontTx/>
              <a:buNone/>
              <a:tabLst>
                <a:tab pos="4667250" algn="l"/>
              </a:tabLst>
            </a:pPr>
            <a:r>
              <a:rPr lang="en-US" altLang="zh-CN" sz="3600" b="1">
                <a:solidFill>
                  <a:srgbClr val="0033CC"/>
                </a:solidFill>
              </a:rPr>
              <a:t>4.7 </a:t>
            </a:r>
            <a:r>
              <a:rPr lang="zh-CN" altLang="en-US" sz="3600" b="1">
                <a:solidFill>
                  <a:srgbClr val="0033CC"/>
                </a:solidFill>
              </a:rPr>
              <a:t>多处理机调度</a:t>
            </a:r>
            <a:r>
              <a:rPr lang="zh-CN" altLang="en-US" sz="2400" b="1">
                <a:solidFill>
                  <a:srgbClr val="FF3300"/>
                </a:solidFill>
              </a:rPr>
              <a:t>（</a:t>
            </a:r>
            <a:r>
              <a:rPr lang="en-US" altLang="zh-CN" sz="2400" b="1">
                <a:solidFill>
                  <a:srgbClr val="FF3300"/>
                </a:solidFill>
              </a:rPr>
              <a:t>MultiProcessor Scheduling</a:t>
            </a:r>
            <a:r>
              <a:rPr lang="zh-CN" altLang="en-US" sz="2400" b="1">
                <a:solidFill>
                  <a:srgbClr val="FF3300"/>
                </a:solidFill>
              </a:rPr>
              <a:t>）</a:t>
            </a:r>
          </a:p>
          <a:p>
            <a:pPr marL="285750" indent="-285750" eaLnBrk="1" hangingPunct="1">
              <a:lnSpc>
                <a:spcPct val="105000"/>
              </a:lnSpc>
              <a:buFontTx/>
              <a:buNone/>
              <a:tabLst>
                <a:tab pos="4667250" algn="l"/>
              </a:tabLst>
            </a:pPr>
            <a:r>
              <a:rPr lang="en-US" altLang="zh-CN" sz="3000" b="1">
                <a:solidFill>
                  <a:srgbClr val="006600"/>
                </a:solidFill>
              </a:rPr>
              <a:t>4.7.4 </a:t>
            </a:r>
            <a:r>
              <a:rPr lang="zh-CN" altLang="en-US" b="1">
                <a:solidFill>
                  <a:srgbClr val="006600"/>
                </a:solidFill>
              </a:rPr>
              <a:t>成组调度</a:t>
            </a:r>
            <a:r>
              <a:rPr lang="zh-CN" altLang="en-US" b="1"/>
              <a:t> </a:t>
            </a:r>
            <a:r>
              <a:rPr lang="en-US" altLang="zh-CN" sz="2800" b="1">
                <a:solidFill>
                  <a:srgbClr val="FF3300"/>
                </a:solidFill>
              </a:rPr>
              <a:t>(gang scheduling)</a:t>
            </a:r>
          </a:p>
          <a:p>
            <a:pPr marL="857250" lvl="1" indent="-381000" eaLnBrk="1" hangingPunct="1">
              <a:lnSpc>
                <a:spcPct val="105000"/>
              </a:lnSpc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sz="3000" b="1"/>
              <a:t>处理器时间分配</a:t>
            </a:r>
          </a:p>
          <a:p>
            <a:pPr marL="1333500" lvl="2" indent="-285750" eaLnBrk="1" hangingPunct="1">
              <a:lnSpc>
                <a:spcPct val="105000"/>
              </a:lnSpc>
              <a:buFontTx/>
              <a:buBlip>
                <a:blip r:embed="rId4"/>
              </a:buBlip>
              <a:tabLst>
                <a:tab pos="4667250" algn="l"/>
              </a:tabLst>
            </a:pPr>
            <a:r>
              <a:rPr lang="zh-CN" altLang="en-US" sz="2600" b="1"/>
              <a:t>面向所有线程平均分配处理器时间：系统中</a:t>
            </a:r>
            <a:r>
              <a:rPr lang="en-US" altLang="zh-CN" sz="2600" b="1" i="1"/>
              <a:t>M</a:t>
            </a:r>
            <a:r>
              <a:rPr lang="zh-CN" altLang="en-US" sz="2600" b="1"/>
              <a:t>个应用程序，共</a:t>
            </a:r>
            <a:r>
              <a:rPr lang="en-US" altLang="zh-CN" sz="2600" b="1" i="1"/>
              <a:t>N’</a:t>
            </a:r>
            <a:r>
              <a:rPr lang="zh-CN" altLang="en-US" sz="2600" b="1"/>
              <a:t>个线程，每个线程最多有</a:t>
            </a:r>
            <a:r>
              <a:rPr lang="en-US" altLang="zh-CN" sz="2600" b="1"/>
              <a:t>1/</a:t>
            </a:r>
            <a:r>
              <a:rPr lang="en-US" altLang="zh-CN" sz="2600" b="1" i="1"/>
              <a:t>N’</a:t>
            </a:r>
            <a:r>
              <a:rPr lang="zh-CN" altLang="en-US" sz="2600" b="1"/>
              <a:t>时间去占有</a:t>
            </a:r>
            <a:r>
              <a:rPr lang="en-US" altLang="zh-CN" sz="2600" b="1" i="1"/>
              <a:t>N</a:t>
            </a:r>
            <a:r>
              <a:rPr lang="zh-CN" altLang="en-US" sz="2600" b="1"/>
              <a:t>个处理器</a:t>
            </a:r>
          </a:p>
        </p:txBody>
      </p:sp>
      <p:grpSp>
        <p:nvGrpSpPr>
          <p:cNvPr id="1078276" name="Group 4">
            <a:extLst>
              <a:ext uri="{FF2B5EF4-FFF2-40B4-BE49-F238E27FC236}">
                <a16:creationId xmlns:a16="http://schemas.microsoft.com/office/drawing/2014/main" id="{EF4A51BC-A735-42AA-BA15-D1CE8C7CEB11}"/>
              </a:ext>
            </a:extLst>
          </p:cNvPr>
          <p:cNvGrpSpPr>
            <a:grpSpLocks/>
          </p:cNvGrpSpPr>
          <p:nvPr/>
        </p:nvGrpSpPr>
        <p:grpSpPr bwMode="auto">
          <a:xfrm>
            <a:off x="581025" y="4365625"/>
            <a:ext cx="4567238" cy="2379663"/>
            <a:chOff x="366" y="2736"/>
            <a:chExt cx="2802" cy="1513"/>
          </a:xfrm>
        </p:grpSpPr>
        <p:sp>
          <p:nvSpPr>
            <p:cNvPr id="177174" name="Line 5">
              <a:extLst>
                <a:ext uri="{FF2B5EF4-FFF2-40B4-BE49-F238E27FC236}">
                  <a16:creationId xmlns:a16="http://schemas.microsoft.com/office/drawing/2014/main" id="{CA440635-9218-4A82-BC0A-78532F01E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3042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5" name="Line 6">
              <a:extLst>
                <a:ext uri="{FF2B5EF4-FFF2-40B4-BE49-F238E27FC236}">
                  <a16:creationId xmlns:a16="http://schemas.microsoft.com/office/drawing/2014/main" id="{1A5F509B-A071-4728-9C3B-5CE20BA5D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4214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6" name="Line 7">
              <a:extLst>
                <a:ext uri="{FF2B5EF4-FFF2-40B4-BE49-F238E27FC236}">
                  <a16:creationId xmlns:a16="http://schemas.microsoft.com/office/drawing/2014/main" id="{619146E4-6D21-4059-91C4-1328DDF23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3042"/>
              <a:ext cx="0" cy="11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7" name="Line 8">
              <a:extLst>
                <a:ext uri="{FF2B5EF4-FFF2-40B4-BE49-F238E27FC236}">
                  <a16:creationId xmlns:a16="http://schemas.microsoft.com/office/drawing/2014/main" id="{0322CE30-43AC-472F-BDB7-7B012980D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" y="3042"/>
              <a:ext cx="0" cy="1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8" name="Line 9">
              <a:extLst>
                <a:ext uri="{FF2B5EF4-FFF2-40B4-BE49-F238E27FC236}">
                  <a16:creationId xmlns:a16="http://schemas.microsoft.com/office/drawing/2014/main" id="{92732AF3-648F-4CCC-A7FD-BFD5826BC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0" y="3042"/>
              <a:ext cx="0" cy="11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9" name="Text Box 10">
              <a:extLst>
                <a:ext uri="{FF2B5EF4-FFF2-40B4-BE49-F238E27FC236}">
                  <a16:creationId xmlns:a16="http://schemas.microsoft.com/office/drawing/2014/main" id="{3E57D142-7BD8-4F7B-A7F5-DE9592F32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736"/>
              <a:ext cx="20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应用程序</a:t>
              </a:r>
              <a:r>
                <a:rPr lang="en-US" altLang="zh-CN" sz="2400" b="1">
                  <a:solidFill>
                    <a:srgbClr val="FF3300"/>
                  </a:solidFill>
                </a:rPr>
                <a:t>A  </a:t>
              </a:r>
              <a:r>
                <a:rPr lang="zh-CN" altLang="en-US" sz="2400" b="1">
                  <a:solidFill>
                    <a:srgbClr val="FF3300"/>
                  </a:solidFill>
                </a:rPr>
                <a:t>应用程序</a:t>
              </a:r>
              <a:r>
                <a:rPr lang="en-US" altLang="zh-CN" sz="2400" b="1">
                  <a:solidFill>
                    <a:srgbClr val="FF3300"/>
                  </a:solidFill>
                </a:rPr>
                <a:t>B</a:t>
              </a:r>
            </a:p>
          </p:txBody>
        </p:sp>
        <p:sp>
          <p:nvSpPr>
            <p:cNvPr id="177180" name="Text Box 11">
              <a:extLst>
                <a:ext uri="{FF2B5EF4-FFF2-40B4-BE49-F238E27FC236}">
                  <a16:creationId xmlns:a16="http://schemas.microsoft.com/office/drawing/2014/main" id="{99559B39-9386-4AF9-AD03-E3721A487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" y="3038"/>
              <a:ext cx="816" cy="1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5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处理器</a:t>
              </a:r>
              <a:r>
                <a:rPr lang="en-US" altLang="zh-CN" sz="2400" b="1">
                  <a:solidFill>
                    <a:srgbClr val="FF3300"/>
                  </a:solidFill>
                </a:rPr>
                <a:t>1</a:t>
              </a:r>
            </a:p>
            <a:p>
              <a:pPr eaLnBrk="1" hangingPunct="1">
                <a:lnSpc>
                  <a:spcPct val="105000"/>
                </a:lnSpc>
                <a:spcBef>
                  <a:spcPct val="25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处理器</a:t>
              </a:r>
              <a:r>
                <a:rPr lang="en-US" altLang="zh-CN" sz="2400" b="1">
                  <a:solidFill>
                    <a:srgbClr val="FF3300"/>
                  </a:solidFill>
                </a:rPr>
                <a:t>2</a:t>
              </a:r>
            </a:p>
            <a:p>
              <a:pPr eaLnBrk="1" hangingPunct="1">
                <a:lnSpc>
                  <a:spcPct val="105000"/>
                </a:lnSpc>
                <a:spcBef>
                  <a:spcPct val="25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处理器</a:t>
              </a:r>
              <a:r>
                <a:rPr lang="en-US" altLang="zh-CN" sz="2400" b="1">
                  <a:solidFill>
                    <a:srgbClr val="FF3300"/>
                  </a:solidFill>
                </a:rPr>
                <a:t>3</a:t>
              </a:r>
            </a:p>
            <a:p>
              <a:pPr eaLnBrk="1" hangingPunct="1">
                <a:lnSpc>
                  <a:spcPct val="105000"/>
                </a:lnSpc>
                <a:spcBef>
                  <a:spcPct val="25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处理器</a:t>
              </a:r>
              <a:r>
                <a:rPr lang="en-US" altLang="zh-CN" sz="2400" b="1">
                  <a:solidFill>
                    <a:srgbClr val="FF3300"/>
                  </a:solidFill>
                </a:rPr>
                <a:t>4</a:t>
              </a:r>
            </a:p>
          </p:txBody>
        </p:sp>
        <p:grpSp>
          <p:nvGrpSpPr>
            <p:cNvPr id="177181" name="Group 12">
              <a:extLst>
                <a:ext uri="{FF2B5EF4-FFF2-40B4-BE49-F238E27FC236}">
                  <a16:creationId xmlns:a16="http://schemas.microsoft.com/office/drawing/2014/main" id="{22FFC516-AFED-41E5-9564-581DC1B84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976"/>
              <a:ext cx="576" cy="1222"/>
              <a:chOff x="1392" y="2976"/>
              <a:chExt cx="576" cy="1222"/>
            </a:xfrm>
          </p:grpSpPr>
          <p:sp>
            <p:nvSpPr>
              <p:cNvPr id="177185" name="Text Box 13">
                <a:extLst>
                  <a:ext uri="{FF2B5EF4-FFF2-40B4-BE49-F238E27FC236}">
                    <a16:creationId xmlns:a16="http://schemas.microsoft.com/office/drawing/2014/main" id="{1A0044AF-3147-4767-AEF8-98D9F5C8FF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976"/>
                <a:ext cx="432" cy="1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0" b="1">
                    <a:solidFill>
                      <a:srgbClr val="FF3300"/>
                    </a:solidFill>
                  </a:rPr>
                  <a:t>4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0" b="1">
                    <a:solidFill>
                      <a:srgbClr val="FF3300"/>
                    </a:solidFill>
                  </a:rPr>
                  <a:t>5</a:t>
                </a:r>
              </a:p>
            </p:txBody>
          </p:sp>
          <p:sp>
            <p:nvSpPr>
              <p:cNvPr id="177186" name="Line 14">
                <a:extLst>
                  <a:ext uri="{FF2B5EF4-FFF2-40B4-BE49-F238E27FC236}">
                    <a16:creationId xmlns:a16="http://schemas.microsoft.com/office/drawing/2014/main" id="{0CC9B99A-A51F-4C84-AC82-79B9929E5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582"/>
                <a:ext cx="576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7182" name="Group 15">
              <a:extLst>
                <a:ext uri="{FF2B5EF4-FFF2-40B4-BE49-F238E27FC236}">
                  <a16:creationId xmlns:a16="http://schemas.microsoft.com/office/drawing/2014/main" id="{75127656-6C92-440B-8F1D-2D9324754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2" y="2956"/>
              <a:ext cx="576" cy="1221"/>
              <a:chOff x="1392" y="2976"/>
              <a:chExt cx="576" cy="1221"/>
            </a:xfrm>
          </p:grpSpPr>
          <p:sp>
            <p:nvSpPr>
              <p:cNvPr id="177183" name="Text Box 16">
                <a:extLst>
                  <a:ext uri="{FF2B5EF4-FFF2-40B4-BE49-F238E27FC236}">
                    <a16:creationId xmlns:a16="http://schemas.microsoft.com/office/drawing/2014/main" id="{C6E6C776-84D3-4F75-AFF3-8A2731105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976"/>
                <a:ext cx="432" cy="1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0" b="1">
                    <a:solidFill>
                      <a:srgbClr val="FF3300"/>
                    </a:solidFill>
                  </a:rPr>
                  <a:t>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0" b="1">
                    <a:solidFill>
                      <a:srgbClr val="FF3300"/>
                    </a:solidFill>
                  </a:rPr>
                  <a:t>5</a:t>
                </a:r>
              </a:p>
            </p:txBody>
          </p:sp>
          <p:sp>
            <p:nvSpPr>
              <p:cNvPr id="177184" name="Line 17">
                <a:extLst>
                  <a:ext uri="{FF2B5EF4-FFF2-40B4-BE49-F238E27FC236}">
                    <a16:creationId xmlns:a16="http://schemas.microsoft.com/office/drawing/2014/main" id="{EAFF6DB5-E871-401C-8AED-A1F8ABA74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582"/>
                <a:ext cx="576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78290" name="Group 18">
            <a:extLst>
              <a:ext uri="{FF2B5EF4-FFF2-40B4-BE49-F238E27FC236}">
                <a16:creationId xmlns:a16="http://schemas.microsoft.com/office/drawing/2014/main" id="{F9A3CA49-B0BC-4EA6-9968-DAC3673AAAA5}"/>
              </a:ext>
            </a:extLst>
          </p:cNvPr>
          <p:cNvGrpSpPr>
            <a:grpSpLocks/>
          </p:cNvGrpSpPr>
          <p:nvPr/>
        </p:nvGrpSpPr>
        <p:grpSpPr bwMode="auto">
          <a:xfrm>
            <a:off x="1912938" y="4824413"/>
            <a:ext cx="3198812" cy="1860550"/>
            <a:chOff x="3360" y="2976"/>
            <a:chExt cx="1968" cy="1172"/>
          </a:xfrm>
        </p:grpSpPr>
        <p:sp>
          <p:nvSpPr>
            <p:cNvPr id="177161" name="Rectangle 19">
              <a:extLst>
                <a:ext uri="{FF2B5EF4-FFF2-40B4-BE49-F238E27FC236}">
                  <a16:creationId xmlns:a16="http://schemas.microsoft.com/office/drawing/2014/main" id="{EA8FD118-C473-4DF1-A638-404F19C7A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861"/>
              <a:ext cx="960" cy="2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空闲</a:t>
              </a:r>
            </a:p>
          </p:txBody>
        </p:sp>
        <p:sp>
          <p:nvSpPr>
            <p:cNvPr id="177162" name="Rectangle 20">
              <a:extLst>
                <a:ext uri="{FF2B5EF4-FFF2-40B4-BE49-F238E27FC236}">
                  <a16:creationId xmlns:a16="http://schemas.microsoft.com/office/drawing/2014/main" id="{414B28A6-B67B-4EBB-8B1E-244628764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861"/>
              <a:ext cx="1008" cy="2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线程</a:t>
              </a:r>
              <a:r>
                <a:rPr lang="en-US" altLang="zh-CN" sz="2400" b="1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177163" name="Rectangle 21">
              <a:extLst>
                <a:ext uri="{FF2B5EF4-FFF2-40B4-BE49-F238E27FC236}">
                  <a16:creationId xmlns:a16="http://schemas.microsoft.com/office/drawing/2014/main" id="{10FD610C-40AB-48C3-A1F8-F41EAE323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568"/>
              <a:ext cx="960" cy="2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空闲</a:t>
              </a:r>
            </a:p>
          </p:txBody>
        </p:sp>
        <p:sp>
          <p:nvSpPr>
            <p:cNvPr id="177164" name="Rectangle 22">
              <a:extLst>
                <a:ext uri="{FF2B5EF4-FFF2-40B4-BE49-F238E27FC236}">
                  <a16:creationId xmlns:a16="http://schemas.microsoft.com/office/drawing/2014/main" id="{29659E6C-53A4-493C-A8F0-0C41CD105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568"/>
              <a:ext cx="1008" cy="2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线程</a:t>
              </a:r>
              <a:r>
                <a:rPr lang="en-US" altLang="zh-CN" sz="2400" b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177165" name="Rectangle 23">
              <a:extLst>
                <a:ext uri="{FF2B5EF4-FFF2-40B4-BE49-F238E27FC236}">
                  <a16:creationId xmlns:a16="http://schemas.microsoft.com/office/drawing/2014/main" id="{04A14AC3-887A-4C6E-9732-A1F56B483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70"/>
              <a:ext cx="960" cy="2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空闲</a:t>
              </a:r>
            </a:p>
          </p:txBody>
        </p:sp>
        <p:sp>
          <p:nvSpPr>
            <p:cNvPr id="177166" name="Rectangle 24">
              <a:extLst>
                <a:ext uri="{FF2B5EF4-FFF2-40B4-BE49-F238E27FC236}">
                  <a16:creationId xmlns:a16="http://schemas.microsoft.com/office/drawing/2014/main" id="{C5DB568A-D0AF-4AAA-AB42-180CF41D7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270"/>
              <a:ext cx="1008" cy="2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线程</a:t>
              </a:r>
              <a:r>
                <a:rPr lang="en-US" altLang="zh-CN" sz="2400" b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177167" name="Rectangle 25">
              <a:extLst>
                <a:ext uri="{FF2B5EF4-FFF2-40B4-BE49-F238E27FC236}">
                  <a16:creationId xmlns:a16="http://schemas.microsoft.com/office/drawing/2014/main" id="{3F268CE8-817F-402B-B225-AA72E046A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976"/>
              <a:ext cx="960" cy="2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线程</a:t>
              </a:r>
              <a:r>
                <a:rPr lang="en-US" altLang="zh-CN" sz="2400" b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77168" name="Rectangle 26">
              <a:extLst>
                <a:ext uri="{FF2B5EF4-FFF2-40B4-BE49-F238E27FC236}">
                  <a16:creationId xmlns:a16="http://schemas.microsoft.com/office/drawing/2014/main" id="{FDB9EE2F-DA29-497F-AE0A-5484A9F45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76"/>
              <a:ext cx="1008" cy="2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线程</a:t>
              </a:r>
              <a:r>
                <a:rPr lang="en-US" altLang="zh-CN" sz="2400" b="1">
                  <a:solidFill>
                    <a:srgbClr val="FF3300"/>
                  </a:solidFill>
                </a:rPr>
                <a:t>1</a:t>
              </a:r>
            </a:p>
          </p:txBody>
        </p:sp>
        <p:grpSp>
          <p:nvGrpSpPr>
            <p:cNvPr id="177169" name="Group 27">
              <a:extLst>
                <a:ext uri="{FF2B5EF4-FFF2-40B4-BE49-F238E27FC236}">
                  <a16:creationId xmlns:a16="http://schemas.microsoft.com/office/drawing/2014/main" id="{8ED92E25-7284-4CE1-BD45-8876126AA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976"/>
              <a:ext cx="1968" cy="1172"/>
              <a:chOff x="1182" y="3042"/>
              <a:chExt cx="1968" cy="1172"/>
            </a:xfrm>
          </p:grpSpPr>
          <p:sp>
            <p:nvSpPr>
              <p:cNvPr id="177170" name="Line 28">
                <a:extLst>
                  <a:ext uri="{FF2B5EF4-FFF2-40B4-BE49-F238E27FC236}">
                    <a16:creationId xmlns:a16="http://schemas.microsoft.com/office/drawing/2014/main" id="{8629ED7B-8150-4D62-96BB-F1B1C9449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" y="3336"/>
                <a:ext cx="19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171" name="Line 29">
                <a:extLst>
                  <a:ext uri="{FF2B5EF4-FFF2-40B4-BE49-F238E27FC236}">
                    <a16:creationId xmlns:a16="http://schemas.microsoft.com/office/drawing/2014/main" id="{03598E8E-32AA-4C01-806C-BC06E6C15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" y="3634"/>
                <a:ext cx="19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172" name="Line 30">
                <a:extLst>
                  <a:ext uri="{FF2B5EF4-FFF2-40B4-BE49-F238E27FC236}">
                    <a16:creationId xmlns:a16="http://schemas.microsoft.com/office/drawing/2014/main" id="{6256C901-2FFA-4B24-B49D-6DC7EE5AB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" y="3927"/>
                <a:ext cx="19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173" name="Line 31">
                <a:extLst>
                  <a:ext uri="{FF2B5EF4-FFF2-40B4-BE49-F238E27FC236}">
                    <a16:creationId xmlns:a16="http://schemas.microsoft.com/office/drawing/2014/main" id="{5447E7F6-636B-4581-B17D-CE2ABCB2E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0" y="3042"/>
                <a:ext cx="0" cy="1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78304" name="Group 32">
            <a:extLst>
              <a:ext uri="{FF2B5EF4-FFF2-40B4-BE49-F238E27FC236}">
                <a16:creationId xmlns:a16="http://schemas.microsoft.com/office/drawing/2014/main" id="{994C62B7-41DF-416E-A2D6-C558F3660FAA}"/>
              </a:ext>
            </a:extLst>
          </p:cNvPr>
          <p:cNvGrpSpPr>
            <a:grpSpLocks/>
          </p:cNvGrpSpPr>
          <p:nvPr/>
        </p:nvGrpSpPr>
        <p:grpSpPr bwMode="auto">
          <a:xfrm>
            <a:off x="4997450" y="5181600"/>
            <a:ext cx="2867025" cy="1069975"/>
            <a:chOff x="3148" y="3264"/>
            <a:chExt cx="1806" cy="674"/>
          </a:xfrm>
        </p:grpSpPr>
        <p:sp>
          <p:nvSpPr>
            <p:cNvPr id="177159" name="Freeform 33">
              <a:extLst>
                <a:ext uri="{FF2B5EF4-FFF2-40B4-BE49-F238E27FC236}">
                  <a16:creationId xmlns:a16="http://schemas.microsoft.com/office/drawing/2014/main" id="{4C2019E7-F2EF-49D1-9052-65A07012C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" y="3482"/>
              <a:ext cx="816" cy="456"/>
            </a:xfrm>
            <a:custGeom>
              <a:avLst/>
              <a:gdLst>
                <a:gd name="T0" fmla="*/ 0 w 816"/>
                <a:gd name="T1" fmla="*/ 432 h 456"/>
                <a:gd name="T2" fmla="*/ 480 w 816"/>
                <a:gd name="T3" fmla="*/ 384 h 456"/>
                <a:gd name="T4" fmla="*/ 816 w 816"/>
                <a:gd name="T5" fmla="*/ 0 h 4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456">
                  <a:moveTo>
                    <a:pt x="0" y="432"/>
                  </a:moveTo>
                  <a:cubicBezTo>
                    <a:pt x="172" y="444"/>
                    <a:pt x="344" y="456"/>
                    <a:pt x="480" y="384"/>
                  </a:cubicBezTo>
                  <a:cubicBezTo>
                    <a:pt x="616" y="312"/>
                    <a:pt x="760" y="64"/>
                    <a:pt x="816" y="0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0" name="Text Box 34">
              <a:extLst>
                <a:ext uri="{FF2B5EF4-FFF2-40B4-BE49-F238E27FC236}">
                  <a16:creationId xmlns:a16="http://schemas.microsoft.com/office/drawing/2014/main" id="{F49786F0-6CF8-4C9B-AC7A-6E521C524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" y="3264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浪费</a:t>
              </a:r>
              <a:r>
                <a:rPr lang="en-US" altLang="zh-CN" sz="2400" b="1">
                  <a:solidFill>
                    <a:srgbClr val="FF3300"/>
                  </a:solidFill>
                </a:rPr>
                <a:t>15%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07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>
            <a:extLst>
              <a:ext uri="{FF2B5EF4-FFF2-40B4-BE49-F238E27FC236}">
                <a16:creationId xmlns:a16="http://schemas.microsoft.com/office/drawing/2014/main" id="{55A65BAF-EEE4-4D58-9FBE-C43BC98A4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第四章 处理机调度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C3AE7052-6D58-4168-A1AC-1F4B9F5C4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134350" cy="51816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spcBef>
                <a:spcPct val="25000"/>
              </a:spcBef>
              <a:buFontTx/>
              <a:buNone/>
              <a:tabLst>
                <a:tab pos="4667250" algn="l"/>
              </a:tabLst>
            </a:pPr>
            <a:r>
              <a:rPr lang="en-US" altLang="zh-CN" sz="3600" b="1">
                <a:solidFill>
                  <a:srgbClr val="0033CC"/>
                </a:solidFill>
              </a:rPr>
              <a:t>4.7 </a:t>
            </a:r>
            <a:r>
              <a:rPr lang="zh-CN" altLang="en-US" sz="3600" b="1">
                <a:solidFill>
                  <a:srgbClr val="0033CC"/>
                </a:solidFill>
              </a:rPr>
              <a:t>多处理机调度</a:t>
            </a:r>
            <a:r>
              <a:rPr lang="zh-CN" altLang="en-US" sz="2400" b="1">
                <a:solidFill>
                  <a:srgbClr val="FF3300"/>
                </a:solidFill>
              </a:rPr>
              <a:t>（</a:t>
            </a:r>
            <a:r>
              <a:rPr lang="en-US" altLang="zh-CN" sz="2400" b="1">
                <a:solidFill>
                  <a:srgbClr val="FF3300"/>
                </a:solidFill>
              </a:rPr>
              <a:t>MultiProcessor Scheduling</a:t>
            </a:r>
            <a:r>
              <a:rPr lang="zh-CN" altLang="en-US" sz="2400" b="1">
                <a:solidFill>
                  <a:srgbClr val="FF3300"/>
                </a:solidFill>
              </a:rPr>
              <a:t>）</a:t>
            </a:r>
            <a:r>
              <a:rPr lang="zh-CN" altLang="en-US" b="1">
                <a:solidFill>
                  <a:srgbClr val="006600"/>
                </a:solidFill>
              </a:rPr>
              <a:t> </a:t>
            </a:r>
            <a:r>
              <a:rPr lang="en-US" altLang="zh-CN" b="1">
                <a:solidFill>
                  <a:srgbClr val="006600"/>
                </a:solidFill>
              </a:rPr>
              <a:t>4.7.5 </a:t>
            </a:r>
            <a:r>
              <a:rPr lang="zh-CN" altLang="en-US" b="1"/>
              <a:t>专用处理机调度</a:t>
            </a:r>
            <a:r>
              <a:rPr lang="zh-CN" altLang="en-US" sz="2800" b="1"/>
              <a:t> </a:t>
            </a:r>
            <a:r>
              <a:rPr lang="en-US" altLang="zh-CN" sz="2000" b="1">
                <a:solidFill>
                  <a:srgbClr val="FF3300"/>
                </a:solidFill>
              </a:rPr>
              <a:t>(dedicated processor assignment)</a:t>
            </a:r>
          </a:p>
          <a:p>
            <a:pPr marL="857250" lvl="1" indent="-38100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为进程中的每个线程都固定分配一个</a:t>
            </a:r>
            <a:r>
              <a:rPr lang="en-US" altLang="zh-CN" b="1"/>
              <a:t>CPU</a:t>
            </a:r>
            <a:r>
              <a:rPr lang="zh-CN" altLang="en-US" b="1"/>
              <a:t>，直到该线程执行完成；</a:t>
            </a:r>
          </a:p>
          <a:p>
            <a:pPr marL="857250" lvl="1" indent="-38100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缺点：线程阻塞时，造成</a:t>
            </a:r>
            <a:r>
              <a:rPr lang="en-US" altLang="zh-CN" b="1"/>
              <a:t>CPU</a:t>
            </a:r>
            <a:r>
              <a:rPr lang="zh-CN" altLang="en-US" b="1"/>
              <a:t>的闲置；</a:t>
            </a:r>
          </a:p>
          <a:p>
            <a:pPr marL="857250" lvl="1" indent="-38100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优点：线程执行时不需切换，相应的开销可以大大减小，推进速度更快；</a:t>
            </a:r>
          </a:p>
          <a:p>
            <a:pPr marL="857250" lvl="1" indent="-381000" eaLnBrk="1" hangingPunct="1">
              <a:lnSpc>
                <a:spcPct val="110000"/>
              </a:lnSpc>
              <a:spcBef>
                <a:spcPct val="25000"/>
              </a:spcBef>
              <a:buFontTx/>
              <a:buBlip>
                <a:blip r:embed="rId3"/>
              </a:buBlip>
              <a:tabLst>
                <a:tab pos="4667250" algn="l"/>
              </a:tabLst>
            </a:pPr>
            <a:r>
              <a:rPr lang="zh-CN" altLang="en-US" b="1"/>
              <a:t>适用场合：</a:t>
            </a:r>
            <a:r>
              <a:rPr lang="en-US" altLang="zh-CN" b="1"/>
              <a:t>CPU</a:t>
            </a:r>
            <a:r>
              <a:rPr lang="zh-CN" altLang="en-US" b="1"/>
              <a:t>数量众多的高度并行系统，单个</a:t>
            </a:r>
            <a:r>
              <a:rPr lang="en-US" altLang="zh-CN" b="1"/>
              <a:t>CPU</a:t>
            </a:r>
            <a:r>
              <a:rPr lang="zh-CN" altLang="en-US" b="1"/>
              <a:t>利用率已不太重要。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82" name="Rectangle 2">
            <a:extLst>
              <a:ext uri="{FF2B5EF4-FFF2-40B4-BE49-F238E27FC236}">
                <a16:creationId xmlns:a16="http://schemas.microsoft.com/office/drawing/2014/main" id="{FC1EE56D-1827-4087-B31C-3A9CE3F4A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8763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/>
              <a:t>第四章小结</a:t>
            </a:r>
          </a:p>
        </p:txBody>
      </p:sp>
      <p:grpSp>
        <p:nvGrpSpPr>
          <p:cNvPr id="1863683" name="Group 3">
            <a:extLst>
              <a:ext uri="{FF2B5EF4-FFF2-40B4-BE49-F238E27FC236}">
                <a16:creationId xmlns:a16="http://schemas.microsoft.com/office/drawing/2014/main" id="{4EB18C1D-EE7F-41BD-8FAB-B8B97C01F1F5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1484313"/>
            <a:ext cx="2809875" cy="1655762"/>
            <a:chOff x="3969" y="944"/>
            <a:chExt cx="1620" cy="1043"/>
          </a:xfrm>
        </p:grpSpPr>
        <p:sp>
          <p:nvSpPr>
            <p:cNvPr id="181310" name="Freeform 4">
              <a:extLst>
                <a:ext uri="{FF2B5EF4-FFF2-40B4-BE49-F238E27FC236}">
                  <a16:creationId xmlns:a16="http://schemas.microsoft.com/office/drawing/2014/main" id="{D863C62E-B6F8-4473-A046-863B753A2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" y="1307"/>
              <a:ext cx="317" cy="544"/>
            </a:xfrm>
            <a:custGeom>
              <a:avLst/>
              <a:gdLst>
                <a:gd name="T0" fmla="*/ 0 w 317"/>
                <a:gd name="T1" fmla="*/ 544 h 544"/>
                <a:gd name="T2" fmla="*/ 90 w 317"/>
                <a:gd name="T3" fmla="*/ 182 h 544"/>
                <a:gd name="T4" fmla="*/ 317 w 317"/>
                <a:gd name="T5" fmla="*/ 0 h 5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7" h="544">
                  <a:moveTo>
                    <a:pt x="0" y="544"/>
                  </a:moveTo>
                  <a:cubicBezTo>
                    <a:pt x="18" y="408"/>
                    <a:pt x="37" y="273"/>
                    <a:pt x="90" y="182"/>
                  </a:cubicBezTo>
                  <a:cubicBezTo>
                    <a:pt x="143" y="91"/>
                    <a:pt x="279" y="30"/>
                    <a:pt x="317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/>
            <a:lstStyle/>
            <a:p>
              <a:endParaRPr lang="zh-CN" altLang="en-US"/>
            </a:p>
          </p:txBody>
        </p:sp>
        <p:sp>
          <p:nvSpPr>
            <p:cNvPr id="181311" name="AutoShape 5" descr="粉色面巾纸">
              <a:extLst>
                <a:ext uri="{FF2B5EF4-FFF2-40B4-BE49-F238E27FC236}">
                  <a16:creationId xmlns:a16="http://schemas.microsoft.com/office/drawing/2014/main" id="{467A682C-938F-41E0-945A-333415EFC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" y="944"/>
              <a:ext cx="1316" cy="1043"/>
            </a:xfrm>
            <a:prstGeom prst="foldedCorner">
              <a:avLst>
                <a:gd name="adj" fmla="val 12500"/>
              </a:avLst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调度层次：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宏观、微观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调度时间周期：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长、中、短</a:t>
              </a:r>
            </a:p>
          </p:txBody>
        </p:sp>
      </p:grpSp>
      <p:grpSp>
        <p:nvGrpSpPr>
          <p:cNvPr id="1863686" name="Group 6">
            <a:extLst>
              <a:ext uri="{FF2B5EF4-FFF2-40B4-BE49-F238E27FC236}">
                <a16:creationId xmlns:a16="http://schemas.microsoft.com/office/drawing/2014/main" id="{377F86BD-7E3D-46A9-BF4A-595A022D335F}"/>
              </a:ext>
            </a:extLst>
          </p:cNvPr>
          <p:cNvGrpSpPr>
            <a:grpSpLocks/>
          </p:cNvGrpSpPr>
          <p:nvPr/>
        </p:nvGrpSpPr>
        <p:grpSpPr bwMode="auto">
          <a:xfrm>
            <a:off x="6326188" y="3644900"/>
            <a:ext cx="2536825" cy="1223963"/>
            <a:chOff x="3985" y="2296"/>
            <a:chExt cx="1598" cy="771"/>
          </a:xfrm>
        </p:grpSpPr>
        <p:sp>
          <p:nvSpPr>
            <p:cNvPr id="181308" name="Freeform 7">
              <a:extLst>
                <a:ext uri="{FF2B5EF4-FFF2-40B4-BE49-F238E27FC236}">
                  <a16:creationId xmlns:a16="http://schemas.microsoft.com/office/drawing/2014/main" id="{0FA86088-BF08-4367-B79C-74EC37394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" y="2296"/>
              <a:ext cx="272" cy="454"/>
            </a:xfrm>
            <a:custGeom>
              <a:avLst/>
              <a:gdLst>
                <a:gd name="T0" fmla="*/ 0 w 272"/>
                <a:gd name="T1" fmla="*/ 0 h 454"/>
                <a:gd name="T2" fmla="*/ 91 w 272"/>
                <a:gd name="T3" fmla="*/ 272 h 454"/>
                <a:gd name="T4" fmla="*/ 272 w 272"/>
                <a:gd name="T5" fmla="*/ 454 h 4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2" h="454">
                  <a:moveTo>
                    <a:pt x="0" y="0"/>
                  </a:moveTo>
                  <a:cubicBezTo>
                    <a:pt x="23" y="98"/>
                    <a:pt x="46" y="196"/>
                    <a:pt x="91" y="272"/>
                  </a:cubicBezTo>
                  <a:cubicBezTo>
                    <a:pt x="136" y="348"/>
                    <a:pt x="242" y="424"/>
                    <a:pt x="272" y="454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09" name="AutoShape 8" descr="新闻纸">
              <a:extLst>
                <a:ext uri="{FF2B5EF4-FFF2-40B4-BE49-F238E27FC236}">
                  <a16:creationId xmlns:a16="http://schemas.microsoft.com/office/drawing/2014/main" id="{C376995E-C2EC-4DC1-9887-248E2718F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2296"/>
              <a:ext cx="1316" cy="771"/>
            </a:xfrm>
            <a:prstGeom prst="foldedCorner">
              <a:avLst>
                <a:gd name="adj" fmla="val 12500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调度目标与性能评价（作业、进程）</a:t>
              </a:r>
            </a:p>
          </p:txBody>
        </p:sp>
      </p:grpSp>
      <p:grpSp>
        <p:nvGrpSpPr>
          <p:cNvPr id="1863689" name="Group 9">
            <a:extLst>
              <a:ext uri="{FF2B5EF4-FFF2-40B4-BE49-F238E27FC236}">
                <a16:creationId xmlns:a16="http://schemas.microsoft.com/office/drawing/2014/main" id="{61B61EB2-309A-4D52-AC91-A99CD11E1285}"/>
              </a:ext>
            </a:extLst>
          </p:cNvPr>
          <p:cNvGrpSpPr>
            <a:grpSpLocks/>
          </p:cNvGrpSpPr>
          <p:nvPr/>
        </p:nvGrpSpPr>
        <p:grpSpPr bwMode="auto">
          <a:xfrm>
            <a:off x="3694113" y="4597400"/>
            <a:ext cx="5111750" cy="2071688"/>
            <a:chOff x="2327" y="2896"/>
            <a:chExt cx="3220" cy="1305"/>
          </a:xfrm>
        </p:grpSpPr>
        <p:sp>
          <p:nvSpPr>
            <p:cNvPr id="181306" name="Freeform 10">
              <a:extLst>
                <a:ext uri="{FF2B5EF4-FFF2-40B4-BE49-F238E27FC236}">
                  <a16:creationId xmlns:a16="http://schemas.microsoft.com/office/drawing/2014/main" id="{C0B1DC9B-6F03-4111-BBE6-F6F8D5443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896"/>
              <a:ext cx="265" cy="408"/>
            </a:xfrm>
            <a:custGeom>
              <a:avLst/>
              <a:gdLst>
                <a:gd name="T0" fmla="*/ 0 w 265"/>
                <a:gd name="T1" fmla="*/ 0 h 408"/>
                <a:gd name="T2" fmla="*/ 227 w 265"/>
                <a:gd name="T3" fmla="*/ 136 h 408"/>
                <a:gd name="T4" fmla="*/ 227 w 265"/>
                <a:gd name="T5" fmla="*/ 408 h 4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5" h="408">
                  <a:moveTo>
                    <a:pt x="0" y="0"/>
                  </a:moveTo>
                  <a:cubicBezTo>
                    <a:pt x="94" y="34"/>
                    <a:pt x="189" y="68"/>
                    <a:pt x="227" y="136"/>
                  </a:cubicBezTo>
                  <a:cubicBezTo>
                    <a:pt x="265" y="204"/>
                    <a:pt x="227" y="363"/>
                    <a:pt x="227" y="408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07" name="AutoShape 11" descr="羊皮纸">
              <a:extLst>
                <a:ext uri="{FF2B5EF4-FFF2-40B4-BE49-F238E27FC236}">
                  <a16:creationId xmlns:a16="http://schemas.microsoft.com/office/drawing/2014/main" id="{E8CEE996-545B-41C4-AE1F-D7E3002A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3294"/>
              <a:ext cx="3220" cy="907"/>
            </a:xfrm>
            <a:prstGeom prst="foldedCorner">
              <a:avLst>
                <a:gd name="adj" fmla="val 12500"/>
              </a:avLst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调度算法：先来先服务、短作业（进程）优先、最高响应比优先、时间片轮转、优先级、多级队列反馈</a:t>
              </a:r>
            </a:p>
          </p:txBody>
        </p:sp>
      </p:grpSp>
      <p:grpSp>
        <p:nvGrpSpPr>
          <p:cNvPr id="1863692" name="Group 12">
            <a:extLst>
              <a:ext uri="{FF2B5EF4-FFF2-40B4-BE49-F238E27FC236}">
                <a16:creationId xmlns:a16="http://schemas.microsoft.com/office/drawing/2014/main" id="{510A6287-2006-49B6-A934-A13BAC54D50D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968875"/>
            <a:ext cx="2362200" cy="969963"/>
            <a:chOff x="748" y="3137"/>
            <a:chExt cx="1488" cy="611"/>
          </a:xfrm>
        </p:grpSpPr>
        <p:sp>
          <p:nvSpPr>
            <p:cNvPr id="181304" name="Freeform 13">
              <a:extLst>
                <a:ext uri="{FF2B5EF4-FFF2-40B4-BE49-F238E27FC236}">
                  <a16:creationId xmlns:a16="http://schemas.microsoft.com/office/drawing/2014/main" id="{9481BEAD-341C-4F4A-AA66-1B1E8E7FF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" y="3137"/>
              <a:ext cx="408" cy="453"/>
            </a:xfrm>
            <a:custGeom>
              <a:avLst/>
              <a:gdLst>
                <a:gd name="T0" fmla="*/ 0 w 408"/>
                <a:gd name="T1" fmla="*/ 0 h 453"/>
                <a:gd name="T2" fmla="*/ 91 w 408"/>
                <a:gd name="T3" fmla="*/ 272 h 453"/>
                <a:gd name="T4" fmla="*/ 408 w 408"/>
                <a:gd name="T5" fmla="*/ 453 h 4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453">
                  <a:moveTo>
                    <a:pt x="0" y="0"/>
                  </a:moveTo>
                  <a:cubicBezTo>
                    <a:pt x="11" y="98"/>
                    <a:pt x="23" y="197"/>
                    <a:pt x="91" y="272"/>
                  </a:cubicBezTo>
                  <a:cubicBezTo>
                    <a:pt x="159" y="347"/>
                    <a:pt x="355" y="423"/>
                    <a:pt x="408" y="453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05" name="AutoShape 14" descr="栎木">
              <a:extLst>
                <a:ext uri="{FF2B5EF4-FFF2-40B4-BE49-F238E27FC236}">
                  <a16:creationId xmlns:a16="http://schemas.microsoft.com/office/drawing/2014/main" id="{3BED2D94-185F-4C19-82DE-84470F81A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" y="3294"/>
              <a:ext cx="1089" cy="454"/>
            </a:xfrm>
            <a:prstGeom prst="foldedCorner">
              <a:avLst>
                <a:gd name="adj" fmla="val 12500"/>
              </a:avLst>
            </a:prstGeom>
            <a:blipFill dpi="0" rotWithShape="1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实时调度</a:t>
              </a:r>
            </a:p>
          </p:txBody>
        </p:sp>
      </p:grpSp>
      <p:grpSp>
        <p:nvGrpSpPr>
          <p:cNvPr id="1863695" name="Group 15">
            <a:extLst>
              <a:ext uri="{FF2B5EF4-FFF2-40B4-BE49-F238E27FC236}">
                <a16:creationId xmlns:a16="http://schemas.microsoft.com/office/drawing/2014/main" id="{F094B207-9407-4B5F-8E2C-1F8B866E8285}"/>
              </a:ext>
            </a:extLst>
          </p:cNvPr>
          <p:cNvGrpSpPr>
            <a:grpSpLocks/>
          </p:cNvGrpSpPr>
          <p:nvPr/>
        </p:nvGrpSpPr>
        <p:grpSpPr bwMode="auto">
          <a:xfrm>
            <a:off x="252413" y="4732338"/>
            <a:ext cx="2016125" cy="2009775"/>
            <a:chOff x="116" y="2936"/>
            <a:chExt cx="1270" cy="1266"/>
          </a:xfrm>
        </p:grpSpPr>
        <p:sp>
          <p:nvSpPr>
            <p:cNvPr id="181302" name="Freeform 16">
              <a:extLst>
                <a:ext uri="{FF2B5EF4-FFF2-40B4-BE49-F238E27FC236}">
                  <a16:creationId xmlns:a16="http://schemas.microsoft.com/office/drawing/2014/main" id="{2AE737F2-0E2F-41FB-804B-4B0A49A2C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936"/>
              <a:ext cx="446" cy="862"/>
            </a:xfrm>
            <a:custGeom>
              <a:avLst/>
              <a:gdLst>
                <a:gd name="T0" fmla="*/ 220 w 446"/>
                <a:gd name="T1" fmla="*/ 0 h 862"/>
                <a:gd name="T2" fmla="*/ 38 w 446"/>
                <a:gd name="T3" fmla="*/ 227 h 862"/>
                <a:gd name="T4" fmla="*/ 446 w 446"/>
                <a:gd name="T5" fmla="*/ 862 h 8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6" h="862">
                  <a:moveTo>
                    <a:pt x="220" y="0"/>
                  </a:moveTo>
                  <a:cubicBezTo>
                    <a:pt x="110" y="41"/>
                    <a:pt x="0" y="83"/>
                    <a:pt x="38" y="227"/>
                  </a:cubicBezTo>
                  <a:cubicBezTo>
                    <a:pt x="76" y="371"/>
                    <a:pt x="378" y="756"/>
                    <a:pt x="446" y="862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03" name="AutoShape 17" descr="水滴">
              <a:extLst>
                <a:ext uri="{FF2B5EF4-FFF2-40B4-BE49-F238E27FC236}">
                  <a16:creationId xmlns:a16="http://schemas.microsoft.com/office/drawing/2014/main" id="{CFC9CA2B-3B0A-4F7E-9845-E0B70DECE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" y="3748"/>
              <a:ext cx="1270" cy="454"/>
            </a:xfrm>
            <a:prstGeom prst="foldedCorner">
              <a:avLst>
                <a:gd name="adj" fmla="val 12500"/>
              </a:avLst>
            </a:prstGeom>
            <a:blipFill dpi="0" rotWithShape="1">
              <a:blip r:embed="rId6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多处理机调度</a:t>
              </a:r>
            </a:p>
          </p:txBody>
        </p:sp>
      </p:grpSp>
      <p:grpSp>
        <p:nvGrpSpPr>
          <p:cNvPr id="181256" name="Group 18">
            <a:extLst>
              <a:ext uri="{FF2B5EF4-FFF2-40B4-BE49-F238E27FC236}">
                <a16:creationId xmlns:a16="http://schemas.microsoft.com/office/drawing/2014/main" id="{EC0CDC05-D6FC-478F-BCEB-795BE45C0BE4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268413"/>
            <a:ext cx="6192837" cy="3802062"/>
            <a:chOff x="113" y="778"/>
            <a:chExt cx="3901" cy="2395"/>
          </a:xfrm>
        </p:grpSpPr>
        <p:sp>
          <p:nvSpPr>
            <p:cNvPr id="181258" name="AutoShape 19" descr="花束">
              <a:extLst>
                <a:ext uri="{FF2B5EF4-FFF2-40B4-BE49-F238E27FC236}">
                  <a16:creationId xmlns:a16="http://schemas.microsoft.com/office/drawing/2014/main" id="{1FC0F603-6A79-4F24-BEC8-654BB22B9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778"/>
              <a:ext cx="3901" cy="2359"/>
            </a:xfrm>
            <a:prstGeom prst="plaque">
              <a:avLst>
                <a:gd name="adj" fmla="val 16667"/>
              </a:avLst>
            </a:prstGeom>
            <a:blipFill dpi="0" rotWithShape="1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pSp>
          <p:nvGrpSpPr>
            <p:cNvPr id="181259" name="Group 20">
              <a:extLst>
                <a:ext uri="{FF2B5EF4-FFF2-40B4-BE49-F238E27FC236}">
                  <a16:creationId xmlns:a16="http://schemas.microsoft.com/office/drawing/2014/main" id="{C9DA6046-B19D-4B27-A138-E37D74962D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799"/>
              <a:ext cx="3849" cy="2374"/>
              <a:chOff x="144" y="1298"/>
              <a:chExt cx="3849" cy="2374"/>
            </a:xfrm>
          </p:grpSpPr>
          <p:grpSp>
            <p:nvGrpSpPr>
              <p:cNvPr id="181260" name="Group 21">
                <a:extLst>
                  <a:ext uri="{FF2B5EF4-FFF2-40B4-BE49-F238E27FC236}">
                    <a16:creationId xmlns:a16="http://schemas.microsoft.com/office/drawing/2014/main" id="{6A94EFAA-D261-409B-A0CC-763F01CCD1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" y="1298"/>
                <a:ext cx="3393" cy="1986"/>
                <a:chOff x="576" y="1614"/>
                <a:chExt cx="3393" cy="1986"/>
              </a:xfrm>
            </p:grpSpPr>
            <p:sp>
              <p:nvSpPr>
                <p:cNvPr id="181289" name="Rectangle 22">
                  <a:extLst>
                    <a:ext uri="{FF2B5EF4-FFF2-40B4-BE49-F238E27FC236}">
                      <a16:creationId xmlns:a16="http://schemas.microsoft.com/office/drawing/2014/main" id="{B541C995-56AA-4A1C-A305-AC6B346AAE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472"/>
                  <a:ext cx="1248" cy="112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181290" name="Rectangle 23">
                  <a:extLst>
                    <a:ext uri="{FF2B5EF4-FFF2-40B4-BE49-F238E27FC236}">
                      <a16:creationId xmlns:a16="http://schemas.microsoft.com/office/drawing/2014/main" id="{947E2FEE-0E2E-4E7D-AAE1-DFBA7FC76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632"/>
                  <a:ext cx="1248" cy="672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181291" name="Oval 24">
                  <a:extLst>
                    <a:ext uri="{FF2B5EF4-FFF2-40B4-BE49-F238E27FC236}">
                      <a16:creationId xmlns:a16="http://schemas.microsoft.com/office/drawing/2014/main" id="{1468FFE6-9E6E-4150-9615-694CA4CB69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229"/>
                  <a:ext cx="432" cy="432"/>
                </a:xfrm>
                <a:prstGeom prst="ellipse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/>
                    <a:t>提交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/>
                    <a:t>状态</a:t>
                  </a:r>
                </a:p>
              </p:txBody>
            </p:sp>
            <p:sp>
              <p:nvSpPr>
                <p:cNvPr id="181292" name="Oval 25">
                  <a:extLst>
                    <a:ext uri="{FF2B5EF4-FFF2-40B4-BE49-F238E27FC236}">
                      <a16:creationId xmlns:a16="http://schemas.microsoft.com/office/drawing/2014/main" id="{3BDDE1F3-83D4-4898-9093-437046B822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29"/>
                  <a:ext cx="432" cy="432"/>
                </a:xfrm>
                <a:prstGeom prst="ellipse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/>
                    <a:t>收容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/>
                    <a:t>状态</a:t>
                  </a:r>
                </a:p>
              </p:txBody>
            </p:sp>
            <p:sp>
              <p:nvSpPr>
                <p:cNvPr id="181293" name="Oval 26">
                  <a:extLst>
                    <a:ext uri="{FF2B5EF4-FFF2-40B4-BE49-F238E27FC236}">
                      <a16:creationId xmlns:a16="http://schemas.microsoft.com/office/drawing/2014/main" id="{18D37B84-BC3F-4ADB-80BE-9E4E1B94DE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7" y="2526"/>
                  <a:ext cx="432" cy="432"/>
                </a:xfrm>
                <a:prstGeom prst="ellipse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/>
                    <a:t>完成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/>
                    <a:t>状态</a:t>
                  </a:r>
                </a:p>
              </p:txBody>
            </p:sp>
            <p:sp>
              <p:nvSpPr>
                <p:cNvPr id="181294" name="Line 27">
                  <a:extLst>
                    <a:ext uri="{FF2B5EF4-FFF2-40B4-BE49-F238E27FC236}">
                      <a16:creationId xmlns:a16="http://schemas.microsoft.com/office/drawing/2014/main" id="{8EEB5BCE-7236-47AF-BFCE-04C5708ABF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244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295" name="Line 28">
                  <a:extLst>
                    <a:ext uri="{FF2B5EF4-FFF2-40B4-BE49-F238E27FC236}">
                      <a16:creationId xmlns:a16="http://schemas.microsoft.com/office/drawing/2014/main" id="{947B7F20-6BB6-49A7-B123-7F38E61F37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67" y="20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296" name="Line 29">
                  <a:extLst>
                    <a:ext uri="{FF2B5EF4-FFF2-40B4-BE49-F238E27FC236}">
                      <a16:creationId xmlns:a16="http://schemas.microsoft.com/office/drawing/2014/main" id="{18F6F1E3-8198-4DE8-B35B-F8894E8338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7" y="2040"/>
                  <a:ext cx="6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297" name="Line 30">
                  <a:extLst>
                    <a:ext uri="{FF2B5EF4-FFF2-40B4-BE49-F238E27FC236}">
                      <a16:creationId xmlns:a16="http://schemas.microsoft.com/office/drawing/2014/main" id="{F45EACEE-D8DF-4313-848F-6C4274531D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9" y="2241"/>
                  <a:ext cx="0" cy="2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298" name="Line 31">
                  <a:extLst>
                    <a:ext uri="{FF2B5EF4-FFF2-40B4-BE49-F238E27FC236}">
                      <a16:creationId xmlns:a16="http://schemas.microsoft.com/office/drawing/2014/main" id="{76775763-0217-49A6-AEF4-A92EEF9100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2" y="2232"/>
                  <a:ext cx="0" cy="3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299" name="Text Box 32">
                  <a:extLst>
                    <a:ext uri="{FF2B5EF4-FFF2-40B4-BE49-F238E27FC236}">
                      <a16:creationId xmlns:a16="http://schemas.microsoft.com/office/drawing/2014/main" id="{B5D7943E-6FDD-450F-B1F6-62366BD824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5" y="1614"/>
                  <a:ext cx="4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800" b="1"/>
                    <a:t>外存</a:t>
                  </a:r>
                </a:p>
              </p:txBody>
            </p:sp>
            <p:sp>
              <p:nvSpPr>
                <p:cNvPr id="181300" name="Text Box 33">
                  <a:extLst>
                    <a:ext uri="{FF2B5EF4-FFF2-40B4-BE49-F238E27FC236}">
                      <a16:creationId xmlns:a16="http://schemas.microsoft.com/office/drawing/2014/main" id="{E939FDFA-BBF2-46F9-BEFE-44CB89DB6B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5" y="3273"/>
                  <a:ext cx="4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800" b="1"/>
                    <a:t>内存</a:t>
                  </a:r>
                </a:p>
              </p:txBody>
            </p:sp>
            <p:sp>
              <p:nvSpPr>
                <p:cNvPr id="181301" name="Line 34">
                  <a:extLst>
                    <a:ext uri="{FF2B5EF4-FFF2-40B4-BE49-F238E27FC236}">
                      <a16:creationId xmlns:a16="http://schemas.microsoft.com/office/drawing/2014/main" id="{BD31270B-B653-4BF3-B58D-D649DC51A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73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261" name="Group 35">
                <a:extLst>
                  <a:ext uri="{FF2B5EF4-FFF2-40B4-BE49-F238E27FC236}">
                    <a16:creationId xmlns:a16="http://schemas.microsoft.com/office/drawing/2014/main" id="{4E6D1EA5-46B2-4235-B6D6-A7048EE172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7" y="1505"/>
                <a:ext cx="1056" cy="432"/>
                <a:chOff x="2160" y="1821"/>
                <a:chExt cx="1056" cy="432"/>
              </a:xfrm>
            </p:grpSpPr>
            <p:sp>
              <p:nvSpPr>
                <p:cNvPr id="181287" name="Oval 36">
                  <a:extLst>
                    <a:ext uri="{FF2B5EF4-FFF2-40B4-BE49-F238E27FC236}">
                      <a16:creationId xmlns:a16="http://schemas.microsoft.com/office/drawing/2014/main" id="{A29F1633-AE3C-4AEC-B4AB-16C215C013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821"/>
                  <a:ext cx="432" cy="432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/>
                    <a:t>就绪</a:t>
                  </a:r>
                </a:p>
              </p:txBody>
            </p:sp>
            <p:sp>
              <p:nvSpPr>
                <p:cNvPr id="181288" name="Oval 37">
                  <a:extLst>
                    <a:ext uri="{FF2B5EF4-FFF2-40B4-BE49-F238E27FC236}">
                      <a16:creationId xmlns:a16="http://schemas.microsoft.com/office/drawing/2014/main" id="{C6E3371A-48EE-4A52-B67E-D48933696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821"/>
                  <a:ext cx="432" cy="432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/>
                    <a:t>等待</a:t>
                  </a:r>
                </a:p>
              </p:txBody>
            </p:sp>
          </p:grpSp>
          <p:grpSp>
            <p:nvGrpSpPr>
              <p:cNvPr id="181262" name="Group 38">
                <a:extLst>
                  <a:ext uri="{FF2B5EF4-FFF2-40B4-BE49-F238E27FC236}">
                    <a16:creationId xmlns:a16="http://schemas.microsoft.com/office/drawing/2014/main" id="{635E06E8-AB1A-4C90-849C-23127B62EF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9" y="2207"/>
                <a:ext cx="1056" cy="1005"/>
                <a:chOff x="2172" y="2523"/>
                <a:chExt cx="1056" cy="1005"/>
              </a:xfrm>
            </p:grpSpPr>
            <p:sp>
              <p:nvSpPr>
                <p:cNvPr id="181280" name="Freeform 39">
                  <a:extLst>
                    <a:ext uri="{FF2B5EF4-FFF2-40B4-BE49-F238E27FC236}">
                      <a16:creationId xmlns:a16="http://schemas.microsoft.com/office/drawing/2014/main" id="{7B291FDD-DE59-4F1A-AE33-F8B60559F6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0" y="2952"/>
                  <a:ext cx="224" cy="240"/>
                </a:xfrm>
                <a:custGeom>
                  <a:avLst/>
                  <a:gdLst>
                    <a:gd name="T0" fmla="*/ 32 w 224"/>
                    <a:gd name="T1" fmla="*/ 0 h 240"/>
                    <a:gd name="T2" fmla="*/ 32 w 224"/>
                    <a:gd name="T3" fmla="*/ 192 h 240"/>
                    <a:gd name="T4" fmla="*/ 224 w 224"/>
                    <a:gd name="T5" fmla="*/ 240 h 2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4" h="240">
                      <a:moveTo>
                        <a:pt x="32" y="0"/>
                      </a:moveTo>
                      <a:cubicBezTo>
                        <a:pt x="16" y="76"/>
                        <a:pt x="0" y="152"/>
                        <a:pt x="32" y="192"/>
                      </a:cubicBezTo>
                      <a:cubicBezTo>
                        <a:pt x="64" y="232"/>
                        <a:pt x="192" y="232"/>
                        <a:pt x="224" y="24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281" name="Freeform 40">
                  <a:extLst>
                    <a:ext uri="{FF2B5EF4-FFF2-40B4-BE49-F238E27FC236}">
                      <a16:creationId xmlns:a16="http://schemas.microsoft.com/office/drawing/2014/main" id="{437D18F3-233B-4055-B9DC-D719E42346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2" y="2904"/>
                  <a:ext cx="168" cy="240"/>
                </a:xfrm>
                <a:custGeom>
                  <a:avLst/>
                  <a:gdLst>
                    <a:gd name="T0" fmla="*/ 0 w 168"/>
                    <a:gd name="T1" fmla="*/ 0 h 240"/>
                    <a:gd name="T2" fmla="*/ 144 w 168"/>
                    <a:gd name="T3" fmla="*/ 48 h 240"/>
                    <a:gd name="T4" fmla="*/ 144 w 168"/>
                    <a:gd name="T5" fmla="*/ 240 h 2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68" h="240">
                      <a:moveTo>
                        <a:pt x="0" y="0"/>
                      </a:moveTo>
                      <a:cubicBezTo>
                        <a:pt x="60" y="4"/>
                        <a:pt x="120" y="8"/>
                        <a:pt x="144" y="48"/>
                      </a:cubicBezTo>
                      <a:cubicBezTo>
                        <a:pt x="168" y="88"/>
                        <a:pt x="144" y="208"/>
                        <a:pt x="144" y="24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282" name="Freeform 41">
                  <a:extLst>
                    <a:ext uri="{FF2B5EF4-FFF2-40B4-BE49-F238E27FC236}">
                      <a16:creationId xmlns:a16="http://schemas.microsoft.com/office/drawing/2014/main" id="{789F92F8-D64D-4AF7-A90C-3A7F844823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1" y="2931"/>
                  <a:ext cx="192" cy="288"/>
                </a:xfrm>
                <a:custGeom>
                  <a:avLst/>
                  <a:gdLst>
                    <a:gd name="T0" fmla="*/ 0 w 168"/>
                    <a:gd name="T1" fmla="*/ 2187 h 192"/>
                    <a:gd name="T2" fmla="*/ 322 w 168"/>
                    <a:gd name="T3" fmla="*/ 1641 h 192"/>
                    <a:gd name="T4" fmla="*/ 322 w 168"/>
                    <a:gd name="T5" fmla="*/ 0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68" h="192">
                      <a:moveTo>
                        <a:pt x="0" y="192"/>
                      </a:moveTo>
                      <a:cubicBezTo>
                        <a:pt x="60" y="184"/>
                        <a:pt x="120" y="176"/>
                        <a:pt x="144" y="144"/>
                      </a:cubicBezTo>
                      <a:cubicBezTo>
                        <a:pt x="168" y="112"/>
                        <a:pt x="144" y="24"/>
                        <a:pt x="144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283" name="Freeform 42">
                  <a:extLst>
                    <a:ext uri="{FF2B5EF4-FFF2-40B4-BE49-F238E27FC236}">
                      <a16:creationId xmlns:a16="http://schemas.microsoft.com/office/drawing/2014/main" id="{0B899443-9C15-4EC4-92F3-63685EC3F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1" y="2568"/>
                  <a:ext cx="240" cy="96"/>
                </a:xfrm>
                <a:custGeom>
                  <a:avLst/>
                  <a:gdLst>
                    <a:gd name="T0" fmla="*/ 240 w 240"/>
                    <a:gd name="T1" fmla="*/ 96 h 96"/>
                    <a:gd name="T2" fmla="*/ 144 w 240"/>
                    <a:gd name="T3" fmla="*/ 0 h 96"/>
                    <a:gd name="T4" fmla="*/ 0 w 240"/>
                    <a:gd name="T5" fmla="*/ 96 h 9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96">
                      <a:moveTo>
                        <a:pt x="240" y="96"/>
                      </a:moveTo>
                      <a:cubicBezTo>
                        <a:pt x="212" y="48"/>
                        <a:pt x="184" y="0"/>
                        <a:pt x="144" y="0"/>
                      </a:cubicBezTo>
                      <a:cubicBezTo>
                        <a:pt x="104" y="0"/>
                        <a:pt x="24" y="80"/>
                        <a:pt x="0" y="9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284" name="Oval 43">
                  <a:extLst>
                    <a:ext uri="{FF2B5EF4-FFF2-40B4-BE49-F238E27FC236}">
                      <a16:creationId xmlns:a16="http://schemas.microsoft.com/office/drawing/2014/main" id="{FC6660C8-66DC-4B4B-9C5F-64E871CEE1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2" y="2523"/>
                  <a:ext cx="432" cy="432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/>
                    <a:t>就绪</a:t>
                  </a:r>
                </a:p>
              </p:txBody>
            </p:sp>
            <p:sp>
              <p:nvSpPr>
                <p:cNvPr id="181285" name="Oval 44">
                  <a:extLst>
                    <a:ext uri="{FF2B5EF4-FFF2-40B4-BE49-F238E27FC236}">
                      <a16:creationId xmlns:a16="http://schemas.microsoft.com/office/drawing/2014/main" id="{7C48F067-D2D9-48C6-9B2A-09C755CCCD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6" y="2523"/>
                  <a:ext cx="432" cy="432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/>
                    <a:t>等待</a:t>
                  </a:r>
                </a:p>
              </p:txBody>
            </p:sp>
            <p:sp>
              <p:nvSpPr>
                <p:cNvPr id="181286" name="Oval 45">
                  <a:extLst>
                    <a:ext uri="{FF2B5EF4-FFF2-40B4-BE49-F238E27FC236}">
                      <a16:creationId xmlns:a16="http://schemas.microsoft.com/office/drawing/2014/main" id="{F1B21147-B83C-4764-A1D2-E618A58A12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096"/>
                  <a:ext cx="432" cy="432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/>
                    <a:t>执行</a:t>
                  </a:r>
                </a:p>
              </p:txBody>
            </p:sp>
          </p:grpSp>
          <p:grpSp>
            <p:nvGrpSpPr>
              <p:cNvPr id="181263" name="Group 46">
                <a:extLst>
                  <a:ext uri="{FF2B5EF4-FFF2-40B4-BE49-F238E27FC236}">
                    <a16:creationId xmlns:a16="http://schemas.microsoft.com/office/drawing/2014/main" id="{968CBAED-1349-4753-93A6-FC8AFFFE50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" y="2132"/>
                <a:ext cx="1122" cy="538"/>
                <a:chOff x="567" y="2448"/>
                <a:chExt cx="1122" cy="538"/>
              </a:xfrm>
            </p:grpSpPr>
            <p:sp>
              <p:nvSpPr>
                <p:cNvPr id="181278" name="Text Box 47">
                  <a:extLst>
                    <a:ext uri="{FF2B5EF4-FFF2-40B4-BE49-F238E27FC236}">
                      <a16:creationId xmlns:a16="http://schemas.microsoft.com/office/drawing/2014/main" id="{25BF421E-3263-4CEE-957F-5F8B0BEAFE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" y="2736"/>
                  <a:ext cx="112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FF3300"/>
                      </a:solidFill>
                    </a:rPr>
                    <a:t>输入管理系统</a:t>
                  </a:r>
                </a:p>
              </p:txBody>
            </p:sp>
            <p:sp>
              <p:nvSpPr>
                <p:cNvPr id="181279" name="Line 48">
                  <a:extLst>
                    <a:ext uri="{FF2B5EF4-FFF2-40B4-BE49-F238E27FC236}">
                      <a16:creationId xmlns:a16="http://schemas.microsoft.com/office/drawing/2014/main" id="{A80BD289-26AB-43A4-AC17-C775E09545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04" y="24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264" name="Group 49">
                <a:extLst>
                  <a:ext uri="{FF2B5EF4-FFF2-40B4-BE49-F238E27FC236}">
                    <a16:creationId xmlns:a16="http://schemas.microsoft.com/office/drawing/2014/main" id="{FA404231-6541-4CB2-BA7A-FA5C6A8F2A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7" y="1709"/>
                <a:ext cx="1920" cy="375"/>
                <a:chOff x="2400" y="2025"/>
                <a:chExt cx="1920" cy="375"/>
              </a:xfrm>
            </p:grpSpPr>
            <p:sp>
              <p:nvSpPr>
                <p:cNvPr id="181275" name="Text Box 50">
                  <a:extLst>
                    <a:ext uri="{FF2B5EF4-FFF2-40B4-BE49-F238E27FC236}">
                      <a16:creationId xmlns:a16="http://schemas.microsoft.com/office/drawing/2014/main" id="{74C20660-D25B-4D2E-AD05-561AD41BDF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1" y="2025"/>
                  <a:ext cx="78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FF3300"/>
                      </a:solidFill>
                    </a:rPr>
                    <a:t>交换调度</a:t>
                  </a:r>
                </a:p>
              </p:txBody>
            </p:sp>
            <p:sp>
              <p:nvSpPr>
                <p:cNvPr id="181276" name="Line 51">
                  <a:extLst>
                    <a:ext uri="{FF2B5EF4-FFF2-40B4-BE49-F238E27FC236}">
                      <a16:creationId xmlns:a16="http://schemas.microsoft.com/office/drawing/2014/main" id="{20E6A671-6335-4E9B-A55D-9C15EDE05C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00" y="2160"/>
                  <a:ext cx="1152" cy="24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277" name="Line 52">
                  <a:extLst>
                    <a:ext uri="{FF2B5EF4-FFF2-40B4-BE49-F238E27FC236}">
                      <a16:creationId xmlns:a16="http://schemas.microsoft.com/office/drawing/2014/main" id="{8F404FF2-9058-41F9-BB14-D0D4A86061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24" y="2208"/>
                  <a:ext cx="576" cy="19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265" name="Group 53">
                <a:extLst>
                  <a:ext uri="{FF2B5EF4-FFF2-40B4-BE49-F238E27FC236}">
                    <a16:creationId xmlns:a16="http://schemas.microsoft.com/office/drawing/2014/main" id="{DC6DE24A-09EE-4974-955E-D9A9027360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5" y="2900"/>
                <a:ext cx="1488" cy="250"/>
                <a:chOff x="2928" y="3216"/>
                <a:chExt cx="1488" cy="250"/>
              </a:xfrm>
            </p:grpSpPr>
            <p:sp>
              <p:nvSpPr>
                <p:cNvPr id="181273" name="Text Box 54">
                  <a:extLst>
                    <a:ext uri="{FF2B5EF4-FFF2-40B4-BE49-F238E27FC236}">
                      <a16:creationId xmlns:a16="http://schemas.microsoft.com/office/drawing/2014/main" id="{0967EE89-C114-4FB6-9624-E59B8748B2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48" y="3216"/>
                  <a:ext cx="76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FF3300"/>
                      </a:solidFill>
                    </a:rPr>
                    <a:t>线程调度</a:t>
                  </a:r>
                </a:p>
              </p:txBody>
            </p:sp>
            <p:sp>
              <p:nvSpPr>
                <p:cNvPr id="181274" name="Line 55">
                  <a:extLst>
                    <a:ext uri="{FF2B5EF4-FFF2-40B4-BE49-F238E27FC236}">
                      <a16:creationId xmlns:a16="http://schemas.microsoft.com/office/drawing/2014/main" id="{CBCED8AC-3268-40FA-88D4-06D9152F15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28" y="336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266" name="Group 56">
                <a:extLst>
                  <a:ext uri="{FF2B5EF4-FFF2-40B4-BE49-F238E27FC236}">
                    <a16:creationId xmlns:a16="http://schemas.microsoft.com/office/drawing/2014/main" id="{5E7135F4-BB3F-48A0-9BFA-2F2ADEE890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9" y="2804"/>
                <a:ext cx="1020" cy="453"/>
                <a:chOff x="1302" y="3120"/>
                <a:chExt cx="1020" cy="453"/>
              </a:xfrm>
            </p:grpSpPr>
            <p:sp>
              <p:nvSpPr>
                <p:cNvPr id="181271" name="Text Box 57">
                  <a:extLst>
                    <a:ext uri="{FF2B5EF4-FFF2-40B4-BE49-F238E27FC236}">
                      <a16:creationId xmlns:a16="http://schemas.microsoft.com/office/drawing/2014/main" id="{83381F8C-1106-4EF0-ADBD-CA16C4DED3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2" y="3323"/>
                  <a:ext cx="76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FF3300"/>
                      </a:solidFill>
                    </a:rPr>
                    <a:t>进程调度</a:t>
                  </a:r>
                </a:p>
              </p:txBody>
            </p:sp>
            <p:sp>
              <p:nvSpPr>
                <p:cNvPr id="181272" name="Line 58">
                  <a:extLst>
                    <a:ext uri="{FF2B5EF4-FFF2-40B4-BE49-F238E27FC236}">
                      <a16:creationId xmlns:a16="http://schemas.microsoft.com/office/drawing/2014/main" id="{743EE202-32F6-4B3B-8F61-5FAB367A79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46" y="3120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267" name="Group 59">
                <a:extLst>
                  <a:ext uri="{FF2B5EF4-FFF2-40B4-BE49-F238E27FC236}">
                    <a16:creationId xmlns:a16="http://schemas.microsoft.com/office/drawing/2014/main" id="{9A2C6CAF-18B7-485F-A9CC-DD27C4321F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14" y="1718"/>
                <a:ext cx="1671" cy="1954"/>
                <a:chOff x="1737" y="2034"/>
                <a:chExt cx="1671" cy="1954"/>
              </a:xfrm>
            </p:grpSpPr>
            <p:sp>
              <p:nvSpPr>
                <p:cNvPr id="181268" name="Text Box 60">
                  <a:extLst>
                    <a:ext uri="{FF2B5EF4-FFF2-40B4-BE49-F238E27FC236}">
                      <a16:creationId xmlns:a16="http://schemas.microsoft.com/office/drawing/2014/main" id="{B9B40FA3-A3A8-4D51-BA44-6EE93DE2F3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2" y="3738"/>
                  <a:ext cx="76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FF3300"/>
                      </a:solidFill>
                    </a:rPr>
                    <a:t>作业调度</a:t>
                  </a:r>
                </a:p>
              </p:txBody>
            </p:sp>
            <p:sp>
              <p:nvSpPr>
                <p:cNvPr id="181269" name="Line 61">
                  <a:extLst>
                    <a:ext uri="{FF2B5EF4-FFF2-40B4-BE49-F238E27FC236}">
                      <a16:creationId xmlns:a16="http://schemas.microsoft.com/office/drawing/2014/main" id="{D544C924-86AD-4831-9609-73EEACA13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68" y="2736"/>
                  <a:ext cx="240" cy="1008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270" name="Line 62">
                  <a:extLst>
                    <a:ext uri="{FF2B5EF4-FFF2-40B4-BE49-F238E27FC236}">
                      <a16:creationId xmlns:a16="http://schemas.microsoft.com/office/drawing/2014/main" id="{0FC2696E-C420-461F-A4BA-9585CEF94A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2034"/>
                  <a:ext cx="999" cy="171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863743" name="AutoShape 63">
            <a:extLst>
              <a:ext uri="{FF2B5EF4-FFF2-40B4-BE49-F238E27FC236}">
                <a16:creationId xmlns:a16="http://schemas.microsoft.com/office/drawing/2014/main" id="{078B0FF9-AF0B-42CB-93D2-6155259EB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068638"/>
            <a:ext cx="7921625" cy="1512887"/>
          </a:xfrm>
          <a:prstGeom prst="horizontalScroll">
            <a:avLst>
              <a:gd name="adj" fmla="val 12500"/>
            </a:avLst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与第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章（作业）、第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章（进程）之间的联系？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6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6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6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63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63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 descr="BALL_ANI">
            <a:extLst>
              <a:ext uri="{FF2B5EF4-FFF2-40B4-BE49-F238E27FC236}">
                <a16:creationId xmlns:a16="http://schemas.microsoft.com/office/drawing/2014/main" id="{811BC6C4-897D-400B-8DB4-E51B7BF3C69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38600"/>
            <a:ext cx="18065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2371" name="Text Box 3">
            <a:extLst>
              <a:ext uri="{FF2B5EF4-FFF2-40B4-BE49-F238E27FC236}">
                <a16:creationId xmlns:a16="http://schemas.microsoft.com/office/drawing/2014/main" id="{AAAE9AD8-3AAC-4B5D-B095-1DBE6F575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16113"/>
            <a:ext cx="7620000" cy="193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4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继续学习第</a:t>
            </a:r>
            <a:r>
              <a:rPr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5</a:t>
            </a:r>
            <a:r>
              <a:rPr lang="zh-CN" altLang="en-US" sz="4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章：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5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存储管理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2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1|49.6|1|12.1|15.3|2.1|7.8|13.6"/>
</p:tagLst>
</file>

<file path=ppt/theme/theme1.xml><?xml version="1.0" encoding="utf-8"?>
<a:theme xmlns:a="http://schemas.openxmlformats.org/drawingml/2006/main" name="neu-wdl-4">
  <a:themeElements>
    <a:clrScheme name="neu-wdl-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u-wdl-4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u-wdl-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u-wdl-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u-wdl-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u-wdl-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u-wdl-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u-wdl-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u-wdl-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Data\Microsoft\Templates\neu-wdl-4.pot</Template>
  <TotalTime>311</TotalTime>
  <Words>7396</Words>
  <Application>Microsoft Office PowerPoint</Application>
  <PresentationFormat>全屏显示(4:3)</PresentationFormat>
  <Paragraphs>1301</Paragraphs>
  <Slides>95</Slides>
  <Notes>94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95</vt:i4>
      </vt:variant>
    </vt:vector>
  </HeadingPairs>
  <TitlesOfParts>
    <vt:vector size="100" baseType="lpstr">
      <vt:lpstr>Arial</vt:lpstr>
      <vt:lpstr>Times New Roman</vt:lpstr>
      <vt:lpstr>neu-wdl-4</vt:lpstr>
      <vt:lpstr>Equation</vt:lpstr>
      <vt:lpstr>文档</vt:lpstr>
      <vt:lpstr>PowerPoint 演示文稿</vt:lpstr>
      <vt:lpstr>第四章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第四章 处理机调度</vt:lpstr>
      <vt:lpstr>PowerPoint 演示文稿</vt:lpstr>
      <vt:lpstr>PowerPoint 演示文稿</vt:lpstr>
    </vt:vector>
  </TitlesOfParts>
  <Company>dbgroup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操作系统总结</dc:title>
  <dc:creator>wdl</dc:creator>
  <cp:lastModifiedBy>冯 时</cp:lastModifiedBy>
  <cp:revision>217</cp:revision>
  <dcterms:created xsi:type="dcterms:W3CDTF">2003-12-08T10:07:08Z</dcterms:created>
  <dcterms:modified xsi:type="dcterms:W3CDTF">2022-04-25T04:52:28Z</dcterms:modified>
</cp:coreProperties>
</file>