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F2569AC-3614-4685-A517-9C2F68E0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CC5F016-7A85-4D00-8CC1-EFEE02EA4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8" y="0"/>
            <a:ext cx="11861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Bradley Rode</cp:lastModifiedBy>
  <cp:revision>1</cp:revision>
  <dcterms:created xsi:type="dcterms:W3CDTF">2018-08-15T22:40:47Z</dcterms:created>
  <dcterms:modified xsi:type="dcterms:W3CDTF">2019-02-28T18:30:23Z</dcterms:modified>
</cp:coreProperties>
</file>