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5F13AE-466E-4D87-BA8A-B393D03C1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Tableau Sales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625829E-8245-470B-BF74-FDF7E596A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3/1/2019 5:03:20 AM</a:t>
            </a:r>
            <a:endParaRPr lang="en-US" dirty="0"/>
          </a:p>
          <a:p>
            <a:r>
              <a:rPr lang="en-US" dirty="0"/>
              <a:t>Bradley Rode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B85E-8A4D-4315-95C3-336A42C9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813"/>
          </a:xfrm>
        </p:spPr>
        <p:txBody>
          <a:bodyPr/>
          <a:lstStyle/>
          <a:p>
            <a:r>
              <a:rPr lang="en-US" dirty="0"/>
              <a:t>Raw Data from Excel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E14FE8-3BC1-4DFC-B43F-B93F6FF79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8570"/>
            <a:ext cx="10515600" cy="35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8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F460B7F-C070-49D0-8EB8-316D4961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E36919B-2223-4E8E-A95B-9197A3C6A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8" y="0"/>
            <a:ext cx="11861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6373C8D-F606-46A1-875C-4F1E9F827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67F1E0E-F91D-4915-A4FD-46C0F0D46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5334FDA-7ADE-46AD-B7D4-E5E536F84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9E8FA71-2FEB-41E6-B1D0-F9F07CD9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06FD72F3-F51E-46EC-821C-7F721BF8D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Tableau Sales Dashboard</vt:lpstr>
      <vt:lpstr>Raw Data from Excel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Sales Dashboard</dc:title>
  <dc:creator/>
  <cp:lastModifiedBy>Bradley Rode</cp:lastModifiedBy>
  <cp:revision>1</cp:revision>
  <dcterms:created xsi:type="dcterms:W3CDTF">2018-08-15T22:40:47Z</dcterms:created>
  <dcterms:modified xsi:type="dcterms:W3CDTF">2019-03-01T13:09:23Z</dcterms:modified>
</cp:coreProperties>
</file>