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quotes.rest/qod.json?category=%3ccategory%3e" TargetMode="External"/><Relationship Id="rId2" Type="http://schemas.openxmlformats.org/officeDocument/2006/relationships/hyperlink" Target="https://www.googleapis.com/books/v1/volumes?q=%3csearch_term%3e%20&amp;api_key=%3cAPI_KEY%3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7D87-850B-FD4B-AF0D-A5453B400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#</a:t>
            </a:r>
            <a:r>
              <a:rPr lang="en-US" dirty="0" err="1"/>
              <a:t>BookMongers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688BA-3032-C840-92D6-3FEBD8E2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 One Place for your Book needs</a:t>
            </a:r>
          </a:p>
        </p:txBody>
      </p:sp>
    </p:spTree>
    <p:extLst>
      <p:ext uri="{BB962C8B-B14F-4D97-AF65-F5344CB8AC3E}">
        <p14:creationId xmlns:p14="http://schemas.microsoft.com/office/powerpoint/2010/main" val="42340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4C47-4836-B24C-9343-C2E91C6AB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96260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D9C4-1968-B644-A0ED-084BA2A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E0C7-5EBE-C64D-8E6A-61CADF7F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the App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API’s Used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Small Demo</a:t>
            </a:r>
          </a:p>
          <a:p>
            <a:r>
              <a:rPr lang="en-US" dirty="0"/>
              <a:t>The Future</a:t>
            </a:r>
          </a:p>
          <a:p>
            <a:r>
              <a:rPr lang="en-US" dirty="0"/>
              <a:t>Who Designed It</a:t>
            </a:r>
          </a:p>
        </p:txBody>
      </p:sp>
    </p:spTree>
    <p:extLst>
      <p:ext uri="{BB962C8B-B14F-4D97-AF65-F5344CB8AC3E}">
        <p14:creationId xmlns:p14="http://schemas.microsoft.com/office/powerpoint/2010/main" val="133112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31C-191A-744C-AA8F-FB3E66C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812620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bookmongers</a:t>
            </a:r>
            <a:r>
              <a:rPr lang="en-US" dirty="0"/>
              <a:t> app?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160C-1BB0-894E-8354-2233DD60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566154"/>
            <a:ext cx="10490200" cy="48249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Online portal to save all the book media you 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Ability to search a book and then add it to your collection if you already have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Direct link to the google books page for you to purchase if you like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google books page has all the reviews and other works from the same author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 quote of the day from famous personalities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4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31C-191A-744C-AA8F-FB3E66C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812620"/>
          </a:xfrm>
        </p:spPr>
        <p:txBody>
          <a:bodyPr/>
          <a:lstStyle/>
          <a:p>
            <a:r>
              <a:rPr lang="en-US" dirty="0"/>
              <a:t>Technologies used….wait what???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160C-1BB0-894E-8354-2233DD60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566154"/>
            <a:ext cx="10490200" cy="48249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HTML5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CSS3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Firebase (Persistence)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Materialize CSS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Google Fonts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awesome “</a:t>
            </a:r>
            <a:r>
              <a:rPr lang="en-US" dirty="0" err="1"/>
              <a:t>googlefu</a:t>
            </a:r>
            <a:r>
              <a:rPr lang="en-US" dirty="0"/>
              <a:t>”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31C-191A-744C-AA8F-FB3E66C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812620"/>
          </a:xfrm>
        </p:spPr>
        <p:txBody>
          <a:bodyPr/>
          <a:lstStyle/>
          <a:p>
            <a:r>
              <a:rPr lang="en-US" dirty="0"/>
              <a:t>API’s…Wonder of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160C-1BB0-894E-8354-2233DD60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566154"/>
            <a:ext cx="10490200" cy="48249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Google books API – For information regarding books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https://www.googleapis.com/books/v1/volumes?q=&lt;search_term&gt; &amp;api_key=&lt;API_KEY&gt;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Search_term</a:t>
            </a:r>
            <a:r>
              <a:rPr lang="en-US" dirty="0"/>
              <a:t> can be any keyword.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An API_KEY has to be requested from Google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THEYSAIDSO API – For some awesome quotes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http://quotes.rest/qod.json?category=&lt;category&gt;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Category has to be chosen from a list provided by </a:t>
            </a:r>
            <a:r>
              <a:rPr lang="en-US" dirty="0" err="1"/>
              <a:t>theysaidso.com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2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31C-191A-744C-AA8F-FB3E66C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812620"/>
          </a:xfrm>
        </p:spPr>
        <p:txBody>
          <a:bodyPr/>
          <a:lstStyle/>
          <a:p>
            <a:r>
              <a:rPr lang="en-US" dirty="0"/>
              <a:t>Some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160C-1BB0-894E-8354-2233DD60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566154"/>
            <a:ext cx="10490200" cy="48249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Personalized login’s using email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 input validation to prevent fraud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Search functionality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 quotes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Ability to view all the books as owned by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Ability to click on a book to add to owned collection</a:t>
            </a:r>
          </a:p>
        </p:txBody>
      </p:sp>
    </p:spTree>
    <p:extLst>
      <p:ext uri="{BB962C8B-B14F-4D97-AF65-F5344CB8AC3E}">
        <p14:creationId xmlns:p14="http://schemas.microsoft.com/office/powerpoint/2010/main" val="370885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B0B0-0B42-6943-8AFA-968312D0A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893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BDCC-278C-8A4C-87C0-4C73E12C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987718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0A785-1DBE-C941-85EB-FED11178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741252"/>
            <a:ext cx="10490200" cy="41342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Email Validation for users upon signup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Ability to search other book sites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Link up to Amazon and other book sites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Price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Expand to </a:t>
            </a:r>
            <a:r>
              <a:rPr lang="en-US" dirty="0" err="1"/>
              <a:t>Ebooks</a:t>
            </a:r>
            <a:r>
              <a:rPr lang="en-US" dirty="0"/>
              <a:t> and audiobooks</a:t>
            </a:r>
          </a:p>
        </p:txBody>
      </p:sp>
    </p:spTree>
    <p:extLst>
      <p:ext uri="{BB962C8B-B14F-4D97-AF65-F5344CB8AC3E}">
        <p14:creationId xmlns:p14="http://schemas.microsoft.com/office/powerpoint/2010/main" val="84150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BDCC-278C-8A4C-87C0-4C73E12C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987718"/>
          </a:xfrm>
        </p:spPr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0A785-1DBE-C941-85EB-FED11178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741252"/>
            <a:ext cx="10490200" cy="41342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Bradan</a:t>
            </a:r>
            <a:r>
              <a:rPr lang="en-US" dirty="0"/>
              <a:t> </a:t>
            </a:r>
            <a:r>
              <a:rPr lang="en-US" dirty="0" err="1"/>
              <a:t>Tinstman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Nafisa</a:t>
            </a:r>
            <a:r>
              <a:rPr lang="en-US" dirty="0"/>
              <a:t> </a:t>
            </a:r>
            <a:r>
              <a:rPr lang="en-US" dirty="0" err="1"/>
              <a:t>Soeltan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Richmond </a:t>
            </a:r>
            <a:r>
              <a:rPr lang="en-US" dirty="0" err="1"/>
              <a:t>Ampomah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Swaroop </a:t>
            </a:r>
            <a:r>
              <a:rPr lang="en-US" dirty="0" err="1"/>
              <a:t>Kondreddy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r>
              <a:rPr lang="en-US" dirty="0"/>
              <a:t>TOGETHER WE ARE GROUP 3 AND THIS IS #BOOKMONGERS</a:t>
            </a:r>
          </a:p>
        </p:txBody>
      </p:sp>
    </p:spTree>
    <p:extLst>
      <p:ext uri="{BB962C8B-B14F-4D97-AF65-F5344CB8AC3E}">
        <p14:creationId xmlns:p14="http://schemas.microsoft.com/office/powerpoint/2010/main" val="16729615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</TotalTime>
  <Words>310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#BookMongers</vt:lpstr>
      <vt:lpstr>What is it?</vt:lpstr>
      <vt:lpstr>What is the bookmongers app?</vt:lpstr>
      <vt:lpstr>Technologies used….wait what???</vt:lpstr>
      <vt:lpstr>API’s…Wonder of technology</vt:lpstr>
      <vt:lpstr>Some FEATURES</vt:lpstr>
      <vt:lpstr>DEMO</vt:lpstr>
      <vt:lpstr>Future</vt:lpstr>
      <vt:lpstr>Who we are</vt:lpstr>
      <vt:lpstr>QUESTIONS???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#BookMongers</dc:title>
  <dc:creator>Microsoft Office User</dc:creator>
  <cp:lastModifiedBy>Microsoft Office User</cp:lastModifiedBy>
  <cp:revision>5</cp:revision>
  <dcterms:created xsi:type="dcterms:W3CDTF">2018-11-08T06:53:39Z</dcterms:created>
  <dcterms:modified xsi:type="dcterms:W3CDTF">2018-11-08T07:23:34Z</dcterms:modified>
</cp:coreProperties>
</file>