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23066"/>
            <a:ext cx="6858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1495"/>
            <a:ext cx="6858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1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67758"/>
            <a:ext cx="1971675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67758"/>
            <a:ext cx="5800725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0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3808"/>
            <a:ext cx="78867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65607"/>
            <a:ext cx="78867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7758"/>
            <a:ext cx="78867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32853"/>
            <a:ext cx="3868340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37055"/>
            <a:ext cx="3868340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32853"/>
            <a:ext cx="3887391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37055"/>
            <a:ext cx="3887391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7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24112"/>
            <a:ext cx="462915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24112"/>
            <a:ext cx="462915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7758"/>
            <a:ext cx="78867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38792"/>
            <a:ext cx="78867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BB21-6B1C-475E-8293-76427070E21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1E9C858-25D5-4A68-A22E-76DA681094AA}"/>
              </a:ext>
            </a:extLst>
          </p:cNvPr>
          <p:cNvGrpSpPr/>
          <p:nvPr/>
        </p:nvGrpSpPr>
        <p:grpSpPr>
          <a:xfrm>
            <a:off x="190766" y="323227"/>
            <a:ext cx="8666914" cy="4382747"/>
            <a:chOff x="190766" y="323227"/>
            <a:chExt cx="8666914" cy="438274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A87E844-2E1B-44B8-AF89-20CB5554E0FB}"/>
                </a:ext>
              </a:extLst>
            </p:cNvPr>
            <p:cNvGrpSpPr/>
            <p:nvPr/>
          </p:nvGrpSpPr>
          <p:grpSpPr>
            <a:xfrm>
              <a:off x="3301587" y="323227"/>
              <a:ext cx="2743200" cy="4357202"/>
              <a:chOff x="3523067" y="441101"/>
              <a:chExt cx="2743200" cy="435720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C0E52F-D550-4F66-ABED-A54C20010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23067" y="441101"/>
                <a:ext cx="2743200" cy="207349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E8E97BF-DCE7-4519-A5E1-6E0920E6C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3067" y="2684852"/>
                <a:ext cx="2743200" cy="211345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FA5647-9F08-49A7-8E57-CC806C40D698}"/>
                </a:ext>
              </a:extLst>
            </p:cNvPr>
            <p:cNvGrpSpPr/>
            <p:nvPr/>
          </p:nvGrpSpPr>
          <p:grpSpPr>
            <a:xfrm>
              <a:off x="190766" y="491585"/>
              <a:ext cx="2838755" cy="4191890"/>
              <a:chOff x="190766" y="491585"/>
              <a:chExt cx="2838755" cy="41918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9F66544-0BD4-4EB0-825A-048AC531571F}"/>
                  </a:ext>
                </a:extLst>
              </p:cNvPr>
              <p:cNvGrpSpPr/>
              <p:nvPr/>
            </p:nvGrpSpPr>
            <p:grpSpPr>
              <a:xfrm>
                <a:off x="286321" y="491585"/>
                <a:ext cx="2743200" cy="1399592"/>
                <a:chOff x="286321" y="491585"/>
                <a:chExt cx="2743200" cy="1399592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7D7A291D-F7C1-4778-BB9B-E3D6E17E5E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6321" y="491585"/>
                  <a:ext cx="2743200" cy="1399592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2F11FE3-82DD-4387-9C7A-48E39EECFA1C}"/>
                    </a:ext>
                  </a:extLst>
                </p:cNvPr>
                <p:cNvSpPr/>
                <p:nvPr/>
              </p:nvSpPr>
              <p:spPr>
                <a:xfrm>
                  <a:off x="300537" y="581891"/>
                  <a:ext cx="262171" cy="1790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F67B018-EED0-4662-A873-4A0B3BAE214E}"/>
                  </a:ext>
                </a:extLst>
              </p:cNvPr>
              <p:cNvGrpSpPr/>
              <p:nvPr/>
            </p:nvGrpSpPr>
            <p:grpSpPr>
              <a:xfrm>
                <a:off x="190766" y="2466932"/>
                <a:ext cx="2838755" cy="2216543"/>
                <a:chOff x="190766" y="2466932"/>
                <a:chExt cx="2838755" cy="2216543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CE77DB64-4318-4433-86A8-D30CD9CC7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6321" y="2466932"/>
                  <a:ext cx="2743200" cy="2216543"/>
                </a:xfrm>
                <a:prstGeom prst="rect">
                  <a:avLst/>
                </a:prstGeom>
              </p:spPr>
            </p:pic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543F0AC-41EB-459F-997A-488BBAD7684E}"/>
                    </a:ext>
                  </a:extLst>
                </p:cNvPr>
                <p:cNvSpPr/>
                <p:nvPr/>
              </p:nvSpPr>
              <p:spPr>
                <a:xfrm>
                  <a:off x="190766" y="2477456"/>
                  <a:ext cx="262171" cy="1790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A6C0DD-7FE3-4DBF-844E-F4739B49C611}"/>
                </a:ext>
              </a:extLst>
            </p:cNvPr>
            <p:cNvGrpSpPr/>
            <p:nvPr/>
          </p:nvGrpSpPr>
          <p:grpSpPr>
            <a:xfrm>
              <a:off x="6238808" y="323227"/>
              <a:ext cx="2618872" cy="4382747"/>
              <a:chOff x="6238808" y="323227"/>
              <a:chExt cx="2618872" cy="438274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EE7A0D1-0100-434E-BE1E-9E323D10B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42584" y="2518086"/>
                <a:ext cx="2286000" cy="2187888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B0288A0-B7BA-4A8F-B93A-350CE89EFCFB}"/>
                  </a:ext>
                </a:extLst>
              </p:cNvPr>
              <p:cNvGrpSpPr/>
              <p:nvPr/>
            </p:nvGrpSpPr>
            <p:grpSpPr>
              <a:xfrm>
                <a:off x="6238808" y="323227"/>
                <a:ext cx="2618872" cy="2075688"/>
                <a:chOff x="6238808" y="323227"/>
                <a:chExt cx="2618872" cy="2075688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D493C9F4-A769-41E1-ACFB-30B0E9216C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13488" y="323227"/>
                  <a:ext cx="2544192" cy="2075688"/>
                </a:xfrm>
                <a:prstGeom prst="rect">
                  <a:avLst/>
                </a:prstGeom>
              </p:spPr>
            </p:pic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E93D67E-CC0C-42FC-819A-632D394CAB6E}"/>
                    </a:ext>
                  </a:extLst>
                </p:cNvPr>
                <p:cNvSpPr/>
                <p:nvPr/>
              </p:nvSpPr>
              <p:spPr>
                <a:xfrm>
                  <a:off x="6238808" y="402848"/>
                  <a:ext cx="262171" cy="1790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F66AAC0-0303-4A83-9FBC-DD6D822EB77F}"/>
                    </a:ext>
                  </a:extLst>
                </p:cNvPr>
                <p:cNvSpPr/>
                <p:nvPr/>
              </p:nvSpPr>
              <p:spPr>
                <a:xfrm>
                  <a:off x="7417158" y="402063"/>
                  <a:ext cx="262171" cy="1790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A19FBFE-5D96-4265-A04A-25CCDD4F425B}"/>
              </a:ext>
            </a:extLst>
          </p:cNvPr>
          <p:cNvSpPr txBox="1"/>
          <p:nvPr/>
        </p:nvSpPr>
        <p:spPr>
          <a:xfrm>
            <a:off x="193927" y="2072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028A58-E249-4A4C-845A-844F18982A00}"/>
              </a:ext>
            </a:extLst>
          </p:cNvPr>
          <p:cNvSpPr txBox="1"/>
          <p:nvPr/>
        </p:nvSpPr>
        <p:spPr>
          <a:xfrm>
            <a:off x="2889274" y="2072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3FD66-07F1-430B-A8B4-07D878BB9914}"/>
              </a:ext>
            </a:extLst>
          </p:cNvPr>
          <p:cNvSpPr txBox="1"/>
          <p:nvPr/>
        </p:nvSpPr>
        <p:spPr>
          <a:xfrm>
            <a:off x="6128731" y="21739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86928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1385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 Czapla</dc:creator>
  <cp:lastModifiedBy>Braden Czapla</cp:lastModifiedBy>
  <cp:revision>28</cp:revision>
  <dcterms:created xsi:type="dcterms:W3CDTF">2018-11-14T20:55:17Z</dcterms:created>
  <dcterms:modified xsi:type="dcterms:W3CDTF">2018-12-03T18:58:47Z</dcterms:modified>
</cp:coreProperties>
</file>