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23066"/>
            <a:ext cx="6858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1495"/>
            <a:ext cx="6858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1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67758"/>
            <a:ext cx="197167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67758"/>
            <a:ext cx="5800725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3808"/>
            <a:ext cx="78867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65607"/>
            <a:ext cx="78867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7758"/>
            <a:ext cx="78867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2853"/>
            <a:ext cx="3868340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37055"/>
            <a:ext cx="3868340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2853"/>
            <a:ext cx="3887391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37055"/>
            <a:ext cx="3887391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24112"/>
            <a:ext cx="462915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24112"/>
            <a:ext cx="462915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7758"/>
            <a:ext cx="78867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8792"/>
            <a:ext cx="78867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B3E4229-27E3-4A19-80C1-05811430BF2F}"/>
              </a:ext>
            </a:extLst>
          </p:cNvPr>
          <p:cNvSpPr txBox="1"/>
          <p:nvPr/>
        </p:nvSpPr>
        <p:spPr>
          <a:xfrm>
            <a:off x="6596289" y="101777"/>
            <a:ext cx="226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Central axis of chain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2F321F2-07B6-4CD9-B622-FBC5A3E73DCE}"/>
              </a:ext>
            </a:extLst>
          </p:cNvPr>
          <p:cNvGrpSpPr/>
          <p:nvPr/>
        </p:nvGrpSpPr>
        <p:grpSpPr>
          <a:xfrm>
            <a:off x="5780932" y="175283"/>
            <a:ext cx="1600200" cy="4678634"/>
            <a:chOff x="6426765" y="41005"/>
            <a:chExt cx="1600200" cy="4678634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F2C213-A0A7-4634-A364-88E06949F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576" y="41005"/>
              <a:ext cx="20578" cy="46786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522823C-39D4-463E-B123-DDE09A0C1EFB}"/>
                </a:ext>
              </a:extLst>
            </p:cNvPr>
            <p:cNvGrpSpPr/>
            <p:nvPr/>
          </p:nvGrpSpPr>
          <p:grpSpPr>
            <a:xfrm>
              <a:off x="6426765" y="363757"/>
              <a:ext cx="1600200" cy="4224099"/>
              <a:chOff x="-978968" y="-1884982"/>
              <a:chExt cx="8542410" cy="26235176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02A2D3E-1137-4461-81D2-D49464A77253}"/>
                  </a:ext>
                </a:extLst>
              </p:cNvPr>
              <p:cNvSpPr/>
              <p:nvPr/>
            </p:nvSpPr>
            <p:spPr>
              <a:xfrm>
                <a:off x="917386" y="-1884982"/>
                <a:ext cx="4881377" cy="567918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9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6C323C8-A27A-437C-971C-7F0933DB10BC}"/>
                  </a:ext>
                </a:extLst>
              </p:cNvPr>
              <p:cNvSpPr/>
              <p:nvPr/>
            </p:nvSpPr>
            <p:spPr>
              <a:xfrm>
                <a:off x="-978968" y="5553417"/>
                <a:ext cx="8542410" cy="993857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9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08880C5-6391-4BE2-8FA4-AC5EDD76835E}"/>
                  </a:ext>
                </a:extLst>
              </p:cNvPr>
              <p:cNvSpPr/>
              <p:nvPr/>
            </p:nvSpPr>
            <p:spPr>
              <a:xfrm>
                <a:off x="186450" y="17251211"/>
                <a:ext cx="6101721" cy="709898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9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E87A661-E0DC-4F12-B761-862D42A0F945}"/>
                  </a:ext>
                </a:extLst>
              </p:cNvPr>
              <p:cNvSpPr txBox="1"/>
              <p:nvPr/>
            </p:nvSpPr>
            <p:spPr>
              <a:xfrm>
                <a:off x="4821578" y="3230926"/>
                <a:ext cx="1113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Region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E87A661-E0DC-4F12-B761-862D42A0F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578" y="3230926"/>
                <a:ext cx="1113125" cy="369332"/>
              </a:xfrm>
              <a:prstGeom prst="rect">
                <a:avLst/>
              </a:prstGeom>
              <a:blipFill>
                <a:blip r:embed="rId2"/>
                <a:stretch>
                  <a:fillRect l="-49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A93D1E-6277-43BF-82DC-7A9D102DF05F}"/>
              </a:ext>
            </a:extLst>
          </p:cNvPr>
          <p:cNvCxnSpPr>
            <a:cxnSpLocks/>
          </p:cNvCxnSpPr>
          <p:nvPr/>
        </p:nvCxnSpPr>
        <p:spPr>
          <a:xfrm flipV="1">
            <a:off x="7652594" y="2514601"/>
            <a:ext cx="0" cy="166094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73FEC8-C046-4948-855D-830FA1CDC6B7}"/>
                  </a:ext>
                </a:extLst>
              </p:cNvPr>
              <p:cNvSpPr txBox="1"/>
              <p:nvPr/>
            </p:nvSpPr>
            <p:spPr>
              <a:xfrm>
                <a:off x="7278474" y="3148213"/>
                <a:ext cx="737830" cy="3126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73FEC8-C046-4948-855D-830FA1CD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74" y="3148213"/>
                <a:ext cx="737830" cy="312650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B0E0EE-7E08-4C6A-B59A-93216D6477C9}"/>
                  </a:ext>
                </a:extLst>
              </p:cNvPr>
              <p:cNvSpPr txBox="1"/>
              <p:nvPr/>
            </p:nvSpPr>
            <p:spPr>
              <a:xfrm>
                <a:off x="4826902" y="4601902"/>
                <a:ext cx="1477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B0E0EE-7E08-4C6A-B59A-93216D647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02" y="4601902"/>
                <a:ext cx="1477584" cy="369332"/>
              </a:xfrm>
              <a:prstGeom prst="rect">
                <a:avLst/>
              </a:prstGeom>
              <a:blipFill>
                <a:blip r:embed="rId4"/>
                <a:stretch>
                  <a:fillRect l="-37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7735F3-CE0C-4233-A13A-06E32AC0C653}"/>
                  </a:ext>
                </a:extLst>
              </p:cNvPr>
              <p:cNvSpPr txBox="1"/>
              <p:nvPr/>
            </p:nvSpPr>
            <p:spPr>
              <a:xfrm>
                <a:off x="4816008" y="313861"/>
                <a:ext cx="1477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7735F3-CE0C-4233-A13A-06E32AC0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008" y="313861"/>
                <a:ext cx="1477584" cy="369332"/>
              </a:xfrm>
              <a:prstGeom prst="rect">
                <a:avLst/>
              </a:prstGeom>
              <a:blipFill>
                <a:blip r:embed="rId5"/>
                <a:stretch>
                  <a:fillRect l="-33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B94C99F-D517-401B-A791-ECC9D3FEB974}"/>
              </a:ext>
            </a:extLst>
          </p:cNvPr>
          <p:cNvGrpSpPr/>
          <p:nvPr/>
        </p:nvGrpSpPr>
        <p:grpSpPr>
          <a:xfrm>
            <a:off x="6564848" y="938237"/>
            <a:ext cx="2062841" cy="3237310"/>
            <a:chOff x="3906651" y="1917373"/>
            <a:chExt cx="4295610" cy="8391897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69AEE9A-6E07-416A-9813-6BDBF23E4D72}"/>
                </a:ext>
              </a:extLst>
            </p:cNvPr>
            <p:cNvCxnSpPr/>
            <p:nvPr/>
          </p:nvCxnSpPr>
          <p:spPr>
            <a:xfrm flipH="1" flipV="1">
              <a:off x="3906651" y="10309270"/>
              <a:ext cx="42956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A1D10DD-B051-48B3-9823-BF5A7490C7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6651" y="5965372"/>
              <a:ext cx="27432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CD761FE-8F7D-4E74-B524-5954BFA199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6651" y="1917373"/>
              <a:ext cx="42956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B101EA-5372-47B7-9FDA-AA53D550980C}"/>
              </a:ext>
            </a:extLst>
          </p:cNvPr>
          <p:cNvCxnSpPr>
            <a:cxnSpLocks/>
          </p:cNvCxnSpPr>
          <p:nvPr/>
        </p:nvCxnSpPr>
        <p:spPr>
          <a:xfrm flipV="1">
            <a:off x="7652594" y="938237"/>
            <a:ext cx="0" cy="15506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EAC4385-40BC-4080-8A2A-A5909FCC681C}"/>
                  </a:ext>
                </a:extLst>
              </p:cNvPr>
              <p:cNvSpPr txBox="1"/>
              <p:nvPr/>
            </p:nvSpPr>
            <p:spPr>
              <a:xfrm>
                <a:off x="4827823" y="1811545"/>
                <a:ext cx="1073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EAC4385-40BC-4080-8A2A-A5909FCC6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23" y="1811545"/>
                <a:ext cx="1073627" cy="369332"/>
              </a:xfrm>
              <a:prstGeom prst="rect">
                <a:avLst/>
              </a:prstGeom>
              <a:blipFill>
                <a:blip r:embed="rId6"/>
                <a:stretch>
                  <a:fillRect l="-511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7A900DD-96ED-4E58-A522-18E73302C394}"/>
                  </a:ext>
                </a:extLst>
              </p:cNvPr>
              <p:cNvSpPr txBox="1"/>
              <p:nvPr/>
            </p:nvSpPr>
            <p:spPr>
              <a:xfrm>
                <a:off x="7287546" y="1541486"/>
                <a:ext cx="737830" cy="3126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7A900DD-96ED-4E58-A522-18E73302C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546" y="1541486"/>
                <a:ext cx="737830" cy="312650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EA18089-D818-4DF4-B662-FCA9100244DE}"/>
              </a:ext>
            </a:extLst>
          </p:cNvPr>
          <p:cNvSpPr txBox="1"/>
          <p:nvPr/>
        </p:nvSpPr>
        <p:spPr>
          <a:xfrm>
            <a:off x="4102298" y="50632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758614C-BDFD-48C6-BC9D-9DE52B1DA7FB}"/>
              </a:ext>
            </a:extLst>
          </p:cNvPr>
          <p:cNvCxnSpPr>
            <a:cxnSpLocks/>
          </p:cNvCxnSpPr>
          <p:nvPr/>
        </p:nvCxnSpPr>
        <p:spPr>
          <a:xfrm flipV="1">
            <a:off x="8329710" y="938237"/>
            <a:ext cx="0" cy="323731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BD26E2-A3F8-46E7-8672-A62DA3765D20}"/>
                  </a:ext>
                </a:extLst>
              </p:cNvPr>
              <p:cNvSpPr txBox="1"/>
              <p:nvPr/>
            </p:nvSpPr>
            <p:spPr>
              <a:xfrm>
                <a:off x="7900614" y="2364669"/>
                <a:ext cx="957442" cy="3126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BD26E2-A3F8-46E7-8672-A62DA3765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614" y="2364669"/>
                <a:ext cx="957442" cy="312650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35A148C-AC0B-4177-9AED-D7DB64539F67}"/>
              </a:ext>
            </a:extLst>
          </p:cNvPr>
          <p:cNvSpPr txBox="1"/>
          <p:nvPr/>
        </p:nvSpPr>
        <p:spPr>
          <a:xfrm>
            <a:off x="60080" y="50632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4DC94E5-A529-4F4F-B491-8309E11F972C}"/>
              </a:ext>
            </a:extLst>
          </p:cNvPr>
          <p:cNvGrpSpPr/>
          <p:nvPr/>
        </p:nvGrpSpPr>
        <p:grpSpPr>
          <a:xfrm>
            <a:off x="283226" y="243326"/>
            <a:ext cx="3982146" cy="4542548"/>
            <a:chOff x="72206" y="250687"/>
            <a:chExt cx="3982146" cy="454254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82E4B61-AC5F-4ACC-9D87-C102D90FC4F3}"/>
                </a:ext>
              </a:extLst>
            </p:cNvPr>
            <p:cNvSpPr/>
            <p:nvPr/>
          </p:nvSpPr>
          <p:spPr>
            <a:xfrm>
              <a:off x="444841" y="927285"/>
              <a:ext cx="3200400" cy="3200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9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83D5E34-6E52-4B7E-AF6B-71AA9EA45F20}"/>
                    </a:ext>
                  </a:extLst>
                </p:cNvPr>
                <p:cNvSpPr txBox="1"/>
                <p:nvPr/>
              </p:nvSpPr>
              <p:spPr>
                <a:xfrm>
                  <a:off x="2592233" y="4423903"/>
                  <a:ext cx="444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𝒓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83D5E34-6E52-4B7E-AF6B-71AA9EA45F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233" y="4423903"/>
                  <a:ext cx="44428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110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A7C7C75-C438-48A9-A6B9-ACF08D26B9A9}"/>
                    </a:ext>
                  </a:extLst>
                </p:cNvPr>
                <p:cNvSpPr txBox="1"/>
                <p:nvPr/>
              </p:nvSpPr>
              <p:spPr>
                <a:xfrm>
                  <a:off x="2383815" y="500264"/>
                  <a:ext cx="1073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Sphere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</m:oMath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A7C7C75-C438-48A9-A6B9-ACF08D26B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815" y="500264"/>
                  <a:ext cx="107362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5114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E40F0F7-A797-4C9F-88F6-D98FE07F7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3421" y="631067"/>
              <a:ext cx="0" cy="19075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D5A365B-CECA-4DBF-AE2A-658CE0F8735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619" y="2522021"/>
              <a:ext cx="1828800" cy="1143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BC54F49-AE84-4287-B54B-CA8E55AC47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593" y="2522021"/>
              <a:ext cx="1828800" cy="1143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EDD7002-F35A-4BA9-BA52-7B88F9FD5B72}"/>
                </a:ext>
              </a:extLst>
            </p:cNvPr>
            <p:cNvCxnSpPr>
              <a:cxnSpLocks/>
              <a:endCxn id="39" idx="7"/>
            </p:cNvCxnSpPr>
            <p:nvPr/>
          </p:nvCxnSpPr>
          <p:spPr>
            <a:xfrm flipV="1">
              <a:off x="2029393" y="1395973"/>
              <a:ext cx="1147160" cy="11426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9B79F32-6E94-48AF-8829-3D6C09CE71FD}"/>
                    </a:ext>
                  </a:extLst>
                </p:cNvPr>
                <p:cNvSpPr txBox="1"/>
                <p:nvPr/>
              </p:nvSpPr>
              <p:spPr>
                <a:xfrm>
                  <a:off x="2910394" y="1469266"/>
                  <a:ext cx="445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9B79F32-6E94-48AF-8829-3D6C09CE71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394" y="1469266"/>
                  <a:ext cx="44595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1AB469E-BABF-4CFA-BBEC-D7AADAF3B365}"/>
                </a:ext>
              </a:extLst>
            </p:cNvPr>
            <p:cNvCxnSpPr>
              <a:cxnSpLocks/>
            </p:cNvCxnSpPr>
            <p:nvPr/>
          </p:nvCxnSpPr>
          <p:spPr>
            <a:xfrm>
              <a:off x="2045041" y="2538579"/>
              <a:ext cx="557932" cy="2142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97EE152-87C5-4180-87A7-7F7C2916ED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841" y="1013506"/>
              <a:ext cx="1600200" cy="14936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72C0CA-E216-4B30-9742-E3340DC96B10}"/>
                    </a:ext>
                  </a:extLst>
                </p:cNvPr>
                <p:cNvSpPr txBox="1"/>
                <p:nvPr/>
              </p:nvSpPr>
              <p:spPr>
                <a:xfrm>
                  <a:off x="420630" y="710474"/>
                  <a:ext cx="444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72C0CA-E216-4B30-9742-E3340DC96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30" y="710474"/>
                  <a:ext cx="44428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CDC4F44-5EB1-4C79-99A5-6053BFD4D3E1}"/>
                    </a:ext>
                  </a:extLst>
                </p:cNvPr>
                <p:cNvSpPr txBox="1"/>
                <p:nvPr/>
              </p:nvSpPr>
              <p:spPr>
                <a:xfrm>
                  <a:off x="1797597" y="250687"/>
                  <a:ext cx="442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𝒛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CDC4F44-5EB1-4C79-99A5-6053BFD4D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597" y="250687"/>
                  <a:ext cx="442044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4918" r="-10959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AF9796C-5412-482D-A84A-EE050F80E140}"/>
                    </a:ext>
                  </a:extLst>
                </p:cNvPr>
                <p:cNvSpPr txBox="1"/>
                <p:nvPr/>
              </p:nvSpPr>
              <p:spPr>
                <a:xfrm>
                  <a:off x="72206" y="3601374"/>
                  <a:ext cx="4564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AF9796C-5412-482D-A84A-EE050F80E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6" y="3601374"/>
                  <a:ext cx="456472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5000" r="-8000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260B918-39D2-451E-B2A8-3040BBB7F6B5}"/>
                    </a:ext>
                  </a:extLst>
                </p:cNvPr>
                <p:cNvSpPr txBox="1"/>
                <p:nvPr/>
              </p:nvSpPr>
              <p:spPr>
                <a:xfrm>
                  <a:off x="3593072" y="3601374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260B918-39D2-451E-B2A8-3040BBB7F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072" y="3601374"/>
                  <a:ext cx="46128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5000" r="-7895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928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33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Czapla</dc:creator>
  <cp:lastModifiedBy>Braden Czapla</cp:lastModifiedBy>
  <cp:revision>10</cp:revision>
  <dcterms:created xsi:type="dcterms:W3CDTF">2018-11-14T20:55:17Z</dcterms:created>
  <dcterms:modified xsi:type="dcterms:W3CDTF">2018-11-26T15:58:51Z</dcterms:modified>
</cp:coreProperties>
</file>