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3066"/>
            <a:ext cx="6858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1495"/>
            <a:ext cx="6858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7758"/>
            <a:ext cx="197167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7758"/>
            <a:ext cx="5800725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3808"/>
            <a:ext cx="78867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65607"/>
            <a:ext cx="78867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7758"/>
            <a:ext cx="78867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2853"/>
            <a:ext cx="386834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37055"/>
            <a:ext cx="3868340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2853"/>
            <a:ext cx="388739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37055"/>
            <a:ext cx="3887391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4112"/>
            <a:ext cx="462915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4112"/>
            <a:ext cx="462915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7758"/>
            <a:ext cx="78867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8792"/>
            <a:ext cx="78867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BB21-6B1C-475E-8293-76427070E2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3E35832-F00C-4CA8-97E6-92B4C440E01E}"/>
              </a:ext>
            </a:extLst>
          </p:cNvPr>
          <p:cNvGrpSpPr/>
          <p:nvPr/>
        </p:nvGrpSpPr>
        <p:grpSpPr>
          <a:xfrm rot="5400000">
            <a:off x="1331415" y="84336"/>
            <a:ext cx="937627" cy="962905"/>
            <a:chOff x="224255" y="1401885"/>
            <a:chExt cx="937627" cy="96290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FC0CD7D-B881-4522-A6F6-46047D2D3ED8}"/>
                </a:ext>
              </a:extLst>
            </p:cNvPr>
            <p:cNvGrpSpPr/>
            <p:nvPr/>
          </p:nvGrpSpPr>
          <p:grpSpPr>
            <a:xfrm>
              <a:off x="482989" y="1744504"/>
              <a:ext cx="365760" cy="358616"/>
              <a:chOff x="553328" y="1138793"/>
              <a:chExt cx="365760" cy="358616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0A17E0A-9F88-466C-AEF1-B30CC988B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768" y="1405968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268E2F1-FF18-4C53-B6FF-D0485F965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3340" y="1138793"/>
                <a:ext cx="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0E9B17B-E289-44BD-93D5-687235CA1F73}"/>
                  </a:ext>
                </a:extLst>
              </p:cNvPr>
              <p:cNvGrpSpPr/>
              <p:nvPr/>
            </p:nvGrpSpPr>
            <p:grpSpPr>
              <a:xfrm>
                <a:off x="553328" y="1314529"/>
                <a:ext cx="182880" cy="182880"/>
                <a:chOff x="1371602" y="3511578"/>
                <a:chExt cx="182880" cy="182880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E02D513-113E-4D5E-B940-D86FA1904F5B}"/>
                    </a:ext>
                  </a:extLst>
                </p:cNvPr>
                <p:cNvSpPr/>
                <p:nvPr/>
              </p:nvSpPr>
              <p:spPr>
                <a:xfrm>
                  <a:off x="1371602" y="351157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161FED6-DA1B-4222-9290-822E2B66A31F}"/>
                    </a:ext>
                  </a:extLst>
                </p:cNvPr>
                <p:cNvSpPr/>
                <p:nvPr/>
              </p:nvSpPr>
              <p:spPr>
                <a:xfrm>
                  <a:off x="1440182" y="358015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24705A-719F-4DD3-9198-2D58AB48F5E5}"/>
                    </a:ext>
                  </a:extLst>
                </p:cNvPr>
                <p:cNvSpPr txBox="1"/>
                <p:nvPr/>
              </p:nvSpPr>
              <p:spPr>
                <a:xfrm rot="16200000">
                  <a:off x="383398" y="1406822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24705A-719F-4DD3-9198-2D58AB48F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83398" y="1406822"/>
                  <a:ext cx="37920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9E94E49-1EC9-41BF-88EC-CADBD3CF77AF}"/>
                    </a:ext>
                  </a:extLst>
                </p:cNvPr>
                <p:cNvSpPr txBox="1"/>
                <p:nvPr/>
              </p:nvSpPr>
              <p:spPr>
                <a:xfrm rot="16200000">
                  <a:off x="794730" y="1797744"/>
                  <a:ext cx="364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9E94E49-1EC9-41BF-88EC-CADBD3CF7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4730" y="1797744"/>
                  <a:ext cx="36497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5000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1F1E14E-5534-4A25-B8E1-E9EBB3355B74}"/>
                    </a:ext>
                  </a:extLst>
                </p:cNvPr>
                <p:cNvSpPr txBox="1"/>
                <p:nvPr/>
              </p:nvSpPr>
              <p:spPr>
                <a:xfrm rot="16200000">
                  <a:off x="215599" y="1986802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1F1E14E-5534-4A25-B8E1-E9EBB3355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5599" y="1986802"/>
                  <a:ext cx="38664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4918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5AA3FF0-8F98-4EF8-A56F-7F355BD365F0}"/>
              </a:ext>
            </a:extLst>
          </p:cNvPr>
          <p:cNvGrpSpPr/>
          <p:nvPr/>
        </p:nvGrpSpPr>
        <p:grpSpPr>
          <a:xfrm>
            <a:off x="345464" y="933391"/>
            <a:ext cx="8533106" cy="3578052"/>
            <a:chOff x="242242" y="974565"/>
            <a:chExt cx="8533106" cy="357805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4746038-5AC5-4607-A141-1A3576DB959B}"/>
                </a:ext>
              </a:extLst>
            </p:cNvPr>
            <p:cNvGrpSpPr/>
            <p:nvPr/>
          </p:nvGrpSpPr>
          <p:grpSpPr>
            <a:xfrm>
              <a:off x="6290950" y="974565"/>
              <a:ext cx="2484398" cy="3578049"/>
              <a:chOff x="5774089" y="1026502"/>
              <a:chExt cx="2484398" cy="357804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6DDC14F-2DE2-4FE2-BC49-19A657534123}"/>
                  </a:ext>
                </a:extLst>
              </p:cNvPr>
              <p:cNvGrpSpPr/>
              <p:nvPr/>
            </p:nvGrpSpPr>
            <p:grpSpPr>
              <a:xfrm>
                <a:off x="5854118" y="1675623"/>
                <a:ext cx="2324336" cy="2928928"/>
                <a:chOff x="5854118" y="1675623"/>
                <a:chExt cx="2324336" cy="2928928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6B82F02-DEBF-4AF7-AFA1-7AB8B17FC21B}"/>
                    </a:ext>
                  </a:extLst>
                </p:cNvPr>
                <p:cNvSpPr/>
                <p:nvPr/>
              </p:nvSpPr>
              <p:spPr>
                <a:xfrm rot="5400000">
                  <a:off x="6399595" y="1130146"/>
                  <a:ext cx="1195046" cy="2286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3D4A180-49AD-45F2-BD11-8C456D6860AB}"/>
                    </a:ext>
                  </a:extLst>
                </p:cNvPr>
                <p:cNvGrpSpPr/>
                <p:nvPr/>
              </p:nvGrpSpPr>
              <p:grpSpPr>
                <a:xfrm rot="5400000">
                  <a:off x="6144988" y="2604303"/>
                  <a:ext cx="1714496" cy="2286000"/>
                  <a:chOff x="4572000" y="-1"/>
                  <a:chExt cx="4898560" cy="5029201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7D6E30AD-D8AB-4081-8894-6A10227DA0B7}"/>
                      </a:ext>
                    </a:extLst>
                  </p:cNvPr>
                  <p:cNvSpPr/>
                  <p:nvPr/>
                </p:nvSpPr>
                <p:spPr>
                  <a:xfrm>
                    <a:off x="4572000" y="-1"/>
                    <a:ext cx="4898560" cy="502920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4CC93661-959F-4E32-B898-A6DEE4E2188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572000" y="-1"/>
                    <a:ext cx="0" cy="5029200"/>
                  </a:xfrm>
                  <a:prstGeom prst="line">
                    <a:avLst/>
                  </a:prstGeom>
                  <a:ln w="2857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586BDA7-7BB7-4099-85F8-84F8055FE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216426" y="2089954"/>
                  <a:ext cx="685800" cy="914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D056688-95E1-4CEB-8605-60480FF2A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7145322" y="2075666"/>
                  <a:ext cx="685800" cy="914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37D7D50-87BE-4DD7-BE07-5BB69FB78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802422" y="3132945"/>
                  <a:ext cx="1371600" cy="914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F5401A-CA72-4793-8F36-2EC963641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2237" y="1675623"/>
                  <a:ext cx="0" cy="28003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07921E82-66F1-47C8-92D6-B9AD2DB1BE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2484" y="2367505"/>
                      <a:ext cx="4299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𝑯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07921E82-66F1-47C8-92D6-B9AD2DB1BE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484" y="2367505"/>
                      <a:ext cx="42992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985F3A1-2BA9-42CE-B29E-0FE991B09D57}"/>
                    </a:ext>
                  </a:extLst>
                </p:cNvPr>
                <p:cNvGrpSpPr/>
                <p:nvPr/>
              </p:nvGrpSpPr>
              <p:grpSpPr>
                <a:xfrm rot="2251339">
                  <a:off x="6317883" y="1930642"/>
                  <a:ext cx="182880" cy="548769"/>
                  <a:chOff x="4078639" y="1858960"/>
                  <a:chExt cx="182880" cy="548769"/>
                </a:xfrm>
              </p:grpSpPr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EC6530A5-A241-4157-B922-198FE0AF5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164162" y="1858960"/>
                    <a:ext cx="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2C255823-37EA-4009-9122-904169A67B07}"/>
                      </a:ext>
                    </a:extLst>
                  </p:cNvPr>
                  <p:cNvGrpSpPr/>
                  <p:nvPr/>
                </p:nvGrpSpPr>
                <p:grpSpPr>
                  <a:xfrm>
                    <a:off x="4078639" y="2224849"/>
                    <a:ext cx="182880" cy="182880"/>
                    <a:chOff x="1371602" y="3511578"/>
                    <a:chExt cx="182880" cy="182880"/>
                  </a:xfrm>
                </p:grpSpPr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FE2BC2C0-74D0-4FB1-A28A-904A47CA4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1602" y="3511578"/>
                      <a:ext cx="182880" cy="182880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55B55A9F-E63C-4800-9511-8CCFD75F2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0182" y="3580158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7EF9C5EE-AD0E-49BB-9BD9-5F2595420AE1}"/>
                    </a:ext>
                  </a:extLst>
                </p:cNvPr>
                <p:cNvGrpSpPr/>
                <p:nvPr/>
              </p:nvGrpSpPr>
              <p:grpSpPr>
                <a:xfrm rot="19352396">
                  <a:off x="7280385" y="2121971"/>
                  <a:ext cx="182880" cy="548769"/>
                  <a:chOff x="4078639" y="1858960"/>
                  <a:chExt cx="182880" cy="548769"/>
                </a:xfrm>
              </p:grpSpPr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5F09274B-5BA6-4F12-88E5-4BC0D6855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164162" y="1858960"/>
                    <a:ext cx="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B8CE0A9-8945-40A8-B160-9C7093F10DF1}"/>
                      </a:ext>
                    </a:extLst>
                  </p:cNvPr>
                  <p:cNvGrpSpPr/>
                  <p:nvPr/>
                </p:nvGrpSpPr>
                <p:grpSpPr>
                  <a:xfrm>
                    <a:off x="4078639" y="2224849"/>
                    <a:ext cx="182880" cy="182880"/>
                    <a:chOff x="1371602" y="3511578"/>
                    <a:chExt cx="182880" cy="182880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5F622ACB-CF3F-46AA-AA16-570E0667B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1602" y="3511578"/>
                      <a:ext cx="182880" cy="182880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412EFDC8-85A2-4886-93DD-3CE4B51F5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0182" y="3580158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C0F70AC7-660B-4F71-8191-C78167EA8143}"/>
                    </a:ext>
                  </a:extLst>
                </p:cNvPr>
                <p:cNvGrpSpPr/>
                <p:nvPr/>
              </p:nvGrpSpPr>
              <p:grpSpPr>
                <a:xfrm rot="3305549">
                  <a:off x="7539957" y="3212491"/>
                  <a:ext cx="182880" cy="548769"/>
                  <a:chOff x="4078639" y="1858960"/>
                  <a:chExt cx="182880" cy="548769"/>
                </a:xfrm>
              </p:grpSpPr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6E63B090-0E65-44F6-B479-387B5BC8DC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164162" y="1858960"/>
                    <a:ext cx="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C7BF0393-3A9A-45FC-9B6D-38F0DF47F3A8}"/>
                      </a:ext>
                    </a:extLst>
                  </p:cNvPr>
                  <p:cNvGrpSpPr/>
                  <p:nvPr/>
                </p:nvGrpSpPr>
                <p:grpSpPr>
                  <a:xfrm>
                    <a:off x="4078639" y="2224849"/>
                    <a:ext cx="182880" cy="182880"/>
                    <a:chOff x="1371602" y="3511578"/>
                    <a:chExt cx="182880" cy="182880"/>
                  </a:xfrm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1B785976-5BA2-43DB-AD75-C96D6E2F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1602" y="3511578"/>
                      <a:ext cx="182880" cy="182880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DBCC260E-5E14-4738-B4A8-728EAFEFD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0182" y="3580158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7A3EB360-946A-413A-8217-92158D944B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6001" y="1679084"/>
                      <a:ext cx="3994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7A3EB360-946A-413A-8217-92158D944B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6001" y="1679084"/>
                      <a:ext cx="39946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0F923691-B62A-436E-932A-6CDC99E884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6674" y="1885669"/>
                      <a:ext cx="3994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0F923691-B62A-436E-932A-6CDC99E884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6674" y="1885669"/>
                      <a:ext cx="39946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46EE4C08-07B0-44D2-9132-760CC7A5B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8529" y="2535545"/>
                      <a:ext cx="4299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𝑯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46EE4C08-07B0-44D2-9132-760CC7A5BE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8529" y="2535545"/>
                      <a:ext cx="429925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0F7EAB40-B8A1-40EE-82F9-DB7FC532E3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6331" y="3560790"/>
                      <a:ext cx="4299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𝑯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0F7EAB40-B8A1-40EE-82F9-DB7FC532E3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6331" y="3560790"/>
                      <a:ext cx="429925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57E31F50-9087-437D-BE97-5B5CFE7C36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8986" y="3057634"/>
                      <a:ext cx="3994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57E31F50-9087-437D-BE97-5B5CFE7C36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8986" y="3057634"/>
                      <a:ext cx="39946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1DD9AE86-942E-489F-BF30-D551FE150988}"/>
                      </a:ext>
                    </a:extLst>
                  </p:cNvPr>
                  <p:cNvSpPr txBox="1"/>
                  <p:nvPr/>
                </p:nvSpPr>
                <p:spPr>
                  <a:xfrm>
                    <a:off x="5774089" y="1026502"/>
                    <a:ext cx="248439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a14:m>
                    <a:r>
                      <a:rPr lang="en-US" dirty="0"/>
                      <a:t> </a:t>
                    </a:r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Polarization</a:t>
                    </a:r>
                  </a:p>
                  <a:p>
                    <a:pPr algn="ctr"/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(Transverse Magnetic)</a:t>
                    </a: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1DD9AE86-942E-489F-BF30-D551FE1509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4089" y="1026502"/>
                    <a:ext cx="2484398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20" t="-5660" r="-1966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BF25E11-61CC-4E44-9F7F-1F83E693B18B}"/>
                </a:ext>
              </a:extLst>
            </p:cNvPr>
            <p:cNvGrpSpPr/>
            <p:nvPr/>
          </p:nvGrpSpPr>
          <p:grpSpPr>
            <a:xfrm>
              <a:off x="3397062" y="974567"/>
              <a:ext cx="2366967" cy="3578049"/>
              <a:chOff x="3438015" y="963788"/>
              <a:chExt cx="2366967" cy="35780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E070B0E8-B04E-462F-9CDF-F106F4A2D15F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119" y="963788"/>
                    <a:ext cx="230486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r>
                      <a:rPr lang="en-US" dirty="0"/>
                      <a:t> </a:t>
                    </a:r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Polarization</a:t>
                    </a:r>
                  </a:p>
                  <a:p>
                    <a:pPr algn="ctr"/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(Transverse Electric)</a:t>
                    </a: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E070B0E8-B04E-462F-9CDF-F106F4A2D1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119" y="963788"/>
                    <a:ext cx="2304863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16" t="-5660" r="-2116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AF9EE0A-3E36-4183-8D70-0518D55967E9}"/>
                  </a:ext>
                </a:extLst>
              </p:cNvPr>
              <p:cNvGrpSpPr/>
              <p:nvPr/>
            </p:nvGrpSpPr>
            <p:grpSpPr>
              <a:xfrm>
                <a:off x="3438015" y="1612907"/>
                <a:ext cx="2349876" cy="2928930"/>
                <a:chOff x="3438015" y="1612907"/>
                <a:chExt cx="2349876" cy="2928930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A940566-AEAF-4EDC-AEFC-4E6E8430321D}"/>
                    </a:ext>
                  </a:extLst>
                </p:cNvPr>
                <p:cNvSpPr/>
                <p:nvPr/>
              </p:nvSpPr>
              <p:spPr>
                <a:xfrm rot="5400000">
                  <a:off x="4042250" y="1067430"/>
                  <a:ext cx="1195046" cy="2286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A30C5EAE-1FD8-4079-B016-46CA7B5AF9F1}"/>
                    </a:ext>
                  </a:extLst>
                </p:cNvPr>
                <p:cNvGrpSpPr/>
                <p:nvPr/>
              </p:nvGrpSpPr>
              <p:grpSpPr>
                <a:xfrm rot="5400000">
                  <a:off x="3787642" y="2541588"/>
                  <a:ext cx="1714498" cy="2286000"/>
                  <a:chOff x="4572000" y="-1"/>
                  <a:chExt cx="4898566" cy="5029201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016CC458-E7AD-400F-BA17-1E601B028C29}"/>
                      </a:ext>
                    </a:extLst>
                  </p:cNvPr>
                  <p:cNvSpPr/>
                  <p:nvPr/>
                </p:nvSpPr>
                <p:spPr>
                  <a:xfrm>
                    <a:off x="4572000" y="-1"/>
                    <a:ext cx="4898566" cy="502920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EFDB8B4F-2552-4C84-B9D3-F996603E4AC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572000" y="-1"/>
                    <a:ext cx="0" cy="5029200"/>
                  </a:xfrm>
                  <a:prstGeom prst="line">
                    <a:avLst/>
                  </a:prstGeom>
                  <a:ln w="2857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CF923BE-FE9C-4EB5-8F9F-C329C4FA6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859081" y="2027238"/>
                  <a:ext cx="685800" cy="914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FEFAB506-B726-4E19-AECD-B2121402D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787977" y="2012950"/>
                  <a:ext cx="685800" cy="914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B04068D-F270-4DE2-BDD4-550B3E589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445077" y="3070229"/>
                  <a:ext cx="1371600" cy="914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7B32D9F-E168-4B3D-8DD6-68F0BC63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4892" y="1612907"/>
                  <a:ext cx="0" cy="28003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86732198-90F5-44AD-A7F3-014F45E0B6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8015" y="2542650"/>
                      <a:ext cx="4299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𝑯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86732198-90F5-44AD-A7F3-014F45E0B6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8015" y="2542650"/>
                      <a:ext cx="429925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4D4D53E3-F071-4517-8CD3-1313EA0781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98907" y="1925087"/>
                      <a:ext cx="3994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4D4D53E3-F071-4517-8CD3-1313EA0781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98907" y="1925087"/>
                      <a:ext cx="399468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760F189-91A4-49E2-B4D1-2D08025E44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9801" y="2136653"/>
                      <a:ext cx="3994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760F189-91A4-49E2-B4D1-2D08025E44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801" y="2136653"/>
                      <a:ext cx="399468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73114E86-793B-496C-9694-0B13006E82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6149" y="2503735"/>
                      <a:ext cx="4299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𝑯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73114E86-793B-496C-9694-0B13006E82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6149" y="2503735"/>
                      <a:ext cx="42992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BA51C192-F57D-41E0-8243-8D4B10C705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0734" y="3730419"/>
                      <a:ext cx="4299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𝑯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BA51C192-F57D-41E0-8243-8D4B10C705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0734" y="3730419"/>
                      <a:ext cx="429925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4E87D271-252A-45FE-BB78-BDDEBCAF73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53561" y="3231149"/>
                      <a:ext cx="3994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oMath>
                        </m:oMathPara>
                      </a14:m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4E87D271-252A-45FE-BB78-BDDEBCAF73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3561" y="3231149"/>
                      <a:ext cx="399468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195D50CC-F6D0-4626-820C-EFBBCBC5191E}"/>
                    </a:ext>
                  </a:extLst>
                </p:cNvPr>
                <p:cNvGrpSpPr/>
                <p:nvPr/>
              </p:nvGrpSpPr>
              <p:grpSpPr>
                <a:xfrm rot="13122847">
                  <a:off x="3735230" y="2155526"/>
                  <a:ext cx="182880" cy="548769"/>
                  <a:chOff x="4078639" y="1858960"/>
                  <a:chExt cx="182880" cy="548769"/>
                </a:xfrm>
              </p:grpSpPr>
              <p:cxnSp>
                <p:nvCxnSpPr>
                  <p:cNvPr id="140" name="Straight Arrow Connector 139">
                    <a:extLst>
                      <a:ext uri="{FF2B5EF4-FFF2-40B4-BE49-F238E27FC236}">
                        <a16:creationId xmlns:a16="http://schemas.microsoft.com/office/drawing/2014/main" id="{BC1102E8-BF6F-4309-8085-84FC12590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164162" y="1858960"/>
                    <a:ext cx="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89131F2B-6EC0-4CF8-A15D-E5B07B29CEF0}"/>
                      </a:ext>
                    </a:extLst>
                  </p:cNvPr>
                  <p:cNvGrpSpPr/>
                  <p:nvPr/>
                </p:nvGrpSpPr>
                <p:grpSpPr>
                  <a:xfrm>
                    <a:off x="4078639" y="2224849"/>
                    <a:ext cx="182880" cy="182880"/>
                    <a:chOff x="1371602" y="3511578"/>
                    <a:chExt cx="182880" cy="182880"/>
                  </a:xfrm>
                </p:grpSpPr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8300302A-9F32-4402-89C6-EEEF91A14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1602" y="3511578"/>
                      <a:ext cx="182880" cy="182880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A0245848-8E5E-4D6A-AB6D-5FFD7D3B7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0182" y="3580158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B3DCAC44-D1AB-425A-9E9C-742FFD4E42F2}"/>
                    </a:ext>
                  </a:extLst>
                </p:cNvPr>
                <p:cNvGrpSpPr/>
                <p:nvPr/>
              </p:nvGrpSpPr>
              <p:grpSpPr>
                <a:xfrm rot="8467567">
                  <a:off x="5147091" y="2348902"/>
                  <a:ext cx="182880" cy="548769"/>
                  <a:chOff x="4078639" y="1858960"/>
                  <a:chExt cx="182880" cy="548769"/>
                </a:xfrm>
              </p:grpSpPr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95E5A93E-64A9-412B-93FA-D8C857138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164162" y="1858960"/>
                    <a:ext cx="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F74D3F94-68D9-4CE0-A889-DD47579CAD40}"/>
                      </a:ext>
                    </a:extLst>
                  </p:cNvPr>
                  <p:cNvGrpSpPr/>
                  <p:nvPr/>
                </p:nvGrpSpPr>
                <p:grpSpPr>
                  <a:xfrm>
                    <a:off x="4078639" y="2224849"/>
                    <a:ext cx="182880" cy="182880"/>
                    <a:chOff x="1371602" y="3511578"/>
                    <a:chExt cx="182880" cy="182880"/>
                  </a:xfrm>
                </p:grpSpPr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0CA3A65D-2877-4B7F-BC58-A90D813550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1602" y="3511578"/>
                      <a:ext cx="182880" cy="182880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354DC083-767D-4CA4-8FBE-AB603B47C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0182" y="3580158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7C248134-D088-4FD4-A300-232BDF770B6E}"/>
                    </a:ext>
                  </a:extLst>
                </p:cNvPr>
                <p:cNvGrpSpPr/>
                <p:nvPr/>
              </p:nvGrpSpPr>
              <p:grpSpPr>
                <a:xfrm rot="14027521">
                  <a:off x="4885339" y="3366686"/>
                  <a:ext cx="182880" cy="548769"/>
                  <a:chOff x="4078639" y="1858960"/>
                  <a:chExt cx="182880" cy="548769"/>
                </a:xfrm>
              </p:grpSpPr>
              <p:cxnSp>
                <p:nvCxnSpPr>
                  <p:cNvPr id="150" name="Straight Arrow Connector 149">
                    <a:extLst>
                      <a:ext uri="{FF2B5EF4-FFF2-40B4-BE49-F238E27FC236}">
                        <a16:creationId xmlns:a16="http://schemas.microsoft.com/office/drawing/2014/main" id="{54B7F9BC-7205-437D-AF08-C12222DF2C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164162" y="1858960"/>
                    <a:ext cx="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05422FC9-D685-40D1-B4F0-82C6AF24E583}"/>
                      </a:ext>
                    </a:extLst>
                  </p:cNvPr>
                  <p:cNvGrpSpPr/>
                  <p:nvPr/>
                </p:nvGrpSpPr>
                <p:grpSpPr>
                  <a:xfrm>
                    <a:off x="4078639" y="2224849"/>
                    <a:ext cx="182880" cy="182880"/>
                    <a:chOff x="1371602" y="3511578"/>
                    <a:chExt cx="182880" cy="182880"/>
                  </a:xfrm>
                </p:grpSpPr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CA65ACD2-EE18-4E90-9B1F-C3942ABD7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1602" y="3511578"/>
                      <a:ext cx="182880" cy="182880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31F41239-F2C4-4CA6-910C-4527FD9BFC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0182" y="3580158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902627BA-7DBD-48A4-B368-B5DF4D51049E}"/>
                </a:ext>
              </a:extLst>
            </p:cNvPr>
            <p:cNvGrpSpPr/>
            <p:nvPr/>
          </p:nvGrpSpPr>
          <p:grpSpPr>
            <a:xfrm>
              <a:off x="242242" y="1066898"/>
              <a:ext cx="2607759" cy="3485719"/>
              <a:chOff x="242242" y="1066898"/>
              <a:chExt cx="2607759" cy="3485719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B2FCA24-93D1-40C8-BB62-21A3FFE87541}"/>
                  </a:ext>
                </a:extLst>
              </p:cNvPr>
              <p:cNvSpPr txBox="1"/>
              <p:nvPr/>
            </p:nvSpPr>
            <p:spPr>
              <a:xfrm>
                <a:off x="334753" y="1066898"/>
                <a:ext cx="251459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Wavevector Components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766AD45-AF8E-430A-A797-1DD141026434}"/>
                  </a:ext>
                </a:extLst>
              </p:cNvPr>
              <p:cNvSpPr/>
              <p:nvPr/>
            </p:nvSpPr>
            <p:spPr>
              <a:xfrm rot="5400000">
                <a:off x="981618" y="963909"/>
                <a:ext cx="1195046" cy="2514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1E85C91F-0062-48F0-A5C5-090C5EFB16E3}"/>
                  </a:ext>
                </a:extLst>
              </p:cNvPr>
              <p:cNvGrpSpPr/>
              <p:nvPr/>
            </p:nvGrpSpPr>
            <p:grpSpPr>
              <a:xfrm rot="5400000">
                <a:off x="727010" y="2438067"/>
                <a:ext cx="1714498" cy="2514600"/>
                <a:chOff x="4572000" y="-1"/>
                <a:chExt cx="4898566" cy="5532121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57440B6-4314-4F99-B966-864B93D226B1}"/>
                    </a:ext>
                  </a:extLst>
                </p:cNvPr>
                <p:cNvSpPr/>
                <p:nvPr/>
              </p:nvSpPr>
              <p:spPr>
                <a:xfrm>
                  <a:off x="4572000" y="-1"/>
                  <a:ext cx="4898566" cy="553212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AC7C86EC-1B05-4C16-9E04-34B01A6C6A54}"/>
                    </a:ext>
                  </a:extLst>
                </p:cNvPr>
                <p:cNvCxnSpPr/>
                <p:nvPr/>
              </p:nvCxnSpPr>
              <p:spPr>
                <a:xfrm flipV="1">
                  <a:off x="4572000" y="-1"/>
                  <a:ext cx="0" cy="5532121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781B0069-9A8D-4CB4-A496-96B493EAEC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77016" y="2038017"/>
                <a:ext cx="685800" cy="914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DD211439-CA4E-4133-9C51-5E9AE091D3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48724" y="3066720"/>
                <a:ext cx="1371600" cy="914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8C20F2E-DAF3-4959-AC97-42BE93F55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2827" y="1623686"/>
                <a:ext cx="0" cy="280035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B0FF242-C9B4-47FB-9BD1-70E84468613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6951" y="2459705"/>
                    <a:ext cx="10640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B0FF242-C9B4-47FB-9BD1-70E8446861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6951" y="2459705"/>
                    <a:ext cx="106407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11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C1BF9EF-BBF7-4DBE-9DAA-C3378111D8FC}"/>
                      </a:ext>
                    </a:extLst>
                  </p:cNvPr>
                  <p:cNvSpPr txBox="1"/>
                  <p:nvPr/>
                </p:nvSpPr>
                <p:spPr>
                  <a:xfrm>
                    <a:off x="1767974" y="2808848"/>
                    <a:ext cx="1082027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C1BF9EF-BBF7-4DBE-9DAA-C3378111D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974" y="2808848"/>
                    <a:ext cx="1082027" cy="39164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7813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FBEAB4AC-6ED6-40FD-9DB0-E36A933BAF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127790" y="2380917"/>
                <a:ext cx="0" cy="9144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2FBCA9AF-01C4-474B-B86A-94DBBF1859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7690" y="2495217"/>
                <a:ext cx="685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172C839F-D70F-4AA5-887F-FE1BB39195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29196" y="3756949"/>
                <a:ext cx="0" cy="9144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7DCCE465-CA1B-41DB-849C-F40877C7C8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4852" y="2843693"/>
                <a:ext cx="0" cy="1371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DA25723-FE2C-40DC-A938-34642488E3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471" y="2130884"/>
                    <a:ext cx="4500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DA25723-FE2C-40DC-A938-34642488E3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471" y="2130884"/>
                    <a:ext cx="450059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A2102D84-AEF3-4C79-9C4F-30384F8E3C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2242" y="2304716"/>
                    <a:ext cx="578813" cy="3815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A2102D84-AEF3-4C79-9C4F-30384F8E3C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242" y="2304716"/>
                    <a:ext cx="578813" cy="38151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0A2045DE-93D9-4ABE-9046-3C140D69F1EB}"/>
                      </a:ext>
                    </a:extLst>
                  </p:cNvPr>
                  <p:cNvSpPr txBox="1"/>
                  <p:nvPr/>
                </p:nvSpPr>
                <p:spPr>
                  <a:xfrm>
                    <a:off x="891039" y="2808848"/>
                    <a:ext cx="486993" cy="3940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0A2045DE-93D9-4ABE-9046-3C140D69F1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039" y="2808848"/>
                    <a:ext cx="486993" cy="39401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043721FD-7AE6-40CA-8925-F9CD17C23552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463" y="4158598"/>
                    <a:ext cx="486993" cy="3940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043721FD-7AE6-40CA-8925-F9CD17C235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8463" y="4158598"/>
                    <a:ext cx="486993" cy="39401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C0245459-7710-40E1-A8FC-50C50EDE04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7610" y="3335113"/>
                    <a:ext cx="598049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C0245459-7710-40E1-A8FC-50C50EDE04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610" y="3335113"/>
                    <a:ext cx="598049" cy="39164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A40CE95F-A512-4E13-A049-31D0B4EA7C98}"/>
              </a:ext>
            </a:extLst>
          </p:cNvPr>
          <p:cNvSpPr txBox="1"/>
          <p:nvPr/>
        </p:nvSpPr>
        <p:spPr>
          <a:xfrm>
            <a:off x="345464" y="657838"/>
            <a:ext cx="380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(A)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200A5C3-570E-4DAA-9AF7-EBC18F5A5146}"/>
              </a:ext>
            </a:extLst>
          </p:cNvPr>
          <p:cNvSpPr txBox="1"/>
          <p:nvPr/>
        </p:nvSpPr>
        <p:spPr>
          <a:xfrm>
            <a:off x="3484561" y="657221"/>
            <a:ext cx="380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(B)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51AC51F-EFBB-4A7E-9114-7A2F5E26224A}"/>
              </a:ext>
            </a:extLst>
          </p:cNvPr>
          <p:cNvSpPr txBox="1"/>
          <p:nvPr/>
        </p:nvSpPr>
        <p:spPr>
          <a:xfrm>
            <a:off x="6426334" y="657220"/>
            <a:ext cx="380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(C)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5141A26-7398-4035-A864-D14AB8C631DD}"/>
                  </a:ext>
                </a:extLst>
              </p:cNvPr>
              <p:cNvSpPr txBox="1"/>
              <p:nvPr/>
            </p:nvSpPr>
            <p:spPr>
              <a:xfrm>
                <a:off x="2098562" y="3188590"/>
                <a:ext cx="44877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5141A26-7398-4035-A864-D14AB8C6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62" y="3188590"/>
                <a:ext cx="448776" cy="391646"/>
              </a:xfrm>
              <a:prstGeom prst="rect">
                <a:avLst/>
              </a:prstGeom>
              <a:blipFill>
                <a:blip r:embed="rId2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28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50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Czapla</dc:creator>
  <cp:lastModifiedBy>Braden Czapla</cp:lastModifiedBy>
  <cp:revision>35</cp:revision>
  <dcterms:created xsi:type="dcterms:W3CDTF">2018-11-14T20:55:17Z</dcterms:created>
  <dcterms:modified xsi:type="dcterms:W3CDTF">2018-12-05T02:28:27Z</dcterms:modified>
</cp:coreProperties>
</file>