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3066"/>
            <a:ext cx="6858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1495"/>
            <a:ext cx="6858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7758"/>
            <a:ext cx="197167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7758"/>
            <a:ext cx="5800725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3808"/>
            <a:ext cx="78867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65607"/>
            <a:ext cx="78867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8792"/>
            <a:ext cx="388620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7758"/>
            <a:ext cx="78867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2853"/>
            <a:ext cx="3868340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37055"/>
            <a:ext cx="3868340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2853"/>
            <a:ext cx="388739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37055"/>
            <a:ext cx="3887391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4112"/>
            <a:ext cx="462915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5280"/>
            <a:ext cx="2949178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4112"/>
            <a:ext cx="462915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8760"/>
            <a:ext cx="2949178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7758"/>
            <a:ext cx="78867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8792"/>
            <a:ext cx="78867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BB21-6B1C-475E-8293-76427070E21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61324"/>
            <a:ext cx="30861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61324"/>
            <a:ext cx="20574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1A3-27EC-4869-B643-84F04C6A6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E82E4B61-AC5F-4ACC-9D87-C102D90FC4F3}"/>
              </a:ext>
            </a:extLst>
          </p:cNvPr>
          <p:cNvSpPr/>
          <p:nvPr/>
        </p:nvSpPr>
        <p:spPr>
          <a:xfrm>
            <a:off x="2057400" y="0"/>
            <a:ext cx="5029200" cy="5029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F8E026E-4438-4B03-AF44-75715D7A91B8}"/>
              </a:ext>
            </a:extLst>
          </p:cNvPr>
          <p:cNvSpPr/>
          <p:nvPr/>
        </p:nvSpPr>
        <p:spPr>
          <a:xfrm>
            <a:off x="2284269" y="228600"/>
            <a:ext cx="4572000" cy="4572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FB7BA8-6F78-4249-9756-73B37D893DAC}"/>
              </a:ext>
            </a:extLst>
          </p:cNvPr>
          <p:cNvSpPr/>
          <p:nvPr/>
        </p:nvSpPr>
        <p:spPr>
          <a:xfrm>
            <a:off x="2743200" y="685800"/>
            <a:ext cx="3657600" cy="3657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CDA891-3698-4D84-A463-EB1A9A17FE36}"/>
              </a:ext>
            </a:extLst>
          </p:cNvPr>
          <p:cNvSpPr/>
          <p:nvPr/>
        </p:nvSpPr>
        <p:spPr>
          <a:xfrm>
            <a:off x="2970069" y="914400"/>
            <a:ext cx="3200400" cy="3200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6217F7-2175-4C33-8918-5FFBC91A6268}"/>
              </a:ext>
            </a:extLst>
          </p:cNvPr>
          <p:cNvSpPr/>
          <p:nvPr/>
        </p:nvSpPr>
        <p:spPr>
          <a:xfrm>
            <a:off x="3427269" y="1371600"/>
            <a:ext cx="2286000" cy="228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10BB0E-B3CD-47DA-8DC6-DDC951BCC452}"/>
              </a:ext>
            </a:extLst>
          </p:cNvPr>
          <p:cNvSpPr/>
          <p:nvPr/>
        </p:nvSpPr>
        <p:spPr>
          <a:xfrm>
            <a:off x="3655004" y="1600200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DD7002-F35A-4BA9-BA52-7B88F9FD5B72}"/>
              </a:ext>
            </a:extLst>
          </p:cNvPr>
          <p:cNvCxnSpPr>
            <a:cxnSpLocks/>
          </p:cNvCxnSpPr>
          <p:nvPr/>
        </p:nvCxnSpPr>
        <p:spPr>
          <a:xfrm rot="-900000" flipV="1">
            <a:off x="4545362" y="2394684"/>
            <a:ext cx="914400" cy="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7A7FD4-0A0D-494E-B414-5B557BF656C3}"/>
              </a:ext>
            </a:extLst>
          </p:cNvPr>
          <p:cNvCxnSpPr>
            <a:cxnSpLocks/>
          </p:cNvCxnSpPr>
          <p:nvPr/>
        </p:nvCxnSpPr>
        <p:spPr>
          <a:xfrm rot="-2700000">
            <a:off x="4402543" y="2107635"/>
            <a:ext cx="1143000" cy="149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031B27C-4E40-4E29-AD85-6965ECC5D355}"/>
              </a:ext>
            </a:extLst>
          </p:cNvPr>
          <p:cNvCxnSpPr>
            <a:cxnSpLocks/>
          </p:cNvCxnSpPr>
          <p:nvPr/>
        </p:nvCxnSpPr>
        <p:spPr>
          <a:xfrm rot="-4500000">
            <a:off x="3966861" y="1747326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E7EC3C-CB74-4A20-B58C-C417C9E4701B}"/>
              </a:ext>
            </a:extLst>
          </p:cNvPr>
          <p:cNvCxnSpPr>
            <a:cxnSpLocks/>
          </p:cNvCxnSpPr>
          <p:nvPr/>
        </p:nvCxnSpPr>
        <p:spPr>
          <a:xfrm rot="-6300000" flipV="1">
            <a:off x="3418339" y="1629130"/>
            <a:ext cx="1828800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035EFA-F80E-4BB2-BF76-6F0C351C6305}"/>
              </a:ext>
            </a:extLst>
          </p:cNvPr>
          <p:cNvCxnSpPr>
            <a:cxnSpLocks/>
          </p:cNvCxnSpPr>
          <p:nvPr/>
        </p:nvCxnSpPr>
        <p:spPr>
          <a:xfrm rot="-8100000">
            <a:off x="2618181" y="1709338"/>
            <a:ext cx="2286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8CD1AC-5C1B-4B70-9B11-77ED03DE22BE}"/>
              </a:ext>
            </a:extLst>
          </p:cNvPr>
          <p:cNvCxnSpPr>
            <a:cxnSpLocks/>
          </p:cNvCxnSpPr>
          <p:nvPr/>
        </p:nvCxnSpPr>
        <p:spPr>
          <a:xfrm rot="-9900000" flipV="1">
            <a:off x="2096391" y="2186960"/>
            <a:ext cx="25146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53E6BE-9F6A-4D12-8989-02D2C2F32A7A}"/>
                  </a:ext>
                </a:extLst>
              </p:cNvPr>
              <p:cNvSpPr txBox="1"/>
              <p:nvPr/>
            </p:nvSpPr>
            <p:spPr>
              <a:xfrm>
                <a:off x="5742767" y="225849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53E6BE-9F6A-4D12-8989-02D2C2F3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67" y="2258494"/>
                <a:ext cx="4106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17D648D-A205-48C6-AAC0-15D2585C18F3}"/>
                  </a:ext>
                </a:extLst>
              </p:cNvPr>
              <p:cNvSpPr txBox="1"/>
              <p:nvPr/>
            </p:nvSpPr>
            <p:spPr>
              <a:xfrm>
                <a:off x="6423807" y="226087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17D648D-A205-48C6-AAC0-15D2585C1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807" y="2260873"/>
                <a:ext cx="4106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B79F32-6E94-48AF-8829-3D6C09CE71FD}"/>
                  </a:ext>
                </a:extLst>
              </p:cNvPr>
              <p:cNvSpPr txBox="1"/>
              <p:nvPr/>
            </p:nvSpPr>
            <p:spPr>
              <a:xfrm>
                <a:off x="1220233" y="1584929"/>
                <a:ext cx="100008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B79F32-6E94-48AF-8829-3D6C09CE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3" y="1584929"/>
                <a:ext cx="1000081" cy="395429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AC2ABE4-03E7-4AFC-9E93-6268F3BEF310}"/>
                  </a:ext>
                </a:extLst>
              </p:cNvPr>
              <p:cNvSpPr txBox="1"/>
              <p:nvPr/>
            </p:nvSpPr>
            <p:spPr>
              <a:xfrm>
                <a:off x="2922806" y="665624"/>
                <a:ext cx="752001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AC2ABE4-03E7-4AFC-9E93-6268F3BE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06" y="665624"/>
                <a:ext cx="752001" cy="395429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92D0A-8719-4EE7-9AB5-0E9C41D8A839}"/>
                  </a:ext>
                </a:extLst>
              </p:cNvPr>
              <p:cNvSpPr txBox="1"/>
              <p:nvPr/>
            </p:nvSpPr>
            <p:spPr>
              <a:xfrm>
                <a:off x="3850762" y="401109"/>
                <a:ext cx="444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92D0A-8719-4EE7-9AB5-0E9C41D8A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62" y="401109"/>
                <a:ext cx="44460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B1FDCEB-D751-48C2-8286-A5FB565821AA}"/>
                  </a:ext>
                </a:extLst>
              </p:cNvPr>
              <p:cNvSpPr txBox="1"/>
              <p:nvPr/>
            </p:nvSpPr>
            <p:spPr>
              <a:xfrm>
                <a:off x="4678363" y="619859"/>
                <a:ext cx="66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B1FDCEB-D751-48C2-8286-A5FB5658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63" y="619859"/>
                <a:ext cx="66422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F8098B7-60E2-4302-84DC-558E4DCE89C7}"/>
                  </a:ext>
                </a:extLst>
              </p:cNvPr>
              <p:cNvSpPr txBox="1"/>
              <p:nvPr/>
            </p:nvSpPr>
            <p:spPr>
              <a:xfrm>
                <a:off x="5246885" y="1371600"/>
                <a:ext cx="471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F8098B7-60E2-4302-84DC-558E4DCE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85" y="1371600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ABAAC9-FE98-49AA-8957-C0CFAAF3D27A}"/>
                  </a:ext>
                </a:extLst>
              </p:cNvPr>
              <p:cNvSpPr txBox="1"/>
              <p:nvPr/>
            </p:nvSpPr>
            <p:spPr>
              <a:xfrm>
                <a:off x="5343015" y="2022871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ABAAC9-FE98-49AA-8957-C0CFAAF3D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15" y="2022871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28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Braden Czapla</dc:creator>
  <cp:lastModifiedBy>Braden Czapla</cp:lastModifiedBy>
  <cp:revision>13</cp:revision>
  <dcterms:created xsi:type="dcterms:W3CDTF">2018-11-14T20:55:17Z</dcterms:created>
  <dcterms:modified xsi:type="dcterms:W3CDTF">2018-11-27T16:06:47Z</dcterms:modified>
</cp:coreProperties>
</file>