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4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0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343CE-F017-4895-B119-8AB7801EF67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93F0A-B6A6-4482-8899-305EAA87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49D7ECF-5639-48FA-97B7-DCF9E5E81AAC}"/>
              </a:ext>
            </a:extLst>
          </p:cNvPr>
          <p:cNvGrpSpPr/>
          <p:nvPr/>
        </p:nvGrpSpPr>
        <p:grpSpPr>
          <a:xfrm>
            <a:off x="141034" y="88228"/>
            <a:ext cx="6575933" cy="6681544"/>
            <a:chOff x="141034" y="88228"/>
            <a:chExt cx="6575933" cy="668154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791D714-F9BB-4725-88FC-4FE5B2B90CF0}"/>
                </a:ext>
              </a:extLst>
            </p:cNvPr>
            <p:cNvGrpSpPr/>
            <p:nvPr/>
          </p:nvGrpSpPr>
          <p:grpSpPr>
            <a:xfrm>
              <a:off x="387052" y="457060"/>
              <a:ext cx="6035584" cy="6030468"/>
              <a:chOff x="440327" y="388620"/>
              <a:chExt cx="6035584" cy="6030468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BB9C45F-E6EC-4D12-A535-877F2B523B74}"/>
                  </a:ext>
                </a:extLst>
              </p:cNvPr>
              <p:cNvGrpSpPr/>
              <p:nvPr/>
            </p:nvGrpSpPr>
            <p:grpSpPr>
              <a:xfrm>
                <a:off x="586573" y="4224528"/>
                <a:ext cx="5696716" cy="2066544"/>
                <a:chOff x="586573" y="4224528"/>
                <a:chExt cx="5696716" cy="2066544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4122A57-5205-4DD9-BDA4-AE5FAEBFE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6102" y="4229100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E45E7CA-85BF-4C00-8EB9-1F322F8AF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4486" y="4229100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ACEF1CC-CDD6-4EDD-9A6F-E73774E71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0502" y="4224528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6EEC1BA-14CD-4455-BF10-D2E9CA668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97471" y="4233672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AE88A2D-1CB3-46FB-9A2A-CBD8848AF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63487" y="4233671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7DEEEC8-3D0A-4CA6-B2A4-2B6CA3CA9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28088" y="4233670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6E7F881-3E19-4C23-BC33-1E87B7A320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87629" y="4233669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12A7790-E5EC-4FF0-9DC5-2DFB379D4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5889" y="4233669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6684D3E-EADE-4F9B-BCC9-E57A7A670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70091" y="4489704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EFDFF7E-2AB2-4E30-A655-FA6C56147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04858" y="4745736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A340250-1C62-4557-A35F-A7AC9B78C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54703" y="5001768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205DAEB-143A-4245-BFFF-71E0F5117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90289" y="5266944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2FE0A24-181C-4E34-890E-34294FFDE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36436" y="5522976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7FDF94E-821F-4AD5-AE4F-A826DBA84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69899" y="5779008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60F15CF-94F5-4CCF-92A9-8C5E934C3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7950" y="6035040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C73A432-79B6-4E45-BC9A-4AD19655D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6573" y="6291072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369D7B1-1766-4373-9414-39EDC502CA6F}"/>
                  </a:ext>
                </a:extLst>
              </p:cNvPr>
              <p:cNvGrpSpPr/>
              <p:nvPr/>
            </p:nvGrpSpPr>
            <p:grpSpPr>
              <a:xfrm>
                <a:off x="567308" y="576235"/>
                <a:ext cx="2079225" cy="5713531"/>
                <a:chOff x="567308" y="576235"/>
                <a:chExt cx="2079225" cy="5713531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924CDB1-7166-4878-AC9E-B9E38CEB6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0767" y="3775820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FF04E9D-250C-4CD1-B9BD-B593B7D67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7478" y="3321888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18A7B26-23C8-4EC6-A532-C54486566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9133" y="2857500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A401C54-5DDE-44CB-B91B-22DE4645D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7308" y="2407811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4E7A93A-A0B4-4E1D-B317-C88DA2B4C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1311" y="1950937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903EB09-616E-45D8-83C8-2279AD181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5130" y="1476318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93CA6FA-7BE7-4C35-A07F-8EC4A8E54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8515" y="1009984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6682159-950B-43ED-B14A-7A9CF0462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3716" y="576235"/>
                  <a:ext cx="2057400" cy="20574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C4C4DB-00AF-427D-AFB5-22A43C7D8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130" y="2632166"/>
                  <a:ext cx="0" cy="36576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1F242C2-7156-4CEF-AB73-1CE70CF9D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3960" y="2377440"/>
                  <a:ext cx="0" cy="36576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2271CDC-BDFE-4E04-A65B-5A216D1D2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9899" y="2130335"/>
                  <a:ext cx="0" cy="36576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CCC73FA-7552-44C7-95B3-713ADAE36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436" y="1874085"/>
                  <a:ext cx="0" cy="36576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94B9120-ADD7-4850-BE3E-39FF69DD4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4791" y="1616420"/>
                  <a:ext cx="0" cy="36576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C2B787C-5900-4C7A-B47A-7BC9D33B89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4703" y="1352877"/>
                  <a:ext cx="0" cy="36576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7F7EF34-743A-47F2-B443-F419B0394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3567" y="1106425"/>
                  <a:ext cx="0" cy="36576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9599C9A-C7CB-4FDF-AADF-4DCDBE39B8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0538" y="843369"/>
                  <a:ext cx="0" cy="365760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113FBD9-B4EB-4C07-89E1-EC9E05491899}"/>
                  </a:ext>
                </a:extLst>
              </p:cNvPr>
              <p:cNvGrpSpPr/>
              <p:nvPr/>
            </p:nvGrpSpPr>
            <p:grpSpPr>
              <a:xfrm>
                <a:off x="2628901" y="571500"/>
                <a:ext cx="3665872" cy="3657600"/>
                <a:chOff x="2628901" y="571500"/>
                <a:chExt cx="3665872" cy="36576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0B139F5-4C5C-481A-A2C2-1DFEF4BD0D1D}"/>
                    </a:ext>
                  </a:extLst>
                </p:cNvPr>
                <p:cNvGrpSpPr/>
                <p:nvPr/>
              </p:nvGrpSpPr>
              <p:grpSpPr>
                <a:xfrm>
                  <a:off x="3090672" y="571500"/>
                  <a:ext cx="3200400" cy="3657600"/>
                  <a:chOff x="3090672" y="571500"/>
                  <a:chExt cx="3200400" cy="3657600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DDF2D1F0-A0B8-41BB-8564-32D54A7855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90672" y="571500"/>
                    <a:ext cx="0" cy="365760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E80A83BC-F356-4EFD-9D4B-5B210353A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47872" y="571500"/>
                    <a:ext cx="0" cy="365760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FFCB8BB-2A6E-4149-86CC-A750BFB4DE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5072" y="571500"/>
                    <a:ext cx="0" cy="365760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35109AD-7134-4273-B3B6-B8435A1B83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2272" y="571500"/>
                    <a:ext cx="0" cy="365760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0E2BE604-99EA-4713-93E1-CE2D2B0AEA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19472" y="571500"/>
                    <a:ext cx="0" cy="365760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1C612E58-90EA-4BC0-8189-DFCCCC4610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6672" y="571500"/>
                    <a:ext cx="0" cy="365760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F86FC76D-7063-4EC1-B925-CF94340F1C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3872" y="571500"/>
                    <a:ext cx="0" cy="365760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3EC8B4DB-70B2-436D-8CB9-8EDE738687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1072" y="571500"/>
                    <a:ext cx="0" cy="365760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9D737A1-9305-4A5B-A023-3CA11D04F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28901" y="3776472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73FD117-296A-40B5-805B-1101516DB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28901" y="3319272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08223F7-5DCF-4946-90E7-294EE0D96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28901" y="2862072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F1965FF-4946-4AFD-854A-82327809E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5431" y="2404872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1E4DA54-6CCA-4384-A2C3-FEE2D5D15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28901" y="1947672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DF4ED8F-A32A-4866-8CDF-51DE4C63EF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28901" y="1490472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4D61624-D02D-4276-B55F-523E430AF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28901" y="1024564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DA669C0-44A4-42AB-B597-1B1171608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5431" y="576072"/>
                  <a:ext cx="3659342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1344682-405F-45C0-928F-C57710EDC1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5431" y="4229100"/>
                <a:ext cx="3840480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E75C014-0C73-4850-ADF5-E77602C05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431" y="388620"/>
                <a:ext cx="0" cy="384048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CF3119B-4F15-4CA5-AB76-68C919100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0327" y="4224528"/>
                <a:ext cx="2194560" cy="219456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97FE398-9DCB-46E4-BB5A-66DC203044CE}"/>
                    </a:ext>
                  </a:extLst>
                </p:cNvPr>
                <p:cNvSpPr txBox="1"/>
                <p:nvPr/>
              </p:nvSpPr>
              <p:spPr>
                <a:xfrm>
                  <a:off x="6463693" y="4117443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97FE398-9DCB-46E4-BB5A-66DC20304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693" y="4117443"/>
                  <a:ext cx="25327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8571" t="-18033" r="-59524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3300A4-C331-4ED0-A194-41070FB42DBB}"/>
                    </a:ext>
                  </a:extLst>
                </p:cNvPr>
                <p:cNvSpPr txBox="1"/>
                <p:nvPr/>
              </p:nvSpPr>
              <p:spPr>
                <a:xfrm>
                  <a:off x="141034" y="6400440"/>
                  <a:ext cx="2468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3300A4-C331-4ED0-A194-41070FB42D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34" y="6400440"/>
                  <a:ext cx="24686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268" t="-19672" r="-5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A0AD48F-3778-440F-BAAC-99D456061BEE}"/>
                    </a:ext>
                  </a:extLst>
                </p:cNvPr>
                <p:cNvSpPr txBox="1"/>
                <p:nvPr/>
              </p:nvSpPr>
              <p:spPr>
                <a:xfrm>
                  <a:off x="2467799" y="88228"/>
                  <a:ext cx="2276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A0AD48F-3778-440F-BAAC-99D456061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799" y="88228"/>
                  <a:ext cx="22762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027" t="-18033" r="-729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8055385-25A6-443F-AEE5-7D990DA9C143}"/>
                </a:ext>
              </a:extLst>
            </p:cNvPr>
            <p:cNvGrpSpPr/>
            <p:nvPr/>
          </p:nvGrpSpPr>
          <p:grpSpPr>
            <a:xfrm>
              <a:off x="2113789" y="1734869"/>
              <a:ext cx="2031016" cy="4291214"/>
              <a:chOff x="2137945" y="1691575"/>
              <a:chExt cx="2031016" cy="4291214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1C7FA79-F60C-4E2E-83BD-49C033444C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6875" y="1692950"/>
                <a:ext cx="8709" cy="42898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853B751-5771-4171-84DF-71CAED13F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4249" y="4258814"/>
                <a:ext cx="1559511" cy="17239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681B9A9-C221-4C2C-B0DD-23A93E7CE1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5663" y="1691575"/>
                <a:ext cx="1563298" cy="256723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466F73C-CEA0-41B1-967D-4BD462C1DC05}"/>
                      </a:ext>
                    </a:extLst>
                  </p:cNvPr>
                  <p:cNvSpPr txBox="1"/>
                  <p:nvPr/>
                </p:nvSpPr>
                <p:spPr>
                  <a:xfrm>
                    <a:off x="3507289" y="2068678"/>
                    <a:ext cx="22153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466F73C-CEA0-41B1-967D-4BD462C1DC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7289" y="2068678"/>
                    <a:ext cx="22153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F6BD2C7C-39EC-4EC7-88D9-D3D48AF8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5984" y="4527170"/>
                    <a:ext cx="2855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F6BD2C7C-39EC-4EC7-88D9-D3D48AF8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5984" y="4527170"/>
                    <a:ext cx="28552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170" r="-34043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AF566C7A-45C6-460C-8E2B-1FDC4154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0056" y="3124916"/>
                    <a:ext cx="25109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AF566C7A-45C6-460C-8E2B-1FDC41546D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0056" y="3124916"/>
                    <a:ext cx="25109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9268" r="-2439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7CAA1F54-92EF-4ACF-9EC1-55B372E3547B}"/>
                  </a:ext>
                </a:extLst>
              </p:cNvPr>
              <p:cNvSpPr/>
              <p:nvPr/>
            </p:nvSpPr>
            <p:spPr>
              <a:xfrm flipH="1">
                <a:off x="2137945" y="3649430"/>
                <a:ext cx="914400" cy="914400"/>
              </a:xfrm>
              <a:prstGeom prst="arc">
                <a:avLst>
                  <a:gd name="adj1" fmla="val 3574772"/>
                  <a:gd name="adj2" fmla="val 7280978"/>
                </a:avLst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C38393FC-6160-4388-A8BC-826B65421CD7}"/>
                  </a:ext>
                </a:extLst>
              </p:cNvPr>
              <p:cNvSpPr/>
              <p:nvPr/>
            </p:nvSpPr>
            <p:spPr>
              <a:xfrm flipH="1" flipV="1">
                <a:off x="2306220" y="3513582"/>
                <a:ext cx="914400" cy="914400"/>
              </a:xfrm>
              <a:prstGeom prst="arc">
                <a:avLst>
                  <a:gd name="adj1" fmla="val 4100367"/>
                  <a:gd name="adj2" fmla="val 7280978"/>
                </a:avLst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4EEB1B0-7470-49BB-AC03-27A6BDB51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280" y="1325946"/>
              <a:ext cx="246888" cy="39850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AA13A5F-0231-4D5A-879A-FA7B45D43A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40792" y="1738280"/>
              <a:ext cx="388735" cy="26912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CAC618-6587-4004-BF04-A3DD814D2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5875" y="1592516"/>
              <a:ext cx="201103" cy="14235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A05CA4E8-B45F-45D1-A1A9-1CB62A710954}"/>
                    </a:ext>
                  </a:extLst>
                </p:cNvPr>
                <p:cNvSpPr txBox="1"/>
                <p:nvPr/>
              </p:nvSpPr>
              <p:spPr>
                <a:xfrm>
                  <a:off x="4337784" y="958009"/>
                  <a:ext cx="2340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A05CA4E8-B45F-45D1-A1A9-1CB62A710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784" y="958009"/>
                  <a:ext cx="23403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6316" t="-18033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DC3C1241-B9EF-4964-A8EF-91A390A90E7B}"/>
                    </a:ext>
                  </a:extLst>
                </p:cNvPr>
                <p:cNvSpPr txBox="1"/>
                <p:nvPr/>
              </p:nvSpPr>
              <p:spPr>
                <a:xfrm>
                  <a:off x="4526102" y="1855517"/>
                  <a:ext cx="261289" cy="384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DC3C1241-B9EF-4964-A8EF-91A390A90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102" y="1855517"/>
                  <a:ext cx="261289" cy="384785"/>
                </a:xfrm>
                <a:prstGeom prst="rect">
                  <a:avLst/>
                </a:prstGeom>
                <a:blipFill>
                  <a:blip r:embed="rId9"/>
                  <a:stretch>
                    <a:fillRect l="-25581" t="-15625" r="-5116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85462C0-6CC8-4F5E-B213-1429F372EBD0}"/>
                    </a:ext>
                  </a:extLst>
                </p:cNvPr>
                <p:cNvSpPr txBox="1"/>
                <p:nvPr/>
              </p:nvSpPr>
              <p:spPr>
                <a:xfrm>
                  <a:off x="4350813" y="1361807"/>
                  <a:ext cx="304571" cy="3862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85462C0-6CC8-4F5E-B213-1429F372E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813" y="1361807"/>
                  <a:ext cx="304571" cy="386260"/>
                </a:xfrm>
                <a:prstGeom prst="rect">
                  <a:avLst/>
                </a:prstGeom>
                <a:blipFill>
                  <a:blip r:embed="rId10"/>
                  <a:stretch>
                    <a:fillRect l="-36000" t="-17188" r="-50000" b="-32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952C702-053C-4A06-B5C1-352B5B62DA3F}"/>
                </a:ext>
              </a:extLst>
            </p:cNvPr>
            <p:cNvSpPr/>
            <p:nvPr/>
          </p:nvSpPr>
          <p:spPr>
            <a:xfrm>
              <a:off x="4098711" y="16936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01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Czapla</dc:creator>
  <cp:lastModifiedBy>Braden Czapla</cp:lastModifiedBy>
  <cp:revision>9</cp:revision>
  <dcterms:created xsi:type="dcterms:W3CDTF">2018-11-20T18:07:48Z</dcterms:created>
  <dcterms:modified xsi:type="dcterms:W3CDTF">2018-11-20T20:50:05Z</dcterms:modified>
</cp:coreProperties>
</file>