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BB21-6B1C-475E-8293-76427070E21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1310F62-89D7-4ED1-9DCF-780337CFD72D}"/>
              </a:ext>
            </a:extLst>
          </p:cNvPr>
          <p:cNvGrpSpPr/>
          <p:nvPr/>
        </p:nvGrpSpPr>
        <p:grpSpPr>
          <a:xfrm>
            <a:off x="60815" y="228600"/>
            <a:ext cx="9022370" cy="4572000"/>
            <a:chOff x="160561" y="228600"/>
            <a:chExt cx="9022370" cy="457200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F9F5267-BD7D-40C3-8D20-1B2AF5EDD3E2}"/>
                </a:ext>
              </a:extLst>
            </p:cNvPr>
            <p:cNvGrpSpPr/>
            <p:nvPr/>
          </p:nvGrpSpPr>
          <p:grpSpPr>
            <a:xfrm>
              <a:off x="160561" y="228600"/>
              <a:ext cx="8754146" cy="4572000"/>
              <a:chOff x="320469" y="228600"/>
              <a:chExt cx="8754146" cy="45720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6E615C2-39B7-4D31-991C-BE6C68400A5B}"/>
                  </a:ext>
                </a:extLst>
              </p:cNvPr>
              <p:cNvSpPr/>
              <p:nvPr/>
            </p:nvSpPr>
            <p:spPr>
              <a:xfrm>
                <a:off x="320469" y="228600"/>
                <a:ext cx="4572000" cy="457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286000" h="2286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Nucleus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(Fixed)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F10ECCD-2751-4EA3-A847-53C1747E29B2}"/>
                  </a:ext>
                </a:extLst>
              </p:cNvPr>
              <p:cNvGrpSpPr/>
              <p:nvPr/>
            </p:nvGrpSpPr>
            <p:grpSpPr>
              <a:xfrm>
                <a:off x="4878181" y="1718360"/>
                <a:ext cx="3308340" cy="1594263"/>
                <a:chOff x="4636441" y="1718360"/>
                <a:chExt cx="3308340" cy="159426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CAFBD730-AD17-43A7-AB89-4288EF8FC479}"/>
                    </a:ext>
                  </a:extLst>
                </p:cNvPr>
                <p:cNvGrpSpPr/>
                <p:nvPr/>
              </p:nvGrpSpPr>
              <p:grpSpPr>
                <a:xfrm>
                  <a:off x="4636441" y="2149705"/>
                  <a:ext cx="3308340" cy="729789"/>
                  <a:chOff x="4649760" y="2349339"/>
                  <a:chExt cx="3308340" cy="729789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CFF98FC-C234-4DE6-B6FC-C89A18C8B6B3}"/>
                      </a:ext>
                    </a:extLst>
                  </p:cNvPr>
                  <p:cNvGrpSpPr/>
                  <p:nvPr/>
                </p:nvGrpSpPr>
                <p:grpSpPr>
                  <a:xfrm>
                    <a:off x="4649760" y="2349339"/>
                    <a:ext cx="3299839" cy="365760"/>
                    <a:chOff x="4649760" y="2349339"/>
                    <a:chExt cx="3299839" cy="365760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97ED6C24-4423-456A-AA82-0A2110746D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9760" y="2536507"/>
                      <a:ext cx="1581912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6ED7A136-1B4A-4D4E-B7C9-07F081C35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2735" y="2422206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C56B64B9-6737-4DCA-B833-0D5FED54E2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81976" y="2349339"/>
                      <a:ext cx="0" cy="36576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2CC2578D-65F6-4D98-A320-1782CC11A4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6753" y="2349339"/>
                      <a:ext cx="282367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9D623F58-AD77-4787-8EBB-640DD5B868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6753" y="2708427"/>
                      <a:ext cx="282367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9085CAEA-0AF7-4F6B-82CA-1796BCF602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67687" y="2527049"/>
                      <a:ext cx="1581912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B84600A1-571D-4F61-AA4B-7FDFBACA3845}"/>
                      </a:ext>
                    </a:extLst>
                  </p:cNvPr>
                  <p:cNvGrpSpPr/>
                  <p:nvPr/>
                </p:nvGrpSpPr>
                <p:grpSpPr>
                  <a:xfrm>
                    <a:off x="4649762" y="2797475"/>
                    <a:ext cx="3308338" cy="281653"/>
                    <a:chOff x="5043548" y="4387218"/>
                    <a:chExt cx="3308338" cy="281653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EF3BD395-1FC3-491F-820E-BC8F059287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3548" y="4394551"/>
                      <a:ext cx="374731" cy="137160"/>
                      <a:chOff x="5043548" y="4394551"/>
                      <a:chExt cx="374731" cy="137160"/>
                    </a:xfrm>
                  </p:grpSpPr>
                  <p:cxnSp>
                    <p:nvCxnSpPr>
                      <p:cNvPr id="107" name="Straight Connector 106">
                        <a:extLst>
                          <a:ext uri="{FF2B5EF4-FFF2-40B4-BE49-F238E27FC236}">
                            <a16:creationId xmlns:a16="http://schemas.microsoft.com/office/drawing/2014/main" id="{507B0C57-CEF4-4286-9757-CBAF73F7F7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43548" y="4526757"/>
                        <a:ext cx="253582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54B892B2-C7A9-4CF7-95D7-8CFA5619C3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285225" y="4394551"/>
                        <a:ext cx="133054" cy="13716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CB9584D8-5B33-41BE-BCE8-8C028490EA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01903" y="4391978"/>
                      <a:ext cx="530525" cy="274320"/>
                      <a:chOff x="5401903" y="4391978"/>
                      <a:chExt cx="530525" cy="274320"/>
                    </a:xfrm>
                  </p:grpSpPr>
                  <p:cxnSp>
                    <p:nvCxnSpPr>
                      <p:cNvPr id="109" name="Straight Connector 108">
                        <a:extLst>
                          <a:ext uri="{FF2B5EF4-FFF2-40B4-BE49-F238E27FC236}">
                            <a16:creationId xmlns:a16="http://schemas.microsoft.com/office/drawing/2014/main" id="{BCF63B62-543F-4373-9793-9C85F48CBC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401903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DC1B5FD8-ECBC-423B-BDC5-B3170E7D64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58108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4DAA50B7-4F74-4BFF-B537-9ED449C27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518" y="4387218"/>
                      <a:ext cx="530525" cy="274320"/>
                      <a:chOff x="5401903" y="4391978"/>
                      <a:chExt cx="530525" cy="274320"/>
                    </a:xfrm>
                  </p:grpSpPr>
                  <p:cxnSp>
                    <p:nvCxnSpPr>
                      <p:cNvPr id="112" name="Straight Connector 111">
                        <a:extLst>
                          <a:ext uri="{FF2B5EF4-FFF2-40B4-BE49-F238E27FC236}">
                            <a16:creationId xmlns:a16="http://schemas.microsoft.com/office/drawing/2014/main" id="{6668B77C-B1B7-4CD7-85F7-D440C097A0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401903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>
                        <a:extLst>
                          <a:ext uri="{FF2B5EF4-FFF2-40B4-BE49-F238E27FC236}">
                            <a16:creationId xmlns:a16="http://schemas.microsoft.com/office/drawing/2014/main" id="{18331C1A-D7F8-4DCC-9538-D3C8D63DE1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58108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680D0083-EE5D-4D1F-B9DE-5A1B9A3C4F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33048" y="4394551"/>
                      <a:ext cx="530525" cy="274320"/>
                      <a:chOff x="5401903" y="4391978"/>
                      <a:chExt cx="530525" cy="274320"/>
                    </a:xfrm>
                  </p:grpSpPr>
                  <p:cxnSp>
                    <p:nvCxnSpPr>
                      <p:cNvPr id="115" name="Straight Connector 114">
                        <a:extLst>
                          <a:ext uri="{FF2B5EF4-FFF2-40B4-BE49-F238E27FC236}">
                            <a16:creationId xmlns:a16="http://schemas.microsoft.com/office/drawing/2014/main" id="{E3027A2D-2A85-46FB-860F-B92E2C73AB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401903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Straight Connector 115">
                        <a:extLst>
                          <a:ext uri="{FF2B5EF4-FFF2-40B4-BE49-F238E27FC236}">
                            <a16:creationId xmlns:a16="http://schemas.microsoft.com/office/drawing/2014/main" id="{ACA28A6A-778C-4F10-9573-D7C0FB5400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58108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E5A146DE-F2AC-45BC-ABCF-2AB25C81E5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282" y="4394551"/>
                      <a:ext cx="530525" cy="274320"/>
                      <a:chOff x="5401903" y="4391978"/>
                      <a:chExt cx="530525" cy="274320"/>
                    </a:xfrm>
                  </p:grpSpPr>
                  <p:cxnSp>
                    <p:nvCxnSpPr>
                      <p:cNvPr id="118" name="Straight Connector 117">
                        <a:extLst>
                          <a:ext uri="{FF2B5EF4-FFF2-40B4-BE49-F238E27FC236}">
                            <a16:creationId xmlns:a16="http://schemas.microsoft.com/office/drawing/2014/main" id="{C75C5CF9-2E9B-40CD-BA19-EB8D3AE918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401903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Straight Connector 118">
                        <a:extLst>
                          <a:ext uri="{FF2B5EF4-FFF2-40B4-BE49-F238E27FC236}">
                            <a16:creationId xmlns:a16="http://schemas.microsoft.com/office/drawing/2014/main" id="{5F6C2716-DCC7-4575-8D4A-70B387F821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58108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" name="Group 119">
                      <a:extLst>
                        <a:ext uri="{FF2B5EF4-FFF2-40B4-BE49-F238E27FC236}">
                          <a16:creationId xmlns:a16="http://schemas.microsoft.com/office/drawing/2014/main" id="{082B4B4E-C110-4324-8736-C2E564AA6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7516" y="4394551"/>
                      <a:ext cx="530525" cy="274320"/>
                      <a:chOff x="5401903" y="4391978"/>
                      <a:chExt cx="530525" cy="274320"/>
                    </a:xfrm>
                  </p:grpSpPr>
                  <p:cxnSp>
                    <p:nvCxnSpPr>
                      <p:cNvPr id="121" name="Straight Connector 120">
                        <a:extLst>
                          <a:ext uri="{FF2B5EF4-FFF2-40B4-BE49-F238E27FC236}">
                            <a16:creationId xmlns:a16="http://schemas.microsoft.com/office/drawing/2014/main" id="{5C9F8C84-9B02-42FA-A784-730EE3A277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401903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Straight Connector 121">
                        <a:extLst>
                          <a:ext uri="{FF2B5EF4-FFF2-40B4-BE49-F238E27FC236}">
                            <a16:creationId xmlns:a16="http://schemas.microsoft.com/office/drawing/2014/main" id="{576D0A4C-B5B8-4543-A362-0D5CE6F262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58108" y="4391978"/>
                        <a:ext cx="274320" cy="27432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4B75120B-AA16-44A6-A0D0-59D308207E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74774" y="4394551"/>
                      <a:ext cx="377112" cy="137160"/>
                      <a:chOff x="4412808" y="4391978"/>
                      <a:chExt cx="377112" cy="137160"/>
                    </a:xfrm>
                  </p:grpSpPr>
                  <p:cxnSp>
                    <p:nvCxnSpPr>
                      <p:cNvPr id="127" name="Straight Connector 126">
                        <a:extLst>
                          <a:ext uri="{FF2B5EF4-FFF2-40B4-BE49-F238E27FC236}">
                            <a16:creationId xmlns:a16="http://schemas.microsoft.com/office/drawing/2014/main" id="{4FD85A18-F286-416D-B898-A49B4EFA68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36338" y="4526757"/>
                        <a:ext cx="253582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id="{00FC7057-EC70-4A58-9F70-5655D6AA586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412808" y="4391978"/>
                        <a:ext cx="133054" cy="13716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190E9420-E5AA-44E7-BF0A-40A00CA550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4647" y="1718360"/>
                      <a:ext cx="26904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Damping Coefficient,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190E9420-E5AA-44E7-BF0A-40A00CA550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4647" y="1718360"/>
                      <a:ext cx="269041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31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528DB59-0525-4DCF-B665-2DAF42137B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3897" y="2943291"/>
                      <a:ext cx="22527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Constant,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528DB59-0525-4DCF-B665-2DAF42137B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3897" y="2943291"/>
                      <a:ext cx="2252733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168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D689184-53CB-4382-97D6-6F8996BBA514}"/>
                  </a:ext>
                </a:extLst>
              </p:cNvPr>
              <p:cNvGrpSpPr/>
              <p:nvPr/>
            </p:nvGrpSpPr>
            <p:grpSpPr>
              <a:xfrm>
                <a:off x="7846202" y="2172565"/>
                <a:ext cx="1228413" cy="1139379"/>
                <a:chOff x="7846202" y="2172565"/>
                <a:chExt cx="1228413" cy="1139379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FC164F5-3824-4F41-903A-44EE37DFE925}"/>
                    </a:ext>
                  </a:extLst>
                </p:cNvPr>
                <p:cNvGrpSpPr/>
                <p:nvPr/>
              </p:nvGrpSpPr>
              <p:grpSpPr>
                <a:xfrm>
                  <a:off x="8076212" y="2172565"/>
                  <a:ext cx="747320" cy="685800"/>
                  <a:chOff x="7705608" y="1378496"/>
                  <a:chExt cx="747320" cy="685800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65105AD-90D3-4532-BC8B-AFC63061F50E}"/>
                      </a:ext>
                    </a:extLst>
                  </p:cNvPr>
                  <p:cNvSpPr/>
                  <p:nvPr/>
                </p:nvSpPr>
                <p:spPr>
                  <a:xfrm>
                    <a:off x="7736368" y="1378496"/>
                    <a:ext cx="685800" cy="6858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342900" h="3429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3FA6A33-904C-4682-B98D-9087230CAA17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608" y="1582897"/>
                    <a:ext cx="74732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Electron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E3A5887E-4568-42AA-8634-6E6253EA90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6202" y="2942612"/>
                      <a:ext cx="12284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E3A5887E-4568-42AA-8634-6E6253EA90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6202" y="2942612"/>
                      <a:ext cx="122841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78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371B451-9857-4740-8F14-52A855F83A36}"/>
                </a:ext>
              </a:extLst>
            </p:cNvPr>
            <p:cNvGrpSpPr/>
            <p:nvPr/>
          </p:nvGrpSpPr>
          <p:grpSpPr>
            <a:xfrm>
              <a:off x="7354131" y="1335712"/>
              <a:ext cx="1828800" cy="839848"/>
              <a:chOff x="7354131" y="1335712"/>
              <a:chExt cx="1828800" cy="839848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826E1DCA-732A-4378-9873-B6E6864E0B3A}"/>
                  </a:ext>
                </a:extLst>
              </p:cNvPr>
              <p:cNvGrpSpPr/>
              <p:nvPr/>
            </p:nvGrpSpPr>
            <p:grpSpPr>
              <a:xfrm>
                <a:off x="8274794" y="1718360"/>
                <a:ext cx="457200" cy="457200"/>
                <a:chOff x="5469995" y="888206"/>
                <a:chExt cx="457200" cy="457200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D2F24814-563E-4D2C-A016-6AB8A2ADA258}"/>
                    </a:ext>
                  </a:extLst>
                </p:cNvPr>
                <p:cNvCxnSpPr/>
                <p:nvPr/>
              </p:nvCxnSpPr>
              <p:spPr>
                <a:xfrm flipV="1">
                  <a:off x="5484283" y="888206"/>
                  <a:ext cx="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02FE959-A693-4290-BF71-6313B1B6A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9995" y="888206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27FCFBEC-F278-4A24-B3D0-234405682D11}"/>
                      </a:ext>
                    </a:extLst>
                  </p:cNvPr>
                  <p:cNvSpPr txBox="1"/>
                  <p:nvPr/>
                </p:nvSpPr>
                <p:spPr>
                  <a:xfrm>
                    <a:off x="7354131" y="1335712"/>
                    <a:ext cx="1828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Displacement,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a14:m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27FCFBEC-F278-4A24-B3D0-234405682D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4131" y="1335712"/>
                    <a:ext cx="18288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67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92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19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Czapla</dc:creator>
  <cp:lastModifiedBy>Braden Czapla</cp:lastModifiedBy>
  <cp:revision>23</cp:revision>
  <dcterms:created xsi:type="dcterms:W3CDTF">2018-11-14T20:55:17Z</dcterms:created>
  <dcterms:modified xsi:type="dcterms:W3CDTF">2018-11-30T19:16:11Z</dcterms:modified>
</cp:coreProperties>
</file>