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502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4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23066"/>
            <a:ext cx="6858000" cy="175090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641495"/>
            <a:ext cx="6858000" cy="1214225"/>
          </a:xfrm>
        </p:spPr>
        <p:txBody>
          <a:bodyPr/>
          <a:lstStyle>
            <a:lvl1pPr marL="0" indent="0" algn="ctr">
              <a:buNone/>
              <a:defRPr sz="1760"/>
            </a:lvl1pPr>
            <a:lvl2pPr marL="335265" indent="0" algn="ctr">
              <a:buNone/>
              <a:defRPr sz="1467"/>
            </a:lvl2pPr>
            <a:lvl3pPr marL="670530" indent="0" algn="ctr">
              <a:buNone/>
              <a:defRPr sz="1320"/>
            </a:lvl3pPr>
            <a:lvl4pPr marL="1005794" indent="0" algn="ctr">
              <a:buNone/>
              <a:defRPr sz="1173"/>
            </a:lvl4pPr>
            <a:lvl5pPr marL="1341059" indent="0" algn="ctr">
              <a:buNone/>
              <a:defRPr sz="1173"/>
            </a:lvl5pPr>
            <a:lvl6pPr marL="1676324" indent="0" algn="ctr">
              <a:buNone/>
              <a:defRPr sz="1173"/>
            </a:lvl6pPr>
            <a:lvl7pPr marL="2011589" indent="0" algn="ctr">
              <a:buNone/>
              <a:defRPr sz="1173"/>
            </a:lvl7pPr>
            <a:lvl8pPr marL="2346853" indent="0" algn="ctr">
              <a:buNone/>
              <a:defRPr sz="1173"/>
            </a:lvl8pPr>
            <a:lvl9pPr marL="2682118" indent="0" algn="ctr">
              <a:buNone/>
              <a:defRPr sz="11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B21-6B1C-475E-8293-76427070E21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1A3-27EC-4869-B643-84F04C6A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1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B21-6B1C-475E-8293-76427070E21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1A3-27EC-4869-B643-84F04C6A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85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67758"/>
            <a:ext cx="1971675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67758"/>
            <a:ext cx="5800725" cy="42620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B21-6B1C-475E-8293-76427070E21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1A3-27EC-4869-B643-84F04C6A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4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B21-6B1C-475E-8293-76427070E21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1A3-27EC-4869-B643-84F04C6A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0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53808"/>
            <a:ext cx="7886700" cy="209200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365607"/>
            <a:ext cx="7886700" cy="1100137"/>
          </a:xfrm>
        </p:spPr>
        <p:txBody>
          <a:bodyPr/>
          <a:lstStyle>
            <a:lvl1pPr marL="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1pPr>
            <a:lvl2pPr marL="335265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2pPr>
            <a:lvl3pPr marL="6705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00579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4pPr>
            <a:lvl5pPr marL="134105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5pPr>
            <a:lvl6pPr marL="167632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6pPr>
            <a:lvl7pPr marL="201158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7pPr>
            <a:lvl8pPr marL="2346853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8pPr>
            <a:lvl9pPr marL="2682118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B21-6B1C-475E-8293-76427070E21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1A3-27EC-4869-B643-84F04C6A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1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38792"/>
            <a:ext cx="3886200" cy="31909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38792"/>
            <a:ext cx="3886200" cy="31909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B21-6B1C-475E-8293-76427070E21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1A3-27EC-4869-B643-84F04C6A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67758"/>
            <a:ext cx="7886700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32853"/>
            <a:ext cx="3868340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37055"/>
            <a:ext cx="3868340" cy="27020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32853"/>
            <a:ext cx="3887391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37055"/>
            <a:ext cx="3887391" cy="27020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B21-6B1C-475E-8293-76427070E21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1A3-27EC-4869-B643-84F04C6A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4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B21-6B1C-475E-8293-76427070E21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1A3-27EC-4869-B643-84F04C6A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7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B21-6B1C-475E-8293-76427070E21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1A3-27EC-4869-B643-84F04C6A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4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35280"/>
            <a:ext cx="2949178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24112"/>
            <a:ext cx="4629150" cy="3573992"/>
          </a:xfrm>
        </p:spPr>
        <p:txBody>
          <a:bodyPr/>
          <a:lstStyle>
            <a:lvl1pPr>
              <a:defRPr sz="2347"/>
            </a:lvl1pPr>
            <a:lvl2pPr>
              <a:defRPr sz="2053"/>
            </a:lvl2pPr>
            <a:lvl3pPr>
              <a:defRPr sz="176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08760"/>
            <a:ext cx="2949178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B21-6B1C-475E-8293-76427070E21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1A3-27EC-4869-B643-84F04C6A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5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35280"/>
            <a:ext cx="2949178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24112"/>
            <a:ext cx="4629150" cy="3573992"/>
          </a:xfrm>
        </p:spPr>
        <p:txBody>
          <a:bodyPr anchor="t"/>
          <a:lstStyle>
            <a:lvl1pPr marL="0" indent="0">
              <a:buNone/>
              <a:defRPr sz="2347"/>
            </a:lvl1pPr>
            <a:lvl2pPr marL="335265" indent="0">
              <a:buNone/>
              <a:defRPr sz="2053"/>
            </a:lvl2pPr>
            <a:lvl3pPr marL="670530" indent="0">
              <a:buNone/>
              <a:defRPr sz="1760"/>
            </a:lvl3pPr>
            <a:lvl4pPr marL="1005794" indent="0">
              <a:buNone/>
              <a:defRPr sz="1467"/>
            </a:lvl4pPr>
            <a:lvl5pPr marL="1341059" indent="0">
              <a:buNone/>
              <a:defRPr sz="1467"/>
            </a:lvl5pPr>
            <a:lvl6pPr marL="1676324" indent="0">
              <a:buNone/>
              <a:defRPr sz="1467"/>
            </a:lvl6pPr>
            <a:lvl7pPr marL="2011589" indent="0">
              <a:buNone/>
              <a:defRPr sz="1467"/>
            </a:lvl7pPr>
            <a:lvl8pPr marL="2346853" indent="0">
              <a:buNone/>
              <a:defRPr sz="1467"/>
            </a:lvl8pPr>
            <a:lvl9pPr marL="2682118" indent="0">
              <a:buNone/>
              <a:defRPr sz="1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08760"/>
            <a:ext cx="2949178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B21-6B1C-475E-8293-76427070E21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1A3-27EC-4869-B643-84F04C6A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9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67758"/>
            <a:ext cx="7886700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38792"/>
            <a:ext cx="7886700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661324"/>
            <a:ext cx="20574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7BB21-6B1C-475E-8293-76427070E21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661324"/>
            <a:ext cx="30861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661324"/>
            <a:ext cx="20574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501A3-27EC-4869-B643-84F04C6A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1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70530" rtl="0" eaLnBrk="1" latinLnBrk="0" hangingPunct="1">
        <a:lnSpc>
          <a:spcPct val="90000"/>
        </a:lnSpc>
        <a:spcBef>
          <a:spcPct val="0"/>
        </a:spcBef>
        <a:buNone/>
        <a:defRPr sz="3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632" indent="-167632" algn="l" defTabSz="67053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1pPr>
      <a:lvl2pPr marL="50289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38162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17342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50869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84395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7922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448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49750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65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053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05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632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158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6853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2118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>
            <a:extLst>
              <a:ext uri="{FF2B5EF4-FFF2-40B4-BE49-F238E27FC236}">
                <a16:creationId xmlns:a16="http://schemas.microsoft.com/office/drawing/2014/main" id="{0C2DC79A-75C4-4109-B193-205F820B8386}"/>
              </a:ext>
            </a:extLst>
          </p:cNvPr>
          <p:cNvSpPr/>
          <p:nvPr/>
        </p:nvSpPr>
        <p:spPr>
          <a:xfrm rot="7745095">
            <a:off x="624548" y="1709906"/>
            <a:ext cx="2303903" cy="2706028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5ADFB429-D2B5-4938-9B9F-E98ED12007F0}"/>
              </a:ext>
            </a:extLst>
          </p:cNvPr>
          <p:cNvSpPr/>
          <p:nvPr/>
        </p:nvSpPr>
        <p:spPr>
          <a:xfrm rot="16570158">
            <a:off x="5911879" y="-105667"/>
            <a:ext cx="2373495" cy="3418249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071560C-9964-4367-86C9-03DC5FFAA38D}"/>
              </a:ext>
            </a:extLst>
          </p:cNvPr>
          <p:cNvCxnSpPr/>
          <p:nvPr/>
        </p:nvCxnSpPr>
        <p:spPr>
          <a:xfrm flipV="1">
            <a:off x="1860773" y="1873560"/>
            <a:ext cx="1023105" cy="11062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A5485B8-7029-4DF8-9B17-910B71FCC556}"/>
              </a:ext>
            </a:extLst>
          </p:cNvPr>
          <p:cNvCxnSpPr>
            <a:cxnSpLocks/>
          </p:cNvCxnSpPr>
          <p:nvPr/>
        </p:nvCxnSpPr>
        <p:spPr>
          <a:xfrm flipH="1">
            <a:off x="5806120" y="1697485"/>
            <a:ext cx="1195755" cy="6684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4D0B4A1-0912-4789-9C32-B41336194D6A}"/>
              </a:ext>
            </a:extLst>
          </p:cNvPr>
          <p:cNvCxnSpPr>
            <a:cxnSpLocks/>
          </p:cNvCxnSpPr>
          <p:nvPr/>
        </p:nvCxnSpPr>
        <p:spPr>
          <a:xfrm flipV="1">
            <a:off x="1873561" y="1697485"/>
            <a:ext cx="5128314" cy="12695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0CC51A-2BA7-4820-98D8-C955CDEB63F8}"/>
              </a:ext>
            </a:extLst>
          </p:cNvPr>
          <p:cNvCxnSpPr/>
          <p:nvPr/>
        </p:nvCxnSpPr>
        <p:spPr>
          <a:xfrm flipH="1" flipV="1">
            <a:off x="1854376" y="2794355"/>
            <a:ext cx="91440" cy="91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BBD2A39-676A-4F6B-AABB-74C03783F5EB}"/>
              </a:ext>
            </a:extLst>
          </p:cNvPr>
          <p:cNvCxnSpPr>
            <a:cxnSpLocks/>
          </p:cNvCxnSpPr>
          <p:nvPr/>
        </p:nvCxnSpPr>
        <p:spPr>
          <a:xfrm flipV="1">
            <a:off x="1772529" y="2794355"/>
            <a:ext cx="91440" cy="91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62BEB7D-E785-4CED-829A-B61B17517AA2}"/>
              </a:ext>
            </a:extLst>
          </p:cNvPr>
          <p:cNvCxnSpPr>
            <a:cxnSpLocks/>
          </p:cNvCxnSpPr>
          <p:nvPr/>
        </p:nvCxnSpPr>
        <p:spPr>
          <a:xfrm>
            <a:off x="1635900" y="2727748"/>
            <a:ext cx="436951" cy="4785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17833E1-80D9-47CC-8366-1F10158AC244}"/>
              </a:ext>
            </a:extLst>
          </p:cNvPr>
          <p:cNvCxnSpPr>
            <a:cxnSpLocks/>
          </p:cNvCxnSpPr>
          <p:nvPr/>
        </p:nvCxnSpPr>
        <p:spPr>
          <a:xfrm>
            <a:off x="6681622" y="1605689"/>
            <a:ext cx="640506" cy="1580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7657B48-139E-40E3-BF3C-679492736643}"/>
              </a:ext>
            </a:extLst>
          </p:cNvPr>
          <p:cNvCxnSpPr>
            <a:cxnSpLocks/>
          </p:cNvCxnSpPr>
          <p:nvPr/>
        </p:nvCxnSpPr>
        <p:spPr>
          <a:xfrm flipV="1">
            <a:off x="7057479" y="1712743"/>
            <a:ext cx="82296" cy="548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EB8F636-D63D-4486-85E7-5BFFA8172BB9}"/>
              </a:ext>
            </a:extLst>
          </p:cNvPr>
          <p:cNvCxnSpPr>
            <a:cxnSpLocks/>
          </p:cNvCxnSpPr>
          <p:nvPr/>
        </p:nvCxnSpPr>
        <p:spPr>
          <a:xfrm flipH="1" flipV="1">
            <a:off x="6920027" y="1744713"/>
            <a:ext cx="143847" cy="255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FDABB8D-2BE5-4670-91DC-CFF14B722AD4}"/>
                  </a:ext>
                </a:extLst>
              </p:cNvPr>
              <p:cNvSpPr txBox="1"/>
              <p:nvPr/>
            </p:nvSpPr>
            <p:spPr>
              <a:xfrm>
                <a:off x="4345606" y="2332245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FDABB8D-2BE5-4670-91DC-CFF14B722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606" y="2332245"/>
                <a:ext cx="36388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B622D61-7466-486B-B4F7-728569EA5556}"/>
                  </a:ext>
                </a:extLst>
              </p:cNvPr>
              <p:cNvSpPr txBox="1"/>
              <p:nvPr/>
            </p:nvSpPr>
            <p:spPr>
              <a:xfrm>
                <a:off x="901940" y="869688"/>
                <a:ext cx="996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Object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B622D61-7466-486B-B4F7-728569EA5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40" y="869688"/>
                <a:ext cx="996683" cy="369332"/>
              </a:xfrm>
              <a:prstGeom prst="rect">
                <a:avLst/>
              </a:prstGeom>
              <a:blipFill>
                <a:blip r:embed="rId3"/>
                <a:stretch>
                  <a:fillRect l="-552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B52FFBA-8CEA-4EA4-BFA0-C7DE6D504385}"/>
                  </a:ext>
                </a:extLst>
              </p:cNvPr>
              <p:cNvSpPr txBox="1"/>
              <p:nvPr/>
            </p:nvSpPr>
            <p:spPr>
              <a:xfrm>
                <a:off x="7304223" y="305915"/>
                <a:ext cx="10029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Object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B52FFBA-8CEA-4EA4-BFA0-C7DE6D504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223" y="305915"/>
                <a:ext cx="1002967" cy="369332"/>
              </a:xfrm>
              <a:prstGeom prst="rect">
                <a:avLst/>
              </a:prstGeom>
              <a:blipFill>
                <a:blip r:embed="rId4"/>
                <a:stretch>
                  <a:fillRect l="-4848" t="-8197" r="-60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0874273-E01E-4E4A-BA37-DA66E3633514}"/>
                  </a:ext>
                </a:extLst>
              </p:cNvPr>
              <p:cNvSpPr txBox="1"/>
              <p:nvPr/>
            </p:nvSpPr>
            <p:spPr>
              <a:xfrm>
                <a:off x="2791522" y="1572836"/>
                <a:ext cx="461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0874273-E01E-4E4A-BA37-DA66E3633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522" y="1572836"/>
                <a:ext cx="461280" cy="369332"/>
              </a:xfrm>
              <a:prstGeom prst="rect">
                <a:avLst/>
              </a:prstGeom>
              <a:blipFill>
                <a:blip r:embed="rId5"/>
                <a:stretch>
                  <a:fillRect t="-6557" r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7093158-E075-4E02-9226-FDB9735A3C7E}"/>
                  </a:ext>
                </a:extLst>
              </p:cNvPr>
              <p:cNvSpPr txBox="1"/>
              <p:nvPr/>
            </p:nvSpPr>
            <p:spPr>
              <a:xfrm>
                <a:off x="5473079" y="2226022"/>
                <a:ext cx="459998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7093158-E075-4E02-9226-FDB9735A3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079" y="2226022"/>
                <a:ext cx="459998" cy="391646"/>
              </a:xfrm>
              <a:prstGeom prst="rect">
                <a:avLst/>
              </a:prstGeom>
              <a:blipFill>
                <a:blip r:embed="rId6"/>
                <a:stretch>
                  <a:fillRect t="-4688" r="-6667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08E277C-21D4-4519-AE50-847E325F716D}"/>
                  </a:ext>
                </a:extLst>
              </p:cNvPr>
              <p:cNvSpPr txBox="1"/>
              <p:nvPr/>
            </p:nvSpPr>
            <p:spPr>
              <a:xfrm>
                <a:off x="687522" y="2471702"/>
                <a:ext cx="5984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08E277C-21D4-4519-AE50-847E325F7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22" y="2471702"/>
                <a:ext cx="59843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50F0665-1B38-4C2A-9C27-359E80695899}"/>
                  </a:ext>
                </a:extLst>
              </p:cNvPr>
              <p:cNvSpPr txBox="1"/>
              <p:nvPr/>
            </p:nvSpPr>
            <p:spPr>
              <a:xfrm>
                <a:off x="8155122" y="1197110"/>
                <a:ext cx="597150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50F0665-1B38-4C2A-9C27-359E80695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122" y="1197110"/>
                <a:ext cx="597150" cy="391646"/>
              </a:xfrm>
              <a:prstGeom prst="rect">
                <a:avLst/>
              </a:prstGeom>
              <a:blipFill>
                <a:blip r:embed="rId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c 26">
            <a:extLst>
              <a:ext uri="{FF2B5EF4-FFF2-40B4-BE49-F238E27FC236}">
                <a16:creationId xmlns:a16="http://schemas.microsoft.com/office/drawing/2014/main" id="{DF73EFED-7B73-41B5-ABCA-9017FA5BE7C3}"/>
              </a:ext>
            </a:extLst>
          </p:cNvPr>
          <p:cNvSpPr/>
          <p:nvPr/>
        </p:nvSpPr>
        <p:spPr>
          <a:xfrm>
            <a:off x="1090987" y="2018872"/>
            <a:ext cx="1828800" cy="1828800"/>
          </a:xfrm>
          <a:prstGeom prst="arc">
            <a:avLst>
              <a:gd name="adj1" fmla="val 18446621"/>
              <a:gd name="adj2" fmla="val 2072793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c 82">
            <a:extLst>
              <a:ext uri="{FF2B5EF4-FFF2-40B4-BE49-F238E27FC236}">
                <a16:creationId xmlns:a16="http://schemas.microsoft.com/office/drawing/2014/main" id="{DAB0D5AE-487E-42E5-9222-9EA34D2A966B}"/>
              </a:ext>
            </a:extLst>
          </p:cNvPr>
          <p:cNvSpPr/>
          <p:nvPr/>
        </p:nvSpPr>
        <p:spPr>
          <a:xfrm>
            <a:off x="6300101" y="1011683"/>
            <a:ext cx="1371600" cy="1371600"/>
          </a:xfrm>
          <a:prstGeom prst="arc">
            <a:avLst>
              <a:gd name="adj1" fmla="val 7561276"/>
              <a:gd name="adj2" fmla="val 900542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674E08D-C304-4E0E-93D9-807F477000DC}"/>
                  </a:ext>
                </a:extLst>
              </p:cNvPr>
              <p:cNvSpPr txBox="1"/>
              <p:nvPr/>
            </p:nvSpPr>
            <p:spPr>
              <a:xfrm>
                <a:off x="2707102" y="2145268"/>
                <a:ext cx="433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674E08D-C304-4E0E-93D9-807F47700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102" y="2145268"/>
                <a:ext cx="4339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6A94B0C-881E-4EC9-8582-BC5DCC496F87}"/>
                  </a:ext>
                </a:extLst>
              </p:cNvPr>
              <p:cNvSpPr txBox="1"/>
              <p:nvPr/>
            </p:nvSpPr>
            <p:spPr>
              <a:xfrm>
                <a:off x="6137111" y="1272489"/>
                <a:ext cx="432618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6A94B0C-881E-4EC9-8582-BC5DCC496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111" y="1272489"/>
                <a:ext cx="432618" cy="391646"/>
              </a:xfrm>
              <a:prstGeom prst="rect">
                <a:avLst/>
              </a:prstGeom>
              <a:blipFill>
                <a:blip r:embed="rId10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Arc 85">
            <a:extLst>
              <a:ext uri="{FF2B5EF4-FFF2-40B4-BE49-F238E27FC236}">
                <a16:creationId xmlns:a16="http://schemas.microsoft.com/office/drawing/2014/main" id="{20E61ABF-F6B6-497A-8D86-9E5FAA45911E}"/>
              </a:ext>
            </a:extLst>
          </p:cNvPr>
          <p:cNvSpPr/>
          <p:nvPr/>
        </p:nvSpPr>
        <p:spPr>
          <a:xfrm flipH="1">
            <a:off x="6309497" y="1055076"/>
            <a:ext cx="1371600" cy="1371600"/>
          </a:xfrm>
          <a:prstGeom prst="arc">
            <a:avLst>
              <a:gd name="adj1" fmla="val 20938729"/>
              <a:gd name="adj2" fmla="val 630128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86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1371</TotalTime>
  <Words>13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Braden Czapla</dc:creator>
  <cp:lastModifiedBy>Braden Czapla</cp:lastModifiedBy>
  <cp:revision>26</cp:revision>
  <dcterms:created xsi:type="dcterms:W3CDTF">2018-11-14T20:55:17Z</dcterms:created>
  <dcterms:modified xsi:type="dcterms:W3CDTF">2018-12-03T00:33:33Z</dcterms:modified>
</cp:coreProperties>
</file>