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4" autoAdjust="0"/>
    <p:restoredTop sz="90704" autoAdjust="0"/>
  </p:normalViewPr>
  <p:slideViewPr>
    <p:cSldViewPr snapToGrid="0">
      <p:cViewPr varScale="1">
        <p:scale>
          <a:sx n="90" d="100"/>
          <a:sy n="9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By: Braden Heuglin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ba524d7-c12a-4873-a0f8-5bb29210ef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C466D3424D024394C721A277E1AFD0" ma:contentTypeVersion="11" ma:contentTypeDescription="Create a new document." ma:contentTypeScope="" ma:versionID="b09ba647cea2bf242d12cab8ce2dc6bd">
  <xsd:schema xmlns:xsd="http://www.w3.org/2001/XMLSchema" xmlns:xs="http://www.w3.org/2001/XMLSchema" xmlns:p="http://schemas.microsoft.com/office/2006/metadata/properties" xmlns:ns3="4ba524d7-c12a-4873-a0f8-5bb29210ef28" xmlns:ns4="b68926a8-d51f-4949-82f6-c14538b74ef8" targetNamespace="http://schemas.microsoft.com/office/2006/metadata/properties" ma:root="true" ma:fieldsID="c97c2da7de693186e6dca0173795c89e" ns3:_="" ns4:_="">
    <xsd:import namespace="4ba524d7-c12a-4873-a0f8-5bb29210ef28"/>
    <xsd:import namespace="b68926a8-d51f-4949-82f6-c14538b74e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524d7-c12a-4873-a0f8-5bb29210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926a8-d51f-4949-82f6-c14538b74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b68926a8-d51f-4949-82f6-c14538b74ef8"/>
    <ds:schemaRef ds:uri="http://schemas.microsoft.com/office/2006/documentManagement/types"/>
    <ds:schemaRef ds:uri="4ba524d7-c12a-4873-a0f8-5bb29210ef2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6D80AF-5FE2-4ED8-8809-3CD8308EC1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a524d7-c12a-4873-a0f8-5bb29210ef28"/>
    <ds:schemaRef ds:uri="b68926a8-d51f-4949-82f6-c14538b74e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{0D87898A-9732-46B1-B304-D8FB39D18AB9}tf67328976_win32</Template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Braden M. Heuglin</dc:creator>
  <cp:lastModifiedBy>Braden M. Heuglin</cp:lastModifiedBy>
  <cp:revision>1</cp:revision>
  <dcterms:created xsi:type="dcterms:W3CDTF">2022-12-02T22:33:42Z</dcterms:created>
  <dcterms:modified xsi:type="dcterms:W3CDTF">2022-12-02T22:35:53Z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0x0101001EC466D3424D024394C721A277E1AFD0</vt:lpwstr>
  </property>
</Properties>
</file>