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0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B196-70CB-3B4D-9E25-D8FA5A5FCEE3}" type="datetimeFigureOut">
              <a:rPr lang="en-US" smtClean="0"/>
              <a:t>18-11-02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3955-D557-6F47-AEDC-F359E7890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9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B196-70CB-3B4D-9E25-D8FA5A5FCEE3}" type="datetimeFigureOut">
              <a:rPr lang="en-US" smtClean="0"/>
              <a:t>18-11-02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3955-D557-6F47-AEDC-F359E7890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6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B196-70CB-3B4D-9E25-D8FA5A5FCEE3}" type="datetimeFigureOut">
              <a:rPr lang="en-US" smtClean="0"/>
              <a:t>18-11-02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3955-D557-6F47-AEDC-F359E7890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9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B196-70CB-3B4D-9E25-D8FA5A5FCEE3}" type="datetimeFigureOut">
              <a:rPr lang="en-US" smtClean="0"/>
              <a:t>18-11-02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3955-D557-6F47-AEDC-F359E7890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0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B196-70CB-3B4D-9E25-D8FA5A5FCEE3}" type="datetimeFigureOut">
              <a:rPr lang="en-US" smtClean="0"/>
              <a:t>18-11-02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3955-D557-6F47-AEDC-F359E7890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8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B196-70CB-3B4D-9E25-D8FA5A5FCEE3}" type="datetimeFigureOut">
              <a:rPr lang="en-US" smtClean="0"/>
              <a:t>18-11-02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3955-D557-6F47-AEDC-F359E7890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82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B196-70CB-3B4D-9E25-D8FA5A5FCEE3}" type="datetimeFigureOut">
              <a:rPr lang="en-US" smtClean="0"/>
              <a:t>18-11-02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3955-D557-6F47-AEDC-F359E7890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2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B196-70CB-3B4D-9E25-D8FA5A5FCEE3}" type="datetimeFigureOut">
              <a:rPr lang="en-US" smtClean="0"/>
              <a:t>18-11-02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3955-D557-6F47-AEDC-F359E7890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2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B196-70CB-3B4D-9E25-D8FA5A5FCEE3}" type="datetimeFigureOut">
              <a:rPr lang="en-US" smtClean="0"/>
              <a:t>18-11-02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3955-D557-6F47-AEDC-F359E7890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8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B196-70CB-3B4D-9E25-D8FA5A5FCEE3}" type="datetimeFigureOut">
              <a:rPr lang="en-US" smtClean="0"/>
              <a:t>18-11-02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3955-D557-6F47-AEDC-F359E7890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0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B196-70CB-3B4D-9E25-D8FA5A5FCEE3}" type="datetimeFigureOut">
              <a:rPr lang="en-US" smtClean="0"/>
              <a:t>18-11-02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3955-D557-6F47-AEDC-F359E7890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EB196-70CB-3B4D-9E25-D8FA5A5FCEE3}" type="datetimeFigureOut">
              <a:rPr lang="en-US" smtClean="0"/>
              <a:t>18-11-02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93955-D557-6F47-AEDC-F359E7890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7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 likes tidy </a:t>
            </a:r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61516" y="648866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Wickham 2014</a:t>
            </a:r>
            <a:endParaRPr lang="en-US" dirty="0"/>
          </a:p>
        </p:txBody>
      </p:sp>
      <p:pic>
        <p:nvPicPr>
          <p:cNvPr id="6" name="Picture 5" descr="Screen Shot 2018-11-01 at 3.55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542" y="1638490"/>
            <a:ext cx="9251304" cy="483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1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Most real life data is not tidy</a:t>
            </a:r>
            <a:endParaRPr lang="en-US" dirty="0"/>
          </a:p>
        </p:txBody>
      </p:sp>
      <p:pic>
        <p:nvPicPr>
          <p:cNvPr id="4" name="Picture 3" descr="Screen Shot 2018-11-01 at 3.57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3462"/>
            <a:ext cx="9144000" cy="548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30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Most real life data is not tidy</a:t>
            </a:r>
            <a:endParaRPr lang="en-US" dirty="0"/>
          </a:p>
        </p:txBody>
      </p:sp>
      <p:pic>
        <p:nvPicPr>
          <p:cNvPr id="5" name="Picture 4" descr="Screen Shot 2018-11-02 at 9.04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15" y="1394435"/>
            <a:ext cx="6878515" cy="54635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82915" y="1394435"/>
            <a:ext cx="278406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 smtClean="0"/>
              <a:t>JSON </a:t>
            </a:r>
            <a:r>
              <a:rPr lang="en-US" sz="4500" dirty="0" smtClean="0"/>
              <a:t>Data</a:t>
            </a:r>
          </a:p>
          <a:p>
            <a:endParaRPr lang="en-US" sz="4500" dirty="0"/>
          </a:p>
          <a:p>
            <a:r>
              <a:rPr lang="en-US" sz="4500" dirty="0"/>
              <a:t>s</a:t>
            </a:r>
            <a:r>
              <a:rPr lang="en-US" sz="4500" dirty="0" smtClean="0"/>
              <a:t>tructured, </a:t>
            </a:r>
          </a:p>
          <a:p>
            <a:r>
              <a:rPr lang="en-US" sz="4500" dirty="0" smtClean="0"/>
              <a:t>not tidy</a:t>
            </a:r>
            <a:endParaRPr lang="en-US" sz="4500" dirty="0" smtClean="0"/>
          </a:p>
        </p:txBody>
      </p:sp>
    </p:spTree>
    <p:extLst>
      <p:ext uri="{BB962C8B-B14F-4D97-AF65-F5344CB8AC3E}">
        <p14:creationId xmlns:p14="http://schemas.microsoft.com/office/powerpoint/2010/main" val="1645513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Most real life data is not tidy</a:t>
            </a:r>
            <a:endParaRPr lang="en-US" dirty="0"/>
          </a:p>
        </p:txBody>
      </p:sp>
      <p:pic>
        <p:nvPicPr>
          <p:cNvPr id="5" name="Picture 4" descr="g9w2q9iq3ok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4185074" cy="5231343"/>
          </a:xfrm>
          <a:prstGeom prst="rect">
            <a:avLst/>
          </a:prstGeom>
        </p:spPr>
      </p:pic>
      <p:pic>
        <p:nvPicPr>
          <p:cNvPr id="6" name="Picture 5" descr="Ke8Uxel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426"/>
          <a:stretch/>
        </p:blipFill>
        <p:spPr>
          <a:xfrm>
            <a:off x="4642274" y="1417638"/>
            <a:ext cx="4148524" cy="527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96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Todays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Reading messy data into R</a:t>
            </a:r>
          </a:p>
          <a:p>
            <a:endParaRPr lang="en-US" dirty="0" smtClean="0"/>
          </a:p>
          <a:p>
            <a:r>
              <a:rPr lang="en-US" dirty="0" smtClean="0"/>
              <a:t>“String manipulation”</a:t>
            </a:r>
          </a:p>
          <a:p>
            <a:pPr lvl="1"/>
            <a:r>
              <a:rPr lang="en-US" dirty="0" smtClean="0"/>
              <a:t>c(“String”, “manipulation”)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Constructing tidy data from scratch</a:t>
            </a:r>
          </a:p>
          <a:p>
            <a:endParaRPr lang="en-US" dirty="0" smtClean="0"/>
          </a:p>
          <a:p>
            <a:r>
              <a:rPr lang="en-US" dirty="0" smtClean="0"/>
              <a:t>Using functions to simplify 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543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 basic </a:t>
            </a: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t</a:t>
            </a:r>
            <a:r>
              <a:rPr lang="en-US" dirty="0" smtClean="0"/>
              <a:t>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78125"/>
          </a:xfrm>
        </p:spPr>
        <p:txBody>
          <a:bodyPr/>
          <a:lstStyle/>
          <a:p>
            <a:r>
              <a:rPr lang="en-US" dirty="0" smtClean="0"/>
              <a:t>Character (aka String): “1” or “words”</a:t>
            </a:r>
          </a:p>
          <a:p>
            <a:endParaRPr lang="en-US" dirty="0" smtClean="0"/>
          </a:p>
          <a:p>
            <a:r>
              <a:rPr lang="en-US" dirty="0" smtClean="0"/>
              <a:t>Logical (aka Boolean): TRUE/FALSE or 1/0</a:t>
            </a:r>
          </a:p>
          <a:p>
            <a:pPr lvl="1"/>
            <a:r>
              <a:rPr lang="en-US" dirty="0" smtClean="0"/>
              <a:t>Try this: TRUE == 1 &amp;&amp; FALSE == 0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Integer: 1, 1138</a:t>
            </a:r>
          </a:p>
          <a:p>
            <a:endParaRPr lang="en-US" dirty="0"/>
          </a:p>
          <a:p>
            <a:r>
              <a:rPr lang="en-US" dirty="0" smtClean="0"/>
              <a:t>Double (aka floating point): 1.0, 17.38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152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123</Words>
  <Application>Microsoft Macintosh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 likes tidy data</vt:lpstr>
      <vt:lpstr>Most real life data is not tidy</vt:lpstr>
      <vt:lpstr>Most real life data is not tidy</vt:lpstr>
      <vt:lpstr>Most real life data is not tidy</vt:lpstr>
      <vt:lpstr>Todays topics</vt:lpstr>
      <vt:lpstr>R basic data types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 Nugent</dc:creator>
  <cp:lastModifiedBy>Cam Nugent</cp:lastModifiedBy>
  <cp:revision>14</cp:revision>
  <dcterms:created xsi:type="dcterms:W3CDTF">2018-11-01T19:51:30Z</dcterms:created>
  <dcterms:modified xsi:type="dcterms:W3CDTF">2018-11-02T13:40:47Z</dcterms:modified>
</cp:coreProperties>
</file>