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44" d="100"/>
          <a:sy n="244" d="100"/>
        </p:scale>
        <p:origin x="-2952" y="-7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6C81-2D71-4A19-8F24-EEBEC05C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0AF4A-0E80-429B-9FC1-713AF77DE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3B8C-6A79-4596-A07B-6FEA9BF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ECF4-E49F-42AA-91DD-9F0E21D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B13C-3036-4743-84C8-5ACDEF23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BDC3-ABB5-4B85-82AD-C5385CDB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4A92-F755-4B55-9239-8F78D484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AA00-8778-4D22-8D28-FBAA2210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3776-1C54-4963-8F5E-5189203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5C18-6965-4E8B-841C-447BDDED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ADBBC-C4D4-4663-9A34-0C8BCD971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428EE-12DB-41BD-89D9-A8318819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9946-535B-4DD2-B4A7-F387814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9BDE-C457-4488-B08D-F61602A3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8962-AF98-4814-B549-AC000864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3F74-5DBB-43BB-AA5E-75702F7E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C580-BF6C-477A-9341-B709CEE1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D871-C808-4F6E-97B7-62530DAB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A9AA-D2B8-4C41-A964-8ADD4EF0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0DB4-7E1A-47C8-B880-161B0E6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84EC-00DB-45A5-BE17-D4EB91F3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414C-6AAC-4884-B269-310C1530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8421-5720-436B-BFDB-80170484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7050-691E-4D8A-B6B0-4B78E3EE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74D6-4F06-4D09-A9F8-F67044D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DDC1-69BE-49B9-8BC7-98460B65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C1B4-4E03-4CC2-9A88-99BC13C3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5D09-B162-4A87-BFFB-17B5E185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72952-FF75-4C49-BE0D-D61378AF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F7569-4124-4D3A-ADF7-C26FC04C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0158-50A5-4052-A437-17AFD3A3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92D-625B-4584-8127-E6C3B5BA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9898-A22F-423C-A948-B5D796A3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F0DA-33D7-4F47-8518-23752DFB5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5E9EC-E545-40A5-A7FB-1A64FD50A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64F0F-4095-4D67-9809-3D36DFF66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A263A-92C7-4645-AD4B-BBE5FCF8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76F24-32E5-4C68-9EE2-703B3456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72F2-CB60-4A25-8B96-D4143134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B19D-3617-42FF-81F0-B6E732FA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79EA8-D6B5-4ED7-ACCF-F4D8B095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6E515-326E-40B2-828F-31F5E2D7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52C2F-3A40-42C2-A191-0C884D52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8445E-B89A-4A5B-B1F9-1D170D1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EE9E-8BE2-45E2-9493-2F23585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4B12-3621-41D1-9871-656A18E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9AFB-8261-409A-8FFD-8878C1C2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DF22-D5AE-4E39-8B6D-3E8F16C6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4026-3C48-4219-A773-507E86E2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0603-8B11-4ADC-8F3E-A6823BEA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A794-9B87-4EBB-B4F1-47B7D17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CC8C-A6A3-49BC-8B9A-28E34FE0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32C-0D06-47E0-97C6-4DF2A96B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264E8-2E73-428E-A3ED-FBFB26270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C8FE5-9FA9-4E87-8B45-9A6CC575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7E07-F089-4F23-ADEA-224927C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A62-C3F3-480E-BB1F-53C1EE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8BEA-5885-499E-9BD5-2943C554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5D511-901F-4EE9-84A6-A1535D7F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90D3-E9D3-41D9-8BC2-4880BB4E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780-165A-4971-9C00-D02446631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E09A-BC27-464D-B475-2A78C001AE7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964E-E80C-4BA5-8BBA-F26CFFCD2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0FE5-3FDC-4808-A01A-5BC42D15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0E96-869E-4728-A315-C7D2F874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DAE220F-8A4A-4EF3-9AD5-049720643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" b="7751"/>
          <a:stretch/>
        </p:blipFill>
        <p:spPr>
          <a:xfrm>
            <a:off x="2158997" y="0"/>
            <a:ext cx="7874006" cy="6732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72C13-B276-4438-9201-EE1313E3929D}"/>
              </a:ext>
            </a:extLst>
          </p:cNvPr>
          <p:cNvSpPr txBox="1"/>
          <p:nvPr/>
        </p:nvSpPr>
        <p:spPr>
          <a:xfrm flipH="1">
            <a:off x="6691313" y="1747663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Penticton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390E7-24F1-4E92-B2EE-B14DE0DE1A8E}"/>
              </a:ext>
            </a:extLst>
          </p:cNvPr>
          <p:cNvSpPr txBox="1"/>
          <p:nvPr/>
        </p:nvSpPr>
        <p:spPr>
          <a:xfrm flipH="1">
            <a:off x="6868355" y="2935082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Okanagan Falls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9D04-D310-4411-A509-DCDD319594B8}"/>
              </a:ext>
            </a:extLst>
          </p:cNvPr>
          <p:cNvSpPr txBox="1"/>
          <p:nvPr/>
        </p:nvSpPr>
        <p:spPr>
          <a:xfrm flipH="1">
            <a:off x="7135055" y="4122501"/>
            <a:ext cx="846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ED647-4E8C-444B-AC96-1056C5E84565}"/>
              </a:ext>
            </a:extLst>
          </p:cNvPr>
          <p:cNvSpPr txBox="1"/>
          <p:nvPr/>
        </p:nvSpPr>
        <p:spPr>
          <a:xfrm flipH="1">
            <a:off x="6075287" y="5569166"/>
            <a:ext cx="1059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Osoyoos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30674-707A-4A7B-A5E5-1755C74A2296}"/>
              </a:ext>
            </a:extLst>
          </p:cNvPr>
          <p:cNvCxnSpPr>
            <a:cxnSpLocks/>
          </p:cNvCxnSpPr>
          <p:nvPr/>
        </p:nvCxnSpPr>
        <p:spPr>
          <a:xfrm flipV="1">
            <a:off x="6691313" y="3138416"/>
            <a:ext cx="309562" cy="5563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0FE72B-2A5F-4F71-8244-9B4510E4FDF4}"/>
              </a:ext>
            </a:extLst>
          </p:cNvPr>
          <p:cNvCxnSpPr>
            <a:cxnSpLocks/>
          </p:cNvCxnSpPr>
          <p:nvPr/>
        </p:nvCxnSpPr>
        <p:spPr>
          <a:xfrm flipV="1">
            <a:off x="6846094" y="4316269"/>
            <a:ext cx="426244" cy="16909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BE52A-B6DF-48A8-964F-2FF7D752455D}"/>
              </a:ext>
            </a:extLst>
          </p:cNvPr>
          <p:cNvCxnSpPr>
            <a:cxnSpLocks/>
          </p:cNvCxnSpPr>
          <p:nvPr/>
        </p:nvCxnSpPr>
        <p:spPr>
          <a:xfrm flipV="1">
            <a:off x="6985000" y="5716589"/>
            <a:ext cx="434975" cy="6191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DDD298-1AAA-47B5-B2C3-412F5D230ED8}"/>
              </a:ext>
            </a:extLst>
          </p:cNvPr>
          <p:cNvCxnSpPr>
            <a:cxnSpLocks/>
          </p:cNvCxnSpPr>
          <p:nvPr/>
        </p:nvCxnSpPr>
        <p:spPr>
          <a:xfrm flipV="1">
            <a:off x="6508967" y="1932329"/>
            <a:ext cx="337127" cy="369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982A9E-893C-45E7-9DD2-28568BAF3031}"/>
              </a:ext>
            </a:extLst>
          </p:cNvPr>
          <p:cNvSpPr txBox="1"/>
          <p:nvPr/>
        </p:nvSpPr>
        <p:spPr>
          <a:xfrm flipH="1">
            <a:off x="8494608" y="368406"/>
            <a:ext cx="1135166" cy="230832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 anchor="t" anchorCtr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8CACAB-1773-43CB-8B44-69E700CC0BCE}"/>
              </a:ext>
            </a:extLst>
          </p:cNvPr>
          <p:cNvSpPr txBox="1"/>
          <p:nvPr/>
        </p:nvSpPr>
        <p:spPr>
          <a:xfrm flipH="1">
            <a:off x="7202487" y="3349654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Vaseaux Lake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6E25AD-0FB6-4627-8ECA-F2688E5F8B09}"/>
              </a:ext>
            </a:extLst>
          </p:cNvPr>
          <p:cNvCxnSpPr>
            <a:cxnSpLocks/>
          </p:cNvCxnSpPr>
          <p:nvPr/>
        </p:nvCxnSpPr>
        <p:spPr>
          <a:xfrm flipV="1">
            <a:off x="7000875" y="3553588"/>
            <a:ext cx="327025" cy="72262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1782BB-BFCE-4190-9840-C36A4774D393}"/>
              </a:ext>
            </a:extLst>
          </p:cNvPr>
          <p:cNvSpPr txBox="1"/>
          <p:nvPr/>
        </p:nvSpPr>
        <p:spPr>
          <a:xfrm flipH="1">
            <a:off x="7759895" y="5531923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Osoyoos Lake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A1F8D6-2031-48FF-9FC0-584770BFD674}"/>
              </a:ext>
            </a:extLst>
          </p:cNvPr>
          <p:cNvCxnSpPr>
            <a:cxnSpLocks/>
          </p:cNvCxnSpPr>
          <p:nvPr/>
        </p:nvCxnSpPr>
        <p:spPr>
          <a:xfrm>
            <a:off x="7663963" y="5640258"/>
            <a:ext cx="235437" cy="76331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5D48A0-465C-47AB-AEA0-9F9644CCF834}"/>
              </a:ext>
            </a:extLst>
          </p:cNvPr>
          <p:cNvSpPr txBox="1"/>
          <p:nvPr/>
        </p:nvSpPr>
        <p:spPr>
          <a:xfrm flipH="1">
            <a:off x="6677529" y="2218441"/>
            <a:ext cx="1461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Skaha Lake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2CD733-F6F9-4108-B9E3-E309B752EA5C}"/>
              </a:ext>
            </a:extLst>
          </p:cNvPr>
          <p:cNvSpPr txBox="1"/>
          <p:nvPr/>
        </p:nvSpPr>
        <p:spPr>
          <a:xfrm flipH="1">
            <a:off x="6677530" y="2218441"/>
            <a:ext cx="1461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Skaha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135236-561A-4478-BF82-4F78256336DC}"/>
              </a:ext>
            </a:extLst>
          </p:cNvPr>
          <p:cNvSpPr txBox="1"/>
          <p:nvPr/>
        </p:nvSpPr>
        <p:spPr>
          <a:xfrm flipH="1">
            <a:off x="6579770" y="1030884"/>
            <a:ext cx="1894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Okanagan Lake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930FC3-3FEB-4F25-997C-4C46C96A924A}"/>
              </a:ext>
            </a:extLst>
          </p:cNvPr>
          <p:cNvCxnSpPr>
            <a:cxnSpLocks/>
          </p:cNvCxnSpPr>
          <p:nvPr/>
        </p:nvCxnSpPr>
        <p:spPr>
          <a:xfrm flipV="1">
            <a:off x="6579770" y="2403107"/>
            <a:ext cx="243304" cy="44598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926D86-9A40-4858-8C76-43BD689D4AD6}"/>
              </a:ext>
            </a:extLst>
          </p:cNvPr>
          <p:cNvCxnSpPr>
            <a:cxnSpLocks/>
          </p:cNvCxnSpPr>
          <p:nvPr/>
        </p:nvCxnSpPr>
        <p:spPr>
          <a:xfrm flipV="1">
            <a:off x="6445250" y="1212564"/>
            <a:ext cx="256172" cy="28174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orth arrow | Free SVG">
            <a:extLst>
              <a:ext uri="{FF2B5EF4-FFF2-40B4-BE49-F238E27FC236}">
                <a16:creationId xmlns:a16="http://schemas.microsoft.com/office/drawing/2014/main" id="{D21B3930-31CF-48B5-B092-04491E6F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04" y="125738"/>
            <a:ext cx="783339" cy="7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CEC823-62CD-4F2B-AED0-001C30AFE94C}"/>
              </a:ext>
            </a:extLst>
          </p:cNvPr>
          <p:cNvSpPr txBox="1"/>
          <p:nvPr/>
        </p:nvSpPr>
        <p:spPr>
          <a:xfrm flipH="1">
            <a:off x="2890904" y="4586222"/>
            <a:ext cx="2063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Similkameen River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BEF9FF-0A6D-438D-B3E0-2C5BF535D25B}"/>
              </a:ext>
            </a:extLst>
          </p:cNvPr>
          <p:cNvCxnSpPr>
            <a:cxnSpLocks/>
          </p:cNvCxnSpPr>
          <p:nvPr/>
        </p:nvCxnSpPr>
        <p:spPr>
          <a:xfrm flipV="1">
            <a:off x="4820500" y="4751204"/>
            <a:ext cx="291410" cy="55815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3B2D57-9236-4FD0-BFB2-CE4327EC810A}"/>
              </a:ext>
            </a:extLst>
          </p:cNvPr>
          <p:cNvSpPr txBox="1"/>
          <p:nvPr/>
        </p:nvSpPr>
        <p:spPr>
          <a:xfrm flipH="1">
            <a:off x="6883834" y="4738159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Okanagan River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B0676C-06F1-4B9B-8791-E2B9F31B5726}"/>
              </a:ext>
            </a:extLst>
          </p:cNvPr>
          <p:cNvCxnSpPr>
            <a:cxnSpLocks/>
          </p:cNvCxnSpPr>
          <p:nvPr/>
        </p:nvCxnSpPr>
        <p:spPr>
          <a:xfrm flipV="1">
            <a:off x="6656388" y="4927853"/>
            <a:ext cx="309145" cy="63283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8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B8C7989-36C1-497C-977C-F52457698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" b="6875"/>
          <a:stretch/>
        </p:blipFill>
        <p:spPr>
          <a:xfrm>
            <a:off x="1750022" y="-4349"/>
            <a:ext cx="7792954" cy="683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72C13-B276-4438-9201-EE1313E3929D}"/>
              </a:ext>
            </a:extLst>
          </p:cNvPr>
          <p:cNvSpPr txBox="1"/>
          <p:nvPr/>
        </p:nvSpPr>
        <p:spPr>
          <a:xfrm flipH="1">
            <a:off x="5719334" y="1084305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Penticton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390E7-24F1-4E92-B2EE-B14DE0DE1A8E}"/>
              </a:ext>
            </a:extLst>
          </p:cNvPr>
          <p:cNvSpPr txBox="1"/>
          <p:nvPr/>
        </p:nvSpPr>
        <p:spPr>
          <a:xfrm flipH="1">
            <a:off x="5819950" y="2449842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Okanagan Falls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9D04-D310-4411-A509-DCDD319594B8}"/>
              </a:ext>
            </a:extLst>
          </p:cNvPr>
          <p:cNvSpPr txBox="1"/>
          <p:nvPr/>
        </p:nvSpPr>
        <p:spPr>
          <a:xfrm flipH="1">
            <a:off x="6075287" y="3944395"/>
            <a:ext cx="846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ED647-4E8C-444B-AC96-1056C5E84565}"/>
              </a:ext>
            </a:extLst>
          </p:cNvPr>
          <p:cNvSpPr txBox="1"/>
          <p:nvPr/>
        </p:nvSpPr>
        <p:spPr>
          <a:xfrm flipH="1">
            <a:off x="4896293" y="5644166"/>
            <a:ext cx="1059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Osoyoos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30674-707A-4A7B-A5E5-1755C74A2296}"/>
              </a:ext>
            </a:extLst>
          </p:cNvPr>
          <p:cNvCxnSpPr>
            <a:cxnSpLocks/>
          </p:cNvCxnSpPr>
          <p:nvPr/>
        </p:nvCxnSpPr>
        <p:spPr>
          <a:xfrm flipV="1">
            <a:off x="5646499" y="2731478"/>
            <a:ext cx="309562" cy="5563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0FE72B-2A5F-4F71-8244-9B4510E4FDF4}"/>
              </a:ext>
            </a:extLst>
          </p:cNvPr>
          <p:cNvCxnSpPr>
            <a:cxnSpLocks/>
          </p:cNvCxnSpPr>
          <p:nvPr/>
        </p:nvCxnSpPr>
        <p:spPr>
          <a:xfrm flipV="1">
            <a:off x="5768562" y="4150111"/>
            <a:ext cx="426244" cy="16909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BE52A-B6DF-48A8-964F-2FF7D752455D}"/>
              </a:ext>
            </a:extLst>
          </p:cNvPr>
          <p:cNvCxnSpPr>
            <a:cxnSpLocks/>
          </p:cNvCxnSpPr>
          <p:nvPr/>
        </p:nvCxnSpPr>
        <p:spPr>
          <a:xfrm flipV="1">
            <a:off x="5788507" y="5781799"/>
            <a:ext cx="402677" cy="703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DDD298-1AAA-47B5-B2C3-412F5D230ED8}"/>
              </a:ext>
            </a:extLst>
          </p:cNvPr>
          <p:cNvCxnSpPr>
            <a:cxnSpLocks/>
          </p:cNvCxnSpPr>
          <p:nvPr/>
        </p:nvCxnSpPr>
        <p:spPr>
          <a:xfrm flipV="1">
            <a:off x="5500594" y="1286315"/>
            <a:ext cx="337127" cy="3693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8CACAB-1773-43CB-8B44-69E700CC0BCE}"/>
              </a:ext>
            </a:extLst>
          </p:cNvPr>
          <p:cNvSpPr txBox="1"/>
          <p:nvPr/>
        </p:nvSpPr>
        <p:spPr>
          <a:xfrm flipH="1">
            <a:off x="6116319" y="3078777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Vaseaux Lake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6E25AD-0FB6-4627-8ECA-F2688E5F8B09}"/>
              </a:ext>
            </a:extLst>
          </p:cNvPr>
          <p:cNvCxnSpPr>
            <a:cxnSpLocks/>
          </p:cNvCxnSpPr>
          <p:nvPr/>
        </p:nvCxnSpPr>
        <p:spPr>
          <a:xfrm flipV="1">
            <a:off x="5892730" y="3273108"/>
            <a:ext cx="327025" cy="72262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1782BB-BFCE-4190-9840-C36A4774D393}"/>
              </a:ext>
            </a:extLst>
          </p:cNvPr>
          <p:cNvSpPr txBox="1"/>
          <p:nvPr/>
        </p:nvSpPr>
        <p:spPr>
          <a:xfrm flipH="1">
            <a:off x="6470697" y="5660207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Osoyoos Lake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A1F8D6-2031-48FF-9FC0-584770BFD674}"/>
              </a:ext>
            </a:extLst>
          </p:cNvPr>
          <p:cNvCxnSpPr>
            <a:cxnSpLocks/>
          </p:cNvCxnSpPr>
          <p:nvPr/>
        </p:nvCxnSpPr>
        <p:spPr>
          <a:xfrm>
            <a:off x="6387261" y="5705466"/>
            <a:ext cx="235437" cy="76331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2CD733-F6F9-4108-B9E3-E309B752EA5C}"/>
              </a:ext>
            </a:extLst>
          </p:cNvPr>
          <p:cNvSpPr txBox="1"/>
          <p:nvPr/>
        </p:nvSpPr>
        <p:spPr>
          <a:xfrm flipH="1">
            <a:off x="5698298" y="1862703"/>
            <a:ext cx="1461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Skaha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135236-561A-4478-BF82-4F78256336DC}"/>
              </a:ext>
            </a:extLst>
          </p:cNvPr>
          <p:cNvSpPr txBox="1"/>
          <p:nvPr/>
        </p:nvSpPr>
        <p:spPr>
          <a:xfrm flipH="1">
            <a:off x="5788507" y="409392"/>
            <a:ext cx="1894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Okanagan Lake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930FC3-3FEB-4F25-997C-4C46C96A924A}"/>
              </a:ext>
            </a:extLst>
          </p:cNvPr>
          <p:cNvCxnSpPr>
            <a:cxnSpLocks/>
          </p:cNvCxnSpPr>
          <p:nvPr/>
        </p:nvCxnSpPr>
        <p:spPr>
          <a:xfrm flipV="1">
            <a:off x="5576646" y="2042197"/>
            <a:ext cx="243304" cy="44598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926D86-9A40-4858-8C76-43BD689D4AD6}"/>
              </a:ext>
            </a:extLst>
          </p:cNvPr>
          <p:cNvCxnSpPr>
            <a:cxnSpLocks/>
          </p:cNvCxnSpPr>
          <p:nvPr/>
        </p:nvCxnSpPr>
        <p:spPr>
          <a:xfrm flipV="1">
            <a:off x="5517667" y="625579"/>
            <a:ext cx="403334" cy="30809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CEC823-62CD-4F2B-AED0-001C30AFE94C}"/>
              </a:ext>
            </a:extLst>
          </p:cNvPr>
          <p:cNvSpPr txBox="1"/>
          <p:nvPr/>
        </p:nvSpPr>
        <p:spPr>
          <a:xfrm flipH="1">
            <a:off x="2640494" y="5580568"/>
            <a:ext cx="1987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Similkameen River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BEF9FF-0A6D-438D-B3E0-2C5BF535D25B}"/>
              </a:ext>
            </a:extLst>
          </p:cNvPr>
          <p:cNvCxnSpPr>
            <a:cxnSpLocks/>
          </p:cNvCxnSpPr>
          <p:nvPr/>
        </p:nvCxnSpPr>
        <p:spPr>
          <a:xfrm flipV="1">
            <a:off x="4515465" y="5781799"/>
            <a:ext cx="212102" cy="35181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3B2D57-9236-4FD0-BFB2-CE4327EC810A}"/>
              </a:ext>
            </a:extLst>
          </p:cNvPr>
          <p:cNvSpPr txBox="1"/>
          <p:nvPr/>
        </p:nvSpPr>
        <p:spPr>
          <a:xfrm flipH="1">
            <a:off x="5983777" y="4863096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Okanagan River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B0676C-06F1-4B9B-8791-E2B9F31B5726}"/>
              </a:ext>
            </a:extLst>
          </p:cNvPr>
          <p:cNvCxnSpPr>
            <a:cxnSpLocks/>
          </p:cNvCxnSpPr>
          <p:nvPr/>
        </p:nvCxnSpPr>
        <p:spPr>
          <a:xfrm flipV="1">
            <a:off x="5747097" y="5075849"/>
            <a:ext cx="309145" cy="63283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82169-FDA2-42D9-86E1-BF466AFF3476}"/>
              </a:ext>
            </a:extLst>
          </p:cNvPr>
          <p:cNvSpPr/>
          <p:nvPr/>
        </p:nvSpPr>
        <p:spPr>
          <a:xfrm>
            <a:off x="2774122" y="778724"/>
            <a:ext cx="494748" cy="305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rth arrow | Free SVG">
            <a:extLst>
              <a:ext uri="{FF2B5EF4-FFF2-40B4-BE49-F238E27FC236}">
                <a16:creationId xmlns:a16="http://schemas.microsoft.com/office/drawing/2014/main" id="{D21B3930-31CF-48B5-B092-04491E6F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25" y="148175"/>
            <a:ext cx="783339" cy="7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8437B2-0173-4130-9117-1AB950C8AA7F}"/>
              </a:ext>
            </a:extLst>
          </p:cNvPr>
          <p:cNvSpPr/>
          <p:nvPr/>
        </p:nvSpPr>
        <p:spPr>
          <a:xfrm>
            <a:off x="4243387" y="1265795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E6032B-E341-4907-A380-C1D02996EC40}"/>
              </a:ext>
            </a:extLst>
          </p:cNvPr>
          <p:cNvSpPr/>
          <p:nvPr/>
        </p:nvSpPr>
        <p:spPr>
          <a:xfrm>
            <a:off x="4909128" y="1126095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15D6A-C06F-430C-82AA-9EE560FED2CC}"/>
              </a:ext>
            </a:extLst>
          </p:cNvPr>
          <p:cNvSpPr/>
          <p:nvPr/>
        </p:nvSpPr>
        <p:spPr>
          <a:xfrm>
            <a:off x="4082041" y="161187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9E7F7-A4B5-47C6-849F-2DBE64A83BF3}"/>
              </a:ext>
            </a:extLst>
          </p:cNvPr>
          <p:cNvSpPr/>
          <p:nvPr/>
        </p:nvSpPr>
        <p:spPr>
          <a:xfrm>
            <a:off x="4407479" y="1730374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C74E3C-096C-40CB-8287-52CAEC6FA2BE}"/>
              </a:ext>
            </a:extLst>
          </p:cNvPr>
          <p:cNvSpPr/>
          <p:nvPr/>
        </p:nvSpPr>
        <p:spPr>
          <a:xfrm>
            <a:off x="4583104" y="40130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D3B70B-A397-4C66-8DFA-96EA3D1783BA}"/>
              </a:ext>
            </a:extLst>
          </p:cNvPr>
          <p:cNvSpPr/>
          <p:nvPr/>
        </p:nvSpPr>
        <p:spPr>
          <a:xfrm>
            <a:off x="4926175" y="442369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659A3-6855-4CA5-8686-EC60E74F2018}"/>
              </a:ext>
            </a:extLst>
          </p:cNvPr>
          <p:cNvSpPr txBox="1"/>
          <p:nvPr/>
        </p:nvSpPr>
        <p:spPr>
          <a:xfrm flipH="1">
            <a:off x="3672557" y="538768"/>
            <a:ext cx="1486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Shingle Creek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BDD5E-0B6B-461C-A028-02EC6C06CAEB}"/>
              </a:ext>
            </a:extLst>
          </p:cNvPr>
          <p:cNvCxnSpPr>
            <a:cxnSpLocks/>
          </p:cNvCxnSpPr>
          <p:nvPr/>
        </p:nvCxnSpPr>
        <p:spPr>
          <a:xfrm flipV="1">
            <a:off x="4395567" y="839255"/>
            <a:ext cx="156375" cy="329527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D60AFC-25F3-46E9-B9C0-85B4FA08DE16}"/>
              </a:ext>
            </a:extLst>
          </p:cNvPr>
          <p:cNvSpPr/>
          <p:nvPr/>
        </p:nvSpPr>
        <p:spPr>
          <a:xfrm>
            <a:off x="4758070" y="3625702"/>
            <a:ext cx="715039" cy="5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C8DC7F-ED27-4B52-87B8-20338EA99A40}"/>
              </a:ext>
            </a:extLst>
          </p:cNvPr>
          <p:cNvSpPr/>
          <p:nvPr/>
        </p:nvSpPr>
        <p:spPr>
          <a:xfrm>
            <a:off x="4242557" y="2232036"/>
            <a:ext cx="1132201" cy="1086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5F42B1-FF41-414A-A56C-C56C9187503E}"/>
              </a:ext>
            </a:extLst>
          </p:cNvPr>
          <p:cNvSpPr/>
          <p:nvPr/>
        </p:nvSpPr>
        <p:spPr>
          <a:xfrm>
            <a:off x="4931460" y="3144729"/>
            <a:ext cx="715039" cy="5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8EBC0F-84E4-4C24-BB83-058863252BE9}"/>
              </a:ext>
            </a:extLst>
          </p:cNvPr>
          <p:cNvSpPr/>
          <p:nvPr/>
        </p:nvSpPr>
        <p:spPr>
          <a:xfrm>
            <a:off x="5892730" y="3747137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8E55F-9984-401E-8B45-54FB2D35EEB0}"/>
              </a:ext>
            </a:extLst>
          </p:cNvPr>
          <p:cNvSpPr/>
          <p:nvPr/>
        </p:nvSpPr>
        <p:spPr>
          <a:xfrm>
            <a:off x="5844801" y="4569744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85DDAE-B259-4271-B772-6600B778F13E}"/>
              </a:ext>
            </a:extLst>
          </p:cNvPr>
          <p:cNvSpPr/>
          <p:nvPr/>
        </p:nvSpPr>
        <p:spPr>
          <a:xfrm>
            <a:off x="6241615" y="4594949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C8343A-0D34-4D5A-8A96-521001A261D7}"/>
              </a:ext>
            </a:extLst>
          </p:cNvPr>
          <p:cNvSpPr/>
          <p:nvPr/>
        </p:nvSpPr>
        <p:spPr>
          <a:xfrm>
            <a:off x="5922887" y="4752315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5E2A2-8EAD-4A57-9AAA-E4EB78AF1102}"/>
              </a:ext>
            </a:extLst>
          </p:cNvPr>
          <p:cNvSpPr/>
          <p:nvPr/>
        </p:nvSpPr>
        <p:spPr>
          <a:xfrm>
            <a:off x="7083771" y="5194832"/>
            <a:ext cx="152400" cy="288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4BD718-8FBA-4C7E-9703-025363A027EE}"/>
              </a:ext>
            </a:extLst>
          </p:cNvPr>
          <p:cNvSpPr/>
          <p:nvPr/>
        </p:nvSpPr>
        <p:spPr>
          <a:xfrm>
            <a:off x="5026542" y="5247193"/>
            <a:ext cx="643525" cy="413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0FD4D-433A-4ECF-B2C4-15444C8F1D17}"/>
              </a:ext>
            </a:extLst>
          </p:cNvPr>
          <p:cNvSpPr/>
          <p:nvPr/>
        </p:nvSpPr>
        <p:spPr>
          <a:xfrm>
            <a:off x="3142701" y="5038028"/>
            <a:ext cx="643525" cy="519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95F6FC-1D4C-4B31-8092-BBD9010B3A64}"/>
              </a:ext>
            </a:extLst>
          </p:cNvPr>
          <p:cNvSpPr/>
          <p:nvPr/>
        </p:nvSpPr>
        <p:spPr>
          <a:xfrm>
            <a:off x="8335399" y="4086520"/>
            <a:ext cx="958002" cy="1979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6A749B-4801-4FDB-9941-2D8EA7C59D89}"/>
              </a:ext>
            </a:extLst>
          </p:cNvPr>
          <p:cNvSpPr/>
          <p:nvPr/>
        </p:nvSpPr>
        <p:spPr>
          <a:xfrm>
            <a:off x="6466411" y="232742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A13A1F-E6C6-44E9-B50D-DAC691344806}"/>
              </a:ext>
            </a:extLst>
          </p:cNvPr>
          <p:cNvSpPr/>
          <p:nvPr/>
        </p:nvSpPr>
        <p:spPr>
          <a:xfrm>
            <a:off x="7067320" y="2084328"/>
            <a:ext cx="4161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B9F616-389E-4220-AE46-5BC337F2B90D}"/>
              </a:ext>
            </a:extLst>
          </p:cNvPr>
          <p:cNvSpPr/>
          <p:nvPr/>
        </p:nvSpPr>
        <p:spPr>
          <a:xfrm>
            <a:off x="6799763" y="117605"/>
            <a:ext cx="4161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B5EA7B-AFDB-45B5-9898-25F887A4FE43}"/>
              </a:ext>
            </a:extLst>
          </p:cNvPr>
          <p:cNvSpPr/>
          <p:nvPr/>
        </p:nvSpPr>
        <p:spPr>
          <a:xfrm>
            <a:off x="8494033" y="409391"/>
            <a:ext cx="884896" cy="1822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9ED8E7-281F-428E-B9FC-BF535BE03C54}"/>
              </a:ext>
            </a:extLst>
          </p:cNvPr>
          <p:cNvSpPr/>
          <p:nvPr/>
        </p:nvSpPr>
        <p:spPr>
          <a:xfrm rot="19263034">
            <a:off x="5649503" y="5029048"/>
            <a:ext cx="69367" cy="26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BE9097-09EE-42E3-9515-6B13B90D92A2}"/>
              </a:ext>
            </a:extLst>
          </p:cNvPr>
          <p:cNvSpPr txBox="1"/>
          <p:nvPr/>
        </p:nvSpPr>
        <p:spPr>
          <a:xfrm flipH="1">
            <a:off x="8282052" y="388999"/>
            <a:ext cx="846985" cy="261610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50km</a:t>
            </a:r>
          </a:p>
        </p:txBody>
      </p:sp>
    </p:spTree>
    <p:extLst>
      <p:ext uri="{BB962C8B-B14F-4D97-AF65-F5344CB8AC3E}">
        <p14:creationId xmlns:p14="http://schemas.microsoft.com/office/powerpoint/2010/main" val="24632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B8C7989-36C1-497C-977C-F52457698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" b="6875"/>
          <a:stretch/>
        </p:blipFill>
        <p:spPr>
          <a:xfrm>
            <a:off x="1750022" y="0"/>
            <a:ext cx="7792954" cy="683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ED647-4E8C-444B-AC96-1056C5E84565}"/>
              </a:ext>
            </a:extLst>
          </p:cNvPr>
          <p:cNvSpPr txBox="1"/>
          <p:nvPr/>
        </p:nvSpPr>
        <p:spPr>
          <a:xfrm flipH="1">
            <a:off x="4896293" y="5644166"/>
            <a:ext cx="1059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Osoyoos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BE52A-B6DF-48A8-964F-2FF7D752455D}"/>
              </a:ext>
            </a:extLst>
          </p:cNvPr>
          <p:cNvCxnSpPr>
            <a:cxnSpLocks/>
          </p:cNvCxnSpPr>
          <p:nvPr/>
        </p:nvCxnSpPr>
        <p:spPr>
          <a:xfrm flipV="1">
            <a:off x="5788507" y="5781799"/>
            <a:ext cx="402677" cy="7036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1782BB-BFCE-4190-9840-C36A4774D393}"/>
              </a:ext>
            </a:extLst>
          </p:cNvPr>
          <p:cNvSpPr txBox="1"/>
          <p:nvPr/>
        </p:nvSpPr>
        <p:spPr>
          <a:xfrm flipH="1">
            <a:off x="6470697" y="5660207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Osoyoos Lake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A1F8D6-2031-48FF-9FC0-584770BFD674}"/>
              </a:ext>
            </a:extLst>
          </p:cNvPr>
          <p:cNvCxnSpPr>
            <a:cxnSpLocks/>
          </p:cNvCxnSpPr>
          <p:nvPr/>
        </p:nvCxnSpPr>
        <p:spPr>
          <a:xfrm>
            <a:off x="6389076" y="5844873"/>
            <a:ext cx="235437" cy="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135236-561A-4478-BF82-4F78256336DC}"/>
              </a:ext>
            </a:extLst>
          </p:cNvPr>
          <p:cNvSpPr txBox="1"/>
          <p:nvPr/>
        </p:nvSpPr>
        <p:spPr>
          <a:xfrm flipH="1">
            <a:off x="5788507" y="409392"/>
            <a:ext cx="1894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Okanagan Lake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926D86-9A40-4858-8C76-43BD689D4AD6}"/>
              </a:ext>
            </a:extLst>
          </p:cNvPr>
          <p:cNvCxnSpPr>
            <a:cxnSpLocks/>
          </p:cNvCxnSpPr>
          <p:nvPr/>
        </p:nvCxnSpPr>
        <p:spPr>
          <a:xfrm flipV="1">
            <a:off x="5517667" y="625579"/>
            <a:ext cx="403334" cy="30809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CEC823-62CD-4F2B-AED0-001C30AFE94C}"/>
              </a:ext>
            </a:extLst>
          </p:cNvPr>
          <p:cNvSpPr txBox="1"/>
          <p:nvPr/>
        </p:nvSpPr>
        <p:spPr>
          <a:xfrm flipH="1">
            <a:off x="2640494" y="5580568"/>
            <a:ext cx="1987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Similkameen River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BEF9FF-0A6D-438D-B3E0-2C5BF535D25B}"/>
              </a:ext>
            </a:extLst>
          </p:cNvPr>
          <p:cNvCxnSpPr>
            <a:cxnSpLocks/>
          </p:cNvCxnSpPr>
          <p:nvPr/>
        </p:nvCxnSpPr>
        <p:spPr>
          <a:xfrm flipV="1">
            <a:off x="4515465" y="5781799"/>
            <a:ext cx="212102" cy="35181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82169-FDA2-42D9-86E1-BF466AFF3476}"/>
              </a:ext>
            </a:extLst>
          </p:cNvPr>
          <p:cNvSpPr/>
          <p:nvPr/>
        </p:nvSpPr>
        <p:spPr>
          <a:xfrm>
            <a:off x="2774122" y="778724"/>
            <a:ext cx="494748" cy="305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rth arrow | Free SVG">
            <a:extLst>
              <a:ext uri="{FF2B5EF4-FFF2-40B4-BE49-F238E27FC236}">
                <a16:creationId xmlns:a16="http://schemas.microsoft.com/office/drawing/2014/main" id="{D21B3930-31CF-48B5-B092-04491E6F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25" y="148175"/>
            <a:ext cx="783339" cy="7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8437B2-0173-4130-9117-1AB950C8AA7F}"/>
              </a:ext>
            </a:extLst>
          </p:cNvPr>
          <p:cNvSpPr/>
          <p:nvPr/>
        </p:nvSpPr>
        <p:spPr>
          <a:xfrm>
            <a:off x="4243387" y="1265795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E6032B-E341-4907-A380-C1D02996EC40}"/>
              </a:ext>
            </a:extLst>
          </p:cNvPr>
          <p:cNvSpPr/>
          <p:nvPr/>
        </p:nvSpPr>
        <p:spPr>
          <a:xfrm>
            <a:off x="4909128" y="1126095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15D6A-C06F-430C-82AA-9EE560FED2CC}"/>
              </a:ext>
            </a:extLst>
          </p:cNvPr>
          <p:cNvSpPr/>
          <p:nvPr/>
        </p:nvSpPr>
        <p:spPr>
          <a:xfrm>
            <a:off x="4082041" y="161187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9E7F7-A4B5-47C6-849F-2DBE64A83BF3}"/>
              </a:ext>
            </a:extLst>
          </p:cNvPr>
          <p:cNvSpPr/>
          <p:nvPr/>
        </p:nvSpPr>
        <p:spPr>
          <a:xfrm>
            <a:off x="4407479" y="1730374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C74E3C-096C-40CB-8287-52CAEC6FA2BE}"/>
              </a:ext>
            </a:extLst>
          </p:cNvPr>
          <p:cNvSpPr/>
          <p:nvPr/>
        </p:nvSpPr>
        <p:spPr>
          <a:xfrm>
            <a:off x="4583104" y="40130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D3B70B-A397-4C66-8DFA-96EA3D1783BA}"/>
              </a:ext>
            </a:extLst>
          </p:cNvPr>
          <p:cNvSpPr/>
          <p:nvPr/>
        </p:nvSpPr>
        <p:spPr>
          <a:xfrm>
            <a:off x="4926175" y="442369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659A3-6855-4CA5-8686-EC60E74F2018}"/>
              </a:ext>
            </a:extLst>
          </p:cNvPr>
          <p:cNvSpPr txBox="1"/>
          <p:nvPr/>
        </p:nvSpPr>
        <p:spPr>
          <a:xfrm flipH="1">
            <a:off x="2645795" y="1009693"/>
            <a:ext cx="1486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Shingle Creek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BDD5E-0B6B-461C-A028-02EC6C06CAEB}"/>
              </a:ext>
            </a:extLst>
          </p:cNvPr>
          <p:cNvCxnSpPr>
            <a:cxnSpLocks/>
          </p:cNvCxnSpPr>
          <p:nvPr/>
        </p:nvCxnSpPr>
        <p:spPr>
          <a:xfrm flipV="1">
            <a:off x="4019495" y="1194359"/>
            <a:ext cx="156503" cy="27546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D60AFC-25F3-46E9-B9C0-85B4FA08DE16}"/>
              </a:ext>
            </a:extLst>
          </p:cNvPr>
          <p:cNvSpPr/>
          <p:nvPr/>
        </p:nvSpPr>
        <p:spPr>
          <a:xfrm>
            <a:off x="4758070" y="3625702"/>
            <a:ext cx="715039" cy="5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C8DC7F-ED27-4B52-87B8-20338EA99A40}"/>
              </a:ext>
            </a:extLst>
          </p:cNvPr>
          <p:cNvSpPr/>
          <p:nvPr/>
        </p:nvSpPr>
        <p:spPr>
          <a:xfrm>
            <a:off x="4242557" y="2232036"/>
            <a:ext cx="1132201" cy="1086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5F42B1-FF41-414A-A56C-C56C9187503E}"/>
              </a:ext>
            </a:extLst>
          </p:cNvPr>
          <p:cNvSpPr/>
          <p:nvPr/>
        </p:nvSpPr>
        <p:spPr>
          <a:xfrm>
            <a:off x="4931460" y="3144729"/>
            <a:ext cx="715039" cy="5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8EBC0F-84E4-4C24-BB83-058863252BE9}"/>
              </a:ext>
            </a:extLst>
          </p:cNvPr>
          <p:cNvSpPr/>
          <p:nvPr/>
        </p:nvSpPr>
        <p:spPr>
          <a:xfrm>
            <a:off x="5892730" y="3748787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8E55F-9984-401E-8B45-54FB2D35EEB0}"/>
              </a:ext>
            </a:extLst>
          </p:cNvPr>
          <p:cNvSpPr/>
          <p:nvPr/>
        </p:nvSpPr>
        <p:spPr>
          <a:xfrm>
            <a:off x="5844801" y="4569744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85DDAE-B259-4271-B772-6600B778F13E}"/>
              </a:ext>
            </a:extLst>
          </p:cNvPr>
          <p:cNvSpPr/>
          <p:nvPr/>
        </p:nvSpPr>
        <p:spPr>
          <a:xfrm>
            <a:off x="6241615" y="4594949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C8343A-0D34-4D5A-8A96-521001A261D7}"/>
              </a:ext>
            </a:extLst>
          </p:cNvPr>
          <p:cNvSpPr/>
          <p:nvPr/>
        </p:nvSpPr>
        <p:spPr>
          <a:xfrm>
            <a:off x="5922887" y="4752315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5E2A2-8EAD-4A57-9AAA-E4EB78AF1102}"/>
              </a:ext>
            </a:extLst>
          </p:cNvPr>
          <p:cNvSpPr/>
          <p:nvPr/>
        </p:nvSpPr>
        <p:spPr>
          <a:xfrm>
            <a:off x="7083771" y="5194832"/>
            <a:ext cx="152400" cy="288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4BD718-8FBA-4C7E-9703-025363A027EE}"/>
              </a:ext>
            </a:extLst>
          </p:cNvPr>
          <p:cNvSpPr/>
          <p:nvPr/>
        </p:nvSpPr>
        <p:spPr>
          <a:xfrm>
            <a:off x="5026542" y="5247193"/>
            <a:ext cx="643525" cy="413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0FD4D-433A-4ECF-B2C4-15444C8F1D17}"/>
              </a:ext>
            </a:extLst>
          </p:cNvPr>
          <p:cNvSpPr/>
          <p:nvPr/>
        </p:nvSpPr>
        <p:spPr>
          <a:xfrm>
            <a:off x="3142701" y="5038028"/>
            <a:ext cx="643525" cy="519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95F6FC-1D4C-4B31-8092-BBD9010B3A64}"/>
              </a:ext>
            </a:extLst>
          </p:cNvPr>
          <p:cNvSpPr/>
          <p:nvPr/>
        </p:nvSpPr>
        <p:spPr>
          <a:xfrm>
            <a:off x="8335399" y="4086520"/>
            <a:ext cx="958002" cy="1979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6A749B-4801-4FDB-9941-2D8EA7C59D89}"/>
              </a:ext>
            </a:extLst>
          </p:cNvPr>
          <p:cNvSpPr/>
          <p:nvPr/>
        </p:nvSpPr>
        <p:spPr>
          <a:xfrm>
            <a:off x="6466411" y="232742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A13A1F-E6C6-44E9-B50D-DAC691344806}"/>
              </a:ext>
            </a:extLst>
          </p:cNvPr>
          <p:cNvSpPr/>
          <p:nvPr/>
        </p:nvSpPr>
        <p:spPr>
          <a:xfrm>
            <a:off x="7067320" y="2084328"/>
            <a:ext cx="4161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B9F616-389E-4220-AE46-5BC337F2B90D}"/>
              </a:ext>
            </a:extLst>
          </p:cNvPr>
          <p:cNvSpPr/>
          <p:nvPr/>
        </p:nvSpPr>
        <p:spPr>
          <a:xfrm>
            <a:off x="6799763" y="117605"/>
            <a:ext cx="4161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B5EA7B-AFDB-45B5-9898-25F887A4FE43}"/>
              </a:ext>
            </a:extLst>
          </p:cNvPr>
          <p:cNvSpPr/>
          <p:nvPr/>
        </p:nvSpPr>
        <p:spPr>
          <a:xfrm>
            <a:off x="8494033" y="409391"/>
            <a:ext cx="884896" cy="1822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9ED8E7-281F-428E-B9FC-BF535BE03C54}"/>
              </a:ext>
            </a:extLst>
          </p:cNvPr>
          <p:cNvSpPr/>
          <p:nvPr/>
        </p:nvSpPr>
        <p:spPr>
          <a:xfrm rot="19263034">
            <a:off x="5649503" y="5029048"/>
            <a:ext cx="69367" cy="26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BE9097-09EE-42E3-9515-6B13B90D92A2}"/>
              </a:ext>
            </a:extLst>
          </p:cNvPr>
          <p:cNvSpPr txBox="1"/>
          <p:nvPr/>
        </p:nvSpPr>
        <p:spPr>
          <a:xfrm flipH="1">
            <a:off x="8282052" y="388999"/>
            <a:ext cx="846985" cy="261610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50km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57C535-DBDE-49A2-9472-882E2A4DF1F6}"/>
              </a:ext>
            </a:extLst>
          </p:cNvPr>
          <p:cNvSpPr/>
          <p:nvPr/>
        </p:nvSpPr>
        <p:spPr>
          <a:xfrm>
            <a:off x="6805327" y="1524573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9D04-D310-4411-A509-DCDD319594B8}"/>
              </a:ext>
            </a:extLst>
          </p:cNvPr>
          <p:cNvSpPr txBox="1"/>
          <p:nvPr/>
        </p:nvSpPr>
        <p:spPr>
          <a:xfrm flipH="1">
            <a:off x="4619507" y="4357543"/>
            <a:ext cx="846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0FE72B-2A5F-4F71-8244-9B4510E4FDF4}"/>
              </a:ext>
            </a:extLst>
          </p:cNvPr>
          <p:cNvCxnSpPr>
            <a:cxnSpLocks/>
          </p:cNvCxnSpPr>
          <p:nvPr/>
        </p:nvCxnSpPr>
        <p:spPr>
          <a:xfrm flipH="1">
            <a:off x="5374758" y="4374638"/>
            <a:ext cx="309428" cy="1825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8CACAB-1773-43CB-8B44-69E700CC0BCE}"/>
              </a:ext>
            </a:extLst>
          </p:cNvPr>
          <p:cNvSpPr txBox="1"/>
          <p:nvPr/>
        </p:nvSpPr>
        <p:spPr>
          <a:xfrm flipH="1">
            <a:off x="3813895" y="3008689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Vaseaux Lake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6E25AD-0FB6-4627-8ECA-F2688E5F8B09}"/>
              </a:ext>
            </a:extLst>
          </p:cNvPr>
          <p:cNvCxnSpPr>
            <a:cxnSpLocks/>
          </p:cNvCxnSpPr>
          <p:nvPr/>
        </p:nvCxnSpPr>
        <p:spPr>
          <a:xfrm>
            <a:off x="5183076" y="3240401"/>
            <a:ext cx="626935" cy="56776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B390E7-24F1-4E92-B2EE-B14DE0DE1A8E}"/>
              </a:ext>
            </a:extLst>
          </p:cNvPr>
          <p:cNvSpPr txBox="1"/>
          <p:nvPr/>
        </p:nvSpPr>
        <p:spPr>
          <a:xfrm flipH="1">
            <a:off x="3496309" y="2380541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Okanagan Falls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30674-707A-4A7B-A5E5-1755C74A2296}"/>
              </a:ext>
            </a:extLst>
          </p:cNvPr>
          <p:cNvCxnSpPr>
            <a:cxnSpLocks/>
          </p:cNvCxnSpPr>
          <p:nvPr/>
        </p:nvCxnSpPr>
        <p:spPr>
          <a:xfrm>
            <a:off x="5089525" y="2599891"/>
            <a:ext cx="458705" cy="2035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2CD733-F6F9-4108-B9E3-E309B752EA5C}"/>
              </a:ext>
            </a:extLst>
          </p:cNvPr>
          <p:cNvSpPr txBox="1"/>
          <p:nvPr/>
        </p:nvSpPr>
        <p:spPr>
          <a:xfrm flipH="1">
            <a:off x="3653916" y="1812717"/>
            <a:ext cx="1461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Skaha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930FC3-3FEB-4F25-997C-4C46C96A924A}"/>
              </a:ext>
            </a:extLst>
          </p:cNvPr>
          <p:cNvCxnSpPr>
            <a:cxnSpLocks/>
          </p:cNvCxnSpPr>
          <p:nvPr/>
        </p:nvCxnSpPr>
        <p:spPr>
          <a:xfrm flipV="1">
            <a:off x="4896293" y="1939757"/>
            <a:ext cx="447237" cy="86053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72C13-B276-4438-9201-EE1313E3929D}"/>
              </a:ext>
            </a:extLst>
          </p:cNvPr>
          <p:cNvSpPr txBox="1"/>
          <p:nvPr/>
        </p:nvSpPr>
        <p:spPr>
          <a:xfrm flipH="1">
            <a:off x="3931236" y="600564"/>
            <a:ext cx="1132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Penticton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DDD298-1AAA-47B5-B2C3-412F5D230ED8}"/>
              </a:ext>
            </a:extLst>
          </p:cNvPr>
          <p:cNvCxnSpPr>
            <a:cxnSpLocks/>
          </p:cNvCxnSpPr>
          <p:nvPr/>
        </p:nvCxnSpPr>
        <p:spPr>
          <a:xfrm flipH="1" flipV="1">
            <a:off x="4854131" y="894523"/>
            <a:ext cx="570014" cy="40749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6FEDC1-3074-41C3-AD1F-75F81CE6E9C8}"/>
              </a:ext>
            </a:extLst>
          </p:cNvPr>
          <p:cNvSpPr/>
          <p:nvPr/>
        </p:nvSpPr>
        <p:spPr>
          <a:xfrm>
            <a:off x="5844801" y="1005840"/>
            <a:ext cx="1760147" cy="17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3B2D57-9236-4FD0-BFB2-CE4327EC810A}"/>
              </a:ext>
            </a:extLst>
          </p:cNvPr>
          <p:cNvSpPr txBox="1"/>
          <p:nvPr/>
        </p:nvSpPr>
        <p:spPr>
          <a:xfrm flipH="1">
            <a:off x="3691563" y="3731987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Okanagan River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B0676C-06F1-4B9B-8791-E2B9F31B5726}"/>
              </a:ext>
            </a:extLst>
          </p:cNvPr>
          <p:cNvCxnSpPr>
            <a:cxnSpLocks/>
          </p:cNvCxnSpPr>
          <p:nvPr/>
        </p:nvCxnSpPr>
        <p:spPr>
          <a:xfrm>
            <a:off x="5275008" y="3974908"/>
            <a:ext cx="472275" cy="19397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0355E53A-6320-42BF-85AE-D1C5CAFD30CD}"/>
              </a:ext>
            </a:extLst>
          </p:cNvPr>
          <p:cNvSpPr/>
          <p:nvPr/>
        </p:nvSpPr>
        <p:spPr>
          <a:xfrm>
            <a:off x="5662413" y="1084304"/>
            <a:ext cx="626935" cy="709015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ket 69">
            <a:extLst>
              <a:ext uri="{FF2B5EF4-FFF2-40B4-BE49-F238E27FC236}">
                <a16:creationId xmlns:a16="http://schemas.microsoft.com/office/drawing/2014/main" id="{A6DB730D-35BC-492A-A0EC-1E97A41BB285}"/>
              </a:ext>
            </a:extLst>
          </p:cNvPr>
          <p:cNvSpPr/>
          <p:nvPr/>
        </p:nvSpPr>
        <p:spPr>
          <a:xfrm>
            <a:off x="5920673" y="3598479"/>
            <a:ext cx="620477" cy="709015"/>
          </a:xfrm>
          <a:prstGeom prst="rightBracket">
            <a:avLst/>
          </a:pr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20477"/>
                      <a:gd name="connsiteY0" fmla="*/ 0 h 709015"/>
                      <a:gd name="connsiteX1" fmla="*/ 620477 w 620477"/>
                      <a:gd name="connsiteY1" fmla="*/ 51704 h 709015"/>
                      <a:gd name="connsiteX2" fmla="*/ 620477 w 620477"/>
                      <a:gd name="connsiteY2" fmla="*/ 657311 h 709015"/>
                      <a:gd name="connsiteX3" fmla="*/ 0 w 620477"/>
                      <a:gd name="connsiteY3" fmla="*/ 709015 h 709015"/>
                      <a:gd name="connsiteX4" fmla="*/ 0 w 620477"/>
                      <a:gd name="connsiteY4" fmla="*/ 354508 h 709015"/>
                      <a:gd name="connsiteX5" fmla="*/ 0 w 620477"/>
                      <a:gd name="connsiteY5" fmla="*/ 0 h 709015"/>
                      <a:gd name="connsiteX0" fmla="*/ 0 w 620477"/>
                      <a:gd name="connsiteY0" fmla="*/ 0 h 709015"/>
                      <a:gd name="connsiteX1" fmla="*/ 620477 w 620477"/>
                      <a:gd name="connsiteY1" fmla="*/ 51704 h 709015"/>
                      <a:gd name="connsiteX2" fmla="*/ 620477 w 620477"/>
                      <a:gd name="connsiteY2" fmla="*/ 657311 h 709015"/>
                      <a:gd name="connsiteX3" fmla="*/ 0 w 620477"/>
                      <a:gd name="connsiteY3" fmla="*/ 709015 h 70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0477" h="709015" stroke="0" extrusionOk="0">
                        <a:moveTo>
                          <a:pt x="0" y="0"/>
                        </a:moveTo>
                        <a:cubicBezTo>
                          <a:pt x="340222" y="-1516"/>
                          <a:pt x="617746" y="24174"/>
                          <a:pt x="620477" y="51704"/>
                        </a:cubicBezTo>
                        <a:cubicBezTo>
                          <a:pt x="601891" y="173807"/>
                          <a:pt x="614473" y="398372"/>
                          <a:pt x="620477" y="657311"/>
                        </a:cubicBezTo>
                        <a:cubicBezTo>
                          <a:pt x="583751" y="657932"/>
                          <a:pt x="321530" y="752424"/>
                          <a:pt x="0" y="709015"/>
                        </a:cubicBezTo>
                        <a:cubicBezTo>
                          <a:pt x="-10323" y="610886"/>
                          <a:pt x="6239" y="527667"/>
                          <a:pt x="0" y="354508"/>
                        </a:cubicBezTo>
                        <a:cubicBezTo>
                          <a:pt x="-6239" y="181349"/>
                          <a:pt x="-7763" y="105751"/>
                          <a:pt x="0" y="0"/>
                        </a:cubicBezTo>
                        <a:close/>
                      </a:path>
                      <a:path w="620477" h="709015" fill="none" extrusionOk="0">
                        <a:moveTo>
                          <a:pt x="0" y="0"/>
                        </a:moveTo>
                        <a:cubicBezTo>
                          <a:pt x="343792" y="-1810"/>
                          <a:pt x="619881" y="23673"/>
                          <a:pt x="620477" y="51704"/>
                        </a:cubicBezTo>
                        <a:cubicBezTo>
                          <a:pt x="604738" y="174503"/>
                          <a:pt x="647042" y="466594"/>
                          <a:pt x="620477" y="657311"/>
                        </a:cubicBezTo>
                        <a:cubicBezTo>
                          <a:pt x="666689" y="696977"/>
                          <a:pt x="293956" y="701134"/>
                          <a:pt x="0" y="70901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98DFCBFF-EAE8-45D3-907C-45F65E679053}"/>
              </a:ext>
            </a:extLst>
          </p:cNvPr>
          <p:cNvSpPr/>
          <p:nvPr/>
        </p:nvSpPr>
        <p:spPr>
          <a:xfrm>
            <a:off x="5923631" y="4352138"/>
            <a:ext cx="620476" cy="944949"/>
          </a:xfrm>
          <a:prstGeom prst="rightBracke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2466F1-5E5B-4566-BB83-452188B3BDA9}"/>
              </a:ext>
            </a:extLst>
          </p:cNvPr>
          <p:cNvCxnSpPr>
            <a:cxnSpLocks/>
          </p:cNvCxnSpPr>
          <p:nvPr/>
        </p:nvCxnSpPr>
        <p:spPr>
          <a:xfrm>
            <a:off x="5810011" y="4352138"/>
            <a:ext cx="827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Bracket 74">
            <a:extLst>
              <a:ext uri="{FF2B5EF4-FFF2-40B4-BE49-F238E27FC236}">
                <a16:creationId xmlns:a16="http://schemas.microsoft.com/office/drawing/2014/main" id="{EDB8723B-2C5A-4393-B68F-F99E9111A60A}"/>
              </a:ext>
            </a:extLst>
          </p:cNvPr>
          <p:cNvSpPr/>
          <p:nvPr/>
        </p:nvSpPr>
        <p:spPr>
          <a:xfrm>
            <a:off x="5795414" y="2797217"/>
            <a:ext cx="619912" cy="331008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CC199C-D43E-4EDC-97C2-164F26D268DA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5670546" y="2797175"/>
            <a:ext cx="124868" cy="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5B1692-D040-4C26-9B35-A5B33F580071}"/>
              </a:ext>
            </a:extLst>
          </p:cNvPr>
          <p:cNvCxnSpPr>
            <a:cxnSpLocks/>
          </p:cNvCxnSpPr>
          <p:nvPr/>
        </p:nvCxnSpPr>
        <p:spPr>
          <a:xfrm flipH="1">
            <a:off x="5788507" y="4307469"/>
            <a:ext cx="1042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>
            <a:extLst>
              <a:ext uri="{FF2B5EF4-FFF2-40B4-BE49-F238E27FC236}">
                <a16:creationId xmlns:a16="http://schemas.microsoft.com/office/drawing/2014/main" id="{3732E16D-0D36-4169-ADBA-0AEB70ED5B14}"/>
              </a:ext>
            </a:extLst>
          </p:cNvPr>
          <p:cNvSpPr/>
          <p:nvPr/>
        </p:nvSpPr>
        <p:spPr>
          <a:xfrm>
            <a:off x="6894716" y="3667559"/>
            <a:ext cx="1081597" cy="1690841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B92C882-E79C-4E8E-BA7E-8CAF4E8F3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8" b="6525"/>
          <a:stretch/>
        </p:blipFill>
        <p:spPr>
          <a:xfrm>
            <a:off x="1797832" y="20610"/>
            <a:ext cx="7697333" cy="6752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ED647-4E8C-444B-AC96-1056C5E84565}"/>
              </a:ext>
            </a:extLst>
          </p:cNvPr>
          <p:cNvSpPr txBox="1"/>
          <p:nvPr/>
        </p:nvSpPr>
        <p:spPr>
          <a:xfrm flipH="1">
            <a:off x="4896293" y="5631070"/>
            <a:ext cx="1059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Osoyoos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3BE52A-B6DF-48A8-964F-2FF7D752455D}"/>
              </a:ext>
            </a:extLst>
          </p:cNvPr>
          <p:cNvCxnSpPr>
            <a:cxnSpLocks/>
          </p:cNvCxnSpPr>
          <p:nvPr/>
        </p:nvCxnSpPr>
        <p:spPr>
          <a:xfrm flipV="1">
            <a:off x="5791683" y="5728930"/>
            <a:ext cx="377343" cy="12005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1782BB-BFCE-4190-9840-C36A4774D393}"/>
              </a:ext>
            </a:extLst>
          </p:cNvPr>
          <p:cNvSpPr txBox="1"/>
          <p:nvPr/>
        </p:nvSpPr>
        <p:spPr>
          <a:xfrm flipH="1">
            <a:off x="6483401" y="5625271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Osoyoos Lake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A1F8D6-2031-48FF-9FC0-584770BFD674}"/>
              </a:ext>
            </a:extLst>
          </p:cNvPr>
          <p:cNvCxnSpPr>
            <a:cxnSpLocks/>
          </p:cNvCxnSpPr>
          <p:nvPr/>
        </p:nvCxnSpPr>
        <p:spPr>
          <a:xfrm>
            <a:off x="6415326" y="5819203"/>
            <a:ext cx="216859" cy="0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135236-561A-4478-BF82-4F78256336DC}"/>
              </a:ext>
            </a:extLst>
          </p:cNvPr>
          <p:cNvSpPr txBox="1"/>
          <p:nvPr/>
        </p:nvSpPr>
        <p:spPr>
          <a:xfrm flipH="1">
            <a:off x="5788507" y="409392"/>
            <a:ext cx="1894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Okanagan Lake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926D86-9A40-4858-8C76-43BD689D4AD6}"/>
              </a:ext>
            </a:extLst>
          </p:cNvPr>
          <p:cNvCxnSpPr>
            <a:cxnSpLocks/>
          </p:cNvCxnSpPr>
          <p:nvPr/>
        </p:nvCxnSpPr>
        <p:spPr>
          <a:xfrm flipV="1">
            <a:off x="5509425" y="625580"/>
            <a:ext cx="411576" cy="33181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CEC823-62CD-4F2B-AED0-001C30AFE94C}"/>
              </a:ext>
            </a:extLst>
          </p:cNvPr>
          <p:cNvSpPr txBox="1"/>
          <p:nvPr/>
        </p:nvSpPr>
        <p:spPr>
          <a:xfrm flipH="1">
            <a:off x="2680072" y="5580568"/>
            <a:ext cx="1964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Similkameen River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BEF9FF-0A6D-438D-B3E0-2C5BF535D25B}"/>
              </a:ext>
            </a:extLst>
          </p:cNvPr>
          <p:cNvCxnSpPr>
            <a:cxnSpLocks/>
          </p:cNvCxnSpPr>
          <p:nvPr/>
        </p:nvCxnSpPr>
        <p:spPr>
          <a:xfrm flipV="1">
            <a:off x="4532275" y="5765234"/>
            <a:ext cx="276382" cy="44703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82169-FDA2-42D9-86E1-BF466AFF3476}"/>
              </a:ext>
            </a:extLst>
          </p:cNvPr>
          <p:cNvSpPr/>
          <p:nvPr/>
        </p:nvSpPr>
        <p:spPr>
          <a:xfrm>
            <a:off x="2774122" y="778724"/>
            <a:ext cx="494748" cy="305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rth arrow | Free SVG">
            <a:extLst>
              <a:ext uri="{FF2B5EF4-FFF2-40B4-BE49-F238E27FC236}">
                <a16:creationId xmlns:a16="http://schemas.microsoft.com/office/drawing/2014/main" id="{D21B3930-31CF-48B5-B092-04491E6F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25" y="129125"/>
            <a:ext cx="783339" cy="7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8437B2-0173-4130-9117-1AB950C8AA7F}"/>
              </a:ext>
            </a:extLst>
          </p:cNvPr>
          <p:cNvSpPr/>
          <p:nvPr/>
        </p:nvSpPr>
        <p:spPr>
          <a:xfrm>
            <a:off x="4243387" y="1265795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E6032B-E341-4907-A380-C1D02996EC40}"/>
              </a:ext>
            </a:extLst>
          </p:cNvPr>
          <p:cNvSpPr/>
          <p:nvPr/>
        </p:nvSpPr>
        <p:spPr>
          <a:xfrm>
            <a:off x="4909128" y="1126095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15D6A-C06F-430C-82AA-9EE560FED2CC}"/>
              </a:ext>
            </a:extLst>
          </p:cNvPr>
          <p:cNvSpPr/>
          <p:nvPr/>
        </p:nvSpPr>
        <p:spPr>
          <a:xfrm>
            <a:off x="4082041" y="161187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C9E7F7-A4B5-47C6-849F-2DBE64A83BF3}"/>
              </a:ext>
            </a:extLst>
          </p:cNvPr>
          <p:cNvSpPr/>
          <p:nvPr/>
        </p:nvSpPr>
        <p:spPr>
          <a:xfrm>
            <a:off x="4407479" y="1730374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C74E3C-096C-40CB-8287-52CAEC6FA2BE}"/>
              </a:ext>
            </a:extLst>
          </p:cNvPr>
          <p:cNvSpPr/>
          <p:nvPr/>
        </p:nvSpPr>
        <p:spPr>
          <a:xfrm>
            <a:off x="4583104" y="40130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D3B70B-A397-4C66-8DFA-96EA3D1783BA}"/>
              </a:ext>
            </a:extLst>
          </p:cNvPr>
          <p:cNvSpPr/>
          <p:nvPr/>
        </p:nvSpPr>
        <p:spPr>
          <a:xfrm>
            <a:off x="4926175" y="442369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659A3-6855-4CA5-8686-EC60E74F2018}"/>
              </a:ext>
            </a:extLst>
          </p:cNvPr>
          <p:cNvSpPr txBox="1"/>
          <p:nvPr/>
        </p:nvSpPr>
        <p:spPr>
          <a:xfrm flipH="1">
            <a:off x="2887298" y="1249442"/>
            <a:ext cx="1479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Shingle Creek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BBDD5E-0B6B-461C-A028-02EC6C06CAEB}"/>
              </a:ext>
            </a:extLst>
          </p:cNvPr>
          <p:cNvCxnSpPr>
            <a:cxnSpLocks/>
          </p:cNvCxnSpPr>
          <p:nvPr/>
        </p:nvCxnSpPr>
        <p:spPr>
          <a:xfrm flipV="1">
            <a:off x="4268561" y="1421237"/>
            <a:ext cx="263714" cy="43084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D60AFC-25F3-46E9-B9C0-85B4FA08DE16}"/>
              </a:ext>
            </a:extLst>
          </p:cNvPr>
          <p:cNvSpPr/>
          <p:nvPr/>
        </p:nvSpPr>
        <p:spPr>
          <a:xfrm>
            <a:off x="4758070" y="3625702"/>
            <a:ext cx="715039" cy="587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C8DC7F-ED27-4B52-87B8-20338EA99A40}"/>
              </a:ext>
            </a:extLst>
          </p:cNvPr>
          <p:cNvSpPr/>
          <p:nvPr/>
        </p:nvSpPr>
        <p:spPr>
          <a:xfrm>
            <a:off x="4242557" y="2183676"/>
            <a:ext cx="1132201" cy="1135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5F42B1-FF41-414A-A56C-C56C9187503E}"/>
              </a:ext>
            </a:extLst>
          </p:cNvPr>
          <p:cNvSpPr/>
          <p:nvPr/>
        </p:nvSpPr>
        <p:spPr>
          <a:xfrm>
            <a:off x="4931460" y="3121216"/>
            <a:ext cx="715039" cy="610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8EBC0F-84E4-4C24-BB83-058863252BE9}"/>
              </a:ext>
            </a:extLst>
          </p:cNvPr>
          <p:cNvSpPr/>
          <p:nvPr/>
        </p:nvSpPr>
        <p:spPr>
          <a:xfrm>
            <a:off x="5879861" y="3697703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C8E55F-9984-401E-8B45-54FB2D35EEB0}"/>
              </a:ext>
            </a:extLst>
          </p:cNvPr>
          <p:cNvSpPr/>
          <p:nvPr/>
        </p:nvSpPr>
        <p:spPr>
          <a:xfrm>
            <a:off x="5844801" y="4569744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85DDAE-B259-4271-B772-6600B778F13E}"/>
              </a:ext>
            </a:extLst>
          </p:cNvPr>
          <p:cNvSpPr/>
          <p:nvPr/>
        </p:nvSpPr>
        <p:spPr>
          <a:xfrm>
            <a:off x="6241615" y="4594949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C8343A-0D34-4D5A-8A96-521001A261D7}"/>
              </a:ext>
            </a:extLst>
          </p:cNvPr>
          <p:cNvSpPr/>
          <p:nvPr/>
        </p:nvSpPr>
        <p:spPr>
          <a:xfrm>
            <a:off x="5922887" y="4752315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5E2A2-8EAD-4A57-9AAA-E4EB78AF1102}"/>
              </a:ext>
            </a:extLst>
          </p:cNvPr>
          <p:cNvSpPr/>
          <p:nvPr/>
        </p:nvSpPr>
        <p:spPr>
          <a:xfrm>
            <a:off x="7067320" y="5148521"/>
            <a:ext cx="168851" cy="335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4BD718-8FBA-4C7E-9703-025363A027EE}"/>
              </a:ext>
            </a:extLst>
          </p:cNvPr>
          <p:cNvSpPr/>
          <p:nvPr/>
        </p:nvSpPr>
        <p:spPr>
          <a:xfrm>
            <a:off x="5026542" y="5179071"/>
            <a:ext cx="700640" cy="481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0FD4D-433A-4ECF-B2C4-15444C8F1D17}"/>
              </a:ext>
            </a:extLst>
          </p:cNvPr>
          <p:cNvSpPr/>
          <p:nvPr/>
        </p:nvSpPr>
        <p:spPr>
          <a:xfrm>
            <a:off x="3142701" y="5038028"/>
            <a:ext cx="643525" cy="519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95F6FC-1D4C-4B31-8092-BBD9010B3A64}"/>
              </a:ext>
            </a:extLst>
          </p:cNvPr>
          <p:cNvSpPr/>
          <p:nvPr/>
        </p:nvSpPr>
        <p:spPr>
          <a:xfrm>
            <a:off x="8335399" y="4086520"/>
            <a:ext cx="958002" cy="1908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6A749B-4801-4FDB-9941-2D8EA7C59D89}"/>
              </a:ext>
            </a:extLst>
          </p:cNvPr>
          <p:cNvSpPr/>
          <p:nvPr/>
        </p:nvSpPr>
        <p:spPr>
          <a:xfrm>
            <a:off x="6466411" y="2327420"/>
            <a:ext cx="144463" cy="11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A13A1F-E6C6-44E9-B50D-DAC691344806}"/>
              </a:ext>
            </a:extLst>
          </p:cNvPr>
          <p:cNvSpPr/>
          <p:nvPr/>
        </p:nvSpPr>
        <p:spPr>
          <a:xfrm>
            <a:off x="7067320" y="2084328"/>
            <a:ext cx="4161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B9F616-389E-4220-AE46-5BC337F2B90D}"/>
              </a:ext>
            </a:extLst>
          </p:cNvPr>
          <p:cNvSpPr/>
          <p:nvPr/>
        </p:nvSpPr>
        <p:spPr>
          <a:xfrm>
            <a:off x="6799763" y="117605"/>
            <a:ext cx="4161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B5EA7B-AFDB-45B5-9898-25F887A4FE43}"/>
              </a:ext>
            </a:extLst>
          </p:cNvPr>
          <p:cNvSpPr/>
          <p:nvPr/>
        </p:nvSpPr>
        <p:spPr>
          <a:xfrm>
            <a:off x="8423337" y="618030"/>
            <a:ext cx="884896" cy="193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9ED8E7-281F-428E-B9FC-BF535BE03C54}"/>
              </a:ext>
            </a:extLst>
          </p:cNvPr>
          <p:cNvSpPr/>
          <p:nvPr/>
        </p:nvSpPr>
        <p:spPr>
          <a:xfrm rot="19263034">
            <a:off x="5677042" y="5006082"/>
            <a:ext cx="69367" cy="26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BE9097-09EE-42E3-9515-6B13B90D92A2}"/>
              </a:ext>
            </a:extLst>
          </p:cNvPr>
          <p:cNvSpPr txBox="1"/>
          <p:nvPr/>
        </p:nvSpPr>
        <p:spPr>
          <a:xfrm flipH="1">
            <a:off x="8257593" y="388999"/>
            <a:ext cx="846985" cy="261610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50km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57C535-DBDE-49A2-9472-882E2A4DF1F6}"/>
              </a:ext>
            </a:extLst>
          </p:cNvPr>
          <p:cNvSpPr/>
          <p:nvPr/>
        </p:nvSpPr>
        <p:spPr>
          <a:xfrm>
            <a:off x="6805327" y="1524573"/>
            <a:ext cx="152400" cy="184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99D04-D310-4411-A509-DCDD319594B8}"/>
              </a:ext>
            </a:extLst>
          </p:cNvPr>
          <p:cNvSpPr txBox="1"/>
          <p:nvPr/>
        </p:nvSpPr>
        <p:spPr>
          <a:xfrm flipH="1">
            <a:off x="4619507" y="4357543"/>
            <a:ext cx="846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0FE72B-2A5F-4F71-8244-9B4510E4FDF4}"/>
              </a:ext>
            </a:extLst>
          </p:cNvPr>
          <p:cNvCxnSpPr>
            <a:cxnSpLocks/>
          </p:cNvCxnSpPr>
          <p:nvPr/>
        </p:nvCxnSpPr>
        <p:spPr>
          <a:xfrm flipH="1">
            <a:off x="5374759" y="4327583"/>
            <a:ext cx="316337" cy="23062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8CACAB-1773-43CB-8B44-69E700CC0BCE}"/>
              </a:ext>
            </a:extLst>
          </p:cNvPr>
          <p:cNvSpPr txBox="1"/>
          <p:nvPr/>
        </p:nvSpPr>
        <p:spPr>
          <a:xfrm flipH="1">
            <a:off x="3813895" y="3008689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Vaseaux Lake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6E25AD-0FB6-4627-8ECA-F2688E5F8B09}"/>
              </a:ext>
            </a:extLst>
          </p:cNvPr>
          <p:cNvCxnSpPr>
            <a:cxnSpLocks/>
          </p:cNvCxnSpPr>
          <p:nvPr/>
        </p:nvCxnSpPr>
        <p:spPr>
          <a:xfrm>
            <a:off x="5183076" y="3240401"/>
            <a:ext cx="626935" cy="56776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B390E7-24F1-4E92-B2EE-B14DE0DE1A8E}"/>
              </a:ext>
            </a:extLst>
          </p:cNvPr>
          <p:cNvSpPr txBox="1"/>
          <p:nvPr/>
        </p:nvSpPr>
        <p:spPr>
          <a:xfrm flipH="1">
            <a:off x="3496309" y="2380541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Okanagan Falls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30674-707A-4A7B-A5E5-1755C74A2296}"/>
              </a:ext>
            </a:extLst>
          </p:cNvPr>
          <p:cNvCxnSpPr>
            <a:cxnSpLocks/>
          </p:cNvCxnSpPr>
          <p:nvPr/>
        </p:nvCxnSpPr>
        <p:spPr>
          <a:xfrm>
            <a:off x="5086073" y="2599821"/>
            <a:ext cx="455295" cy="15005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2CD733-F6F9-4108-B9E3-E309B752EA5C}"/>
              </a:ext>
            </a:extLst>
          </p:cNvPr>
          <p:cNvSpPr txBox="1"/>
          <p:nvPr/>
        </p:nvSpPr>
        <p:spPr>
          <a:xfrm flipH="1">
            <a:off x="3653916" y="1812717"/>
            <a:ext cx="1461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Skaha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930FC3-3FEB-4F25-997C-4C46C96A924A}"/>
              </a:ext>
            </a:extLst>
          </p:cNvPr>
          <p:cNvCxnSpPr>
            <a:cxnSpLocks/>
          </p:cNvCxnSpPr>
          <p:nvPr/>
        </p:nvCxnSpPr>
        <p:spPr>
          <a:xfrm flipV="1">
            <a:off x="4896293" y="1939757"/>
            <a:ext cx="447237" cy="86053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72C13-B276-4438-9201-EE1313E3929D}"/>
              </a:ext>
            </a:extLst>
          </p:cNvPr>
          <p:cNvSpPr txBox="1"/>
          <p:nvPr/>
        </p:nvSpPr>
        <p:spPr>
          <a:xfrm flipH="1">
            <a:off x="3931236" y="600564"/>
            <a:ext cx="1132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Penticton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DDD298-1AAA-47B5-B2C3-412F5D230ED8}"/>
              </a:ext>
            </a:extLst>
          </p:cNvPr>
          <p:cNvCxnSpPr>
            <a:cxnSpLocks/>
          </p:cNvCxnSpPr>
          <p:nvPr/>
        </p:nvCxnSpPr>
        <p:spPr>
          <a:xfrm flipH="1" flipV="1">
            <a:off x="4854131" y="894524"/>
            <a:ext cx="557378" cy="39300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6FEDC1-3074-41C3-AD1F-75F81CE6E9C8}"/>
              </a:ext>
            </a:extLst>
          </p:cNvPr>
          <p:cNvSpPr/>
          <p:nvPr/>
        </p:nvSpPr>
        <p:spPr>
          <a:xfrm>
            <a:off x="5844801" y="1005840"/>
            <a:ext cx="1760147" cy="17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3B2D57-9236-4FD0-BFB2-CE4327EC810A}"/>
              </a:ext>
            </a:extLst>
          </p:cNvPr>
          <p:cNvSpPr txBox="1"/>
          <p:nvPr/>
        </p:nvSpPr>
        <p:spPr>
          <a:xfrm flipH="1">
            <a:off x="3691563" y="3693878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Okanagan River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B0676C-06F1-4B9B-8791-E2B9F31B5726}"/>
              </a:ext>
            </a:extLst>
          </p:cNvPr>
          <p:cNvCxnSpPr>
            <a:cxnSpLocks/>
          </p:cNvCxnSpPr>
          <p:nvPr/>
        </p:nvCxnSpPr>
        <p:spPr>
          <a:xfrm>
            <a:off x="5265738" y="3914523"/>
            <a:ext cx="481545" cy="79782"/>
          </a:xfrm>
          <a:prstGeom prst="line">
            <a:avLst/>
          </a:prstGeom>
          <a:ln w="19050">
            <a:solidFill>
              <a:srgbClr val="000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0355E53A-6320-42BF-85AE-D1C5CAFD30CD}"/>
              </a:ext>
            </a:extLst>
          </p:cNvPr>
          <p:cNvSpPr/>
          <p:nvPr/>
        </p:nvSpPr>
        <p:spPr>
          <a:xfrm>
            <a:off x="5561666" y="1301751"/>
            <a:ext cx="470596" cy="403450"/>
          </a:xfrm>
          <a:prstGeom prst="rightBracke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ket 69">
            <a:extLst>
              <a:ext uri="{FF2B5EF4-FFF2-40B4-BE49-F238E27FC236}">
                <a16:creationId xmlns:a16="http://schemas.microsoft.com/office/drawing/2014/main" id="{A6DB730D-35BC-492A-A0EC-1E97A41BB285}"/>
              </a:ext>
            </a:extLst>
          </p:cNvPr>
          <p:cNvSpPr/>
          <p:nvPr/>
        </p:nvSpPr>
        <p:spPr>
          <a:xfrm>
            <a:off x="5933005" y="3598455"/>
            <a:ext cx="611102" cy="677996"/>
          </a:xfrm>
          <a:prstGeom prst="rightBracket">
            <a:avLst/>
          </a:pr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20477"/>
                      <a:gd name="connsiteY0" fmla="*/ 0 h 709015"/>
                      <a:gd name="connsiteX1" fmla="*/ 620477 w 620477"/>
                      <a:gd name="connsiteY1" fmla="*/ 51704 h 709015"/>
                      <a:gd name="connsiteX2" fmla="*/ 620477 w 620477"/>
                      <a:gd name="connsiteY2" fmla="*/ 657311 h 709015"/>
                      <a:gd name="connsiteX3" fmla="*/ 0 w 620477"/>
                      <a:gd name="connsiteY3" fmla="*/ 709015 h 709015"/>
                      <a:gd name="connsiteX4" fmla="*/ 0 w 620477"/>
                      <a:gd name="connsiteY4" fmla="*/ 354508 h 709015"/>
                      <a:gd name="connsiteX5" fmla="*/ 0 w 620477"/>
                      <a:gd name="connsiteY5" fmla="*/ 0 h 709015"/>
                      <a:gd name="connsiteX0" fmla="*/ 0 w 620477"/>
                      <a:gd name="connsiteY0" fmla="*/ 0 h 709015"/>
                      <a:gd name="connsiteX1" fmla="*/ 620477 w 620477"/>
                      <a:gd name="connsiteY1" fmla="*/ 51704 h 709015"/>
                      <a:gd name="connsiteX2" fmla="*/ 620477 w 620477"/>
                      <a:gd name="connsiteY2" fmla="*/ 657311 h 709015"/>
                      <a:gd name="connsiteX3" fmla="*/ 0 w 620477"/>
                      <a:gd name="connsiteY3" fmla="*/ 709015 h 709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0477" h="709015" stroke="0" extrusionOk="0">
                        <a:moveTo>
                          <a:pt x="0" y="0"/>
                        </a:moveTo>
                        <a:cubicBezTo>
                          <a:pt x="340222" y="-1516"/>
                          <a:pt x="617746" y="24174"/>
                          <a:pt x="620477" y="51704"/>
                        </a:cubicBezTo>
                        <a:cubicBezTo>
                          <a:pt x="601891" y="173807"/>
                          <a:pt x="614473" y="398372"/>
                          <a:pt x="620477" y="657311"/>
                        </a:cubicBezTo>
                        <a:cubicBezTo>
                          <a:pt x="583751" y="657932"/>
                          <a:pt x="321530" y="752424"/>
                          <a:pt x="0" y="709015"/>
                        </a:cubicBezTo>
                        <a:cubicBezTo>
                          <a:pt x="-10323" y="610886"/>
                          <a:pt x="6239" y="527667"/>
                          <a:pt x="0" y="354508"/>
                        </a:cubicBezTo>
                        <a:cubicBezTo>
                          <a:pt x="-6239" y="181349"/>
                          <a:pt x="-7763" y="105751"/>
                          <a:pt x="0" y="0"/>
                        </a:cubicBezTo>
                        <a:close/>
                      </a:path>
                      <a:path w="620477" h="709015" fill="none" extrusionOk="0">
                        <a:moveTo>
                          <a:pt x="0" y="0"/>
                        </a:moveTo>
                        <a:cubicBezTo>
                          <a:pt x="343792" y="-1810"/>
                          <a:pt x="619881" y="23673"/>
                          <a:pt x="620477" y="51704"/>
                        </a:cubicBezTo>
                        <a:cubicBezTo>
                          <a:pt x="604738" y="174503"/>
                          <a:pt x="647042" y="466594"/>
                          <a:pt x="620477" y="657311"/>
                        </a:cubicBezTo>
                        <a:cubicBezTo>
                          <a:pt x="666689" y="696977"/>
                          <a:pt x="293956" y="701134"/>
                          <a:pt x="0" y="70901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98DFCBFF-EAE8-45D3-907C-45F65E679053}"/>
              </a:ext>
            </a:extLst>
          </p:cNvPr>
          <p:cNvSpPr/>
          <p:nvPr/>
        </p:nvSpPr>
        <p:spPr>
          <a:xfrm>
            <a:off x="5922887" y="4327583"/>
            <a:ext cx="620476" cy="927366"/>
          </a:xfrm>
          <a:prstGeom prst="rightBracke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2466F1-5E5B-4566-BB83-452188B3BDA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09267" y="4327583"/>
            <a:ext cx="1136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Bracket 74">
            <a:extLst>
              <a:ext uri="{FF2B5EF4-FFF2-40B4-BE49-F238E27FC236}">
                <a16:creationId xmlns:a16="http://schemas.microsoft.com/office/drawing/2014/main" id="{EDB8723B-2C5A-4393-B68F-F99E9111A60A}"/>
              </a:ext>
            </a:extLst>
          </p:cNvPr>
          <p:cNvSpPr/>
          <p:nvPr/>
        </p:nvSpPr>
        <p:spPr>
          <a:xfrm>
            <a:off x="5795414" y="2758711"/>
            <a:ext cx="470596" cy="337395"/>
          </a:xfrm>
          <a:prstGeom prst="rightBracke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CC199C-D43E-4EDC-97C2-164F26D268DA}"/>
              </a:ext>
            </a:extLst>
          </p:cNvPr>
          <p:cNvCxnSpPr>
            <a:cxnSpLocks/>
            <a:stCxn id="75" idx="0"/>
          </p:cNvCxnSpPr>
          <p:nvPr/>
        </p:nvCxnSpPr>
        <p:spPr>
          <a:xfrm flipH="1">
            <a:off x="5670068" y="2758711"/>
            <a:ext cx="125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5B1692-D040-4C26-9B35-A5B33F58007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788507" y="4276451"/>
            <a:ext cx="144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>
            <a:extLst>
              <a:ext uri="{FF2B5EF4-FFF2-40B4-BE49-F238E27FC236}">
                <a16:creationId xmlns:a16="http://schemas.microsoft.com/office/drawing/2014/main" id="{3732E16D-0D36-4169-ADBA-0AEB70ED5B14}"/>
              </a:ext>
            </a:extLst>
          </p:cNvPr>
          <p:cNvSpPr/>
          <p:nvPr/>
        </p:nvSpPr>
        <p:spPr>
          <a:xfrm>
            <a:off x="7658937" y="3598456"/>
            <a:ext cx="317376" cy="1677026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A911D9-2F3B-4B9E-819E-CBEA94FF1A82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496544" y="1705201"/>
            <a:ext cx="65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56FEBEB-0CD0-44C0-AF45-958B00268DB7}"/>
              </a:ext>
            </a:extLst>
          </p:cNvPr>
          <p:cNvSpPr txBox="1"/>
          <p:nvPr/>
        </p:nvSpPr>
        <p:spPr>
          <a:xfrm flipH="1">
            <a:off x="3827153" y="3354476"/>
            <a:ext cx="1783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McIntyre Dam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7DE4CBB-CEDC-439F-8899-33C7297EE53F}"/>
              </a:ext>
            </a:extLst>
          </p:cNvPr>
          <p:cNvCxnSpPr>
            <a:cxnSpLocks/>
          </p:cNvCxnSpPr>
          <p:nvPr/>
        </p:nvCxnSpPr>
        <p:spPr>
          <a:xfrm>
            <a:off x="5313720" y="3556797"/>
            <a:ext cx="498569" cy="2782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FCB6B4B-88EE-4E0E-B313-D4476FD0D87A}"/>
              </a:ext>
            </a:extLst>
          </p:cNvPr>
          <p:cNvSpPr txBox="1"/>
          <p:nvPr/>
        </p:nvSpPr>
        <p:spPr>
          <a:xfrm>
            <a:off x="6508876" y="3744842"/>
            <a:ext cx="130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Naturalized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7F5ED9-ABE1-41BC-9A15-6E45FA02BB7B}"/>
              </a:ext>
            </a:extLst>
          </p:cNvPr>
          <p:cNvSpPr txBox="1"/>
          <p:nvPr/>
        </p:nvSpPr>
        <p:spPr>
          <a:xfrm>
            <a:off x="6508876" y="4558203"/>
            <a:ext cx="14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Channelized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E50D26A-CCA3-4EA1-88F4-E6E1548B44A7}"/>
              </a:ext>
            </a:extLst>
          </p:cNvPr>
          <p:cNvCxnSpPr>
            <a:cxnSpLocks/>
          </p:cNvCxnSpPr>
          <p:nvPr/>
        </p:nvCxnSpPr>
        <p:spPr>
          <a:xfrm flipH="1" flipV="1">
            <a:off x="6597251" y="3596008"/>
            <a:ext cx="1080420" cy="48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E9DD85-634F-48BB-A44A-807D1BCD6C24}"/>
              </a:ext>
            </a:extLst>
          </p:cNvPr>
          <p:cNvCxnSpPr>
            <a:cxnSpLocks/>
          </p:cNvCxnSpPr>
          <p:nvPr/>
        </p:nvCxnSpPr>
        <p:spPr>
          <a:xfrm flipH="1" flipV="1">
            <a:off x="6597251" y="5265439"/>
            <a:ext cx="1080420" cy="489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C89B0C8-7EB0-4E9D-BC48-1433058CFF26}"/>
              </a:ext>
            </a:extLst>
          </p:cNvPr>
          <p:cNvSpPr txBox="1"/>
          <p:nvPr/>
        </p:nvSpPr>
        <p:spPr>
          <a:xfrm>
            <a:off x="6228706" y="2741690"/>
            <a:ext cx="18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Okanagan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DA29AC-7BE6-4FF6-9C15-D4768B6FFD19}"/>
              </a:ext>
            </a:extLst>
          </p:cNvPr>
          <p:cNvSpPr txBox="1"/>
          <p:nvPr/>
        </p:nvSpPr>
        <p:spPr>
          <a:xfrm>
            <a:off x="8013386" y="4058142"/>
            <a:ext cx="145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Okanagan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4D9DF4-1C25-4768-8875-7D9BD1507930}"/>
              </a:ext>
            </a:extLst>
          </p:cNvPr>
          <p:cNvSpPr txBox="1"/>
          <p:nvPr/>
        </p:nvSpPr>
        <p:spPr>
          <a:xfrm>
            <a:off x="6010570" y="1297298"/>
            <a:ext cx="18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Okanagan</a:t>
            </a:r>
          </a:p>
        </p:txBody>
      </p:sp>
    </p:spTree>
    <p:extLst>
      <p:ext uri="{BB962C8B-B14F-4D97-AF65-F5344CB8AC3E}">
        <p14:creationId xmlns:p14="http://schemas.microsoft.com/office/powerpoint/2010/main" val="144917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625EC04F8E646839AE04961FA490E" ma:contentTypeVersion="5" ma:contentTypeDescription="Create a new document." ma:contentTypeScope="" ma:versionID="0b15b13754937a4d292b1269abbb5701">
  <xsd:schema xmlns:xsd="http://www.w3.org/2001/XMLSchema" xmlns:xs="http://www.w3.org/2001/XMLSchema" xmlns:p="http://schemas.microsoft.com/office/2006/metadata/properties" xmlns:ns3="5128cdbc-fc4a-46a5-942d-424af7dac660" xmlns:ns4="e60e3c14-2666-47af-a885-697cdf812b21" targetNamespace="http://schemas.microsoft.com/office/2006/metadata/properties" ma:root="true" ma:fieldsID="a808f328f2db321c6371ef9975126d44" ns3:_="" ns4:_="">
    <xsd:import namespace="5128cdbc-fc4a-46a5-942d-424af7dac660"/>
    <xsd:import namespace="e60e3c14-2666-47af-a885-697cdf812b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cdbc-fc4a-46a5-942d-424af7dac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e3c14-2666-47af-a885-697cdf812b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BC048F-CF8B-457E-86AC-C82590055833}">
  <ds:schemaRefs>
    <ds:schemaRef ds:uri="5128cdbc-fc4a-46a5-942d-424af7dac66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e60e3c14-2666-47af-a885-697cdf812b2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37399A-6255-4367-81AA-4C37A17879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78B34-EF1F-4AF4-B413-5D4FA5642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28cdbc-fc4a-46a5-942d-424af7dac660"/>
    <ds:schemaRef ds:uri="e60e3c14-2666-47af-a885-697cdf812b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Judson, Braden</dc:creator>
  <cp:lastModifiedBy>Judson, Braden</cp:lastModifiedBy>
  <cp:revision>26</cp:revision>
  <dcterms:created xsi:type="dcterms:W3CDTF">2023-02-09T19:39:19Z</dcterms:created>
  <dcterms:modified xsi:type="dcterms:W3CDTF">2023-02-22T23:19:13Z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0x010100FA9625EC04F8E646839AE04961FA490E</vt:lpwstr>
  </property>
</Properties>
</file>