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CEE"/>
    <a:srgbClr val="6CC071"/>
    <a:srgbClr val="F9D01E"/>
    <a:srgbClr val="201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5DE7E-5CF6-1116-DF98-7EF185D8699A}" v="322" dt="2021-11-04T00:59:16.388"/>
    <p1510:client id="{0F697CBC-69F2-9B6E-EEBD-DCBE12365F86}" v="58" dt="2021-11-04T23:30:24.757"/>
    <p1510:client id="{283A0378-CD11-7644-0723-09C36452CDE8}" v="192" dt="2021-11-03T14:21:38.705"/>
    <p1510:client id="{3DADA78E-8201-1AC3-E57D-E38047B41D4D}" v="44" dt="2021-11-04T00:13:39.496"/>
    <p1510:client id="{3EACCE2F-4954-8E36-15BE-CEB180C4E238}" v="114" dt="2021-11-05T01:18:53.517"/>
    <p1510:client id="{4A220C6C-853F-D68A-B67E-7732068CD172}" v="47" dt="2021-11-05T01:05:19.679"/>
    <p1510:client id="{5BC2B91E-9239-48F6-9FAF-72D279DAF2C6}" v="120" dt="2021-11-02T17:20:29.249"/>
    <p1510:client id="{95CA8D0C-B94B-2904-E026-679F70551EEC}" v="138" dt="2021-11-03T14:02:42.513"/>
    <p1510:client id="{B187AFCB-6E5D-453F-8F98-5E8C254B73BF}" v="137" dt="2021-11-04T23:09:08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anor Lee" userId="S::ehl6@calvin.edu::3643effc-a41b-44b9-88ec-f4234baf179d" providerId="AD" clId="Web-{3DADA78E-8201-1AC3-E57D-E38047B41D4D}"/>
    <pc:docChg chg="modSld">
      <pc:chgData name="Eleanor Lee" userId="S::ehl6@calvin.edu::3643effc-a41b-44b9-88ec-f4234baf179d" providerId="AD" clId="Web-{3DADA78E-8201-1AC3-E57D-E38047B41D4D}" dt="2021-11-04T00:13:38.746" v="528"/>
      <pc:docMkLst>
        <pc:docMk/>
      </pc:docMkLst>
      <pc:sldChg chg="modNotes">
        <pc:chgData name="Eleanor Lee" userId="S::ehl6@calvin.edu::3643effc-a41b-44b9-88ec-f4234baf179d" providerId="AD" clId="Web-{3DADA78E-8201-1AC3-E57D-E38047B41D4D}" dt="2021-11-03T22:05:04.958" v="4"/>
        <pc:sldMkLst>
          <pc:docMk/>
          <pc:sldMk cId="109857222" sldId="256"/>
        </pc:sldMkLst>
      </pc:sldChg>
      <pc:sldChg chg="modSp modNotes">
        <pc:chgData name="Eleanor Lee" userId="S::ehl6@calvin.edu::3643effc-a41b-44b9-88ec-f4234baf179d" providerId="AD" clId="Web-{3DADA78E-8201-1AC3-E57D-E38047B41D4D}" dt="2021-11-04T00:08:22.977" v="343"/>
        <pc:sldMkLst>
          <pc:docMk/>
          <pc:sldMk cId="2177446557" sldId="257"/>
        </pc:sldMkLst>
        <pc:spChg chg="mod">
          <ac:chgData name="Eleanor Lee" userId="S::ehl6@calvin.edu::3643effc-a41b-44b9-88ec-f4234baf179d" providerId="AD" clId="Web-{3DADA78E-8201-1AC3-E57D-E38047B41D4D}" dt="2021-11-03T23:58:35.908" v="13" actId="20577"/>
          <ac:spMkLst>
            <pc:docMk/>
            <pc:sldMk cId="2177446557" sldId="257"/>
            <ac:spMk id="3" creationId="{B566F9C9-3186-4C05-80D5-42185CA1A442}"/>
          </ac:spMkLst>
        </pc:spChg>
      </pc:sldChg>
      <pc:sldChg chg="addSp modSp modNotes">
        <pc:chgData name="Eleanor Lee" userId="S::ehl6@calvin.edu::3643effc-a41b-44b9-88ec-f4234baf179d" providerId="AD" clId="Web-{3DADA78E-8201-1AC3-E57D-E38047B41D4D}" dt="2021-11-04T00:13:38.746" v="528"/>
        <pc:sldMkLst>
          <pc:docMk/>
          <pc:sldMk cId="1222306322" sldId="258"/>
        </pc:sldMkLst>
        <pc:spChg chg="mod">
          <ac:chgData name="Eleanor Lee" userId="S::ehl6@calvin.edu::3643effc-a41b-44b9-88ec-f4234baf179d" providerId="AD" clId="Web-{3DADA78E-8201-1AC3-E57D-E38047B41D4D}" dt="2021-11-04T00:08:44.743" v="351" actId="20577"/>
          <ac:spMkLst>
            <pc:docMk/>
            <pc:sldMk cId="1222306322" sldId="258"/>
            <ac:spMk id="2" creationId="{58B59EF0-568E-41A3-9ECE-EAD2A9E9CD94}"/>
          </ac:spMkLst>
        </pc:spChg>
        <pc:spChg chg="mod">
          <ac:chgData name="Eleanor Lee" userId="S::ehl6@calvin.edu::3643effc-a41b-44b9-88ec-f4234baf179d" providerId="AD" clId="Web-{3DADA78E-8201-1AC3-E57D-E38047B41D4D}" dt="2021-11-04T00:10:49.088" v="433" actId="14100"/>
          <ac:spMkLst>
            <pc:docMk/>
            <pc:sldMk cId="1222306322" sldId="258"/>
            <ac:spMk id="3" creationId="{263AE45A-5E25-4BE9-B23C-9FD6BA941EB2}"/>
          </ac:spMkLst>
        </pc:spChg>
        <pc:picChg chg="add mod">
          <ac:chgData name="Eleanor Lee" userId="S::ehl6@calvin.edu::3643effc-a41b-44b9-88ec-f4234baf179d" providerId="AD" clId="Web-{3DADA78E-8201-1AC3-E57D-E38047B41D4D}" dt="2021-11-04T00:13:38.746" v="528"/>
          <ac:picMkLst>
            <pc:docMk/>
            <pc:sldMk cId="1222306322" sldId="258"/>
            <ac:picMk id="4" creationId="{0847A9CD-CA22-4B1B-BBCC-E6AE54A2A2F3}"/>
          </ac:picMkLst>
        </pc:picChg>
      </pc:sldChg>
      <pc:sldChg chg="modSp">
        <pc:chgData name="Eleanor Lee" userId="S::ehl6@calvin.edu::3643effc-a41b-44b9-88ec-f4234baf179d" providerId="AD" clId="Web-{3DADA78E-8201-1AC3-E57D-E38047B41D4D}" dt="2021-11-03T22:02:43.164" v="2" actId="1076"/>
        <pc:sldMkLst>
          <pc:docMk/>
          <pc:sldMk cId="1726700844" sldId="259"/>
        </pc:sldMkLst>
        <pc:spChg chg="mod">
          <ac:chgData name="Eleanor Lee" userId="S::ehl6@calvin.edu::3643effc-a41b-44b9-88ec-f4234baf179d" providerId="AD" clId="Web-{3DADA78E-8201-1AC3-E57D-E38047B41D4D}" dt="2021-11-03T22:02:43.164" v="2" actId="1076"/>
          <ac:spMkLst>
            <pc:docMk/>
            <pc:sldMk cId="1726700844" sldId="259"/>
            <ac:spMk id="2" creationId="{00000000-0000-0000-0000-000000000000}"/>
          </ac:spMkLst>
        </pc:spChg>
      </pc:sldChg>
    </pc:docChg>
  </pc:docChgLst>
  <pc:docChgLst>
    <pc:chgData name="Eleanor Lee" userId="S::ehl6@calvin.edu::3643effc-a41b-44b9-88ec-f4234baf179d" providerId="AD" clId="Web-{5BC2B91E-9239-48F6-9FAF-72D279DAF2C6}"/>
    <pc:docChg chg="addSld modSld">
      <pc:chgData name="Eleanor Lee" userId="S::ehl6@calvin.edu::3643effc-a41b-44b9-88ec-f4234baf179d" providerId="AD" clId="Web-{5BC2B91E-9239-48F6-9FAF-72D279DAF2C6}" dt="2021-11-02T17:20:28.421" v="109" actId="20577"/>
      <pc:docMkLst>
        <pc:docMk/>
      </pc:docMkLst>
      <pc:sldChg chg="modSp">
        <pc:chgData name="Eleanor Lee" userId="S::ehl6@calvin.edu::3643effc-a41b-44b9-88ec-f4234baf179d" providerId="AD" clId="Web-{5BC2B91E-9239-48F6-9FAF-72D279DAF2C6}" dt="2021-11-02T17:19:04.776" v="21" actId="20577"/>
        <pc:sldMkLst>
          <pc:docMk/>
          <pc:sldMk cId="109857222" sldId="256"/>
        </pc:sldMkLst>
        <pc:spChg chg="mod">
          <ac:chgData name="Eleanor Lee" userId="S::ehl6@calvin.edu::3643effc-a41b-44b9-88ec-f4234baf179d" providerId="AD" clId="Web-{5BC2B91E-9239-48F6-9FAF-72D279DAF2C6}" dt="2021-11-02T17:19:04.776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Eleanor Lee" userId="S::ehl6@calvin.edu::3643effc-a41b-44b9-88ec-f4234baf179d" providerId="AD" clId="Web-{5BC2B91E-9239-48F6-9FAF-72D279DAF2C6}" dt="2021-11-02T17:20:11.607" v="74" actId="20577"/>
        <pc:sldMkLst>
          <pc:docMk/>
          <pc:sldMk cId="2177446557" sldId="257"/>
        </pc:sldMkLst>
        <pc:spChg chg="mod">
          <ac:chgData name="Eleanor Lee" userId="S::ehl6@calvin.edu::3643effc-a41b-44b9-88ec-f4234baf179d" providerId="AD" clId="Web-{5BC2B91E-9239-48F6-9FAF-72D279DAF2C6}" dt="2021-11-02T17:19:27.307" v="33" actId="20577"/>
          <ac:spMkLst>
            <pc:docMk/>
            <pc:sldMk cId="2177446557" sldId="257"/>
            <ac:spMk id="2" creationId="{B31E7AAB-43B3-4BEA-BB5E-695416FF86DA}"/>
          </ac:spMkLst>
        </pc:spChg>
        <pc:spChg chg="mod">
          <ac:chgData name="Eleanor Lee" userId="S::ehl6@calvin.edu::3643effc-a41b-44b9-88ec-f4234baf179d" providerId="AD" clId="Web-{5BC2B91E-9239-48F6-9FAF-72D279DAF2C6}" dt="2021-11-02T17:20:11.607" v="74" actId="20577"/>
          <ac:spMkLst>
            <pc:docMk/>
            <pc:sldMk cId="2177446557" sldId="257"/>
            <ac:spMk id="3" creationId="{B566F9C9-3186-4C05-80D5-42185CA1A442}"/>
          </ac:spMkLst>
        </pc:spChg>
      </pc:sldChg>
      <pc:sldChg chg="modSp new">
        <pc:chgData name="Eleanor Lee" userId="S::ehl6@calvin.edu::3643effc-a41b-44b9-88ec-f4234baf179d" providerId="AD" clId="Web-{5BC2B91E-9239-48F6-9FAF-72D279DAF2C6}" dt="2021-11-02T17:20:28.421" v="109" actId="20577"/>
        <pc:sldMkLst>
          <pc:docMk/>
          <pc:sldMk cId="1222306322" sldId="258"/>
        </pc:sldMkLst>
        <pc:spChg chg="mod">
          <ac:chgData name="Eleanor Lee" userId="S::ehl6@calvin.edu::3643effc-a41b-44b9-88ec-f4234baf179d" providerId="AD" clId="Web-{5BC2B91E-9239-48F6-9FAF-72D279DAF2C6}" dt="2021-11-02T17:20:24.295" v="95" actId="20577"/>
          <ac:spMkLst>
            <pc:docMk/>
            <pc:sldMk cId="1222306322" sldId="258"/>
            <ac:spMk id="2" creationId="{58B59EF0-568E-41A3-9ECE-EAD2A9E9CD94}"/>
          </ac:spMkLst>
        </pc:spChg>
        <pc:spChg chg="mod">
          <ac:chgData name="Eleanor Lee" userId="S::ehl6@calvin.edu::3643effc-a41b-44b9-88ec-f4234baf179d" providerId="AD" clId="Web-{5BC2B91E-9239-48F6-9FAF-72D279DAF2C6}" dt="2021-11-02T17:20:28.421" v="109" actId="20577"/>
          <ac:spMkLst>
            <pc:docMk/>
            <pc:sldMk cId="1222306322" sldId="258"/>
            <ac:spMk id="3" creationId="{263AE45A-5E25-4BE9-B23C-9FD6BA941EB2}"/>
          </ac:spMkLst>
        </pc:spChg>
      </pc:sldChg>
    </pc:docChg>
  </pc:docChgLst>
  <pc:docChgLst>
    <pc:chgData name="Eleanor Lee" userId="S::ehl6@calvin.edu::3643effc-a41b-44b9-88ec-f4234baf179d" providerId="AD" clId="Web-{B187AFCB-6E5D-453F-8F98-5E8C254B73BF}"/>
    <pc:docChg chg="addSld modSld">
      <pc:chgData name="Eleanor Lee" userId="S::ehl6@calvin.edu::3643effc-a41b-44b9-88ec-f4234baf179d" providerId="AD" clId="Web-{B187AFCB-6E5D-453F-8F98-5E8C254B73BF}" dt="2021-11-04T23:09:08.820" v="176"/>
      <pc:docMkLst>
        <pc:docMk/>
      </pc:docMkLst>
      <pc:sldChg chg="modSp modNotes">
        <pc:chgData name="Eleanor Lee" userId="S::ehl6@calvin.edu::3643effc-a41b-44b9-88ec-f4234baf179d" providerId="AD" clId="Web-{B187AFCB-6E5D-453F-8F98-5E8C254B73BF}" dt="2021-11-04T22:59:39.539" v="147"/>
        <pc:sldMkLst>
          <pc:docMk/>
          <pc:sldMk cId="2177446557" sldId="257"/>
        </pc:sldMkLst>
        <pc:spChg chg="mod">
          <ac:chgData name="Eleanor Lee" userId="S::ehl6@calvin.edu::3643effc-a41b-44b9-88ec-f4234baf179d" providerId="AD" clId="Web-{B187AFCB-6E5D-453F-8F98-5E8C254B73BF}" dt="2021-11-04T22:30:14.117" v="37" actId="20577"/>
          <ac:spMkLst>
            <pc:docMk/>
            <pc:sldMk cId="2177446557" sldId="257"/>
            <ac:spMk id="3" creationId="{B566F9C9-3186-4C05-80D5-42185CA1A442}"/>
          </ac:spMkLst>
        </pc:spChg>
      </pc:sldChg>
      <pc:sldChg chg="addSp delSp modSp modNotes">
        <pc:chgData name="Eleanor Lee" userId="S::ehl6@calvin.edu::3643effc-a41b-44b9-88ec-f4234baf179d" providerId="AD" clId="Web-{B187AFCB-6E5D-453F-8F98-5E8C254B73BF}" dt="2021-11-04T23:09:08.820" v="176"/>
        <pc:sldMkLst>
          <pc:docMk/>
          <pc:sldMk cId="1222306322" sldId="258"/>
        </pc:sldMkLst>
        <pc:spChg chg="mod">
          <ac:chgData name="Eleanor Lee" userId="S::ehl6@calvin.edu::3643effc-a41b-44b9-88ec-f4234baf179d" providerId="AD" clId="Web-{B187AFCB-6E5D-453F-8F98-5E8C254B73BF}" dt="2021-11-04T23:09:08.820" v="176"/>
          <ac:spMkLst>
            <pc:docMk/>
            <pc:sldMk cId="1222306322" sldId="258"/>
            <ac:spMk id="2" creationId="{58B59EF0-568E-41A3-9ECE-EAD2A9E9CD94}"/>
          </ac:spMkLst>
        </pc:spChg>
        <pc:spChg chg="mod">
          <ac:chgData name="Eleanor Lee" userId="S::ehl6@calvin.edu::3643effc-a41b-44b9-88ec-f4234baf179d" providerId="AD" clId="Web-{B187AFCB-6E5D-453F-8F98-5E8C254B73BF}" dt="2021-11-04T23:09:08.820" v="176"/>
          <ac:spMkLst>
            <pc:docMk/>
            <pc:sldMk cId="1222306322" sldId="258"/>
            <ac:spMk id="3" creationId="{263AE45A-5E25-4BE9-B23C-9FD6BA941EB2}"/>
          </ac:spMkLst>
        </pc:spChg>
        <pc:spChg chg="add del">
          <ac:chgData name="Eleanor Lee" userId="S::ehl6@calvin.edu::3643effc-a41b-44b9-88ec-f4234baf179d" providerId="AD" clId="Web-{B187AFCB-6E5D-453F-8F98-5E8C254B73BF}" dt="2021-11-04T23:09:07.898" v="175"/>
          <ac:spMkLst>
            <pc:docMk/>
            <pc:sldMk cId="1222306322" sldId="258"/>
            <ac:spMk id="4" creationId="{BC2C24CE-8B0E-4C28-90B8-BE0CB7F33480}"/>
          </ac:spMkLst>
        </pc:spChg>
        <pc:spChg chg="add del">
          <ac:chgData name="Eleanor Lee" userId="S::ehl6@calvin.edu::3643effc-a41b-44b9-88ec-f4234baf179d" providerId="AD" clId="Web-{B187AFCB-6E5D-453F-8F98-5E8C254B73BF}" dt="2021-11-04T23:09:06.742" v="174"/>
          <ac:spMkLst>
            <pc:docMk/>
            <pc:sldMk cId="1222306322" sldId="258"/>
            <ac:spMk id="6" creationId="{A587A2D9-DBAE-4CF3-B076-7876CE9B31B5}"/>
          </ac:spMkLst>
        </pc:spChg>
        <pc:spChg chg="add del">
          <ac:chgData name="Eleanor Lee" userId="S::ehl6@calvin.edu::3643effc-a41b-44b9-88ec-f4234baf179d" providerId="AD" clId="Web-{B187AFCB-6E5D-453F-8F98-5E8C254B73BF}" dt="2021-11-04T23:09:08.820" v="176"/>
          <ac:spMkLst>
            <pc:docMk/>
            <pc:sldMk cId="1222306322" sldId="258"/>
            <ac:spMk id="10" creationId="{F13C74B1-5B17-4795-BED0-7140497B445A}"/>
          </ac:spMkLst>
        </pc:spChg>
        <pc:spChg chg="add del">
          <ac:chgData name="Eleanor Lee" userId="S::ehl6@calvin.edu::3643effc-a41b-44b9-88ec-f4234baf179d" providerId="AD" clId="Web-{B187AFCB-6E5D-453F-8F98-5E8C254B73BF}" dt="2021-11-04T23:09:08.820" v="176"/>
          <ac:spMkLst>
            <pc:docMk/>
            <pc:sldMk cId="1222306322" sldId="258"/>
            <ac:spMk id="12" creationId="{D4974D33-8DC5-464E-8C6D-BE58F0669C17}"/>
          </ac:spMkLst>
        </pc:spChg>
        <pc:picChg chg="mod">
          <ac:chgData name="Eleanor Lee" userId="S::ehl6@calvin.edu::3643effc-a41b-44b9-88ec-f4234baf179d" providerId="AD" clId="Web-{B187AFCB-6E5D-453F-8F98-5E8C254B73BF}" dt="2021-11-04T23:09:08.820" v="176"/>
          <ac:picMkLst>
            <pc:docMk/>
            <pc:sldMk cId="1222306322" sldId="258"/>
            <ac:picMk id="5" creationId="{DF1E6AC6-271D-4FF1-81D3-C39CE81F3906}"/>
          </ac:picMkLst>
        </pc:picChg>
      </pc:sldChg>
      <pc:sldChg chg="modNotes">
        <pc:chgData name="Eleanor Lee" userId="S::ehl6@calvin.edu::3643effc-a41b-44b9-88ec-f4234baf179d" providerId="AD" clId="Web-{B187AFCB-6E5D-453F-8F98-5E8C254B73BF}" dt="2021-11-04T22:59:30.242" v="133"/>
        <pc:sldMkLst>
          <pc:docMk/>
          <pc:sldMk cId="1726700844" sldId="259"/>
        </pc:sldMkLst>
      </pc:sldChg>
      <pc:sldChg chg="modNotes">
        <pc:chgData name="Eleanor Lee" userId="S::ehl6@calvin.edu::3643effc-a41b-44b9-88ec-f4234baf179d" providerId="AD" clId="Web-{B187AFCB-6E5D-453F-8F98-5E8C254B73BF}" dt="2021-11-04T22:52:50.726" v="69"/>
        <pc:sldMkLst>
          <pc:docMk/>
          <pc:sldMk cId="3104682755" sldId="260"/>
        </pc:sldMkLst>
      </pc:sldChg>
      <pc:sldChg chg="modNotes">
        <pc:chgData name="Eleanor Lee" userId="S::ehl6@calvin.edu::3643effc-a41b-44b9-88ec-f4234baf179d" providerId="AD" clId="Web-{B187AFCB-6E5D-453F-8F98-5E8C254B73BF}" dt="2021-11-04T22:59:01.023" v="125"/>
        <pc:sldMkLst>
          <pc:docMk/>
          <pc:sldMk cId="3104369639" sldId="262"/>
        </pc:sldMkLst>
      </pc:sldChg>
      <pc:sldChg chg="modNotes">
        <pc:chgData name="Eleanor Lee" userId="S::ehl6@calvin.edu::3643effc-a41b-44b9-88ec-f4234baf179d" providerId="AD" clId="Web-{B187AFCB-6E5D-453F-8F98-5E8C254B73BF}" dt="2021-11-04T22:59:20.883" v="130"/>
        <pc:sldMkLst>
          <pc:docMk/>
          <pc:sldMk cId="42338002" sldId="264"/>
        </pc:sldMkLst>
      </pc:sldChg>
      <pc:sldChg chg="addSp delSp modSp new modNotes">
        <pc:chgData name="Eleanor Lee" userId="S::ehl6@calvin.edu::3643effc-a41b-44b9-88ec-f4234baf179d" providerId="AD" clId="Web-{B187AFCB-6E5D-453F-8F98-5E8C254B73BF}" dt="2021-11-04T23:03:03.664" v="169" actId="20577"/>
        <pc:sldMkLst>
          <pc:docMk/>
          <pc:sldMk cId="852952627" sldId="265"/>
        </pc:sldMkLst>
        <pc:spChg chg="mod">
          <ac:chgData name="Eleanor Lee" userId="S::ehl6@calvin.edu::3643effc-a41b-44b9-88ec-f4234baf179d" providerId="AD" clId="Web-{B187AFCB-6E5D-453F-8F98-5E8C254B73BF}" dt="2021-11-04T22:52:20.804" v="62" actId="20577"/>
          <ac:spMkLst>
            <pc:docMk/>
            <pc:sldMk cId="852952627" sldId="265"/>
            <ac:spMk id="2" creationId="{76517B97-9B1A-46F8-B32C-E8B3E7022E28}"/>
          </ac:spMkLst>
        </pc:spChg>
        <pc:spChg chg="add del mod">
          <ac:chgData name="Eleanor Lee" userId="S::ehl6@calvin.edu::3643effc-a41b-44b9-88ec-f4234baf179d" providerId="AD" clId="Web-{B187AFCB-6E5D-453F-8F98-5E8C254B73BF}" dt="2021-11-04T23:03:03.664" v="169" actId="20577"/>
          <ac:spMkLst>
            <pc:docMk/>
            <pc:sldMk cId="852952627" sldId="265"/>
            <ac:spMk id="3" creationId="{8941D448-ECC2-4488-B293-487692041D82}"/>
          </ac:spMkLst>
        </pc:spChg>
        <pc:graphicFrameChg chg="add del mod ord modGraphic">
          <ac:chgData name="Eleanor Lee" userId="S::ehl6@calvin.edu::3643effc-a41b-44b9-88ec-f4234baf179d" providerId="AD" clId="Web-{B187AFCB-6E5D-453F-8F98-5E8C254B73BF}" dt="2021-11-04T22:55:34.633" v="81"/>
          <ac:graphicFrameMkLst>
            <pc:docMk/>
            <pc:sldMk cId="852952627" sldId="265"/>
            <ac:graphicFrameMk id="5" creationId="{518D1BE9-545A-47CC-9ABB-68A873FDAF45}"/>
          </ac:graphicFrameMkLst>
        </pc:graphicFrameChg>
        <pc:graphicFrameChg chg="add del mod ord modGraphic">
          <ac:chgData name="Eleanor Lee" userId="S::ehl6@calvin.edu::3643effc-a41b-44b9-88ec-f4234baf179d" providerId="AD" clId="Web-{B187AFCB-6E5D-453F-8F98-5E8C254B73BF}" dt="2021-11-04T22:55:50.054" v="83"/>
          <ac:graphicFrameMkLst>
            <pc:docMk/>
            <pc:sldMk cId="852952627" sldId="265"/>
            <ac:graphicFrameMk id="7" creationId="{2E3EB702-8E1F-4D75-8FC8-8EC0564B6CC8}"/>
          </ac:graphicFrameMkLst>
        </pc:graphicFrameChg>
        <pc:graphicFrameChg chg="add del mod ord modGraphic">
          <ac:chgData name="Eleanor Lee" userId="S::ehl6@calvin.edu::3643effc-a41b-44b9-88ec-f4234baf179d" providerId="AD" clId="Web-{B187AFCB-6E5D-453F-8F98-5E8C254B73BF}" dt="2021-11-04T22:57:17.648" v="85"/>
          <ac:graphicFrameMkLst>
            <pc:docMk/>
            <pc:sldMk cId="852952627" sldId="265"/>
            <ac:graphicFrameMk id="9" creationId="{740E6CF2-F41D-4BFE-8297-4F4EB0BC190C}"/>
          </ac:graphicFrameMkLst>
        </pc:graphicFrameChg>
      </pc:sldChg>
    </pc:docChg>
  </pc:docChgLst>
  <pc:docChgLst>
    <pc:chgData name="Eleanor Lee" userId="S::ehl6@calvin.edu::3643effc-a41b-44b9-88ec-f4234baf179d" providerId="AD" clId="Web-{0F697CBC-69F2-9B6E-EEBD-DCBE12365F86}"/>
    <pc:docChg chg="addSld delSld modSld">
      <pc:chgData name="Eleanor Lee" userId="S::ehl6@calvin.edu::3643effc-a41b-44b9-88ec-f4234baf179d" providerId="AD" clId="Web-{0F697CBC-69F2-9B6E-EEBD-DCBE12365F86}" dt="2021-11-04T23:30:24.757" v="52" actId="20577"/>
      <pc:docMkLst>
        <pc:docMk/>
      </pc:docMkLst>
      <pc:sldChg chg="modSp">
        <pc:chgData name="Eleanor Lee" userId="S::ehl6@calvin.edu::3643effc-a41b-44b9-88ec-f4234baf179d" providerId="AD" clId="Web-{0F697CBC-69F2-9B6E-EEBD-DCBE12365F86}" dt="2021-11-04T23:13:37.427" v="12" actId="20577"/>
        <pc:sldMkLst>
          <pc:docMk/>
          <pc:sldMk cId="109857222" sldId="256"/>
        </pc:sldMkLst>
        <pc:spChg chg="mod">
          <ac:chgData name="Eleanor Lee" userId="S::ehl6@calvin.edu::3643effc-a41b-44b9-88ec-f4234baf179d" providerId="AD" clId="Web-{0F697CBC-69F2-9B6E-EEBD-DCBE12365F86}" dt="2021-11-04T23:13:37.427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Eleanor Lee" userId="S::ehl6@calvin.edu::3643effc-a41b-44b9-88ec-f4234baf179d" providerId="AD" clId="Web-{0F697CBC-69F2-9B6E-EEBD-DCBE12365F86}" dt="2021-11-04T23:29:26.523" v="37" actId="1076"/>
        <pc:sldMkLst>
          <pc:docMk/>
          <pc:sldMk cId="1222306322" sldId="258"/>
        </pc:sldMkLst>
        <pc:spChg chg="mod">
          <ac:chgData name="Eleanor Lee" userId="S::ehl6@calvin.edu::3643effc-a41b-44b9-88ec-f4234baf179d" providerId="AD" clId="Web-{0F697CBC-69F2-9B6E-EEBD-DCBE12365F86}" dt="2021-11-04T23:09:53.349" v="0" actId="20577"/>
          <ac:spMkLst>
            <pc:docMk/>
            <pc:sldMk cId="1222306322" sldId="258"/>
            <ac:spMk id="3" creationId="{263AE45A-5E25-4BE9-B23C-9FD6BA941EB2}"/>
          </ac:spMkLst>
        </pc:spChg>
        <pc:picChg chg="add mod">
          <ac:chgData name="Eleanor Lee" userId="S::ehl6@calvin.edu::3643effc-a41b-44b9-88ec-f4234baf179d" providerId="AD" clId="Web-{0F697CBC-69F2-9B6E-EEBD-DCBE12365F86}" dt="2021-11-04T23:28:50.491" v="31" actId="1076"/>
          <ac:picMkLst>
            <pc:docMk/>
            <pc:sldMk cId="1222306322" sldId="258"/>
            <ac:picMk id="4" creationId="{130E93B0-2475-4E7F-9537-86EE7FB09FCA}"/>
          </ac:picMkLst>
        </pc:picChg>
        <pc:picChg chg="add mod">
          <ac:chgData name="Eleanor Lee" userId="S::ehl6@calvin.edu::3643effc-a41b-44b9-88ec-f4234baf179d" providerId="AD" clId="Web-{0F697CBC-69F2-9B6E-EEBD-DCBE12365F86}" dt="2021-11-04T23:29:26.523" v="37" actId="1076"/>
          <ac:picMkLst>
            <pc:docMk/>
            <pc:sldMk cId="1222306322" sldId="258"/>
            <ac:picMk id="6" creationId="{F56CC51F-F84A-44FA-B0C5-B7E1EBB3F476}"/>
          </ac:picMkLst>
        </pc:picChg>
      </pc:sldChg>
      <pc:sldChg chg="modSp">
        <pc:chgData name="Eleanor Lee" userId="S::ehl6@calvin.edu::3643effc-a41b-44b9-88ec-f4234baf179d" providerId="AD" clId="Web-{0F697CBC-69F2-9B6E-EEBD-DCBE12365F86}" dt="2021-11-04T23:10:01.130" v="1" actId="20577"/>
        <pc:sldMkLst>
          <pc:docMk/>
          <pc:sldMk cId="3104682755" sldId="260"/>
        </pc:sldMkLst>
        <pc:spChg chg="mod">
          <ac:chgData name="Eleanor Lee" userId="S::ehl6@calvin.edu::3643effc-a41b-44b9-88ec-f4234baf179d" providerId="AD" clId="Web-{0F697CBC-69F2-9B6E-EEBD-DCBE12365F86}" dt="2021-11-04T23:10:01.130" v="1" actId="20577"/>
          <ac:spMkLst>
            <pc:docMk/>
            <pc:sldMk cId="3104682755" sldId="260"/>
            <ac:spMk id="2" creationId="{E7A34EAF-2EED-42DE-9408-73A016E5FFCE}"/>
          </ac:spMkLst>
        </pc:spChg>
      </pc:sldChg>
      <pc:sldChg chg="addSp modSp">
        <pc:chgData name="Eleanor Lee" userId="S::ehl6@calvin.edu::3643effc-a41b-44b9-88ec-f4234baf179d" providerId="AD" clId="Web-{0F697CBC-69F2-9B6E-EEBD-DCBE12365F86}" dt="2021-11-04T23:28:27.491" v="28" actId="14100"/>
        <pc:sldMkLst>
          <pc:docMk/>
          <pc:sldMk cId="2785849638" sldId="261"/>
        </pc:sldMkLst>
        <pc:spChg chg="mod">
          <ac:chgData name="Eleanor Lee" userId="S::ehl6@calvin.edu::3643effc-a41b-44b9-88ec-f4234baf179d" providerId="AD" clId="Web-{0F697CBC-69F2-9B6E-EEBD-DCBE12365F86}" dt="2021-11-04T23:10:46.224" v="4" actId="20577"/>
          <ac:spMkLst>
            <pc:docMk/>
            <pc:sldMk cId="2785849638" sldId="261"/>
            <ac:spMk id="2" creationId="{0D390FD3-8888-4302-B63C-80D7C9FC83A0}"/>
          </ac:spMkLst>
        </pc:spChg>
        <pc:picChg chg="add mod">
          <ac:chgData name="Eleanor Lee" userId="S::ehl6@calvin.edu::3643effc-a41b-44b9-88ec-f4234baf179d" providerId="AD" clId="Web-{0F697CBC-69F2-9B6E-EEBD-DCBE12365F86}" dt="2021-11-04T23:28:19.601" v="24" actId="1076"/>
          <ac:picMkLst>
            <pc:docMk/>
            <pc:sldMk cId="2785849638" sldId="261"/>
            <ac:picMk id="3" creationId="{E8960843-FFE8-447A-B69A-828EDDCA98D0}"/>
          </ac:picMkLst>
        </pc:picChg>
        <pc:picChg chg="mod">
          <ac:chgData name="Eleanor Lee" userId="S::ehl6@calvin.edu::3643effc-a41b-44b9-88ec-f4234baf179d" providerId="AD" clId="Web-{0F697CBC-69F2-9B6E-EEBD-DCBE12365F86}" dt="2021-11-04T23:28:27.491" v="28" actId="14100"/>
          <ac:picMkLst>
            <pc:docMk/>
            <pc:sldMk cId="2785849638" sldId="261"/>
            <ac:picMk id="4" creationId="{33BB2243-7934-4461-909C-8BAA897058D7}"/>
          </ac:picMkLst>
        </pc:picChg>
      </pc:sldChg>
      <pc:sldChg chg="modSp">
        <pc:chgData name="Eleanor Lee" userId="S::ehl6@calvin.edu::3643effc-a41b-44b9-88ec-f4234baf179d" providerId="AD" clId="Web-{0F697CBC-69F2-9B6E-EEBD-DCBE12365F86}" dt="2021-11-04T23:11:07.443" v="6" actId="20577"/>
        <pc:sldMkLst>
          <pc:docMk/>
          <pc:sldMk cId="3104369639" sldId="262"/>
        </pc:sldMkLst>
        <pc:spChg chg="mod">
          <ac:chgData name="Eleanor Lee" userId="S::ehl6@calvin.edu::3643effc-a41b-44b9-88ec-f4234baf179d" providerId="AD" clId="Web-{0F697CBC-69F2-9B6E-EEBD-DCBE12365F86}" dt="2021-11-04T23:11:04.911" v="5" actId="20577"/>
          <ac:spMkLst>
            <pc:docMk/>
            <pc:sldMk cId="3104369639" sldId="262"/>
            <ac:spMk id="2" creationId="{DA2D38D7-304D-4F39-A473-8FC2A75E6661}"/>
          </ac:spMkLst>
        </pc:spChg>
        <pc:spChg chg="mod">
          <ac:chgData name="Eleanor Lee" userId="S::ehl6@calvin.edu::3643effc-a41b-44b9-88ec-f4234baf179d" providerId="AD" clId="Web-{0F697CBC-69F2-9B6E-EEBD-DCBE12365F86}" dt="2021-11-04T23:11:07.443" v="6" actId="20577"/>
          <ac:spMkLst>
            <pc:docMk/>
            <pc:sldMk cId="3104369639" sldId="262"/>
            <ac:spMk id="3" creationId="{283C501F-1F28-4C68-86F2-DED4475D3208}"/>
          </ac:spMkLst>
        </pc:spChg>
      </pc:sldChg>
      <pc:sldChg chg="modSp">
        <pc:chgData name="Eleanor Lee" userId="S::ehl6@calvin.edu::3643effc-a41b-44b9-88ec-f4234baf179d" providerId="AD" clId="Web-{0F697CBC-69F2-9B6E-EEBD-DCBE12365F86}" dt="2021-11-04T23:11:19.599" v="9" actId="20577"/>
        <pc:sldMkLst>
          <pc:docMk/>
          <pc:sldMk cId="1597012955" sldId="263"/>
        </pc:sldMkLst>
        <pc:spChg chg="mod">
          <ac:chgData name="Eleanor Lee" userId="S::ehl6@calvin.edu::3643effc-a41b-44b9-88ec-f4234baf179d" providerId="AD" clId="Web-{0F697CBC-69F2-9B6E-EEBD-DCBE12365F86}" dt="2021-11-04T23:11:11.349" v="7" actId="20577"/>
          <ac:spMkLst>
            <pc:docMk/>
            <pc:sldMk cId="1597012955" sldId="263"/>
            <ac:spMk id="2" creationId="{82B9EB43-4473-4B2D-8876-1CCE26D4B4B8}"/>
          </ac:spMkLst>
        </pc:spChg>
        <pc:spChg chg="mod">
          <ac:chgData name="Eleanor Lee" userId="S::ehl6@calvin.edu::3643effc-a41b-44b9-88ec-f4234baf179d" providerId="AD" clId="Web-{0F697CBC-69F2-9B6E-EEBD-DCBE12365F86}" dt="2021-11-04T23:11:14.318" v="8" actId="20577"/>
          <ac:spMkLst>
            <pc:docMk/>
            <pc:sldMk cId="1597012955" sldId="263"/>
            <ac:spMk id="3" creationId="{3E3BF7F6-A491-45EA-9F9D-179BC9C838BA}"/>
          </ac:spMkLst>
        </pc:spChg>
        <pc:spChg chg="mod">
          <ac:chgData name="Eleanor Lee" userId="S::ehl6@calvin.edu::3643effc-a41b-44b9-88ec-f4234baf179d" providerId="AD" clId="Web-{0F697CBC-69F2-9B6E-EEBD-DCBE12365F86}" dt="2021-11-04T23:11:19.599" v="9" actId="20577"/>
          <ac:spMkLst>
            <pc:docMk/>
            <pc:sldMk cId="1597012955" sldId="263"/>
            <ac:spMk id="5" creationId="{D9A21623-DABC-47D0-AC66-8025E210CF49}"/>
          </ac:spMkLst>
        </pc:spChg>
      </pc:sldChg>
      <pc:sldChg chg="modSp">
        <pc:chgData name="Eleanor Lee" userId="S::ehl6@calvin.edu::3643effc-a41b-44b9-88ec-f4234baf179d" providerId="AD" clId="Web-{0F697CBC-69F2-9B6E-EEBD-DCBE12365F86}" dt="2021-11-04T23:11:23.708" v="10" actId="20577"/>
        <pc:sldMkLst>
          <pc:docMk/>
          <pc:sldMk cId="42338002" sldId="264"/>
        </pc:sldMkLst>
        <pc:spChg chg="mod">
          <ac:chgData name="Eleanor Lee" userId="S::ehl6@calvin.edu::3643effc-a41b-44b9-88ec-f4234baf179d" providerId="AD" clId="Web-{0F697CBC-69F2-9B6E-EEBD-DCBE12365F86}" dt="2021-11-04T23:11:23.708" v="10" actId="20577"/>
          <ac:spMkLst>
            <pc:docMk/>
            <pc:sldMk cId="42338002" sldId="264"/>
            <ac:spMk id="2" creationId="{30860F15-EFFC-43D1-BA32-1089DCF6F76B}"/>
          </ac:spMkLst>
        </pc:spChg>
      </pc:sldChg>
      <pc:sldChg chg="addSp modSp">
        <pc:chgData name="Eleanor Lee" userId="S::ehl6@calvin.edu::3643effc-a41b-44b9-88ec-f4234baf179d" providerId="AD" clId="Web-{0F697CBC-69F2-9B6E-EEBD-DCBE12365F86}" dt="2021-11-04T23:30:24.757" v="52" actId="20577"/>
        <pc:sldMkLst>
          <pc:docMk/>
          <pc:sldMk cId="852952627" sldId="265"/>
        </pc:sldMkLst>
        <pc:spChg chg="mod">
          <ac:chgData name="Eleanor Lee" userId="S::ehl6@calvin.edu::3643effc-a41b-44b9-88ec-f4234baf179d" providerId="AD" clId="Web-{0F697CBC-69F2-9B6E-EEBD-DCBE12365F86}" dt="2021-11-04T23:10:14.271" v="3" actId="20577"/>
          <ac:spMkLst>
            <pc:docMk/>
            <pc:sldMk cId="852952627" sldId="265"/>
            <ac:spMk id="2" creationId="{76517B97-9B1A-46F8-B32C-E8B3E7022E28}"/>
          </ac:spMkLst>
        </pc:spChg>
        <pc:spChg chg="mod">
          <ac:chgData name="Eleanor Lee" userId="S::ehl6@calvin.edu::3643effc-a41b-44b9-88ec-f4234baf179d" providerId="AD" clId="Web-{0F697CBC-69F2-9B6E-EEBD-DCBE12365F86}" dt="2021-11-04T23:30:24.757" v="52" actId="20577"/>
          <ac:spMkLst>
            <pc:docMk/>
            <pc:sldMk cId="852952627" sldId="265"/>
            <ac:spMk id="3" creationId="{8941D448-ECC2-4488-B293-487692041D82}"/>
          </ac:spMkLst>
        </pc:spChg>
        <pc:picChg chg="add mod">
          <ac:chgData name="Eleanor Lee" userId="S::ehl6@calvin.edu::3643effc-a41b-44b9-88ec-f4234baf179d" providerId="AD" clId="Web-{0F697CBC-69F2-9B6E-EEBD-DCBE12365F86}" dt="2021-11-04T23:30:14.726" v="47" actId="1076"/>
          <ac:picMkLst>
            <pc:docMk/>
            <pc:sldMk cId="852952627" sldId="265"/>
            <ac:picMk id="4" creationId="{9C757828-CB8E-4719-AE84-090FB71A600E}"/>
          </ac:picMkLst>
        </pc:picChg>
      </pc:sldChg>
      <pc:sldChg chg="new del">
        <pc:chgData name="Eleanor Lee" userId="S::ehl6@calvin.edu::3643effc-a41b-44b9-88ec-f4234baf179d" providerId="AD" clId="Web-{0F697CBC-69F2-9B6E-EEBD-DCBE12365F86}" dt="2021-11-04T23:27:55.491" v="16"/>
        <pc:sldMkLst>
          <pc:docMk/>
          <pc:sldMk cId="255600488" sldId="266"/>
        </pc:sldMkLst>
      </pc:sldChg>
      <pc:sldChg chg="new del">
        <pc:chgData name="Eleanor Lee" userId="S::ehl6@calvin.edu::3643effc-a41b-44b9-88ec-f4234baf179d" providerId="AD" clId="Web-{0F697CBC-69F2-9B6E-EEBD-DCBE12365F86}" dt="2021-11-04T23:13:40.474" v="14"/>
        <pc:sldMkLst>
          <pc:docMk/>
          <pc:sldMk cId="4001328372" sldId="266"/>
        </pc:sldMkLst>
      </pc:sldChg>
    </pc:docChg>
  </pc:docChgLst>
  <pc:docChgLst>
    <pc:chgData name="Eleanor Lee" userId="S::ehl6@calvin.edu::3643effc-a41b-44b9-88ec-f4234baf179d" providerId="AD" clId="Web-{283A0378-CD11-7644-0723-09C36452CDE8}"/>
    <pc:docChg chg="addSld modSld">
      <pc:chgData name="Eleanor Lee" userId="S::ehl6@calvin.edu::3643effc-a41b-44b9-88ec-f4234baf179d" providerId="AD" clId="Web-{283A0378-CD11-7644-0723-09C36452CDE8}" dt="2021-11-03T14:21:37.048" v="155" actId="20577"/>
      <pc:docMkLst>
        <pc:docMk/>
      </pc:docMkLst>
      <pc:sldChg chg="addSp modSp">
        <pc:chgData name="Eleanor Lee" userId="S::ehl6@calvin.edu::3643effc-a41b-44b9-88ec-f4234baf179d" providerId="AD" clId="Web-{283A0378-CD11-7644-0723-09C36452CDE8}" dt="2021-11-03T14:20:19.454" v="89" actId="1076"/>
        <pc:sldMkLst>
          <pc:docMk/>
          <pc:sldMk cId="2177446557" sldId="257"/>
        </pc:sldMkLst>
        <pc:spChg chg="mod">
          <ac:chgData name="Eleanor Lee" userId="S::ehl6@calvin.edu::3643effc-a41b-44b9-88ec-f4234baf179d" providerId="AD" clId="Web-{283A0378-CD11-7644-0723-09C36452CDE8}" dt="2021-11-03T14:18:42.360" v="88" actId="14100"/>
          <ac:spMkLst>
            <pc:docMk/>
            <pc:sldMk cId="2177446557" sldId="257"/>
            <ac:spMk id="3" creationId="{B566F9C9-3186-4C05-80D5-42185CA1A442}"/>
          </ac:spMkLst>
        </pc:spChg>
        <pc:spChg chg="add mod">
          <ac:chgData name="Eleanor Lee" userId="S::ehl6@calvin.edu::3643effc-a41b-44b9-88ec-f4234baf179d" providerId="AD" clId="Web-{283A0378-CD11-7644-0723-09C36452CDE8}" dt="2021-11-03T14:15:20.797" v="54" actId="1076"/>
          <ac:spMkLst>
            <pc:docMk/>
            <pc:sldMk cId="2177446557" sldId="257"/>
            <ac:spMk id="5" creationId="{D857C7A5-96E7-400D-AC79-B9A320798944}"/>
          </ac:spMkLst>
        </pc:spChg>
        <pc:spChg chg="add mod">
          <ac:chgData name="Eleanor Lee" userId="S::ehl6@calvin.edu::3643effc-a41b-44b9-88ec-f4234baf179d" providerId="AD" clId="Web-{283A0378-CD11-7644-0723-09C36452CDE8}" dt="2021-11-03T14:20:19.454" v="89" actId="1076"/>
          <ac:spMkLst>
            <pc:docMk/>
            <pc:sldMk cId="2177446557" sldId="257"/>
            <ac:spMk id="7" creationId="{8330972E-2FCC-4E54-8250-CF9E83F55C05}"/>
          </ac:spMkLst>
        </pc:spChg>
        <pc:picChg chg="add mod">
          <ac:chgData name="Eleanor Lee" userId="S::ehl6@calvin.edu::3643effc-a41b-44b9-88ec-f4234baf179d" providerId="AD" clId="Web-{283A0378-CD11-7644-0723-09C36452CDE8}" dt="2021-11-03T14:15:10.859" v="51" actId="1076"/>
          <ac:picMkLst>
            <pc:docMk/>
            <pc:sldMk cId="2177446557" sldId="257"/>
            <ac:picMk id="4" creationId="{779E6398-213A-46E0-A6C7-2DB3408C4DA5}"/>
          </ac:picMkLst>
        </pc:picChg>
        <pc:picChg chg="add mod">
          <ac:chgData name="Eleanor Lee" userId="S::ehl6@calvin.edu::3643effc-a41b-44b9-88ec-f4234baf179d" providerId="AD" clId="Web-{283A0378-CD11-7644-0723-09C36452CDE8}" dt="2021-11-03T14:17:59.282" v="79" actId="1076"/>
          <ac:picMkLst>
            <pc:docMk/>
            <pc:sldMk cId="2177446557" sldId="257"/>
            <ac:picMk id="6" creationId="{A916F9A9-DCC5-4575-814E-51BDD36C618E}"/>
          </ac:picMkLst>
        </pc:picChg>
      </pc:sldChg>
      <pc:sldChg chg="modSp">
        <pc:chgData name="Eleanor Lee" userId="S::ehl6@calvin.edu::3643effc-a41b-44b9-88ec-f4234baf179d" providerId="AD" clId="Web-{283A0378-CD11-7644-0723-09C36452CDE8}" dt="2021-11-03T14:20:46.689" v="107" actId="20577"/>
        <pc:sldMkLst>
          <pc:docMk/>
          <pc:sldMk cId="1222306322" sldId="258"/>
        </pc:sldMkLst>
        <pc:spChg chg="mod">
          <ac:chgData name="Eleanor Lee" userId="S::ehl6@calvin.edu::3643effc-a41b-44b9-88ec-f4234baf179d" providerId="AD" clId="Web-{283A0378-CD11-7644-0723-09C36452CDE8}" dt="2021-11-03T14:20:41.798" v="102" actId="20577"/>
          <ac:spMkLst>
            <pc:docMk/>
            <pc:sldMk cId="1222306322" sldId="258"/>
            <ac:spMk id="2" creationId="{58B59EF0-568E-41A3-9ECE-EAD2A9E9CD94}"/>
          </ac:spMkLst>
        </pc:spChg>
        <pc:spChg chg="mod">
          <ac:chgData name="Eleanor Lee" userId="S::ehl6@calvin.edu::3643effc-a41b-44b9-88ec-f4234baf179d" providerId="AD" clId="Web-{283A0378-CD11-7644-0723-09C36452CDE8}" dt="2021-11-03T14:20:46.689" v="107" actId="20577"/>
          <ac:spMkLst>
            <pc:docMk/>
            <pc:sldMk cId="1222306322" sldId="258"/>
            <ac:spMk id="3" creationId="{263AE45A-5E25-4BE9-B23C-9FD6BA941EB2}"/>
          </ac:spMkLst>
        </pc:spChg>
      </pc:sldChg>
      <pc:sldChg chg="modSp new">
        <pc:chgData name="Eleanor Lee" userId="S::ehl6@calvin.edu::3643effc-a41b-44b9-88ec-f4234baf179d" providerId="AD" clId="Web-{283A0378-CD11-7644-0723-09C36452CDE8}" dt="2021-11-03T14:21:02.470" v="120" actId="20577"/>
        <pc:sldMkLst>
          <pc:docMk/>
          <pc:sldMk cId="3104682755" sldId="260"/>
        </pc:sldMkLst>
        <pc:spChg chg="mod">
          <ac:chgData name="Eleanor Lee" userId="S::ehl6@calvin.edu::3643effc-a41b-44b9-88ec-f4234baf179d" providerId="AD" clId="Web-{283A0378-CD11-7644-0723-09C36452CDE8}" dt="2021-11-03T14:21:02.470" v="120" actId="20577"/>
          <ac:spMkLst>
            <pc:docMk/>
            <pc:sldMk cId="3104682755" sldId="260"/>
            <ac:spMk id="2" creationId="{E7A34EAF-2EED-42DE-9408-73A016E5FFCE}"/>
          </ac:spMkLst>
        </pc:spChg>
      </pc:sldChg>
      <pc:sldChg chg="modSp new">
        <pc:chgData name="Eleanor Lee" userId="S::ehl6@calvin.edu::3643effc-a41b-44b9-88ec-f4234baf179d" providerId="AD" clId="Web-{283A0378-CD11-7644-0723-09C36452CDE8}" dt="2021-11-03T14:21:23.751" v="133" actId="20577"/>
        <pc:sldMkLst>
          <pc:docMk/>
          <pc:sldMk cId="2785849638" sldId="261"/>
        </pc:sldMkLst>
        <pc:spChg chg="mod">
          <ac:chgData name="Eleanor Lee" userId="S::ehl6@calvin.edu::3643effc-a41b-44b9-88ec-f4234baf179d" providerId="AD" clId="Web-{283A0378-CD11-7644-0723-09C36452CDE8}" dt="2021-11-03T14:21:23.751" v="133" actId="20577"/>
          <ac:spMkLst>
            <pc:docMk/>
            <pc:sldMk cId="2785849638" sldId="261"/>
            <ac:spMk id="2" creationId="{0D390FD3-8888-4302-B63C-80D7C9FC83A0}"/>
          </ac:spMkLst>
        </pc:spChg>
      </pc:sldChg>
      <pc:sldChg chg="modSp new">
        <pc:chgData name="Eleanor Lee" userId="S::ehl6@calvin.edu::3643effc-a41b-44b9-88ec-f4234baf179d" providerId="AD" clId="Web-{283A0378-CD11-7644-0723-09C36452CDE8}" dt="2021-11-03T14:21:37.048" v="155" actId="20577"/>
        <pc:sldMkLst>
          <pc:docMk/>
          <pc:sldMk cId="3104369639" sldId="262"/>
        </pc:sldMkLst>
        <pc:spChg chg="mod">
          <ac:chgData name="Eleanor Lee" userId="S::ehl6@calvin.edu::3643effc-a41b-44b9-88ec-f4234baf179d" providerId="AD" clId="Web-{283A0378-CD11-7644-0723-09C36452CDE8}" dt="2021-11-03T14:21:37.048" v="155" actId="20577"/>
          <ac:spMkLst>
            <pc:docMk/>
            <pc:sldMk cId="3104369639" sldId="262"/>
            <ac:spMk id="2" creationId="{DA2D38D7-304D-4F39-A473-8FC2A75E6661}"/>
          </ac:spMkLst>
        </pc:spChg>
      </pc:sldChg>
    </pc:docChg>
  </pc:docChgLst>
  <pc:docChgLst>
    <pc:chgData name="Eleanor Lee" userId="S::ehl6@calvin.edu::3643effc-a41b-44b9-88ec-f4234baf179d" providerId="AD" clId="Web-{4A220C6C-853F-D68A-B67E-7732068CD172}"/>
    <pc:docChg chg="modSld">
      <pc:chgData name="Eleanor Lee" userId="S::ehl6@calvin.edu::3643effc-a41b-44b9-88ec-f4234baf179d" providerId="AD" clId="Web-{4A220C6C-853F-D68A-B67E-7732068CD172}" dt="2021-11-05T01:05:19.679" v="44" actId="1076"/>
      <pc:docMkLst>
        <pc:docMk/>
      </pc:docMkLst>
      <pc:sldChg chg="addSp delSp modSp">
        <pc:chgData name="Eleanor Lee" userId="S::ehl6@calvin.edu::3643effc-a41b-44b9-88ec-f4234baf179d" providerId="AD" clId="Web-{4A220C6C-853F-D68A-B67E-7732068CD172}" dt="2021-11-05T01:04:02.788" v="33"/>
        <pc:sldMkLst>
          <pc:docMk/>
          <pc:sldMk cId="2177446557" sldId="257"/>
        </pc:sldMkLst>
        <pc:cxnChg chg="add mod">
          <ac:chgData name="Eleanor Lee" userId="S::ehl6@calvin.edu::3643effc-a41b-44b9-88ec-f4234baf179d" providerId="AD" clId="Web-{4A220C6C-853F-D68A-B67E-7732068CD172}" dt="2021-11-05T01:04:02.788" v="33"/>
          <ac:cxnSpMkLst>
            <pc:docMk/>
            <pc:sldMk cId="2177446557" sldId="257"/>
            <ac:cxnSpMk id="8" creationId="{BB8C9862-F1CF-4FF9-9585-B3E8FCC0B73D}"/>
          </ac:cxnSpMkLst>
        </pc:cxnChg>
        <pc:cxnChg chg="add del mod">
          <ac:chgData name="Eleanor Lee" userId="S::ehl6@calvin.edu::3643effc-a41b-44b9-88ec-f4234baf179d" providerId="AD" clId="Web-{4A220C6C-853F-D68A-B67E-7732068CD172}" dt="2021-11-05T00:48:15.632" v="4"/>
          <ac:cxnSpMkLst>
            <pc:docMk/>
            <pc:sldMk cId="2177446557" sldId="257"/>
            <ac:cxnSpMk id="9" creationId="{75BF7E0B-6F4A-41F4-B9D2-5E9506A7EB65}"/>
          </ac:cxnSpMkLst>
        </pc:cxnChg>
      </pc:sldChg>
      <pc:sldChg chg="addSp modSp">
        <pc:chgData name="Eleanor Lee" userId="S::ehl6@calvin.edu::3643effc-a41b-44b9-88ec-f4234baf179d" providerId="AD" clId="Web-{4A220C6C-853F-D68A-B67E-7732068CD172}" dt="2021-11-05T01:05:19.679" v="44" actId="1076"/>
        <pc:sldMkLst>
          <pc:docMk/>
          <pc:sldMk cId="1222306322" sldId="258"/>
        </pc:sldMkLst>
        <pc:cxnChg chg="add mod">
          <ac:chgData name="Eleanor Lee" userId="S::ehl6@calvin.edu::3643effc-a41b-44b9-88ec-f4234baf179d" providerId="AD" clId="Web-{4A220C6C-853F-D68A-B67E-7732068CD172}" dt="2021-11-05T01:05:19.679" v="44" actId="1076"/>
          <ac:cxnSpMkLst>
            <pc:docMk/>
            <pc:sldMk cId="1222306322" sldId="258"/>
            <ac:cxnSpMk id="8" creationId="{B95708E4-47BD-4A6B-B31E-888219C144BC}"/>
          </ac:cxnSpMkLst>
        </pc:cxnChg>
      </pc:sldChg>
      <pc:sldChg chg="addSp">
        <pc:chgData name="Eleanor Lee" userId="S::ehl6@calvin.edu::3643effc-a41b-44b9-88ec-f4234baf179d" providerId="AD" clId="Web-{4A220C6C-853F-D68A-B67E-7732068CD172}" dt="2021-11-05T01:04:15.710" v="35"/>
        <pc:sldMkLst>
          <pc:docMk/>
          <pc:sldMk cId="3104682755" sldId="260"/>
        </pc:sldMkLst>
        <pc:cxnChg chg="add">
          <ac:chgData name="Eleanor Lee" userId="S::ehl6@calvin.edu::3643effc-a41b-44b9-88ec-f4234baf179d" providerId="AD" clId="Web-{4A220C6C-853F-D68A-B67E-7732068CD172}" dt="2021-11-05T01:04:15.710" v="35"/>
          <ac:cxnSpMkLst>
            <pc:docMk/>
            <pc:sldMk cId="3104682755" sldId="260"/>
            <ac:cxnSpMk id="3" creationId="{54D7A44A-DD40-452A-A52C-B7DB74689EBF}"/>
          </ac:cxnSpMkLst>
        </pc:cxnChg>
      </pc:sldChg>
      <pc:sldChg chg="addSp">
        <pc:chgData name="Eleanor Lee" userId="S::ehl6@calvin.edu::3643effc-a41b-44b9-88ec-f4234baf179d" providerId="AD" clId="Web-{4A220C6C-853F-D68A-B67E-7732068CD172}" dt="2021-11-05T01:04:22.539" v="37"/>
        <pc:sldMkLst>
          <pc:docMk/>
          <pc:sldMk cId="2785849638" sldId="261"/>
        </pc:sldMkLst>
        <pc:cxnChg chg="add">
          <ac:chgData name="Eleanor Lee" userId="S::ehl6@calvin.edu::3643effc-a41b-44b9-88ec-f4234baf179d" providerId="AD" clId="Web-{4A220C6C-853F-D68A-B67E-7732068CD172}" dt="2021-11-05T01:04:22.539" v="37"/>
          <ac:cxnSpMkLst>
            <pc:docMk/>
            <pc:sldMk cId="2785849638" sldId="261"/>
            <ac:cxnSpMk id="6" creationId="{A7B0BA8C-0548-49FC-A746-8391B35DEDAB}"/>
          </ac:cxnSpMkLst>
        </pc:cxnChg>
      </pc:sldChg>
      <pc:sldChg chg="addSp">
        <pc:chgData name="Eleanor Lee" userId="S::ehl6@calvin.edu::3643effc-a41b-44b9-88ec-f4234baf179d" providerId="AD" clId="Web-{4A220C6C-853F-D68A-B67E-7732068CD172}" dt="2021-11-05T01:04:25.335" v="38"/>
        <pc:sldMkLst>
          <pc:docMk/>
          <pc:sldMk cId="3104369639" sldId="262"/>
        </pc:sldMkLst>
        <pc:cxnChg chg="add">
          <ac:chgData name="Eleanor Lee" userId="S::ehl6@calvin.edu::3643effc-a41b-44b9-88ec-f4234baf179d" providerId="AD" clId="Web-{4A220C6C-853F-D68A-B67E-7732068CD172}" dt="2021-11-05T01:04:25.335" v="38"/>
          <ac:cxnSpMkLst>
            <pc:docMk/>
            <pc:sldMk cId="3104369639" sldId="262"/>
            <ac:cxnSpMk id="6" creationId="{6C8268F2-6FD8-4CA8-8C93-D0420629B548}"/>
          </ac:cxnSpMkLst>
        </pc:cxnChg>
      </pc:sldChg>
      <pc:sldChg chg="addSp">
        <pc:chgData name="Eleanor Lee" userId="S::ehl6@calvin.edu::3643effc-a41b-44b9-88ec-f4234baf179d" providerId="AD" clId="Web-{4A220C6C-853F-D68A-B67E-7732068CD172}" dt="2021-11-05T01:04:28.679" v="39"/>
        <pc:sldMkLst>
          <pc:docMk/>
          <pc:sldMk cId="42338002" sldId="264"/>
        </pc:sldMkLst>
        <pc:cxnChg chg="add">
          <ac:chgData name="Eleanor Lee" userId="S::ehl6@calvin.edu::3643effc-a41b-44b9-88ec-f4234baf179d" providerId="AD" clId="Web-{4A220C6C-853F-D68A-B67E-7732068CD172}" dt="2021-11-05T01:04:28.679" v="39"/>
          <ac:cxnSpMkLst>
            <pc:docMk/>
            <pc:sldMk cId="42338002" sldId="264"/>
            <ac:cxnSpMk id="4" creationId="{62FCE242-27E8-415D-B905-46FEC80E7136}"/>
          </ac:cxnSpMkLst>
        </pc:cxnChg>
      </pc:sldChg>
      <pc:sldChg chg="addSp">
        <pc:chgData name="Eleanor Lee" userId="S::ehl6@calvin.edu::3643effc-a41b-44b9-88ec-f4234baf179d" providerId="AD" clId="Web-{4A220C6C-853F-D68A-B67E-7732068CD172}" dt="2021-11-05T01:04:12.710" v="34"/>
        <pc:sldMkLst>
          <pc:docMk/>
          <pc:sldMk cId="852952627" sldId="265"/>
        </pc:sldMkLst>
        <pc:cxnChg chg="add">
          <ac:chgData name="Eleanor Lee" userId="S::ehl6@calvin.edu::3643effc-a41b-44b9-88ec-f4234baf179d" providerId="AD" clId="Web-{4A220C6C-853F-D68A-B67E-7732068CD172}" dt="2021-11-05T01:04:12.710" v="34"/>
          <ac:cxnSpMkLst>
            <pc:docMk/>
            <pc:sldMk cId="852952627" sldId="265"/>
            <ac:cxnSpMk id="6" creationId="{D5EEC1EB-6A64-4AED-A9DD-173B1379C4B3}"/>
          </ac:cxnSpMkLst>
        </pc:cxnChg>
      </pc:sldChg>
    </pc:docChg>
  </pc:docChgLst>
  <pc:docChgLst>
    <pc:chgData name="Eleanor Lee" userId="S::ehl6@calvin.edu::3643effc-a41b-44b9-88ec-f4234baf179d" providerId="AD" clId="Web-{0C75DE7E-5CF6-1116-DF98-7EF185D8699A}"/>
    <pc:docChg chg="addSld modSld">
      <pc:chgData name="Eleanor Lee" userId="S::ehl6@calvin.edu::3643effc-a41b-44b9-88ec-f4234baf179d" providerId="AD" clId="Web-{0C75DE7E-5CF6-1116-DF98-7EF185D8699A}" dt="2021-11-04T00:59:16.388" v="594"/>
      <pc:docMkLst>
        <pc:docMk/>
      </pc:docMkLst>
      <pc:sldChg chg="addSp delSp modSp mod setBg">
        <pc:chgData name="Eleanor Lee" userId="S::ehl6@calvin.edu::3643effc-a41b-44b9-88ec-f4234baf179d" providerId="AD" clId="Web-{0C75DE7E-5CF6-1116-DF98-7EF185D8699A}" dt="2021-11-04T00:18:42.720" v="58" actId="20577"/>
        <pc:sldMkLst>
          <pc:docMk/>
          <pc:sldMk cId="1222306322" sldId="258"/>
        </pc:sldMkLst>
        <pc:spChg chg="mod">
          <ac:chgData name="Eleanor Lee" userId="S::ehl6@calvin.edu::3643effc-a41b-44b9-88ec-f4234baf179d" providerId="AD" clId="Web-{0C75DE7E-5CF6-1116-DF98-7EF185D8699A}" dt="2021-11-04T00:18:42.720" v="58" actId="20577"/>
          <ac:spMkLst>
            <pc:docMk/>
            <pc:sldMk cId="1222306322" sldId="258"/>
            <ac:spMk id="3" creationId="{263AE45A-5E25-4BE9-B23C-9FD6BA941EB2}"/>
          </ac:spMkLst>
        </pc:spChg>
        <pc:picChg chg="del mod">
          <ac:chgData name="Eleanor Lee" userId="S::ehl6@calvin.edu::3643effc-a41b-44b9-88ec-f4234baf179d" providerId="AD" clId="Web-{0C75DE7E-5CF6-1116-DF98-7EF185D8699A}" dt="2021-11-04T00:15:49.782" v="16"/>
          <ac:picMkLst>
            <pc:docMk/>
            <pc:sldMk cId="1222306322" sldId="258"/>
            <ac:picMk id="4" creationId="{0847A9CD-CA22-4B1B-BBCC-E6AE54A2A2F3}"/>
          </ac:picMkLst>
        </pc:picChg>
        <pc:picChg chg="add mod">
          <ac:chgData name="Eleanor Lee" userId="S::ehl6@calvin.edu::3643effc-a41b-44b9-88ec-f4234baf179d" providerId="AD" clId="Web-{0C75DE7E-5CF6-1116-DF98-7EF185D8699A}" dt="2021-11-04T00:16:04.767" v="21" actId="14100"/>
          <ac:picMkLst>
            <pc:docMk/>
            <pc:sldMk cId="1222306322" sldId="258"/>
            <ac:picMk id="5" creationId="{DF1E6AC6-271D-4FF1-81D3-C39CE81F3906}"/>
          </ac:picMkLst>
        </pc:picChg>
      </pc:sldChg>
      <pc:sldChg chg="addSp delSp modSp mod setBg addAnim delAnim setClrOvrMap">
        <pc:chgData name="Eleanor Lee" userId="S::ehl6@calvin.edu::3643effc-a41b-44b9-88ec-f4234baf179d" providerId="AD" clId="Web-{0C75DE7E-5CF6-1116-DF98-7EF185D8699A}" dt="2021-11-04T00:17:00.079" v="43"/>
        <pc:sldMkLst>
          <pc:docMk/>
          <pc:sldMk cId="1726700844" sldId="259"/>
        </pc:sldMkLst>
        <pc:spChg chg="mod">
          <ac:chgData name="Eleanor Lee" userId="S::ehl6@calvin.edu::3643effc-a41b-44b9-88ec-f4234baf179d" providerId="AD" clId="Web-{0C75DE7E-5CF6-1116-DF98-7EF185D8699A}" dt="2021-11-04T00:17:00.079" v="43"/>
          <ac:spMkLst>
            <pc:docMk/>
            <pc:sldMk cId="1726700844" sldId="259"/>
            <ac:spMk id="2" creationId="{00000000-0000-0000-0000-000000000000}"/>
          </ac:spMkLst>
        </pc:spChg>
        <pc:spChg chg="mod">
          <ac:chgData name="Eleanor Lee" userId="S::ehl6@calvin.edu::3643effc-a41b-44b9-88ec-f4234baf179d" providerId="AD" clId="Web-{0C75DE7E-5CF6-1116-DF98-7EF185D8699A}" dt="2021-11-04T00:17:00.079" v="43"/>
          <ac:spMkLst>
            <pc:docMk/>
            <pc:sldMk cId="1726700844" sldId="259"/>
            <ac:spMk id="3" creationId="{00000000-0000-0000-0000-000000000000}"/>
          </ac:spMkLst>
        </pc:spChg>
        <pc:spChg chg="add del">
          <ac:chgData name="Eleanor Lee" userId="S::ehl6@calvin.edu::3643effc-a41b-44b9-88ec-f4234baf179d" providerId="AD" clId="Web-{0C75DE7E-5CF6-1116-DF98-7EF185D8699A}" dt="2021-11-04T00:16:20.361" v="28"/>
          <ac:spMkLst>
            <pc:docMk/>
            <pc:sldMk cId="1726700844" sldId="259"/>
            <ac:spMk id="8" creationId="{0671A8AE-40A1-4631-A6B8-581AFF065482}"/>
          </ac:spMkLst>
        </pc:spChg>
        <pc:spChg chg="add del">
          <ac:chgData name="Eleanor Lee" userId="S::ehl6@calvin.edu::3643effc-a41b-44b9-88ec-f4234baf179d" providerId="AD" clId="Web-{0C75DE7E-5CF6-1116-DF98-7EF185D8699A}" dt="2021-11-04T00:16:20.361" v="28"/>
          <ac:spMkLst>
            <pc:docMk/>
            <pc:sldMk cId="1726700844" sldId="259"/>
            <ac:spMk id="10" creationId="{AB58EF07-17C2-48CF-ABB0-EEF1F17CB8F0}"/>
          </ac:spMkLst>
        </pc:spChg>
        <pc:spChg chg="add del">
          <ac:chgData name="Eleanor Lee" userId="S::ehl6@calvin.edu::3643effc-a41b-44b9-88ec-f4234baf179d" providerId="AD" clId="Web-{0C75DE7E-5CF6-1116-DF98-7EF185D8699A}" dt="2021-11-04T00:16:25.642" v="30"/>
          <ac:spMkLst>
            <pc:docMk/>
            <pc:sldMk cId="1726700844" sldId="259"/>
            <ac:spMk id="12" creationId="{E49CC64F-7275-4E33-961B-0C5CDC439875}"/>
          </ac:spMkLst>
        </pc:spChg>
        <pc:spChg chg="add del">
          <ac:chgData name="Eleanor Lee" userId="S::ehl6@calvin.edu::3643effc-a41b-44b9-88ec-f4234baf179d" providerId="AD" clId="Web-{0C75DE7E-5CF6-1116-DF98-7EF185D8699A}" dt="2021-11-04T00:16:29.486" v="32"/>
          <ac:spMkLst>
            <pc:docMk/>
            <pc:sldMk cId="1726700844" sldId="259"/>
            <ac:spMk id="14" creationId="{9B7AD9F6-8CE7-4299-8FC6-328F4DCD3FF9}"/>
          </ac:spMkLst>
        </pc:spChg>
        <pc:spChg chg="add del">
          <ac:chgData name="Eleanor Lee" userId="S::ehl6@calvin.edu::3643effc-a41b-44b9-88ec-f4234baf179d" providerId="AD" clId="Web-{0C75DE7E-5CF6-1116-DF98-7EF185D8699A}" dt="2021-11-04T00:16:20.361" v="28"/>
          <ac:spMkLst>
            <pc:docMk/>
            <pc:sldMk cId="1726700844" sldId="259"/>
            <ac:spMk id="15" creationId="{AF2F604E-43BE-4DC3-B983-E071523364F8}"/>
          </ac:spMkLst>
        </pc:spChg>
        <pc:spChg chg="add del">
          <ac:chgData name="Eleanor Lee" userId="S::ehl6@calvin.edu::3643effc-a41b-44b9-88ec-f4234baf179d" providerId="AD" clId="Web-{0C75DE7E-5CF6-1116-DF98-7EF185D8699A}" dt="2021-11-04T00:16:29.486" v="32"/>
          <ac:spMkLst>
            <pc:docMk/>
            <pc:sldMk cId="1726700844" sldId="259"/>
            <ac:spMk id="16" creationId="{F49775AF-8896-43EE-92C6-83497D6DC56F}"/>
          </ac:spMkLst>
        </pc:spChg>
        <pc:spChg chg="add del">
          <ac:chgData name="Eleanor Lee" userId="S::ehl6@calvin.edu::3643effc-a41b-44b9-88ec-f4234baf179d" providerId="AD" clId="Web-{0C75DE7E-5CF6-1116-DF98-7EF185D8699A}" dt="2021-11-04T00:16:20.361" v="28"/>
          <ac:spMkLst>
            <pc:docMk/>
            <pc:sldMk cId="1726700844" sldId="259"/>
            <ac:spMk id="17" creationId="{08C9B587-E65E-4B52-B37C-ABEBB6E87928}"/>
          </ac:spMkLst>
        </pc:spChg>
        <pc:spChg chg="add del">
          <ac:chgData name="Eleanor Lee" userId="S::ehl6@calvin.edu::3643effc-a41b-44b9-88ec-f4234baf179d" providerId="AD" clId="Web-{0C75DE7E-5CF6-1116-DF98-7EF185D8699A}" dt="2021-11-04T00:16:37.704" v="34"/>
          <ac:spMkLst>
            <pc:docMk/>
            <pc:sldMk cId="1726700844" sldId="259"/>
            <ac:spMk id="18" creationId="{E49CC64F-7275-4E33-961B-0C5CDC439875}"/>
          </ac:spMkLst>
        </pc:spChg>
        <pc:spChg chg="add del">
          <ac:chgData name="Eleanor Lee" userId="S::ehl6@calvin.edu::3643effc-a41b-44b9-88ec-f4234baf179d" providerId="AD" clId="Web-{0C75DE7E-5CF6-1116-DF98-7EF185D8699A}" dt="2021-11-04T00:16:40.829" v="36"/>
          <ac:spMkLst>
            <pc:docMk/>
            <pc:sldMk cId="1726700844" sldId="259"/>
            <ac:spMk id="20" creationId="{87CC2527-562A-4F69-B487-4371E5B243E7}"/>
          </ac:spMkLst>
        </pc:spChg>
        <pc:spChg chg="add del">
          <ac:chgData name="Eleanor Lee" userId="S::ehl6@calvin.edu::3643effc-a41b-44b9-88ec-f4234baf179d" providerId="AD" clId="Web-{0C75DE7E-5CF6-1116-DF98-7EF185D8699A}" dt="2021-11-04T00:16:47.939" v="38"/>
          <ac:spMkLst>
            <pc:docMk/>
            <pc:sldMk cId="1726700844" sldId="259"/>
            <ac:spMk id="22" creationId="{9B7AD9F6-8CE7-4299-8FC6-328F4DCD3FF9}"/>
          </ac:spMkLst>
        </pc:spChg>
        <pc:spChg chg="add del">
          <ac:chgData name="Eleanor Lee" userId="S::ehl6@calvin.edu::3643effc-a41b-44b9-88ec-f4234baf179d" providerId="AD" clId="Web-{0C75DE7E-5CF6-1116-DF98-7EF185D8699A}" dt="2021-11-04T00:16:47.939" v="38"/>
          <ac:spMkLst>
            <pc:docMk/>
            <pc:sldMk cId="1726700844" sldId="259"/>
            <ac:spMk id="23" creationId="{F49775AF-8896-43EE-92C6-83497D6DC56F}"/>
          </ac:spMkLst>
        </pc:spChg>
        <pc:spChg chg="add del">
          <ac:chgData name="Eleanor Lee" userId="S::ehl6@calvin.edu::3643effc-a41b-44b9-88ec-f4234baf179d" providerId="AD" clId="Web-{0C75DE7E-5CF6-1116-DF98-7EF185D8699A}" dt="2021-11-04T00:16:57.048" v="40"/>
          <ac:spMkLst>
            <pc:docMk/>
            <pc:sldMk cId="1726700844" sldId="259"/>
            <ac:spMk id="24" creationId="{E49CC64F-7275-4E33-961B-0C5CDC439875}"/>
          </ac:spMkLst>
        </pc:spChg>
        <pc:spChg chg="add del">
          <ac:chgData name="Eleanor Lee" userId="S::ehl6@calvin.edu::3643effc-a41b-44b9-88ec-f4234baf179d" providerId="AD" clId="Web-{0C75DE7E-5CF6-1116-DF98-7EF185D8699A}" dt="2021-11-04T00:17:00.064" v="42"/>
          <ac:spMkLst>
            <pc:docMk/>
            <pc:sldMk cId="1726700844" sldId="259"/>
            <ac:spMk id="25" creationId="{9B7AD9F6-8CE7-4299-8FC6-328F4DCD3FF9}"/>
          </ac:spMkLst>
        </pc:spChg>
        <pc:spChg chg="add del">
          <ac:chgData name="Eleanor Lee" userId="S::ehl6@calvin.edu::3643effc-a41b-44b9-88ec-f4234baf179d" providerId="AD" clId="Web-{0C75DE7E-5CF6-1116-DF98-7EF185D8699A}" dt="2021-11-04T00:17:00.064" v="42"/>
          <ac:spMkLst>
            <pc:docMk/>
            <pc:sldMk cId="1726700844" sldId="259"/>
            <ac:spMk id="26" creationId="{F49775AF-8896-43EE-92C6-83497D6DC56F}"/>
          </ac:spMkLst>
        </pc:spChg>
        <pc:spChg chg="add">
          <ac:chgData name="Eleanor Lee" userId="S::ehl6@calvin.edu::3643effc-a41b-44b9-88ec-f4234baf179d" providerId="AD" clId="Web-{0C75DE7E-5CF6-1116-DF98-7EF185D8699A}" dt="2021-11-04T00:17:00.079" v="43"/>
          <ac:spMkLst>
            <pc:docMk/>
            <pc:sldMk cId="1726700844" sldId="259"/>
            <ac:spMk id="27" creationId="{E49CC64F-7275-4E33-961B-0C5CDC439875}"/>
          </ac:spMkLst>
        </pc:spChg>
        <pc:picChg chg="del">
          <ac:chgData name="Eleanor Lee" userId="S::ehl6@calvin.edu::3643effc-a41b-44b9-88ec-f4234baf179d" providerId="AD" clId="Web-{0C75DE7E-5CF6-1116-DF98-7EF185D8699A}" dt="2021-11-04T00:15:46.158" v="15"/>
          <ac:picMkLst>
            <pc:docMk/>
            <pc:sldMk cId="1726700844" sldId="259"/>
            <ac:picMk id="4" creationId="{8D2AD371-8BCF-46A2-A34F-A22658B0348B}"/>
          </ac:picMkLst>
        </pc:picChg>
        <pc:picChg chg="add mod ord">
          <ac:chgData name="Eleanor Lee" userId="S::ehl6@calvin.edu::3643effc-a41b-44b9-88ec-f4234baf179d" providerId="AD" clId="Web-{0C75DE7E-5CF6-1116-DF98-7EF185D8699A}" dt="2021-11-04T00:17:00.079" v="43"/>
          <ac:picMkLst>
            <pc:docMk/>
            <pc:sldMk cId="1726700844" sldId="259"/>
            <ac:picMk id="6" creationId="{8BF485C2-0387-412D-A0AF-3ACBD32E1FD1}"/>
          </ac:picMkLst>
        </pc:picChg>
        <pc:cxnChg chg="add del">
          <ac:chgData name="Eleanor Lee" userId="S::ehl6@calvin.edu::3643effc-a41b-44b9-88ec-f4234baf179d" providerId="AD" clId="Web-{0C75DE7E-5CF6-1116-DF98-7EF185D8699A}" dt="2021-11-04T00:16:40.829" v="36"/>
          <ac:cxnSpMkLst>
            <pc:docMk/>
            <pc:sldMk cId="1726700844" sldId="259"/>
            <ac:cxnSpMk id="21" creationId="{BCDAEC91-5BCE-4B55-9CC0-43EF94CB734B}"/>
          </ac:cxnSpMkLst>
        </pc:cxnChg>
      </pc:sldChg>
      <pc:sldChg chg="addSp delSp modSp modNotes">
        <pc:chgData name="Eleanor Lee" userId="S::ehl6@calvin.edu::3643effc-a41b-44b9-88ec-f4234baf179d" providerId="AD" clId="Web-{0C75DE7E-5CF6-1116-DF98-7EF185D8699A}" dt="2021-11-04T00:49:17.186" v="501" actId="1076"/>
        <pc:sldMkLst>
          <pc:docMk/>
          <pc:sldMk cId="3104682755" sldId="260"/>
        </pc:sldMkLst>
        <pc:spChg chg="mod">
          <ac:chgData name="Eleanor Lee" userId="S::ehl6@calvin.edu::3643effc-a41b-44b9-88ec-f4234baf179d" providerId="AD" clId="Web-{0C75DE7E-5CF6-1116-DF98-7EF185D8699A}" dt="2021-11-04T00:49:10.185" v="498" actId="14100"/>
          <ac:spMkLst>
            <pc:docMk/>
            <pc:sldMk cId="3104682755" sldId="260"/>
            <ac:spMk id="2" creationId="{E7A34EAF-2EED-42DE-9408-73A016E5FFCE}"/>
          </ac:spMkLst>
        </pc:spChg>
        <pc:spChg chg="del mod">
          <ac:chgData name="Eleanor Lee" userId="S::ehl6@calvin.edu::3643effc-a41b-44b9-88ec-f4234baf179d" providerId="AD" clId="Web-{0C75DE7E-5CF6-1116-DF98-7EF185D8699A}" dt="2021-11-04T00:35:07.999" v="161"/>
          <ac:spMkLst>
            <pc:docMk/>
            <pc:sldMk cId="3104682755" sldId="260"/>
            <ac:spMk id="3" creationId="{D7B8729A-B4A3-4195-AB11-928CC55368DF}"/>
          </ac:spMkLst>
        </pc:spChg>
        <pc:spChg chg="add del mod">
          <ac:chgData name="Eleanor Lee" userId="S::ehl6@calvin.edu::3643effc-a41b-44b9-88ec-f4234baf179d" providerId="AD" clId="Web-{0C75DE7E-5CF6-1116-DF98-7EF185D8699A}" dt="2021-11-04T00:35:10.952" v="162"/>
          <ac:spMkLst>
            <pc:docMk/>
            <pc:sldMk cId="3104682755" sldId="260"/>
            <ac:spMk id="6" creationId="{E869A2B9-E1F6-4E66-96CF-348A7928FE41}"/>
          </ac:spMkLst>
        </pc:spChg>
        <pc:picChg chg="add mod">
          <ac:chgData name="Eleanor Lee" userId="S::ehl6@calvin.edu::3643effc-a41b-44b9-88ec-f4234baf179d" providerId="AD" clId="Web-{0C75DE7E-5CF6-1116-DF98-7EF185D8699A}" dt="2021-11-04T00:49:17.186" v="501" actId="1076"/>
          <ac:picMkLst>
            <pc:docMk/>
            <pc:sldMk cId="3104682755" sldId="260"/>
            <ac:picMk id="4" creationId="{260F4CF1-C39F-4C67-9AAC-3474A8C82504}"/>
          </ac:picMkLst>
        </pc:picChg>
      </pc:sldChg>
      <pc:sldChg chg="addSp delSp modSp modNotes">
        <pc:chgData name="Eleanor Lee" userId="S::ehl6@calvin.edu::3643effc-a41b-44b9-88ec-f4234baf179d" providerId="AD" clId="Web-{0C75DE7E-5CF6-1116-DF98-7EF185D8699A}" dt="2021-11-04T00:49:40.107" v="506" actId="1076"/>
        <pc:sldMkLst>
          <pc:docMk/>
          <pc:sldMk cId="2785849638" sldId="261"/>
        </pc:sldMkLst>
        <pc:spChg chg="mod">
          <ac:chgData name="Eleanor Lee" userId="S::ehl6@calvin.edu::3643effc-a41b-44b9-88ec-f4234baf179d" providerId="AD" clId="Web-{0C75DE7E-5CF6-1116-DF98-7EF185D8699A}" dt="2021-11-04T00:49:40.107" v="506" actId="1076"/>
          <ac:spMkLst>
            <pc:docMk/>
            <pc:sldMk cId="2785849638" sldId="261"/>
            <ac:spMk id="2" creationId="{0D390FD3-8888-4302-B63C-80D7C9FC83A0}"/>
          </ac:spMkLst>
        </pc:spChg>
        <pc:spChg chg="del">
          <ac:chgData name="Eleanor Lee" userId="S::ehl6@calvin.edu::3643effc-a41b-44b9-88ec-f4234baf179d" providerId="AD" clId="Web-{0C75DE7E-5CF6-1116-DF98-7EF185D8699A}" dt="2021-11-04T00:37:28.499" v="179"/>
          <ac:spMkLst>
            <pc:docMk/>
            <pc:sldMk cId="2785849638" sldId="261"/>
            <ac:spMk id="3" creationId="{22A5ADD2-CA76-434F-8CCD-FC3D6CC2ED39}"/>
          </ac:spMkLst>
        </pc:spChg>
        <pc:picChg chg="add mod">
          <ac:chgData name="Eleanor Lee" userId="S::ehl6@calvin.edu::3643effc-a41b-44b9-88ec-f4234baf179d" providerId="AD" clId="Web-{0C75DE7E-5CF6-1116-DF98-7EF185D8699A}" dt="2021-11-04T00:49:35.170" v="505" actId="1076"/>
          <ac:picMkLst>
            <pc:docMk/>
            <pc:sldMk cId="2785849638" sldId="261"/>
            <ac:picMk id="4" creationId="{33BB2243-7934-4461-909C-8BAA897058D7}"/>
          </ac:picMkLst>
        </pc:picChg>
      </pc:sldChg>
      <pc:sldChg chg="addSp modSp">
        <pc:chgData name="Eleanor Lee" userId="S::ehl6@calvin.edu::3643effc-a41b-44b9-88ec-f4234baf179d" providerId="AD" clId="Web-{0C75DE7E-5CF6-1116-DF98-7EF185D8699A}" dt="2021-11-04T00:49:59.607" v="523" actId="20577"/>
        <pc:sldMkLst>
          <pc:docMk/>
          <pc:sldMk cId="3104369639" sldId="262"/>
        </pc:sldMkLst>
        <pc:spChg chg="mod">
          <ac:chgData name="Eleanor Lee" userId="S::ehl6@calvin.edu::3643effc-a41b-44b9-88ec-f4234baf179d" providerId="AD" clId="Web-{0C75DE7E-5CF6-1116-DF98-7EF185D8699A}" dt="2021-11-04T00:49:59.607" v="523" actId="20577"/>
          <ac:spMkLst>
            <pc:docMk/>
            <pc:sldMk cId="3104369639" sldId="262"/>
            <ac:spMk id="3" creationId="{283C501F-1F28-4C68-86F2-DED4475D3208}"/>
          </ac:spMkLst>
        </pc:spChg>
        <pc:picChg chg="add mod">
          <ac:chgData name="Eleanor Lee" userId="S::ehl6@calvin.edu::3643effc-a41b-44b9-88ec-f4234baf179d" providerId="AD" clId="Web-{0C75DE7E-5CF6-1116-DF98-7EF185D8699A}" dt="2021-11-04T00:48:54.498" v="497" actId="1076"/>
          <ac:picMkLst>
            <pc:docMk/>
            <pc:sldMk cId="3104369639" sldId="262"/>
            <ac:picMk id="4" creationId="{B69CB663-7D9E-45FB-88AC-B709CF1E733E}"/>
          </ac:picMkLst>
        </pc:picChg>
      </pc:sldChg>
      <pc:sldChg chg="addSp modSp new">
        <pc:chgData name="Eleanor Lee" userId="S::ehl6@calvin.edu::3643effc-a41b-44b9-88ec-f4234baf179d" providerId="AD" clId="Web-{0C75DE7E-5CF6-1116-DF98-7EF185D8699A}" dt="2021-11-04T00:58:58.591" v="590" actId="1076"/>
        <pc:sldMkLst>
          <pc:docMk/>
          <pc:sldMk cId="1597012955" sldId="263"/>
        </pc:sldMkLst>
        <pc:spChg chg="mod">
          <ac:chgData name="Eleanor Lee" userId="S::ehl6@calvin.edu::3643effc-a41b-44b9-88ec-f4234baf179d" providerId="AD" clId="Web-{0C75DE7E-5CF6-1116-DF98-7EF185D8699A}" dt="2021-11-04T00:50:43.842" v="544" actId="1076"/>
          <ac:spMkLst>
            <pc:docMk/>
            <pc:sldMk cId="1597012955" sldId="263"/>
            <ac:spMk id="2" creationId="{82B9EB43-4473-4B2D-8876-1CCE26D4B4B8}"/>
          </ac:spMkLst>
        </pc:spChg>
        <pc:spChg chg="mod">
          <ac:chgData name="Eleanor Lee" userId="S::ehl6@calvin.edu::3643effc-a41b-44b9-88ec-f4234baf179d" providerId="AD" clId="Web-{0C75DE7E-5CF6-1116-DF98-7EF185D8699A}" dt="2021-11-04T00:50:49.310" v="545" actId="1076"/>
          <ac:spMkLst>
            <pc:docMk/>
            <pc:sldMk cId="1597012955" sldId="263"/>
            <ac:spMk id="3" creationId="{3E3BF7F6-A491-45EA-9F9D-179BC9C838BA}"/>
          </ac:spMkLst>
        </pc:spChg>
        <pc:spChg chg="add mod">
          <ac:chgData name="Eleanor Lee" userId="S::ehl6@calvin.edu::3643effc-a41b-44b9-88ec-f4234baf179d" providerId="AD" clId="Web-{0C75DE7E-5CF6-1116-DF98-7EF185D8699A}" dt="2021-11-04T00:51:11.123" v="553" actId="1076"/>
          <ac:spMkLst>
            <pc:docMk/>
            <pc:sldMk cId="1597012955" sldId="263"/>
            <ac:spMk id="5" creationId="{D9A21623-DABC-47D0-AC66-8025E210CF49}"/>
          </ac:spMkLst>
        </pc:spChg>
        <pc:picChg chg="add mod">
          <ac:chgData name="Eleanor Lee" userId="S::ehl6@calvin.edu::3643effc-a41b-44b9-88ec-f4234baf179d" providerId="AD" clId="Web-{0C75DE7E-5CF6-1116-DF98-7EF185D8699A}" dt="2021-11-04T00:58:24.216" v="580" actId="1076"/>
          <ac:picMkLst>
            <pc:docMk/>
            <pc:sldMk cId="1597012955" sldId="263"/>
            <ac:picMk id="6" creationId="{0A25A8D1-D573-40AB-8009-DFD10C917CD5}"/>
          </ac:picMkLst>
        </pc:picChg>
        <pc:picChg chg="add mod modCrop">
          <ac:chgData name="Eleanor Lee" userId="S::ehl6@calvin.edu::3643effc-a41b-44b9-88ec-f4234baf179d" providerId="AD" clId="Web-{0C75DE7E-5CF6-1116-DF98-7EF185D8699A}" dt="2021-11-04T00:58:58.591" v="590" actId="1076"/>
          <ac:picMkLst>
            <pc:docMk/>
            <pc:sldMk cId="1597012955" sldId="263"/>
            <ac:picMk id="7" creationId="{569E7E20-0A2C-499E-AFAB-41AF032917CA}"/>
          </ac:picMkLst>
        </pc:picChg>
        <pc:picChg chg="add mod">
          <ac:chgData name="Eleanor Lee" userId="S::ehl6@calvin.edu::3643effc-a41b-44b9-88ec-f4234baf179d" providerId="AD" clId="Web-{0C75DE7E-5CF6-1116-DF98-7EF185D8699A}" dt="2021-11-04T00:58:49.575" v="587" actId="1076"/>
          <ac:picMkLst>
            <pc:docMk/>
            <pc:sldMk cId="1597012955" sldId="263"/>
            <ac:picMk id="8" creationId="{0F0314EB-7D4E-4962-9DA8-048269FF97AE}"/>
          </ac:picMkLst>
        </pc:picChg>
        <pc:picChg chg="add mod modCrop">
          <ac:chgData name="Eleanor Lee" userId="S::ehl6@calvin.edu::3643effc-a41b-44b9-88ec-f4234baf179d" providerId="AD" clId="Web-{0C75DE7E-5CF6-1116-DF98-7EF185D8699A}" dt="2021-11-04T00:58:55.872" v="589" actId="1076"/>
          <ac:picMkLst>
            <pc:docMk/>
            <pc:sldMk cId="1597012955" sldId="263"/>
            <ac:picMk id="9" creationId="{6DF984B2-EE13-4F72-9AE3-6B3EBCB7E17F}"/>
          </ac:picMkLst>
        </pc:picChg>
        <pc:picChg chg="add mod modCrop">
          <ac:chgData name="Eleanor Lee" userId="S::ehl6@calvin.edu::3643effc-a41b-44b9-88ec-f4234baf179d" providerId="AD" clId="Web-{0C75DE7E-5CF6-1116-DF98-7EF185D8699A}" dt="2021-11-04T00:58:38.325" v="585" actId="1076"/>
          <ac:picMkLst>
            <pc:docMk/>
            <pc:sldMk cId="1597012955" sldId="263"/>
            <ac:picMk id="10" creationId="{92F63486-642D-4721-B1D8-9C385072017D}"/>
          </ac:picMkLst>
        </pc:picChg>
      </pc:sldChg>
      <pc:sldChg chg="delSp modSp new">
        <pc:chgData name="Eleanor Lee" userId="S::ehl6@calvin.edu::3643effc-a41b-44b9-88ec-f4234baf179d" providerId="AD" clId="Web-{0C75DE7E-5CF6-1116-DF98-7EF185D8699A}" dt="2021-11-04T00:59:16.388" v="594"/>
        <pc:sldMkLst>
          <pc:docMk/>
          <pc:sldMk cId="42338002" sldId="264"/>
        </pc:sldMkLst>
        <pc:spChg chg="mod">
          <ac:chgData name="Eleanor Lee" userId="S::ehl6@calvin.edu::3643effc-a41b-44b9-88ec-f4234baf179d" providerId="AD" clId="Web-{0C75DE7E-5CF6-1116-DF98-7EF185D8699A}" dt="2021-11-04T00:59:10.997" v="593" actId="20577"/>
          <ac:spMkLst>
            <pc:docMk/>
            <pc:sldMk cId="42338002" sldId="264"/>
            <ac:spMk id="2" creationId="{30860F15-EFFC-43D1-BA32-1089DCF6F76B}"/>
          </ac:spMkLst>
        </pc:spChg>
        <pc:spChg chg="del">
          <ac:chgData name="Eleanor Lee" userId="S::ehl6@calvin.edu::3643effc-a41b-44b9-88ec-f4234baf179d" providerId="AD" clId="Web-{0C75DE7E-5CF6-1116-DF98-7EF185D8699A}" dt="2021-11-04T00:59:16.388" v="594"/>
          <ac:spMkLst>
            <pc:docMk/>
            <pc:sldMk cId="42338002" sldId="264"/>
            <ac:spMk id="3" creationId="{5B96FBE8-8F42-4DDC-BFB2-BF7EDE1E1162}"/>
          </ac:spMkLst>
        </pc:spChg>
      </pc:sldChg>
    </pc:docChg>
  </pc:docChgLst>
  <pc:docChgLst>
    <pc:chgData name="Eleanor Lee" userId="S::ehl6@calvin.edu::3643effc-a41b-44b9-88ec-f4234baf179d" providerId="AD" clId="Web-{3EACCE2F-4954-8E36-15BE-CEB180C4E238}"/>
    <pc:docChg chg="delSld modSld">
      <pc:chgData name="Eleanor Lee" userId="S::ehl6@calvin.edu::3643effc-a41b-44b9-88ec-f4234baf179d" providerId="AD" clId="Web-{3EACCE2F-4954-8E36-15BE-CEB180C4E238}" dt="2021-11-05T01:18:53.517" v="88" actId="1076"/>
      <pc:docMkLst>
        <pc:docMk/>
      </pc:docMkLst>
      <pc:sldChg chg="del">
        <pc:chgData name="Eleanor Lee" userId="S::ehl6@calvin.edu::3643effc-a41b-44b9-88ec-f4234baf179d" providerId="AD" clId="Web-{3EACCE2F-4954-8E36-15BE-CEB180C4E238}" dt="2021-11-05T01:18:15.361" v="83"/>
        <pc:sldMkLst>
          <pc:docMk/>
          <pc:sldMk cId="109857222" sldId="256"/>
        </pc:sldMkLst>
      </pc:sldChg>
      <pc:sldChg chg="modSp">
        <pc:chgData name="Eleanor Lee" userId="S::ehl6@calvin.edu::3643effc-a41b-44b9-88ec-f4234baf179d" providerId="AD" clId="Web-{3EACCE2F-4954-8E36-15BE-CEB180C4E238}" dt="2021-11-05T01:18:53.517" v="88" actId="1076"/>
        <pc:sldMkLst>
          <pc:docMk/>
          <pc:sldMk cId="1222306322" sldId="258"/>
        </pc:sldMkLst>
        <pc:picChg chg="mod">
          <ac:chgData name="Eleanor Lee" userId="S::ehl6@calvin.edu::3643effc-a41b-44b9-88ec-f4234baf179d" providerId="AD" clId="Web-{3EACCE2F-4954-8E36-15BE-CEB180C4E238}" dt="2021-11-05T01:18:50.829" v="87" actId="1076"/>
          <ac:picMkLst>
            <pc:docMk/>
            <pc:sldMk cId="1222306322" sldId="258"/>
            <ac:picMk id="4" creationId="{130E93B0-2475-4E7F-9537-86EE7FB09FCA}"/>
          </ac:picMkLst>
        </pc:picChg>
        <pc:picChg chg="mod">
          <ac:chgData name="Eleanor Lee" userId="S::ehl6@calvin.edu::3643effc-a41b-44b9-88ec-f4234baf179d" providerId="AD" clId="Web-{3EACCE2F-4954-8E36-15BE-CEB180C4E238}" dt="2021-11-05T01:18:53.517" v="88" actId="1076"/>
          <ac:picMkLst>
            <pc:docMk/>
            <pc:sldMk cId="1222306322" sldId="258"/>
            <ac:picMk id="6" creationId="{F56CC51F-F84A-44FA-B0C5-B7E1EBB3F476}"/>
          </ac:picMkLst>
        </pc:picChg>
        <pc:cxnChg chg="mod">
          <ac:chgData name="Eleanor Lee" userId="S::ehl6@calvin.edu::3643effc-a41b-44b9-88ec-f4234baf179d" providerId="AD" clId="Web-{3EACCE2F-4954-8E36-15BE-CEB180C4E238}" dt="2021-11-05T01:07:00.566" v="10" actId="1076"/>
          <ac:cxnSpMkLst>
            <pc:docMk/>
            <pc:sldMk cId="1222306322" sldId="258"/>
            <ac:cxnSpMk id="8" creationId="{B95708E4-47BD-4A6B-B31E-888219C144BC}"/>
          </ac:cxnSpMkLst>
        </pc:cxnChg>
      </pc:sldChg>
      <pc:sldChg chg="addSp modSp">
        <pc:chgData name="Eleanor Lee" userId="S::ehl6@calvin.edu::3643effc-a41b-44b9-88ec-f4234baf179d" providerId="AD" clId="Web-{3EACCE2F-4954-8E36-15BE-CEB180C4E238}" dt="2021-11-05T01:11:41.862" v="51"/>
        <pc:sldMkLst>
          <pc:docMk/>
          <pc:sldMk cId="3104682755" sldId="260"/>
        </pc:sldMkLst>
        <pc:spChg chg="add mod">
          <ac:chgData name="Eleanor Lee" userId="S::ehl6@calvin.edu::3643effc-a41b-44b9-88ec-f4234baf179d" providerId="AD" clId="Web-{3EACCE2F-4954-8E36-15BE-CEB180C4E238}" dt="2021-11-05T01:10:22.909" v="47" actId="1076"/>
          <ac:spMkLst>
            <pc:docMk/>
            <pc:sldMk cId="3104682755" sldId="260"/>
            <ac:spMk id="5" creationId="{5B73DE3B-05B5-4ECA-8D46-D51DB9E04E1E}"/>
          </ac:spMkLst>
        </pc:spChg>
        <pc:spChg chg="add mod">
          <ac:chgData name="Eleanor Lee" userId="S::ehl6@calvin.edu::3643effc-a41b-44b9-88ec-f4234baf179d" providerId="AD" clId="Web-{3EACCE2F-4954-8E36-15BE-CEB180C4E238}" dt="2021-11-05T01:11:06.159" v="50" actId="1076"/>
          <ac:spMkLst>
            <pc:docMk/>
            <pc:sldMk cId="3104682755" sldId="260"/>
            <ac:spMk id="6" creationId="{672DCCCF-F4C1-4AA0-BE2E-AAD63743A6C1}"/>
          </ac:spMkLst>
        </pc:spChg>
        <pc:grpChg chg="add">
          <ac:chgData name="Eleanor Lee" userId="S::ehl6@calvin.edu::3643effc-a41b-44b9-88ec-f4234baf179d" providerId="AD" clId="Web-{3EACCE2F-4954-8E36-15BE-CEB180C4E238}" dt="2021-11-05T01:11:41.862" v="51"/>
          <ac:grpSpMkLst>
            <pc:docMk/>
            <pc:sldMk cId="3104682755" sldId="260"/>
            <ac:grpSpMk id="7" creationId="{3A32804C-076F-48B7-85FD-8D621288E7CC}"/>
          </ac:grpSpMkLst>
        </pc:grpChg>
        <pc:picChg chg="mod">
          <ac:chgData name="Eleanor Lee" userId="S::ehl6@calvin.edu::3643effc-a41b-44b9-88ec-f4234baf179d" providerId="AD" clId="Web-{3EACCE2F-4954-8E36-15BE-CEB180C4E238}" dt="2021-11-05T01:08:03.191" v="16" actId="1076"/>
          <ac:picMkLst>
            <pc:docMk/>
            <pc:sldMk cId="3104682755" sldId="260"/>
            <ac:picMk id="4" creationId="{260F4CF1-C39F-4C67-9AAC-3474A8C82504}"/>
          </ac:picMkLst>
        </pc:picChg>
        <pc:cxnChg chg="mod">
          <ac:chgData name="Eleanor Lee" userId="S::ehl6@calvin.edu::3643effc-a41b-44b9-88ec-f4234baf179d" providerId="AD" clId="Web-{3EACCE2F-4954-8E36-15BE-CEB180C4E238}" dt="2021-11-05T01:07:58.285" v="15" actId="1076"/>
          <ac:cxnSpMkLst>
            <pc:docMk/>
            <pc:sldMk cId="3104682755" sldId="260"/>
            <ac:cxnSpMk id="3" creationId="{54D7A44A-DD40-452A-A52C-B7DB74689EBF}"/>
          </ac:cxnSpMkLst>
        </pc:cxnChg>
      </pc:sldChg>
      <pc:sldChg chg="modSp">
        <pc:chgData name="Eleanor Lee" userId="S::ehl6@calvin.edu::3643effc-a41b-44b9-88ec-f4234baf179d" providerId="AD" clId="Web-{3EACCE2F-4954-8E36-15BE-CEB180C4E238}" dt="2021-11-05T01:13:49.752" v="68" actId="1076"/>
        <pc:sldMkLst>
          <pc:docMk/>
          <pc:sldMk cId="2785849638" sldId="261"/>
        </pc:sldMkLst>
        <pc:picChg chg="mod">
          <ac:chgData name="Eleanor Lee" userId="S::ehl6@calvin.edu::3643effc-a41b-44b9-88ec-f4234baf179d" providerId="AD" clId="Web-{3EACCE2F-4954-8E36-15BE-CEB180C4E238}" dt="2021-11-05T01:13:49.752" v="68" actId="1076"/>
          <ac:picMkLst>
            <pc:docMk/>
            <pc:sldMk cId="2785849638" sldId="261"/>
            <ac:picMk id="3" creationId="{E8960843-FFE8-447A-B69A-828EDDCA98D0}"/>
          </ac:picMkLst>
        </pc:picChg>
        <pc:cxnChg chg="mod">
          <ac:chgData name="Eleanor Lee" userId="S::ehl6@calvin.edu::3643effc-a41b-44b9-88ec-f4234baf179d" providerId="AD" clId="Web-{3EACCE2F-4954-8E36-15BE-CEB180C4E238}" dt="2021-11-05T01:13:38.112" v="66" actId="1076"/>
          <ac:cxnSpMkLst>
            <pc:docMk/>
            <pc:sldMk cId="2785849638" sldId="261"/>
            <ac:cxnSpMk id="6" creationId="{A7B0BA8C-0548-49FC-A746-8391B35DEDAB}"/>
          </ac:cxnSpMkLst>
        </pc:cxnChg>
      </pc:sldChg>
      <pc:sldChg chg="modSp">
        <pc:chgData name="Eleanor Lee" userId="S::ehl6@calvin.edu::3643effc-a41b-44b9-88ec-f4234baf179d" providerId="AD" clId="Web-{3EACCE2F-4954-8E36-15BE-CEB180C4E238}" dt="2021-11-05T01:14:51.455" v="77" actId="1076"/>
        <pc:sldMkLst>
          <pc:docMk/>
          <pc:sldMk cId="3104369639" sldId="262"/>
        </pc:sldMkLst>
        <pc:cxnChg chg="mod">
          <ac:chgData name="Eleanor Lee" userId="S::ehl6@calvin.edu::3643effc-a41b-44b9-88ec-f4234baf179d" providerId="AD" clId="Web-{3EACCE2F-4954-8E36-15BE-CEB180C4E238}" dt="2021-11-05T01:14:51.455" v="77" actId="1076"/>
          <ac:cxnSpMkLst>
            <pc:docMk/>
            <pc:sldMk cId="3104369639" sldId="262"/>
            <ac:cxnSpMk id="6" creationId="{6C8268F2-6FD8-4CA8-8C93-D0420629B548}"/>
          </ac:cxnSpMkLst>
        </pc:cxnChg>
      </pc:sldChg>
      <pc:sldChg chg="modSp">
        <pc:chgData name="Eleanor Lee" userId="S::ehl6@calvin.edu::3643effc-a41b-44b9-88ec-f4234baf179d" providerId="AD" clId="Web-{3EACCE2F-4954-8E36-15BE-CEB180C4E238}" dt="2021-11-05T01:15:29.971" v="82" actId="1076"/>
        <pc:sldMkLst>
          <pc:docMk/>
          <pc:sldMk cId="1597012955" sldId="263"/>
        </pc:sldMkLst>
        <pc:picChg chg="mod">
          <ac:chgData name="Eleanor Lee" userId="S::ehl6@calvin.edu::3643effc-a41b-44b9-88ec-f4234baf179d" providerId="AD" clId="Web-{3EACCE2F-4954-8E36-15BE-CEB180C4E238}" dt="2021-11-05T01:15:24.627" v="79" actId="1076"/>
          <ac:picMkLst>
            <pc:docMk/>
            <pc:sldMk cId="1597012955" sldId="263"/>
            <ac:picMk id="7" creationId="{569E7E20-0A2C-499E-AFAB-41AF032917CA}"/>
          </ac:picMkLst>
        </pc:picChg>
        <pc:picChg chg="mod">
          <ac:chgData name="Eleanor Lee" userId="S::ehl6@calvin.edu::3643effc-a41b-44b9-88ec-f4234baf179d" providerId="AD" clId="Web-{3EACCE2F-4954-8E36-15BE-CEB180C4E238}" dt="2021-11-05T01:15:29.971" v="82" actId="1076"/>
          <ac:picMkLst>
            <pc:docMk/>
            <pc:sldMk cId="1597012955" sldId="263"/>
            <ac:picMk id="8" creationId="{0F0314EB-7D4E-4962-9DA8-048269FF97AE}"/>
          </ac:picMkLst>
        </pc:picChg>
        <pc:picChg chg="mod">
          <ac:chgData name="Eleanor Lee" userId="S::ehl6@calvin.edu::3643effc-a41b-44b9-88ec-f4234baf179d" providerId="AD" clId="Web-{3EACCE2F-4954-8E36-15BE-CEB180C4E238}" dt="2021-11-05T01:15:24.674" v="80" actId="1076"/>
          <ac:picMkLst>
            <pc:docMk/>
            <pc:sldMk cId="1597012955" sldId="263"/>
            <ac:picMk id="9" creationId="{6DF984B2-EE13-4F72-9AE3-6B3EBCB7E17F}"/>
          </ac:picMkLst>
        </pc:picChg>
        <pc:picChg chg="mod">
          <ac:chgData name="Eleanor Lee" userId="S::ehl6@calvin.edu::3643effc-a41b-44b9-88ec-f4234baf179d" providerId="AD" clId="Web-{3EACCE2F-4954-8E36-15BE-CEB180C4E238}" dt="2021-11-05T01:15:24.705" v="81" actId="1076"/>
          <ac:picMkLst>
            <pc:docMk/>
            <pc:sldMk cId="1597012955" sldId="263"/>
            <ac:picMk id="10" creationId="{92F63486-642D-4721-B1D8-9C385072017D}"/>
          </ac:picMkLst>
        </pc:picChg>
      </pc:sldChg>
      <pc:sldChg chg="modSp">
        <pc:chgData name="Eleanor Lee" userId="S::ehl6@calvin.edu::3643effc-a41b-44b9-88ec-f4234baf179d" providerId="AD" clId="Web-{3EACCE2F-4954-8E36-15BE-CEB180C4E238}" dt="2021-11-05T01:12:13.034" v="55" actId="1076"/>
        <pc:sldMkLst>
          <pc:docMk/>
          <pc:sldMk cId="852952627" sldId="265"/>
        </pc:sldMkLst>
        <pc:cxnChg chg="mod">
          <ac:chgData name="Eleanor Lee" userId="S::ehl6@calvin.edu::3643effc-a41b-44b9-88ec-f4234baf179d" providerId="AD" clId="Web-{3EACCE2F-4954-8E36-15BE-CEB180C4E238}" dt="2021-11-05T01:12:13.034" v="55" actId="1076"/>
          <ac:cxnSpMkLst>
            <pc:docMk/>
            <pc:sldMk cId="852952627" sldId="265"/>
            <ac:cxnSpMk id="6" creationId="{D5EEC1EB-6A64-4AED-A9DD-173B1379C4B3}"/>
          </ac:cxnSpMkLst>
        </pc:cxnChg>
      </pc:sldChg>
    </pc:docChg>
  </pc:docChgLst>
  <pc:docChgLst>
    <pc:chgData clId="Web-{5BC2B91E-9239-48F6-9FAF-72D279DAF2C6}"/>
    <pc:docChg chg="modSld">
      <pc:chgData name="" userId="" providerId="" clId="Web-{5BC2B91E-9239-48F6-9FAF-72D279DAF2C6}" dt="2021-11-02T17:18:48.648" v="3" actId="20577"/>
      <pc:docMkLst>
        <pc:docMk/>
      </pc:docMkLst>
      <pc:sldChg chg="modSp">
        <pc:chgData name="" userId="" providerId="" clId="Web-{5BC2B91E-9239-48F6-9FAF-72D279DAF2C6}" dt="2021-11-02T17:18:48.648" v="3" actId="20577"/>
        <pc:sldMkLst>
          <pc:docMk/>
          <pc:sldMk cId="109857222" sldId="256"/>
        </pc:sldMkLst>
        <pc:spChg chg="mod">
          <ac:chgData name="" userId="" providerId="" clId="Web-{5BC2B91E-9239-48F6-9FAF-72D279DAF2C6}" dt="2021-11-02T17:18:48.648" v="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clId="Web-{3EACCE2F-4954-8E36-15BE-CEB180C4E238}"/>
    <pc:docChg chg="modSld">
      <pc:chgData name="" userId="" providerId="" clId="Web-{3EACCE2F-4954-8E36-15BE-CEB180C4E238}" dt="2021-11-05T01:05:49.567" v="0" actId="14100"/>
      <pc:docMkLst>
        <pc:docMk/>
      </pc:docMkLst>
      <pc:sldChg chg="modSp">
        <pc:chgData name="" userId="" providerId="" clId="Web-{3EACCE2F-4954-8E36-15BE-CEB180C4E238}" dt="2021-11-05T01:05:49.567" v="0" actId="14100"/>
        <pc:sldMkLst>
          <pc:docMk/>
          <pc:sldMk cId="1222306322" sldId="258"/>
        </pc:sldMkLst>
        <pc:cxnChg chg="mod">
          <ac:chgData name="" userId="" providerId="" clId="Web-{3EACCE2F-4954-8E36-15BE-CEB180C4E238}" dt="2021-11-05T01:05:49.567" v="0" actId="14100"/>
          <ac:cxnSpMkLst>
            <pc:docMk/>
            <pc:sldMk cId="1222306322" sldId="258"/>
            <ac:cxnSpMk id="8" creationId="{B95708E4-47BD-4A6B-B31E-888219C144BC}"/>
          </ac:cxnSpMkLst>
        </pc:cxnChg>
      </pc:sldChg>
    </pc:docChg>
  </pc:docChgLst>
  <pc:docChgLst>
    <pc:chgData name="Eleanor Lee" userId="S::ehl6@calvin.edu::3643effc-a41b-44b9-88ec-f4234baf179d" providerId="AD" clId="Web-{95CA8D0C-B94B-2904-E026-679F70551EEC}"/>
    <pc:docChg chg="addSld modSld">
      <pc:chgData name="Eleanor Lee" userId="S::ehl6@calvin.edu::3643effc-a41b-44b9-88ec-f4234baf179d" providerId="AD" clId="Web-{95CA8D0C-B94B-2904-E026-679F70551EEC}" dt="2021-11-03T14:02:42.513" v="310" actId="14100"/>
      <pc:docMkLst>
        <pc:docMk/>
      </pc:docMkLst>
      <pc:sldChg chg="modNotes">
        <pc:chgData name="Eleanor Lee" userId="S::ehl6@calvin.edu::3643effc-a41b-44b9-88ec-f4234baf179d" providerId="AD" clId="Web-{95CA8D0C-B94B-2904-E026-679F70551EEC}" dt="2021-11-03T13:46:17.398" v="220"/>
        <pc:sldMkLst>
          <pc:docMk/>
          <pc:sldMk cId="109857222" sldId="256"/>
        </pc:sldMkLst>
      </pc:sldChg>
      <pc:sldChg chg="modSp modNotes">
        <pc:chgData name="Eleanor Lee" userId="S::ehl6@calvin.edu::3643effc-a41b-44b9-88ec-f4234baf179d" providerId="AD" clId="Web-{95CA8D0C-B94B-2904-E026-679F70551EEC}" dt="2021-11-03T14:02:42.513" v="310" actId="14100"/>
        <pc:sldMkLst>
          <pc:docMk/>
          <pc:sldMk cId="2177446557" sldId="257"/>
        </pc:sldMkLst>
        <pc:spChg chg="mod">
          <ac:chgData name="Eleanor Lee" userId="S::ehl6@calvin.edu::3643effc-a41b-44b9-88ec-f4234baf179d" providerId="AD" clId="Web-{95CA8D0C-B94B-2904-E026-679F70551EEC}" dt="2021-11-03T13:48:08.086" v="298" actId="20577"/>
          <ac:spMkLst>
            <pc:docMk/>
            <pc:sldMk cId="2177446557" sldId="257"/>
            <ac:spMk id="2" creationId="{B31E7AAB-43B3-4BEA-BB5E-695416FF86DA}"/>
          </ac:spMkLst>
        </pc:spChg>
        <pc:spChg chg="mod">
          <ac:chgData name="Eleanor Lee" userId="S::ehl6@calvin.edu::3643effc-a41b-44b9-88ec-f4234baf179d" providerId="AD" clId="Web-{95CA8D0C-B94B-2904-E026-679F70551EEC}" dt="2021-11-03T14:02:42.513" v="310" actId="14100"/>
          <ac:spMkLst>
            <pc:docMk/>
            <pc:sldMk cId="2177446557" sldId="257"/>
            <ac:spMk id="3" creationId="{B566F9C9-3186-4C05-80D5-42185CA1A442}"/>
          </ac:spMkLst>
        </pc:spChg>
      </pc:sldChg>
      <pc:sldChg chg="addSp delSp modSp add mod replId setBg addAnim delAnim setClrOvrMap">
        <pc:chgData name="Eleanor Lee" userId="S::ehl6@calvin.edu::3643effc-a41b-44b9-88ec-f4234baf179d" providerId="AD" clId="Web-{95CA8D0C-B94B-2904-E026-679F70551EEC}" dt="2021-11-03T13:44:33.178" v="120" actId="1076"/>
        <pc:sldMkLst>
          <pc:docMk/>
          <pc:sldMk cId="1726700844" sldId="259"/>
        </pc:sldMkLst>
        <pc:spChg chg="mod">
          <ac:chgData name="Eleanor Lee" userId="S::ehl6@calvin.edu::3643effc-a41b-44b9-88ec-f4234baf179d" providerId="AD" clId="Web-{95CA8D0C-B94B-2904-E026-679F70551EEC}" dt="2021-11-03T13:43:23.240" v="109" actId="20577"/>
          <ac:spMkLst>
            <pc:docMk/>
            <pc:sldMk cId="1726700844" sldId="259"/>
            <ac:spMk id="2" creationId="{00000000-0000-0000-0000-000000000000}"/>
          </ac:spMkLst>
        </pc:spChg>
        <pc:spChg chg="mod">
          <ac:chgData name="Eleanor Lee" userId="S::ehl6@calvin.edu::3643effc-a41b-44b9-88ec-f4234baf179d" providerId="AD" clId="Web-{95CA8D0C-B94B-2904-E026-679F70551EEC}" dt="2021-11-03T13:44:33.178" v="120" actId="1076"/>
          <ac:spMkLst>
            <pc:docMk/>
            <pc:sldMk cId="1726700844" sldId="259"/>
            <ac:spMk id="3" creationId="{00000000-0000-0000-0000-000000000000}"/>
          </ac:spMkLst>
        </pc:spChg>
        <pc:spChg chg="add del">
          <ac:chgData name="Eleanor Lee" userId="S::ehl6@calvin.edu::3643effc-a41b-44b9-88ec-f4234baf179d" providerId="AD" clId="Web-{95CA8D0C-B94B-2904-E026-679F70551EEC}" dt="2021-11-03T13:38:48.129" v="62"/>
          <ac:spMkLst>
            <pc:docMk/>
            <pc:sldMk cId="1726700844" sldId="259"/>
            <ac:spMk id="6" creationId="{23D09407-53BC-485E-B4CE-BC5E4FC4B25B}"/>
          </ac:spMkLst>
        </pc:spChg>
        <pc:spChg chg="add del">
          <ac:chgData name="Eleanor Lee" userId="S::ehl6@calvin.edu::3643effc-a41b-44b9-88ec-f4234baf179d" providerId="AD" clId="Web-{95CA8D0C-B94B-2904-E026-679F70551EEC}" dt="2021-11-03T13:39:06.786" v="68"/>
          <ac:spMkLst>
            <pc:docMk/>
            <pc:sldMk cId="1726700844" sldId="259"/>
            <ac:spMk id="7" creationId="{E49CC64F-7275-4E33-961B-0C5CDC439875}"/>
          </ac:spMkLst>
        </pc:spChg>
        <pc:spChg chg="add del">
          <ac:chgData name="Eleanor Lee" userId="S::ehl6@calvin.edu::3643effc-a41b-44b9-88ec-f4234baf179d" providerId="AD" clId="Web-{95CA8D0C-B94B-2904-E026-679F70551EEC}" dt="2021-11-03T13:38:44.770" v="60"/>
          <ac:spMkLst>
            <pc:docMk/>
            <pc:sldMk cId="1726700844" sldId="259"/>
            <ac:spMk id="9" creationId="{06DA9DF9-31F7-4056-B42E-878CC92417B8}"/>
          </ac:spMkLst>
        </pc:spChg>
        <pc:spChg chg="add del">
          <ac:chgData name="Eleanor Lee" userId="S::ehl6@calvin.edu::3643effc-a41b-44b9-88ec-f4234baf179d" providerId="AD" clId="Web-{95CA8D0C-B94B-2904-E026-679F70551EEC}" dt="2021-11-03T13:38:48.129" v="62"/>
          <ac:spMkLst>
            <pc:docMk/>
            <pc:sldMk cId="1726700844" sldId="259"/>
            <ac:spMk id="11" creationId="{921DB988-49FC-4608-B0A2-E2F3A4019041}"/>
          </ac:spMkLst>
        </pc:spChg>
        <pc:grpChg chg="add del">
          <ac:chgData name="Eleanor Lee" userId="S::ehl6@calvin.edu::3643effc-a41b-44b9-88ec-f4234baf179d" providerId="AD" clId="Web-{95CA8D0C-B94B-2904-E026-679F70551EEC}" dt="2021-11-03T13:38:48.129" v="62"/>
          <ac:grpSpMkLst>
            <pc:docMk/>
            <pc:sldMk cId="1726700844" sldId="259"/>
            <ac:grpSpMk id="13" creationId="{E9B930FD-8671-4C4C-ADCF-73AC1D0CD417}"/>
          </ac:grpSpMkLst>
        </pc:grpChg>
        <pc:grpChg chg="add del">
          <ac:chgData name="Eleanor Lee" userId="S::ehl6@calvin.edu::3643effc-a41b-44b9-88ec-f4234baf179d" providerId="AD" clId="Web-{95CA8D0C-B94B-2904-E026-679F70551EEC}" dt="2021-11-03T13:38:48.129" v="62"/>
          <ac:grpSpMkLst>
            <pc:docMk/>
            <pc:sldMk cId="1726700844" sldId="259"/>
            <ac:grpSpMk id="19" creationId="{383C2651-AE0C-4AE4-8725-E2F9414FE219}"/>
          </ac:grpSpMkLst>
        </pc:grpChg>
        <pc:picChg chg="add del mod ord">
          <ac:chgData name="Eleanor Lee" userId="S::ehl6@calvin.edu::3643effc-a41b-44b9-88ec-f4234baf179d" providerId="AD" clId="Web-{95CA8D0C-B94B-2904-E026-679F70551EEC}" dt="2021-11-03T13:40:20.552" v="83"/>
          <ac:picMkLst>
            <pc:docMk/>
            <pc:sldMk cId="1726700844" sldId="259"/>
            <ac:picMk id="4" creationId="{8D2AD371-8BCF-46A2-A34F-A22658B0348B}"/>
          </ac:picMkLst>
        </pc:picChg>
        <pc:cxnChg chg="add del mod">
          <ac:chgData name="Eleanor Lee" userId="S::ehl6@calvin.edu::3643effc-a41b-44b9-88ec-f4234baf179d" providerId="AD" clId="Web-{95CA8D0C-B94B-2904-E026-679F70551EEC}" dt="2021-11-03T13:42:23.146" v="104"/>
          <ac:cxnSpMkLst>
            <pc:docMk/>
            <pc:sldMk cId="1726700844" sldId="259"/>
            <ac:cxnSpMk id="5" creationId="{0226C05B-DB56-430A-8C41-F8781765719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F9FD7-1822-47F4-9E0C-B7653757A272}" type="datetimeFigureOut">
              <a:rPr lang="en-US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959D-7D57-4BC4-90D8-352225B8BD4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Eleanor kicks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59D-7D57-4BC4-90D8-352225B8BD4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Eleanor does opening: Who here likes the outdoors?</a:t>
            </a:r>
          </a:p>
          <a:p>
            <a:r>
              <a:rPr lang="en-US" dirty="0">
                <a:cs typeface="Calibri"/>
              </a:rPr>
              <a:t>   - In this day and age, it's more important than ever to soak in the peace of nature</a:t>
            </a:r>
          </a:p>
          <a:p>
            <a:r>
              <a:rPr lang="en-US" dirty="0">
                <a:cs typeface="Calibri"/>
              </a:rPr>
              <a:t>   - What do you like to do outdoors?</a:t>
            </a:r>
          </a:p>
          <a:p>
            <a:r>
              <a:rPr lang="en-US" dirty="0">
                <a:cs typeface="Calibri"/>
              </a:rPr>
              <a:t>   - How do you decide where to go to watch birds, hike, ski, etc.?</a:t>
            </a:r>
          </a:p>
          <a:p>
            <a:r>
              <a:rPr lang="en-US" dirty="0">
                <a:cs typeface="Calibri"/>
              </a:rPr>
              <a:t>- I like the outdoors, too, but whenever I want to go somewhere... it takes me an hour of Googling/tabs/research</a:t>
            </a:r>
          </a:p>
          <a:p>
            <a:r>
              <a:rPr lang="en-US" dirty="0">
                <a:cs typeface="Calibri"/>
              </a:rPr>
              <a:t>- Our go-to map apps take us to buildings, cities, and roads; they don't help us leave those things behind</a:t>
            </a:r>
          </a:p>
          <a:p>
            <a:r>
              <a:rPr lang="en-US" dirty="0">
                <a:cs typeface="Calibri"/>
              </a:rPr>
              <a:t>- That's why we're making Gemma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59D-7D57-4BC4-90D8-352225B8BD4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Gemma is a geolocator app for the outdoorsperson in all of us. It's for hardcore hikers, campers, rock climbers, skateboarders... people who enjoy a nice walk to see the sunset.</a:t>
            </a:r>
          </a:p>
          <a:p>
            <a:r>
              <a:rPr lang="en-US" dirty="0">
                <a:cs typeface="Calibri"/>
              </a:rPr>
              <a:t>How does it work?</a:t>
            </a:r>
          </a:p>
          <a:p>
            <a:r>
              <a:rPr lang="en-US" dirty="0">
                <a:cs typeface="Calibri"/>
              </a:rPr>
              <a:t>Braden demos user story – pin placing, board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59D-7D57-4BC4-90D8-352225B8BD4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We're so glad you asked!</a:t>
            </a:r>
            <a:endParaRPr lang="en-US" dirty="0"/>
          </a:p>
          <a:p>
            <a:r>
              <a:rPr lang="en-US" dirty="0">
                <a:cs typeface="Calibri"/>
              </a:rPr>
              <a:t>- Rebecca presents Domain model in context of information systems (what's stored where? How does the app access it?)</a:t>
            </a:r>
          </a:p>
          <a:p>
            <a:r>
              <a:rPr lang="en-US" dirty="0">
                <a:cs typeface="Calibri"/>
              </a:rPr>
              <a:t>- technologies used: React Native (free, easy to use, runs on Android and iOS)</a:t>
            </a:r>
          </a:p>
          <a:p>
            <a:r>
              <a:rPr lang="en-US" dirty="0">
                <a:cs typeface="Calibri"/>
              </a:rPr>
              <a:t>   - GitHub for code management (free, pretty fire)</a:t>
            </a:r>
          </a:p>
          <a:p>
            <a:r>
              <a:rPr lang="en-US" dirty="0">
                <a:cs typeface="Calibri"/>
              </a:rPr>
              <a:t>   - </a:t>
            </a:r>
            <a:r>
              <a:rPr lang="en-US" dirty="0" err="1">
                <a:cs typeface="Calibri"/>
              </a:rPr>
              <a:t>ElephantSQL</a:t>
            </a:r>
            <a:r>
              <a:rPr lang="en-US" dirty="0">
                <a:cs typeface="Calibri"/>
              </a:rPr>
              <a:t> for data service (free, works well)</a:t>
            </a:r>
          </a:p>
          <a:p>
            <a:r>
              <a:rPr lang="en-US" dirty="0">
                <a:cs typeface="Calibri"/>
              </a:rPr>
              <a:t>   - Adobe illustrator, Figma for Domain/UI models (we had them, or they're free, and they're really cool)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59D-7D57-4BC4-90D8-352225B8BD4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Grace presents Information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59D-7D57-4BC4-90D8-352225B8BD4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7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mention color palette</a:t>
            </a:r>
          </a:p>
          <a:p>
            <a:r>
              <a:rPr lang="en-US" dirty="0">
                <a:cs typeface="Calibri"/>
              </a:rPr>
              <a:t>- missing profile/forgot password screens: things we've now added in </a:t>
            </a:r>
          </a:p>
          <a:p>
            <a:r>
              <a:rPr lang="en-US" dirty="0">
                <a:cs typeface="Calibri"/>
              </a:rPr>
              <a:t>- boards: not yet added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59D-7D57-4BC4-90D8-352225B8BD4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Oscar?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59D-7D57-4BC4-90D8-352225B8BD4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7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Oscar moderates?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59D-7D57-4BC4-90D8-352225B8BD4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>
                <a:cs typeface="Calibri Light"/>
              </a:rPr>
              <a:t>Gemma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i="1">
                <a:cs typeface="Calibri"/>
              </a:rPr>
              <a:t>The Furious Five</a:t>
            </a:r>
          </a:p>
          <a:p>
            <a:pPr algn="l"/>
            <a:r>
              <a:rPr lang="en-US" sz="1900" i="1">
                <a:cs typeface="Calibri"/>
              </a:rPr>
              <a:t>(Rebecca DiCosola, Grace Jung, Eleanor Lee, Oscar Schott, and Braden Weber)</a:t>
            </a:r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BF485C2-0387-412D-A0AF-3ACBD32E1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" r="-1" b="223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670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7AAB-43B3-4BEA-BB5E-695416FF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01E3C"/>
                </a:solidFill>
                <a:cs typeface="Calibri Light"/>
              </a:rPr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F9C9-3186-4C05-80D5-42185CA1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3261" cy="4113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01E3C"/>
                </a:solidFill>
                <a:cs typeface="Calibri"/>
              </a:rPr>
              <a:t>Outside!</a:t>
            </a:r>
          </a:p>
          <a:p>
            <a:r>
              <a:rPr lang="en-US" dirty="0">
                <a:solidFill>
                  <a:srgbClr val="201E3C"/>
                </a:solidFill>
                <a:cs typeface="Calibri"/>
              </a:rPr>
              <a:t>What are your favorite outdoorsy activities?</a:t>
            </a:r>
          </a:p>
          <a:p>
            <a:r>
              <a:rPr lang="en-US" dirty="0">
                <a:solidFill>
                  <a:srgbClr val="201E3C"/>
                </a:solidFill>
                <a:cs typeface="Calibri"/>
              </a:rPr>
              <a:t>Enter Gemma...</a:t>
            </a:r>
          </a:p>
          <a:p>
            <a:endParaRPr lang="en-US" dirty="0">
              <a:solidFill>
                <a:srgbClr val="201E3C"/>
              </a:solidFill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9E6398-213A-46E0-A6C7-2DB3408C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520" y="288684"/>
            <a:ext cx="3426372" cy="4568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7C7A5-96E7-400D-AC79-B9A320798944}"/>
              </a:ext>
            </a:extLst>
          </p:cNvPr>
          <p:cNvSpPr txBox="1"/>
          <p:nvPr/>
        </p:nvSpPr>
        <p:spPr>
          <a:xfrm>
            <a:off x="10643388" y="4917090"/>
            <a:ext cx="1417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TripAdvisor</a:t>
            </a:r>
            <a:endParaRPr lang="en-US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916F9A9-DCC5-4575-814E-51BDD36C6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180" y="3375660"/>
            <a:ext cx="4579620" cy="3055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30972E-2FCC-4E54-8250-CF9E83F55C05}"/>
              </a:ext>
            </a:extLst>
          </p:cNvPr>
          <p:cNvSpPr txBox="1"/>
          <p:nvPr/>
        </p:nvSpPr>
        <p:spPr>
          <a:xfrm>
            <a:off x="7646625" y="6475948"/>
            <a:ext cx="2552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Experience Grand Rapids</a:t>
            </a:r>
            <a:endParaRPr lang="en-US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C9862-F1CF-4FF9-9585-B3E8FCC0B73D}"/>
              </a:ext>
            </a:extLst>
          </p:cNvPr>
          <p:cNvCxnSpPr/>
          <p:nvPr/>
        </p:nvCxnSpPr>
        <p:spPr>
          <a:xfrm flipV="1">
            <a:off x="842009" y="1425614"/>
            <a:ext cx="2869600" cy="895"/>
          </a:xfrm>
          <a:prstGeom prst="straightConnector1">
            <a:avLst/>
          </a:prstGeom>
          <a:ln w="28575">
            <a:solidFill>
              <a:srgbClr val="F9D01E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9EF0-568E-41A3-9ECE-EAD2A9E9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1E3C"/>
                </a:solidFill>
                <a:cs typeface="Calibri Light"/>
              </a:rPr>
              <a:t>What's Gemma?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45A-5E25-4BE9-B23C-9FD6BA94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9754" cy="4273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01E3C"/>
                </a:solidFill>
                <a:cs typeface="Calibri"/>
              </a:rPr>
              <a:t>Geolocation tool</a:t>
            </a:r>
          </a:p>
          <a:p>
            <a:r>
              <a:rPr lang="en-US" dirty="0">
                <a:solidFill>
                  <a:srgbClr val="201E3C"/>
                </a:solidFill>
                <a:cs typeface="Calibri"/>
              </a:rPr>
              <a:t>Say what?</a:t>
            </a:r>
          </a:p>
          <a:p>
            <a:r>
              <a:rPr lang="en-US" dirty="0">
                <a:solidFill>
                  <a:srgbClr val="201E3C"/>
                </a:solidFill>
                <a:cs typeface="Calibri"/>
              </a:rPr>
              <a:t>Demo time!</a:t>
            </a:r>
          </a:p>
        </p:txBody>
      </p:sp>
      <p:pic>
        <p:nvPicPr>
          <p:cNvPr id="5" name="Picture 5" descr="Diagram, icon&#10;&#10;Description automatically generated">
            <a:extLst>
              <a:ext uri="{FF2B5EF4-FFF2-40B4-BE49-F238E27FC236}">
                <a16:creationId xmlns:a16="http://schemas.microsoft.com/office/drawing/2014/main" id="{DF1E6AC6-271D-4FF1-81D3-C39CE81F3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80" y="9520"/>
            <a:ext cx="6903720" cy="6907541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130E93B0-2475-4E7F-9537-86EE7FB0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30" y="4733386"/>
            <a:ext cx="1529176" cy="1758494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F56CC51F-F84A-44FA-B0C5-B7E1EBB3F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988" y="4837001"/>
            <a:ext cx="1941232" cy="17567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708E4-47BD-4A6B-B31E-888219C144BC}"/>
              </a:ext>
            </a:extLst>
          </p:cNvPr>
          <p:cNvCxnSpPr/>
          <p:nvPr/>
        </p:nvCxnSpPr>
        <p:spPr>
          <a:xfrm flipV="1">
            <a:off x="836406" y="1425612"/>
            <a:ext cx="3934157" cy="898"/>
          </a:xfrm>
          <a:prstGeom prst="straightConnector1">
            <a:avLst/>
          </a:prstGeom>
          <a:ln w="28575">
            <a:solidFill>
              <a:srgbClr val="6CC07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0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4EAF-2EED-42DE-9408-73A016E5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05105"/>
            <a:ext cx="10515600" cy="868363"/>
          </a:xfrm>
        </p:spPr>
        <p:txBody>
          <a:bodyPr/>
          <a:lstStyle/>
          <a:p>
            <a:r>
              <a:rPr lang="en-US" dirty="0">
                <a:solidFill>
                  <a:srgbClr val="201E3C"/>
                </a:solidFill>
                <a:cs typeface="Calibri Light"/>
              </a:rPr>
              <a:t>Wow! How'd you do that?</a:t>
            </a:r>
            <a:endParaRPr lang="en-US">
              <a:solidFill>
                <a:srgbClr val="201E3C"/>
              </a:solidFill>
              <a:cs typeface="Calibri Ligh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D7A44A-DD40-452A-A52C-B7DB74689EBF}"/>
              </a:ext>
            </a:extLst>
          </p:cNvPr>
          <p:cNvCxnSpPr/>
          <p:nvPr/>
        </p:nvCxnSpPr>
        <p:spPr>
          <a:xfrm flipV="1">
            <a:off x="595480" y="994187"/>
            <a:ext cx="6119304" cy="895"/>
          </a:xfrm>
          <a:prstGeom prst="straightConnector1">
            <a:avLst/>
          </a:prstGeom>
          <a:ln w="28575">
            <a:solidFill>
              <a:srgbClr val="97CCEE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A32804C-076F-48B7-85FD-8D621288E7CC}"/>
              </a:ext>
            </a:extLst>
          </p:cNvPr>
          <p:cNvGrpSpPr/>
          <p:nvPr/>
        </p:nvGrpSpPr>
        <p:grpSpPr>
          <a:xfrm>
            <a:off x="1011897" y="1103594"/>
            <a:ext cx="10167815" cy="5706500"/>
            <a:chOff x="1011897" y="1103594"/>
            <a:chExt cx="10167815" cy="5706500"/>
          </a:xfrm>
        </p:grpSpPr>
        <p:pic>
          <p:nvPicPr>
            <p:cNvPr id="4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260F4CF1-C39F-4C67-9AAC-3474A8C82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897" y="1103594"/>
              <a:ext cx="10167815" cy="5706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73DE3B-05B5-4ECA-8D46-D51DB9E04E1E}"/>
                </a:ext>
              </a:extLst>
            </p:cNvPr>
            <p:cNvSpPr txBox="1"/>
            <p:nvPr/>
          </p:nvSpPr>
          <p:spPr>
            <a:xfrm>
              <a:off x="3110753" y="3519768"/>
              <a:ext cx="68131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venir Next LT Pro Light"/>
                  <a:cs typeface="Calibri"/>
                </a:rPr>
                <a:t>0 . . 1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2DCCCF-F4C1-4AA0-BE2E-AAD63743A6C1}"/>
                </a:ext>
              </a:extLst>
            </p:cNvPr>
            <p:cNvSpPr txBox="1"/>
            <p:nvPr/>
          </p:nvSpPr>
          <p:spPr>
            <a:xfrm>
              <a:off x="6528547" y="4315385"/>
              <a:ext cx="68131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venir Next LT Pro Light"/>
                  <a:cs typeface="Calibri"/>
                </a:rPr>
                <a:t>0 . . 1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468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7B97-9B1A-46F8-B32C-E8B3E702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1E3C"/>
                </a:solidFill>
                <a:cs typeface="Calibri Light"/>
              </a:rPr>
              <a:t>Information Systems</a:t>
            </a:r>
            <a:endParaRPr lang="en-US">
              <a:solidFill>
                <a:srgbClr val="201E3C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D448-ECC2-4488-B293-48769204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01E3C"/>
                </a:solidFill>
                <a:cs typeface="Calibri"/>
              </a:rPr>
              <a:t>AUser</a:t>
            </a:r>
            <a:r>
              <a:rPr lang="en-US" dirty="0">
                <a:solidFill>
                  <a:srgbClr val="201E3C"/>
                </a:solidFill>
                <a:cs typeface="Calibri"/>
              </a:rPr>
              <a:t>(</a:t>
            </a:r>
            <a:r>
              <a:rPr lang="en-US" u="sng" dirty="0" err="1">
                <a:solidFill>
                  <a:srgbClr val="201E3C"/>
                </a:solidFill>
                <a:cs typeface="Calibri"/>
              </a:rPr>
              <a:t>UserID</a:t>
            </a:r>
            <a:r>
              <a:rPr lang="en-US" dirty="0">
                <a:solidFill>
                  <a:srgbClr val="201E3C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201E3C"/>
                </a:solidFill>
                <a:cs typeface="Calibri"/>
              </a:rPr>
              <a:t>emailAddress</a:t>
            </a:r>
            <a:r>
              <a:rPr lang="en-US" dirty="0">
                <a:solidFill>
                  <a:srgbClr val="201E3C"/>
                </a:solidFill>
                <a:cs typeface="Calibri"/>
              </a:rPr>
              <a:t>, passphrase, </a:t>
            </a:r>
            <a:r>
              <a:rPr lang="en-US" dirty="0" err="1">
                <a:solidFill>
                  <a:srgbClr val="201E3C"/>
                </a:solidFill>
                <a:cs typeface="Calibri"/>
              </a:rPr>
              <a:t>viewPublic</a:t>
            </a:r>
            <a:r>
              <a:rPr lang="en-US" dirty="0">
                <a:solidFill>
                  <a:srgbClr val="201E3C"/>
                </a:solidFill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201E3C"/>
                </a:solidFill>
                <a:cs typeface="Calibri"/>
              </a:rPr>
              <a:t>Coordinates(</a:t>
            </a:r>
            <a:r>
              <a:rPr lang="en-US" u="sng" err="1">
                <a:solidFill>
                  <a:srgbClr val="201E3C"/>
                </a:solidFill>
                <a:cs typeface="Calibri"/>
              </a:rPr>
              <a:t>UserID</a:t>
            </a:r>
            <a:r>
              <a:rPr lang="en-US" dirty="0">
                <a:solidFill>
                  <a:srgbClr val="201E3C"/>
                </a:solidFill>
                <a:cs typeface="Calibri"/>
              </a:rPr>
              <a:t>, </a:t>
            </a:r>
            <a:r>
              <a:rPr lang="en-US" u="sng" err="1">
                <a:solidFill>
                  <a:srgbClr val="201E3C"/>
                </a:solidFill>
                <a:cs typeface="Calibri"/>
              </a:rPr>
              <a:t>pinID</a:t>
            </a:r>
            <a:r>
              <a:rPr lang="en-US" dirty="0">
                <a:solidFill>
                  <a:srgbClr val="201E3C"/>
                </a:solidFill>
                <a:cs typeface="Calibri"/>
              </a:rPr>
              <a:t>, </a:t>
            </a:r>
            <a:r>
              <a:rPr lang="en-US" err="1">
                <a:solidFill>
                  <a:srgbClr val="201E3C"/>
                </a:solidFill>
                <a:cs typeface="Calibri"/>
              </a:rPr>
              <a:t>pinName</a:t>
            </a:r>
            <a:r>
              <a:rPr lang="en-US" dirty="0">
                <a:solidFill>
                  <a:srgbClr val="201E3C"/>
                </a:solidFill>
                <a:cs typeface="Calibri"/>
              </a:rPr>
              <a:t>, longitude, latitude)</a:t>
            </a:r>
          </a:p>
          <a:p>
            <a:pPr marL="0" indent="0">
              <a:buNone/>
            </a:pPr>
            <a:r>
              <a:rPr lang="en-US" dirty="0">
                <a:solidFill>
                  <a:srgbClr val="201E3C"/>
                </a:solidFill>
                <a:cs typeface="Calibri"/>
              </a:rPr>
              <a:t>Tag(</a:t>
            </a:r>
            <a:r>
              <a:rPr lang="en-US" u="sng" dirty="0" err="1">
                <a:solidFill>
                  <a:srgbClr val="201E3C"/>
                </a:solidFill>
                <a:cs typeface="Calibri"/>
              </a:rPr>
              <a:t>tagID</a:t>
            </a:r>
            <a:r>
              <a:rPr lang="en-US" dirty="0">
                <a:solidFill>
                  <a:srgbClr val="201E3C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201E3C"/>
                </a:solidFill>
                <a:cs typeface="Calibri"/>
              </a:rPr>
              <a:t>tagName</a:t>
            </a:r>
            <a:r>
              <a:rPr lang="en-US" dirty="0">
                <a:solidFill>
                  <a:srgbClr val="201E3C"/>
                </a:solidFill>
                <a:cs typeface="Calibri"/>
              </a:rPr>
              <a:t>, </a:t>
            </a:r>
            <a:r>
              <a:rPr lang="en-US" u="sng" dirty="0" err="1">
                <a:solidFill>
                  <a:srgbClr val="201E3C"/>
                </a:solidFill>
                <a:cs typeface="Calibri"/>
              </a:rPr>
              <a:t>pinID</a:t>
            </a:r>
            <a:r>
              <a:rPr lang="en-US" dirty="0">
                <a:solidFill>
                  <a:srgbClr val="201E3C"/>
                </a:solidFill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201E3C"/>
                </a:solidFill>
                <a:cs typeface="Calibri"/>
              </a:rPr>
              <a:t>Media(</a:t>
            </a:r>
            <a:r>
              <a:rPr lang="en-US" u="sng" dirty="0" err="1">
                <a:solidFill>
                  <a:srgbClr val="201E3C"/>
                </a:solidFill>
                <a:cs typeface="Calibri"/>
              </a:rPr>
              <a:t>pinID</a:t>
            </a:r>
            <a:r>
              <a:rPr lang="en-US" dirty="0">
                <a:solidFill>
                  <a:srgbClr val="201E3C"/>
                </a:solidFill>
                <a:cs typeface="Calibri"/>
              </a:rPr>
              <a:t>)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C757828-CB8E-4719-AE84-090FB71A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87" y="5409336"/>
            <a:ext cx="4971692" cy="11720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EEC1EB-6A64-4AED-A9DD-173B1379C4B3}"/>
              </a:ext>
            </a:extLst>
          </p:cNvPr>
          <p:cNvCxnSpPr/>
          <p:nvPr/>
        </p:nvCxnSpPr>
        <p:spPr>
          <a:xfrm flipV="1">
            <a:off x="836407" y="1436820"/>
            <a:ext cx="5054746" cy="896"/>
          </a:xfrm>
          <a:prstGeom prst="straightConnector1">
            <a:avLst/>
          </a:prstGeom>
          <a:ln w="28575">
            <a:solidFill>
              <a:srgbClr val="F9D01E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5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FD3-8888-4302-B63C-80D7C9FC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98425"/>
            <a:ext cx="10515600" cy="929323"/>
          </a:xfrm>
        </p:spPr>
        <p:txBody>
          <a:bodyPr/>
          <a:lstStyle/>
          <a:p>
            <a:r>
              <a:rPr lang="en-US" dirty="0">
                <a:solidFill>
                  <a:srgbClr val="201E3C"/>
                </a:solidFill>
                <a:cs typeface="Calibri Light"/>
              </a:rPr>
              <a:t>UI Design</a:t>
            </a:r>
            <a:endParaRPr lang="en-US">
              <a:solidFill>
                <a:srgbClr val="201E3C"/>
              </a:solidFill>
              <a:cs typeface="Calibri Light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BB2243-7934-4461-909C-8BAA89705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59" y="564268"/>
            <a:ext cx="7231811" cy="6062865"/>
          </a:xfrm>
          <a:prstGeom prst="rect">
            <a:avLst/>
          </a:prstGeom>
        </p:spPr>
      </p:pic>
      <p:pic>
        <p:nvPicPr>
          <p:cNvPr id="3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8960843-FFE8-447A-B69A-828EDDCA9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95" y="1137673"/>
            <a:ext cx="2743200" cy="14175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B0BA8C-0548-49FC-A746-8391B35DEDAB}"/>
              </a:ext>
            </a:extLst>
          </p:cNvPr>
          <p:cNvCxnSpPr/>
          <p:nvPr/>
        </p:nvCxnSpPr>
        <p:spPr>
          <a:xfrm>
            <a:off x="253700" y="933450"/>
            <a:ext cx="2589453" cy="10310"/>
          </a:xfrm>
          <a:prstGeom prst="straightConnector1">
            <a:avLst/>
          </a:prstGeom>
          <a:ln w="28575">
            <a:solidFill>
              <a:srgbClr val="6CC07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4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38D7-304D-4F39-A473-8FC2A75E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1E3C"/>
                </a:solidFill>
                <a:cs typeface="Calibri Light"/>
              </a:rPr>
              <a:t>Moving forward?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501F-1F28-4C68-86F2-DED4475D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385"/>
            <a:ext cx="9326880" cy="4366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01E3C"/>
                </a:solidFill>
                <a:cs typeface="Calibri"/>
              </a:rPr>
              <a:t>Integrate client and server!</a:t>
            </a:r>
          </a:p>
          <a:p>
            <a:r>
              <a:rPr lang="en-US" dirty="0">
                <a:solidFill>
                  <a:srgbClr val="201E3C"/>
                </a:solidFill>
                <a:cs typeface="Calibri"/>
              </a:rPr>
              <a:t>Enable pin sharing &amp; searching</a:t>
            </a:r>
          </a:p>
          <a:p>
            <a:r>
              <a:rPr lang="en-US" dirty="0">
                <a:solidFill>
                  <a:srgbClr val="201E3C"/>
                </a:solidFill>
                <a:cs typeface="Calibri"/>
              </a:rPr>
              <a:t>Store pins together as "boards"</a:t>
            </a:r>
          </a:p>
        </p:txBody>
      </p:sp>
      <p:pic>
        <p:nvPicPr>
          <p:cNvPr id="4" name="Picture 4" descr="A picture containing stationary, envelope, businesscard, accessory&#10;&#10;Description automatically generated">
            <a:extLst>
              <a:ext uri="{FF2B5EF4-FFF2-40B4-BE49-F238E27FC236}">
                <a16:creationId xmlns:a16="http://schemas.microsoft.com/office/drawing/2014/main" id="{B69CB663-7D9E-45FB-88AC-B709CF1E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480" y="3741420"/>
            <a:ext cx="2743200" cy="2743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8268F2-6FD8-4CA8-8C93-D0420629B548}"/>
              </a:ext>
            </a:extLst>
          </p:cNvPr>
          <p:cNvCxnSpPr/>
          <p:nvPr/>
        </p:nvCxnSpPr>
        <p:spPr>
          <a:xfrm flipV="1">
            <a:off x="836406" y="1425615"/>
            <a:ext cx="4371186" cy="895"/>
          </a:xfrm>
          <a:prstGeom prst="straightConnector1">
            <a:avLst/>
          </a:prstGeom>
          <a:ln w="28575">
            <a:solidFill>
              <a:srgbClr val="97CCEE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36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EB43-4473-4B2D-8876-1CCE26D4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840" y="45085"/>
            <a:ext cx="4846320" cy="1340803"/>
          </a:xfrm>
        </p:spPr>
        <p:txBody>
          <a:bodyPr/>
          <a:lstStyle/>
          <a:p>
            <a:r>
              <a:rPr lang="en-US" dirty="0">
                <a:solidFill>
                  <a:srgbClr val="201E3C"/>
                </a:solidFill>
                <a:cs typeface="Calibri Light"/>
              </a:rPr>
              <a:t>Thanks for listening!</a:t>
            </a:r>
            <a:endParaRPr lang="en-US">
              <a:solidFill>
                <a:srgbClr val="201E3C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F7F6-A491-45EA-9F9D-179BC9C8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0" y="1261745"/>
            <a:ext cx="3444240" cy="587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01E3C"/>
                </a:solidFill>
                <a:cs typeface="Calibri"/>
              </a:rPr>
              <a:t>Y'all are real gems ;)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A21623-DABC-47D0-AC66-8025E210CF49}"/>
              </a:ext>
            </a:extLst>
          </p:cNvPr>
          <p:cNvSpPr txBox="1">
            <a:spLocks/>
          </p:cNvSpPr>
          <p:nvPr/>
        </p:nvSpPr>
        <p:spPr>
          <a:xfrm>
            <a:off x="9144000" y="6222365"/>
            <a:ext cx="3048000" cy="587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01E3C"/>
                </a:solidFill>
                <a:cs typeface="Calibri"/>
              </a:rPr>
              <a:t>-The Furious Five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A25A8D1-D573-40AB-8009-DFD10C91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" y="2504308"/>
            <a:ext cx="2743200" cy="184938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69E7E20-0A2C-499E-AFAB-41AF03291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85" r="15016" b="-641"/>
          <a:stretch/>
        </p:blipFill>
        <p:spPr>
          <a:xfrm>
            <a:off x="5272201" y="2875789"/>
            <a:ext cx="2068360" cy="1375882"/>
          </a:xfrm>
          <a:prstGeom prst="rect">
            <a:avLst/>
          </a:prstGeom>
        </p:spPr>
      </p:pic>
      <p:pic>
        <p:nvPicPr>
          <p:cNvPr id="8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0F0314EB-7D4E-4962-9DA8-048269FF9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043" y="2179785"/>
            <a:ext cx="2743200" cy="2151047"/>
          </a:xfrm>
          <a:prstGeom prst="rect">
            <a:avLst/>
          </a:prstGeom>
        </p:spPr>
      </p:pic>
      <p:pic>
        <p:nvPicPr>
          <p:cNvPr id="9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DF984B2-EE13-4F72-9AE3-6B3EBCB7E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867" b="-511"/>
          <a:stretch/>
        </p:blipFill>
        <p:spPr>
          <a:xfrm>
            <a:off x="2790556" y="2734943"/>
            <a:ext cx="2406311" cy="1594312"/>
          </a:xfrm>
          <a:prstGeom prst="rect">
            <a:avLst/>
          </a:prstGeom>
        </p:spPr>
      </p:pic>
      <p:pic>
        <p:nvPicPr>
          <p:cNvPr id="10" name="Picture 10" descr="A picture containing tree, outdoor, mask&#10;&#10;Description automatically generated">
            <a:extLst>
              <a:ext uri="{FF2B5EF4-FFF2-40B4-BE49-F238E27FC236}">
                <a16:creationId xmlns:a16="http://schemas.microsoft.com/office/drawing/2014/main" id="{92F63486-642D-4721-B1D8-9C38507201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613" r="16294" b="568"/>
          <a:stretch/>
        </p:blipFill>
        <p:spPr>
          <a:xfrm>
            <a:off x="7435580" y="2806750"/>
            <a:ext cx="1840488" cy="15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0F15-EFFC-43D1-BA32-1089DCF6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1E3C"/>
                </a:solidFill>
                <a:cs typeface="Calibri Light"/>
              </a:rPr>
              <a:t>Questions?</a:t>
            </a:r>
            <a:endParaRPr lang="en-US">
              <a:solidFill>
                <a:srgbClr val="201E3C"/>
              </a:solidFill>
              <a:cs typeface="Calibri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FCE242-27E8-415D-B905-46FEC80E7136}"/>
              </a:ext>
            </a:extLst>
          </p:cNvPr>
          <p:cNvCxnSpPr/>
          <p:nvPr/>
        </p:nvCxnSpPr>
        <p:spPr>
          <a:xfrm flipV="1">
            <a:off x="842009" y="1425614"/>
            <a:ext cx="2869600" cy="895"/>
          </a:xfrm>
          <a:prstGeom prst="straightConnector1">
            <a:avLst/>
          </a:prstGeom>
          <a:ln w="28575">
            <a:solidFill>
              <a:srgbClr val="F9D01E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Gemma</vt:lpstr>
      <vt:lpstr>Vision</vt:lpstr>
      <vt:lpstr>What's Gemma?</vt:lpstr>
      <vt:lpstr>Wow! How'd you do that?</vt:lpstr>
      <vt:lpstr>Information Systems</vt:lpstr>
      <vt:lpstr>UI Design</vt:lpstr>
      <vt:lpstr>Moving forward?</vt:lpstr>
      <vt:lpstr>Thanks for listening!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392</cp:revision>
  <dcterms:created xsi:type="dcterms:W3CDTF">2021-11-02T17:18:36Z</dcterms:created>
  <dcterms:modified xsi:type="dcterms:W3CDTF">2021-11-05T01:19:02Z</dcterms:modified>
</cp:coreProperties>
</file>