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07648-C765-40F7-894C-CE8D041BBF4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CC30A-5B93-472B-B75F-87D12FB3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6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CC6BC1-25C7-41FC-9DD8-5CFEAFFF696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9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3C70-16E7-49B9-BDFA-D78D211C9CF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2E95-43A8-4FF5-9B30-863A66FA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28600"/>
          </a:xfrm>
        </p:spPr>
        <p:txBody>
          <a:bodyPr/>
          <a:lstStyle/>
          <a:p>
            <a:pPr>
              <a:defRPr/>
            </a:pPr>
            <a:fld id="{155BA4E9-9E7F-4460-A4C0-A9254E39B68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78342" y="0"/>
            <a:ext cx="87656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>
                <a:solidFill>
                  <a:srgbClr val="3333CC"/>
                </a:solidFill>
                <a:latin typeface="Arial" charset="0"/>
                <a:ea typeface="+mj-ea"/>
                <a:cs typeface="+mj-cs"/>
              </a:rPr>
              <a:t>Updates – </a:t>
            </a:r>
            <a:r>
              <a:rPr lang="en-US" sz="4000" dirty="0" smtClean="0">
                <a:solidFill>
                  <a:srgbClr val="3333CC"/>
                </a:solidFill>
                <a:latin typeface="Arial" charset="0"/>
                <a:ea typeface="+mj-ea"/>
                <a:cs typeface="+mj-cs"/>
              </a:rPr>
              <a:t>beam FE code</a:t>
            </a:r>
            <a:endParaRPr lang="en-US" sz="4000" dirty="0">
              <a:solidFill>
                <a:srgbClr val="3333CC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810161"/>
            <a:ext cx="8534400" cy="132343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Straight Tube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Re-analyzing straight beam tests with improved analysis 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Newton solver and Half symmetry were employed, 30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Measured geometry, braid angle and material properties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38150"/>
            <a:ext cx="2878045" cy="74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8891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78891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95800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7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52" y="2075688"/>
            <a:ext cx="308871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52" y="4498848"/>
            <a:ext cx="309217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884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56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8342" y="0"/>
            <a:ext cx="87656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>
                <a:solidFill>
                  <a:srgbClr val="3333CC"/>
                </a:solidFill>
                <a:latin typeface="Arial" charset="0"/>
                <a:ea typeface="+mj-ea"/>
                <a:cs typeface="+mj-cs"/>
              </a:rPr>
              <a:t>Updates – </a:t>
            </a:r>
            <a:r>
              <a:rPr lang="en-US" sz="4000" dirty="0" smtClean="0">
                <a:solidFill>
                  <a:srgbClr val="3333CC"/>
                </a:solidFill>
                <a:latin typeface="Arial" charset="0"/>
                <a:ea typeface="+mj-ea"/>
                <a:cs typeface="+mj-cs"/>
              </a:rPr>
              <a:t>beam FE code</a:t>
            </a:r>
            <a:endParaRPr lang="en-US" sz="4000" dirty="0">
              <a:solidFill>
                <a:srgbClr val="3333CC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810161"/>
            <a:ext cx="8534400" cy="132343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Straight Tube Tests – July 16,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Re-analyzing straight beam tests with improved analysis 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Arc-length solver and Half symmetry were employed, 30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Measured geometry, braid angle and material properties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38150"/>
            <a:ext cx="2878045" cy="74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82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810161"/>
            <a:ext cx="8534400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Compare including work done by pressure due to shear deformation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4449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8342" y="0"/>
            <a:ext cx="87656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>
                <a:solidFill>
                  <a:srgbClr val="3333CC"/>
                </a:solidFill>
                <a:latin typeface="Arial" charset="0"/>
                <a:ea typeface="+mj-ea"/>
                <a:cs typeface="+mj-cs"/>
              </a:rPr>
              <a:t>Updates – </a:t>
            </a:r>
            <a:r>
              <a:rPr lang="en-US" sz="4000" dirty="0" smtClean="0">
                <a:solidFill>
                  <a:srgbClr val="3333CC"/>
                </a:solidFill>
                <a:latin typeface="Arial" charset="0"/>
                <a:ea typeface="+mj-ea"/>
                <a:cs typeface="+mj-cs"/>
              </a:rPr>
              <a:t>beam FE code</a:t>
            </a:r>
            <a:endParaRPr lang="en-US" sz="4000" dirty="0">
              <a:solidFill>
                <a:srgbClr val="3333CC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810161"/>
            <a:ext cx="8534400" cy="163121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Straight Tube Tests – </a:t>
            </a:r>
            <a:r>
              <a:rPr lang="en-US" sz="2000" b="1" dirty="0" smtClean="0"/>
              <a:t>August 20, </a:t>
            </a:r>
            <a:r>
              <a:rPr lang="en-US" sz="2000" b="1" dirty="0" smtClean="0"/>
              <a:t>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Re-analyzing straight beam tests with improved analysis 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Arc-length solver and Half symmetry were employed, </a:t>
            </a:r>
            <a:r>
              <a:rPr lang="en-US" sz="2000" dirty="0" smtClean="0"/>
              <a:t>31 </a:t>
            </a:r>
            <a:r>
              <a:rPr lang="en-US" sz="2000" dirty="0" smtClean="0"/>
              <a:t>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Measured geometry, braid angle and material </a:t>
            </a:r>
            <a:r>
              <a:rPr lang="en-US" sz="2000" dirty="0" smtClean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Zero cord compression stiffness, pressure effects included</a:t>
            </a:r>
            <a:endParaRPr lang="en-US" sz="2000" dirty="0" smtClean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38150"/>
            <a:ext cx="2878045" cy="74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487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81" y="458665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634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8665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7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132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Irja Hepler</dc:creator>
  <cp:lastModifiedBy>Andrew Young</cp:lastModifiedBy>
  <cp:revision>8</cp:revision>
  <dcterms:created xsi:type="dcterms:W3CDTF">2015-07-16T12:13:23Z</dcterms:created>
  <dcterms:modified xsi:type="dcterms:W3CDTF">2015-08-21T19:32:42Z</dcterms:modified>
</cp:coreProperties>
</file>