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8342" y="0"/>
            <a:ext cx="87656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Updates – </a:t>
            </a:r>
            <a:r>
              <a:rPr lang="en-US" sz="4000" dirty="0" smtClean="0">
                <a:solidFill>
                  <a:srgbClr val="3333CC"/>
                </a:solidFill>
                <a:latin typeface="Arial" charset="0"/>
                <a:ea typeface="+mj-ea"/>
                <a:cs typeface="+mj-cs"/>
              </a:rPr>
              <a:t>beam FE code</a:t>
            </a:r>
            <a:endParaRPr lang="en-US" sz="4000" dirty="0">
              <a:solidFill>
                <a:srgbClr val="3333CC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810161"/>
            <a:ext cx="8534400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Straight Tube Tests – November 18,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Re-analyzing straight beam tests with improved analysis 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Newton Solver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Fiber beam-column FE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2 Elements, 10 integration points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1" y="34290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1" y="1524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1" y="3423138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0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16463" y="2286000"/>
            <a:ext cx="5711075" cy="2286000"/>
            <a:chOff x="1905000" y="3294185"/>
            <a:chExt cx="5334000" cy="213506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1905000" y="3429000"/>
              <a:ext cx="533400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725"/>
            <a:stretch/>
          </p:blipFill>
          <p:spPr bwMode="auto">
            <a:xfrm>
              <a:off x="1905000" y="3294185"/>
              <a:ext cx="5334000" cy="21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278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Young</dc:creator>
  <cp:lastModifiedBy>Andrew Young</cp:lastModifiedBy>
  <cp:revision>4</cp:revision>
  <dcterms:created xsi:type="dcterms:W3CDTF">2006-08-16T00:00:00Z</dcterms:created>
  <dcterms:modified xsi:type="dcterms:W3CDTF">2015-11-20T21:16:32Z</dcterms:modified>
</cp:coreProperties>
</file>