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9:19:15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24575,'637'20'0,"-533"-9"0,0 4 0,-1 5 0,-1 4 0,107 41 0,-78-19 0,152 65 0,-261-101 0,46 21 0,-1 3 0,-2 3 0,65 49 0,-110-72 0,1-2 0,32 16 0,-34-19 0,0 1 0,-1 0 0,0 2 0,19 15 0,88 66 0,-115-82 0,-2 0 0,0 1 0,0-1 0,-1 2 0,-1-1 0,0 1 0,0 0 0,-1 0 0,-1 1 0,3 18 0,4 64 0,-10-70 0,9 46 0,-3-22 0,-2 1 0,-2-1 0,-6 87 0,0-26 0,-1-50 0,-2 0 0,-4 0 0,-2 0 0,-23 69 0,-19 90 0,21-80 0,30-131 0,-1 0 0,0 0 0,-1 0 0,0-1 0,0 0 0,0 0 0,-1 0 0,-1-1 0,-10 11 0,7-8 0,1 1 0,0 0 0,-12 20 0,-19 40 0,-96 131 0,111-167 0,-2-1 0,-1-1 0,-2-1 0,-1-2 0,-1-1 0,-47 31 0,51-40 0,0 1 0,2 2 0,-39 41 0,40-38 0,0-1 0,-2-2 0,-40 28 0,31-28 0,0-3 0,-2 0 0,-1-3 0,-71 23 0,-35 7 0,90-27 0,-85 20 0,122-35 0,1 1 0,0 1 0,0 0 0,1 1 0,0 1 0,-23 17 0,16-11 0,-42 21 0,34-22 0,0 2 0,1 2 0,1 0 0,-47 40 0,62-45-170,0-2-1,-1 0 0,0 0 1,-1-1-1,0-1 0,-1-1 1,-25 10-1,23-14-6655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9:19:20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10 293 24575,'1'-9'0,"0"1"0,1 0 0,0 0 0,4-13 0,6-25 0,-11-27 0,-2 57 0,1 0 0,0 0 0,1 1 0,6-30 0,-7 45 0,0-1 0,0 1 0,0 0 0,0-1 0,0 1 0,0-1 0,0 1 0,0-1 0,0 1 0,0 0 0,0-1 0,1 1 0,-1-1 0,0 1 0,0 0 0,0-1 0,1 1 0,-1-1 0,0 1 0,1 0 0,-1-1 0,0 1 0,0 0 0,1 0 0,-1-1 0,1 1 0,-1 0 0,0 0 0,1 0 0,-1-1 0,1 1 0,0 0 0,5 13 0,0 24 0,-7-23 0,0-1 0,-1 1 0,0-1 0,-1 1 0,0-1 0,-1 0 0,-9 18 0,-8 34 0,16-48 0,4-13 0,-1 0 0,1 0 0,1-1 0,-1 1 0,0 0 0,1 0 0,0 0 0,0 6 0,1-8 0,-1-1 0,1 0 0,-1 1 0,1-1 0,0 0 0,0 0 0,0 0 0,0 1 0,0-1 0,0 0 0,0 0 0,0-1 0,0 1 0,0 0 0,1 0 0,-1 0 0,0-1 0,1 1 0,-1-1 0,0 1 0,1-1 0,-1 1 0,1-1 0,-1 0 0,1 0 0,-1 0 0,1 0 0,1 0 0,78 4 0,-58-4 0,1 1 0,42 8 0,-57-7 0,0 1 0,-1 1 0,1 0 0,13 8 0,-15-8 0,0 0 0,0 0 0,0-1 0,0 0 0,14 3 0,-22-9 0,-1 0 0,0 0 0,0-1 0,0 1 0,0 1 0,0-1 0,-6-5 0,-68-55 0,54 44 0,2-1 0,1-1 0,-32-43 0,39 37-14,11 25-50,0-1-1,1 0 1,-1 1 0,0 0-1,0-1 1,0 1 0,0-1-1,-1 1 1,1 0 0,-1 0-1,1 0 1,-1 0 0,0 0-1,0 0 1,0 0 0,0 1-1,0-1 1,0 1 0,0-1-1,-5-1 1,-3 2-6762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9:24:23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50 247 24575,'40'-1'0,"-23"0"0,1 1 0,0 0 0,-1 1 0,1 1 0,18 5 0,-35-7 0,1 0 0,-1 1 0,0-1 0,0 0 0,0 1 0,0-1 0,1 1 0,-1-1 0,0 1 0,0 0 0,0-1 0,0 1 0,0 0 0,0 0 0,-1 0 0,1 0 0,0 0 0,0 0 0,-1 0 0,1 0 0,1 1 0,-2-1 0,0 0 0,0 0 0,-1 0 0,1 0 0,0 0 0,0 0 0,0 0 0,0 0 0,-1 0 0,1 0 0,-1 0 0,1-1 0,0 1 0,-1 0 0,0 0 0,1 0 0,-1-1 0,1 1 0,-1 0 0,-1 1 0,-2 1 0,0 0 0,0 1 0,-1-1 0,1-1 0,-1 1 0,0-1 0,1 0 0,-7 2 0,8-3 0,1 0 0,-1-1 0,0 1 0,1-1 0,-1 0 0,0 0 0,1 0 0,-1 0 0,1 0 0,-1-1 0,0 1 0,1-1 0,-1 1 0,1-1 0,-1 0 0,1 0 0,-1-1 0,1 1 0,0 0 0,0-1 0,-1 1 0,1-1 0,0 0 0,0 1 0,1-1 0,-1 0 0,0 0 0,1-1 0,-1 1 0,1 0 0,0 0 0,-1-1 0,1 1 0,0-1 0,0 1 0,1-1 0,-2-3 0,-2-13 0,0 0 0,1 0 0,1 0 0,1-24 0,-1 13 0,-9-39 0,11 66 0,-1 0 0,0 0 0,1 1 0,-1-1 0,0 0 0,-1 0 0,1 1 0,0-1 0,-1 1 0,1-1 0,-1 1 0,0 0 0,0 0 0,0 0 0,0 0 0,0 0 0,0 0 0,-1 0 0,1 1 0,-4-3 0,5 4 0,0 0 0,0 0 0,0 0 0,0 0 0,0 0 0,0 1 0,0-1 0,0 0 0,0 0 0,1 1 0,-1-1 0,0 1 0,0-1 0,0 0 0,0 1 0,1 0 0,-1-1 0,0 1 0,0-1 0,1 1 0,-1 0 0,0 0 0,1-1 0,-1 1 0,1 0 0,-1 0 0,1 0 0,0 0 0,-1-1 0,1 1 0,0 0 0,-1 0 0,1 1 0,-9 35 0,9-35 0,-6 83-1365,5-44-5461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9:24:17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24575,'17'-1'0,"1"2"0,-1 0 0,0 1 0,0 0 0,0 2 0,0 0 0,0 1 0,-1 1 0,0 0 0,16 9 0,144 89 0,9 4 0,-140-82 0,-2 2 0,0 1 0,68 63 0,-82-67 0,-6-3 0,-1 2 0,-1 0 0,25 39 0,-2-4 0,-22-29 0,-2 1 0,0 0 0,-2 2 0,-2 0 0,23 64 0,-29-72 0,24 46 0,-20-46 0,19 52 0,-5 16 0,-17-51 0,1-1 0,2-1 0,2 0 0,27 47 0,-28-61 0,-2 2 0,0-1 0,10 37 0,19 43 0,-25-69 0,-2 0 0,-1 1 0,-2 1 0,-2 0 0,-2 1 0,3 42 0,-1 249 0,-10-319 0,1 22 0,3 1 0,13 64 0,-8-57 0,4 56 0,-10 190 0,-5-166 0,2-107 0,-2 0 0,0 0 0,0-1 0,-2 1 0,0-1 0,-8 21 0,-45 83 0,5-13 0,8 4 0,5-10 0,-58 103 0,36-77 0,44-86 0,-3 0 0,-39 61 0,45-79 0,0 1 0,-14 34 0,3-6 0,18-39 0,-2 0 0,1-1 0,-2 0 0,1 0 0,-19 15 0,-20 23 0,-181 282 0,186-262 0,31-51 0,0 0 0,-1-1 0,-15 16 0,21-27 0,-1 1 0,1-1 0,-1 0 0,-1 0 0,1-1 0,-1 0 0,0 0 0,-15 4 0,13-5 0,0 1 0,0 0 0,1 0 0,0 1 0,0 0 0,0 1 0,0 0 0,1 0 0,1 1 0,-1 0 0,1 1 0,0 0 0,1 0 0,-8 13 0,15-21 0,-1 1 0,1-1 0,-1 0 0,0 0 0,1 0 0,-1 0 0,0-1 0,0 1 0,0 0 0,0 0 0,0 0 0,0-1 0,0 1 0,0 0 0,0-1 0,0 1 0,0-1 0,-2 1 0,3-1 0,-1 0 0,0-1 0,1 1 0,-1 0 0,1 0 0,-1-1 0,1 1 0,0-1 0,-1 1 0,1 0 0,-1-1 0,1 1 0,0-1 0,-1 1 0,1-1 0,0 1 0,-1-1 0,1 0 0,0 1 0,0-1 0,0 1 0,0-1 0,-1 1 0,1-1 0,0-1 0,-2-53 0,2 46 0,4-301 0,-4 877 0,0-570 0,0 1 0,0 0 0,1-1 0,-1 1 0,1 0 0,0-1 0,-1 1 0,1 0 0,0 0 0,0 0 0,0-1 0,1 1 0,-1 0 0,0 1 0,1-1 0,0 0 0,-1 0 0,3-1 0,1-1 0,0 1 0,0-1 0,0 1 0,0 0 0,1 1 0,-1-1 0,7-1 0,7-1 0,1 1 0,0 0 0,28-1 0,9 5 0,26-2 0,-78 2 0,0-1 0,0 0 0,0 0 0,0 0 0,-1 0 0,1-1 0,0 0 0,0 0 0,-1 0 0,0-1 0,1 1 0,4-5 0,-8 6 0,0-1 0,0 1 0,0 0 0,0-1 0,0 1 0,0 0 0,-1-1 0,1 1 0,0-1 0,-1 1 0,1-1 0,-1 1 0,0-1 0,1 0 0,-1 1 0,0-1 0,0 1 0,0-1 0,0 0 0,0 1 0,-1-1 0,1 0 0,0 1 0,-1-1 0,1 1 0,-1-1 0,0 1 0,1-1 0,-1 1 0,0 0 0,0-1 0,0 1 0,0 0 0,-2-2 0,-4-6 0,-1 0 0,0 1 0,-15-12 0,18 15 0,-244-216 0,241 214-273,0 0 0,-1 1 0,0 0 0,-15-8 0,-3 2-6553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9:24:18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9:24:44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24575,'11'0'0,"20"0"0,-1 0 0,1 2 0,0 1 0,39 10 0,-39-6 0,0 2 0,0 1 0,-1 2 0,0 1 0,-1 1 0,32 21 0,7 8 0,-40-27 0,-2 1 0,43 36 0,-25-19 0,-34-26 0,1 0 0,-1 0 0,-1 1 0,0 0 0,9 11 0,0 1 0,0 0 0,1-2 0,1 0 0,1-1 0,0-1 0,2-1 0,38 22 0,8 7 0,69 59 0,-77-56 0,5 6 0,-2 4 0,76 88 0,-116-118 0,-1 0 0,-2 2 0,29 54 0,-39-66 0,0 1 0,-2 1 0,0-1 0,-2 1 0,0 1 0,-1-1 0,-1 1 0,-1 0 0,2 26 0,-3 13 0,-7 80 0,3-120 0,-2 0 0,-1 0 0,-1-1 0,0 1 0,-1-1 0,-1 0 0,-19 34 0,1-5 0,-23 62 0,34-77 0,-1 0 0,-2-1 0,-1 0 0,-1-1 0,-2-1 0,-1-1 0,-30 31 0,44-52 0,2 1 0,-1 0 0,1 1 0,1 0 0,0 0 0,-8 20 0,8-17 0,-1 0 0,0 0 0,-14 21 0,-46 47 0,-20 31 0,82-107 0,-29 45 0,-2-1 0,-57 62 0,80-102 0,0 0 0,0-1 0,-1 0 0,0 0 0,-1-2 0,0 0 0,-20 7 0,-39 18 0,58-22 0,0 1 0,1 1 0,0 0 0,1 1 0,0 1 0,-17 21 0,5-7 0,12-14 0,-1-2 0,0 0 0,-1 0 0,-31 16 0,-13 9 0,-16 24 0,63-47 0,-1-1 0,0-1 0,-1-1 0,0 0 0,-1 0 0,0-1 0,0-1 0,-1-1 0,0 0 0,-21 5 0,-14 3 0,41-11 0,-1-1 0,1 0 0,-1 0 0,0-1 0,1 0 0,-1-1 0,0 0 0,0 0 0,-14-2 0,21-1 0,1 1 0,0-1 0,0 0 0,0 0 0,1 0 0,-1 0 0,0 0 0,1 0 0,-1-1 0,1 0 0,0 1 0,0-1 0,0 0 0,0 0 0,0 0 0,1 0 0,-1 0 0,1 0 0,0-1 0,0 1 0,0 0 0,0-1 0,1 1 0,-1-1 0,1 1 0,0 0 0,0-7 0,0-1 0,0 0 0,1 1 0,0-1 0,1 0 0,0 0 0,1 1 0,6-17 0,52-84 0,-29 55 0,1 14 0,-14 32 0,-19 11 0,1-1 0,0 0 0,-1 1 0,1-1 0,-1 1 0,1-1 0,-1 0 0,1 1 0,-1 0 0,1-1 0,-1 1 0,0-1 0,1 1 0,-1 0 0,0-1 0,1 1 0,-1-1 0,0 1 0,0 0 0,0-1 0,0 1 0,1 0 0,-1 0 0,0-1 0,0 1 0,0 0 0,0-1 0,-1 1 0,1 0 0,0-1 0,0 2 0,-3 27 0,-1-1 0,-2 1 0,0-1 0,-2-1 0,-1 1 0,-25 50 0,-9 32 0,31-78 0,8-24 0,1-1 0,0 1 0,1 0 0,-1 0 0,2 1 0,-2 8 0,3-16 0,0 0 0,0-1 0,0 1 0,0 0 0,1-1 0,-1 1 0,0 0 0,0 0 0,1-1 0,-1 1 0,0-1 0,1 1 0,-1 0 0,0-1 0,1 1 0,-1-1 0,1 1 0,-1-1 0,1 1 0,-1-1 0,1 1 0,0-1 0,-1 1 0,1-1 0,0 0 0,-1 1 0,1-1 0,0 0 0,-1 0 0,1 1 0,0-1 0,-1 0 0,1 0 0,0 0 0,0 0 0,-1 0 0,1 0 0,0 0 0,0 0 0,38-6 0,-27 3 0,209-15 0,-214 17 0,-1 0 0,1 0 0,-1-1 0,1 0 0,-1 0 0,12-6 0,-17 7 0,0 1 0,0-1 0,1 1 0,-1-1 0,0 0 0,0 0 0,0 0 0,0 1 0,0-1 0,0 0 0,0 0 0,0 0 0,-1 0 0,1 0 0,0-1 0,-1 1 0,1 0 0,0 0 0,-1 0 0,0-1 0,1 1 0,-1 0 0,0-1 0,1 1 0,-1 0 0,0-1 0,0 1 0,0 0 0,0-1 0,0 1 0,-1 0 0,1 0 0,0-1 0,-1 1 0,1 0 0,0-1 0,-1 1 0,0 0 0,0-2 0,-12-19 0,-1 1 0,0 1 0,-2 0 0,0 1 0,-1 1 0,-1 1 0,-1 0 0,-27-19 0,39 32 0,1-1 0,0 0 0,0-1 0,1 1 0,-1-1 0,1 0 0,0-1 0,1 1 0,0-1 0,0 0 0,0 0 0,1 0 0,0-1 0,-3-10 0,-10-22 0,16 39 0,0 1 0,0-1 0,-1 0 0,1 0 0,0 1 0,0-1 0,-1 0 0,1 0 0,0 1 0,-1-1 0,1 0 0,0 1 0,-1-1 0,1 0 0,-1 1 0,1-1 0,-1 1 0,0-1 0,1 1 0,-1-1 0,1 1 0,-1-1 0,0 1 0,0 0 0,1-1 0,-1 1 0,0 0 0,1 0 0,-1-1 0,0 1 0,-1 0 0,1 1 0,0 0 0,0 0 0,0 1 0,0-1 0,0 0 0,1 1 0,-1-1 0,0 0 0,1 1 0,-1-1 0,1 1 0,0-1 0,-1 1 0,1 1 0,-6 61 0,5-52 0,0 5 0,1-1 0,0 1 0,5 28 0,-4-40 0,1 0 0,-1 0 0,1 0 0,0 0 0,0 0 0,0-1 0,1 1 0,0 0 0,0-1 0,0 0 0,0 0 0,1 0 0,0 0 0,-1 0 0,9 5 0,19 9 0,25 18 0,-54-35 0,0 1 0,0 0 0,0 0 0,-1-1 0,1 1 0,0 0 0,-1 0 0,1 1 0,-1-1 0,0 0 0,0 0 0,0 1 0,0-1 0,0 0 0,0 1 0,-1-1 0,1 1 0,-1-1 0,1 1 0,-1 2 0,-1-3 0,1 0 0,-1 1 0,0-1 0,1 0 0,-1 0 0,0-1 0,0 1 0,-1 0 0,1 0 0,0 0 0,-1-1 0,1 1 0,-1-1 0,1 1 0,-1-1 0,0 1 0,1-1 0,-1 0 0,0 0 0,0 0 0,0 0 0,0 0 0,0-1 0,0 1 0,0 0 0,0-1 0,-1 0 0,1 1 0,0-1 0,0 0 0,-4 0 0,1 0 0,0 0 0,1 0 0,-1 0 0,0-1 0,1 1 0,-1-1 0,0 0 0,1 0 0,-1-1 0,1 0 0,0 1 0,0-1 0,-1-1 0,-3-2 0,3 0 0,1-1 0,0 1 0,0-1 0,0 1 0,1-1 0,0 0 0,0-1 0,-3-7 0,6 12 0,-1 1 0,0-1 0,0 1 0,1-1 0,-1 0 0,1 1 0,-1-1 0,1 0 0,0 1 0,0-1 0,0 0 0,0 1 0,0-1 0,0 0 0,0 1 0,0-1 0,1 0 0,-1 1 0,1-1 0,-1 0 0,1 1 0,0-1 0,0 1 0,-1-1 0,1 1 0,0-1 0,0 1 0,0 0 0,1-1 0,-1 1 0,0 0 0,0 0 0,1 0 0,-1 0 0,1 0 0,-1 0 0,2 0 0,4-1-114,1 0 1,-1 1-1,0 0 0,0 1 0,0 0 1,1 0-1,-1 0 0,0 1 0,0 0 1,0 0-1,12 5 0,11 5-6712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9:25:07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24575,'7'1'0,"0"0"0,0 1 0,0-1 0,0 2 0,0-1 0,-1 1 0,1 0 0,-1 0 0,9 6 0,18 9 0,98 30 0,23 10 0,-138-51 0,0 1 0,-1 0 0,-1 2 0,1 0 0,-2 0 0,1 1 0,13 15 0,-5-4 0,0-1 0,30 20 0,-28-23 0,-1 1 0,28 31 0,60 90 0,-71-85 0,80 82 0,-64-77 0,86 123 0,-86-107 0,-18-21 0,39 78 0,-9-13 0,-46-78 0,-2 1 0,-1 0 0,-3 2 0,15 62 0,-1-6 0,-22-73 0,-1 1 0,-2-1 0,0 1 0,-2 0 0,-1 0 0,-2 30 0,-1-38 0,-1 0 0,-1 0 0,-1 0 0,0-1 0,-2 1 0,0-1 0,-2 0 0,-18 37 0,-13 1 0,-3-2 0,-1-1 0,-3-3 0,-3-1 0,-72 58 0,55-48 0,-78 95 0,112-114 0,21-27 0,0 0 0,-2-1 0,-16 17 0,-12 9 0,34-32 0,0 0 0,-1 0 0,0-1 0,0 0 0,-1 0 0,0-1 0,0 0 0,-15 6 0,-141 65 0,150-70 0,1 1 0,1 1 0,-22 17 0,27-19 0,0 0 0,-1-1 0,0 0 0,0 0 0,-1-1 0,1 0 0,-1 0 0,0-1 0,-1-1 0,-12 3 0,-12-1 0,-64-2 0,79-4 0,-1 1 0,1 0 0,-1 2 0,1 0 0,-1 2 0,1 0 0,0 1 0,1 1 0,-24 10 0,-36 22 0,76-33 0,12-3 0,13-5 0,-9-3 0,0 1 0,0-2 0,-1 0 0,1 0 0,-2-1 0,18-16 0,62-66 0,-58 56 0,15-36 0,-42 68 0,-5 10 0,-6 14 0,-8-2 0,-1-2 0,0 1 0,-1-2 0,-1 0 0,0-1 0,-2 0 0,-33 23 0,45-35 0,1 1 0,0-1 0,0 1 0,0 1 0,1-1 0,-1 1 0,1 0 0,1-1 0,-1 2 0,1-1 0,-4 13 0,6-17 0,0 1 0,1-1 0,-1 1 0,1-1 0,0 1 0,-1-1 0,1 1 0,0-1 0,1 1 0,-1-1 0,0 1 0,1-1 0,0 1 0,-1-1 0,1 1 0,0-1 0,0 0 0,0 0 0,1 1 0,-1-1 0,1 0 0,-1 0 0,1 0 0,-1 0 0,1 0 0,0-1 0,0 1 0,0-1 0,0 1 0,0-1 0,0 1 0,1-1 0,-1 0 0,0 0 0,4 1 0,13 3 0,0 0 0,0 0 0,1-2 0,0-1 0,-1 0 0,1-2 0,32-2 0,-27 1 0,1 1 0,-1 1 0,1 1 0,28 6 0,-48-7 0,0 0 0,0 0 0,-1 1 0,1 0 0,0 0 0,-1 1 0,1-1 0,-1 1 0,0 0 0,0 1 0,0-1 0,7 8 0,-40-88 0,20 55 0,-2 0 0,0 0 0,-1 2 0,-1-1 0,-1 1 0,-1 1 0,-1 1 0,-1 0 0,-29-27 0,31 34 0,-1-1 0,2 0 0,0-2 0,-23-27 0,33 36 0,0 0 0,-1 0 0,0 1 0,0 0 0,0-1 0,-1 2 0,1-1 0,-1 0 0,-7-3 0,10 6 0,1 1 0,0-1 0,-1 1 0,1-1 0,-1 1 0,1 0 0,-1-1 0,1 1 0,0 0 0,-1 0 0,1 0 0,-1 0 0,1 0 0,-1 1 0,1-1 0,-1 0 0,1 1 0,0-1 0,-1 1 0,1-1 0,-1 1 0,1 0 0,0-1 0,0 1 0,0 0 0,-1 0 0,1 0 0,0 0 0,0 0 0,0 0 0,0 0 0,0 1 0,1-1 0,-1 0 0,0 0 0,1 1 0,-1-1 0,0 0 0,1 1 0,0-1 0,-1 1 0,1 1 0,-3 4 0,1 0 0,0 0 0,1 0 0,-1 0 0,1 0 0,1 0 0,-1 0 0,1 0 0,1 0 0,-1 0 0,1 0 0,0 1 0,1-2 0,0 1 0,0 0 0,0 0 0,1 0 0,0-1 0,0 0 0,1 1 0,0-1 0,7 9 0,-1-4 0,-1-1 0,2-1 0,-1 0 0,1 0 0,0-1 0,1 0 0,0-1 0,0 0 0,1-1 0,24 8 0,-24-10 0,44 17 0,-55-20 0,1 0 0,-1 0 0,1 1 0,-1-1 0,0 1 0,0-1 0,0 1 0,0 0 0,0-1 0,0 1 0,0 0 0,0 0 0,-1 1 0,1-1 0,-1 0 0,1 0 0,0 4 0,-2-5 0,0 0 0,0 0 0,0 0 0,0 0 0,0 0 0,0 0 0,-1-1 0,1 1 0,0 0 0,-1 0 0,1 0 0,0 0 0,-1 0 0,1-1 0,-1 1 0,0 0 0,1 0 0,-1-1 0,1 1 0,-1 0 0,0-1 0,0 1 0,1-1 0,-1 1 0,0-1 0,0 1 0,0-1 0,0 1 0,1-1 0,-1 0 0,0 0 0,-2 1 0,-33 7 0,34-8 0,-12 1 0,0-1 0,0 0 0,0 0 0,0-2 0,0 0 0,-16-4 0,23 5 0,0-1 0,0 0 0,1 0 0,-1-1 0,0 0 0,1 0 0,0-1 0,0 1 0,0-1 0,0-1 0,0 1 0,1-1 0,-9-9 0,12 10 0,0 0 0,1 0 0,-1-1 0,1 1 0,0 0 0,0-1 0,0 1 0,1-1 0,0 1 0,-1-1 0,2 1 0,-1-1 0,0 1 0,1-1 0,2-7 0,1-4 0,1 0 0,11-28 0,-11 35 0,0 0 0,0 1 0,1-1 0,12-13 0,-17 20 0,0 1 0,1 0 0,-1 0 0,0 0 0,0 0 0,0 0 0,1 0 0,-1 0 0,1 0 0,-1 1 0,1-1 0,-1 1 0,1-1 0,-1 1 0,1-1 0,2 1 0,-3 0 0,0 0 0,0 1 0,0-1 0,0 1 0,0 0 0,0-1 0,0 1 0,0-1 0,0 1 0,-1 0 0,1 0 0,0 0 0,0 0 0,-1-1 0,1 1 0,0 0 0,-1 0 0,1 0 0,-1 0 0,1 1 0,-1-1 0,0 0 0,1 0 0,-1 0 0,0 0 0,0 0 0,0 2 0,1-1-68,-1 0 0,0 0-1,0 1 1,0-1 0,0 0 0,0 1-1,0-1 1,-1 0 0,1 0 0,-1 1-1,1-1 1,-1 0 0,0 0 0,0 0-1,0 0 1,0 0 0,-1 0-1,1 0 1,-3 3 0,-13 13-6758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53E-9E1A-C2B3-0B88-ABA6204F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95ADF-60C5-9DA7-1AC9-68A7D078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26019-07FC-2F6B-E251-AD462CBD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76CD-64DF-C905-3BA2-B19D92F1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B5B2-B534-500E-3E8D-77F3178B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E0DB-3D66-E86E-526B-D3BF6B5E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4AFF4-2139-BF66-B2D1-6337204E6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38C3-E757-2BCF-6F91-F812B44B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6D73-4409-F4A8-B994-981EDF1D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20DC-5D39-E26A-54AB-93EA3615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6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2F635-4EA2-9245-AADC-24DEDFFFA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0AA82-4C9F-716A-EF27-5BF5622A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5D26-1F3C-E61A-3663-C0B48ACC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0B31-4519-3255-23BD-F6BD8261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94CB-B1F2-07AD-3EC3-2B30ED78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DEAA-0AE3-E12B-3522-B359CBDF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A1C0-90B7-20B4-231E-C46C40ED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C925-3940-E875-DC63-AC64F085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DF44-72F0-BD4E-AF52-41827803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01CC-8965-DF09-8E1C-F33AC076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392A-26CA-31E1-BBB9-21E5DC4A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E238-047D-5F88-B9C3-0B485CF0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96BA-0692-D24F-FAD8-56858853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9A10-252F-0F3B-D532-C5E0285B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FB28-6F2D-67FF-5BE7-75F6A93C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BC8D-6A9F-AA67-0E1A-B810730B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545A-8603-06E5-044B-9C67A5176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81603-D0A8-5D19-7EF0-0B8795FF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B36BF-FA74-3787-8EA2-11170A73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F761C-FD78-46AA-21F9-2882D6E2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D889-3D24-52FF-4032-5BC66BC0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B597-7386-AD3F-3343-E9736B1E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EA70-D798-67FA-CC45-9E6C859B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2E4F7-8909-8597-ED25-53A41BF0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734B1-3A80-C317-F464-82C838D21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DD5D6-032F-C575-6601-D761C1000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DC902-75EA-A846-2C70-5A538795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76093-1AEA-C97B-FA3F-49E0F6F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BD5FC-DD31-5684-F167-EBE54E6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1BD7-DAD9-231A-933C-A77A73B1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4B2A3-3AD7-2784-1E44-518E227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8CBEF-90C6-B964-4E93-811649C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56DC9-AA68-D4A5-AC6D-A0C3987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AA4EB-5B1B-B7B4-6687-F2406FAF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C2A2F-7520-DF02-7CFF-FE65977D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401AA-9048-B266-CCD0-BEAFE150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1339-4259-A7A6-DAD5-588192CC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743B-C6D5-04AF-4603-5FAD5AC7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76587-A52F-173C-D6DD-BA7BF0470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39465-D268-40A8-389A-6C8AB0DD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D503-EA31-B022-C4E8-FCA90AF5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863AA-BD76-93A0-E43D-61DDDD38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EF20-F199-0AF6-95DD-3AC8DC95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AF5C1-6518-2F0C-EAF5-CFDD366CE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22F03-E067-2E6E-837B-1A5F6896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9914-7C8D-1891-8AA0-352DE15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D038D-0D0F-0B80-0946-960DD6D6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E00E-CF77-CC86-635C-937FE0E6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89D76-848F-71DC-8FD3-26EEA1AF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4FC50-1A7C-E611-2925-B0CFC102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970D-B739-DC1B-194E-3BDDC8350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E7B11-B473-4451-9A61-CB34070FCE0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A6F0-AC12-7F68-2865-7090A7176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79BC7-EFF3-9BA8-A569-016DC497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0D4E-17B7-4450-801B-C2D9D3B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47BBA6-160A-9F49-1610-37BC1CDE71D4}"/>
              </a:ext>
            </a:extLst>
          </p:cNvPr>
          <p:cNvSpPr txBox="1"/>
          <p:nvPr/>
        </p:nvSpPr>
        <p:spPr>
          <a:xfrm>
            <a:off x="4724399" y="4721202"/>
            <a:ext cx="279976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FE7F3-5672-B8C9-A196-9EDFC96407D7}"/>
              </a:ext>
            </a:extLst>
          </p:cNvPr>
          <p:cNvSpPr txBox="1"/>
          <p:nvPr/>
        </p:nvSpPr>
        <p:spPr>
          <a:xfrm>
            <a:off x="5092390" y="4918037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7DF2B-1D0D-B093-7012-A5F43AC0C246}"/>
              </a:ext>
            </a:extLst>
          </p:cNvPr>
          <p:cNvSpPr txBox="1"/>
          <p:nvPr/>
        </p:nvSpPr>
        <p:spPr>
          <a:xfrm>
            <a:off x="5092390" y="5346471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0ACD9-E8CE-89A3-A71D-62EB49635069}"/>
              </a:ext>
            </a:extLst>
          </p:cNvPr>
          <p:cNvSpPr txBox="1"/>
          <p:nvPr/>
        </p:nvSpPr>
        <p:spPr>
          <a:xfrm>
            <a:off x="4720682" y="5840907"/>
            <a:ext cx="27997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Args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8EDBE-93E9-61CE-DA61-C42F383DC36F}"/>
              </a:ext>
            </a:extLst>
          </p:cNvPr>
          <p:cNvSpPr txBox="1"/>
          <p:nvPr/>
        </p:nvSpPr>
        <p:spPr>
          <a:xfrm>
            <a:off x="5891560" y="4918037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1D95C-7579-8D33-2B50-8623022FB28D}"/>
              </a:ext>
            </a:extLst>
          </p:cNvPr>
          <p:cNvSpPr txBox="1"/>
          <p:nvPr/>
        </p:nvSpPr>
        <p:spPr>
          <a:xfrm>
            <a:off x="5891560" y="5379472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A8F5B-E981-E4E5-4E46-0E8BF2B52DE7}"/>
              </a:ext>
            </a:extLst>
          </p:cNvPr>
          <p:cNvSpPr txBox="1"/>
          <p:nvPr/>
        </p:nvSpPr>
        <p:spPr>
          <a:xfrm>
            <a:off x="4696119" y="2465359"/>
            <a:ext cx="279976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2F5CA-33FA-75F3-3045-F4E66B61A8CF}"/>
              </a:ext>
            </a:extLst>
          </p:cNvPr>
          <p:cNvSpPr txBox="1"/>
          <p:nvPr/>
        </p:nvSpPr>
        <p:spPr>
          <a:xfrm>
            <a:off x="5064110" y="2662194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21824-9AC1-C107-173F-43C255CDF735}"/>
              </a:ext>
            </a:extLst>
          </p:cNvPr>
          <p:cNvSpPr txBox="1"/>
          <p:nvPr/>
        </p:nvSpPr>
        <p:spPr>
          <a:xfrm>
            <a:off x="4692402" y="3596215"/>
            <a:ext cx="27997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*p </a:t>
            </a:r>
          </a:p>
          <a:p>
            <a:endParaRPr lang="en-US" dirty="0"/>
          </a:p>
          <a:p>
            <a:r>
              <a:rPr lang="en-US" dirty="0"/>
              <a:t>*q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A239B-533A-ECC8-D75A-F4A9901DAA4E}"/>
              </a:ext>
            </a:extLst>
          </p:cNvPr>
          <p:cNvSpPr txBox="1"/>
          <p:nvPr/>
        </p:nvSpPr>
        <p:spPr>
          <a:xfrm>
            <a:off x="5863280" y="2662194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450F2-CFFC-D252-E0CC-74302F4148EC}"/>
              </a:ext>
            </a:extLst>
          </p:cNvPr>
          <p:cNvSpPr txBox="1"/>
          <p:nvPr/>
        </p:nvSpPr>
        <p:spPr>
          <a:xfrm>
            <a:off x="4696119" y="119559"/>
            <a:ext cx="279976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No Local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AF715-9B3A-A52C-6E75-157B8FCED602}"/>
              </a:ext>
            </a:extLst>
          </p:cNvPr>
          <p:cNvSpPr txBox="1"/>
          <p:nvPr/>
        </p:nvSpPr>
        <p:spPr>
          <a:xfrm>
            <a:off x="4692402" y="1216962"/>
            <a:ext cx="27997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*a</a:t>
            </a:r>
          </a:p>
          <a:p>
            <a:endParaRPr lang="en-US" dirty="0"/>
          </a:p>
          <a:p>
            <a:r>
              <a:rPr lang="en-US" dirty="0"/>
              <a:t>*b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8F1949-E15A-FC8A-400A-82DC6D75D9CA}"/>
              </a:ext>
            </a:extLst>
          </p:cNvPr>
          <p:cNvSpPr txBox="1"/>
          <p:nvPr/>
        </p:nvSpPr>
        <p:spPr>
          <a:xfrm>
            <a:off x="5814958" y="1291717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929ACC-487F-A424-0795-3FC40FC15071}"/>
              </a:ext>
            </a:extLst>
          </p:cNvPr>
          <p:cNvSpPr txBox="1"/>
          <p:nvPr/>
        </p:nvSpPr>
        <p:spPr>
          <a:xfrm>
            <a:off x="5814958" y="1765862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F907CF-318B-667C-4AFA-492B02738CCE}"/>
              </a:ext>
            </a:extLst>
          </p:cNvPr>
          <p:cNvSpPr txBox="1"/>
          <p:nvPr/>
        </p:nvSpPr>
        <p:spPr>
          <a:xfrm>
            <a:off x="5891560" y="3658631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FAFB70-0745-435C-D3FA-49BC3EA258C8}"/>
              </a:ext>
            </a:extLst>
          </p:cNvPr>
          <p:cNvSpPr txBox="1"/>
          <p:nvPr/>
        </p:nvSpPr>
        <p:spPr>
          <a:xfrm>
            <a:off x="5863280" y="4122976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075DB2-4318-0847-613B-6DEF274C2E92}"/>
                  </a:ext>
                </a:extLst>
              </p14:cNvPr>
              <p14:cNvContentPartPr/>
              <p14:nvPr/>
            </p14:nvContentPartPr>
            <p14:xfrm>
              <a:off x="6568545" y="1502089"/>
              <a:ext cx="888840" cy="133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075DB2-4318-0847-613B-6DEF274C2E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2425" y="1495969"/>
                <a:ext cx="901080" cy="13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3E7CA0-9906-9B2B-0D78-4430C5D9D45B}"/>
                  </a:ext>
                </a:extLst>
              </p14:cNvPr>
              <p14:cNvContentPartPr/>
              <p14:nvPr/>
            </p14:nvContentPartPr>
            <p14:xfrm>
              <a:off x="6658185" y="2731129"/>
              <a:ext cx="123480" cy="13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3E7CA0-9906-9B2B-0D78-4430C5D9D4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2065" y="2725009"/>
                <a:ext cx="135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BA10151-E096-2BDD-2E9C-484C0887D624}"/>
                  </a:ext>
                </a:extLst>
              </p14:cNvPr>
              <p14:cNvContentPartPr/>
              <p14:nvPr/>
            </p14:nvContentPartPr>
            <p14:xfrm>
              <a:off x="6693249" y="3682954"/>
              <a:ext cx="85320" cy="115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BA10151-E096-2BDD-2E9C-484C0887D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7129" y="3676834"/>
                <a:ext cx="9756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42B5E82-88B7-31D3-0354-97845E3953E9}"/>
              </a:ext>
            </a:extLst>
          </p:cNvPr>
          <p:cNvGrpSpPr/>
          <p:nvPr/>
        </p:nvGrpSpPr>
        <p:grpSpPr>
          <a:xfrm>
            <a:off x="6564009" y="1943074"/>
            <a:ext cx="687960" cy="3209760"/>
            <a:chOff x="6564009" y="1943074"/>
            <a:chExt cx="687960" cy="32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85E5A1-8DC7-D08F-38B3-79673FFA49CF}"/>
                    </a:ext>
                  </a:extLst>
                </p14:cNvPr>
                <p14:cNvContentPartPr/>
                <p14:nvPr/>
              </p14:nvContentPartPr>
              <p14:xfrm>
                <a:off x="6564009" y="1943074"/>
                <a:ext cx="572400" cy="1908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85E5A1-8DC7-D08F-38B3-79673FFA49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7889" y="1936954"/>
                  <a:ext cx="584640" cy="19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1E1923-E0BB-54C9-EA35-ECC8196D5E15}"/>
                    </a:ext>
                  </a:extLst>
                </p14:cNvPr>
                <p14:cNvContentPartPr/>
                <p14:nvPr/>
              </p14:nvContentPartPr>
              <p14:xfrm>
                <a:off x="6694329" y="3771874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1E1923-E0BB-54C9-EA35-ECC8196D5E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88209" y="376575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E97FAA-7DA6-BDB8-99E3-AC636D86318F}"/>
                    </a:ext>
                  </a:extLst>
                </p14:cNvPr>
                <p14:cNvContentPartPr/>
                <p14:nvPr/>
              </p14:nvContentPartPr>
              <p14:xfrm>
                <a:off x="6643569" y="3934954"/>
                <a:ext cx="608400" cy="1217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E97FAA-7DA6-BDB8-99E3-AC636D8631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37449" y="3928834"/>
                  <a:ext cx="620640" cy="12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97E4B45-A103-88DB-1B73-816419CD9BEF}"/>
                  </a:ext>
                </a:extLst>
              </p14:cNvPr>
              <p14:cNvContentPartPr/>
              <p14:nvPr/>
            </p14:nvContentPartPr>
            <p14:xfrm>
              <a:off x="6630969" y="4359754"/>
              <a:ext cx="588960" cy="1245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97E4B45-A103-88DB-1B73-816419CD9B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24849" y="4353634"/>
                <a:ext cx="601200" cy="1257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B43B3DCF-CAB5-0199-9161-38A3E4E5160F}"/>
              </a:ext>
            </a:extLst>
          </p:cNvPr>
          <p:cNvSpPr txBox="1"/>
          <p:nvPr/>
        </p:nvSpPr>
        <p:spPr>
          <a:xfrm>
            <a:off x="3175686" y="4982374"/>
            <a:ext cx="105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 Main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B9D61F-9D47-170D-7B13-C293B7882D42}"/>
              </a:ext>
            </a:extLst>
          </p:cNvPr>
          <p:cNvSpPr txBox="1"/>
          <p:nvPr/>
        </p:nvSpPr>
        <p:spPr>
          <a:xfrm>
            <a:off x="3105795" y="3938376"/>
            <a:ext cx="105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 quux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A3093A-44A4-3C5B-8879-9B1BCAA1394E}"/>
              </a:ext>
            </a:extLst>
          </p:cNvPr>
          <p:cNvSpPr txBox="1"/>
          <p:nvPr/>
        </p:nvSpPr>
        <p:spPr>
          <a:xfrm>
            <a:off x="3084536" y="1476383"/>
            <a:ext cx="105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 bar</a:t>
            </a:r>
          </a:p>
        </p:txBody>
      </p:sp>
    </p:spTree>
    <p:extLst>
      <p:ext uri="{BB962C8B-B14F-4D97-AF65-F5344CB8AC3E}">
        <p14:creationId xmlns:p14="http://schemas.microsoft.com/office/powerpoint/2010/main" val="358655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Tink</dc:creator>
  <cp:lastModifiedBy>Braden Tink</cp:lastModifiedBy>
  <cp:revision>2</cp:revision>
  <dcterms:created xsi:type="dcterms:W3CDTF">2023-09-13T15:42:56Z</dcterms:created>
  <dcterms:modified xsi:type="dcterms:W3CDTF">2023-09-13T19:27:34Z</dcterms:modified>
</cp:coreProperties>
</file>