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58:54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1786 1 24575,'7'1'0,"0"0"0,0 0 0,-1 1 0,1 0 0,0 0 0,0 1 0,-1 0 0,0 0 0,1 1 0,-1 0 0,-1 0 0,1 0 0,0 0 0,6 8 0,33 22 0,-4-8 0,-1 2 0,51 48 0,-80-68 0,0 0 0,1 0 0,24 10 0,19 13 0,18 24 0,74 73 0,-147-128 0,23 22 0,-1 1 0,0 1 0,-2 1 0,-1 1 0,-2 0 0,18 35 0,-7-13 0,-18-32 0,-1 0 0,0 0 0,-1 1 0,0 1 0,-2-1 0,0 1 0,4 21 0,-6-17 0,0 0 0,2-1 0,1 0 0,1 0 0,1 0 0,0-1 0,14 21 0,-16-26 0,0 0 0,-1 0 0,-1 0 0,0 1 0,-1 0 0,-1 0 0,0 0 0,0 16 0,-4 137 0,-2-84 0,2 589 0,0-661 0,0-1 0,-1 1 0,0-1 0,-1 1 0,0-1 0,-1 0 0,0-1 0,-1 1 0,-9 14 0,-8 12 0,-38 47 0,4-7 0,9 0 0,13-21 0,-3-2 0,-48 57 0,-27 37 0,-99 131 0,191-254 0,2 1 0,-21 42 0,29-48 0,-1-1 0,-1 0 0,-1-1 0,0 0 0,-2-1 0,-27 28 0,23-28 0,1 1 0,1 1 0,0 0 0,-25 45 0,25-38 0,-1-1 0,-35 39 0,-3-7 0,-2-3 0,-72 52 0,25-18 0,74-59 0,-53 36 0,43-36 0,27-19 0,-1 0 0,0-1 0,-1-1 0,-19 8 0,-136 69 0,89-42 0,50-27 0,-1-2 0,0-1 0,-1-2 0,0-1 0,-1-2 0,-38 5 0,59-11 0,1 1 0,-1 0 0,1 1 0,0 1 0,0 0 0,1 0 0,-22 16 0,-20 10 0,32-19 0,1 2 0,0 0 0,-31 30 0,22-18 0,-29 28 0,38-34 0,0-1 0,-46 32 0,46-36 0,17-12 0,0-1 0,0 1 0,0-1 0,0 0 0,-1-1 0,1 1 0,-1-1 0,0 0 0,0 0 0,-9 3 0,14-6 0,-1 1 0,0 0 0,1-1 0,-1 1 0,1 0 0,-1-1 0,1 1 0,-1-1 0,1 1 0,-1-1 0,1 1 0,-1-1 0,1 1 0,-1-1 0,1 1 0,0-1 0,-1 0 0,1 1 0,0-1 0,0 1 0,-1-1 0,1 0 0,0 0 0,0 1 0,0-1 0,0 0 0,0 1 0,0-1 0,0 0 0,0 1 0,0-1 0,0 0 0,0 1 0,1-2 0,3-24 0,5 0 0,1 1 0,1-1 0,24-40 0,-17 35 0,79-130 0,-96 159 0,0 0 0,0 1 0,0-1 0,0 0 0,0 0 0,1 1 0,-1-1 0,0 0 0,1 1 0,0 0 0,-1-1 0,1 1 0,0 0 0,0 0 0,0 0 0,3-2 0,-5 3 0,1 0 0,-1 0 0,0 0 0,1 0 0,-1 0 0,0 0 0,1 0 0,-1 0 0,1 0 0,-1 0 0,0 0 0,1 1 0,-1-1 0,0 0 0,1 0 0,-1 0 0,0 0 0,1 1 0,-1-1 0,0 0 0,1 0 0,-1 1 0,0-1 0,1 0 0,-1 1 0,0-1 0,0 0 0,0 0 0,1 1 0,-1-1 0,0 1 0,1 24 0,-10 25 0,-16 79 0,22-122 0,0 1 0,0 0 0,-1-1 0,0 0 0,0 0 0,-1 0 0,0 0 0,0-1 0,-1 1 0,1-2 0,-1 1 0,-1 0 0,-10 6 0,-4 6 0,-2 1 0,14-13 0,1 1 0,-1 0 0,1 0 0,1 1 0,-1 0 0,-9 15 0,16-22 0,0 0 0,1 0 0,-1 0 0,1 0 0,-1 0 0,1 0 0,0 0 0,-1 0 0,1 0 0,0 1 0,0-1 0,0 0 0,0 0 0,0 0 0,0 0 0,0 1 0,0-1 0,1 0 0,-1 0 0,0 0 0,1 0 0,-1 0 0,1 0 0,-1 0 0,1 0 0,0 2 0,1-1 0,0-1 0,0 1 0,0 0 0,0-1 0,1 0 0,-1 1 0,0-1 0,1 0 0,-1 0 0,1 0 0,3 0 0,9 2 0,0-1 0,0 0 0,18-1 0,-28-1 0,9 0 0,95-3 0,-100 2 0,-1 0 0,1-1 0,0 0 0,0 0 0,-1-1 0,0 0 0,1-1 0,-1 0 0,14-9 0,-20 12 0,0-1 0,0 0 0,0 1 0,-1-1 0,1 0 0,-1 0 0,1 0 0,-1 0 0,0 0 0,0 0 0,0-1 0,0 1 0,0 0 0,0-1 0,-1 1 0,1 0 0,-1-1 0,1-2 0,-1 0 0,-1-1 0,1 0 0,-1 1 0,1-1 0,-2 1 0,1-1 0,-4-8 0,-4-6 0,0 0 0,-2 0 0,-13-18 0,21 34 0,-5-7 0,0 0 0,0 1 0,-18-16 0,22 22 0,0 0 0,-1 0 0,0 1 0,0 0 0,0 0 0,0 0 0,0 0 0,-1 1 0,0-1 0,-8-1 0,13 4 0,0 0 0,0 0 0,0 0 0,0 0 0,0 1 0,0-1 0,0 0 0,0 0 0,1 1 0,-1-1 0,0 1 0,0-1 0,0 1 0,0-1 0,0 1 0,1-1 0,-1 1 0,0 0 0,0 0 0,1-1 0,-1 1 0,1 0 0,-1 0 0,0 0 0,1-1 0,0 1 0,-1 0 0,1 0 0,-1 0 0,1 0 0,0 0 0,0 0 0,0 0 0,-1 0 0,1 1 0,-3 41 0,3-38 0,-1 22 0,0 5 0,1-1 0,7 49 0,-7-79 0,0 0 0,1 0 0,-1 0 0,0 0 0,1 0 0,-1 0 0,1 0 0,-1 0 0,1 0 0,-1 0 0,1-1 0,0 1 0,0 0 0,-1 0 0,1-1 0,0 1 0,0 0 0,0-1 0,0 1 0,0 0 0,-1-1 0,1 0 0,0 1 0,0-1 0,0 1 0,1-1 0,-1 0 0,0 0 0,0 0 0,0 1 0,0-1 0,0 0 0,0-1 0,0 1 0,0 0 0,0 0 0,2-1 0,49-16 0,-27 7 0,-21 10 0,5-2 0,0-1 0,0 0 0,0 0 0,12-7 0,-20 10 0,-1-1 0,1 1 0,0-1 0,0 1 0,0-1 0,0 0 0,-1 1 0,1-1 0,0 0 0,-1 0 0,1 1 0,0-1 0,-1 0 0,1 0 0,-1 0 0,1 0 0,-1 0 0,0 0 0,1 0 0,-1 0 0,0-1 0,0 0 0,0 1 0,-1 0 0,1-1 0,-1 1 0,0-1 0,1 1 0,-1 0 0,0 0 0,0-1 0,0 1 0,0 0 0,0 0 0,0 0 0,0 0 0,0 0 0,0 0 0,-1 0 0,1 0 0,0 1 0,-2-2 0,-7-3 13,-1 0-1,0 1 0,0 0 0,-17-4 1,-7-2-1440,11 1-5399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59:07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925 1 24575,'7'0'0,"-1"1"0,1 0 0,0 1 0,-1-1 0,0 1 0,1 0 0,-1 1 0,0 0 0,11 6 0,52 41 0,-41-29 0,171 138 0,-131-103 0,128 82 0,-18-15 0,-88-55 0,-15-12 0,79 75 0,-116-98 0,10 9 0,-31-24 0,2 0 0,0-2 0,25 17 0,-20-15 0,41 38 0,166 182 0,-216-222 0,0 2 0,20 31 0,2 3 0,7 10 0,-3 2 0,-2 1 0,46 111 0,76 214 0,-148-352 0,-1 1 0,-2-1 0,-2 2 0,5 66 0,-2-22 0,-1 23 0,-7 205 0,-5-159 0,-1-112 0,-1 0 0,-2-1 0,-19 63 0,0 8 0,0-3 0,-5-1 0,-78 182 0,74-216 0,20-46 0,1 1 0,-10 30 0,11-25 0,-1-1 0,-2 0 0,-20 30 0,-25 58 0,38-75 0,-2-1 0,-2 0 0,-61 76 0,-30 49 0,105-150 0,0 0 0,-1 0 0,-1-1 0,-1-1 0,0 0 0,-1-1 0,-1-1 0,0 0 0,-2-2 0,1 0 0,-1-1 0,-1-1 0,0 0 0,-22 7 0,2 1 0,2 1 0,0 2 0,-65 51 0,23-15 0,-120 82 0,127-89 0,-73 43 0,-2-26 0,129-59 0,0-1 0,0-1 0,-24 5 0,-19 7 0,12-2 0,-66 12 0,105-26 0,0 1 0,1 0 0,-1 1 0,1 0 0,-15 9 0,14-7 0,0-1 0,0 0 0,-1 0 0,-16 4 0,-33 10 0,-96 47 0,112-47 0,-9 7 0,37-17 0,0-2 0,-1 0 0,-34 10 0,43-15 0,1 1 0,-1-1 0,1 1 0,-1 1 0,-13 9 0,15-9 0,0-1 0,-1 1 0,1-1 0,-1 0 0,0-1 0,0 0 0,-15 4 0,16-6 0,-44 5 0,49-5 0,-1-1 0,1 0 0,-1 0 0,0 0 0,1 0 0,-1 0 0,0-1 0,1 1 0,-1-1 0,1 0 0,-1 1 0,1-1 0,-1 0 0,-3-3 0,6 3 0,-1 0 0,1 0 0,0-1 0,-1 1 0,1 0 0,0-1 0,0 1 0,0 0 0,0 0 0,0-1 0,0 1 0,1 0 0,-1-1 0,0 1 0,1 0 0,-1 0 0,0 0 0,1-1 0,0 1 0,-1 0 0,2-2 0,17-29 0,-17 29 0,16-20 0,0 0 0,32-31 0,-49 53 0,-1 0 0,1 1 0,0-1 0,-1 0 0,1 1 0,-1-1 0,1 0 0,0 1 0,0-1 0,-1 1 0,1-1 0,0 1 0,0 0 0,0-1 0,0 1 0,0 0 0,-1-1 0,1 1 0,0 0 0,0 0 0,0 0 0,0 0 0,2 0 0,-3 1 0,1-1 0,0 1 0,-1-1 0,1 1 0,-1 0 0,1-1 0,-1 1 0,1 0 0,-1-1 0,1 1 0,-1 0 0,0 0 0,1 0 0,-1-1 0,0 1 0,0 0 0,0 0 0,1 0 0,-1 1 0,-3 47 0,-3-27 0,-1 0 0,-1 0 0,-1-1 0,-15 25 0,-19 49 0,39-84 0,-9 23 0,10-21 0,7-9 0,38-15 0,0 2 0,79-8 0,-423 17 0,300 0 0,-1 0 0,1 0 0,-1 0 0,1-1 0,-1 1 0,1-1 0,-1 0 0,1 1 0,-1-1 0,1 0 0,0-1 0,0 1 0,-1 0 0,-2-3 0,5 3 0,-1 1 0,1-1 0,0 1 0,0-1 0,-1 1 0,1-1 0,0 1 0,0-1 0,0 1 0,0-1 0,0 1 0,0-1 0,0 1 0,0-1 0,0 1 0,0-1 0,0 1 0,0-1 0,0 1 0,0-1 0,0 1 0,1-1 0,-1 1 0,0-1 0,1 0 0,18-17 0,1 1 0,0 0 0,-1-2 0,-1 0 0,23-32 0,19-20 0,-45 53 0,-1-1 0,0-1 0,-2 0 0,16-34 0,16-26 0,-31 66 0,-3 18 0,-9-2 0,-1 0 0,1 0 0,0 0 0,0 0 0,-1 0 0,0 1 0,1-1 0,-1 0 0,0 0 0,0 0 0,0 1 0,0-1 0,-1 3 0,-2 10 0,-1 0 0,0 0 0,-1 0 0,-1-1 0,0 1 0,-1-1 0,0-1 0,-11 15 0,-2-1 0,-1 0 0,-40 40 0,53-58 0,1-1 0,1 1 0,0 1 0,-10 17 0,14-22 0,-1 0 0,1 1 0,-1-1 0,2 1 0,-1-1 0,0 1 0,1 0 0,0-1 0,1 1 0,-1 10 0,2-15 0,0 1 0,-1 0 0,1 0 0,0 0 0,0-1 0,1 1 0,-1-1 0,0 1 0,0-1 0,1 1 0,-1-1 0,1 1 0,-1-1 0,1 0 0,0 0 0,-1 0 0,1 0 0,0 0 0,0-1 0,0 1 0,0 0 0,-1-1 0,1 1 0,0-1 0,0 0 0,3 1 0,59 2 0,-54-3 0,72-4 0,38 1 0,-107 4 0,1 0 0,-1 1 0,0 0 0,0 1 0,0 0 0,18 8 0,-24-6 0,-10-2 0,-14-5 0,12 0 0,-17-9 0,0 1 0,-1 1 0,0 2 0,-1 0 0,1 1 0,-1 1 0,-30-1 0,29 5 0,15 1 0,1 0 0,-1 0 0,0-1 0,1-1 0,-19-4 0,25 4 0,0 1 0,0 0 0,1-1 0,-1 0 0,1 1 0,-1-1 0,1 0 0,-1 0 0,1-1 0,0 1 0,0 0 0,0-1 0,1 1 0,-1-1 0,0 0 0,1 1 0,0-1 0,-1 0 0,1 0 0,0 0 0,1 0 0,-1 0 0,0-4 0,-3-27 0,2 0 0,1 0 0,6-57 0,0 0 0,-5 89 0,5-52 0,-5 53 0,0-1 0,0 0 0,1 1 0,-1-1 0,0 0 0,1 1 0,0-1 0,-1 1 0,1-1 0,0 1 0,0 0 0,0-1 0,0 1 0,0 0 0,0-1 0,0 1 0,0 0 0,0 0 0,1 0 0,-1 0 0,0 0 0,1 0 0,-1 0 0,1 1 0,-1-1 0,1 0 0,-1 1 0,4-1 0,-4 1 0,1 1 0,0 0 0,0-1 0,-1 1 0,1 0 0,0 0 0,-1 0 0,1 0 0,-1 0 0,1 1 0,-1-1 0,0 0 0,0 1 0,1-1 0,-1 1 0,0-1 0,0 1 0,0 0 0,1 2 0,17 38 0,-18-41 0,1 4 0,12 29 0,-1 0 0,14 61 0,-19-65 0,0-1 0,13 28 0,12 40 0,-32-93 0,0 0 0,1 0 0,0 0 0,-1 0 0,1-1 0,1 1 0,-1-1 0,0 1 0,1-1 0,4 5 0,-6-7 0,-1-1 0,1 1 0,0-1 0,-1 1 0,1-1 0,0 1 0,0-1 0,-1 0 0,1 1 0,0-1 0,0 0 0,0 1 0,0-1 0,-1 0 0,1 0 0,0 0 0,0 0 0,0 0 0,0 0 0,0 0 0,1 0 0,-1-1 0,0 0 0,1 0 0,-1 1 0,0-1 0,0 0 0,0 0 0,0 0 0,0 0 0,0 0 0,0-1 0,-1 1 0,1 0 0,0 0 0,0 0 0,-1-1 0,1 1 0,-1 0 0,1-2 0,2-9 0,0-1 0,-1 1 0,0 0 0,-1-1 0,0 1 0,-1-1 0,-1 1 0,0 0 0,0-1 0,-5-15 0,2 11 0,0-1 0,-2 1 0,0 0 0,-1 1 0,0 0 0,-16-25 0,22 40 0,1 0 0,0 0 0,-1 0 0,1 0 0,-1 0 0,1 0 0,-1 0 0,1 0 0,-1 1 0,0-1 0,0 0 0,1 0 0,-1 1 0,0-1 0,0 0 0,0 1 0,0-1 0,0 1 0,0-1 0,0 1 0,1-1 0,-2 1 0,1 0 0,0-1 0,0 1 0,-1 0 0,1 1 0,0 0 0,1 1 0,-1-1 0,1 0 0,-1 0 0,1 1 0,0-1 0,-1 1 0,1-1 0,0 0 0,0 1 0,0-1 0,0 1 0,0-1 0,0 3 0,10 64 0,-2-40 0,0-1 0,13 29 0,-17-45 0,1 0 0,1 0 0,0-1 0,0 0 0,1 0 0,1 0 0,11 11 0,-18-20 0,-1-1 0,1 0 0,-1 1 0,1-1 0,-1 0 0,1 1 0,-1-1 0,0 0 0,1 1 0,-1-1 0,1 1 0,-1-1 0,0 1 0,0-1 0,1 1 0,-1-1 0,0 1 0,0-1 0,1 1 0,-1 0 0,0-1 0,0 1 0,0-1 0,0 1 0,0-1 0,0 1 0,0 0 0,0-1 0,0 1 0,0 0 0,-17 6 0,-41-9 0,45 2 0,-1-1 0,0 0 0,0 0 0,1-1 0,-1-1 0,1 0 0,-22-8 0,31 9 0,-1 0 0,1 0 0,0-1 0,0 1 0,0-1 0,0 0 0,0 0 0,1 0 0,-1-1 0,1 1 0,0-1 0,0 0 0,0 0 0,1 0 0,-1 0 0,1 0 0,0-1 0,0 1 0,1-1 0,-1 1 0,1-1 0,-1-6 0,-4-66 0,5 72 0,1 0 0,0 1 0,1-1 0,-1 1 0,1-1 0,0 1 0,0-1 0,0 1 0,1 0 0,-1-1 0,1 1 0,0 0 0,0 0 0,4-4 0,-6 7 0,1 1 0,-1 0 0,0 0 0,1 0 0,-1 0 0,1 0 0,-1-1 0,0 1 0,1 0 0,-1 0 0,1 0 0,-1 0 0,1 0 0,-1 0 0,0 0 0,1 0 0,-1 1 0,1-1 0,-1 0 0,0 0 0,1 0 0,-1 0 0,1 0 0,-1 1 0,0-1 0,1 0 0,-1 0 0,0 1 0,1-1 0,-1 0 0,0 1 0,0-1 0,1 0 0,-1 1 0,0-1 0,0 0 0,1 1 0,-1-1 0,0 0 0,0 1 0,0-1 0,0 1 0,0-1 0,0 0 0,0 1 0,1-1 0,-1 1 0,0-1 0,0 1 0,-1-1 0,1 1 0,6 24 0,-4-10 0,-1-1 0,0 1 0,-3 29 0,2-40 0,-1 1 0,0-1 0,0 1 0,0-1 0,0 0 0,0 1 0,-1-1 0,0 0 0,0 0 0,0 0 0,-1 0 0,1 0 0,-1-1 0,0 1 0,0-1 0,0 0 0,-4 4 0,1-7 0,10-10 0,9-14 0,26-16 0,-38 39 0,0 1 0,-1-1 0,1 0 0,0 1 0,0-1 0,0 0 0,0 1 0,0-1 0,0 1 0,0 0 0,0-1 0,0 1 0,0 0 0,0-1 0,0 1 0,0 0 0,0 0 0,1 0 0,-1 1 0,-1 0 0,1-1 0,-1 1 0,0 0 0,1 0 0,-1 0 0,0 0 0,1 0 0,-1 0 0,0 0 0,0 0 0,0 0 0,0-1 0,0 1 0,0 0 0,0 0 0,0 0 0,0 0 0,0 0 0,0 0 0,-1 0 0,1 0 0,0 0 0,-1 0 0,0 1 0,0 2-85,0 0 0,-1 0-1,1-1 1,-1 1 0,0 0-1,0-1 1,0 1 0,-1-1-1,1 1 1,-1-1 0,0 0-1,0 0 1,0-1 0,0 1-1,-4 2 1,-13 8-6741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21:04:37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2:21:06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2034 1 24575,'6'1'0,"0"0"0,0 0 0,0 0 0,-1 1 0,1 0 0,0 0 0,-1 0 0,7 5 0,17 6 0,81 24 0,-2 5 0,-2 5 0,182 109 0,-281-151 0,0 0 0,1 0 0,-2 0 0,1 1 0,0 0 0,-1 0 0,-1 1 0,1 0 0,-1 0 0,0 0 0,0 1 0,-1-1 0,0 1 0,0 0 0,-1 0 0,0 1 0,-1-1 0,0 0 0,0 1 0,0 0 0,-1 0 0,-1-1 0,1 1 0,-2 12 0,-6 453 0,5-431 0,-1 0 0,-3-1 0,-1 0 0,-24 77 0,-74 160 0,47-135 0,25-48 0,24-65 0,-1 0 0,-1-1 0,-2 0 0,0-1 0,-3 0 0,-30 43 0,-17 1 0,-3-2 0,-136 112 0,159-149 0,18-12 0,-2-1 0,0-2 0,-1 0 0,-38 18 0,1-4 0,50-23 0,-2-1 0,1-1 0,-1-1 0,-22 7 0,-24 5 0,-68 31 0,80-26 0,-81 51 0,106-61 0,-1-1 0,-32 12 0,28-13 0,-43 23 0,-107 79 0,133-83 0,-3-2 0,-54 23 0,43-25 0,-9 5 0,-87 25 0,-48-7 0,80-21 0,120-27 0,-36 7 0,41-9 0,-1 1 0,0-1 0,0 0 0,0 0 0,0 0 0,0 0 0,0 0 0,1 0 0,-1 0 0,0 0 0,0-1 0,0 1 0,0-1 0,1 1 0,-1-1 0,-2-1 0,3 1 0,1 0 0,0 1 0,0-1 0,0 0 0,0 1 0,0-1 0,-1 0 0,1 0 0,1 1 0,-1-1 0,0 0 0,0 1 0,0-1 0,0 0 0,0 1 0,1-1 0,-1 0 0,0 1 0,0-1 0,1 0 0,-1 1 0,1-1 0,-1 1 0,1-1 0,-1 1 0,1-2 0,18-19 0,-11 12 0,37-70 0,-36 59 0,2 1 0,18-27 0,-28 45 0,-1 0 0,1 0 0,-1 1 0,1-1 0,-1 0 0,1 0 0,0 1 0,0-1 0,-1 0 0,1 1 0,0-1 0,0 1 0,0-1 0,0 1 0,-1-1 0,1 1 0,0 0 0,0-1 0,0 1 0,0 0 0,1-1 0,-1 2 0,0-1 0,-1 0 0,1 1 0,-1-1 0,1 0 0,0 1 0,-1-1 0,1 1 0,-1-1 0,1 1 0,-1-1 0,0 1 0,1-1 0,-1 1 0,1-1 0,-1 1 0,0 0 0,0-1 0,1 1 0,-1 0 0,0-1 0,0 2 0,1 2 0,0 1 0,0-1 0,0 1 0,-1 0 0,0-1 0,0 1 0,-2 7 0,-2-1 0,-1-1 0,0 1 0,0-1 0,-1-1 0,-1 1 0,0-1 0,0 0 0,-1 0 0,0-1 0,-10 8 0,-9 12 0,13-11 0,2 0 0,-1 1 0,-12 28 0,-17 23 0,41-69 0,1 1 0,-1-1 0,1 1 0,-1 0 0,1-1 0,-1 1 0,1-1 0,-1 1 0,1 0 0,0-1 0,-1 1 0,1 0 0,0-1 0,0 1 0,0 0 0,-1-1 0,1 1 0,0 0 0,0 0 0,0-1 0,0 1 0,0 0 0,0 0 0,0-1 0,1 1 0,-1 0 0,0-1 0,0 1 0,1 0 0,-1 1 0,1-2 0,1 1 0,-1 0 0,0-1 0,0 1 0,0-1 0,1 0 0,-1 1 0,0-1 0,0 0 0,1 1 0,-1-1 0,0 0 0,1 0 0,-1 0 0,2-1 0,50-10 0,-29 1 0,-1 0 0,1 2 0,0 1 0,1 0 0,-1 2 0,1 1 0,49-1 0,10 8 0,-50-1 0,-1-1 0,59-6 0,-92 5 0,1 0 0,-1 0 0,1 0 0,-1 0 0,1 0 0,-1 0 0,0 0 0,1 0 0,-1 0 0,1 0 0,-1-1 0,0 1 0,1 0 0,-1 0 0,1 0 0,-1-1 0,0 1 0,1 0 0,-1-1 0,0 1 0,1 0 0,-1-1 0,0 1 0,0 0 0,1-1 0,-1 1 0,0-1 0,0 1 0,0 0 0,1-1 0,-1 1 0,0-1 0,0 1 0,0-1 0,0 0 0,-9-17 0,-27-18 0,31 32 0,-80-62 0,58 47 0,-44-41 0,48 30 0,-8-10 0,29 38 0,1 1 0,0-1 0,-1 1 0,1-1 0,-1 1 0,0 0 0,1-1 0,-1 1 0,0 0 0,0 0 0,0 1 0,0-1 0,0 0 0,0 0 0,0 1 0,-4-1 0,4 1 0,1 1 0,-1 0 0,1-1 0,-1 1 0,1 0 0,-1 0 0,1 0 0,-1 0 0,1 0 0,0 0 0,0 0 0,-1 0 0,1 1 0,0-1 0,0 1 0,0-1 0,-1 3 0,-19 35 0,10-18 0,4-8 0,0 1 0,1-1 0,-7 23 0,10-26 0,0 0 0,0 0 0,-2 0 0,1-1 0,-1 1 0,0-1 0,-1 0 0,-12 14 0,-19 22 0,37-45 0,0 0 0,0 0 0,0 0 0,0 0 0,0 1 0,0-1 0,0 0 0,-1 0 0,1 0 0,0 0 0,0 1 0,0-1 0,0 0 0,1 0 0,-1 0 0,0 1 0,0-1 0,0 0 0,0 0 0,0 0 0,0 0 0,0 1 0,0-1 0,0 0 0,0 0 0,0 0 0,0 0 0,1 0 0,-1 1 0,0-1 0,0 0 0,0 0 0,0 0 0,0 0 0,1 0 0,-1 0 0,0 0 0,0 0 0,0 0 0,0 1 0,1-1 0,-1 0 0,0 0 0,0 0 0,0 0 0,1 0 0,-1 0 0,16 2 0,14-4 0,0-5 0,0-1 0,-1-2 0,33-14 0,-40 14 0,0 1 0,0 1 0,1 1 0,0 1 0,0 1 0,33-3 0,-71 8 0,0-1 0,0 0 0,1-1 0,-1 0 0,1-2 0,-21-6 0,27 7 0,-1-1 0,1 0 0,0 0 0,0 0 0,0-1 0,0 0 0,1-1 0,0 0 0,0 0 0,1 0 0,-1-1 0,1 0 0,-6-11 0,3 3 0,-15-20 0,24 36 0,-1-1 0,0 0 0,1 0 0,-1 0 0,0 1 0,1-1 0,-1 0 0,0 1 0,1-1 0,-1 1 0,0-1 0,1 1 0,-1-1 0,1 1 0,-1-1 0,1 1 0,0 0 0,-1-1 0,1 1 0,-1-1 0,1 1 0,0 0 0,-1 0 0,1-1 0,0 1 0,0 0 0,0-1 0,0 2 0,-11 25 0,7-12 0,-1 1 0,2-1 0,-2 20 0,4-31 0,1 1 0,0-1 0,0 1 0,0-1 0,0 0 0,0 1 0,1-1 0,0 0 0,0 0 0,0 1 0,1-1 0,-1 0 0,1 0 0,0 0 0,0 0 0,3 4 0,-4-7 0,0-1 0,0 1 0,0 0 0,0-1 0,0 1 0,0 0 0,0-1 0,0 1 0,0-1 0,0 0 0,0 1 0,0-1 0,1 0 0,-1 0 0,0 0 0,0 1 0,0-1 0,0 0 0,0-1 0,1 1 0,-1 0 0,0 0 0,0 0 0,0-1 0,0 1 0,0-1 0,0 1 0,0-1 0,0 1 0,0-1 0,0 1 0,0-1 0,0 0 0,0 0 0,0 1 0,0-1 0,-1 0 0,1 0 0,0 0 0,-1 0 0,1 0 0,0-1 0,31-49 0,-28 43 0,64-124 0,-50 104 0,-17 27 0,-1 1 0,0 0 0,0 0 0,0 0 0,0 0 0,0 0 0,1 0 0,-1 0 0,0 0 0,0 0 0,0 0 0,0 0 0,1 0 0,-1-1 0,0 1 0,0 0 0,0 0 0,0 0 0,1 0 0,-1 1 0,0-1 0,0 0 0,0 0 0,0 0 0,1 0 0,-1 0 0,0 0 0,0 0 0,0 0 0,0 0 0,0 0 0,1 0 0,-1 0 0,0 1 0,0-1 0,0 0 0,0 0 0,0 0 0,0 0 0,1 0 0,-1 1 0,0-1 0,0 0 0,0 0 0,0 0 0,0 1 0,1 20 0,-15 24 0,12-42 0,0 1 0,0 0 0,0-1 0,1 1 0,0 0 0,-1 0 0,1 0 0,1 0 0,-1 0 0,1 0 0,-1 0 0,1 0 0,0 0 0,2 7 0,-1-9 0,0 0 0,1 0 0,-1-1 0,1 1 0,-1-1 0,1 1 0,-1-1 0,1 0 0,0 0 0,0 0 0,0 0 0,0 0 0,0 0 0,0 0 0,0-1 0,3 2 0,44 8 0,-26-6 0,-11-1 0,-2-1 0,1 1 0,-1 0 0,1 1 0,-1 0 0,15 8 0,-23-11 0,0 1 0,0-1 0,0 1 0,0-1 0,0 1 0,-1 0 0,1-1 0,0 1 0,-1 0 0,0 0 0,1 0 0,-1 0 0,0 1 0,0-1 0,0 0 0,-1 0 0,1 1 0,0-1 0,-1 0 0,0 1 0,1-1 0,-1 1 0,0-1 0,0 0 0,0 1 0,-1-1 0,1 1 0,0-1 0,-1 0 0,0 1 0,-1 3 0,0-3 0,1 0 0,-1 0 0,0 0 0,0-1 0,-1 1 0,1 0 0,0-1 0,-1 1 0,0-1 0,1 0 0,-1 0 0,0 0 0,0 0 0,0 0 0,-1-1 0,1 1 0,0-1 0,0 0 0,-1 0 0,1 0 0,-1-1 0,1 1 0,-1-1 0,1 0 0,-1 0 0,-5 0 0,-9-1 0,0 0 0,1-1 0,-33-7 0,6 0-89,-36-8 295,76 16-312,0-1 0,-1 1 0,1-1 0,0 0 1,0-1-1,0 1 0,0-1 0,0 0 0,1 1 0,-1-2 0,1 1 1,0 0-1,-6-8 0,0-7-6720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20:17:21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2017 1 24575,'50'20'0,"-1"3"0,-2 2 0,58 39 0,-46-27 0,-3-4 0,85 57 0,-102-57 0,-2 1 0,-1 1 0,31 43 0,-58-67 0,-1 2 0,0-1 0,0 1 0,-1 0 0,-1 1 0,-1 0 0,7 24 0,16 106 0,-17-78 0,4 17 0,-3 1 0,-3 1 0,-5-1 0,-12 164 0,-1-207 0,-2 0 0,-1-1 0,-3 0 0,-1-2 0,-40 72 0,7-15 0,-21 41 0,-144 207 0,106-175 0,60-88 0,-4-3 0,-74 85 0,79-110 0,-238 238 0,-189 135 0,286-271 0,163-131 0,-75 69 0,-91 110 0,169-172 0,2 0 0,1 2 0,-21 46 0,24-44 0,-6 18 0,19-42 0,0 0 0,-1 0 0,-1 0 0,0-1 0,0 0 0,0 0 0,-1-1 0,-10 12 0,-212 189 0,165-154 0,38-34 0,14-12 0,-1 0 0,2 0 0,-1 1 0,1 1 0,1-1 0,0 2 0,0-1 0,1 1 0,1 0 0,-12 27 0,15-29 0,-1 1 0,1-1 0,-2 0 0,0 0 0,0-1 0,0 0 0,-1 0 0,-1 0 0,0-1 0,0 0 0,-12 9 0,19-17 0,1 1 0,-1-1 0,0 0 0,1 1 0,-1-1 0,0 0 0,0 1 0,1-1 0,-1 0 0,0 0 0,1 0 0,-1 0 0,0 0 0,0 0 0,0 0 0,1 0 0,-1 0 0,0 0 0,0 0 0,1-1 0,-1 1 0,0 0 0,1-1 0,-1 1 0,0 0 0,1-1 0,-1 1 0,0 0 0,1-1 0,-1 1 0,1-1 0,-1 0 0,1 1 0,-1-1 0,1 1 0,-1-1 0,1 0 0,0 1 0,-1-1 0,1 0 0,0 1 0,-1-1 0,1 0 0,0 0 0,0 1 0,0-1 0,0 0 0,0 0 0,0 1 0,0-1 0,0-1 0,-4-47 0,4 46 0,2-155 0,-3 223 0,3 160 0,-2-222 0,1-1 0,-1 0 0,1 0 0,-1 0 0,1 0 0,0 0 0,-1 0 0,1 0 0,0-1 0,0 1 0,0 0 0,1 0 0,-1-1 0,0 1 0,1-1 0,-1 1 0,1-1 0,0 1 0,-1-1 0,3 1 0,1 1 0,-1-1 0,1 0 0,0 0 0,0-1 0,-1 0 0,1 1 0,0-2 0,7 2 0,2-2 0,0 0 0,0 0 0,0-2 0,0 1 0,21-7 0,-32 8 0,0-2 0,0 1 0,-1 0 0,1 0 0,0-1 0,0 0 0,-1 1 0,1-1 0,-1 0 0,1 0 0,-1 0 0,0-1 0,0 1 0,0-1 0,0 1 0,0-1 0,-1 1 0,1-1 0,-1 0 0,2-4 0,-3 5 0,1-1 0,-1 1 0,1 0 0,-1 0 0,0 0 0,0 0 0,0-1 0,0 1 0,0 0 0,0 0 0,-1 0 0,1-1 0,-1 1 0,0 0 0,1 0 0,-1 0 0,0 0 0,0 0 0,0 0 0,-1 1 0,1-1 0,0 0 0,-1 0 0,1 1 0,-1-1 0,1 1 0,-1-1 0,0 1 0,-2-2 0,-10-7 0,2 0 0,0-1 0,0-1 0,-15-20 0,19 22 0,0 1 0,0 0 0,-1 0 0,0 0 0,0 1 0,-1 1 0,0-1 0,-17-8 0,27 16 0,0 0 0,0 0 0,0 0 0,-1 0 0,1 0 0,0 0 0,0 0 0,0-1 0,0 1 0,-1 0 0,1 0 0,0 0 0,0 0 0,0 0 0,-1 0 0,1 0 0,0 0 0,0 0 0,0 0 0,0 0 0,-1 1 0,1-1 0,0 0 0,0 0 0,0 0 0,0 0 0,-1 0 0,1 0 0,0 0 0,0 0 0,0 0 0,0 1 0,0-1 0,-1 0 0,1 0 0,0 0 0,0 0 0,0 0 0,0 1 0,0-1 0,0 0 0,0 0 0,0 0 0,0 0 0,0 1 0,0 12 0,10 24 0,-6-26 0,-3-2 0,1-1 0,0 1 0,1 0 0,0-1 0,1 1 0,-1-1 0,2 0 0,-1 0 0,1-1 0,0 1 0,0-1 0,1 0 0,0 0 0,1-1 0,12 11 0,-16-15 0,0 0 0,-1 1 0,1-1 0,0 1 0,-1 0 0,0-1 0,1 1 0,-1 1 0,0-1 0,-1 0 0,4 7 0,-5-9 0,0-1 0,0 1 0,0 0 0,0 0 0,0 0 0,0 0 0,0-1 0,0 1 0,0 0 0,0 0 0,0 0 0,-1-1 0,1 1 0,0 0 0,0 0 0,-1 0 0,1-1 0,-1 1 0,1 0 0,-1-1 0,0 2 0,-1-1 0,1 1 0,-1-1 0,0 0 0,0 0 0,1 0 0,-1 0 0,0 0 0,0-1 0,0 1 0,0-1 0,0 1 0,-3 0 0,-27 2 0,55-5 0,-10 2-1365,-3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F450-8854-E7A6-8C3F-E5BF5D8D4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E9333-A373-3066-0E62-7F18F4D4C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36E9-CB30-0653-EB19-B918B73C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FBC2-8C24-C61F-3F0B-38AE4FD4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2012-494D-D649-1BE2-C50D1ED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EAEC-FC27-8BDB-BEC7-04796CD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C245C-DC9B-BA0E-F8C8-19800A354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8FBB-8A05-CB49-AB65-EE211FE0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F3A5-7DD8-F670-F142-EB1739DC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37C1-4928-4E25-60E2-559707C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67E28-6F5E-9D40-704A-AF5C62C6A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CFD9-C01E-E679-DE61-944196511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F4EF-09DC-BDBC-4B59-47F38300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C066-CC13-4459-A080-E2ED7BF6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9AED-EE61-2DFF-59A1-19C59314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C41F-4D1C-E2C6-27E5-C539C5BE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9AC3-3C13-5D85-DD6C-391E9EC7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FB0F-57D4-63D2-D84B-64416F5E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E173-3FE6-EA21-E198-1D1F2358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A75E-B033-ABC0-3CE5-9E20419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3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76C3-3D2C-5A71-A282-1F591963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49CA-B7C1-CCC3-6250-3B207446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0A81-B644-E21E-B379-82B1BBDF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DB6C-BE94-A80F-6303-15C2BB18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734A-7DF2-E875-CBA2-3A9969DF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91D-2BFE-682C-7216-689918FB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58CD-6D49-FBA3-1BE1-BCE667E0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CBE1-5C54-BE72-1923-FCA8F59D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C79E-B2E2-4D5F-F708-E4A6F302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098A8-C1D0-73C4-9778-B7D3BDF9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8D98-A50A-AA42-020A-BD11058F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370A-435E-6CBC-E1D2-4261CB21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F1AF-8909-4CE8-CE50-F1CF5246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EC0E3-091B-FF00-40F2-61F540F1A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9F30F-B67D-1786-3395-3B93FC38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0E3EA-F127-A970-1E46-2F33423A3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13FE2-E5B7-2B5D-9ACD-2EE0DBBD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D54A3-0A6B-B97B-965F-D53E927A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2E407-72CA-DBB5-4846-DB2543CC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5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DA49-0756-02D1-33F5-6E4A22FF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60D6-4227-47D9-9B98-AEE8048E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BA0DB-6A04-28F9-CB2D-6C043A1A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D2B75-ABAF-205A-481D-B3CAAC7D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19686-5438-8D1C-E3CE-94BD1C2C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5005-8E9F-F6D4-2D24-B0903E11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3F067-6E26-5A99-3FFF-2EBDA2B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C18D-183C-9631-F4F0-B2460BC4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5829-9E7D-64BA-6D12-9B5C9E0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5F84B-6771-14F1-C4B0-B7FD85B45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572-FD42-21B3-501E-C1AC39D3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C8D63-D238-0EE5-4D5D-2B8D036C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B5620-6727-1961-68D1-EB2BAB54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AB67-F625-D77A-902B-D51B03B6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13A0D-516F-B1F1-4997-6F9CB4C74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C3FC-6BDD-A552-1D68-95305D852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47E12-240F-3B7C-3BBE-02B6962A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7105-4E29-3FAE-292D-8C56EEB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7877-F4C9-710D-2B1C-124BBFC5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A0F3E-E8AE-6EAA-A957-1340D56E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A7A1-C9E1-B25E-B436-85C95CE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37E1-8592-2D77-481E-247709283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9A44-5F72-4774-ACC4-471B1A736E3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FEAB-144F-C54B-4BE5-D1C9D2309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EBDA-E4B6-935F-BF7D-60936F04C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F4AC-0377-4A40-92C4-9022CFAA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50445499-FEAB-9F71-9F97-43576B3853BD}"/>
              </a:ext>
            </a:extLst>
          </p:cNvPr>
          <p:cNvSpPr txBox="1"/>
          <p:nvPr/>
        </p:nvSpPr>
        <p:spPr>
          <a:xfrm>
            <a:off x="8441699" y="107278"/>
            <a:ext cx="279976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Local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44D825-3B28-0F36-EFAD-60AD172B1CE7}"/>
              </a:ext>
            </a:extLst>
          </p:cNvPr>
          <p:cNvSpPr txBox="1"/>
          <p:nvPr/>
        </p:nvSpPr>
        <p:spPr>
          <a:xfrm>
            <a:off x="8441698" y="1743562"/>
            <a:ext cx="27997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AF6A5-7250-2FD4-8CD9-C33920847347}"/>
              </a:ext>
            </a:extLst>
          </p:cNvPr>
          <p:cNvSpPr txBox="1"/>
          <p:nvPr/>
        </p:nvSpPr>
        <p:spPr>
          <a:xfrm>
            <a:off x="6522647" y="1187737"/>
            <a:ext cx="142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Try_to_copy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BA640F-68DA-A181-8BF1-6C5FA2FA55CF}"/>
              </a:ext>
            </a:extLst>
          </p:cNvPr>
          <p:cNvSpPr txBox="1"/>
          <p:nvPr/>
        </p:nvSpPr>
        <p:spPr>
          <a:xfrm>
            <a:off x="8676799" y="2233800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dest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74C9B2-5E6F-E106-CDF3-C17032CAF95A}"/>
              </a:ext>
            </a:extLst>
          </p:cNvPr>
          <p:cNvSpPr txBox="1"/>
          <p:nvPr/>
        </p:nvSpPr>
        <p:spPr>
          <a:xfrm>
            <a:off x="8676799" y="1825249"/>
            <a:ext cx="8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9BBFF2A-B96C-F2CE-F319-332515D70C60}"/>
              </a:ext>
            </a:extLst>
          </p:cNvPr>
          <p:cNvSpPr txBox="1"/>
          <p:nvPr/>
        </p:nvSpPr>
        <p:spPr>
          <a:xfrm>
            <a:off x="9716308" y="1799482"/>
            <a:ext cx="69948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7CA4A6-4834-BC42-F30D-042F7B5A6417}"/>
              </a:ext>
            </a:extLst>
          </p:cNvPr>
          <p:cNvSpPr txBox="1"/>
          <p:nvPr/>
        </p:nvSpPr>
        <p:spPr>
          <a:xfrm>
            <a:off x="9681333" y="2267359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3EA5F7-36E2-39A8-CF48-5DDDB395BB58}"/>
              </a:ext>
            </a:extLst>
          </p:cNvPr>
          <p:cNvGrpSpPr/>
          <p:nvPr/>
        </p:nvGrpSpPr>
        <p:grpSpPr>
          <a:xfrm>
            <a:off x="7020848" y="3026403"/>
            <a:ext cx="4220611" cy="3528640"/>
            <a:chOff x="7020848" y="3026403"/>
            <a:chExt cx="4220611" cy="352864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538BEF0-459D-D4FE-77EA-5201CA004874}"/>
                </a:ext>
              </a:extLst>
            </p:cNvPr>
            <p:cNvGrpSpPr/>
            <p:nvPr/>
          </p:nvGrpSpPr>
          <p:grpSpPr>
            <a:xfrm>
              <a:off x="7020848" y="3026403"/>
              <a:ext cx="4220611" cy="3528640"/>
              <a:chOff x="534086" y="2003499"/>
              <a:chExt cx="4359625" cy="4566185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7A0B504-C1B3-6D61-AB05-A1010D079A1E}"/>
                  </a:ext>
                </a:extLst>
              </p:cNvPr>
              <p:cNvSpPr txBox="1"/>
              <p:nvPr/>
            </p:nvSpPr>
            <p:spPr>
              <a:xfrm>
                <a:off x="2093950" y="2045369"/>
                <a:ext cx="2799761" cy="4524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8278C69-A5BA-43A9-C6DF-3E1D84FB97F6}"/>
                  </a:ext>
                </a:extLst>
              </p:cNvPr>
              <p:cNvSpPr txBox="1"/>
              <p:nvPr/>
            </p:nvSpPr>
            <p:spPr>
              <a:xfrm>
                <a:off x="2365287" y="5476528"/>
                <a:ext cx="769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C379ACA-FB65-A1F7-0BF1-06F3579A5E3A}"/>
                  </a:ext>
                </a:extLst>
              </p:cNvPr>
              <p:cNvSpPr txBox="1"/>
              <p:nvPr/>
            </p:nvSpPr>
            <p:spPr>
              <a:xfrm>
                <a:off x="2128219" y="4949584"/>
                <a:ext cx="605414" cy="47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X[0]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5E049D1-7836-A548-A4F8-D7B7727E2049}"/>
                  </a:ext>
                </a:extLst>
              </p:cNvPr>
              <p:cNvSpPr txBox="1"/>
              <p:nvPr/>
            </p:nvSpPr>
            <p:spPr>
              <a:xfrm>
                <a:off x="2079082" y="5904407"/>
                <a:ext cx="279976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</a:t>
                </a:r>
                <a:r>
                  <a:rPr lang="en-US" dirty="0" err="1"/>
                  <a:t>Args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0F321E5-E293-06A5-D3E4-EDE430666F58}"/>
                  </a:ext>
                </a:extLst>
              </p:cNvPr>
              <p:cNvSpPr txBox="1"/>
              <p:nvPr/>
            </p:nvSpPr>
            <p:spPr>
              <a:xfrm>
                <a:off x="3249960" y="5464177"/>
                <a:ext cx="769434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EB91860-4EA6-1FFF-4F4C-E2F9B67403C3}"/>
                  </a:ext>
                </a:extLst>
              </p:cNvPr>
              <p:cNvSpPr txBox="1"/>
              <p:nvPr/>
            </p:nvSpPr>
            <p:spPr>
              <a:xfrm>
                <a:off x="534086" y="5045874"/>
                <a:ext cx="1053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 Main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BFCC74A-F3BC-65E9-2D7E-0AD70FFDCB14}"/>
                  </a:ext>
                </a:extLst>
              </p:cNvPr>
              <p:cNvSpPr txBox="1"/>
              <p:nvPr/>
            </p:nvSpPr>
            <p:spPr>
              <a:xfrm>
                <a:off x="2079082" y="2003499"/>
                <a:ext cx="605413" cy="47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Y[3]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C68B72-8300-8709-B0FE-EBCB46E9E807}"/>
                  </a:ext>
                </a:extLst>
              </p:cNvPr>
              <p:cNvSpPr txBox="1"/>
              <p:nvPr/>
            </p:nvSpPr>
            <p:spPr>
              <a:xfrm>
                <a:off x="2762808" y="2049134"/>
                <a:ext cx="584199" cy="477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2CD7002-05A3-8E33-F2CB-27CC884A74A0}"/>
                  </a:ext>
                </a:extLst>
              </p:cNvPr>
              <p:cNvSpPr txBox="1"/>
              <p:nvPr/>
            </p:nvSpPr>
            <p:spPr>
              <a:xfrm>
                <a:off x="2780153" y="4987059"/>
                <a:ext cx="58419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E1A608-98D2-11A3-06AE-3C8199E7C589}"/>
                  </a:ext>
                </a:extLst>
              </p:cNvPr>
              <p:cNvSpPr txBox="1"/>
              <p:nvPr/>
            </p:nvSpPr>
            <p:spPr>
              <a:xfrm>
                <a:off x="2791187" y="4159053"/>
                <a:ext cx="58419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E58CD5C-65C2-A809-AC2B-BCECDAD4A6D2}"/>
                  </a:ext>
                </a:extLst>
              </p:cNvPr>
              <p:cNvSpPr txBox="1"/>
              <p:nvPr/>
            </p:nvSpPr>
            <p:spPr>
              <a:xfrm>
                <a:off x="2780153" y="4580251"/>
                <a:ext cx="58419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CE8F446-9330-2FEA-892F-49C14297E5FA}"/>
                  </a:ext>
                </a:extLst>
              </p:cNvPr>
              <p:cNvSpPr txBox="1"/>
              <p:nvPr/>
            </p:nvSpPr>
            <p:spPr>
              <a:xfrm>
                <a:off x="2762807" y="2880785"/>
                <a:ext cx="584199" cy="477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3BE8B6D-7489-9CA0-2130-2DD044974252}"/>
                  </a:ext>
                </a:extLst>
              </p:cNvPr>
              <p:cNvSpPr txBox="1"/>
              <p:nvPr/>
            </p:nvSpPr>
            <p:spPr>
              <a:xfrm>
                <a:off x="2802740" y="3313408"/>
                <a:ext cx="584199" cy="477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2.3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479A5A5-2149-5635-8908-56F15E514E08}"/>
                  </a:ext>
                </a:extLst>
              </p:cNvPr>
              <p:cNvSpPr txBox="1"/>
              <p:nvPr/>
            </p:nvSpPr>
            <p:spPr>
              <a:xfrm>
                <a:off x="2780153" y="2466782"/>
                <a:ext cx="584199" cy="477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6AB3FFA-952F-3450-7EA4-E3926DE827E2}"/>
                  </a:ext>
                </a:extLst>
              </p:cNvPr>
              <p:cNvSpPr txBox="1"/>
              <p:nvPr/>
            </p:nvSpPr>
            <p:spPr>
              <a:xfrm>
                <a:off x="2791186" y="3737855"/>
                <a:ext cx="58419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883459C-9717-7F18-79C5-C5C72343F4A4}"/>
                </a:ext>
              </a:extLst>
            </p:cNvPr>
            <p:cNvSpPr txBox="1"/>
            <p:nvPr/>
          </p:nvSpPr>
          <p:spPr>
            <a:xfrm>
              <a:off x="8530973" y="3342745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Y[2]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5CFB4A-3AE5-8B38-0429-C5829A6BD65C}"/>
                </a:ext>
              </a:extLst>
            </p:cNvPr>
            <p:cNvSpPr txBox="1"/>
            <p:nvPr/>
          </p:nvSpPr>
          <p:spPr>
            <a:xfrm>
              <a:off x="8545367" y="3648062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Y[1]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007F5-32C1-F74D-4354-4166D1455163}"/>
                </a:ext>
              </a:extLst>
            </p:cNvPr>
            <p:cNvSpPr txBox="1"/>
            <p:nvPr/>
          </p:nvSpPr>
          <p:spPr>
            <a:xfrm>
              <a:off x="8568881" y="3985038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Y[0]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9130D6-C6B1-DC9B-236F-271033178E29}"/>
                </a:ext>
              </a:extLst>
            </p:cNvPr>
            <p:cNvSpPr txBox="1"/>
            <p:nvPr/>
          </p:nvSpPr>
          <p:spPr>
            <a:xfrm>
              <a:off x="8540460" y="4297392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x[3]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23BFFE-40E8-215D-55DF-1F8D592BAFC7}"/>
                </a:ext>
              </a:extLst>
            </p:cNvPr>
            <p:cNvSpPr txBox="1"/>
            <p:nvPr/>
          </p:nvSpPr>
          <p:spPr>
            <a:xfrm>
              <a:off x="8537231" y="4985738"/>
              <a:ext cx="58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X[1]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6CB44-54D6-C31C-E67C-D1EF91E554E6}"/>
                </a:ext>
              </a:extLst>
            </p:cNvPr>
            <p:cNvSpPr txBox="1"/>
            <p:nvPr/>
          </p:nvSpPr>
          <p:spPr>
            <a:xfrm>
              <a:off x="8564149" y="4615564"/>
              <a:ext cx="56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X[2]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B7D2BF-0DFB-6336-A938-691F0CFC16C2}"/>
              </a:ext>
            </a:extLst>
          </p:cNvPr>
          <p:cNvGrpSpPr/>
          <p:nvPr/>
        </p:nvGrpSpPr>
        <p:grpSpPr>
          <a:xfrm>
            <a:off x="558589" y="3011762"/>
            <a:ext cx="4220611" cy="3528640"/>
            <a:chOff x="7020848" y="3026403"/>
            <a:chExt cx="4220611" cy="35286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957765-B654-BD1B-8EBB-0864FA04C4B3}"/>
                </a:ext>
              </a:extLst>
            </p:cNvPr>
            <p:cNvGrpSpPr/>
            <p:nvPr/>
          </p:nvGrpSpPr>
          <p:grpSpPr>
            <a:xfrm>
              <a:off x="7020848" y="3026403"/>
              <a:ext cx="4220611" cy="3528640"/>
              <a:chOff x="534086" y="2003499"/>
              <a:chExt cx="4359625" cy="456618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ED8CDA-DD83-067B-D0BE-FC884411D9BA}"/>
                  </a:ext>
                </a:extLst>
              </p:cNvPr>
              <p:cNvSpPr txBox="1"/>
              <p:nvPr/>
            </p:nvSpPr>
            <p:spPr>
              <a:xfrm>
                <a:off x="2093950" y="2045369"/>
                <a:ext cx="2799761" cy="4524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74C9CB-18D7-FAB2-766A-950DE1E46797}"/>
                  </a:ext>
                </a:extLst>
              </p:cNvPr>
              <p:cNvSpPr txBox="1"/>
              <p:nvPr/>
            </p:nvSpPr>
            <p:spPr>
              <a:xfrm>
                <a:off x="2365287" y="5476528"/>
                <a:ext cx="769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22E456-D848-DB13-EB97-09FF4A49B0CB}"/>
                  </a:ext>
                </a:extLst>
              </p:cNvPr>
              <p:cNvSpPr txBox="1"/>
              <p:nvPr/>
            </p:nvSpPr>
            <p:spPr>
              <a:xfrm>
                <a:off x="2128219" y="4949584"/>
                <a:ext cx="605414" cy="47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X[0]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4D111B-0DB0-13EB-38EB-6AD0A8C8808C}"/>
                  </a:ext>
                </a:extLst>
              </p:cNvPr>
              <p:cNvSpPr txBox="1"/>
              <p:nvPr/>
            </p:nvSpPr>
            <p:spPr>
              <a:xfrm>
                <a:off x="2079082" y="5904407"/>
                <a:ext cx="279976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</a:t>
                </a:r>
                <a:r>
                  <a:rPr lang="en-US" dirty="0" err="1"/>
                  <a:t>Args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808F84-C318-86AF-4FB3-B7BA49A09C84}"/>
                  </a:ext>
                </a:extLst>
              </p:cNvPr>
              <p:cNvSpPr txBox="1"/>
              <p:nvPr/>
            </p:nvSpPr>
            <p:spPr>
              <a:xfrm>
                <a:off x="3249960" y="5464177"/>
                <a:ext cx="769434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56756-BFB6-2F1C-60DB-5820A319619A}"/>
                  </a:ext>
                </a:extLst>
              </p:cNvPr>
              <p:cNvSpPr txBox="1"/>
              <p:nvPr/>
            </p:nvSpPr>
            <p:spPr>
              <a:xfrm>
                <a:off x="534086" y="5045874"/>
                <a:ext cx="1053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 Main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8A63C-40FA-AA65-9D0F-E0C1CD887C85}"/>
                  </a:ext>
                </a:extLst>
              </p:cNvPr>
              <p:cNvSpPr txBox="1"/>
              <p:nvPr/>
            </p:nvSpPr>
            <p:spPr>
              <a:xfrm>
                <a:off x="2079082" y="2003499"/>
                <a:ext cx="605413" cy="47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Y[3]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CEE4F5-3837-9859-E38C-794CA09B5BB1}"/>
                  </a:ext>
                </a:extLst>
              </p:cNvPr>
              <p:cNvSpPr txBox="1"/>
              <p:nvPr/>
            </p:nvSpPr>
            <p:spPr>
              <a:xfrm>
                <a:off x="2762808" y="2049134"/>
                <a:ext cx="584199" cy="477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6C93A2-F15D-8D00-D6EA-9607E31EC251}"/>
                  </a:ext>
                </a:extLst>
              </p:cNvPr>
              <p:cNvSpPr txBox="1"/>
              <p:nvPr/>
            </p:nvSpPr>
            <p:spPr>
              <a:xfrm>
                <a:off x="2780153" y="4987059"/>
                <a:ext cx="58419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BAE09-8BFD-31CD-4814-4A5462B95EC2}"/>
                  </a:ext>
                </a:extLst>
              </p:cNvPr>
              <p:cNvSpPr txBox="1"/>
              <p:nvPr/>
            </p:nvSpPr>
            <p:spPr>
              <a:xfrm>
                <a:off x="2791187" y="4159053"/>
                <a:ext cx="58419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5404E2-3A9F-7A69-7595-D257892073FD}"/>
                  </a:ext>
                </a:extLst>
              </p:cNvPr>
              <p:cNvSpPr txBox="1"/>
              <p:nvPr/>
            </p:nvSpPr>
            <p:spPr>
              <a:xfrm>
                <a:off x="2780153" y="4580251"/>
                <a:ext cx="58419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6F1AE3-E338-94CD-FCE0-36283090DDC0}"/>
                  </a:ext>
                </a:extLst>
              </p:cNvPr>
              <p:cNvSpPr txBox="1"/>
              <p:nvPr/>
            </p:nvSpPr>
            <p:spPr>
              <a:xfrm>
                <a:off x="2762807" y="2880785"/>
                <a:ext cx="584199" cy="477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ED7B3D-6555-EEF8-E204-8E0E10BEC41B}"/>
                  </a:ext>
                </a:extLst>
              </p:cNvPr>
              <p:cNvSpPr txBox="1"/>
              <p:nvPr/>
            </p:nvSpPr>
            <p:spPr>
              <a:xfrm>
                <a:off x="2802740" y="3313408"/>
                <a:ext cx="584199" cy="477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DD1C04-26A1-74D7-D374-C000A83C9B67}"/>
                  </a:ext>
                </a:extLst>
              </p:cNvPr>
              <p:cNvSpPr txBox="1"/>
              <p:nvPr/>
            </p:nvSpPr>
            <p:spPr>
              <a:xfrm>
                <a:off x="2780153" y="2466782"/>
                <a:ext cx="584199" cy="477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89D01A-AE9A-87D7-7AAD-D8F5E89DFE44}"/>
                  </a:ext>
                </a:extLst>
              </p:cNvPr>
              <p:cNvSpPr txBox="1"/>
              <p:nvPr/>
            </p:nvSpPr>
            <p:spPr>
              <a:xfrm>
                <a:off x="2791186" y="3737855"/>
                <a:ext cx="58419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0DC358-18EA-5982-88F4-81F48A731555}"/>
                </a:ext>
              </a:extLst>
            </p:cNvPr>
            <p:cNvSpPr txBox="1"/>
            <p:nvPr/>
          </p:nvSpPr>
          <p:spPr>
            <a:xfrm>
              <a:off x="8530973" y="3342745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Y[2]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C8AF72-C932-BD54-400D-2A28FD2635D0}"/>
                </a:ext>
              </a:extLst>
            </p:cNvPr>
            <p:cNvSpPr txBox="1"/>
            <p:nvPr/>
          </p:nvSpPr>
          <p:spPr>
            <a:xfrm>
              <a:off x="8545367" y="3648062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Y[1]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D22EC1-F8A0-51A5-16D4-9038E8B42D42}"/>
                </a:ext>
              </a:extLst>
            </p:cNvPr>
            <p:cNvSpPr txBox="1"/>
            <p:nvPr/>
          </p:nvSpPr>
          <p:spPr>
            <a:xfrm>
              <a:off x="8568881" y="3985038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Y[0]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636789-2BAD-CBB1-FB70-568207894B9E}"/>
                </a:ext>
              </a:extLst>
            </p:cNvPr>
            <p:cNvSpPr txBox="1"/>
            <p:nvPr/>
          </p:nvSpPr>
          <p:spPr>
            <a:xfrm>
              <a:off x="8540460" y="4297392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x[3]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E0603E-47DC-2361-D359-098F31B9CDD6}"/>
                </a:ext>
              </a:extLst>
            </p:cNvPr>
            <p:cNvSpPr txBox="1"/>
            <p:nvPr/>
          </p:nvSpPr>
          <p:spPr>
            <a:xfrm>
              <a:off x="8537231" y="4985738"/>
              <a:ext cx="58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X[1]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FD20-5642-6C49-AF5C-FE157D2E5BDF}"/>
                </a:ext>
              </a:extLst>
            </p:cNvPr>
            <p:cNvSpPr txBox="1"/>
            <p:nvPr/>
          </p:nvSpPr>
          <p:spPr>
            <a:xfrm>
              <a:off x="8564149" y="4615564"/>
              <a:ext cx="56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X[2]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7BD2B0-6BC8-23B7-52FD-2E3378BFA19D}"/>
              </a:ext>
            </a:extLst>
          </p:cNvPr>
          <p:cNvSpPr txBox="1"/>
          <p:nvPr/>
        </p:nvSpPr>
        <p:spPr>
          <a:xfrm>
            <a:off x="4878405" y="5686091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3D92D-7E0E-0D71-271D-9738B0847EEB}"/>
              </a:ext>
            </a:extLst>
          </p:cNvPr>
          <p:cNvSpPr txBox="1"/>
          <p:nvPr/>
        </p:nvSpPr>
        <p:spPr>
          <a:xfrm>
            <a:off x="4900511" y="4792260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D56BBA-02B6-02BD-1597-CF150F3C6726}"/>
              </a:ext>
            </a:extLst>
          </p:cNvPr>
          <p:cNvSpPr txBox="1"/>
          <p:nvPr/>
        </p:nvSpPr>
        <p:spPr>
          <a:xfrm>
            <a:off x="4873035" y="3554533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44E172-1357-2B46-C416-75471690F7A0}"/>
              </a:ext>
            </a:extLst>
          </p:cNvPr>
          <p:cNvSpPr txBox="1"/>
          <p:nvPr/>
        </p:nvSpPr>
        <p:spPr>
          <a:xfrm>
            <a:off x="11172056" y="5678918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2ACEF-E446-C114-EE78-7EB58CFAD2D4}"/>
              </a:ext>
            </a:extLst>
          </p:cNvPr>
          <p:cNvSpPr txBox="1"/>
          <p:nvPr/>
        </p:nvSpPr>
        <p:spPr>
          <a:xfrm>
            <a:off x="11172056" y="4716140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31B58F-591D-0766-72E7-01F8023F465A}"/>
              </a:ext>
            </a:extLst>
          </p:cNvPr>
          <p:cNvSpPr txBox="1"/>
          <p:nvPr/>
        </p:nvSpPr>
        <p:spPr>
          <a:xfrm>
            <a:off x="11207073" y="3596494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D557A5-A649-36C5-3C77-93971739AD91}"/>
              </a:ext>
            </a:extLst>
          </p:cNvPr>
          <p:cNvSpPr txBox="1"/>
          <p:nvPr/>
        </p:nvSpPr>
        <p:spPr>
          <a:xfrm>
            <a:off x="11197174" y="2224524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3CDF4-04F6-19AA-6892-0FDA2FA98633}"/>
              </a:ext>
            </a:extLst>
          </p:cNvPr>
          <p:cNvSpPr txBox="1"/>
          <p:nvPr/>
        </p:nvSpPr>
        <p:spPr>
          <a:xfrm>
            <a:off x="11185828" y="1882885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BF4E7-6F3F-32B2-652A-5C81323D91F5}"/>
                  </a:ext>
                </a:extLst>
              </p14:cNvPr>
              <p14:cNvContentPartPr/>
              <p14:nvPr/>
            </p14:nvContentPartPr>
            <p14:xfrm>
              <a:off x="9796500" y="2450880"/>
              <a:ext cx="1013400" cy="177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BF4E7-6F3F-32B2-652A-5C81323D9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0380" y="2444760"/>
                <a:ext cx="1025640" cy="17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7CDEAA-7659-8C8F-1950-DC9682CB5649}"/>
                  </a:ext>
                </a:extLst>
              </p14:cNvPr>
              <p14:cNvContentPartPr/>
              <p14:nvPr/>
            </p14:nvContentPartPr>
            <p14:xfrm>
              <a:off x="10068300" y="2031840"/>
              <a:ext cx="1121400" cy="2235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7CDEAA-7659-8C8F-1950-DC9682CB56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2180" y="2025720"/>
                <a:ext cx="1133640" cy="22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57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266158-6B53-7A7B-A35E-613826DC6973}"/>
              </a:ext>
            </a:extLst>
          </p:cNvPr>
          <p:cNvGrpSpPr/>
          <p:nvPr/>
        </p:nvGrpSpPr>
        <p:grpSpPr>
          <a:xfrm>
            <a:off x="558589" y="3000253"/>
            <a:ext cx="4220611" cy="3540149"/>
            <a:chOff x="7020848" y="3014894"/>
            <a:chExt cx="4220611" cy="35401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22852E-18A7-ECE1-6E34-E97F626ED806}"/>
                </a:ext>
              </a:extLst>
            </p:cNvPr>
            <p:cNvGrpSpPr/>
            <p:nvPr/>
          </p:nvGrpSpPr>
          <p:grpSpPr>
            <a:xfrm>
              <a:off x="7020848" y="3036365"/>
              <a:ext cx="4220611" cy="3518678"/>
              <a:chOff x="534086" y="2016390"/>
              <a:chExt cx="4359625" cy="45532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0A89E-9474-13AC-A530-3BDFA44A9D27}"/>
                  </a:ext>
                </a:extLst>
              </p:cNvPr>
              <p:cNvSpPr txBox="1"/>
              <p:nvPr/>
            </p:nvSpPr>
            <p:spPr>
              <a:xfrm>
                <a:off x="2093950" y="2045369"/>
                <a:ext cx="2799761" cy="4524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B3F00B-112A-22B0-B205-D52F61B5728B}"/>
                  </a:ext>
                </a:extLst>
              </p:cNvPr>
              <p:cNvSpPr txBox="1"/>
              <p:nvPr/>
            </p:nvSpPr>
            <p:spPr>
              <a:xfrm>
                <a:off x="2128219" y="5523947"/>
                <a:ext cx="769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61ACF4-49E4-55A5-222A-ED073DB68A5C}"/>
                  </a:ext>
                </a:extLst>
              </p:cNvPr>
              <p:cNvSpPr txBox="1"/>
              <p:nvPr/>
            </p:nvSpPr>
            <p:spPr>
              <a:xfrm>
                <a:off x="2111783" y="3694520"/>
                <a:ext cx="605414" cy="47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X[0]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5B954B-529C-93FB-D71C-F28D4E9280FB}"/>
                  </a:ext>
                </a:extLst>
              </p:cNvPr>
              <p:cNvSpPr txBox="1"/>
              <p:nvPr/>
            </p:nvSpPr>
            <p:spPr>
              <a:xfrm>
                <a:off x="2079082" y="5904407"/>
                <a:ext cx="279976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</a:t>
                </a:r>
                <a:r>
                  <a:rPr lang="en-US" dirty="0" err="1"/>
                  <a:t>Args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8D698-CDF4-F474-E9B1-15C6F528D533}"/>
                  </a:ext>
                </a:extLst>
              </p:cNvPr>
              <p:cNvSpPr txBox="1"/>
              <p:nvPr/>
            </p:nvSpPr>
            <p:spPr>
              <a:xfrm>
                <a:off x="2699362" y="5514141"/>
                <a:ext cx="769434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EF824-6540-6F4D-0770-45F028A962C6}"/>
                  </a:ext>
                </a:extLst>
              </p:cNvPr>
              <p:cNvSpPr txBox="1"/>
              <p:nvPr/>
            </p:nvSpPr>
            <p:spPr>
              <a:xfrm>
                <a:off x="534086" y="5045874"/>
                <a:ext cx="1053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 Main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42AA9B-3D9D-FD94-166E-4A6E02A44035}"/>
                  </a:ext>
                </a:extLst>
              </p:cNvPr>
              <p:cNvSpPr txBox="1"/>
              <p:nvPr/>
            </p:nvSpPr>
            <p:spPr>
              <a:xfrm>
                <a:off x="2054309" y="3258273"/>
                <a:ext cx="605413" cy="47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Y[3]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98882-F600-0C26-C789-265CF9586055}"/>
                  </a:ext>
                </a:extLst>
              </p:cNvPr>
              <p:cNvSpPr txBox="1"/>
              <p:nvPr/>
            </p:nvSpPr>
            <p:spPr>
              <a:xfrm>
                <a:off x="2703543" y="3306750"/>
                <a:ext cx="70598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4.0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76EB98-7752-B20E-FE09-8D0A7387E557}"/>
                  </a:ext>
                </a:extLst>
              </p:cNvPr>
              <p:cNvSpPr txBox="1"/>
              <p:nvPr/>
            </p:nvSpPr>
            <p:spPr>
              <a:xfrm>
                <a:off x="2764780" y="3713525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?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D2FE9-77BD-06EB-E678-8F6FD8EA9155}"/>
                  </a:ext>
                </a:extLst>
              </p:cNvPr>
              <p:cNvSpPr txBox="1"/>
              <p:nvPr/>
            </p:nvSpPr>
            <p:spPr>
              <a:xfrm>
                <a:off x="2748984" y="4159383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?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F2C886-BD9B-F5C1-FB43-4A6F1D74C7F0}"/>
                  </a:ext>
                </a:extLst>
              </p:cNvPr>
              <p:cNvSpPr txBox="1"/>
              <p:nvPr/>
            </p:nvSpPr>
            <p:spPr>
              <a:xfrm>
                <a:off x="2746517" y="4614276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?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2CFC4F-7CD7-5101-83C3-297916FCB267}"/>
                  </a:ext>
                </a:extLst>
              </p:cNvPr>
              <p:cNvSpPr txBox="1"/>
              <p:nvPr/>
            </p:nvSpPr>
            <p:spPr>
              <a:xfrm>
                <a:off x="2762807" y="2880785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E4572B-2AA8-DFAC-A1B2-DDDC7176B566}"/>
                  </a:ext>
                </a:extLst>
              </p:cNvPr>
              <p:cNvSpPr txBox="1"/>
              <p:nvPr/>
            </p:nvSpPr>
            <p:spPr>
              <a:xfrm>
                <a:off x="2795929" y="2016390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E23EDE-5A6B-0D91-3F70-2E219047F224}"/>
                  </a:ext>
                </a:extLst>
              </p:cNvPr>
              <p:cNvSpPr txBox="1"/>
              <p:nvPr/>
            </p:nvSpPr>
            <p:spPr>
              <a:xfrm>
                <a:off x="2780153" y="2466782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B7212A-B99A-F27F-CAD4-9B440E854071}"/>
                  </a:ext>
                </a:extLst>
              </p:cNvPr>
              <p:cNvSpPr txBox="1"/>
              <p:nvPr/>
            </p:nvSpPr>
            <p:spPr>
              <a:xfrm>
                <a:off x="2750854" y="5060133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49.0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90723D-8EFE-C906-A0D1-1E182D803930}"/>
                </a:ext>
              </a:extLst>
            </p:cNvPr>
            <p:cNvSpPr txBox="1"/>
            <p:nvPr/>
          </p:nvSpPr>
          <p:spPr>
            <a:xfrm>
              <a:off x="8514305" y="3622431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Y[2]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507BEC-31E7-30C6-4251-D4605416AE69}"/>
                </a:ext>
              </a:extLst>
            </p:cNvPr>
            <p:cNvSpPr txBox="1"/>
            <p:nvPr/>
          </p:nvSpPr>
          <p:spPr>
            <a:xfrm>
              <a:off x="8521502" y="3332633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Y[1]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76E513-6909-6F0D-FB46-2A19BDF57408}"/>
                </a:ext>
              </a:extLst>
            </p:cNvPr>
            <p:cNvSpPr txBox="1"/>
            <p:nvPr/>
          </p:nvSpPr>
          <p:spPr>
            <a:xfrm>
              <a:off x="8559079" y="3014894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Y[0]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095774-CC8B-1A7E-AECF-07AC31A1F7DD}"/>
                </a:ext>
              </a:extLst>
            </p:cNvPr>
            <p:cNvSpPr txBox="1"/>
            <p:nvPr/>
          </p:nvSpPr>
          <p:spPr>
            <a:xfrm>
              <a:off x="8564790" y="5344809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x[3]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230DE3-0786-65C4-BE4F-B20D62CD65A4}"/>
                </a:ext>
              </a:extLst>
            </p:cNvPr>
            <p:cNvSpPr txBox="1"/>
            <p:nvPr/>
          </p:nvSpPr>
          <p:spPr>
            <a:xfrm>
              <a:off x="8554992" y="4637380"/>
              <a:ext cx="58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X[1]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E83F0C-08BF-D064-D3D5-19D281A415DF}"/>
                </a:ext>
              </a:extLst>
            </p:cNvPr>
            <p:cNvSpPr txBox="1"/>
            <p:nvPr/>
          </p:nvSpPr>
          <p:spPr>
            <a:xfrm>
              <a:off x="8523010" y="4988886"/>
              <a:ext cx="56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X[2]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448B6A2-F720-0105-CF54-F2180F7326F0}"/>
              </a:ext>
            </a:extLst>
          </p:cNvPr>
          <p:cNvSpPr txBox="1"/>
          <p:nvPr/>
        </p:nvSpPr>
        <p:spPr>
          <a:xfrm>
            <a:off x="2078201" y="270441"/>
            <a:ext cx="279976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Local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36F48C-3E14-A4FC-0971-80EF47B0773B}"/>
              </a:ext>
            </a:extLst>
          </p:cNvPr>
          <p:cNvSpPr txBox="1"/>
          <p:nvPr/>
        </p:nvSpPr>
        <p:spPr>
          <a:xfrm>
            <a:off x="2078200" y="1906725"/>
            <a:ext cx="27997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40313-6D0B-5475-4486-DDBE9B82FA1D}"/>
              </a:ext>
            </a:extLst>
          </p:cNvPr>
          <p:cNvSpPr txBox="1"/>
          <p:nvPr/>
        </p:nvSpPr>
        <p:spPr>
          <a:xfrm>
            <a:off x="159149" y="1350900"/>
            <a:ext cx="16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Try_to_change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57CE5-F372-36CE-EA0F-45C1BEA83532}"/>
              </a:ext>
            </a:extLst>
          </p:cNvPr>
          <p:cNvSpPr txBox="1"/>
          <p:nvPr/>
        </p:nvSpPr>
        <p:spPr>
          <a:xfrm>
            <a:off x="2313301" y="2396963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dest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B58EA4-E016-B2D8-3BA9-289A6CA44036}"/>
              </a:ext>
            </a:extLst>
          </p:cNvPr>
          <p:cNvSpPr txBox="1"/>
          <p:nvPr/>
        </p:nvSpPr>
        <p:spPr>
          <a:xfrm>
            <a:off x="3317835" y="2430522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80A897A-5F5F-D655-7992-F2A712F8CB2B}"/>
                  </a:ext>
                </a:extLst>
              </p14:cNvPr>
              <p14:cNvContentPartPr/>
              <p14:nvPr/>
            </p14:nvContentPartPr>
            <p14:xfrm>
              <a:off x="3352400" y="675618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80A897A-5F5F-D655-7992-F2A712F8C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280" y="675006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6F98D0BC-7E37-2A9C-114C-EB559D1BE548}"/>
              </a:ext>
            </a:extLst>
          </p:cNvPr>
          <p:cNvSpPr txBox="1"/>
          <p:nvPr/>
        </p:nvSpPr>
        <p:spPr>
          <a:xfrm>
            <a:off x="5076056" y="3697436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C9C1A6-641B-9D71-2EE1-C9365C0345AE}"/>
              </a:ext>
            </a:extLst>
          </p:cNvPr>
          <p:cNvSpPr txBox="1"/>
          <p:nvPr/>
        </p:nvSpPr>
        <p:spPr>
          <a:xfrm>
            <a:off x="4979695" y="4677778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0C5AF8-5DEC-53E2-9BF0-005DD7B3807E}"/>
              </a:ext>
            </a:extLst>
          </p:cNvPr>
          <p:cNvSpPr txBox="1"/>
          <p:nvPr/>
        </p:nvSpPr>
        <p:spPr>
          <a:xfrm>
            <a:off x="4830428" y="6091360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841E32-BF03-78A9-9AFF-C1500CFAC382}"/>
              </a:ext>
            </a:extLst>
          </p:cNvPr>
          <p:cNvSpPr txBox="1"/>
          <p:nvPr/>
        </p:nvSpPr>
        <p:spPr>
          <a:xfrm>
            <a:off x="5003123" y="2391833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772E65-128D-0CF8-9ED9-A1367616A8F6}"/>
              </a:ext>
            </a:extLst>
          </p:cNvPr>
          <p:cNvGrpSpPr/>
          <p:nvPr/>
        </p:nvGrpSpPr>
        <p:grpSpPr>
          <a:xfrm>
            <a:off x="6673664" y="3167760"/>
            <a:ext cx="4220611" cy="3528640"/>
            <a:chOff x="7020848" y="3026403"/>
            <a:chExt cx="4220611" cy="352864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4AD4B97-0C07-5340-6E7B-B5B9BCD2F41D}"/>
                </a:ext>
              </a:extLst>
            </p:cNvPr>
            <p:cNvGrpSpPr/>
            <p:nvPr/>
          </p:nvGrpSpPr>
          <p:grpSpPr>
            <a:xfrm>
              <a:off x="7020848" y="3026403"/>
              <a:ext cx="4220611" cy="3528640"/>
              <a:chOff x="534086" y="2003499"/>
              <a:chExt cx="4359625" cy="456618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F4A932-0980-9E77-9B84-6AAD9C5907ED}"/>
                  </a:ext>
                </a:extLst>
              </p:cNvPr>
              <p:cNvSpPr txBox="1"/>
              <p:nvPr/>
            </p:nvSpPr>
            <p:spPr>
              <a:xfrm>
                <a:off x="2093950" y="2045369"/>
                <a:ext cx="2799761" cy="4524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6EAF-FC40-FA99-EDCF-CFC3F3E70D38}"/>
                  </a:ext>
                </a:extLst>
              </p:cNvPr>
              <p:cNvSpPr txBox="1"/>
              <p:nvPr/>
            </p:nvSpPr>
            <p:spPr>
              <a:xfrm>
                <a:off x="2128219" y="5523947"/>
                <a:ext cx="769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41F6C-F2D0-9029-E479-E533FA18DE49}"/>
                  </a:ext>
                </a:extLst>
              </p:cNvPr>
              <p:cNvSpPr txBox="1"/>
              <p:nvPr/>
            </p:nvSpPr>
            <p:spPr>
              <a:xfrm>
                <a:off x="2128219" y="4949584"/>
                <a:ext cx="605414" cy="47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X[0]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7D21EF-BED5-7C3B-8A1C-9B1B9F44C5C1}"/>
                  </a:ext>
                </a:extLst>
              </p:cNvPr>
              <p:cNvSpPr txBox="1"/>
              <p:nvPr/>
            </p:nvSpPr>
            <p:spPr>
              <a:xfrm>
                <a:off x="2079082" y="5904407"/>
                <a:ext cx="279976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</a:t>
                </a:r>
                <a:r>
                  <a:rPr lang="en-US" dirty="0" err="1"/>
                  <a:t>Args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62361C-DF13-F657-2077-327EBF3A8385}"/>
                  </a:ext>
                </a:extLst>
              </p:cNvPr>
              <p:cNvSpPr txBox="1"/>
              <p:nvPr/>
            </p:nvSpPr>
            <p:spPr>
              <a:xfrm>
                <a:off x="2699362" y="5514141"/>
                <a:ext cx="769434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87D167-07E7-174E-FD8E-0DCE88FC263B}"/>
                  </a:ext>
                </a:extLst>
              </p:cNvPr>
              <p:cNvSpPr txBox="1"/>
              <p:nvPr/>
            </p:nvSpPr>
            <p:spPr>
              <a:xfrm>
                <a:off x="534086" y="5045874"/>
                <a:ext cx="1053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 Main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31F724-6AE8-D215-0F60-DEF719645BF7}"/>
                  </a:ext>
                </a:extLst>
              </p:cNvPr>
              <p:cNvSpPr txBox="1"/>
              <p:nvPr/>
            </p:nvSpPr>
            <p:spPr>
              <a:xfrm>
                <a:off x="2079082" y="2003499"/>
                <a:ext cx="605413" cy="47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Y[3]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09686B-73FC-E89F-D783-12CF4BB6EBFD}"/>
                  </a:ext>
                </a:extLst>
              </p:cNvPr>
              <p:cNvSpPr txBox="1"/>
              <p:nvPr/>
            </p:nvSpPr>
            <p:spPr>
              <a:xfrm>
                <a:off x="2762808" y="2049134"/>
                <a:ext cx="70598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4.0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138B27-31F1-0A18-A070-1E3F52555C27}"/>
                  </a:ext>
                </a:extLst>
              </p:cNvPr>
              <p:cNvSpPr txBox="1"/>
              <p:nvPr/>
            </p:nvSpPr>
            <p:spPr>
              <a:xfrm>
                <a:off x="2746517" y="5080524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D183C9-4317-45CA-BED8-ED71A08A8CAB}"/>
                  </a:ext>
                </a:extLst>
              </p:cNvPr>
              <p:cNvSpPr txBox="1"/>
              <p:nvPr/>
            </p:nvSpPr>
            <p:spPr>
              <a:xfrm>
                <a:off x="2748984" y="4159383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?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172E9F-529A-CEA9-F61D-A57DAD0553C2}"/>
                  </a:ext>
                </a:extLst>
              </p:cNvPr>
              <p:cNvSpPr txBox="1"/>
              <p:nvPr/>
            </p:nvSpPr>
            <p:spPr>
              <a:xfrm>
                <a:off x="2746517" y="4614276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?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6422EA-D8E6-0EF0-953B-BD904C68123B}"/>
                  </a:ext>
                </a:extLst>
              </p:cNvPr>
              <p:cNvSpPr txBox="1"/>
              <p:nvPr/>
            </p:nvSpPr>
            <p:spPr>
              <a:xfrm>
                <a:off x="2762807" y="2880785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-8.25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A5ABFF-2213-A01F-FF0C-7EF7177158D7}"/>
                  </a:ext>
                </a:extLst>
              </p:cNvPr>
              <p:cNvSpPr txBox="1"/>
              <p:nvPr/>
            </p:nvSpPr>
            <p:spPr>
              <a:xfrm>
                <a:off x="2753387" y="3281858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B50358-3250-3DBD-F771-45DA66C77E0C}"/>
                  </a:ext>
                </a:extLst>
              </p:cNvPr>
              <p:cNvSpPr txBox="1"/>
              <p:nvPr/>
            </p:nvSpPr>
            <p:spPr>
              <a:xfrm>
                <a:off x="2780153" y="2466782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9DCB60-64F8-E16C-E5AB-50C2D5EDACAC}"/>
                  </a:ext>
                </a:extLst>
              </p:cNvPr>
              <p:cNvSpPr txBox="1"/>
              <p:nvPr/>
            </p:nvSpPr>
            <p:spPr>
              <a:xfrm>
                <a:off x="2776230" y="3706491"/>
                <a:ext cx="584199" cy="3982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49.0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B80E02-AA0F-9F97-0A54-3A717543213D}"/>
                </a:ext>
              </a:extLst>
            </p:cNvPr>
            <p:cNvSpPr txBox="1"/>
            <p:nvPr/>
          </p:nvSpPr>
          <p:spPr>
            <a:xfrm>
              <a:off x="8530973" y="3342745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E6E2B2-68E4-6E30-C9A6-56ABE05FC351}"/>
                </a:ext>
              </a:extLst>
            </p:cNvPr>
            <p:cNvSpPr txBox="1"/>
            <p:nvPr/>
          </p:nvSpPr>
          <p:spPr>
            <a:xfrm>
              <a:off x="8545367" y="3648062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Y[1]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99F8B0-4E43-741B-CF75-5DDC3B3D5D9A}"/>
                </a:ext>
              </a:extLst>
            </p:cNvPr>
            <p:cNvSpPr txBox="1"/>
            <p:nvPr/>
          </p:nvSpPr>
          <p:spPr>
            <a:xfrm>
              <a:off x="8568881" y="3985038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Y[0]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919278-8C47-6C3D-C919-1770BAC7081E}"/>
                </a:ext>
              </a:extLst>
            </p:cNvPr>
            <p:cNvSpPr txBox="1"/>
            <p:nvPr/>
          </p:nvSpPr>
          <p:spPr>
            <a:xfrm>
              <a:off x="8540460" y="4297392"/>
              <a:ext cx="58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x[3]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626FC6-BF3C-5571-90AA-C4D6A36CFD1E}"/>
                </a:ext>
              </a:extLst>
            </p:cNvPr>
            <p:cNvSpPr txBox="1"/>
            <p:nvPr/>
          </p:nvSpPr>
          <p:spPr>
            <a:xfrm>
              <a:off x="8537231" y="4985738"/>
              <a:ext cx="58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X[1]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327DA1-D2E8-9B1B-06FC-5D689DC49824}"/>
                </a:ext>
              </a:extLst>
            </p:cNvPr>
            <p:cNvSpPr txBox="1"/>
            <p:nvPr/>
          </p:nvSpPr>
          <p:spPr>
            <a:xfrm>
              <a:off x="8564149" y="4615564"/>
              <a:ext cx="56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X[2]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478AFF2-E0F6-B137-EF85-EB0A11CA6902}"/>
              </a:ext>
            </a:extLst>
          </p:cNvPr>
          <p:cNvSpPr txBox="1"/>
          <p:nvPr/>
        </p:nvSpPr>
        <p:spPr>
          <a:xfrm>
            <a:off x="8193276" y="426439"/>
            <a:ext cx="279976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Local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DF18C-D93A-5699-0BD4-EC7625E582E0}"/>
              </a:ext>
            </a:extLst>
          </p:cNvPr>
          <p:cNvSpPr txBox="1"/>
          <p:nvPr/>
        </p:nvSpPr>
        <p:spPr>
          <a:xfrm>
            <a:off x="8193275" y="2062723"/>
            <a:ext cx="27997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3F3BB3-D037-9250-91C8-0C24FDCFF254}"/>
              </a:ext>
            </a:extLst>
          </p:cNvPr>
          <p:cNvSpPr txBox="1"/>
          <p:nvPr/>
        </p:nvSpPr>
        <p:spPr>
          <a:xfrm>
            <a:off x="6274224" y="1506898"/>
            <a:ext cx="16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add_them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266302-241B-2CE6-1902-8545D8B4BCD8}"/>
              </a:ext>
            </a:extLst>
          </p:cNvPr>
          <p:cNvSpPr txBox="1"/>
          <p:nvPr/>
        </p:nvSpPr>
        <p:spPr>
          <a:xfrm>
            <a:off x="8428376" y="2552961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Arg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C63AC3-FE51-3AC4-BAF4-DBE8AF39BC55}"/>
              </a:ext>
            </a:extLst>
          </p:cNvPr>
          <p:cNvSpPr txBox="1"/>
          <p:nvPr/>
        </p:nvSpPr>
        <p:spPr>
          <a:xfrm>
            <a:off x="9432910" y="2586520"/>
            <a:ext cx="7694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C3FE2D-F756-A1C7-8CE5-3A6552CE398D}"/>
              </a:ext>
            </a:extLst>
          </p:cNvPr>
          <p:cNvSpPr txBox="1"/>
          <p:nvPr/>
        </p:nvSpPr>
        <p:spPr>
          <a:xfrm>
            <a:off x="11191131" y="3853434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358720-63C0-4E3E-5E89-2F8A54DBC58E}"/>
              </a:ext>
            </a:extLst>
          </p:cNvPr>
          <p:cNvSpPr txBox="1"/>
          <p:nvPr/>
        </p:nvSpPr>
        <p:spPr>
          <a:xfrm>
            <a:off x="11094770" y="4833776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D2D9AA-CF73-BF39-D67C-1140DC847F54}"/>
              </a:ext>
            </a:extLst>
          </p:cNvPr>
          <p:cNvSpPr txBox="1"/>
          <p:nvPr/>
        </p:nvSpPr>
        <p:spPr>
          <a:xfrm>
            <a:off x="10945503" y="6247358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F0430-422E-9EE1-80B3-62CB25C65EA1}"/>
              </a:ext>
            </a:extLst>
          </p:cNvPr>
          <p:cNvSpPr txBox="1"/>
          <p:nvPr/>
        </p:nvSpPr>
        <p:spPr>
          <a:xfrm>
            <a:off x="11118198" y="2547831"/>
            <a:ext cx="101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2024D89-CD17-7232-5193-F17F7F7AC817}"/>
                  </a:ext>
                </a:extLst>
              </p14:cNvPr>
              <p14:cNvContentPartPr/>
              <p14:nvPr/>
            </p14:nvContentPartPr>
            <p14:xfrm>
              <a:off x="9497790" y="2777040"/>
              <a:ext cx="1020600" cy="1247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2024D89-CD17-7232-5193-F17F7F7AC8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670" y="2770920"/>
                <a:ext cx="1032840" cy="12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3430DEB-DA5D-4A32-61DC-743749BBF53F}"/>
                  </a:ext>
                </a:extLst>
              </p14:cNvPr>
              <p14:cNvContentPartPr/>
              <p14:nvPr/>
            </p14:nvContentPartPr>
            <p14:xfrm>
              <a:off x="3327117" y="2635803"/>
              <a:ext cx="1024560" cy="1807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3430DEB-DA5D-4A32-61DC-743749BBF5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0997" y="2629683"/>
                <a:ext cx="1036800" cy="18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247</Words>
  <Application>Microsoft Office PowerPoint</Application>
  <PresentationFormat>Widescreen</PresentationFormat>
  <Paragraphs>187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Tink</dc:creator>
  <cp:lastModifiedBy>Braden Tink</cp:lastModifiedBy>
  <cp:revision>6</cp:revision>
  <dcterms:created xsi:type="dcterms:W3CDTF">2023-09-20T19:14:00Z</dcterms:created>
  <dcterms:modified xsi:type="dcterms:W3CDTF">2023-09-22T16:33:45Z</dcterms:modified>
</cp:coreProperties>
</file>