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8882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20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00:31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48:57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49:20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1747 217 24575,'1679'0'0,"-1452"-4"0,433-63 0,-478 35 0,270-43 0,4 37 0,497 43 0,-361 49 0,-317-23 0,-64-10-23,1188 158-2228,849 366-981,-1156-189 2668,-35 102 0,-491-119 660,-34 42 83,-524-375-176,958 767 451,-53 54-84,-372-284 924,-374-353-352,147 217 0,-194-238-314,-3-6 235,145 265 0,-141-173-1245,169 521-1,-272-716 401,-2 0 0,-3 1 1,-3 1-1,-2 0 0,-3 0 0,-5 85 0,-7 49 210,-5 63 55,6-202-240,-2 0-1,-24 84 0,-93 200-42,58-170 0,6-24 0,-136 239 0,24-58 0,-69 116 0,-486 629-313,517-805 156,-439 428 0,441-498 157,-306 283 0,-26-32 0,403-346 35,-663 536 557,645-502-592,-174 116 0,-328 231 0,231-163 0,-485 308 0,864-601 0,-69 31 0,-3 1 0,-395 185 0,-22-43 0,277-122 0,24-8 0,-63 27 0,-518 193 0,629-216 0,-234 61 0,99-65 0,286-65 0,-63 22 0,60-15 0,-48 8 0,50-15 0,-454 103 0,87-2 0,312-90 0,27-6 0,-69 21 0,59-12 0,-139 18 0,130-27 0,-105 31 0,133-29 0,0-1 0,-1-4 0,-72 4 0,-179-9 0,238-5 0,54 1 0,-1 1 0,1 1 0,0 1 0,-1 0 0,-32 11 0,-75 41 0,6-1 0,95-46 0,0-2 0,0 0 0,-1-1 0,-49 2 0,-102-10 0,123 0 0,0 2 0,-94 11 0,-46 34 0,140-29 0,-1-2 0,-1-2 0,-88 5 0,63-16 0,-63 3 0,126-2 0,-1 2 0,1 0 0,0 1 0,0 1 0,1 1 0,-18 8 0,8-3 0,0 0 0,0-2 0,0 0 0,-55 8 0,30-11 0,-92-2 0,-971-7 0,797 3 0,283-2 0,1-2 0,0-1 0,-38-10 0,32 6 0,-69-7 0,43 14 0,40 2 0,1-1 0,0-1 0,-1-1 0,1-1 0,-27-8 0,49 12 0,0-1 0,0 0 0,0 1 0,0-1 0,0 0 0,0 0 0,1 0 0,-1 0 0,0-1 0,1 1 0,-1 0 0,1-1 0,-1 1 0,1-1 0,-1 0 0,-1-3 0,3 4 0,-1 0 0,1 0 0,0 0 0,0-1 0,0 1 0,0 0 0,0 0 0,0-1 0,0 1 0,0 0 0,0 0 0,0-1 0,1 1 0,-1 0 0,0 0 0,1 0 0,-1 0 0,1-1 0,0 1 0,1-1 0,2-4 0,0 1 0,1 0 0,0 1 0,0-1 0,0 1 0,0 0 0,1 0 0,9-4 0,22-8 0,1 1 0,1 2 0,44-9 0,28-8 0,-71 23 0,-40 7 0,0-1 0,1 1 0,-1 0 0,0 0 0,0 0 0,1 0 0,-1 0 0,0 0 0,0 0 0,0 0 0,1 0 0,-1 0 0,0 0 0,0 1 0,1-1 0,-1 0 0,0 0 0,0 0 0,0 0 0,1 0 0,-1 0 0,0 0 0,0 1 0,0-1 0,1 0 0,-1 0 0,0 0 0,0 0 0,0 1 0,0-1 0,0 0 0,0 0 0,1 0 0,-1 1 0,0-1 0,0 0 0,0 0 0,0 0 0,0 1 0,0-1 0,0 0 0,-15 14 0,-4-3 0,0-2 0,-1-1 0,-40 13 0,33-13 0,-43 20 0,41-15 0,-1-1 0,-1-1 0,0-2 0,0-1 0,-48 6 0,74-13 0,-1 0 0,1 0 0,0 1 0,0-1 0,-1 2 0,1-1 0,0 0 0,1 1 0,-1 0 0,0 0 0,1 0 0,-1 1 0,1 0 0,0-1 0,1 1 0,-1 1 0,1-1 0,-1 1 0,-2 4 0,4-5 0,1 0 0,-1 0 0,1 0 0,-1 0 0,1 1 0,0-1 0,1 0 0,-1 1 0,1-1 0,0 0 0,0 1 0,0-1 0,1 0 0,-1 0 0,1 1 0,0-1 0,0 0 0,1 0 0,-1 0 0,1 0 0,0 0 0,0 0 0,0 0 0,5 5 0,2 3 0,2 0 0,0-1 0,0 0 0,1 0 0,26 17 0,76 38 0,-74-46 0,47 34 0,-77-46 0,0-1 0,1-1 0,0 0 0,0 0 0,0-1 0,1-1 0,20 6 0,-29-9 0,1 0 0,0-1 0,-1 1 0,1-1 0,0 0 0,0 0 0,-1 0 0,1-1 0,0 1 0,0-1 0,-1 0 0,1 0 0,-1 0 0,1 0 0,-1-1 0,1 0 0,-1 1 0,0-1 0,1 0 0,-1 0 0,0-1 0,-1 1 0,1-1 0,0 0 0,-1 1 0,1-1 0,-1 0 0,0 0 0,2-5 0,2-3 0,-2-1 0,1 1 0,-2-1 0,1 0 0,-2 0 0,0 0 0,2-24 0,-6-94 0,-1 78 0,3 27 0,0 7 0,0-1 0,-2 1 0,0-1 0,-8-30 0,10 45 0,-1 1 0,0 0 0,-1-1 0,1 1 0,0 0 0,-1 0 0,0 0 0,0 0 0,0 1 0,0-1 0,0 0 0,0 1 0,-1-1 0,0 1 0,1 0 0,-1 0 0,0 0 0,0 0 0,0 1 0,0-1 0,0 1 0,0-1 0,0 1 0,-1 0 0,1 0 0,0 1 0,-1-1 0,1 1 0,-1 0 0,1-1 0,-7 2 0,-1 2 0,0-1 0,0 2 0,0 0 0,1 0 0,0 1 0,0 0 0,0 1 0,0 0 0,-10 9 0,-3 0 0,15-9 0,1 0 0,0 0 0,0 1 0,1-1 0,0 1 0,0 1 0,0-1 0,1 1 0,0 0 0,1 0 0,0 1 0,0-1 0,0 1 0,1 0 0,1 0 0,0 0 0,-2 10 0,2-5 0,1-1 0,0 1 0,1-1 0,0 0 0,1 1 0,1-1 0,0 1 0,0-1 0,2 0 0,-1 0 0,9 17 0,-8-23 0,0 0 0,1 0 0,0-1 0,0 1 0,0-1 0,1-1 0,0 1 0,0-1 0,0 0 0,1 0 0,0-1 0,9 5 0,-3-2 0,1-1 0,0 0 0,1-1 0,-1 0 0,21 3 0,-33-8 0,1 1 0,-1 0 0,0-1 0,1 0 0,-1 0 0,0 1 0,1-1 0,-1-1 0,1 1 0,-1 0 0,0 0 0,1-1 0,-1 0 0,0 1 0,1-1 0,-1 0 0,0 0 0,0 0 0,0 0 0,0-1 0,2-1 0,-3 2 0,0-1 0,0 0 0,0 0 0,0 0 0,0 0 0,0 0 0,-1 0 0,1 0 0,-1 0 0,0 0 0,1 0 0,-1-1 0,0 1 0,0 0 0,0 0 0,-1 0 0,1 0 0,-1-4 0,-4-11 0,-1 0 0,0 0 0,-1 1 0,-13-21 0,15 26 0,-2-1 0,1-1 0,0 0 0,1-1 0,1 1 0,0-1 0,1 0 0,-2-22 0,5 35 0,0-1 0,0 0 0,0 0 0,0 1 0,0-1 0,0 0 0,-1 1 0,1-1 0,-1 1 0,1-1 0,-1 0 0,0 1 0,1-1 0,-1 1 0,0-1 0,0 1 0,0 0 0,0-1 0,0 1 0,0 0 0,-1 0 0,1 0 0,0 0 0,-1 0 0,1 0 0,-2-1 0,0 2 0,0 0 0,1-1 0,-1 2 0,1-1 0,-1 0 0,0 0 0,1 1 0,-1-1 0,1 1 0,-1 0 0,1 0 0,-1 0 0,1 0 0,0 0 0,-1 1 0,-2 2 0,-28 13 0,0-1 0,-1-2 0,-57 17 0,40-15 0,50-15 0,-46 11 0,44-11 0,1 0 0,0-1 0,0 0 0,-1 1 0,1-1 0,0 0 0,0 0 0,-1 0 0,1-1 0,0 1 0,0 0 0,-1-1 0,1 0 0,0 1 0,0-1 0,0 0 0,0 0 0,-2-2 0,3 3 0,1 0 0,0-1 0,0 1 0,0 0 0,0-1 0,0 1 0,0 0 0,0-1 0,0 1 0,0 0 0,0 0 0,0-1 0,0 1 0,0 0 0,1-1 0,-1 1 0,0 0 0,0-1 0,0 1 0,0 0 0,0 0 0,1-1 0,-1 1 0,0 0 0,0 0 0,1 0 0,-1-1 0,0 1 0,0 0 0,1 0 0,-1 0 0,0-1 0,0 1 0,1 0 0,-1 0 0,0 0 0,1 0 0,-1 0 0,0 0 0,0 0 0,1 0 0,-1 0 0,1 0 0,17-6 0,75-20 0,-66 16 0,0 2 0,1 1 0,0 2 0,0 0 0,48-1 0,-71 6 0,-1 1 0,1 0 0,0 0 0,0 0 0,-1 0 0,1 1 0,0-1 0,-1 1 0,0 0 0,1 1 0,-1-1 0,0 1 0,0 0 0,0 0 0,-1 0 0,1 0 0,-1 1 0,0 0 0,0-1 0,5 9 0,-7-10 0,0 0 0,0 0 0,0 0 0,0 0 0,0 1 0,-1-1 0,1 0 0,-1 1 0,0-1 0,0 1 0,0-1 0,0 0 0,0 1 0,0-1 0,0 0 0,-1 1 0,-1 3 0,1-3 0,-1 0 0,1 0 0,-1-1 0,0 1 0,0 0 0,0-1 0,0 1 0,-1-1 0,1 0 0,-1 0 0,1 0 0,-1 0 0,0 0 0,0-1 0,0 1 0,-3 1 0,-1-1 0,1 0 0,-1 0 0,0 0 0,1-1 0,-1 0 0,0 0 0,0 0 0,-12-2 0,17 1 0,0 0 0,-1 0 0,1 0 0,0 0 0,-1-1 0,1 1 0,0-1 0,0 0 0,-1 1 0,1-1 0,0 0 0,0-1 0,0 1 0,0 0 0,0 0 0,0-1 0,0 1 0,1-1 0,-1 0 0,0 1 0,1-1 0,0 0 0,-1 0 0,1 0 0,0 0 0,0 0 0,0 0 0,0 0 0,-1-3 0,2 4 12,0-1 0,0 1 0,0-1-1,0 1 1,1-1 0,-1 1 0,0 0-1,0-1 1,1 1 0,-1-1 0,1 1-1,0 0 1,-1 0 0,1-1 0,0 1-1,-1 0 1,1 0 0,0 0 0,0 0 0,0 0-1,0 0 1,0 0 0,0 0 0,1 0-1,-1 0 1,0 0 0,0 1 0,3-2-1,39-13-1631,-42 15 1534,38-8-6740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28:38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1686 1 24575,'10'1'0,"0"1"0,-1 0 0,1 0 0,-1 1 0,1 0 0,-1 1 0,0 0 0,16 10 0,13 5 0,6 1 0,413 205 0,-320-147 0,181 118 0,-275-161 0,-2 2 0,-2 1 0,41 52 0,31 32 0,-77-87 0,-1 1 0,-2 3 0,-1 0 0,-2 2 0,-2 0 0,-2 2 0,-2 1 0,19 54 0,79 194 0,-117-285 0,27 65 0,37 135 0,-54-161 0,3-1 0,28 58 0,-8-22 0,6 22 0,34 130 0,-63-182 0,0 3 0,35 91 0,-31-100 0,-1 0 0,16 88 0,2 99 0,-20-120 0,1 55 0,-11 272 0,-7-229 0,5-86 0,-5 148 0,-2-237 0,-2 1 0,-1-1 0,-2-1 0,-2 1 0,-16 33 0,1 2 0,-15 60 0,-22 57 0,33-116 0,-3-2 0,-68 102 0,77-133 0,11-16 0,-1-1 0,0 0 0,-2-1 0,-26 25 0,18-21 0,1 2 0,1 1 0,1 1 0,-23 39 0,30-43 0,-1 1 0,-1-2 0,-1-1 0,-1 0 0,-1-1 0,-1-1 0,-28 21 0,6-13 0,4-3 0,0 1 0,2 2 0,-50 48 0,18-2 0,-227 221 0,209-214 0,58-50 0,-2-1 0,-2-2 0,0-2 0,-54 33 0,60-43 0,0 1 0,2 1 0,-38 35 0,-64 75 0,60-59 0,63-66 0,-97 97 0,4 3 0,-98 138 0,190-234 0,-19 29 0,-41 44 0,55-69 0,-1 0 0,0-1 0,-1-1 0,0 0 0,0-1 0,-1 0 0,-25 12 0,-39 17 0,1 4 0,-94 67 0,92-55 0,-134 67 0,181-104 0,1 1 0,2 1 0,-1 2 0,-34 31 0,58-46 0,-188 140 0,160-119 0,-39 22 0,44-31 0,0 2 0,-46 41 0,61-45 0,-33 29 0,45-43 0,0 0 0,0 0 0,0 0 0,0 0 0,0 0 0,-1 0 0,1 0 0,0 0 0,-1-1 0,1 1 0,0-1 0,-1 1 0,1-1 0,-1 1 0,1-1 0,-1 0 0,1 0 0,-1 0 0,1 1 0,-1-2 0,1 1 0,-1 0 0,1 0 0,-1 0 0,1-1 0,-1 1 0,1-1 0,-1 1 0,1-1 0,-3-1 0,4 1 0,-1 0 0,0 0 0,0-1 0,1 1 0,-1 0 0,1-1 0,-1 1 0,1-1 0,0 1 0,-1-1 0,1 1 0,0 0 0,0-1 0,0 1 0,0-1 0,0 1 0,0-1 0,1 1 0,-1-1 0,0 1 0,1-1 0,-1 1 0,1 0 0,1-3 0,16-33 0,-17 36 0,42-75 0,-7 12 0,60-80 0,-74 122 0,-21 22 0,0 0 0,-1-1 0,1 1 0,-1 0 0,1-1 0,0 1 0,-1 0 0,1 0 0,0 0 0,-1-1 0,1 1 0,0 0 0,-1 0 0,1 0 0,0 0 0,-1 0 0,1 0 0,0 1 0,-1-1 0,1 0 0,0 0 0,1 1 0,-1 0 0,0 1 0,0 0 0,0-1 0,0 1 0,0 0 0,-1 0 0,1 0 0,0-1 0,-1 1 0,1 0 0,-1 0 0,0 0 0,1 0 0,-1 0 0,0 0 0,0 0 0,-1 0 0,1 0 0,0 0 0,-1 0 0,1 0 0,-2 2 0,-3 18 0,-1-1 0,-1 0 0,-1-1 0,0 1 0,-22 33 0,1-7 0,-41 50 0,50-73 0,8-10 0,0 2 0,-15 24 0,25-36 0,-1 1 0,1 0 0,0-1 0,0 1 0,1 0 0,0 0 0,0 0 0,0 1 0,0-1 0,1 0 0,-1 0 0,1 0 0,2 10 0,-2-14 0,0 0 0,0 0 0,1 0 0,-1 0 0,0 0 0,1 0 0,-1-1 0,1 1 0,-1 0 0,1 0 0,-1 0 0,1-1 0,0 1 0,-1 0 0,1-1 0,0 1 0,0 0 0,-1-1 0,1 1 0,0-1 0,0 1 0,0-1 0,0 0 0,0 1 0,0-1 0,0 0 0,-1 1 0,1-1 0,0 0 0,0 0 0,0 0 0,0 0 0,0 0 0,0 0 0,0 0 0,0 0 0,0-1 0,0 1 0,1-1 0,47-16 0,-30 8 0,166-49 0,-111 36 0,-54 18 0,0-1 0,0-2 0,-1 0 0,0-1 0,0 0 0,29-19 0,-46 25 0,0 1 0,0-1 0,0 1 0,0-1 0,0 0 0,0 0 0,-1 0 0,1 0 0,-1 0 0,1 0 0,-1 0 0,0-1 0,0 1 0,0 0 0,0-1 0,0 1 0,0-1 0,-1 1 0,1-1 0,-1 1 0,0-5 0,0 4 0,-1 0 0,0 0 0,0 1 0,0-1 0,0 0 0,-1 0 0,1 0 0,-1 1 0,0-1 0,1 1 0,-1 0 0,0-1 0,-1 1 0,1 0 0,0 0 0,0 0 0,-1 0 0,-3-1 0,-24-18 0,4 4 0,1 0 0,0-2 0,-25-26 0,22 10 0,-17-16 0,42 48 0,0-1 0,0 2 0,0-1 0,-1 0 0,1 1 0,-1-1 0,0 1 0,0 0 0,0 0 0,-8-2 0,11 4 0,-1 0 0,1 0 0,-1 0 0,0 1 0,1-1 0,-1 1 0,1-1 0,0 1 0,-1-1 0,1 1 0,-1 0 0,1 0 0,0 0 0,0 0 0,-1 0 0,1 0 0,0 0 0,0 0 0,0 0 0,0 0 0,0 1 0,0-1 0,1 0 0,-1 1 0,0-1 0,1 1 0,-1-1 0,1 1 0,-1-1 0,1 1 0,0-1 0,-1 1 0,1-1 0,0 3 0,-6 64 0,5-61 0,0 25 0,2-4 0,-2 0 0,-1 0 0,-2-1 0,0 1 0,-2-1 0,-13 39 0,11-39 0,8-27 0,0 0 0,0 0 0,0 0 0,0 1 0,0-1 0,1 0 0,-1 0 0,0 0 0,0 1 0,0-1 0,0 0 0,0 0 0,0 0 0,0 0 0,0 1 0,0-1 0,0 0 0,1 0 0,-1 0 0,0 0 0,0 0 0,0 1 0,0-1 0,0 0 0,1 0 0,-1 0 0,0 0 0,0 0 0,0 0 0,1 0 0,-1 0 0,0 0 0,0 0 0,0 0 0,1 0 0,-1 1 0,0-1 0,0 0 0,0-1 0,1 1 0,-1 0 0,0 0 0,0 0 0,0 0 0,0 0 0,1 0 0,-1 0 0,0 0 0,0 0 0,0 0 0,1-1 0,36-26 0,-19 12 0,20-11 0,-22 16 0,-1 0 0,-1-1 0,1-1 0,-2 0 0,14-15 0,-26 26 0,-1 1 0,0-1 0,1 1 0,-1-1 0,1 1 0,-1-1 0,0 1 0,0-1 0,1 1 0,-1-1 0,0 1 0,0-1 0,0 1 0,1-1 0,-1 0 0,0 1 0,0-1 0,0 1 0,0-1 0,0 0 0,0 1 0,0-1 0,0 1 0,-1-1 0,1 0 0,0 1 0,0-1 0,0 1 0,-1-1 0,1 1 0,0-1 0,-1 1 0,1-1 0,0 1 0,-1-1 0,1 1 0,0-1 0,-1 1 0,1-1 0,-1 1 0,1 0 0,-1-1 0,1 1 0,-1 0 0,1 0 0,-1-1 0,0 1 0,1 0 0,-1 0 0,1 0 0,-1 0 0,0-1 0,-34-3 0,26 5 0,0 1 0,0 0 0,0 1 0,0-1 0,0 2 0,1-1 0,0 1 0,-9 5 0,-28 12 0,79-45 0,1-1 0,7-6 0,-40 30 0,0 0 0,1-1 0,-1 1 0,0 0 0,0 1 0,0-1 0,1 0 0,-1 1 0,0-1 0,1 1 0,-1 0 0,0-1 0,1 1 0,-1 0 0,1 1 0,2-1 0,-3 2 0,1-1 0,-1 0 0,0 1 0,0-1 0,0 1 0,-1 0 0,1 0 0,0 0 0,-1 0 0,1 0 0,-1 0 0,1 0 0,-1 0 0,0 1 0,0-1 0,0 0 0,0 1 0,-1-1 0,1 1 0,-1-1 0,1 1 0,-1-1 0,0 1 0,0 3 0,1 2 0,-1-1 0,0 1 0,-1-1 0,1 1 0,-1-1 0,-1 1 0,-2 7 0,2-10 0,0-1 0,0 0 0,-1 0 0,1 0 0,-1 0 0,0-1 0,0 1 0,0-1 0,-1 0 0,1 0 0,-1 0 0,-5 3 0,-54 26 0,3-1 0,57-29-100,2-1 45,0 0 0,0 0 0,-1 0 0,1 0 0,0 0 0,0 0 0,-1 0 0,1-1 0,0 1 0,-1 0 0,1-1 0,0 1 0,-1-1 0,1 0 0,-1 1 0,1-1 0,-1 0 0,1 0 0,-1 0 0,1 0 0,-1 0 0,-2-1 0,-4-7-6771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41:32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41:48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2648 3 24575,'79'-1'0,"-11"-1"0,-1 3 0,0 4 0,77 13 0,87 18 0,-89-17 0,-11-2 0,140 0 0,134-18 0,-143-2 0,2080 3 0,-2274 2 0,130 21 0,66 34 0,74 10 0,-232-46 0,0 3 0,139 53 0,18 6 0,-24-20 0,-207-53 0,-2 1 0,1 2 0,-2 0 0,0 3 0,34 22 0,-26-15 0,1-2 0,47 19 0,152 35 0,-24-9 0,-98-35 0,-87-25 0,-1 0 0,-1 2 0,0 1 0,34 17 0,-32-13 0,-2 2 0,1 2 0,-2 0 0,-1 1 0,0 2 0,-1 0 0,40 46 0,234 309 0,42 95 0,-284-375 0,77 186 0,-120-250 0,-2 0 0,-1 1 0,-1 0 0,-2 0 0,3 51 0,-8 169 0,-4-132 0,1 40 0,-8-1 0,-48 255 0,26-219 0,24-129 0,-3 0 0,-3-1 0,-3 0 0,-33 85 0,-68 109 0,89-209 0,-1-1 0,-57 68 0,13-17 0,-82 100 0,118-152 0,-223 225 0,178-193 0,-61 51 0,-193 133 0,37-32 0,33-32 0,210-164 0,-2-2 0,-123 50 0,-146 52 0,295-122 0,1 1 0,1 2 0,-46 33 0,37-23 0,-46 22 0,-116 38 0,166-72 0,3 0 0,2 1 0,-34 24 0,33-20 0,-54 26 0,-78 37 0,133-67 0,-51 19 0,60-27 0,1 1 0,-34 18 0,-32 21 0,-2-4 0,-125 43 0,51-22 0,-55 23 0,-134 60 0,312-132 0,0-1 0,-1-2 0,0-2 0,-50 7 0,54-9 0,1 1 0,-56 24 0,-19 5 0,77-26 0,1 0 0,1 2 0,0 2 0,-43 30 0,48-29 0,-2 0 0,0-2 0,-1-1 0,0-1 0,-46 13 0,-13-6 0,-19 4 0,-172 64 0,114-32 0,76-29 0,78-23 0,1 1 0,0 0 0,1 1 0,0 0 0,0 1 0,0 0 0,1 0 0,0 1 0,-10 13 0,5-7 0,1-1 0,-28 21 0,12-15 0,0-1 0,-1-1 0,-1-1 0,-49 18 0,54-25 0,1 2 0,-27 15 0,30-14 0,-1-1 0,-47 17 0,-61 23 0,7-1 0,88-38 0,1 3 0,-45 27 0,48-25 0,-1-1 0,-59 22 0,-132 23 0,116-35 0,-145 57 0,209-69 0,0-2 0,0-2 0,-2-1 0,1-3 0,-65 2 0,73-6 0,7 2 0,0 1 0,1 2 0,-1 0 0,1 2 0,1 1 0,0 2 0,-32 18 0,53-27 0,-17 7 0,0-2 0,0 0 0,-1-1 0,0-1 0,0-2 0,-50 5 0,-154-11 0,153-2 0,-82 6 0,126 2 0,-1 2 0,1 1 0,0 1 0,-30 14 0,31-11 0,-1-1 0,-1-2 0,-54 9 0,66-15 0,0 0 0,1 2 0,0 0 0,-1 1 0,2 1 0,-1 1 0,-23 14 0,-6 0 0,0-3 0,-1-1 0,-1-3 0,-88 15 0,60-8 0,62-16 0,-1-1 0,1-1 0,-1 0 0,-33 2 0,37-9 0,16-6 0,26-14 0,-16 13 0,33-32 0,2 1 0,1 3 0,59-36 0,-99 69 0,0 0 0,-1 0 0,0-1 0,0 0 0,-1 0 0,1-1 0,-1 1 0,9-15 0,-37 47 0,0-2 0,-2 0 0,-1-2 0,0 0 0,-2-2 0,-31 18 0,54-36 0,0 0 0,0 1 0,1-1 0,-1 1 0,0 0 0,1 0 0,0 0 0,0 0 0,-1 0 0,2 1 0,-4 4 0,5-6 0,1 0 0,-1-1 0,1 1 0,-1 0 0,1 0 0,0 0 0,0 0 0,0 0 0,0 0 0,0 0 0,1 0 0,-1 0 0,0 0 0,1 0 0,0-1 0,-1 1 0,1 0 0,0 0 0,0 0 0,0-1 0,0 1 0,0-1 0,0 1 0,0 0 0,1-1 0,-1 0 0,3 3 0,13 13 0,0 1 0,2-2 0,0 0 0,0-1 0,2-1 0,-1-1 0,42 18 0,-25-14 0,-22-9 0,0-2 0,30 10 0,-43-15 0,-1-1 0,1 0 0,-1 1 0,0-1 0,1 0 0,-1 0 0,1 0 0,-1 0 0,1 0 0,-1 0 0,0-1 0,1 1 0,-1 0 0,0-1 0,1 1 0,-1-1 0,0 1 0,1-1 0,-1 0 0,0 0 0,0 1 0,0-1 0,3-2 0,-3 1 0,1-1 0,-1 1 0,1-1 0,-1 1 0,0-1 0,0 1 0,0-1 0,0 0 0,0 1 0,-1-1 0,1-4 0,0-4 0,-1 1 0,0 0 0,-1 0 0,0-1 0,-4-17 0,-1 6 0,-1 0 0,-2 0 0,0 0 0,-1 1 0,0 0 0,-2 1 0,-1 1 0,-25-31 0,37 49 0,0-1 0,0 1 0,0 0 0,0 0 0,0 0 0,0 0 0,0 0 0,0 0 0,-1 0 0,1 0 0,0 0 0,-1 1 0,1-1 0,-1 1 0,1-1 0,-1 1 0,1-1 0,-2 1 0,2 0 0,0 0 0,0 0 0,1 1 0,-1-1 0,0 1 0,0-1 0,1 0 0,-1 1 0,0-1 0,1 1 0,-1 0 0,1-1 0,-1 1 0,1-1 0,-1 1 0,1 0 0,-1-1 0,1 1 0,-1 0 0,1 0 0,0-1 0,-1 1 0,1 1 0,-3 9 0,1-1 0,1 1 0,-1-1 0,1 13 0,0-5 0,-10 35 0,6-38 0,2 0 0,-1 0 0,2 1 0,-1 19 0,3-32 0,0-1 0,0 1 0,0 0 0,1 0 0,-1 0 0,1-1 0,0 1 0,-1 0 0,1-1 0,0 1 0,1-1 0,-1 1 0,0-1 0,1 1 0,-1-1 0,1 0 0,0 0 0,0 1 0,0-1 0,0-1 0,0 1 0,0 0 0,0 0 0,1-1 0,-1 1 0,1-1 0,-1 0 0,5 1 0,-6-1 0,0 0 0,0-1 0,0 1 0,0-1 0,0 1 0,0-1 0,0 1 0,0-1 0,1 0 0,-1 0 0,0 0 0,0 1 0,0-1 0,0 0 0,1 0 0,-1-1 0,0 1 0,0 0 0,0 0 0,1-1 0,-1 1 0,0 0 0,0-1 0,0 1 0,0-1 0,0 0 0,0 1 0,0-1 0,0 0 0,0 1 0,0-1 0,0 0 0,-1 0 0,1 0 0,0 0 0,0 0 0,-1 0 0,1 0 0,-1 0 0,1 0 0,-1 0 0,1 0 0,-1 0 0,0-1 0,1-1 0,-1 0 0,0 0 0,0-1 0,0 1 0,-1-1 0,1 1 0,-1 0 0,0-1 0,0 1 0,0 0 0,0 0 0,-1 0 0,1 0 0,-1 0 0,0 0 0,-3-5 0,-27-20-1365,-4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45:03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45:1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2719 1 24575,'962'0'0,"-911"4"0,1 2 0,-1 2 0,-1 2 0,62 22 0,-64-19 0,113 42 0,-109-35 0,0-2 0,104 20 0,-71-23 0,138 43 0,252 78 0,-339-99 0,-83-24 0,0 2 0,68 29 0,-90-30 0,344 142 0,294 101 0,-527-207 0,-97-36 0,0 2 0,-1 2 0,67 37 0,-45-8 0,-3 2 0,99 98 0,-142-128 0,5 8 0,0 2 0,24 36 0,-1 0 0,-39-51 0,1 1 0,-2-1 0,0 2 0,8 23 0,22 39 0,3-4 0,-26-46 0,28 41 0,-30-49 0,-1 1 0,-1 0 0,0 0 0,-2 2 0,12 39 0,-6-17 0,-3-14 0,2-1 0,18 28 0,-19-35 0,0 1 0,-2 0 0,0 0 0,9 36 0,7 78 0,11 45 0,-2-42 0,34 283 0,-59-252 0,-11 173 0,-3-147 0,2-100 0,-20 143 0,12-187 0,-2 0 0,-3-1 0,-2 0 0,-28 60 0,-47 105 0,37-85 0,-90 163 0,70-166 0,2 0 0,-152 204 0,135-220 0,20-24 0,-109 111 0,-88 44 0,190-183 0,-141 88 0,82-68 0,-3-6 0,-242 95 0,144-73 0,14-5 0,126-53 0,-107 61 0,72-33 0,-136 81 0,-6 1 0,-150 87 0,254-137 0,-134 86 0,228-133 0,-126 114 0,-388 317 0,260-229 0,167-131 0,-75 64 0,52-40 0,155-125 0,-87 51 0,5-4 0,98-62 0,0 0 0,0 0 0,-1-1 0,1-1 0,-2-1 0,-29 7 0,25-7 0,1 0 0,0 2 0,-31 14 0,-180 87 0,148-72 0,65-30 0,0 0 0,-31 6 0,36-11 0,1 2 0,-1 0 0,1 0 0,0 1 0,0 0 0,0 1 0,0 0 0,-13 10 0,-119 81 0,137-92 0,-1 0 0,0-1 0,0 0 0,0 0 0,-9 2 0,15-4 0,1-1 0,-1 1 0,0-1 0,0 0 0,0 0 0,0 0 0,0 0 0,0 1 0,0-1 0,1 0 0,-1-1 0,0 1 0,0 0 0,0 0 0,0 0 0,0 0 0,0-1 0,0 1 0,1 0 0,-1-1 0,0 1 0,0-1 0,0 1 0,1-1 0,-1 1 0,0-1 0,1 1 0,-1-1 0,0 0 0,1 0 0,-1 1 0,1-1 0,-1 0 0,1 0 0,-1 1 0,1-1 0,0 0 0,-1 0 0,1 0 0,0 0 0,0 0 0,0 1 0,-1-1 0,1 0 0,0 0 0,0 0 0,0 0 0,1 0 0,-1 0 0,0 0 0,0 0 0,0 1 0,1-2 0,11-70 0,-7 47 0,0-1 0,-2 1 0,0-32 0,-3 56 0,0 0 0,0 0 0,0 0 0,0 0 0,0-1 0,-1 1 0,1 0 0,0 0 0,0 0 0,-1 0 0,1 0 0,-1 0 0,1 0 0,-1 0 0,1 0 0,-1 0 0,-1-1 0,2 2 0,-1-1 0,1 1 0,-1 0 0,0 0 0,1 0 0,-1 0 0,1 0 0,-1 0 0,1 0 0,-1 0 0,0 0 0,1 0 0,-1 0 0,1 0 0,-1 0 0,1 1 0,-1-1 0,1 0 0,-1 0 0,0 0 0,1 1 0,0-1 0,-1 0 0,0 1 0,-35 36 0,20-19 0,7-9 0,0 1 0,1 0 0,0 1 0,1 0 0,0 0 0,1 1 0,0 0 0,1 0 0,0 0 0,1 0 0,-3 18 0,5-23 0,1 0 0,0 0 0,1 0 0,-1 0 0,2 0 0,-1 1 0,1-1 0,0 0 0,4 13 0,-4-16 0,1 0 0,0 0 0,0 0 0,0 0 0,0-1 0,1 1 0,-1-1 0,1 1 0,0-1 0,0 0 0,0 0 0,1 0 0,-1-1 0,1 1 0,-1-1 0,1 0 0,5 3 0,5 0 0,0 0 0,0-1 0,0-1 0,1 0 0,-1-1 0,26 0 0,-5-2 0,58-7 0,-88 7 0,0-1 0,0 0 0,1 0 0,-1-1 0,0 1 0,0-1 0,-1 0 0,1 0 0,0-1 0,-1 1 0,1-1 0,-1 0 0,0-1 0,0 1 0,0-1 0,0 1 0,0-1 0,-1 0 0,0 0 0,0-1 0,0 1 0,0-1 0,2-5 0,-3 3 0,0 1 0,-1-1 0,0 1 0,0-1 0,0 0 0,0 0 0,-1 1 0,-1-1 0,1 0 0,-1 0 0,0 1 0,0-1 0,-1 1 0,0-1 0,0 1 0,-1-1 0,-4-9 0,-3-1 0,1 0 0,-2 0 0,0 1 0,-1 0 0,-1 1 0,0 0 0,-1 1 0,0 1 0,-2 0 0,1 1 0,-34-20 0,46 31 0,1-1 0,0 1 0,0 0 0,-1 0 0,1 1 0,-1-1 0,1 0 0,-1 1 0,1 0 0,-1-1 0,1 1 0,-1 0 0,1 0 0,-1 1 0,-3 0 0,5-1 0,0 1 0,-1-1 0,1 1 0,0 0 0,0-1 0,0 1 0,0 0 0,0 0 0,1 0 0,-1 0 0,0 0 0,0 0 0,1 0 0,-1 0 0,0 0 0,1 0 0,-1 0 0,1 1 0,-1-1 0,1 0 0,0 0 0,-1 2 0,1 3 0,-1 0 0,1 1 0,1-1 0,-1 0 0,1 0 0,0 1 0,0-1 0,1 0 0,0 0 0,4 9 0,12 21 0,25 39 0,-23-42 0,23 49 0,-38-70 0,0 0 0,-1 1 0,-1-1 0,0 1 0,0 0 0,-2 0 0,1 0 0,-2 14 0,0-22 0,0-1 0,0 0 0,-1 1 0,0-1 0,0 0 0,0 1 0,0-1 0,-1 0 0,0 0 0,1 0 0,-1 0 0,-1 0 0,1-1 0,-1 1 0,1-1 0,-6 6 0,3-5 0,0 0 0,-1 0 0,1-1 0,-1 0 0,1 0 0,-1 0 0,0-1 0,-1 1 0,1-1 0,-8 1 0,-15 1 0,1-1 0,-1-1 0,0-2 0,-34-4 0,27 2 0,-63 1 0,-73-6 0,168 7 0,0 0 0,0-1 0,0 1 0,0-1 0,0 0 0,0 0 0,1 0 0,-1-1 0,0 1 0,1-1 0,-1 0 0,1 0 0,-1 0 0,1-1 0,-5-4 0,7 6 0,0 0 0,1 0 0,-1 0 0,0-1 0,1 1 0,-1 0 0,1-1 0,0 1 0,-1 0 0,1-1 0,0 1 0,0 0 0,0-1 0,0 1 0,0-1 0,0 1 0,1-3 0,0 0 0,0 1 0,0-1 0,1 1 0,-1 0 0,1-1 0,0 1 0,0 0 0,0 0 0,3-3 0,15-17 0,1 0 0,1 2 0,1 0 0,0 1 0,31-18 0,-35 24 0,0 0 0,19-20 0,17-14 0,-44 38-77,-1 0 0,0-2 1,-1 1-1,0-1 0,0 0 0,-2-1 0,1 0 0,-2 0 0,10-27 0,-9 25-519,6-17-6230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47:20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48:46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1699 2 24575,'73'-1'0,"89"3"0,-142 0 0,0 1 0,0 1 0,0 1 0,0 0 0,36 17 0,-21-8 0,0-1 0,42 9 0,12 4 0,-62-16 0,44 25 0,12 6 0,-52-27 0,-1 1 0,54 37 0,25 14 0,112 64 0,-194-110 0,0 1 0,33 34 0,-34-31 0,0 0 0,31 20 0,2-1 0,25 14 0,-59-41 0,0 1 0,-1 0 0,-1 2 0,0 1 0,-2 1 0,30 36 0,-9-1 0,57 102 0,-56-92 0,4-2 0,2-2 0,2-2 0,76 66 0,-104-100 0,-1 2 0,-1 0 0,28 48 0,-4-4 0,87 108 0,-122-164 0,-1 0 0,-1 0 0,0 1 0,-1 0 0,4 19 0,-4-14 0,1-1 0,17 32 0,-6-14 0,-1 1 0,-1 0 0,-3 2 0,-1 0 0,-2 0 0,-2 1 0,5 61 0,-4 312 0,-12-301 0,3 78 0,-6 199 0,-1-349 0,-1-2 0,-3 1 0,-1-1 0,-2-1 0,-18 40 0,-30 98 0,56-159 0,1 3 0,-1-1 0,-2 0 0,0 0 0,-1 0 0,-1-1 0,-12 19 0,4-10 0,1 1 0,-22 57 0,28-59 0,-2 0 0,-1-1 0,-32 49 0,-55 74 0,-111 223 0,-93 173 0,168-320 0,-53 101 0,166-283 0,-57 79 0,50-79 0,-33 62 0,-102 199 0,-19 8 0,-16 31 0,187-322 0,0-1 0,-1 0 0,-1-1 0,-24 25 0,17-20 0,-30 45 0,-13 44 0,-31 47 0,52-95 0,-60 119 0,82-147 0,-1-1 0,-2-1 0,-1-2 0,-40 42 0,-26 32 0,39-52 0,40-45 0,1 1 0,0 1 0,-11 15 0,-82 114 0,0 9 0,77-107 0,-65 74 0,4-5 0,73-92 0,0-2 0,-23 21 0,-22 26 0,-185 234 0,216-263 0,4-4 0,-25 38 0,17-21 0,-55 63 0,57-76 0,3 0 0,1 2 0,-28 52 0,48-79 0,0 0 0,-1 0 0,0 0 0,-15 14 0,-13 16 0,24-27 0,-1-1 0,0 0 0,-1-1 0,-18 12 0,20-16 0,0 1 0,1 0 0,0 1 0,1 0 0,0 0 0,0 2 0,-15 23 0,4 6 0,13-21 0,-2-2 0,0 1 0,-1-2 0,0 1 0,-29 30 0,40-49 0,1 1 0,0-1 0,-1 1 0,1-1 0,0 0 0,-1 1 0,1-1 0,-1 0 0,1 1 0,-1-1 0,1 0 0,-1 0 0,1 0 0,-1 1 0,1-1 0,-1 0 0,1 0 0,-1 0 0,1 0 0,-1 0 0,1 0 0,-1 0 0,1 0 0,-1 0 0,1 0 0,-1 0 0,0 0 0,1 0 0,-1 0 0,1-1 0,-1 1 0,1 0 0,-1 0 0,1 0 0,0-1 0,-1 1 0,-9-23 0,5-35 0,5 55 0,0-8 0,0 1 0,1-1 0,0 1 0,1 0 0,0 0 0,1-1 0,-1 1 0,2 1 0,0-1 0,0 0 0,10-14 0,-3 7 0,2 1 0,0 1 0,1 0 0,0 0 0,19-13 0,-24 20 0,23-19 0,-31 26 0,0 0 0,0 0 0,0 1 0,0-1 0,0 0 0,0 1 0,0-1 0,0 1 0,0-1 0,0 1 0,0 0 0,0-1 0,0 1 0,0 0 0,0 0 0,1 0 0,-1 0 0,0 0 0,0 0 0,0 0 0,0 0 0,1 0 0,-1 0 0,0 1 0,0-1 0,1 1 0,-1 0 0,-1 0 0,1 0 0,-1 0 0,1-1 0,-1 1 0,0 0 0,0 0 0,1 0 0,-1 0 0,0 0 0,0 0 0,0 0 0,0 0 0,0 0 0,0 0 0,-1 0 0,1 0 0,0 0 0,0 0 0,-1 0 0,1 0 0,0-1 0,-1 1 0,1 0 0,-1 0 0,1 0 0,-2 1 0,-17 26 0,16-24 0,-7 8 0,-1 0 0,-1-1 0,-24 19 0,27-25 0,1 1 0,0 1 0,0-1 0,1 1 0,-1 0 0,2 1 0,-1 0 0,1 0 0,0 0 0,1 1 0,0 0 0,-4 9 0,8-15 0,0-1 0,1 1 0,-1-1 0,1 1 0,0-1 0,-1 1 0,1-1 0,0 1 0,0-1 0,1 1 0,-1-1 0,0 1 0,1-1 0,0 1 0,-1-1 0,1 1 0,0-1 0,0 0 0,0 1 0,1-1 0,1 2 0,0-1 0,0 0 0,0 0 0,0 0 0,1-1 0,-1 1 0,1-1 0,0 0 0,0 0 0,-1 0 0,1-1 0,7 2 0,9 2 0,0-1 0,1-1 0,0-2 0,21 0 0,-38 0 0,142-4 0,-146 3 0,0 0 0,1 0 0,-1 0 0,0 0 0,1 0 0,-1 0 0,1 0 0,-1 0 0,0 0 0,1 0 0,-1 0 0,0 0 0,1 0 0,-1 0 0,0 0 0,1 0 0,-1-1 0,0 1 0,1 0 0,-1 0 0,0 0 0,1-1 0,-1 1 0,0 0 0,0 0 0,1-1 0,-1 1 0,0 0 0,0-1 0,0 1 0,1 0 0,-1 0 0,0-1 0,0 1 0,0 0 0,0-1 0,0 1 0,0-1 0,1 1 0,-1-1 0,-11-15 0,-33-20 0,35 28 0,-8-5 0,0 0 0,-1 0 0,0 2 0,-1 0 0,-33-13 0,45 21 0,1 0 0,-1-1 0,1 0 0,0 0 0,0 0 0,1 0 0,-1-1 0,1 0 0,0 0 0,0-1 0,1 1 0,0-1 0,0 0 0,0 0 0,0-1 0,1 1 0,0-1 0,1 1 0,-1-1 0,1 0 0,-2-14 0,0-7 0,2 0 0,1-1 0,0 1 0,5-31 0,3 288 0,-7-214 20,0-1 0,1 1 0,1-1 0,0 1 0,7 20 0,-9-32-68,1 0 0,0 0 0,1 0 0,-1 0 0,1 0 1,-1 0-1,1 0 0,0-1 0,0 1 0,0 0 0,0-1 0,0 0 0,1 1 0,-1-1 0,1 0 1,0 0-1,-1-1 0,1 1 0,0 0 0,0-1 0,0 0 0,0 0 0,0 0 0,0 0 0,1 0 0,-1-1 1,0 1-1,0-1 0,1 0 0,4 0 0,20-5-6778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48:56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1749 1 24575,'27'2'0,"-1"1"0,0 2 0,0 0 0,26 11 0,-6-4 0,3 3 0,0 1 0,77 39 0,87 61 0,-58-30 0,-116-62 0,-1 1 0,-1 1 0,-2 3 0,-1 1 0,-1 1 0,29 36 0,-45-50 0,1-2 0,1 0 0,0-1 0,0-1 0,26 13 0,-25-15 0,0 1 0,0 1 0,-1 1 0,0 0 0,17 20 0,59 79 0,-49-57 0,56 55 0,-49-64 0,-29-26 0,0 0 0,-2 2 0,0 0 0,19 29 0,19 21 0,-45-57 0,-1 1 0,0 1 0,14 22 0,87 206 0,-67-136 0,-35-74 0,-1 2 0,-2 0 0,-2 0 0,-1 1 0,3 73 0,5 32 0,1-26 0,-1 121 0,-15 120 0,-3-139 0,3-199 0,-2 0 0,-1 1 0,0-1 0,-1-1 0,-12 33 0,-46 94 0,10-30 0,18-26 0,7-14 0,-60 114 0,44-122 0,-51 64 0,13-22 0,-92 124 0,41-61 0,52-64 0,12-20 0,-61 109 0,26-36 0,43-73 0,-80 119 0,71-94 0,5-10 0,-96 215 0,146-289 0,-1-1 0,-38 53 0,18-28 0,-207 359 0,144-235 0,59-103 0,-4-1 0,-53 70 0,79-124 0,1 2 0,1 0 0,1 1 0,-12 29 0,-20 42 0,-85 134 0,19-37 0,68-94 0,33-70 0,-1 0 0,-1-1 0,-19 29 0,-5 3 0,-29 64 0,12-19 0,24-51 0,-153 291 0,156-289 0,-38 87 0,-66 145 0,57-138 0,58-112 0,-1-1 0,-2-1 0,-1-1 0,-2 0 0,-39 46 0,4-7 0,1 1 0,50-67 0,0-1 0,0-1 0,0 1 0,0-1 0,-1 0 0,0 0 0,-15 7 0,21-11 0,-1-1 0,1 1 0,0-1 0,-1 1 0,1-1 0,0 0 0,-1 0 0,1 0 0,-1 0 0,1 0 0,0 0 0,-1 0 0,1 0 0,-1 0 0,1-1 0,0 1 0,-1 0 0,1-1 0,0 0 0,-1 1 0,1-1 0,0 0 0,0 1 0,0-1 0,0 0 0,-1 0 0,1 0 0,0 0 0,0 0 0,1 0 0,-1 0 0,0 0 0,0-1 0,1 1 0,-1 0 0,0 0 0,1-1 0,-1 1 0,1 0 0,0-1 0,-1-1 0,-2-7 0,1-1 0,-1 0 0,2 0 0,-1-11 0,2 20 0,1-195 0,-1 231 0,-6 37 0,-3-31 0,-23 110 0,30-135 0,0 0 0,2 1 0,-1-1 0,2 1 0,0-1 0,1 1 0,5 19 0,-7-32 0,1-1 0,0 0 0,0 0 0,0 1 0,1-1 0,-1 0 0,0 0 0,1 0 0,-1-1 0,1 1 0,0 0 0,0-1 0,0 1 0,-1-1 0,1 1 0,1-1 0,-1 0 0,0 0 0,0 0 0,0 0 0,1 0 0,-1 0 0,0-1 0,1 1 0,-1-1 0,0 1 0,1-1 0,-1 0 0,1 0 0,-1 0 0,0-1 0,1 1 0,-1 0 0,4-2 0,10-1 0,0-1 0,-1-1 0,30-13 0,-30 11 0,-2 2 0,71-34 0,-79 36 0,-1 1 0,1-1 0,-1 0 0,0 0 0,0-1 0,0 1 0,0-1 0,0 0 0,-1 0 0,0 0 0,0-1 0,0 1 0,0-1 0,2-7 0,-4 9 0,0-1 0,-1 0 0,0 0 0,0 0 0,0 0 0,-1 1 0,1-1 0,-1 0 0,0 0 0,0 1 0,0-1 0,0 0 0,-1 1 0,0-1 0,1 1 0,-1 0 0,0-1 0,-1 1 0,-4-5 0,-7-8 0,0 1 0,-25-20 0,20 18 0,-2-5 0,1-2 0,1 0 0,-22-37 0,12 18 0,24 39 0,6 11 0,7 15 0,8 5 0,1-2 0,31 34 0,-26-34 0,-2 1 0,-1 1 0,20 36 0,-35-56 0,-1 0 0,0 0 0,0 0 0,0 1 0,-1-1 0,0 1 0,-1 0 0,0 0 0,0-1 0,0 1 0,-1 0 0,-1 0 0,1 0 0,-1 0 0,0-1 0,-1 1 0,0 0 0,-3 9 0,3-13 0,-1 0 0,1 1 0,0-1 0,-1 0 0,0 0 0,0 0 0,-1-1 0,1 1 0,-1-1 0,1 0 0,-1 0 0,0 0 0,0 0 0,0-1 0,-1 1 0,1-1 0,-1 0 0,1-1 0,-1 1 0,-9 1 0,11-2 0,-1-1 0,1 1 0,-1-1 0,1 0 0,-1 0 0,1-1 0,-1 1 0,1-1 0,-1 0 0,1 0 0,-1 0 0,1 0 0,0 0 0,0-1 0,-1 1 0,1-1 0,0 0 0,1 0 0,-1 0 0,0 0 0,0-1 0,1 1 0,0-1 0,-1 0 0,1 0 0,0 1 0,0-1 0,1 0 0,-3-5 0,-2-7-195,2-1 0,0 0 0,0 0 0,2 0 0,0 0 0,0-32 0,2 0-6631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95312"/>
            <a:ext cx="10360501" cy="4244622"/>
          </a:xfr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6403623"/>
            <a:ext cx="9141619" cy="2943577"/>
          </a:xfrm>
        </p:spPr>
        <p:txBody>
          <a:bodyPr/>
          <a:lstStyle>
            <a:lvl1pPr marL="0" indent="0" algn="ctr">
              <a:buNone/>
              <a:defRPr sz="3199"/>
            </a:lvl1pPr>
            <a:lvl2pPr marL="609448" indent="0" algn="ctr">
              <a:buNone/>
              <a:defRPr sz="2666"/>
            </a:lvl2pPr>
            <a:lvl3pPr marL="1218895" indent="0" algn="ctr">
              <a:buNone/>
              <a:defRPr sz="2399"/>
            </a:lvl3pPr>
            <a:lvl4pPr marL="1828343" indent="0" algn="ctr">
              <a:buNone/>
              <a:defRPr sz="2133"/>
            </a:lvl4pPr>
            <a:lvl5pPr marL="2437790" indent="0" algn="ctr">
              <a:buNone/>
              <a:defRPr sz="2133"/>
            </a:lvl5pPr>
            <a:lvl6pPr marL="3047238" indent="0" algn="ctr">
              <a:buNone/>
              <a:defRPr sz="2133"/>
            </a:lvl6pPr>
            <a:lvl7pPr marL="3656686" indent="0" algn="ctr">
              <a:buNone/>
              <a:defRPr sz="2133"/>
            </a:lvl7pPr>
            <a:lvl8pPr marL="4266133" indent="0" algn="ctr">
              <a:buNone/>
              <a:defRPr sz="2133"/>
            </a:lvl8pPr>
            <a:lvl9pPr marL="4875581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6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649111"/>
            <a:ext cx="262821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649111"/>
            <a:ext cx="7732286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3039537"/>
            <a:ext cx="10512862" cy="5071532"/>
          </a:xfr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8159048"/>
            <a:ext cx="10512862" cy="2666999"/>
          </a:xfrm>
        </p:spPr>
        <p:txBody>
          <a:bodyPr/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  <a:lvl2pPr marL="60944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7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3245556"/>
            <a:ext cx="518025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3245556"/>
            <a:ext cx="518025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0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649114"/>
            <a:ext cx="10512862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2988734"/>
            <a:ext cx="5156443" cy="146473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4453467"/>
            <a:ext cx="51564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2988734"/>
            <a:ext cx="5181838" cy="146473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4453467"/>
            <a:ext cx="518183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812800"/>
            <a:ext cx="3931213" cy="2844800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1755425"/>
            <a:ext cx="6170593" cy="8664222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3657600"/>
            <a:ext cx="3931213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812800"/>
            <a:ext cx="3931213" cy="2844800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1755425"/>
            <a:ext cx="6170593" cy="8664222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3657600"/>
            <a:ext cx="3931213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3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649114"/>
            <a:ext cx="1051286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3245556"/>
            <a:ext cx="1051286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11300181"/>
            <a:ext cx="274248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BCD1-BFEA-4B6D-936C-B99907C80BA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11300181"/>
            <a:ext cx="411372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11300181"/>
            <a:ext cx="274248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9C08-6430-4673-AB62-C2ADFA2C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89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4" indent="-304724" algn="l" defTabSz="121889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8.xml"/><Relationship Id="rId18" Type="http://schemas.openxmlformats.org/officeDocument/2006/relationships/customXml" Target="../ink/ink11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" Type="http://schemas.openxmlformats.org/officeDocument/2006/relationships/customXml" Target="../ink/ink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customXml" Target="../ink/ink9.xml"/><Relationship Id="rId10" Type="http://schemas.openxmlformats.org/officeDocument/2006/relationships/customXml" Target="../ink/ink6.xml"/><Relationship Id="rId19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EA9E060D-963A-DE19-BD64-AC330A306748}"/>
              </a:ext>
            </a:extLst>
          </p:cNvPr>
          <p:cNvSpPr txBox="1"/>
          <p:nvPr/>
        </p:nvSpPr>
        <p:spPr>
          <a:xfrm>
            <a:off x="4349476" y="6248334"/>
            <a:ext cx="2710486" cy="507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FBF223-A8AA-2024-CEA6-80606F28AD5A}"/>
              </a:ext>
            </a:extLst>
          </p:cNvPr>
          <p:cNvSpPr txBox="1"/>
          <p:nvPr/>
        </p:nvSpPr>
        <p:spPr>
          <a:xfrm>
            <a:off x="4382655" y="10533166"/>
            <a:ext cx="7448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A94BB-161D-6046-57AD-C279FB119040}"/>
              </a:ext>
            </a:extLst>
          </p:cNvPr>
          <p:cNvSpPr txBox="1"/>
          <p:nvPr/>
        </p:nvSpPr>
        <p:spPr>
          <a:xfrm>
            <a:off x="4382655" y="10089312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X[0]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6680D9-DC27-5D96-2864-98EA229D6FE6}"/>
              </a:ext>
            </a:extLst>
          </p:cNvPr>
          <p:cNvSpPr txBox="1"/>
          <p:nvPr/>
        </p:nvSpPr>
        <p:spPr>
          <a:xfrm>
            <a:off x="4335082" y="10827178"/>
            <a:ext cx="2710486" cy="64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99" dirty="0"/>
              <a:t>No </a:t>
            </a:r>
            <a:r>
              <a:rPr lang="en-US" sz="1799" dirty="0" err="1"/>
              <a:t>Args</a:t>
            </a:r>
            <a:endParaRPr lang="en-US" sz="1799" dirty="0"/>
          </a:p>
          <a:p>
            <a:endParaRPr lang="en-US" sz="1799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7D5F8A-A921-DCEE-D2DB-321A29739E09}"/>
              </a:ext>
            </a:extLst>
          </p:cNvPr>
          <p:cNvSpPr txBox="1"/>
          <p:nvPr/>
        </p:nvSpPr>
        <p:spPr>
          <a:xfrm>
            <a:off x="4968762" y="10539783"/>
            <a:ext cx="584696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0C369-73FF-2DFD-4838-4AB56C6F409B}"/>
              </a:ext>
            </a:extLst>
          </p:cNvPr>
          <p:cNvSpPr txBox="1"/>
          <p:nvPr/>
        </p:nvSpPr>
        <p:spPr>
          <a:xfrm>
            <a:off x="2839354" y="10163722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AR Main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0718F2-4994-8A51-9C44-A0286C713174}"/>
              </a:ext>
            </a:extLst>
          </p:cNvPr>
          <p:cNvSpPr txBox="1"/>
          <p:nvPr/>
        </p:nvSpPr>
        <p:spPr>
          <a:xfrm>
            <a:off x="4348077" y="7351042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Y[2]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C6731C-E74D-266F-17C7-7CCF531AEF48}"/>
              </a:ext>
            </a:extLst>
          </p:cNvPr>
          <p:cNvSpPr txBox="1"/>
          <p:nvPr/>
        </p:nvSpPr>
        <p:spPr>
          <a:xfrm>
            <a:off x="5010002" y="7369245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100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45AB0D-6316-BF9E-D283-38FA155FD5C3}"/>
              </a:ext>
            </a:extLst>
          </p:cNvPr>
          <p:cNvSpPr txBox="1"/>
          <p:nvPr/>
        </p:nvSpPr>
        <p:spPr>
          <a:xfrm>
            <a:off x="4981238" y="10190499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99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47480F-896D-8397-655A-94D4EDFCAEAF}"/>
              </a:ext>
            </a:extLst>
          </p:cNvPr>
          <p:cNvSpPr txBox="1"/>
          <p:nvPr/>
        </p:nvSpPr>
        <p:spPr>
          <a:xfrm>
            <a:off x="4983626" y="9478664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F4913D-5A51-B480-E7B3-38B9311100A2}"/>
              </a:ext>
            </a:extLst>
          </p:cNvPr>
          <p:cNvSpPr txBox="1"/>
          <p:nvPr/>
        </p:nvSpPr>
        <p:spPr>
          <a:xfrm>
            <a:off x="4981238" y="9830195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5B2C03-BA72-F974-EB3E-261FF88AE245}"/>
              </a:ext>
            </a:extLst>
          </p:cNvPr>
          <p:cNvSpPr txBox="1"/>
          <p:nvPr/>
        </p:nvSpPr>
        <p:spPr>
          <a:xfrm>
            <a:off x="5010002" y="8028988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F94B54-D594-A913-C0A9-98630A9F9670}"/>
              </a:ext>
            </a:extLst>
          </p:cNvPr>
          <p:cNvSpPr txBox="1"/>
          <p:nvPr/>
        </p:nvSpPr>
        <p:spPr>
          <a:xfrm>
            <a:off x="4987890" y="8800533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877BE9-D36E-36DC-485D-7C1074053010}"/>
              </a:ext>
            </a:extLst>
          </p:cNvPr>
          <p:cNvSpPr txBox="1"/>
          <p:nvPr/>
        </p:nvSpPr>
        <p:spPr>
          <a:xfrm>
            <a:off x="5026795" y="7709056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A568BC-2C9D-6E16-E322-379A70619D7C}"/>
              </a:ext>
            </a:extLst>
          </p:cNvPr>
          <p:cNvSpPr txBox="1"/>
          <p:nvPr/>
        </p:nvSpPr>
        <p:spPr>
          <a:xfrm>
            <a:off x="4994357" y="9115949"/>
            <a:ext cx="565569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-99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1B3A68-2414-A386-7C0E-DCEFF7E510E4}"/>
              </a:ext>
            </a:extLst>
          </p:cNvPr>
          <p:cNvSpPr txBox="1"/>
          <p:nvPr/>
        </p:nvSpPr>
        <p:spPr>
          <a:xfrm>
            <a:off x="4362472" y="7667384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Y[1]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9A47EE-E430-5556-660C-7CCE0F6041A3}"/>
              </a:ext>
            </a:extLst>
          </p:cNvPr>
          <p:cNvSpPr txBox="1"/>
          <p:nvPr/>
        </p:nvSpPr>
        <p:spPr>
          <a:xfrm>
            <a:off x="4376865" y="7972701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Y[0]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33624-80DC-2803-342D-8A100AEE4AAE}"/>
              </a:ext>
            </a:extLst>
          </p:cNvPr>
          <p:cNvSpPr txBox="1"/>
          <p:nvPr/>
        </p:nvSpPr>
        <p:spPr>
          <a:xfrm>
            <a:off x="4387386" y="8771283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X[4]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CA387D-8119-12B7-31B1-5C556182EFCC}"/>
              </a:ext>
            </a:extLst>
          </p:cNvPr>
          <p:cNvSpPr txBox="1"/>
          <p:nvPr/>
        </p:nvSpPr>
        <p:spPr>
          <a:xfrm>
            <a:off x="4358964" y="9083637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x[3]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9B0DBF-ED5F-4BF6-15C3-3AB430852AD7}"/>
              </a:ext>
            </a:extLst>
          </p:cNvPr>
          <p:cNvSpPr txBox="1"/>
          <p:nvPr/>
        </p:nvSpPr>
        <p:spPr>
          <a:xfrm>
            <a:off x="4355737" y="9771983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X[1]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2FDB54-618C-CC2D-FE78-355ECD4D518F}"/>
              </a:ext>
            </a:extLst>
          </p:cNvPr>
          <p:cNvSpPr txBox="1"/>
          <p:nvPr/>
        </p:nvSpPr>
        <p:spPr>
          <a:xfrm>
            <a:off x="4382655" y="9401808"/>
            <a:ext cx="56557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X[2]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91F244-DF03-F0E7-DEDA-D209B8E0F416}"/>
              </a:ext>
            </a:extLst>
          </p:cNvPr>
          <p:cNvSpPr txBox="1"/>
          <p:nvPr/>
        </p:nvSpPr>
        <p:spPr>
          <a:xfrm>
            <a:off x="7292187" y="7267121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48 bytes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10174A-82A1-B433-BCD4-57311F7189DA}"/>
              </a:ext>
            </a:extLst>
          </p:cNvPr>
          <p:cNvSpPr txBox="1"/>
          <p:nvPr/>
        </p:nvSpPr>
        <p:spPr>
          <a:xfrm>
            <a:off x="7260460" y="9478665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48 bytes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019353-DF2C-0C51-5EED-B81125466B8B}"/>
              </a:ext>
            </a:extLst>
          </p:cNvPr>
          <p:cNvSpPr txBox="1"/>
          <p:nvPr/>
        </p:nvSpPr>
        <p:spPr>
          <a:xfrm>
            <a:off x="7111193" y="10892246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8 bytes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2D9334-CBAC-627D-4206-DC83452EE9B2}"/>
              </a:ext>
            </a:extLst>
          </p:cNvPr>
          <p:cNvSpPr txBox="1"/>
          <p:nvPr/>
        </p:nvSpPr>
        <p:spPr>
          <a:xfrm>
            <a:off x="4460698" y="1723549"/>
            <a:ext cx="2799762" cy="3414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B03CCE-8040-BABE-9BAF-39334A0397A4}"/>
              </a:ext>
            </a:extLst>
          </p:cNvPr>
          <p:cNvSpPr txBox="1"/>
          <p:nvPr/>
        </p:nvSpPr>
        <p:spPr>
          <a:xfrm>
            <a:off x="4460698" y="3927210"/>
            <a:ext cx="2799762" cy="119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428DDC-74E0-3324-F3AB-C4000B30C264}"/>
              </a:ext>
            </a:extLst>
          </p:cNvPr>
          <p:cNvSpPr txBox="1"/>
          <p:nvPr/>
        </p:nvSpPr>
        <p:spPr>
          <a:xfrm>
            <a:off x="4695796" y="4623472"/>
            <a:ext cx="7694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7E8B50-9B0A-CCD3-A237-AACD5B90E2B1}"/>
              </a:ext>
            </a:extLst>
          </p:cNvPr>
          <p:cNvSpPr txBox="1"/>
          <p:nvPr/>
        </p:nvSpPr>
        <p:spPr>
          <a:xfrm>
            <a:off x="5700329" y="4594980"/>
            <a:ext cx="769434" cy="369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A6CE28-CEFB-303E-130A-58DACCE7DC6D}"/>
              </a:ext>
            </a:extLst>
          </p:cNvPr>
          <p:cNvSpPr txBox="1"/>
          <p:nvPr/>
        </p:nvSpPr>
        <p:spPr>
          <a:xfrm>
            <a:off x="2598395" y="2443705"/>
            <a:ext cx="80735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what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2FB327-3694-00EF-482C-2E307A9D7089}"/>
              </a:ext>
            </a:extLst>
          </p:cNvPr>
          <p:cNvSpPr txBox="1"/>
          <p:nvPr/>
        </p:nvSpPr>
        <p:spPr>
          <a:xfrm>
            <a:off x="4981238" y="8430940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93E623-13FF-0D21-762B-A377C4C5038E}"/>
              </a:ext>
            </a:extLst>
          </p:cNvPr>
          <p:cNvSpPr txBox="1"/>
          <p:nvPr/>
        </p:nvSpPr>
        <p:spPr>
          <a:xfrm>
            <a:off x="4366523" y="8414948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X[5]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A3C60C-7161-99FD-1D1D-F3E2776F8A44}"/>
              </a:ext>
            </a:extLst>
          </p:cNvPr>
          <p:cNvSpPr txBox="1"/>
          <p:nvPr/>
        </p:nvSpPr>
        <p:spPr>
          <a:xfrm>
            <a:off x="5018787" y="6663234"/>
            <a:ext cx="582363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EB146C-8614-D96C-3910-583B9396DCB9}"/>
              </a:ext>
            </a:extLst>
          </p:cNvPr>
          <p:cNvSpPr txBox="1"/>
          <p:nvPr/>
        </p:nvSpPr>
        <p:spPr>
          <a:xfrm>
            <a:off x="5035579" y="7019260"/>
            <a:ext cx="565571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5D2B01-DB7D-2B72-6021-E8C96D2F34CB}"/>
              </a:ext>
            </a:extLst>
          </p:cNvPr>
          <p:cNvSpPr txBox="1"/>
          <p:nvPr/>
        </p:nvSpPr>
        <p:spPr>
          <a:xfrm>
            <a:off x="4371256" y="6977588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Y[3]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D17D37-EF0C-FBC6-2879-AF0EF7118758}"/>
              </a:ext>
            </a:extLst>
          </p:cNvPr>
          <p:cNvSpPr txBox="1"/>
          <p:nvPr/>
        </p:nvSpPr>
        <p:spPr>
          <a:xfrm>
            <a:off x="4350038" y="6650386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Y[4]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E1136E-192F-500B-6B8A-BE91B103AF76}"/>
              </a:ext>
            </a:extLst>
          </p:cNvPr>
          <p:cNvSpPr txBox="1"/>
          <p:nvPr/>
        </p:nvSpPr>
        <p:spPr>
          <a:xfrm>
            <a:off x="4348077" y="6302939"/>
            <a:ext cx="58610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Y[5]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7FD369-A981-8171-0B4D-521BAD10F5D1}"/>
              </a:ext>
            </a:extLst>
          </p:cNvPr>
          <p:cNvSpPr txBox="1"/>
          <p:nvPr/>
        </p:nvSpPr>
        <p:spPr>
          <a:xfrm>
            <a:off x="4981238" y="6292881"/>
            <a:ext cx="582363" cy="307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99" dirty="0"/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22CC1D6-B4F7-E554-3D8F-D8CE729624B1}"/>
              </a:ext>
            </a:extLst>
          </p:cNvPr>
          <p:cNvSpPr txBox="1"/>
          <p:nvPr/>
        </p:nvSpPr>
        <p:spPr>
          <a:xfrm>
            <a:off x="4681132" y="4040202"/>
            <a:ext cx="7694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0518A8-3301-2F21-5326-4BC8C8F0C270}"/>
              </a:ext>
            </a:extLst>
          </p:cNvPr>
          <p:cNvSpPr txBox="1"/>
          <p:nvPr/>
        </p:nvSpPr>
        <p:spPr>
          <a:xfrm>
            <a:off x="5700329" y="4040201"/>
            <a:ext cx="769434" cy="369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99" dirty="0"/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29365E-AD9E-4B38-777F-9CB1C22B7647}"/>
              </a:ext>
            </a:extLst>
          </p:cNvPr>
          <p:cNvSpPr txBox="1"/>
          <p:nvPr/>
        </p:nvSpPr>
        <p:spPr>
          <a:xfrm>
            <a:off x="4718681" y="3501381"/>
            <a:ext cx="7694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max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7E1C63-448A-300D-F841-E644BF0C211E}"/>
              </a:ext>
            </a:extLst>
          </p:cNvPr>
          <p:cNvSpPr txBox="1"/>
          <p:nvPr/>
        </p:nvSpPr>
        <p:spPr>
          <a:xfrm>
            <a:off x="4695796" y="3064755"/>
            <a:ext cx="7694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min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A777A7-6866-8841-287B-E09710CF1FD7}"/>
              </a:ext>
            </a:extLst>
          </p:cNvPr>
          <p:cNvSpPr txBox="1"/>
          <p:nvPr/>
        </p:nvSpPr>
        <p:spPr>
          <a:xfrm>
            <a:off x="4681132" y="2648946"/>
            <a:ext cx="7694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guard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1379E1-25FE-72CA-B5B6-D2DFFC412095}"/>
              </a:ext>
            </a:extLst>
          </p:cNvPr>
          <p:cNvSpPr txBox="1"/>
          <p:nvPr/>
        </p:nvSpPr>
        <p:spPr>
          <a:xfrm>
            <a:off x="4695796" y="2166621"/>
            <a:ext cx="7694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5240CB-1BC0-041E-3036-0D57C2171F8D}"/>
              </a:ext>
            </a:extLst>
          </p:cNvPr>
          <p:cNvSpPr txBox="1"/>
          <p:nvPr/>
        </p:nvSpPr>
        <p:spPr>
          <a:xfrm>
            <a:off x="4719947" y="1779553"/>
            <a:ext cx="7694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q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67CD39-5615-1E9B-09F8-F5A4D96CDF74}"/>
              </a:ext>
            </a:extLst>
          </p:cNvPr>
          <p:cNvSpPr txBox="1"/>
          <p:nvPr/>
        </p:nvSpPr>
        <p:spPr>
          <a:xfrm>
            <a:off x="5509333" y="3524962"/>
            <a:ext cx="769434" cy="369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CC73F-1E8C-3014-FC26-CB919E57E320}"/>
              </a:ext>
            </a:extLst>
          </p:cNvPr>
          <p:cNvSpPr txBox="1"/>
          <p:nvPr/>
        </p:nvSpPr>
        <p:spPr>
          <a:xfrm>
            <a:off x="5501174" y="3062907"/>
            <a:ext cx="769434" cy="369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E8D9EA-9043-E120-33F7-06C2AB2B089D}"/>
              </a:ext>
            </a:extLst>
          </p:cNvPr>
          <p:cNvSpPr txBox="1"/>
          <p:nvPr/>
        </p:nvSpPr>
        <p:spPr>
          <a:xfrm>
            <a:off x="5502672" y="2625854"/>
            <a:ext cx="769434" cy="369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6B5B08-0BBB-8887-D596-79C338D9CF51}"/>
              </a:ext>
            </a:extLst>
          </p:cNvPr>
          <p:cNvSpPr txBox="1"/>
          <p:nvPr/>
        </p:nvSpPr>
        <p:spPr>
          <a:xfrm>
            <a:off x="5501174" y="2176300"/>
            <a:ext cx="769434" cy="369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B8D51D-5249-F1AA-EE87-BF05369B8213}"/>
              </a:ext>
            </a:extLst>
          </p:cNvPr>
          <p:cNvSpPr txBox="1"/>
          <p:nvPr/>
        </p:nvSpPr>
        <p:spPr>
          <a:xfrm>
            <a:off x="5465229" y="1750472"/>
            <a:ext cx="769434" cy="3692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99" dirty="0"/>
              <a:t>•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B33A64A-E611-4883-BDBF-E797CEDAD67B}"/>
              </a:ext>
            </a:extLst>
          </p:cNvPr>
          <p:cNvSpPr txBox="1"/>
          <p:nvPr/>
        </p:nvSpPr>
        <p:spPr>
          <a:xfrm>
            <a:off x="7179071" y="10491764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sz="1799" dirty="0"/>
              <a:t> bytes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B98E0B2-4A74-2749-23A6-E24395011BBB}"/>
              </a:ext>
            </a:extLst>
          </p:cNvPr>
          <p:cNvSpPr txBox="1"/>
          <p:nvPr/>
        </p:nvSpPr>
        <p:spPr>
          <a:xfrm>
            <a:off x="7447945" y="4645711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8 bytes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A8D9AB0-3DB1-C177-4461-3647015ED2F4}"/>
              </a:ext>
            </a:extLst>
          </p:cNvPr>
          <p:cNvSpPr txBox="1"/>
          <p:nvPr/>
        </p:nvSpPr>
        <p:spPr>
          <a:xfrm>
            <a:off x="7447944" y="4180153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8 bytes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6E8EF87-9D93-3F12-1534-85A7CFBA2DCE}"/>
              </a:ext>
            </a:extLst>
          </p:cNvPr>
          <p:cNvSpPr txBox="1"/>
          <p:nvPr/>
        </p:nvSpPr>
        <p:spPr>
          <a:xfrm>
            <a:off x="7443862" y="3578170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4 bytes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035B057-B0A8-F8CE-7FF5-443390E4F8AF}"/>
              </a:ext>
            </a:extLst>
          </p:cNvPr>
          <p:cNvSpPr txBox="1"/>
          <p:nvPr/>
        </p:nvSpPr>
        <p:spPr>
          <a:xfrm>
            <a:off x="7333507" y="3127911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4 bytes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24A46F6-95B6-20C1-C951-370CAE34F8AB}"/>
              </a:ext>
            </a:extLst>
          </p:cNvPr>
          <p:cNvSpPr txBox="1"/>
          <p:nvPr/>
        </p:nvSpPr>
        <p:spPr>
          <a:xfrm>
            <a:off x="7333507" y="2718180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4 bytes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47E2492-0102-6A78-BFF3-B78EC5B91E21}"/>
              </a:ext>
            </a:extLst>
          </p:cNvPr>
          <p:cNvSpPr txBox="1"/>
          <p:nvPr/>
        </p:nvSpPr>
        <p:spPr>
          <a:xfrm>
            <a:off x="7333507" y="2267465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4 bytes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043CCB-D5AF-E9D4-A844-4B466CB2FACA}"/>
              </a:ext>
            </a:extLst>
          </p:cNvPr>
          <p:cNvSpPr txBox="1"/>
          <p:nvPr/>
        </p:nvSpPr>
        <p:spPr>
          <a:xfrm>
            <a:off x="7357806" y="1842023"/>
            <a:ext cx="101994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4 bytes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E44D6C04-B4AD-7FFB-AE99-E5E70E6EC84A}"/>
                  </a:ext>
                </a:extLst>
              </p14:cNvPr>
              <p14:cNvContentPartPr/>
              <p14:nvPr/>
            </p14:nvContentPartPr>
            <p14:xfrm>
              <a:off x="6539682" y="8646574"/>
              <a:ext cx="360" cy="3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E44D6C04-B4AD-7FFB-AE99-E5E70E6EC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3562" y="864045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A63DC13-B5CB-DB93-ED50-776783032CFF}"/>
                  </a:ext>
                </a:extLst>
              </p14:cNvPr>
              <p14:cNvContentPartPr/>
              <p14:nvPr/>
            </p14:nvContentPartPr>
            <p14:xfrm>
              <a:off x="5812860" y="4914900"/>
              <a:ext cx="1446480" cy="31669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A63DC13-B5CB-DB93-ED50-776783032C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6740" y="4908780"/>
                <a:ext cx="1458720" cy="31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323A08D-D283-9C18-461C-ED4923436B87}"/>
                  </a:ext>
                </a:extLst>
              </p14:cNvPr>
              <p14:cNvContentPartPr/>
              <p14:nvPr/>
            </p14:nvContentPartPr>
            <p14:xfrm>
              <a:off x="10115580" y="5524020"/>
              <a:ext cx="360" cy="3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323A08D-D283-9C18-461C-ED4923436B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9460" y="55179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A7161E7-EC27-65DF-762A-2ABD93A10DC0}"/>
                  </a:ext>
                </a:extLst>
              </p14:cNvPr>
              <p14:cNvContentPartPr/>
              <p14:nvPr/>
            </p14:nvContentPartPr>
            <p14:xfrm>
              <a:off x="5313900" y="2856420"/>
              <a:ext cx="3926880" cy="35013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A7161E7-EC27-65DF-762A-2ABD93A10D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7780" y="2850300"/>
                <a:ext cx="3939120" cy="35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0DEF56B7-827D-3CE2-883D-52B5340E1A5C}"/>
                  </a:ext>
                </a:extLst>
              </p14:cNvPr>
              <p14:cNvContentPartPr/>
              <p14:nvPr/>
            </p14:nvContentPartPr>
            <p14:xfrm>
              <a:off x="6267180" y="3676500"/>
              <a:ext cx="360" cy="3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0DEF56B7-827D-3CE2-883D-52B5340E1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1060" y="36703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02A5F38F-70E3-D36E-9129-AF09BF497BB2}"/>
                  </a:ext>
                </a:extLst>
              </p14:cNvPr>
              <p14:cNvContentPartPr/>
              <p14:nvPr/>
            </p14:nvContentPartPr>
            <p14:xfrm>
              <a:off x="5231460" y="2361780"/>
              <a:ext cx="2923560" cy="38149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02A5F38F-70E3-D36E-9129-AF09BF497B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5340" y="2355660"/>
                <a:ext cx="2935800" cy="38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881713B5-DF54-E2FD-310E-81BC1EF7793E}"/>
                  </a:ext>
                </a:extLst>
              </p14:cNvPr>
              <p14:cNvContentPartPr/>
              <p14:nvPr/>
            </p14:nvContentPartPr>
            <p14:xfrm>
              <a:off x="5543580" y="8229060"/>
              <a:ext cx="360" cy="3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881713B5-DF54-E2FD-310E-81BC1EF77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7460" y="82229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E9ADFEB4-5035-AE18-1D63-1C9AE2C8807F}"/>
                  </a:ext>
                </a:extLst>
              </p14:cNvPr>
              <p14:cNvContentPartPr/>
              <p14:nvPr/>
            </p14:nvContentPartPr>
            <p14:xfrm>
              <a:off x="5636820" y="3656700"/>
              <a:ext cx="1623240" cy="38660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E9ADFEB4-5035-AE18-1D63-1C9AE2C880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30700" y="3650580"/>
                <a:ext cx="1635480" cy="38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F2217BA-63A0-A49B-15B4-D33C15796578}"/>
              </a:ext>
            </a:extLst>
          </p:cNvPr>
          <p:cNvGrpSpPr/>
          <p:nvPr/>
        </p:nvGrpSpPr>
        <p:grpSpPr>
          <a:xfrm>
            <a:off x="5600100" y="1826820"/>
            <a:ext cx="6558120" cy="6604920"/>
            <a:chOff x="5600100" y="1826820"/>
            <a:chExt cx="6558120" cy="66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0B1015E-D6F9-26CB-05EA-4A9B46E3CD32}"/>
                    </a:ext>
                  </a:extLst>
                </p14:cNvPr>
                <p14:cNvContentPartPr/>
                <p14:nvPr/>
              </p14:nvContentPartPr>
              <p14:xfrm>
                <a:off x="5618820" y="3238020"/>
                <a:ext cx="1412280" cy="35985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0B1015E-D6F9-26CB-05EA-4A9B46E3CD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2700" y="3231900"/>
                  <a:ext cx="1424520" cy="36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7FBF501-6855-7175-2E1D-AA9EE47D4138}"/>
                    </a:ext>
                  </a:extLst>
                </p14:cNvPr>
                <p14:cNvContentPartPr/>
                <p14:nvPr/>
              </p14:nvContentPartPr>
              <p14:xfrm>
                <a:off x="5658060" y="6724260"/>
                <a:ext cx="360" cy="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7FBF501-6855-7175-2E1D-AA9EE47D41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1940" y="671814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BB41499-30F4-9CB2-B790-D3170092ED14}"/>
                    </a:ext>
                  </a:extLst>
                </p14:cNvPr>
                <p14:cNvContentPartPr/>
                <p14:nvPr/>
              </p14:nvContentPartPr>
              <p14:xfrm>
                <a:off x="5600100" y="1826820"/>
                <a:ext cx="6558120" cy="66049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BB41499-30F4-9CB2-B790-D3170092ED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93980" y="1820700"/>
                  <a:ext cx="6570360" cy="661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602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1291</TotalTime>
  <Words>105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Tink</dc:creator>
  <cp:lastModifiedBy>Braden Tink</cp:lastModifiedBy>
  <cp:revision>3</cp:revision>
  <dcterms:created xsi:type="dcterms:W3CDTF">2023-09-21T18:19:16Z</dcterms:created>
  <dcterms:modified xsi:type="dcterms:W3CDTF">2023-09-22T15:50:40Z</dcterms:modified>
</cp:coreProperties>
</file>