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comments/modernComment_103_24EC91D2.xml" ContentType="application/vnd.ms-powerpoint.comments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77724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7A5D2B2-FF73-844C-3347-992B6E70D60D}" name="Braden Tink" initials="BT" userId="S-1-5-21-1559057508-3173194809-1690154942-566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3_24EC91D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43755EE-18D4-4CB9-9056-03FAF25A0229}" authorId="{77A5D2B2-FF73-844C-3347-992B6E70D60D}" created="2023-10-12T17:07:38.728">
    <pc:sldMkLst xmlns:pc="http://schemas.microsoft.com/office/powerpoint/2013/main/command">
      <pc:docMk/>
      <pc:sldMk cId="619483602" sldId="259"/>
    </pc:sldMkLst>
    <p188:txBody>
      <a:bodyPr/>
      <a:lstStyle/>
      <a:p>
        <a:r>
          <a:rPr lang="en-US"/>
          <a:t>Need to add in function like setRelaPart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2:58:29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3:18:18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3:18:18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24575,'56'-1'0,"0"3"0,0 3 0,91 18 0,-74-8 0,94 5 0,-150-19 0,22 5 0,52 14 0,-28-5 0,5 6 0,-52-15 0,1 0 0,28 5 0,-8-3 0,0 1 0,57 24 0,36 25 0,-97-44 0,71 33 0,-94-42 0,-1 1 0,1 0 0,-1 1 0,-1 0 0,1 0 0,-1 1 0,13 15 0,0 3 0,45 43 0,-42-46 0,40 50 0,-38-38 0,-2 0 0,19 40 0,-36-61 0,-1 1 0,0 0 0,-1 0 0,-1 0 0,-1 0 0,0 1 0,0 0 0,-1 28 0,-1-8 0,0-26 0,0-1 0,-1 0 0,0 1 0,0-1 0,-1 1 0,0-1 0,-1 0 0,0 0 0,0 1 0,-1-1 0,-1-1 0,-6 16 0,-10 5 0,10-14 0,0 0 0,-1-1 0,0 0 0,-1-1 0,-1 0 0,-14 11 0,-121 101 0,107-90 8,34-28-180,0-1 0,-1 1 1,0-1-1,0-1 1,0 1-1,-1-1 1,-15 6-1,7-6-6654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3:18:18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3:18:18.7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3:20:11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9:24:25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24575,'701'123'-37,"-338"-68"-703,289 93 553,-512-103 274,-2 5 0,200 105 0,-276-119 25,-1 3 0,-3 2 0,-1 3 0,67 66 0,183 222 68,-127-130-217,-129-148 37,318 361 0,-304-332 0,-4 2 0,-3 3 0,59 121 0,-87-147 0,7 14 0,55 156 0,-59-114 0,-5 0 0,-5 2 0,14 242 0,-44 293 0,-51-291 0,-31-4 0,46-196 0,12-58 0,-5-1 0,-5-1 0,-3-2 0,-85 138 0,72-153 0,-3-2 0,-4-2 0,-4-4 0,-88 81 0,126-133 0,-2-1 0,-1-2 0,-1-1 0,0-2 0,-2-1 0,-53 21 0,-234 65 0,286-96 0,-72 18 0,-2-6 0,0-5 0,0-4 0,-171-3 0,183-9 0,-125-5 0,211 2 0,0 0 0,1-1 0,-1-1 0,1 0 0,-1 0 0,1-2 0,1 1 0,-1-1 0,-12-10 0,-91-44 0,55 38 0,50 19 0,0 1 0,1-2 0,-1 1 0,-14-9 0,21 10 0,0-1 0,0 1 0,0 0 0,1-1 0,-1 0 0,1 1 0,-1-1 0,1 0 0,0 0 0,0-1 0,0 1 0,0 0 0,1-1 0,0 1 0,-1-1 0,0-6 0,1 6 0,-1-1 0,2 0 0,-1 1 0,1-1 0,-1 0 0,1 1 0,0-1 0,1 0 0,-1 0 0,1 1 0,2-9 0,-1 10 0,-1 1 0,1-1 0,-1 0 0,1 1 0,0-1 0,0 1 0,0 0 0,0 0 0,1 0 0,-1 0 0,1 0 0,-1 0 0,1 1 0,-1-1 0,1 1 0,0-1 0,0 1 0,5-1 0,57-28 0,-56 24 0,0 1 0,1 0 0,0 1 0,0 0 0,0 0 0,0 1 0,1 1 0,0-1 0,16 0 0,-26 3 0,-1 0 0,1 0 0,-1 0 0,1 0 0,-1 0 0,1 0 0,0 0 0,-1 0 0,1 0 0,-1 0 0,1 0 0,-1 0 0,1 0 0,-1 1 0,1-1 0,-1 0 0,1 0 0,-1 1 0,1-1 0,-1 0 0,1 1 0,-1-1 0,1 0 0,-1 1 0,0-1 0,1 1 0,-1-1 0,0 1 0,1-1 0,-1 1 0,0-1 0,0 1 0,1-1 0,-1 1 0,0-1 0,0 2 0,-10 20 0,-27 17 0,11-17 0,-1-2 0,-1-1 0,-1-1 0,0-2 0,-1 0 0,-61 20 0,70-32 0,-24 7 0,44-11 0,-1 0 0,1 0 0,0 1 0,0-1 0,-1 1 0,1 0 0,0-1 0,0 1 0,0 0 0,0-1 0,0 1 0,0 0 0,0 0 0,0 0 0,0 0 0,0 0 0,1 0 0,-1 0 0,0 0 0,0 1 0,1-1 0,-1 0 0,1 0 0,0 0 0,-1 3 0,1-2 0,1 0 0,0 0 0,0 0 0,0 0 0,0 0 0,0 0 0,0-1 0,0 1 0,1 0 0,-1-1 0,1 1 0,-1 0 0,1-1 0,3 2 0,25 20 0,-9-10 0,-7-2 0,2-1 0,0-1 0,0 0 0,0-1 0,1-1 0,18 5 0,35 16 0,-70-28 0,1-1 0,0 1 0,-1 0 0,1 0 0,-1 0 0,1 0 0,-1-1 0,1 1 0,0 0 0,-1-1 0,1 1 0,-1 0 0,1-1 0,-1 1 0,0 0 0,1-1 0,-1 1 0,1-1 0,-1 1 0,0-1 0,1 1 0,-1-1 0,0 0 0,1 1 0,-1-1 0,0 1 0,0-1 0,0 1 0,0-1 0,1 0 0,-1 1 0,0-1 0,0 0 0,0 1 0,0-2 0,0-27 0,0 24 0,1-23 0,10-54 0,-6 51 0,1-44 0,-5 55 0,0-3 0,-4 37 0,2-9 0,0 0 0,0 0 0,-1 0 0,0 0 0,1 0 0,-2 0 0,1 0 0,0-1 0,-1 1 0,0-1 0,0 0 0,0 0 0,-1 0 0,0 0 0,1-1 0,-1 1 0,0-1 0,-1 0 0,1 0 0,0-1 0,-1 1 0,0-1 0,-5 2 0,-2 0 0,0 0 0,0-1 0,0-1 0,0 0 0,0-1 0,0 0 0,0-1 0,-23-2 0,33 2 0,-1-1 0,1 1 0,0 0 0,0-1 0,0 1 0,0-1 0,0 1 0,0-1 0,0 0 0,0 0 0,0 0 0,0 0 0,0 0 0,1-1 0,-1 1 0,0 0 0,1-1 0,-1 0 0,1 1 0,-1-1 0,1 0 0,0 1 0,0-1 0,0 0 0,0 0 0,0 0 0,0 0 0,0 0 0,1 0 0,-1 0 0,1-1 0,-1-2 0,1 1 0,0 0 0,0 0 0,1 0 0,0 0 0,-1 0 0,1 0 0,1 0 0,-1 0 0,0 0 0,1 0 0,0 1 0,0-1 0,0 1 0,0-1 0,1 1 0,4-5 0,7-7 0,-1 1 0,-1 1 0,25-19 0,-34 30 0,0 0 0,0 0 0,0 0 0,1 0 0,-1 0 0,0 1 0,1-1 0,-1 1 0,1 0 0,-1 0 0,1 0 0,-1 1 0,1-1 0,0 1 0,-1 0 0,1 0 0,0 0 0,-1 0 0,6 2 0,-6-1 0,-1 0 0,1 1 0,-1-1 0,0 1 0,0 0 0,0 0 0,0 0 0,0 0 0,0 0 0,0 0 0,-1 0 0,1 0 0,-1 1 0,1-1 0,-1 1 0,0-1 0,0 1 0,0 0 0,0-1 0,-1 1 0,1 0 0,-1-1 0,1 1 0,-1 0 0,0 0 0,0 0 0,0-1 0,-2 6 0,2-3 0,0-1 0,-1 1 0,1-1 0,-1 1 0,-1-1 0,1 1 0,0-1 0,-1 0 0,0 1 0,0-1 0,0 0 0,-1 0 0,0-1 0,1 1 0,-1 0 0,-6 4 0,-7 2 0,11-7 0,0 0 0,0 0 0,0 0 0,1 1 0,-1-1 0,-5 7 0,10-10 0,-1 1 0,1 0 0,-1 0 0,1 0 0,-1 0 0,1 0 0,0 0 0,-1 0 0,1 0 0,0 0 0,0 0 0,0 0 0,0 0 0,0 0 0,0 0 0,0 0 0,0 0 0,0 0 0,0 0 0,0 0 0,1 0 0,-1 0 0,1 0 0,-1 0 0,0 0 0,1 0 0,0 0 0,-1 0 0,1 0 0,-1 0 0,1-1 0,0 1 0,0 0 0,-1 0 0,1-1 0,0 1 0,0-1 0,0 1 0,0-1 0,2 2 0,40 21 0,-37-22 0,-1 1 0,0 1 0,1-1 0,-1 1 0,0 0 0,0 0 0,-1 1 0,1-1 0,-1 1 0,1 0 0,-1 0 0,0 0 0,4 7 0,-8-10 0,1 0 0,-1 0 0,0 0 0,1 0 0,-1 0 0,0 1 0,0-1 0,0 0 0,0 0 0,0 0 0,0 0 0,0 0 0,0 1 0,0-1 0,-1 0 0,1 0 0,0 0 0,-1 0 0,1 0 0,-1 0 0,1 0 0,-1 0 0,1 0 0,-1 0 0,0 0 0,0 0 0,1 0 0,-1-1 0,0 1 0,0 0 0,0 0 0,0-1 0,0 1 0,0-1 0,0 1 0,0-1 0,0 1 0,0-1 0,0 0 0,0 1 0,0-1 0,-1 0 0,1 0 0,0 0 0,-2 0 0,-57 7 0,58-7 0,-12 0 0,1-1 0,0 0 0,-23-5 0,34 6 0,0-1 0,0 1 0,0-1 0,0 0 0,0 0 0,0 0 0,1 0 0,-1 0 0,0 0 0,0 0 0,1 0 0,-1-1 0,1 1 0,-3-3 0,4 3 0,-1 0 0,1 0 0,0-1 0,-1 1 0,1 0 0,0 0 0,0 0 0,0 0 0,0-1 0,0 1 0,0 0 0,1 0 0,-1 0 0,0-1 0,0 1 0,1 0 0,-1 0 0,1 0 0,-1 0 0,1 0 0,-1 0 0,1 0 0,0 0 0,0 0 0,-1 0 0,1 0 0,0 0 0,1 0 0,12-10-1365,1 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9:25:45.3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24575,'195'11'0,"-42"0"0,-134-11 0,448 32 0,-419-24 0,66 20 0,56 13 0,-118-27 0,106 37 0,-97-25 0,119 43 0,-163-62 0,0 0 0,0 2 0,-1 0 0,-1 1 0,1 0 0,-2 1 0,0 0 0,13 15 0,34 24 0,-42-34 0,-2 0 0,0 1 0,-1 0 0,26 38 0,12 15 0,-45-58 0,0 0 0,-1 1 0,13 27 0,12 20 0,16 19 0,-29-44 0,31 39 0,29 45 0,-58-83 0,5 11 0,-3 1 0,23 68 0,24 50 0,-60-143 0,-2 0 0,0 1 0,8 46 0,-15-64 0,4 14 0,1 0 0,19 36 0,7 23 0,20 66 0,-32-96 0,-3 1 0,-3 0 0,16 87 0,-24-88 0,4 0 0,29 85 0,-40-133 0,13 42 0,-3 0 0,-1 1 0,3 57 0,-7 134 0,-6-168 0,1-47 0,-1-1 0,-2 1 0,0-1 0,-1 0 0,-1 0 0,0 0 0,-2 0 0,-1-1 0,0 0 0,-1-1 0,-1 1 0,-1-2 0,-1 1 0,0-1 0,-18 17 0,-3 2 0,1 1 0,-31 49 0,-26 29 0,9-25 0,-106 89 0,15-16 0,64-59 0,-12-4 0,98-81 0,-1-1 0,0-1 0,-42 23 0,37-24 0,0 2 0,-39 31 0,18-2 0,30-27 0,-1 0 0,-37 25 0,54-42 0,0-1 0,0 0 0,0 0 0,0 0 0,0 0 0,-1 0 0,1-1 0,0 1 0,-1-1 0,1 1 0,0-1 0,-1 0 0,1 0 0,-1 0 0,1 0 0,0 0 0,-1 0 0,1 0 0,0-1 0,-1 0 0,1 1 0,0-1 0,-1 0 0,1 0 0,0 0 0,0 0 0,0 0 0,0 0 0,-3-3 0,-5-4 0,1-1 0,0 0 0,0 0 0,-10-14 0,6 6 0,10 12 0,-1 0 0,1 0 0,1 0 0,-1 0 0,1 0 0,0 0 0,0 0 0,1-1 0,0 1 0,-1-10 0,1-55 0,1 67 0,1 19 0,1 0 0,7 26 0,7 47 0,-16-86 0,0 1 0,0 0 0,1-1 0,-1 1 0,1 0 0,0-1 0,0 1 0,0-1 0,1 1 0,-1-1 0,1 1 0,0-1 0,5 6 0,-4-6 0,0-1 0,1 0 0,-1 0 0,1 0 0,0 0 0,-1 0 0,1-1 0,0 1 0,0-1 0,0 0 0,1 0 0,-1 0 0,4 0 0,1 0 0,1 1 0,-1 0 0,0 0 0,0 1 0,0 0 0,-1 1 0,1 0 0,-1 0 0,0 0 0,0 1 0,0 1 0,-1-1 0,0 1 0,0 0 0,-1 0 0,11 14 0,-6-8 0,1 0 0,0-1 0,15 11 0,-46-64 0,-36-25 0,40 51 0,1 0 0,1-1 0,-17-29 0,-75-126 0,105 171 0,-1 0 0,1 0 0,0 0 0,-1 0 0,1 0 0,0 0 0,-1 1 0,1-1 0,-1 0 0,1 0 0,-1 1 0,0-1 0,1 0 0,-1 0 0,0 1 0,0-1 0,0 1 0,1-1 0,-1 1 0,0-1 0,0 1 0,0-1 0,0 1 0,0 0 0,0-1 0,-1 1 0,1 0 0,0 1 0,0 0 0,0-1 0,0 1 0,0 0 0,0 0 0,0-1 0,0 1 0,0 0 0,1 0 0,-1 0 0,0 0 0,1 0 0,-1 0 0,1 0 0,-1 0 0,1 0 0,-1 2 0,-16 64 0,16-60 0,-5 77 0,6-65 0,-1 0 0,0 0 0,-6 19 0,-5-13 0,-2 3 0,14-27 0,0 0 0,0 0 0,0-1 0,0 1 0,0 0 0,0 0 0,0 0 0,0 0 0,0-1 0,0 1 0,0 0 0,1 0 0,-1 0 0,0-1 0,1 1 0,-1 0 0,1-1 0,-1 1 0,1 0 0,-1-1 0,1 1 0,-1 0 0,1-1 0,0 1 0,-1-1 0,1 1 0,0-1 0,-1 1 0,1-1 0,1 1 0,13 5 0,0-1 0,0 0 0,1-1 0,-1 0 0,1-2 0,32 3 0,-35-5 0,1 1 0,-1 1 0,0 0 0,1 0 0,-1 2 0,0-1 0,0 1 0,-1 1 0,0 0 0,20 11 0,-75-33 0,36 13 0,1 0 0,-1-1 0,1 0 0,0 0 0,1 0 0,-1-1 0,1 0 0,0 0 0,1 0 0,0 0 0,0-1 0,0 1 0,1-1 0,0 0 0,-4-15 0,7 20 0,-1 0 0,1 0 0,-1-1 0,0 1 0,1 0 0,-1 0 0,0 0 0,-1 0 0,1 0 0,0 0 0,-1 0 0,1 0 0,-1 0 0,1 1 0,-1-1 0,0 1 0,0-1 0,0 1 0,0-1 0,0 1 0,0 0 0,0 0 0,-1 0 0,1 0 0,0 0 0,-1 1 0,1-1 0,-1 0 0,1 1 0,0 0 0,-1 0 0,1-1 0,-1 1 0,1 1 0,-1-1 0,1 0 0,-1 1 0,1-1 0,-1 1 0,1-1 0,0 1 0,-1 0 0,-3 2 0,6-2 0,-1-1 0,1 0 0,0 0 0,-1 1 0,1-1 0,0 0 0,-1 0 0,1 0 0,-1 1 0,1-1 0,-1 0 0,1 0 0,0 0 0,-1 0 0,1 0 0,-1 0 0,1 0 0,-1 0 0,1 0 0,-1 0 0,1 0 0,0 0 0,-1 0 0,1 0 0,-1 0 0,1 0 0,-1 0 0,1-1 0,0 1 0,-1 0 0,1 0 0,-1 0 0,1-1 0,0 1 0,-1 0 0,1-1 0,0 1 0,-1 0 0,1-1 0,-7-22 0,9-42 0,-1 50 0,-1 9 0,1-27 0,-1 61 0,-1 28 0,3 68 0,-2-122 5,1 1-1,-1-1 0,1 1 0,-1-1 1,1 0-1,0 0 0,0 1 0,0-1 1,1 0-1,-1 0 0,0 0 1,1 0-1,0 0 0,-1 0 0,1 0 1,0-1-1,0 1 0,0 0 1,0-1-1,0 0 0,0 1 0,1-1 1,-1 0-1,0 0 0,1 0 0,-1 0 1,4 0-1,0 0-139,0 1 0,0-2 0,0 1 0,0-1 0,0 0 0,0 0 0,0 0 0,0-1 0,0 0 0,10-3 0,2-2-6691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9:57:35.0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400 1 24575,'207'10'0,"-179"-7"0,0 2 0,-1 1 0,0 1 0,0 1 0,34 16 0,119 68 0,69 36 0,3 2 0,-187-89 0,75 61 0,-125-90 0,0 0 0,-1 0 0,0 2 0,-1-1 0,12 19 0,46 84 0,-64-105 0,-1 1 0,0 0 0,-1 0 0,0 1 0,-1 0 0,4 24 0,11 28 0,-13-45 0,-1 0 0,-1 1 0,0-1 0,0 40 0,-2-34 0,1 1 0,7 35 0,0-23 0,-2 0 0,-1 1 0,-3 0 0,0 61 0,-3 13 0,-4 87 0,-24-14 0,25-176 0,-1-1 0,0 1 0,0-1 0,-1 0 0,-8 15 0,-12 32 0,1 16 0,13-46 0,-10 47 0,17-65 0,0 1 0,0-1 0,-1 0 0,0 0 0,-7 11 0,-13 32 0,20-42 0,0-1 0,-1 0 0,0 0 0,0-1 0,-1 1 0,-12 12 0,-18 31 0,-6 26 0,-84 118 0,59-89 0,14-20 0,-4 3 0,35-52 0,-3-1 0,-31 39 0,33-50 0,0-1 0,-1-1 0,-1 0 0,-2-2 0,-54 35 0,47-37 0,-3 3 0,-1-2 0,-1-1 0,-58 20 0,40-19 0,-23 7 0,-305 89 0,359-111 0,1 0 0,-2-2 0,1-1 0,0-2 0,0 0 0,-1-1 0,-37-6 0,62 5-50,-1 1-1,1 0 1,0-1-1,-1 0 0,1 1 1,0-1-1,0 0 1,-1 0-1,1 0 1,0-1-1,0 1 0,0 0 1,0-1-1,1 1 1,-1-1-1,0 0 1,1 0-1,-1 0 0,1 1 1,-1-1-1,1 0 1,0-1-1,0 1 1,0 0-1,0 0 1,-1-4-1,-4-16-6775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1:41:33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1 24575,'111'25'0,"0"5"0,-2 4 0,203 96 0,-26 34 0,-200-109 0,3-4 0,1-4 0,123 45 0,-141-68 0,-2 2 0,-1 3 0,85 50 0,29 28 0,-59-37 0,171 127 0,-153-83 0,-5 5 0,179 203 0,-253-249 0,-4 3 0,79 133 0,-83-117 0,-28-50 0,25 53 0,225 567 0,-195-455 0,44 78 0,-24-62 0,42 104 0,-121-265 0,113 350 0,-122-353 0,1-4 0,-2 1 0,-3 1 0,5 112 0,-17 816 0,0-918 0,-3 0 0,-22 107 0,-50 127 0,-10-1 0,-34 138 0,111-394 0,-42 109 0,12-39 0,-45 150 0,-52 177 0,-110 307 0,160-508 0,24-58 0,52-154 0,-1-1 0,-1 0 0,-1-1 0,-28 39 0,4-5 0,-138 265 0,169-312 0,-1 0 0,-1 0 0,0-1 0,0 0 0,-2 0 0,1-1 0,-17 13 0,-90 60 0,103-75 0,-19 12 0,-44 19 0,33-19 0,-119 73 0,66-58 0,37-16 0,-102 40 0,117-49 0,34-9 0,0 0 0,1 1 0,0 0 0,0 0 0,-15 8 0,17-7 0,-1 0 0,1-1 0,-1 0 0,1-1 0,-1 0 0,0 0 0,0-1 0,-12 1 0,-79-5 0,7 1 0,3 11 0,45-3 0,-50 0 0,77-5 0,-1 0 0,-29 7 0,-35 3 0,30-8 0,-64 10 0,43-7 0,-148-5 0,95-4 0,105 2 0,1-1 0,-24-5 0,-37-4 0,52 8 0,0-1 0,1-1 0,-42-13 0,32 5 0,27 8 0,0 1 0,0 1 0,0 0 0,-1 0 0,-22-1 0,16 3 0,0-2 0,0 0 0,0-1 0,1 0 0,-1-2 0,1 0 0,1-2 0,-1 1 0,-20-14 0,-88-49-1365,113 63-5461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1:44:58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2:58: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17:43:53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17:48:21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24575,'22'9'0,"1"-1"0,-1-1 0,36 7 0,29 9 0,141 53 0,-175-58 0,-1 3 0,95 53 0,84 77 0,-194-129 0,0-1 0,47 19 0,-48-24 0,0 2 0,57 38 0,125 83 0,-140-93 0,116 91 0,-151-105 0,89 51 0,-45-31 0,131 65 0,-27-18 0,-85-31 0,187 156 0,-197-147 0,-59-51 0,-2 3 0,-1 1 0,-1 1 0,38 48 0,-52-48 0,-1 2 0,-2 0 0,-1 1 0,-1 1 0,-2 0 0,7 37 0,-6-25 0,15 45 0,47 178 0,-63-213 0,-2 0 0,3 111 0,-12-100 0,-7 291 0,3-327 0,-1 0 0,-1 0 0,-2-1 0,-12 38 0,12-52 0,0 1 0,-1-2 0,-1 1 0,0-1 0,-1 0 0,-1-1 0,0-1 0,-22 23 0,3-6 0,-26 37 0,39-45 0,-1-2 0,-1 1 0,-1-2 0,-42 34 0,22-25 0,29-20 0,0 0 0,-1 0 0,0-2 0,-1 1 0,0-2 0,0 0 0,-26 9 0,11-8 0,0 2 0,1 1 0,0 1 0,-27 15 0,-30 14 0,52-26 0,1 1 0,-33 21 0,-61 37 0,89-54 0,1 0 0,1 3 0,1 1 0,-46 41 0,45-30 0,-1-2 0,-2-1 0,-48 31 0,71-55 0,-1 0 0,0-1 0,-1 0 0,1-2 0,-21 4 0,-17 6 0,10-3 0,-59 7 0,28-6 0,71-12 0,1 1 0,-1-1 0,1 1 0,-1-1 0,1 0 0,-1 0 0,1 0 0,-1 0 0,1-1 0,-1 1 0,-3-2 0,5 2 0,1-1 0,-1 1 0,1-1 0,-1 0 0,1 1 0,0-1 0,-1 1 0,1-1 0,0 0 0,-1 1 0,1-1 0,0 0 0,0 1 0,0-1 0,-1 0 0,1 0 0,0 1 0,0-1 0,0 0 0,0 1 0,0-1 0,1 0 0,-1 0 0,0 1 0,0-1 0,0 0 0,0 1 0,1-1 0,-1 0 0,0 1 0,1-1 0,-1 0 0,1 1 0,-1-1 0,1 1 0,-1-1 0,1 1 0,-1-1 0,1 1 0,-1-1 0,2 0 0,14-21 0,94-140 0,-102 151 0,0 1 0,0 0 0,15-13 0,13-16 0,-19 23 0,-17 16 0,1 0 0,-1 1 0,0-1 0,1 0 0,-1 0 0,0 1 0,0-1 0,1 0 0,-1 1 0,0-1 0,0 0 0,0 1 0,1-1 0,-1 1 0,0-1 0,0 0 0,0 1 0,0-1 0,0 1 0,0-1 0,0 0 0,0 1 0,0-1 0,0 1 0,0-1 0,0 1 0,0-1 0,0 0 0,0 1 0,0 0 0,-12 45 0,2-30 0,0 1 0,0-1 0,-17 17 0,-6 11 0,-116 155 0,127-172 0,17-21 0,0 0 0,0 0 0,0 1 0,1-1 0,-7 14 0,11-20 0,0 0 0,0 1 0,0-1 0,0 1 0,0-1 0,-1 1 0,1-1 0,0 1 0,0-1 0,0 1 0,0-1 0,1 1 0,-1-1 0,0 1 0,0-1 0,0 0 0,0 1 0,0-1 0,1 1 0,-1-1 0,0 1 0,0-1 0,1 0 0,-1 1 0,0-1 0,0 1 0,1-1 0,-1 0 0,0 1 0,1-1 0,-1 0 0,1 1 0,20 5 0,30-4 0,-46-2 0,26 2 0,0 1 0,0 2 0,0 1 0,-1 1 0,37 14 0,3 0 0,-66-19 0,0-1 0,0 0 0,0 0 0,0-1 0,0 1 0,1-1 0,-1 0 0,0 0 0,0 0 0,1-1 0,-1 1 0,0-1 0,0 0 0,0 0 0,0-1 0,4-1 0,-5 1 0,0 0 0,0-1 0,0 1 0,0-1 0,-1 0 0,1 0 0,-1 0 0,0 0 0,0 0 0,0 0 0,0 0 0,0-1 0,-1 1 0,0-1 0,1 1 0,-1-1 0,-1 0 0,2-6 0,-1 3 0,0-1 0,-1 0 0,1 0 0,-2 1 0,1-1 0,-1 0 0,0 1 0,-1-1 0,1 1 0,-2-1 0,-5-13 0,-2 2 0,0-1 0,-25-30 0,-16-31 0,45 69 0,0 0 0,-1 0 0,0 1 0,0 0 0,-2 1 0,-11-14 0,18 23 0,0-1 0,0 1 0,0-1 0,0 1 0,0 0 0,0-1 0,0 1 0,-1 0 0,1 0 0,0 1 0,-1-1 0,1 0 0,0 1 0,-1 0 0,1-1 0,-5 1 0,4 1 0,0 0 0,0 0 0,0 0 0,0 0 0,1 0 0,-1 1 0,0-1 0,1 1 0,-1-1 0,1 1 0,0 0 0,0 0 0,-1 0 0,1 1 0,1-1 0,-1 0 0,-2 5 0,-59 85 0,55-81 0,0-1 0,1 1 0,0 0 0,1 0 0,0 1 0,1 0 0,0 0 0,-3 14 0,5-17 0,1 0 0,1 0 0,-1-1 0,2 1 0,-1 0 0,1 0 0,0 0 0,1 0 0,0 0 0,0 0 0,1 0 0,4 12 0,-4-17 0,1 0 0,-1 0 0,0 0 0,1-1 0,0 1 0,0-1 0,0 0 0,0 0 0,0 0 0,1 0 0,0 0 0,-1-1 0,1 0 0,0 0 0,0 0 0,0 0 0,0 0 0,0-1 0,1 0 0,-1 0 0,7 1 0,10 1 0,0-1 0,0-1 0,26-3 0,-29 2 0,-10 0 0,0-1 0,0 1 0,0-1 0,-1-1 0,1 0 0,0 0 0,0 0 0,-1-1 0,0 0 0,1 0 0,10-8 0,-15 9 0,0-1 0,0 0 0,-1 1 0,1-1 0,0 0 0,-1-1 0,0 1 0,0 0 0,0-1 0,0 1 0,0-1 0,-1 0 0,0 0 0,0 1 0,0-1 0,0 0 0,0 0 0,-1 0 0,0 0 0,1 0 0,-2 0 0,1 0 0,0 0 0,-1 0 0,-1-5 0,-1-3 0,0 0 0,-1 0 0,0 0 0,-1 0 0,-1 1 0,0 0 0,0 0 0,-1 0 0,-1 1 0,-10-13 0,14 19 0,0 0 0,0-1 0,0 1 0,0 1 0,-1-1 0,1 1 0,-1 0 0,0 0 0,0 0 0,0 0 0,0 1 0,-1 0 0,1 0 0,-1 1 0,1-1 0,-1 1 0,0 0 0,1 1 0,-1-1 0,0 1 0,1 0 0,-1 1 0,0-1 0,-9 3 0,12-2 0,0 0 0,1 1 0,-1-1 0,0 1 0,0-1 0,1 1 0,-1 0 0,1 0 0,-1 0 0,1 0 0,0 0 0,0 1 0,0-1 0,0 1 0,0-1 0,0 1 0,1 0 0,-3 5 0,2-2 0,0 0 0,1 0 0,0 0 0,-1 0 0,2 0 0,-1 1 0,1-1 0,0 0 0,1 9 0,0-8 0,0 1 0,0-1 0,1 1 0,0-1 0,0 0 0,1 0 0,-1 0 0,2 0 0,-1 0 0,1 0 0,0-1 0,0 0 0,1 0 0,0 0 0,0 0 0,7 5 0,-11-10 0,1 0 0,-1 0 0,0 0 0,1-1 0,0 1 0,-1 0 0,1-1 0,-1 0 0,1 1 0,-1-1 0,1 0 0,0 0 0,-1 0 0,1 0 0,0 0 0,-1 0 0,1 0 0,0 0 0,-1-1 0,1 1 0,-1-1 0,1 1 0,-1-1 0,1 0 0,-1 1 0,1-1 0,-1 0 0,0 0 0,1 0 0,-1 0 0,0 0 0,0 0 0,0-1 0,1 1 0,-1 0 0,-1 0 0,1-1 0,0 1 0,0-1 0,0 1 0,-1-1 0,1 1 0,-1-1 0,1 1 0,-1-4 0,2 1 0,-1 0 0,0 0 0,0 0 0,0 0 0,0 0 0,-1 0 0,1 0 0,-1 0 0,0 0 0,0 0 0,-1-1 0,0 1 0,1 0 0,-1 0 0,0 0 0,-1 0 0,-1-4 0,2 7-26,1 1 0,-1-1 0,0 1 0,1 0 0,-1-1 0,0 1 0,1 0 0,-1-1 0,0 1 0,1 0 0,-1 0 0,0 0 0,0 0-1,1 0 1,-1 0 0,0 0 0,0 0 0,1 0 0,-1 0 0,0 0 0,1 0 0,-1 0 0,0 1 0,0-1 0,1 0 0,-1 0 0,1 1 0,-1-1 0,0 0 0,1 1 0,-2 0 0,0 0-506,-14 9-6294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1:56:16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23:38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24575,'188'23'0,"-107"-11"0,361 60-736,-3 20 0,424 149 0,-405-63 1603,-362-132-483,-2 4 0,142 101 0,-194-119-213,-19-14-168,0-1 1,0-1 0,1-1 0,52 23-1,-61-32-3,0 1 0,-1 0 0,0 1 0,-1 0 0,19 15 0,-17-14 0,1-1 0,0 0 0,0-2 0,1 0 0,-1 0 0,1-2 0,1 0 0,-1-1 0,19 1 0,38 9 0,21 14 0,-2 5 0,116 54 0,-111-44 0,38 26 0,-20-8 0,254 139 0,-316-162 0,90 77 0,-55-40 0,328 308 0,-331-298 0,-13-15 0,84 105 0,-116-114 0,-2 2 0,-3 2 0,36 90 0,0-4 0,85 165 0,-138-270 0,-1 2 0,-3 1 0,17 83 0,-25-97 0,76 374 0,-77-371 0,2 67 0,-7-67 0,11 64 0,-1-32 0,-4 0 0,-2 0 0,-8 130 0,-1-161 0,-1-1 0,-2 0 0,-1 0 0,-18 48 0,-68 139 0,56-137 0,-135 276 0,-24 53 0,89-193 0,54-118 0,-2-5 0,-85 116 0,29-51 0,-257 401 0,195-304 0,37-87 0,27-37 0,88-112 0,-1 0 0,0-2 0,-2-1 0,-1-1 0,0-1 0,-2-1 0,0-2 0,-40 20 0,-2 1 0,40-21 0,-42 19 0,42-25 0,-34 16 0,-2-3 0,-91 22 0,-221 34 0,353-75 0,9-3 0,0 1 0,0 1 0,1 0 0,-22 11 0,32-14 0,1 1 0,0 0 0,-1 0 0,1 0 0,1 1 0,-1 0 0,0-1 0,1 1 0,0 1 0,-1-1 0,2 0 0,-1 1 0,0-1 0,1 1 0,0 0 0,0 0 0,1 0 0,-2 7 0,2-5 0,-1 0 0,0-1 0,0 1 0,0-1 0,0 1 0,-1-1 0,0 0 0,-1 0 0,-7 11 0,8-14 0,-1 0 0,0 0 0,0 0 0,0-1 0,0 1 0,0-1 0,0 0 0,0 0 0,-1-1 0,1 1 0,-1-1 0,1 0 0,-1 0 0,0 0 0,-8-1 0,-106 0-336,97-1-693,-10 0-5797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17:49:59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24575,'160'62'0,"346"121"0,479 135-1638,346 81-5164,162 33 3811,-65-23 1306,-208-63 1179,-252-61-80,-245-52 241,-209-42-449,-161-39 961,31 56 2248,-342-178-683,-1 1 0,-2 1 0,-2 3 0,63 73-1,-38-40 1038,213 205-1497,-132-134-1207,482 557-65,-452-472 0,150 258 0,-266-382 0,-5 3 0,-4 2 0,-5 2 0,30 116 0,-17-29 0,-8 3 0,22 205 0,-52-235 0,-7 1 0,-21 308 0,-20-250 0,-73 273 0,69-348 0,-290 1220-667,254-1096 634,-127 317-1,146-467 275,-5-3 0,-108 171 0,-389 489-230,207-330-11,-104 72 0,403-473 0,-531 516 0,267-308 0,198-168 0,-159 103 0,103-78 0,-157 92 0,176-117 0,-71 56 0,175-119 0,-1-3 0,-59 25 0,10-7 0,6 2 0,1 5 0,3 3 0,-150 122 0,187-138 0,-2-1 0,-2-3 0,-56 26 0,-14 9 0,-14-1 0,94-49 0,2 2 0,-55 36 0,-150 142 0,68-50 0,-173 145 0,-181 130 0,301-275 0,-93 64 0,222-146 0,-3-6 0,-151 65 0,112-58 0,128-60 0,-112 49 0,102-45 0,1 1 0,0 1 0,0 1 0,-33 26 0,34-22 0,-1-2 0,-1-1 0,-48 22 0,-184 61 0,44-24 0,172-59 0,-63 31 0,81-33 0,-1-1 0,0-1 0,-1-2 0,0 0 0,-1-2 0,-51 8 0,78-14 0,-1-1 0,1 0 0,-1 0 0,1 0 0,-1 1 0,0-1 0,1 0 0,-1 0 0,1 0 0,-1 0 0,0 0 0,1 0 0,-1 0 0,1 0 0,-1 0 0,0 0 0,1-1 0,-1 1 0,1 0 0,-1 0 0,0 0 0,1-1 0,-1 1 0,1 0 0,-1-1 0,1 1 0,-1 0 0,1-1 0,0 1 0,-1-1 0,1 1 0,-1-1 0,1 1 0,0-1 0,-1 1 0,1-1 0,0 1 0,0-1 0,-1 0 0,1 1 0,0-1 0,0 1 0,0-1 0,0 0 0,0 1 0,0-1 0,0 1 0,0-1 0,0 0 0,0 1 0,0-1 0,0 1 0,0-1 0,0 0 0,1 1 0,-1-1 0,0 1 0,0-1 0,1 1 0,-1-1 0,1 0 0,27-37 0,-24 33 0,112-117 0,-1-2 0,-109 117 0,24-30 0,-29 36 0,0 0 0,-1 0 0,1 0 0,-1 1 0,1-1 0,0 0 0,0 1 0,-1-1 0,1 1 0,0-1 0,0 1 0,0-1 0,0 1 0,0-1 0,0 1 0,0 0 0,0-1 0,-1 1 0,1 0 0,0 0 0,0 0 0,0 0 0,0 0 0,0 0 0,0 0 0,0 0 0,0 0 0,0 1 0,0-1 0,0 0 0,0 0 0,0 1 0,0-1 0,0 1 0,0-1 0,-1 1 0,2 0 0,-1 0 0,0 1 0,-1-1 0,1 1 0,-1-1 0,1 0 0,-1 1 0,0 0 0,1-1 0,-1 1 0,0-1 0,0 1 0,0-1 0,0 1 0,0-1 0,-1 1 0,1-1 0,0 1 0,-1-1 0,1 1 0,-1-1 0,1 1 0,-1-1 0,0 0 0,0 1 0,1-1 0,-1 0 0,0 0 0,-1 2 0,-31 35 0,32-37 0,-26 24 0,0-1 0,-2-2 0,-63 39 0,86-58 0,0 2 0,0-1 0,1 1 0,-1-1 0,1 2 0,0-1 0,0 1 0,1-1 0,-1 1 0,1 0 0,1 1 0,-1-1 0,1 1 0,-2 7 0,4-11 0,0 0 0,0-1 0,0 1 0,1 0 0,-1 0 0,1 0 0,0 0 0,0 1 0,0-1 0,0 0 0,1 0 0,-1 0 0,1 0 0,0-1 0,-1 1 0,1 0 0,1 0 0,-1 0 0,0 0 0,1-1 0,-1 1 0,1-1 0,0 1 0,0-1 0,0 0 0,0 0 0,0 0 0,1 0 0,-1 0 0,1 0 0,-1 0 0,1-1 0,-1 1 0,1-1 0,4 2 0,7 1 0,-1 1 0,0-2 0,1 0 0,0 0 0,0-2 0,18 1 0,90-6 0,-53 0 0,-40 4 0,35-1 0,-61 1 0,1 0 0,0-1 0,-1 0 0,1 0 0,0 0 0,-1 0 0,1 0 0,-1-1 0,0 1 0,1-1 0,-1 0 0,0 0 0,3-3 0,-5 4 0,0 0 0,-1-1 0,1 1 0,0-1 0,-1 1 0,1-1 0,-1 1 0,0-1 0,1 0 0,-1 1 0,0-1 0,0 1 0,0-1 0,0 0 0,0 1 0,-1-1 0,1 1 0,0-1 0,-1 0 0,1 1 0,-1-1 0,1 1 0,-1-1 0,0 1 0,0 0 0,0-1 0,1 1 0,-1 0 0,0-1 0,-3-1 0,-39-43 0,36 40 0,-43-37 0,36 31 0,-1 0 0,1-1 0,1 0 0,0-1 0,-17-25 0,10 6 0,-66-99 0,85 132 0,1 0 0,0-1 0,-1 1 0,1 0 0,0 0 0,-1-1 0,1 1 0,-1 0 0,1 0 0,0-1 0,-1 1 0,1 0 0,-1 0 0,1 0 0,-1 0 0,1 0 0,-1 0 0,1 0 0,-1 0 0,1 0 0,-1 0 0,1 0 0,0 0 0,-1 0 0,1 0 0,-1 0 0,1 0 0,-1 1 0,1-1 0,-1 0 0,1 0 0,0 0 0,-1 1 0,1-1 0,0 0 0,-1 1 0,1-1 0,0 0 0,-1 1 0,1-1 0,0 0 0,-1 1 0,1-1 0,0 1 0,0-1 0,0 0 0,-1 1 0,1-1 0,0 1 0,0-1 0,0 1 0,0 0 0,-11 26 0,6-14 0,2 0 0,-1 1 0,2 0 0,0-1 0,1 1 0,0 0 0,2 22 0,-1-32 0,0 1 0,1-1 0,0 0 0,0 0 0,1 0 0,-1 0 0,1 0 0,0 0 0,0 0 0,0 0 0,0-1 0,0 1 0,1-1 0,0 1 0,0-1 0,0 0 0,0 0 0,0-1 0,1 1 0,-1 0 0,1-1 0,0 0 0,-1 0 0,1 0 0,0-1 0,0 1 0,0-1 0,7 2 0,56 4 0,-55-6 0,-1-1 0,1 1 0,-1 1 0,0 0 0,0 1 0,1 0 0,16 8 0,-27-11 0,-1 0 0,0 0 0,0 0 0,0 0 0,0 0 0,0 0 0,0 0 0,1 0 0,-1 0 0,0 0 0,0 0 0,0 0 0,0 0 0,0 0 0,0 0 0,0 0 0,0 1 0,0-1 0,1 0 0,-1 0 0,0 0 0,0 0 0,0 0 0,0 0 0,0 0 0,0 0 0,0 1 0,0-1 0,0 0 0,0 0 0,0 0 0,0 0 0,0 0 0,0 0 0,0 0 0,0 1 0,0-1 0,0 0 0,0 0 0,0 0 0,0 0 0,0 0 0,0 0 0,0 1 0,0-1 0,0 0 0,0 0 0,0 0 0,0 0 0,0 0 0,0 0 0,-1 0 0,1 0 0,0 0 0,0 1 0,0-1 0,0 0 0,0 0 0,0 0 0,-12 4 0,-16 0 0,-14-3-1365,-4 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03:08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03:08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17:56:02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17:58:53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24575,'205'2'0,"-1"10"0,370 69 0,72 42 0,-135 27 0,-367-102 0,-88-27 0,91 49 0,-21-8 0,-56-29 0,-2 4 0,-2 2 0,108 86 0,331 275 0,-475-372 0,-1 2 0,-1 0 0,-2 2 0,35 56 0,14 17 0,-66-92 0,-1 0 0,0 0 0,-1 0 0,0 1 0,-1 0 0,-1 0 0,0 1 0,-1-1 0,0 1 0,-1 0 0,-1 1 0,-1-1 0,0 19 0,-3 19 0,-2 0 0,-17 77 0,11-74 0,-3 14 0,-2-1 0,-4-1 0,-2-1 0,-59 124 0,58-146 0,-7 15 0,-60 89 0,56-102 0,-107 143 0,108-151 0,-2-1 0,-66 56 0,41-41 0,-59 67 0,-55 52 0,104-109 0,41-37 0,-39 31 0,-54 30 0,-434 286 0,310-204 0,46-28 0,164-122 0,0-1 0,-70 23 0,37-15 0,54-20 0,1 1 0,0 1 0,1 0 0,0 0 0,-13 13 0,-15 10 0,37-29 0,0 0 0,0 0 0,0-1 0,0 1 0,-1-1 0,1 0 0,0 0 0,-1 0 0,1 0 0,-1 0 0,1-1 0,-1 0 0,1 0 0,-5 0 0,6 0 0,1 0 0,0-1 0,0 1 0,-1-1 0,1 1 0,0-1 0,0 0 0,0 1 0,0-1 0,0 0 0,0 0 0,0 0 0,0 1 0,0-1 0,0 0 0,0 0 0,1 0 0,-1-1 0,0 1 0,1 0 0,-1 0 0,0 0 0,1 0 0,0-1 0,-1 1 0,1 0 0,0-1 0,0 1 0,-1 0 0,1 0 0,0-1 0,0 1 0,1 0 0,-1-1 0,0 1 0,0 0 0,1-1 0,-1 1 0,0 0 0,1 0 0,-1 0 0,2-2 0,1-6 0,1 0 0,0 1 0,1 0 0,-1 0 0,2 0 0,-1 1 0,9-9 0,22-35 0,25-66 0,-194 411 0,131-291 0,0 0 0,1 0 0,0 0 0,0 0 0,0 0 0,0 1 0,0-1 0,1 0 0,-1 0 0,1 1 0,0-1 0,0 0 0,0 1 0,0-1 0,1 0 0,-1 0 0,1 1 0,0-1 0,2 4 0,-1-4 0,0 0 0,0-1 0,0 1 0,1-1 0,-1 0 0,1 0 0,0 0 0,0 0 0,-1 0 0,1 0 0,1-1 0,-1 1 0,0-1 0,0 0 0,0 0 0,1 0 0,-1 0 0,0-1 0,5 1 0,41 3 0,1-1 0,76-7 0,-41 0 0,-83 5 0,0-1 0,1 0 0,-1 0 0,1 0 0,-1-1 0,0 1 0,1 0 0,-1-1 0,0 0 0,1 1 0,-1-1 0,0 0 0,0 0 0,0 0 0,1 0 0,-1-1 0,2-1 0,-3 1 0,-1 0 0,1 1 0,-1-1 0,0 0 0,0 1 0,0-1 0,0 0 0,0 1 0,0-1 0,0 0 0,-1 0 0,1 1 0,0-1 0,-1 1 0,0-1 0,1 0 0,-1 1 0,0-1 0,0 1 0,0-1 0,0 1 0,0 0 0,0-1 0,0 1 0,-1-1 0,-26-33 0,-1 1 0,-37-32 0,43 46 0,1-2 0,2 0 0,0-1 0,1-1 0,1-1 0,-24-45 0,41 68 0,-23-42 0,10 34 0,13 10 0,0 1 0,1-1 0,-1 0 0,0 1 0,1-1 0,-1 1 0,1-1 0,-1 1 0,0 0 0,1-1 0,0 1 0,-1 0 0,1-1 0,-1 1 0,1 0 0,0-1 0,-1 1 0,1 0 0,0 0 0,0-1 0,-1 1 0,1 0 0,0 0 0,0 0 0,0 1 0,-4 24 0,1 1 0,1 0 0,1 0 0,1 0 0,2 0 0,1-1 0,7 32 0,-9-52 8,1-1-1,0 1 0,0-1 1,0 1-1,1-1 1,-1 0-1,1 0 1,1 0-1,-1 0 0,1-1 1,0 1-1,0-1 1,0 0-1,0 0 0,6 4 1,4 0-297,1 0 1,0-1-1,0 0 0,18 4 1,-32-10 247,26 8-6785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3:03:38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24575,'56'-1'0,"0"3"0,0 3 0,91 18 0,-74-8 0,94 5 0,-150-19 0,22 5 0,52 14 0,-28-5 0,5 6 0,-52-15 0,1 0 0,28 5 0,-8-3 0,0 1 0,57 24 0,36 25 0,-97-44 0,71 33 0,-94-42 0,-1 1 0,1 0 0,-1 1 0,-1 0 0,1 0 0,-1 1 0,13 15 0,0 3 0,45 43 0,-42-46 0,40 50 0,-38-38 0,-2 0 0,19 40 0,-36-61 0,-1 1 0,0 0 0,-1 0 0,-1 0 0,-1 0 0,0 1 0,0 0 0,-1 28 0,-1-8 0,0-26 0,0-1 0,-1 0 0,0 1 0,0-1 0,-1 1 0,0-1 0,-1 0 0,0 0 0,0 1 0,-1-1 0,-1-1 0,-6 16 0,-10 5 0,10-14 0,0 0 0,-1-1 0,0 0 0,-1-1 0,-1 0 0,-14 11 0,-121 101 0,107-90 8,34-28-180,0-1 0,-1 1 1,0-1-1,0-1 1,0 1-1,-1-1 1,-15 6-1,7-6-6654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3:04:36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0 194 24575,'17'-58'0,"-14"2"0,-3 43 0,0 1 0,1 0 0,5-24 0,-7 36 0,1 0 0,0 0 0,0-1 0,0 1 0,0 0 0,0 0 0,0 0 0,0-1 0,0 1 0,0 0 0,0 0 0,0-1 0,0 1 0,0 0 0,1 0 0,-1 0 0,0-1 0,0 1 0,0 0 0,0 0 0,0 0 0,0 0 0,0-1 0,1 1 0,-1 0 0,0 0 0,0 0 0,0 0 0,0 0 0,0-1 0,1 1 0,-1 0 0,0 0 0,0 0 0,0 0 0,1 0 0,-1 0 0,0 0 0,0 0 0,0 0 0,1 0 0,-1 0 0,0 0 0,0 0 0,1 0 0,-1 0 0,0 0 0,0 0 0,0 0 0,1 0 0,-1 0 0,0 0 0,0 0 0,0 0 0,1 0 0,-1 0 0,0 1 0,9 15 0,4 26 0,-10-25 0,0 1 0,-2-1 0,0 1 0,0-1 0,-2 1 0,0-1 0,-1 1 0,-1-1 0,-1 1 0,-8 24 0,12-41 0,-1 0 0,1 0 0,0 0 0,0 0 0,0 0 0,0 0 0,0-1 0,0 1 0,0 0 0,0 0 0,1 0 0,-1 0 0,0 0 0,0-1 0,1 1 0,-1 0 0,1 0 0,-1 0 0,0-1 0,1 1 0,-1 0 0,1-1 0,0 1 0,-1 0 0,1-1 0,0 1 0,-1-1 0,1 1 0,0-1 0,0 1 0,-1-1 0,1 1 0,0-1 0,0 0 0,0 1 0,-1-1 0,1 0 0,0 0 0,0 0 0,0 0 0,0 0 0,0 0 0,0 0 0,-1 0 0,2 0 0,53 0 0,-43-1 0,8 0 0,0 2 0,0 0 0,0 1 0,0 1 0,0 1 0,22 7 0,-32-6 0,-16-5 0,-17-8 0,5-6 0,2-1 0,0-1 0,1-1 0,0 0 0,1 0 0,1-2 0,-15-28 0,8 14 0,11 15 0,-1 1 0,-1 1 0,0 0 0,-21-22 0,32 38 0,0 0 0,0 0 0,0-1 0,0 1 0,-1 0 0,1 0 0,0 0 0,0 0 0,0 0 0,0 0 0,0-1 0,0 1 0,0 0 0,0 0 0,0 0 0,-1 0 0,1 0 0,0 0 0,0 0 0,0 0 0,0-1 0,0 1 0,-1 0 0,1 0 0,0 0 0,0 0 0,0 0 0,0 0 0,0 0 0,-1 0 0,1 0 0,0 0 0,0 0 0,0 0 0,0 0 0,-1 0 0,1 0 0,0 0 0,0 0 0,0 0 0,0 0 0,0 1 0,-1-1 0,1 0 0,0 0 0,0 0 0,0 0 0,0 0 0,0 0 0,0 0 0,0 0 0,-1 1 0,1-1 0,0 0 0,0 0 0,0 13 0,8 16 0,-8-28 0,10 48 0,-9-38 0,1 0 0,0 0 0,1 0 0,7 18 0,-8-26 0,0 1 0,0-1 0,0 0 0,0 0 0,1 0 0,-1 0 0,1 0 0,0-1 0,0 1 0,0-1 0,0 0 0,0 0 0,0 0 0,0 0 0,1 0 0,-1-1 0,1 1 0,4 0 0,25 10 0,-18-1 0,-15-10 0,0-1 0,0 0 0,1 1 0,-1-1 0,0 0 0,0 1 0,0-1 0,0 0 0,0 1 0,0-1 0,0 0 0,0 1 0,0-1 0,0 0 0,0 1 0,0-1 0,0 0 0,0 1 0,0-1 0,0 1 0,0-1 0,-1 0 0,1 0 0,0 1 0,0-1 0,0 0 0,0 1 0,-1-1 0,1 0 0,0 1 0,0-1 0,-1 0 0,1 0 0,0 0 0,-1 1 0,1-1 0,0 0 0,-1 0 0,0 1-73,-1 0 0,1-1-1,-1 0 1,0 1 0,1-1-1,-1 0 1,0 0 0,1 0 0,-1 0-1,1 0 1,-1 0 0,-3-1-1,4 1-338,-15-2-6414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3:06:23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3:06:23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3:10:24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2 24575,'34'0'0,"-11"-2"0,-1 2 0,1 1 0,0 0 0,0 2 0,-1 1 0,0 0 0,33 12 0,-43-12 0,0 0 0,0-1 0,21 3 0,-22-5 0,-1 1 0,0 0 0,0 0 0,-1 1 0,1 1 0,13 6 0,-15-7 0,1 1 0,-1-1 0,1-1 0,0 1 0,0-2 0,17 3 0,-16-3 0,0 0 0,-1 0 0,1 2 0,-1-1 0,18 8 0,-13-5 0,0 0 0,0 0 0,1-1 0,28 4 0,-31-7 0,0 1 0,0 0 0,0 1 0,-1 1 0,1 0 0,-1 0 0,0 1 0,19 11 0,-4 1 0,1-2 0,47 20 0,28 15 0,-79-36 0,-4-3 0,0 0 0,-1 2 0,27 22 0,-38-29 0,0 0 0,1-1 0,0 0 0,0 0 0,13 4 0,30 20 0,6 9 0,-41-29 0,1 2 0,-2 0 0,20 18 0,49 47 0,-71-63 0,150 145 0,-146-140 0,0 1 0,-2 1 0,0 0 0,-1 1 0,-1 0 0,14 31 0,7 11 0,-16-29 0,-2 1 0,-1 0 0,-2 1 0,13 55 0,-16-50 0,-3 1 0,-1 0 0,-3 0 0,-1 67 0,-4-87 0,0 0 0,-1-1 0,-2 1 0,0-1 0,-1 0 0,-13 30 0,9-21 0,7-22 0,-6 18 0,-2 0 0,-13 26 0,-7 22 0,10-18 0,-2-6 0,-2-1 0,-2-1 0,-63 84 0,46-71 0,32-43 0,-1 1 0,0-2 0,-2 0 0,-27 25 0,-44 41 0,57-53 0,-38 30 0,28-26 0,28-23 0,-1-1 0,0 0 0,-20 11 0,-29 15 0,-98 75 0,141-98 0,0-1 0,-1-1 0,0-1 0,-1 0 0,-25 8 0,25-9 0,1 1 0,1 1 0,-26 19 0,-33 19 0,33-27 0,0 2 0,1 2 0,2 1 0,1 3 0,-68 64 0,92-76 0,-2-1 0,-1 0 0,0-2 0,-1 0 0,0-1 0,-1-1 0,-32 15 0,42-22 0,-1 1 0,2 0 0,-1 0 0,1 1 0,0 1 0,-9 10 0,9-9 0,1-1 0,-1-1 0,-1 0 0,-22 14 0,32-22 0,0 0 0,-1 1 0,1-1 0,0 0 0,0 0 0,-1 0 0,1 0 0,0 0 0,-1 0 0,1 0 0,0-1 0,0 1 0,-1 0 0,1-1 0,0 1 0,0-1 0,0 1 0,0-1 0,0 0 0,0 0 0,0 1 0,0-1 0,0 0 0,0 0 0,0 0 0,0 0 0,0 0 0,0 0 0,-1-2 0,2 2 0,-1 0 0,0-1 0,0 1 0,0 0 0,0 0 0,1-1 0,-1 1 0,1 0 0,-1-1 0,1 1 0,-1 0 0,1-1 0,0 1 0,0-1 0,0 1 0,-1-1 0,2 1 0,-1-1 0,0 1 0,0 0 0,0-1 0,1 1 0,-1-1 0,0 1 0,2-2 0,0 3-25,-1 1 1,1 0-1,0 0 0,0 0 0,0 0 1,-1 0-1,1 0 0,-1 0 0,1 1 1,-1-1-1,1 1 0,-1-1 0,0 1 1,2 1-1,0 0-969,6 6-5832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3:10:36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24575,'122'2'0,"0"6"0,224 43 0,-300-42 0,317 74 0,-291-64 0,2-3 0,113 9 0,-68-11 0,0 5 0,124 38 0,17 2 0,-148-36 0,-1 4 0,161 63 0,262 149 0,-438-197 0,38 19 0,-52-15 0,31 17 0,176 128 0,84 142 0,-325-288 0,0 0 0,4 2 0,-2 3 0,71 89 0,-109-118 0,0 1 0,-1 0 0,-1 1 0,11 37 0,11 26 0,177 452 0,-203-517 0,-1 0 0,3 40 0,2 13 0,73 319 0,10-61 0,-32-126 0,-45-129 0,-3 1 0,-4 0 0,0 86 0,6 61 0,7 488 0,-23-515 0,-4-86 0,-27 151 0,23-197 0,-15 63 0,20-112 0,-1 0 0,-1-1 0,0 1 0,-1-1 0,-12 20 0,16-31 0,-1-1 0,0 0 0,0 0 0,0-1 0,0 1 0,0-1 0,-1 0 0,1 0 0,-1 0 0,0-1 0,0 1 0,0-1 0,0 0 0,0-1 0,-10 2 0,9-2 0,1 1 0,-1 0 0,0 0 0,0 0 0,1 0 0,-1 1 0,1 0 0,0 0 0,0 0 0,0 1 0,0 0 0,1 0 0,-8 8 0,-14 26 0,-32 62 0,36-58 0,-39 54 0,21-42 0,17-21 0,-1-1 0,-40 40 0,39-45 0,-32 43 0,35-41 0,-42 43 0,24-31 0,-46 62 0,-27 28 0,108-126 0,0 0 0,-1 0 0,0-1 0,0 0 0,0 0 0,0 0 0,-1-1 0,1 0 0,-1-1 0,0 1 0,0-1 0,0 0 0,0-1 0,0 0 0,-12 1 0,-3-3 0,1 0 0,-1-1 0,-38-10 0,46 8 0,-1 1 0,0 0 0,0 1 0,0 0 0,0 1 0,0 1 0,-1 0 0,1 2 0,-25 4 0,20 3 0,1 1 0,0 1 0,1 1 0,0 0 0,1 1 0,-28 28 0,20-19 0,-71 65 0,-63 52 0,142-130 0,1-1 0,-2 0 0,1-1 0,-1-1 0,0-1 0,0-1 0,-33 4 0,46-7 0,-208 37 0,112-5 0,78-24 0,0 0 0,0-2 0,-42 7 0,41-10 0,0 1 0,1 2 0,-27 10 0,29-9 0,0-1 0,-1-1 0,-42 6 0,54-11 0,-1 1 0,1 1 0,0 0 0,-1 0 0,1 1 0,1 0 0,-14 7 0,-66 47 0,8-5 0,59-40 0,1 0 0,1 2 0,0 0 0,1 2 0,0 0 0,2 0 0,-27 35 0,34-41 0,-1-1 0,0 0 0,0 0 0,-1-1 0,-20 11 0,-35 28 0,61-43 0,0-1 0,-1 0 0,1 0 0,-1-1 0,0 0 0,0 0 0,0 0 0,-7 1 0,-30 12 0,-24 24 0,52-29 0,-1-1 0,-1 0 0,1-1 0,-2-1 0,-28 9 0,-8 2 83,43-14-373,1-1 1,0 0-1,-1-1 1,-12 2-1,6-3-6536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3:18:18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995312"/>
            <a:ext cx="6606540" cy="4244622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6403623"/>
            <a:ext cx="5829300" cy="2943577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83E-AD1C-4710-86B3-FFA0FF6592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0D0B-A041-4275-91B3-3206FC7F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83E-AD1C-4710-86B3-FFA0FF6592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0D0B-A041-4275-91B3-3206FC7F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649111"/>
            <a:ext cx="1675924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649111"/>
            <a:ext cx="4930616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83E-AD1C-4710-86B3-FFA0FF6592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0D0B-A041-4275-91B3-3206FC7F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83E-AD1C-4710-86B3-FFA0FF6592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0D0B-A041-4275-91B3-3206FC7F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1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3039537"/>
            <a:ext cx="6703695" cy="5071532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8159048"/>
            <a:ext cx="6703695" cy="266699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83E-AD1C-4710-86B3-FFA0FF6592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0D0B-A041-4275-91B3-3206FC7F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5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3245556"/>
            <a:ext cx="330327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3245556"/>
            <a:ext cx="330327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83E-AD1C-4710-86B3-FFA0FF6592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0D0B-A041-4275-91B3-3206FC7F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49114"/>
            <a:ext cx="670369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988734"/>
            <a:ext cx="3288089" cy="146473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4453467"/>
            <a:ext cx="328808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988734"/>
            <a:ext cx="3304282" cy="146473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4453467"/>
            <a:ext cx="330428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83E-AD1C-4710-86B3-FFA0FF6592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0D0B-A041-4275-91B3-3206FC7F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83E-AD1C-4710-86B3-FFA0FF6592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0D0B-A041-4275-91B3-3206FC7F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6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83E-AD1C-4710-86B3-FFA0FF6592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0D0B-A041-4275-91B3-3206FC7F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5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812800"/>
            <a:ext cx="2506801" cy="284480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755425"/>
            <a:ext cx="3934778" cy="8664222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657600"/>
            <a:ext cx="2506801" cy="6776156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83E-AD1C-4710-86B3-FFA0FF6592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0D0B-A041-4275-91B3-3206FC7F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812800"/>
            <a:ext cx="2506801" cy="284480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755425"/>
            <a:ext cx="3934778" cy="8664222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657600"/>
            <a:ext cx="2506801" cy="6776156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83E-AD1C-4710-86B3-FFA0FF6592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0D0B-A041-4275-91B3-3206FC7F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6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649114"/>
            <a:ext cx="670369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3245556"/>
            <a:ext cx="670369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11300181"/>
            <a:ext cx="174879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B83E-AD1C-4710-86B3-FFA0FF6592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11300181"/>
            <a:ext cx="262318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11300181"/>
            <a:ext cx="174879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50D0B-A041-4275-91B3-3206FC7F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9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8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12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7.xml"/><Relationship Id="rId5" Type="http://schemas.openxmlformats.org/officeDocument/2006/relationships/customXml" Target="../ink/ink3.xml"/><Relationship Id="rId10" Type="http://schemas.openxmlformats.org/officeDocument/2006/relationships/customXml" Target="../ink/ink6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customXml" Target="../ink/ink12.xml"/><Relationship Id="rId12" Type="http://schemas.openxmlformats.org/officeDocument/2006/relationships/customXml" Target="../ink/ink16.xml"/><Relationship Id="rId17" Type="http://schemas.openxmlformats.org/officeDocument/2006/relationships/image" Target="../media/image9.png"/><Relationship Id="rId2" Type="http://schemas.openxmlformats.org/officeDocument/2006/relationships/customXml" Target="../ink/ink9.xml"/><Relationship Id="rId16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openxmlformats.org/officeDocument/2006/relationships/customXml" Target="../ink/ink11.xml"/><Relationship Id="rId15" Type="http://schemas.openxmlformats.org/officeDocument/2006/relationships/image" Target="../media/image8.png"/><Relationship Id="rId10" Type="http://schemas.openxmlformats.org/officeDocument/2006/relationships/customXml" Target="../ink/ink15.xml"/><Relationship Id="rId4" Type="http://schemas.openxmlformats.org/officeDocument/2006/relationships/customXml" Target="../ink/ink10.xml"/><Relationship Id="rId9" Type="http://schemas.openxmlformats.org/officeDocument/2006/relationships/customXml" Target="../ink/ink14.xml"/><Relationship Id="rId14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microsoft.com/office/2018/10/relationships/comments" Target="../comments/modernComment_103_24EC91D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0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100.png"/><Relationship Id="rId4" Type="http://schemas.openxmlformats.org/officeDocument/2006/relationships/customXml" Target="../ink/ink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customXml" Target="../ink/ink28.xml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7.xml"/><Relationship Id="rId4" Type="http://schemas.openxmlformats.org/officeDocument/2006/relationships/customXml" Target="../ink/ink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>
            <a:extLst>
              <a:ext uri="{FF2B5EF4-FFF2-40B4-BE49-F238E27FC236}">
                <a16:creationId xmlns:a16="http://schemas.microsoft.com/office/drawing/2014/main" id="{C374CDE8-86D0-435E-B3B8-FB5135CF94C0}"/>
              </a:ext>
            </a:extLst>
          </p:cNvPr>
          <p:cNvSpPr txBox="1"/>
          <p:nvPr/>
        </p:nvSpPr>
        <p:spPr>
          <a:xfrm>
            <a:off x="2516957" y="9090454"/>
            <a:ext cx="2710486" cy="5076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5CF594D-66E5-3A09-289A-135DBBA0ECB3}"/>
              </a:ext>
            </a:extLst>
          </p:cNvPr>
          <p:cNvSpPr txBox="1"/>
          <p:nvPr/>
        </p:nvSpPr>
        <p:spPr>
          <a:xfrm>
            <a:off x="2543542" y="11029674"/>
            <a:ext cx="74489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 err="1"/>
              <a:t>arr</a:t>
            </a:r>
            <a:r>
              <a:rPr lang="en-US" sz="1799" dirty="0"/>
              <a:t>[0]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01EE32-B55B-288A-4B0F-27318BA63484}"/>
              </a:ext>
            </a:extLst>
          </p:cNvPr>
          <p:cNvSpPr txBox="1"/>
          <p:nvPr/>
        </p:nvSpPr>
        <p:spPr>
          <a:xfrm>
            <a:off x="2530957" y="11547927"/>
            <a:ext cx="2710486" cy="369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99" dirty="0"/>
              <a:t>No Arg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DCC4031-475D-296D-07B5-5683336B128A}"/>
              </a:ext>
            </a:extLst>
          </p:cNvPr>
          <p:cNvSpPr txBox="1"/>
          <p:nvPr/>
        </p:nvSpPr>
        <p:spPr>
          <a:xfrm>
            <a:off x="1020836" y="10768170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AR Main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745E2D-C800-7F3E-1A17-95525E6BDE27}"/>
              </a:ext>
            </a:extLst>
          </p:cNvPr>
          <p:cNvSpPr txBox="1"/>
          <p:nvPr/>
        </p:nvSpPr>
        <p:spPr>
          <a:xfrm>
            <a:off x="3310972" y="11063955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1501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538F3C4-A80B-CD61-FF91-8769602E0F8E}"/>
              </a:ext>
            </a:extLst>
          </p:cNvPr>
          <p:cNvSpPr txBox="1"/>
          <p:nvPr/>
        </p:nvSpPr>
        <p:spPr>
          <a:xfrm>
            <a:off x="3315764" y="10317222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1601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7535940-16D5-7567-CFEB-919319F2F6D5}"/>
              </a:ext>
            </a:extLst>
          </p:cNvPr>
          <p:cNvSpPr txBox="1"/>
          <p:nvPr/>
        </p:nvSpPr>
        <p:spPr>
          <a:xfrm>
            <a:off x="3306630" y="10700195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1100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B6BF898-7F13-C831-B9EE-849721F110D1}"/>
              </a:ext>
            </a:extLst>
          </p:cNvPr>
          <p:cNvSpPr txBox="1"/>
          <p:nvPr/>
        </p:nvSpPr>
        <p:spPr>
          <a:xfrm>
            <a:off x="3295226" y="9793709"/>
            <a:ext cx="58610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•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481D3A-2DA8-7E44-F18C-AC11B7A2775E}"/>
              </a:ext>
            </a:extLst>
          </p:cNvPr>
          <p:cNvSpPr txBox="1"/>
          <p:nvPr/>
        </p:nvSpPr>
        <p:spPr>
          <a:xfrm>
            <a:off x="2540446" y="10674038"/>
            <a:ext cx="73436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 err="1"/>
              <a:t>arr</a:t>
            </a:r>
            <a:r>
              <a:rPr lang="en-US" sz="1799" dirty="0"/>
              <a:t>[1]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8D6C73D-44F1-B9E8-FE7E-9EA59B340B3B}"/>
              </a:ext>
            </a:extLst>
          </p:cNvPr>
          <p:cNvSpPr txBox="1"/>
          <p:nvPr/>
        </p:nvSpPr>
        <p:spPr>
          <a:xfrm>
            <a:off x="3782631" y="10255666"/>
            <a:ext cx="28070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₀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2FD7EA3-171B-3CD6-6A99-533E21487F66}"/>
              </a:ext>
            </a:extLst>
          </p:cNvPr>
          <p:cNvSpPr txBox="1"/>
          <p:nvPr/>
        </p:nvSpPr>
        <p:spPr>
          <a:xfrm>
            <a:off x="5360553" y="10700195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12 bytes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E58A060-A343-F34D-64B4-6FB513BDAB87}"/>
                  </a:ext>
                </a:extLst>
              </p14:cNvPr>
              <p14:cNvContentPartPr/>
              <p14:nvPr/>
            </p14:nvContentPartPr>
            <p14:xfrm>
              <a:off x="4721163" y="9251022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E58A060-A343-F34D-64B4-6FB513BDAB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5043" y="924490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7A05588-1255-B2D8-52CB-921F35828822}"/>
                  </a:ext>
                </a:extLst>
              </p14:cNvPr>
              <p14:cNvContentPartPr/>
              <p14:nvPr/>
            </p14:nvContentPartPr>
            <p14:xfrm>
              <a:off x="3725061" y="8833508"/>
              <a:ext cx="36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7A05588-1255-B2D8-52CB-921F358288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8941" y="882738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76" name="TextBox 175">
            <a:extLst>
              <a:ext uri="{FF2B5EF4-FFF2-40B4-BE49-F238E27FC236}">
                <a16:creationId xmlns:a16="http://schemas.microsoft.com/office/drawing/2014/main" id="{7195D59B-7512-E2CE-DD53-B68D18743F6A}"/>
              </a:ext>
            </a:extLst>
          </p:cNvPr>
          <p:cNvSpPr txBox="1"/>
          <p:nvPr/>
        </p:nvSpPr>
        <p:spPr>
          <a:xfrm>
            <a:off x="2564137" y="10296470"/>
            <a:ext cx="73436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 err="1"/>
              <a:t>arr</a:t>
            </a:r>
            <a:r>
              <a:rPr lang="en-US" sz="1799" dirty="0"/>
              <a:t>[2]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39882E0-C346-0285-085A-89A7186E0B40}"/>
              </a:ext>
            </a:extLst>
          </p:cNvPr>
          <p:cNvSpPr txBox="1"/>
          <p:nvPr/>
        </p:nvSpPr>
        <p:spPr>
          <a:xfrm>
            <a:off x="2614571" y="9815105"/>
            <a:ext cx="58610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ref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BDED21A8-A432-4C3A-B8E7-F2E980F28F3D}"/>
                  </a:ext>
                </a:extLst>
              </p14:cNvPr>
              <p14:cNvContentPartPr/>
              <p14:nvPr/>
            </p14:nvContentPartPr>
            <p14:xfrm>
              <a:off x="3489540" y="9997020"/>
              <a:ext cx="627120" cy="5101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BDED21A8-A432-4C3A-B8E7-F2E980F28F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3416" y="9990900"/>
                <a:ext cx="639367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5179C03-AC60-12FB-5859-B8A62B12DBE9}"/>
                  </a:ext>
                </a:extLst>
              </p14:cNvPr>
              <p14:cNvContentPartPr/>
              <p14:nvPr/>
            </p14:nvContentPartPr>
            <p14:xfrm>
              <a:off x="3916500" y="11131740"/>
              <a:ext cx="109440" cy="1184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5179C03-AC60-12FB-5859-B8A62B12DB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10400" y="11125601"/>
                <a:ext cx="121640" cy="130717"/>
              </a:xfrm>
              <a:prstGeom prst="rect">
                <a:avLst/>
              </a:prstGeom>
            </p:spPr>
          </p:pic>
        </mc:Fallback>
      </mc:AlternateContent>
      <p:sp>
        <p:nvSpPr>
          <p:cNvPr id="182" name="TextBox 181">
            <a:extLst>
              <a:ext uri="{FF2B5EF4-FFF2-40B4-BE49-F238E27FC236}">
                <a16:creationId xmlns:a16="http://schemas.microsoft.com/office/drawing/2014/main" id="{08574943-932B-81AF-D34E-13F7E3C8AB15}"/>
              </a:ext>
            </a:extLst>
          </p:cNvPr>
          <p:cNvSpPr txBox="1"/>
          <p:nvPr/>
        </p:nvSpPr>
        <p:spPr>
          <a:xfrm>
            <a:off x="2500399" y="6043273"/>
            <a:ext cx="2710486" cy="286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99" dirty="0"/>
              <a:t>No Local Variables</a:t>
            </a:r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D81D6D9-7142-722E-1A01-1863B3DB29FF}"/>
              </a:ext>
            </a:extLst>
          </p:cNvPr>
          <p:cNvSpPr txBox="1"/>
          <p:nvPr/>
        </p:nvSpPr>
        <p:spPr>
          <a:xfrm>
            <a:off x="2516957" y="7963332"/>
            <a:ext cx="2710486" cy="922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99" dirty="0"/>
              <a:t> </a:t>
            </a:r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0F7209D-53CE-6BBB-424D-CAC7365D47F1}"/>
              </a:ext>
            </a:extLst>
          </p:cNvPr>
          <p:cNvSpPr txBox="1"/>
          <p:nvPr/>
        </p:nvSpPr>
        <p:spPr>
          <a:xfrm>
            <a:off x="1004278" y="7720989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Moon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EBEBADF-5E96-88E9-4B14-0A440507FAB8}"/>
              </a:ext>
            </a:extLst>
          </p:cNvPr>
          <p:cNvSpPr txBox="1"/>
          <p:nvPr/>
        </p:nvSpPr>
        <p:spPr>
          <a:xfrm>
            <a:off x="5325057" y="8032562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8 bytes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3F0A4C4-2459-5ADE-1464-9B634CF48085}"/>
                  </a:ext>
                </a:extLst>
              </p14:cNvPr>
              <p14:cNvContentPartPr/>
              <p14:nvPr/>
            </p14:nvContentPartPr>
            <p14:xfrm>
              <a:off x="4704605" y="6203841"/>
              <a:ext cx="36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3F0A4C4-2459-5ADE-1464-9B634CF480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8485" y="619772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6F7BF17-748F-DBCE-32A3-AFF335F2A4D1}"/>
                  </a:ext>
                </a:extLst>
              </p14:cNvPr>
              <p14:cNvContentPartPr/>
              <p14:nvPr/>
            </p14:nvContentPartPr>
            <p14:xfrm>
              <a:off x="3708503" y="5786327"/>
              <a:ext cx="36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6F7BF17-748F-DBCE-32A3-AFF335F2A4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2383" y="578020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97" name="TextBox 196">
            <a:extLst>
              <a:ext uri="{FF2B5EF4-FFF2-40B4-BE49-F238E27FC236}">
                <a16:creationId xmlns:a16="http://schemas.microsoft.com/office/drawing/2014/main" id="{D9F9787A-FD00-A6A3-EB21-3A4742584675}"/>
              </a:ext>
            </a:extLst>
          </p:cNvPr>
          <p:cNvSpPr txBox="1"/>
          <p:nvPr/>
        </p:nvSpPr>
        <p:spPr>
          <a:xfrm>
            <a:off x="2554080" y="8422115"/>
            <a:ext cx="73436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arg1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43862D1-3BD5-6F46-0EAC-8AB76C052F8C}"/>
              </a:ext>
            </a:extLst>
          </p:cNvPr>
          <p:cNvSpPr txBox="1"/>
          <p:nvPr/>
        </p:nvSpPr>
        <p:spPr>
          <a:xfrm>
            <a:off x="2614571" y="8032562"/>
            <a:ext cx="73436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arg2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A0D3D53-ACF3-AF94-3017-7C839A4FE7EE}"/>
              </a:ext>
            </a:extLst>
          </p:cNvPr>
          <p:cNvSpPr txBox="1"/>
          <p:nvPr/>
        </p:nvSpPr>
        <p:spPr>
          <a:xfrm>
            <a:off x="3386352" y="8422115"/>
            <a:ext cx="58610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•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5F7D92B-A003-486C-6964-07B569135F99}"/>
              </a:ext>
            </a:extLst>
          </p:cNvPr>
          <p:cNvSpPr txBox="1"/>
          <p:nvPr/>
        </p:nvSpPr>
        <p:spPr>
          <a:xfrm>
            <a:off x="3315764" y="8094118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•</a:t>
            </a:r>
            <a:endParaRPr lang="en-US" sz="1399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B5877015-A8E4-1987-E9CC-6303DB6B158B}"/>
                  </a:ext>
                </a:extLst>
              </p14:cNvPr>
              <p14:cNvContentPartPr/>
              <p14:nvPr/>
            </p14:nvContentPartPr>
            <p14:xfrm>
              <a:off x="3544980" y="8609940"/>
              <a:ext cx="714960" cy="12614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B5877015-A8E4-1987-E9CC-6303DB6B15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38863" y="8603820"/>
                <a:ext cx="727194" cy="12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7425AC81-1F41-C69F-2ED1-0393C7BDDB6C}"/>
                  </a:ext>
                </a:extLst>
              </p14:cNvPr>
              <p14:cNvContentPartPr/>
              <p14:nvPr/>
            </p14:nvContentPartPr>
            <p14:xfrm>
              <a:off x="3474780" y="8260020"/>
              <a:ext cx="1859760" cy="29419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7425AC81-1F41-C69F-2ED1-0393C7BDDB6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68660" y="8253900"/>
                <a:ext cx="1872000" cy="2954160"/>
              </a:xfrm>
              <a:prstGeom prst="rect">
                <a:avLst/>
              </a:prstGeom>
            </p:spPr>
          </p:pic>
        </mc:Fallback>
      </mc:AlternateContent>
      <p:sp>
        <p:nvSpPr>
          <p:cNvPr id="209" name="TextBox 208">
            <a:extLst>
              <a:ext uri="{FF2B5EF4-FFF2-40B4-BE49-F238E27FC236}">
                <a16:creationId xmlns:a16="http://schemas.microsoft.com/office/drawing/2014/main" id="{1003821A-0337-EC7C-D193-223031A0AA70}"/>
              </a:ext>
            </a:extLst>
          </p:cNvPr>
          <p:cNvSpPr txBox="1"/>
          <p:nvPr/>
        </p:nvSpPr>
        <p:spPr>
          <a:xfrm>
            <a:off x="3368830" y="9654236"/>
            <a:ext cx="28070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₀</a:t>
            </a:r>
          </a:p>
        </p:txBody>
      </p:sp>
    </p:spTree>
    <p:extLst>
      <p:ext uri="{BB962C8B-B14F-4D97-AF65-F5344CB8AC3E}">
        <p14:creationId xmlns:p14="http://schemas.microsoft.com/office/powerpoint/2010/main" val="294462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AC405F-0F1F-394E-A000-4F5CB8FD2800}"/>
              </a:ext>
            </a:extLst>
          </p:cNvPr>
          <p:cNvSpPr txBox="1"/>
          <p:nvPr/>
        </p:nvSpPr>
        <p:spPr>
          <a:xfrm>
            <a:off x="2516957" y="9090454"/>
            <a:ext cx="2710486" cy="286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BE15E-AC57-36D7-CAE9-226F76C6BADE}"/>
              </a:ext>
            </a:extLst>
          </p:cNvPr>
          <p:cNvSpPr txBox="1"/>
          <p:nvPr/>
        </p:nvSpPr>
        <p:spPr>
          <a:xfrm>
            <a:off x="2543542" y="11029674"/>
            <a:ext cx="74489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 err="1"/>
              <a:t>arr</a:t>
            </a:r>
            <a:r>
              <a:rPr lang="en-US" sz="1799" dirty="0"/>
              <a:t>[0]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0249D-5C2B-4B28-B6EC-F9F268F2778F}"/>
              </a:ext>
            </a:extLst>
          </p:cNvPr>
          <p:cNvSpPr txBox="1"/>
          <p:nvPr/>
        </p:nvSpPr>
        <p:spPr>
          <a:xfrm>
            <a:off x="2530957" y="11547927"/>
            <a:ext cx="2710486" cy="369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99" dirty="0"/>
              <a:t>No Arg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4D75-ED29-1D21-341E-8D9074247991}"/>
              </a:ext>
            </a:extLst>
          </p:cNvPr>
          <p:cNvSpPr txBox="1"/>
          <p:nvPr/>
        </p:nvSpPr>
        <p:spPr>
          <a:xfrm>
            <a:off x="1020836" y="10768170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AR 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EE8BF-C400-B5CE-7D55-328652DBF336}"/>
              </a:ext>
            </a:extLst>
          </p:cNvPr>
          <p:cNvSpPr txBox="1"/>
          <p:nvPr/>
        </p:nvSpPr>
        <p:spPr>
          <a:xfrm>
            <a:off x="3310972" y="11063955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1700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9513F7-CA3D-95C7-1C3F-22B55053ACDE}"/>
              </a:ext>
            </a:extLst>
          </p:cNvPr>
          <p:cNvSpPr txBox="1"/>
          <p:nvPr/>
        </p:nvSpPr>
        <p:spPr>
          <a:xfrm>
            <a:off x="3315764" y="10317222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1602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31057-62A7-3DC6-3165-31A14EFCC4DD}"/>
              </a:ext>
            </a:extLst>
          </p:cNvPr>
          <p:cNvSpPr txBox="1"/>
          <p:nvPr/>
        </p:nvSpPr>
        <p:spPr>
          <a:xfrm>
            <a:off x="3306630" y="10700195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1100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8C8E3-7C75-2DFD-6C69-CFC8F13E1C67}"/>
              </a:ext>
            </a:extLst>
          </p:cNvPr>
          <p:cNvSpPr txBox="1"/>
          <p:nvPr/>
        </p:nvSpPr>
        <p:spPr>
          <a:xfrm>
            <a:off x="3295226" y="9793709"/>
            <a:ext cx="58610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•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110A3F-FB2A-CB5A-E031-788B7F9B8C97}"/>
              </a:ext>
            </a:extLst>
          </p:cNvPr>
          <p:cNvSpPr txBox="1"/>
          <p:nvPr/>
        </p:nvSpPr>
        <p:spPr>
          <a:xfrm>
            <a:off x="2540446" y="10674038"/>
            <a:ext cx="73436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 err="1"/>
              <a:t>arr</a:t>
            </a:r>
            <a:r>
              <a:rPr lang="en-US" sz="1799" dirty="0"/>
              <a:t>[1]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2F03F-FD9A-9A72-648B-A9A6D185D683}"/>
              </a:ext>
            </a:extLst>
          </p:cNvPr>
          <p:cNvSpPr txBox="1"/>
          <p:nvPr/>
        </p:nvSpPr>
        <p:spPr>
          <a:xfrm>
            <a:off x="3782631" y="10255666"/>
            <a:ext cx="28070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BAAA6-56B9-D330-8268-548124F630E2}"/>
              </a:ext>
            </a:extLst>
          </p:cNvPr>
          <p:cNvSpPr txBox="1"/>
          <p:nvPr/>
        </p:nvSpPr>
        <p:spPr>
          <a:xfrm>
            <a:off x="5360553" y="10700195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12 bytes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2CB2E8A-BE6F-FAF1-A0C8-69260EEB6D77}"/>
                  </a:ext>
                </a:extLst>
              </p14:cNvPr>
              <p14:cNvContentPartPr/>
              <p14:nvPr/>
            </p14:nvContentPartPr>
            <p14:xfrm>
              <a:off x="4721163" y="925102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2CB2E8A-BE6F-FAF1-A0C8-69260EEB6D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5043" y="924490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1562762-4702-C1A5-991D-B42646F326E6}"/>
                  </a:ext>
                </a:extLst>
              </p14:cNvPr>
              <p14:cNvContentPartPr/>
              <p14:nvPr/>
            </p14:nvContentPartPr>
            <p14:xfrm>
              <a:off x="3725061" y="8833508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1562762-4702-C1A5-991D-B42646F326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8941" y="882738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53988F4-6DDB-D06B-2EF9-3E4C95A9331C}"/>
              </a:ext>
            </a:extLst>
          </p:cNvPr>
          <p:cNvSpPr txBox="1"/>
          <p:nvPr/>
        </p:nvSpPr>
        <p:spPr>
          <a:xfrm>
            <a:off x="2564137" y="10296470"/>
            <a:ext cx="73436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 err="1"/>
              <a:t>arr</a:t>
            </a:r>
            <a:r>
              <a:rPr lang="en-US" sz="1799" dirty="0"/>
              <a:t>[2]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65DD7B-94B9-7EF2-789D-74BDFE2E624E}"/>
              </a:ext>
            </a:extLst>
          </p:cNvPr>
          <p:cNvSpPr txBox="1"/>
          <p:nvPr/>
        </p:nvSpPr>
        <p:spPr>
          <a:xfrm>
            <a:off x="2614571" y="9815105"/>
            <a:ext cx="58610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ref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117E1FF-A5F7-DBDC-02B2-8A54DE413ABB}"/>
                  </a:ext>
                </a:extLst>
              </p14:cNvPr>
              <p14:cNvContentPartPr/>
              <p14:nvPr/>
            </p14:nvContentPartPr>
            <p14:xfrm>
              <a:off x="3489540" y="9997020"/>
              <a:ext cx="627120" cy="510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117E1FF-A5F7-DBDC-02B2-8A54DE413A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3416" y="9990900"/>
                <a:ext cx="639367" cy="52236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DEF1324-3180-7817-9035-20B440D12FCE}"/>
              </a:ext>
            </a:extLst>
          </p:cNvPr>
          <p:cNvSpPr txBox="1"/>
          <p:nvPr/>
        </p:nvSpPr>
        <p:spPr>
          <a:xfrm>
            <a:off x="2514583" y="6551790"/>
            <a:ext cx="2710486" cy="2307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799" dirty="0"/>
          </a:p>
          <a:p>
            <a:r>
              <a:rPr lang="en-US" sz="1799" dirty="0"/>
              <a:t>No Local Variables </a:t>
            </a:r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8ABBF2-5FE5-1DB5-079B-C590EE23EA7C}"/>
              </a:ext>
            </a:extLst>
          </p:cNvPr>
          <p:cNvSpPr txBox="1"/>
          <p:nvPr/>
        </p:nvSpPr>
        <p:spPr>
          <a:xfrm>
            <a:off x="2516957" y="7963332"/>
            <a:ext cx="2710486" cy="922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99" dirty="0"/>
              <a:t> </a:t>
            </a:r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F03F8D-927A-E62A-C72E-8D871075134E}"/>
              </a:ext>
            </a:extLst>
          </p:cNvPr>
          <p:cNvSpPr txBox="1"/>
          <p:nvPr/>
        </p:nvSpPr>
        <p:spPr>
          <a:xfrm>
            <a:off x="1004278" y="7720989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Mars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618AD3-C8F8-08DA-0EAB-5A4FFF20A222}"/>
              </a:ext>
            </a:extLst>
          </p:cNvPr>
          <p:cNvSpPr txBox="1"/>
          <p:nvPr/>
        </p:nvSpPr>
        <p:spPr>
          <a:xfrm>
            <a:off x="5649661" y="9469829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8 byes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AC87D6-2DCF-0BF5-6D6C-AABCE9D2B11E}"/>
                  </a:ext>
                </a:extLst>
              </p14:cNvPr>
              <p14:cNvContentPartPr/>
              <p14:nvPr/>
            </p14:nvContentPartPr>
            <p14:xfrm>
              <a:off x="4704605" y="6203841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AC87D6-2DCF-0BF5-6D6C-AABCE9D2B1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8485" y="619772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175BD1A-F637-38EE-B9A7-DE27716D180D}"/>
                  </a:ext>
                </a:extLst>
              </p14:cNvPr>
              <p14:cNvContentPartPr/>
              <p14:nvPr/>
            </p14:nvContentPartPr>
            <p14:xfrm>
              <a:off x="3708503" y="578632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175BD1A-F637-38EE-B9A7-DE27716D18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2383" y="578020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7C019A2-ED5F-E041-10E1-520E82CCF366}"/>
              </a:ext>
            </a:extLst>
          </p:cNvPr>
          <p:cNvSpPr txBox="1"/>
          <p:nvPr/>
        </p:nvSpPr>
        <p:spPr>
          <a:xfrm>
            <a:off x="2554080" y="8422115"/>
            <a:ext cx="73436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arg1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5BAA79-202A-7EF7-9526-3F66FF126879}"/>
              </a:ext>
            </a:extLst>
          </p:cNvPr>
          <p:cNvSpPr txBox="1"/>
          <p:nvPr/>
        </p:nvSpPr>
        <p:spPr>
          <a:xfrm>
            <a:off x="2614571" y="8032562"/>
            <a:ext cx="73436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arg2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7F6B82-AD8D-F326-C8A4-46FA37EAEB79}"/>
              </a:ext>
            </a:extLst>
          </p:cNvPr>
          <p:cNvSpPr txBox="1"/>
          <p:nvPr/>
        </p:nvSpPr>
        <p:spPr>
          <a:xfrm>
            <a:off x="3386352" y="8422115"/>
            <a:ext cx="58610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•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7B703-494A-D574-3E82-CE17A5DEB8E4}"/>
              </a:ext>
            </a:extLst>
          </p:cNvPr>
          <p:cNvSpPr txBox="1"/>
          <p:nvPr/>
        </p:nvSpPr>
        <p:spPr>
          <a:xfrm>
            <a:off x="3368830" y="9654236"/>
            <a:ext cx="28070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DAF4E1F-40A0-F8A3-968A-467C3E545E04}"/>
                  </a:ext>
                </a:extLst>
              </p14:cNvPr>
              <p14:cNvContentPartPr/>
              <p14:nvPr/>
            </p14:nvContentPartPr>
            <p14:xfrm>
              <a:off x="3721632" y="6109503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DAF4E1F-40A0-F8A3-968A-467C3E545E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512" y="6103383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8E86255-BCCA-10DF-5DDD-E2FEB039054C}"/>
              </a:ext>
            </a:extLst>
          </p:cNvPr>
          <p:cNvSpPr txBox="1"/>
          <p:nvPr/>
        </p:nvSpPr>
        <p:spPr>
          <a:xfrm>
            <a:off x="2511154" y="3827785"/>
            <a:ext cx="2710486" cy="2307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799" dirty="0"/>
          </a:p>
          <a:p>
            <a:r>
              <a:rPr lang="en-US" sz="1799" dirty="0"/>
              <a:t>No Local Variables</a:t>
            </a:r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21223F-55FC-8AB1-F68B-5E5B607475CD}"/>
              </a:ext>
            </a:extLst>
          </p:cNvPr>
          <p:cNvSpPr txBox="1"/>
          <p:nvPr/>
        </p:nvSpPr>
        <p:spPr>
          <a:xfrm>
            <a:off x="2513528" y="5239327"/>
            <a:ext cx="2710486" cy="922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99" dirty="0"/>
              <a:t> </a:t>
            </a:r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5CABBF-528C-38A7-5E1A-45D56D5FB6A9}"/>
              </a:ext>
            </a:extLst>
          </p:cNvPr>
          <p:cNvSpPr txBox="1"/>
          <p:nvPr/>
        </p:nvSpPr>
        <p:spPr>
          <a:xfrm>
            <a:off x="1000849" y="4996984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Jupiter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57F6B9-E6D5-7C7F-FE4E-BCE278EFC7FC}"/>
              </a:ext>
            </a:extLst>
          </p:cNvPr>
          <p:cNvSpPr txBox="1"/>
          <p:nvPr/>
        </p:nvSpPr>
        <p:spPr>
          <a:xfrm>
            <a:off x="2540446" y="5652064"/>
            <a:ext cx="73436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C615AE-A8D9-1720-475C-90C322742CEC}"/>
              </a:ext>
            </a:extLst>
          </p:cNvPr>
          <p:cNvSpPr txBox="1"/>
          <p:nvPr/>
        </p:nvSpPr>
        <p:spPr>
          <a:xfrm>
            <a:off x="3382923" y="5698110"/>
            <a:ext cx="58610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•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65A741-051E-359D-B68F-7281CFC7AA9C}"/>
              </a:ext>
            </a:extLst>
          </p:cNvPr>
          <p:cNvSpPr txBox="1"/>
          <p:nvPr/>
        </p:nvSpPr>
        <p:spPr>
          <a:xfrm>
            <a:off x="3347346" y="8098040"/>
            <a:ext cx="58610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•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8EDE574-4B39-1F80-90B0-7F78EAF6B962}"/>
                  </a:ext>
                </a:extLst>
              </p14:cNvPr>
              <p14:cNvContentPartPr/>
              <p14:nvPr/>
            </p14:nvContentPartPr>
            <p14:xfrm>
              <a:off x="3543300" y="8600865"/>
              <a:ext cx="1505880" cy="2343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8EDE574-4B39-1F80-90B0-7F78EAF6B9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37180" y="8594745"/>
                <a:ext cx="1518120" cy="23562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1408BC4D-256B-97F3-E917-A54CF6D9CC50}"/>
              </a:ext>
            </a:extLst>
          </p:cNvPr>
          <p:cNvSpPr txBox="1"/>
          <p:nvPr/>
        </p:nvSpPr>
        <p:spPr>
          <a:xfrm>
            <a:off x="2623511" y="9448503"/>
            <a:ext cx="58610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B4AA3B-5792-E0D1-1319-59A9034E0C61}"/>
              </a:ext>
            </a:extLst>
          </p:cNvPr>
          <p:cNvSpPr txBox="1"/>
          <p:nvPr/>
        </p:nvSpPr>
        <p:spPr>
          <a:xfrm>
            <a:off x="3277964" y="9460992"/>
            <a:ext cx="58610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•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4B016AE-7B8A-0346-8148-69BD3E3F91AD}"/>
                  </a:ext>
                </a:extLst>
              </p14:cNvPr>
              <p14:cNvContentPartPr/>
              <p14:nvPr/>
            </p14:nvContentPartPr>
            <p14:xfrm>
              <a:off x="3431596" y="9597240"/>
              <a:ext cx="1019520" cy="1694102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4B016AE-7B8A-0346-8148-69BD3E3F91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25478" y="9591119"/>
                <a:ext cx="1031756" cy="1706344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91FD2D77-9673-22B9-F3CF-96E203FC325B}"/>
              </a:ext>
            </a:extLst>
          </p:cNvPr>
          <p:cNvSpPr txBox="1"/>
          <p:nvPr/>
        </p:nvSpPr>
        <p:spPr>
          <a:xfrm>
            <a:off x="3286642" y="9126352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1400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4A35855-40FF-8FC9-B4E9-22BBBDF68E02}"/>
                  </a:ext>
                </a:extLst>
              </p14:cNvPr>
              <p14:cNvContentPartPr/>
              <p14:nvPr/>
            </p14:nvContentPartPr>
            <p14:xfrm>
              <a:off x="3427740" y="8276865"/>
              <a:ext cx="716400" cy="1335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4A35855-40FF-8FC9-B4E9-22BBBDF68E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21620" y="8270745"/>
                <a:ext cx="728640" cy="134820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15F3F592-3C19-0B03-069F-1AC527C04772}"/>
              </a:ext>
            </a:extLst>
          </p:cNvPr>
          <p:cNvSpPr txBox="1"/>
          <p:nvPr/>
        </p:nvSpPr>
        <p:spPr>
          <a:xfrm>
            <a:off x="3379325" y="9435335"/>
            <a:ext cx="28070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834E08-47CC-29C1-F14A-54CF76AFA8B8}"/>
                  </a:ext>
                </a:extLst>
              </p14:cNvPr>
              <p14:cNvContentPartPr/>
              <p14:nvPr/>
            </p14:nvContentPartPr>
            <p14:xfrm>
              <a:off x="3564480" y="5912700"/>
              <a:ext cx="1587600" cy="3803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834E08-47CC-29C1-F14A-54CF76AFA8B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58360" y="5906580"/>
                <a:ext cx="1599840" cy="38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945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7F3455-35F2-797A-EFF0-D84D092F0FA6}"/>
              </a:ext>
            </a:extLst>
          </p:cNvPr>
          <p:cNvSpPr txBox="1"/>
          <p:nvPr/>
        </p:nvSpPr>
        <p:spPr>
          <a:xfrm>
            <a:off x="1460711" y="9401191"/>
            <a:ext cx="2710486" cy="2584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3879B-15C7-2F85-9CE0-27C300F74040}"/>
              </a:ext>
            </a:extLst>
          </p:cNvPr>
          <p:cNvSpPr txBox="1"/>
          <p:nvPr/>
        </p:nvSpPr>
        <p:spPr>
          <a:xfrm>
            <a:off x="1460711" y="11630210"/>
            <a:ext cx="2710486" cy="369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99" dirty="0"/>
              <a:t>No Arg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A6F7C-1024-193B-8A55-C2D28391424B}"/>
              </a:ext>
            </a:extLst>
          </p:cNvPr>
          <p:cNvSpPr txBox="1"/>
          <p:nvPr/>
        </p:nvSpPr>
        <p:spPr>
          <a:xfrm>
            <a:off x="463910" y="10849424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AR Main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04A4294-0ECA-6880-F337-AD0DF871D0E5}"/>
                  </a:ext>
                </a:extLst>
              </p14:cNvPr>
              <p14:cNvContentPartPr/>
              <p14:nvPr/>
            </p14:nvContentPartPr>
            <p14:xfrm>
              <a:off x="2763722" y="10962196"/>
              <a:ext cx="78166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04A4294-0ECA-6880-F337-AD0DF871D0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4900" y="10956076"/>
                <a:ext cx="273581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F5E157E7-FC19-4CA2-04D8-4BEF52895CA2}"/>
              </a:ext>
            </a:extLst>
          </p:cNvPr>
          <p:cNvSpPr txBox="1"/>
          <p:nvPr/>
        </p:nvSpPr>
        <p:spPr>
          <a:xfrm>
            <a:off x="2176502" y="10020300"/>
            <a:ext cx="1502470" cy="922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99" dirty="0"/>
              <a:t> </a:t>
            </a:r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1163DD-3A66-6FE8-A6E3-34E5C57E8939}"/>
              </a:ext>
            </a:extLst>
          </p:cNvPr>
          <p:cNvSpPr txBox="1"/>
          <p:nvPr/>
        </p:nvSpPr>
        <p:spPr>
          <a:xfrm>
            <a:off x="2197909" y="10109940"/>
            <a:ext cx="81143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 err="1"/>
              <a:t>imag</a:t>
            </a:r>
            <a:endParaRPr lang="en-US" sz="1799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BFCF1C-7B48-C993-3241-BA7806BA18AA}"/>
              </a:ext>
            </a:extLst>
          </p:cNvPr>
          <p:cNvSpPr txBox="1"/>
          <p:nvPr/>
        </p:nvSpPr>
        <p:spPr>
          <a:xfrm>
            <a:off x="2197909" y="10461236"/>
            <a:ext cx="60489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real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6689A4-0E9B-9350-2E0A-17A8AD290709}"/>
              </a:ext>
            </a:extLst>
          </p:cNvPr>
          <p:cNvSpPr txBox="1"/>
          <p:nvPr/>
        </p:nvSpPr>
        <p:spPr>
          <a:xfrm>
            <a:off x="1438583" y="10297106"/>
            <a:ext cx="72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2B4996-DB7E-EEEA-4FAD-C7704548F48B}"/>
              </a:ext>
            </a:extLst>
          </p:cNvPr>
          <p:cNvSpPr txBox="1"/>
          <p:nvPr/>
        </p:nvSpPr>
        <p:spPr>
          <a:xfrm>
            <a:off x="2987935" y="10535683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666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57CC9B7-EED9-3948-6BE3-6DA033C99B4A}"/>
              </a:ext>
            </a:extLst>
          </p:cNvPr>
          <p:cNvSpPr txBox="1"/>
          <p:nvPr/>
        </p:nvSpPr>
        <p:spPr>
          <a:xfrm>
            <a:off x="2987935" y="10153588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?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C2940F8-BD6B-398F-41B7-0C1F49E9C34C}"/>
              </a:ext>
            </a:extLst>
          </p:cNvPr>
          <p:cNvSpPr txBox="1"/>
          <p:nvPr/>
        </p:nvSpPr>
        <p:spPr>
          <a:xfrm>
            <a:off x="4174472" y="10091904"/>
            <a:ext cx="89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7D5C9AA-C12D-0450-1AA1-D58131B52F27}"/>
              </a:ext>
            </a:extLst>
          </p:cNvPr>
          <p:cNvSpPr txBox="1"/>
          <p:nvPr/>
        </p:nvSpPr>
        <p:spPr>
          <a:xfrm>
            <a:off x="4150171" y="10518986"/>
            <a:ext cx="89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F24CF-9FF2-8F69-03EA-FB88C5778BFA}"/>
              </a:ext>
            </a:extLst>
          </p:cNvPr>
          <p:cNvSpPr txBox="1"/>
          <p:nvPr/>
        </p:nvSpPr>
        <p:spPr>
          <a:xfrm>
            <a:off x="1486645" y="6099796"/>
            <a:ext cx="2710486" cy="2584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788EA-06D5-3CB9-79AE-BB49F7DEC343}"/>
              </a:ext>
            </a:extLst>
          </p:cNvPr>
          <p:cNvSpPr txBox="1"/>
          <p:nvPr/>
        </p:nvSpPr>
        <p:spPr>
          <a:xfrm>
            <a:off x="1486645" y="7509974"/>
            <a:ext cx="2710486" cy="1199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F53CA-FB02-6C72-6B7A-AF79849EDBFD}"/>
              </a:ext>
            </a:extLst>
          </p:cNvPr>
          <p:cNvSpPr txBox="1"/>
          <p:nvPr/>
        </p:nvSpPr>
        <p:spPr>
          <a:xfrm>
            <a:off x="85484" y="7548029"/>
            <a:ext cx="142430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 err="1"/>
              <a:t>setRealPart</a:t>
            </a:r>
            <a:endParaRPr lang="en-US" sz="1799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4DE91DB-5F1C-CC27-73F5-4EEAAAB90990}"/>
                  </a:ext>
                </a:extLst>
              </p14:cNvPr>
              <p14:cNvContentPartPr/>
              <p14:nvPr/>
            </p14:nvContentPartPr>
            <p14:xfrm>
              <a:off x="2789656" y="7660801"/>
              <a:ext cx="78166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4DE91DB-5F1C-CC27-73F5-4EEAAAB909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0834" y="7654681"/>
                <a:ext cx="273581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5D6EB17-41D6-6779-D5C2-A762BF59BE9B}"/>
              </a:ext>
            </a:extLst>
          </p:cNvPr>
          <p:cNvSpPr txBox="1"/>
          <p:nvPr/>
        </p:nvSpPr>
        <p:spPr>
          <a:xfrm>
            <a:off x="1505658" y="7670947"/>
            <a:ext cx="72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5FAAB6-5560-34C0-ED64-7892502FD590}"/>
              </a:ext>
            </a:extLst>
          </p:cNvPr>
          <p:cNvSpPr txBox="1"/>
          <p:nvPr/>
        </p:nvSpPr>
        <p:spPr>
          <a:xfrm>
            <a:off x="2910948" y="7732631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666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7C1690-A090-0E10-8970-889D9B01B0FF}"/>
              </a:ext>
            </a:extLst>
          </p:cNvPr>
          <p:cNvSpPr txBox="1"/>
          <p:nvPr/>
        </p:nvSpPr>
        <p:spPr>
          <a:xfrm>
            <a:off x="1483853" y="8169582"/>
            <a:ext cx="72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BD952-0BA5-4517-107A-898F0DB5D8B8}"/>
              </a:ext>
            </a:extLst>
          </p:cNvPr>
          <p:cNvSpPr txBox="1"/>
          <p:nvPr/>
        </p:nvSpPr>
        <p:spPr>
          <a:xfrm>
            <a:off x="2922141" y="8262936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•</a:t>
            </a:r>
            <a:endParaRPr lang="en-US" sz="1399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2A8194-9CBD-959B-6B66-AB074BB815F0}"/>
                  </a:ext>
                </a:extLst>
              </p14:cNvPr>
              <p14:cNvContentPartPr/>
              <p14:nvPr/>
            </p14:nvContentPartPr>
            <p14:xfrm>
              <a:off x="3168956" y="8465872"/>
              <a:ext cx="1215720" cy="1730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2A8194-9CBD-959B-6B66-AB074BB815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62836" y="8459752"/>
                <a:ext cx="1227960" cy="174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948360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65FDEF-B678-30FE-0DC6-5B3622485B40}"/>
              </a:ext>
            </a:extLst>
          </p:cNvPr>
          <p:cNvSpPr txBox="1"/>
          <p:nvPr/>
        </p:nvSpPr>
        <p:spPr>
          <a:xfrm>
            <a:off x="1447562" y="8277934"/>
            <a:ext cx="2710486" cy="3691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95558-F2CE-9D12-C32F-622045E93056}"/>
              </a:ext>
            </a:extLst>
          </p:cNvPr>
          <p:cNvSpPr txBox="1"/>
          <p:nvPr/>
        </p:nvSpPr>
        <p:spPr>
          <a:xfrm>
            <a:off x="1460711" y="11630210"/>
            <a:ext cx="2710486" cy="369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99" dirty="0"/>
              <a:t>No Arg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FD39D-BCB2-B213-C2D3-C434C1B2FE31}"/>
              </a:ext>
            </a:extLst>
          </p:cNvPr>
          <p:cNvSpPr txBox="1"/>
          <p:nvPr/>
        </p:nvSpPr>
        <p:spPr>
          <a:xfrm>
            <a:off x="463910" y="10849424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AR Main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2360CE2-F220-2EA6-FE39-8A8AED5D7A39}"/>
                  </a:ext>
                </a:extLst>
              </p14:cNvPr>
              <p14:cNvContentPartPr/>
              <p14:nvPr/>
            </p14:nvContentPartPr>
            <p14:xfrm>
              <a:off x="2763722" y="10962196"/>
              <a:ext cx="78166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2360CE2-F220-2EA6-FE39-8A8AED5D7A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4900" y="10956076"/>
                <a:ext cx="273581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63FA386-23B6-3889-188A-654973464D32}"/>
              </a:ext>
            </a:extLst>
          </p:cNvPr>
          <p:cNvSpPr txBox="1"/>
          <p:nvPr/>
        </p:nvSpPr>
        <p:spPr>
          <a:xfrm>
            <a:off x="2176502" y="10020300"/>
            <a:ext cx="1502470" cy="922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99" dirty="0"/>
              <a:t> </a:t>
            </a:r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2E6ECE-70A1-0681-CADF-A2E788155448}"/>
              </a:ext>
            </a:extLst>
          </p:cNvPr>
          <p:cNvSpPr txBox="1"/>
          <p:nvPr/>
        </p:nvSpPr>
        <p:spPr>
          <a:xfrm>
            <a:off x="2197909" y="10109940"/>
            <a:ext cx="81143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 err="1"/>
              <a:t>imag</a:t>
            </a:r>
            <a:endParaRPr lang="en-US" sz="1799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D270D9-49BF-D4A2-D4F5-D2B4093DE23F}"/>
              </a:ext>
            </a:extLst>
          </p:cNvPr>
          <p:cNvSpPr txBox="1"/>
          <p:nvPr/>
        </p:nvSpPr>
        <p:spPr>
          <a:xfrm>
            <a:off x="2197909" y="10461236"/>
            <a:ext cx="60489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real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C2C7E2-EA8E-4FA6-79C3-3F777DB447C5}"/>
              </a:ext>
            </a:extLst>
          </p:cNvPr>
          <p:cNvSpPr txBox="1"/>
          <p:nvPr/>
        </p:nvSpPr>
        <p:spPr>
          <a:xfrm>
            <a:off x="1438583" y="10297106"/>
            <a:ext cx="72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C1AFA-E195-3A66-DD59-0BE78837C49E}"/>
              </a:ext>
            </a:extLst>
          </p:cNvPr>
          <p:cNvSpPr txBox="1"/>
          <p:nvPr/>
        </p:nvSpPr>
        <p:spPr>
          <a:xfrm>
            <a:off x="2987935" y="10535683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666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36B51F-F0E2-ECB7-6372-A56AC88CA3A2}"/>
              </a:ext>
            </a:extLst>
          </p:cNvPr>
          <p:cNvSpPr txBox="1"/>
          <p:nvPr/>
        </p:nvSpPr>
        <p:spPr>
          <a:xfrm>
            <a:off x="2987935" y="10153588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501DD4-CFB0-767C-5A79-601CC4F33F09}"/>
              </a:ext>
            </a:extLst>
          </p:cNvPr>
          <p:cNvSpPr txBox="1"/>
          <p:nvPr/>
        </p:nvSpPr>
        <p:spPr>
          <a:xfrm>
            <a:off x="4174472" y="10091904"/>
            <a:ext cx="89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6D0C07-F80A-FF3C-21AC-DC077D083E43}"/>
              </a:ext>
            </a:extLst>
          </p:cNvPr>
          <p:cNvSpPr txBox="1"/>
          <p:nvPr/>
        </p:nvSpPr>
        <p:spPr>
          <a:xfrm>
            <a:off x="4150171" y="10518986"/>
            <a:ext cx="89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406CEC-EB0B-86CC-D220-F5DC18A838EB}"/>
              </a:ext>
            </a:extLst>
          </p:cNvPr>
          <p:cNvSpPr txBox="1"/>
          <p:nvPr/>
        </p:nvSpPr>
        <p:spPr>
          <a:xfrm>
            <a:off x="1460711" y="4687190"/>
            <a:ext cx="2710486" cy="2584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799" dirty="0"/>
          </a:p>
          <a:p>
            <a:r>
              <a:rPr lang="en-US" sz="1799" dirty="0"/>
              <a:t>No Local Variables</a:t>
            </a:r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E02278-2C52-B2EA-8F11-D896CF413955}"/>
              </a:ext>
            </a:extLst>
          </p:cNvPr>
          <p:cNvSpPr txBox="1"/>
          <p:nvPr/>
        </p:nvSpPr>
        <p:spPr>
          <a:xfrm>
            <a:off x="1447562" y="6067569"/>
            <a:ext cx="2710486" cy="1199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799"/>
          </a:p>
          <a:p>
            <a:endParaRPr lang="en-US" sz="1799"/>
          </a:p>
          <a:p>
            <a:endParaRPr lang="en-US" sz="1799"/>
          </a:p>
          <a:p>
            <a:endParaRPr lang="en-US" sz="1799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8952C8-F742-DD5D-7035-E7CC17EBE016}"/>
              </a:ext>
            </a:extLst>
          </p:cNvPr>
          <p:cNvSpPr txBox="1"/>
          <p:nvPr/>
        </p:nvSpPr>
        <p:spPr>
          <a:xfrm>
            <a:off x="450761" y="6112521"/>
            <a:ext cx="1019943" cy="9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AR global print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6FB7DC-D735-65B9-CA9C-430F1CE8A2EC}"/>
              </a:ext>
            </a:extLst>
          </p:cNvPr>
          <p:cNvSpPr txBox="1"/>
          <p:nvPr/>
        </p:nvSpPr>
        <p:spPr>
          <a:xfrm>
            <a:off x="1612662" y="6743954"/>
            <a:ext cx="72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A50EB3-D58D-9C0D-FC33-4F209219A797}"/>
              </a:ext>
            </a:extLst>
          </p:cNvPr>
          <p:cNvSpPr txBox="1"/>
          <p:nvPr/>
        </p:nvSpPr>
        <p:spPr>
          <a:xfrm>
            <a:off x="2500357" y="6743345"/>
            <a:ext cx="81143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•</a:t>
            </a:r>
            <a:endParaRPr lang="en-US" sz="1799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F90038C-7A38-D7A6-0ABA-456B1C51A49B}"/>
                  </a:ext>
                </a:extLst>
              </p14:cNvPr>
              <p14:cNvContentPartPr/>
              <p14:nvPr/>
            </p14:nvContentPartPr>
            <p14:xfrm>
              <a:off x="2730360" y="6959720"/>
              <a:ext cx="2249280" cy="3164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F90038C-7A38-D7A6-0ABA-456B1C51A4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4240" y="6953600"/>
                <a:ext cx="2261520" cy="3176280"/>
              </a:xfrm>
              <a:prstGeom prst="rect">
                <a:avLst/>
              </a:prstGeom>
            </p:spPr>
          </p:pic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7BA53948-7C93-8776-ABD8-A729E4F9B0E5}"/>
              </a:ext>
            </a:extLst>
          </p:cNvPr>
          <p:cNvSpPr txBox="1"/>
          <p:nvPr/>
        </p:nvSpPr>
        <p:spPr>
          <a:xfrm>
            <a:off x="3601355" y="9916341"/>
            <a:ext cx="28070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A5BF4-6AFE-326D-8C8F-83D1A0A948D1}"/>
              </a:ext>
            </a:extLst>
          </p:cNvPr>
          <p:cNvSpPr txBox="1"/>
          <p:nvPr/>
        </p:nvSpPr>
        <p:spPr>
          <a:xfrm>
            <a:off x="1486645" y="1546551"/>
            <a:ext cx="2710486" cy="2584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799" dirty="0"/>
          </a:p>
          <a:p>
            <a:r>
              <a:rPr lang="en-US" sz="1799" dirty="0"/>
              <a:t>No Local Variables</a:t>
            </a:r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6B05A-B6C1-0BFA-9FF9-C9CB4B651B33}"/>
              </a:ext>
            </a:extLst>
          </p:cNvPr>
          <p:cNvSpPr txBox="1"/>
          <p:nvPr/>
        </p:nvSpPr>
        <p:spPr>
          <a:xfrm>
            <a:off x="1473496" y="2926930"/>
            <a:ext cx="2710486" cy="1199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799"/>
          </a:p>
          <a:p>
            <a:endParaRPr lang="en-US" sz="1799"/>
          </a:p>
          <a:p>
            <a:endParaRPr lang="en-US" sz="1799"/>
          </a:p>
          <a:p>
            <a:endParaRPr lang="en-US" sz="17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9857F-158C-8051-B605-A303DD5A35FE}"/>
              </a:ext>
            </a:extLst>
          </p:cNvPr>
          <p:cNvSpPr txBox="1"/>
          <p:nvPr/>
        </p:nvSpPr>
        <p:spPr>
          <a:xfrm>
            <a:off x="157655" y="2971882"/>
            <a:ext cx="133898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 err="1"/>
              <a:t>getRealPart</a:t>
            </a:r>
            <a:endParaRPr lang="en-US" sz="1799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CE8E6-E98D-1C2F-3ECB-3364979AD1FC}"/>
              </a:ext>
            </a:extLst>
          </p:cNvPr>
          <p:cNvSpPr txBox="1"/>
          <p:nvPr/>
        </p:nvSpPr>
        <p:spPr>
          <a:xfrm>
            <a:off x="1642033" y="3354086"/>
            <a:ext cx="72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22AC7-B6F1-D8CF-BEA8-1D869EFDEDF8}"/>
              </a:ext>
            </a:extLst>
          </p:cNvPr>
          <p:cNvSpPr txBox="1"/>
          <p:nvPr/>
        </p:nvSpPr>
        <p:spPr>
          <a:xfrm>
            <a:off x="2500357" y="3347727"/>
            <a:ext cx="81143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•</a:t>
            </a:r>
            <a:endParaRPr lang="en-US" sz="1799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045CAF-9ACC-A605-51BB-C9A40588DD4D}"/>
                  </a:ext>
                </a:extLst>
              </p14:cNvPr>
              <p14:cNvContentPartPr/>
              <p14:nvPr/>
            </p14:nvContentPartPr>
            <p14:xfrm>
              <a:off x="2774222" y="3578872"/>
              <a:ext cx="4464720" cy="6451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045CAF-9ACC-A605-51BB-C9A40588DD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8102" y="3572752"/>
                <a:ext cx="4476960" cy="64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077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9C7824-A88C-2417-3A1A-3A3F57CE8B17}"/>
              </a:ext>
            </a:extLst>
          </p:cNvPr>
          <p:cNvSpPr txBox="1"/>
          <p:nvPr/>
        </p:nvSpPr>
        <p:spPr>
          <a:xfrm>
            <a:off x="1483853" y="8030892"/>
            <a:ext cx="2710486" cy="3968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EC189-826C-EF22-5798-B82D88D42CA6}"/>
              </a:ext>
            </a:extLst>
          </p:cNvPr>
          <p:cNvSpPr txBox="1"/>
          <p:nvPr/>
        </p:nvSpPr>
        <p:spPr>
          <a:xfrm>
            <a:off x="1460711" y="11630210"/>
            <a:ext cx="2710486" cy="369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99" dirty="0"/>
              <a:t>No Arg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F6AFC-A857-B0B3-CF8E-31F399F8F8A2}"/>
              </a:ext>
            </a:extLst>
          </p:cNvPr>
          <p:cNvSpPr txBox="1"/>
          <p:nvPr/>
        </p:nvSpPr>
        <p:spPr>
          <a:xfrm>
            <a:off x="463910" y="10849424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AR Main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8974B47-BCE2-D1C2-2482-0A36E9791563}"/>
                  </a:ext>
                </a:extLst>
              </p14:cNvPr>
              <p14:cNvContentPartPr/>
              <p14:nvPr/>
            </p14:nvContentPartPr>
            <p14:xfrm>
              <a:off x="2763722" y="10962196"/>
              <a:ext cx="78166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8974B47-BCE2-D1C2-2482-0A36E97915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4900" y="10956076"/>
                <a:ext cx="273581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7FDD901-7F46-3A33-CA0D-660740414C5E}"/>
              </a:ext>
            </a:extLst>
          </p:cNvPr>
          <p:cNvSpPr txBox="1"/>
          <p:nvPr/>
        </p:nvSpPr>
        <p:spPr>
          <a:xfrm>
            <a:off x="2176502" y="10020300"/>
            <a:ext cx="1502470" cy="922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99" dirty="0"/>
              <a:t> </a:t>
            </a:r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16A921-20D4-9A2D-CCF8-EE7DE7E88640}"/>
              </a:ext>
            </a:extLst>
          </p:cNvPr>
          <p:cNvSpPr txBox="1"/>
          <p:nvPr/>
        </p:nvSpPr>
        <p:spPr>
          <a:xfrm>
            <a:off x="2197909" y="10109940"/>
            <a:ext cx="81143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 err="1"/>
              <a:t>imag</a:t>
            </a:r>
            <a:endParaRPr lang="en-US" sz="1799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82E0AC-2999-19AB-3D22-AC380C4246AF}"/>
              </a:ext>
            </a:extLst>
          </p:cNvPr>
          <p:cNvSpPr txBox="1"/>
          <p:nvPr/>
        </p:nvSpPr>
        <p:spPr>
          <a:xfrm>
            <a:off x="2197909" y="10461236"/>
            <a:ext cx="60489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real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51021-5FBC-FD12-56CC-F33BF1E563B8}"/>
              </a:ext>
            </a:extLst>
          </p:cNvPr>
          <p:cNvSpPr txBox="1"/>
          <p:nvPr/>
        </p:nvSpPr>
        <p:spPr>
          <a:xfrm>
            <a:off x="1438583" y="10297106"/>
            <a:ext cx="72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31674-5CB8-B6BD-7816-644CC2E7B360}"/>
              </a:ext>
            </a:extLst>
          </p:cNvPr>
          <p:cNvSpPr txBox="1"/>
          <p:nvPr/>
        </p:nvSpPr>
        <p:spPr>
          <a:xfrm>
            <a:off x="2987935" y="10535683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700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7B78E5-AA7B-010A-05E9-F1ED728161EE}"/>
              </a:ext>
            </a:extLst>
          </p:cNvPr>
          <p:cNvSpPr txBox="1"/>
          <p:nvPr/>
        </p:nvSpPr>
        <p:spPr>
          <a:xfrm>
            <a:off x="2987935" y="10153588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570386-4356-DF2C-6A5D-94122BE50936}"/>
              </a:ext>
            </a:extLst>
          </p:cNvPr>
          <p:cNvSpPr txBox="1"/>
          <p:nvPr/>
        </p:nvSpPr>
        <p:spPr>
          <a:xfrm>
            <a:off x="4174472" y="10091904"/>
            <a:ext cx="89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329A62-EED1-E2E1-5928-04D6467EF93E}"/>
              </a:ext>
            </a:extLst>
          </p:cNvPr>
          <p:cNvSpPr txBox="1"/>
          <p:nvPr/>
        </p:nvSpPr>
        <p:spPr>
          <a:xfrm>
            <a:off x="4150171" y="10518986"/>
            <a:ext cx="89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787DDF5-E207-3F4C-3ED9-B3FAD07245CD}"/>
                  </a:ext>
                </a:extLst>
              </p14:cNvPr>
              <p14:cNvContentPartPr/>
              <p14:nvPr/>
            </p14:nvContentPartPr>
            <p14:xfrm>
              <a:off x="2763722" y="9690776"/>
              <a:ext cx="78166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787DDF5-E207-3F4C-3ED9-B3FAD07245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4900" y="9684656"/>
                <a:ext cx="273581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DB1E935-805F-7460-F502-BED13E4C37F6}"/>
              </a:ext>
            </a:extLst>
          </p:cNvPr>
          <p:cNvSpPr txBox="1"/>
          <p:nvPr/>
        </p:nvSpPr>
        <p:spPr>
          <a:xfrm>
            <a:off x="2176502" y="8748880"/>
            <a:ext cx="1502470" cy="922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99" dirty="0"/>
              <a:t> </a:t>
            </a:r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5D701-7EB6-FFFB-48DC-E543146A028B}"/>
              </a:ext>
            </a:extLst>
          </p:cNvPr>
          <p:cNvSpPr txBox="1"/>
          <p:nvPr/>
        </p:nvSpPr>
        <p:spPr>
          <a:xfrm>
            <a:off x="2197909" y="8838520"/>
            <a:ext cx="81143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 err="1"/>
              <a:t>imag</a:t>
            </a:r>
            <a:endParaRPr lang="en-US" sz="1799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F7D1A0-263F-E0AB-46CE-CDFA29D42926}"/>
              </a:ext>
            </a:extLst>
          </p:cNvPr>
          <p:cNvSpPr txBox="1"/>
          <p:nvPr/>
        </p:nvSpPr>
        <p:spPr>
          <a:xfrm>
            <a:off x="2197909" y="9189816"/>
            <a:ext cx="60489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real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4090FA-BC2C-AB60-4B42-C75D4A7E8812}"/>
              </a:ext>
            </a:extLst>
          </p:cNvPr>
          <p:cNvSpPr txBox="1"/>
          <p:nvPr/>
        </p:nvSpPr>
        <p:spPr>
          <a:xfrm>
            <a:off x="1438583" y="9025686"/>
            <a:ext cx="72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31EBCD-A1CE-8EFA-3821-3CAB81337187}"/>
              </a:ext>
            </a:extLst>
          </p:cNvPr>
          <p:cNvSpPr txBox="1"/>
          <p:nvPr/>
        </p:nvSpPr>
        <p:spPr>
          <a:xfrm>
            <a:off x="2987935" y="9264263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59848-6470-9392-9463-30BB58DFC560}"/>
              </a:ext>
            </a:extLst>
          </p:cNvPr>
          <p:cNvSpPr txBox="1"/>
          <p:nvPr/>
        </p:nvSpPr>
        <p:spPr>
          <a:xfrm>
            <a:off x="2987935" y="8882168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355A9D-A63D-C1A2-378B-80ECBC6D06EB}"/>
              </a:ext>
            </a:extLst>
          </p:cNvPr>
          <p:cNvSpPr txBox="1"/>
          <p:nvPr/>
        </p:nvSpPr>
        <p:spPr>
          <a:xfrm>
            <a:off x="4267198" y="8912407"/>
            <a:ext cx="89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7B0B0B-A248-6B50-E2C3-FB8E9C92C16E}"/>
              </a:ext>
            </a:extLst>
          </p:cNvPr>
          <p:cNvSpPr txBox="1"/>
          <p:nvPr/>
        </p:nvSpPr>
        <p:spPr>
          <a:xfrm>
            <a:off x="4242897" y="9339489"/>
            <a:ext cx="89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494FA0-388B-7505-F173-CEB60E2F0E74}"/>
              </a:ext>
            </a:extLst>
          </p:cNvPr>
          <p:cNvSpPr txBox="1"/>
          <p:nvPr/>
        </p:nvSpPr>
        <p:spPr>
          <a:xfrm>
            <a:off x="1439685" y="4859732"/>
            <a:ext cx="2710486" cy="2584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0CB86-BE86-E88B-CB60-1B82412937AA}"/>
              </a:ext>
            </a:extLst>
          </p:cNvPr>
          <p:cNvSpPr txBox="1"/>
          <p:nvPr/>
        </p:nvSpPr>
        <p:spPr>
          <a:xfrm>
            <a:off x="1423425" y="5921611"/>
            <a:ext cx="2710486" cy="147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EC28A-7486-375F-E82C-2862C16D674B}"/>
              </a:ext>
            </a:extLst>
          </p:cNvPr>
          <p:cNvSpPr txBox="1"/>
          <p:nvPr/>
        </p:nvSpPr>
        <p:spPr>
          <a:xfrm>
            <a:off x="337919" y="6537815"/>
            <a:ext cx="133898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CPLX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A1832-14D6-AD95-A114-607FC79527BB}"/>
              </a:ext>
            </a:extLst>
          </p:cNvPr>
          <p:cNvSpPr txBox="1"/>
          <p:nvPr/>
        </p:nvSpPr>
        <p:spPr>
          <a:xfrm>
            <a:off x="1627974" y="6010699"/>
            <a:ext cx="72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3C3D7B-A8E5-3FAD-49CB-A774F4153A99}"/>
              </a:ext>
            </a:extLst>
          </p:cNvPr>
          <p:cNvSpPr txBox="1"/>
          <p:nvPr/>
        </p:nvSpPr>
        <p:spPr>
          <a:xfrm>
            <a:off x="1627974" y="6493721"/>
            <a:ext cx="72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2CE816-E930-53A3-A87B-105A5E31CC3A}"/>
              </a:ext>
            </a:extLst>
          </p:cNvPr>
          <p:cNvSpPr txBox="1"/>
          <p:nvPr/>
        </p:nvSpPr>
        <p:spPr>
          <a:xfrm>
            <a:off x="2926971" y="6072383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en-US" sz="1399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23C6AC-7ED2-A1FE-86EA-48B49E190093}"/>
              </a:ext>
            </a:extLst>
          </p:cNvPr>
          <p:cNvSpPr txBox="1"/>
          <p:nvPr/>
        </p:nvSpPr>
        <p:spPr>
          <a:xfrm>
            <a:off x="2917470" y="6577377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34</a:t>
            </a:r>
            <a:endParaRPr lang="en-US" sz="1399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37304C9-9399-7024-EA59-64DCD0CC33F8}"/>
                  </a:ext>
                </a:extLst>
              </p14:cNvPr>
              <p14:cNvContentPartPr/>
              <p14:nvPr/>
            </p14:nvContentPartPr>
            <p14:xfrm>
              <a:off x="6132662" y="6684232"/>
              <a:ext cx="36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37304C9-9399-7024-EA59-64DCD0CC33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26542" y="6678112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82F14844-827B-1D21-770E-C2F518798E48}"/>
              </a:ext>
            </a:extLst>
          </p:cNvPr>
          <p:cNvSpPr txBox="1"/>
          <p:nvPr/>
        </p:nvSpPr>
        <p:spPr>
          <a:xfrm>
            <a:off x="1676902" y="6929967"/>
            <a:ext cx="72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A1E1CC-C111-D030-E3CD-EDED73ADF188}"/>
              </a:ext>
            </a:extLst>
          </p:cNvPr>
          <p:cNvSpPr txBox="1"/>
          <p:nvPr/>
        </p:nvSpPr>
        <p:spPr>
          <a:xfrm>
            <a:off x="2907172" y="6982243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•</a:t>
            </a:r>
            <a:endParaRPr lang="en-US" sz="1399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C5B8B76-A896-66E1-4821-6412B0338928}"/>
                  </a:ext>
                </a:extLst>
              </p14:cNvPr>
              <p14:cNvContentPartPr/>
              <p14:nvPr/>
            </p14:nvContentPartPr>
            <p14:xfrm>
              <a:off x="3326102" y="7204432"/>
              <a:ext cx="1373760" cy="1706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C5B8B76-A896-66E1-4821-6412B03389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9982" y="7198312"/>
                <a:ext cx="1386000" cy="171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066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1809</TotalTime>
  <Words>162</Words>
  <Application>Microsoft Office PowerPoint</Application>
  <PresentationFormat>Custom</PresentationFormat>
  <Paragraphs>216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Braden Tink</dc:creator>
  <cp:lastModifiedBy>Braden Tink</cp:lastModifiedBy>
  <cp:revision>7</cp:revision>
  <dcterms:created xsi:type="dcterms:W3CDTF">2023-10-04T02:54:25Z</dcterms:created>
  <dcterms:modified xsi:type="dcterms:W3CDTF">2023-10-12T18:07:50Z</dcterms:modified>
</cp:coreProperties>
</file>