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4"/>
  </p:notesMasterIdLst>
  <p:handoutMasterIdLst>
    <p:handoutMasterId r:id="rId15"/>
  </p:handoutMasterIdLst>
  <p:sldIdLst>
    <p:sldId id="256" r:id="rId5"/>
    <p:sldId id="257" r:id="rId6"/>
    <p:sldId id="259" r:id="rId7"/>
    <p:sldId id="261" r:id="rId8"/>
    <p:sldId id="263" r:id="rId9"/>
    <p:sldId id="264" r:id="rId10"/>
    <p:sldId id="267" r:id="rId11"/>
    <p:sldId id="268" r:id="rId12"/>
    <p:sldId id="269"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328" autoAdjust="0"/>
  </p:normalViewPr>
  <p:slideViewPr>
    <p:cSldViewPr snapToGrid="0">
      <p:cViewPr varScale="1">
        <p:scale>
          <a:sx n="113" d="100"/>
          <a:sy n="113" d="100"/>
        </p:scale>
        <p:origin x="510" y="114"/>
      </p:cViewPr>
      <p:guideLst/>
    </p:cSldViewPr>
  </p:slideViewPr>
  <p:notesTextViewPr>
    <p:cViewPr>
      <p:scale>
        <a:sx n="1" d="1"/>
        <a:sy n="1" d="1"/>
      </p:scale>
      <p:origin x="0" y="0"/>
    </p:cViewPr>
  </p:notesTextViewPr>
  <p:notesViewPr>
    <p:cSldViewPr snapToGrid="0">
      <p:cViewPr varScale="1">
        <p:scale>
          <a:sx n="106" d="100"/>
          <a:sy n="106" d="100"/>
        </p:scale>
        <p:origin x="5334"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6DAC6D3-CBD9-4093-ACF2-8A12DA24A989}" type="datetime1">
              <a:rPr lang="es-ES" smtClean="0"/>
              <a:t>06/02/2024</a:t>
            </a:fld>
            <a:endParaRPr lang="es-ES"/>
          </a:p>
        </p:txBody>
      </p:sp>
      <p:sp>
        <p:nvSpPr>
          <p:cNvPr id="4" name="Marcador de pie de página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es-ES" smtClean="0"/>
              <a:t>‹Nº›</a:t>
            </a:fld>
            <a:endParaRPr lang="es-ES"/>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B7CF384-A5AD-45CE-8435-F14E9527E3A8}" type="datetime1">
              <a:rPr lang="es-ES" noProof="0" smtClean="0"/>
              <a:t>06/02/2024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es-ES" noProof="0" smtClean="0"/>
              <a:t>‹Nº›</a:t>
            </a:fld>
            <a:endParaRPr lang="es-ES"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a:t>
            </a:fld>
            <a:endParaRPr lang="es-ES"/>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Tahoma" panose="020B0604030504040204" pitchFamily="34" charset="0"/>
                <a:ea typeface="Tahoma" panose="020B0604030504040204" pitchFamily="34" charset="0"/>
                <a:cs typeface="Tahoma" panose="020B0604030504040204" pitchFamily="34" charset="0"/>
              </a:rPr>
              <a:t>Use los puntos contextuales para ofrecer detalles que no sean de dominio general o para proporcionar información que su público necesite conocer para entender el contexto del discurso.</a:t>
            </a:r>
          </a:p>
          <a:p>
            <a:pPr rtl="0"/>
            <a:r>
              <a:rPr lang="es-ES"/>
              <a:t>- No lea estos puntos principales directamente del PowerPoint; profundice en ellos durante su discurso.</a:t>
            </a: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2</a:t>
            </a:fld>
            <a:endParaRPr lang="es-ES"/>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Century Gothic" panose="020B0502020202020204" pitchFamily="34" charset="0"/>
                <a:ea typeface="Tahoma" panose="020B0604030504040204" pitchFamily="34" charset="0"/>
                <a:cs typeface="Tahoma" panose="020B0604030504040204" pitchFamily="34" charset="0"/>
              </a:rPr>
              <a:t>Dedique la totalidad de esta diapositiva para la exposición de la tesis.  Es el motivo por el que da el discurso.  Use este tiempo para mostrar los tres puntos principales del discurso (diapositivas 4, 5 y 6) como una descripción general de la dirección del discurso:</a:t>
            </a:r>
          </a:p>
          <a:p>
            <a:pPr rtl="0"/>
            <a:r>
              <a:rPr lang="es-ES">
                <a:latin typeface="Century Gothic" panose="020B0502020202020204" pitchFamily="34" charset="0"/>
                <a:ea typeface="Tahoma" panose="020B0604030504040204" pitchFamily="34" charset="0"/>
                <a:cs typeface="Tahoma" panose="020B0604030504040204" pitchFamily="34" charset="0"/>
              </a:rPr>
              <a:t>- [Escriba el punto principal n.º 1 aquí]</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Century Gothic" panose="020B0502020202020204" pitchFamily="34" charset="0"/>
                <a:ea typeface="Tahoma" panose="020B0604030504040204" pitchFamily="34" charset="0"/>
                <a:cs typeface="Tahoma" panose="020B0604030504040204" pitchFamily="34" charset="0"/>
              </a:rPr>
              <a:t>- [Escriba el punto principal n.º 2 aquí]</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Century Gothic" panose="020B0502020202020204" pitchFamily="34" charset="0"/>
                <a:ea typeface="Tahoma" panose="020B0604030504040204" pitchFamily="34" charset="0"/>
                <a:cs typeface="Tahoma" panose="020B0604030504040204" pitchFamily="34" charset="0"/>
              </a:rPr>
              <a:t>- [Escriba el punto principal n.º 3 aquí]</a:t>
            </a:r>
          </a:p>
          <a:p>
            <a:pPr rtl="0"/>
            <a:r>
              <a:rPr lang="es-ES">
                <a:latin typeface="Century Gothic" panose="020B0502020202020204" pitchFamily="34" charset="0"/>
                <a:ea typeface="Tahoma" panose="020B0604030504040204" pitchFamily="34" charset="0"/>
                <a:cs typeface="Tahoma" panose="020B0604030504040204" pitchFamily="34" charset="0"/>
              </a:rPr>
              <a:t>Asegúrese de pasar al primer punto principal y a la siguiente diapositiva.</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3</a:t>
            </a:fld>
            <a:endParaRPr lang="es-ES"/>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El título del punto principal n.º 1 debe ser claro y conciso.  Resuma cada prueba para que sea clara y cítela correctamente.  No se limite a leer las pruebas; ofrezca detalles cuando sea necesario.  </a:t>
            </a:r>
          </a:p>
          <a:p>
            <a:pPr rtl="0"/>
            <a:r>
              <a:rPr lang="es-ES"/>
              <a:t>[Escriba notas para los detalles aquí]</a:t>
            </a:r>
          </a:p>
          <a:p>
            <a:pPr rtl="0"/>
            <a:r>
              <a:rPr lang="es-ES"/>
              <a:t>Asegúrese de pasar al segundo punto principal y a la siguiente diapositiva.</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4</a:t>
            </a:fld>
            <a:endParaRPr lang="es-ES"/>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t>[Escriba notas para los detalles aquí]</a:t>
            </a:r>
          </a:p>
          <a:p>
            <a:pPr rtl="0"/>
            <a:r>
              <a:rPr lang="es-ES"/>
              <a:t>Asegúrese de pasar al tercer punto principal y a la siguiente diapositiva.</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5</a:t>
            </a:fld>
            <a:endParaRPr lang="es-ES"/>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El título del punto principal n.º 3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t>[Escriba notas para los detalles aquí]</a:t>
            </a:r>
          </a:p>
          <a:p>
            <a:pPr rtl="0"/>
            <a:r>
              <a:rPr lang="es-ES"/>
              <a:t>Asegúrese de pasar al contraargumento y a la siguiente diapositiva.</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6</a:t>
            </a:fld>
            <a:endParaRPr lang="es-ES"/>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El contraargumento debe ser el argumento usado habitualmente para contradecir el tema.  El objetivo de esta diapositiva es hablar del contraargumento de tal modo que se refuerce el tema original.  Asegúrese de hablar de cada prueba en contra del tema.  Al hablar de las pruebas, ofrezca más detalles sobre el texto de la diapositiva.  Recuerde pasar a la diapositiva final, el paso de acción.</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7</a:t>
            </a:fld>
            <a:endParaRPr lang="es-ES"/>
          </a:p>
        </p:txBody>
      </p:sp>
    </p:spTree>
    <p:extLst>
      <p:ext uri="{BB962C8B-B14F-4D97-AF65-F5344CB8AC3E}">
        <p14:creationId xmlns:p14="http://schemas.microsoft.com/office/powerpoint/2010/main" val="373054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paso de acción es aquello que se supone que el público debe pensar o hacer en relación con el tema.  Debe ser una frase clara y muy bien pensada. También puede ser la exposición de la tesis reformulada como una acción.  El objetivo de esta diapositiva es comunicar claramente al público qué debe hacer o pensar al final del discurso.  Sería buena idea terminar con una imagen o cita impactante.  </a:t>
            </a: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8</a:t>
            </a:fld>
            <a:endParaRPr lang="es-ES"/>
          </a:p>
        </p:txBody>
      </p:sp>
    </p:spTree>
    <p:extLst>
      <p:ext uri="{BB962C8B-B14F-4D97-AF65-F5344CB8AC3E}">
        <p14:creationId xmlns:p14="http://schemas.microsoft.com/office/powerpoint/2010/main" val="2906257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E6AEB063-7F11-4E3B-BA52-07405B1C2D95}" type="slidenum">
              <a:rPr lang="es-ES" smtClean="0"/>
              <a:t>9</a:t>
            </a:fld>
            <a:endParaRPr lang="es-ES"/>
          </a:p>
        </p:txBody>
      </p:sp>
    </p:spTree>
    <p:extLst>
      <p:ext uri="{BB962C8B-B14F-4D97-AF65-F5344CB8AC3E}">
        <p14:creationId xmlns:p14="http://schemas.microsoft.com/office/powerpoint/2010/main" val="16914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810001" y="1449147"/>
            <a:ext cx="10572000" cy="2971051"/>
          </a:xfrm>
        </p:spPr>
        <p:txBody>
          <a:bodyPr rtlCol="0"/>
          <a:lstStyle>
            <a:lvl1pPr algn="ctr">
              <a:defRPr sz="5400" b="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D6AEAB7B-E6F9-4422-A438-2E4071AEDF32}" type="datetime1">
              <a:rPr lang="es-ES" noProof="0" smtClean="0"/>
              <a:t>06/02/2024</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a:t>
            </a:r>
          </a:p>
        </p:txBody>
      </p:sp>
      <p:sp>
        <p:nvSpPr>
          <p:cNvPr id="6" name="Marcador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10" name="Forma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7" name="Marcador de fecha 6">
            <a:extLst>
              <a:ext uri="{FF2B5EF4-FFF2-40B4-BE49-F238E27FC236}">
                <a16:creationId xmlns:a16="http://schemas.microsoft.com/office/drawing/2014/main" id="{D4F5D18E-4241-429D-BEDB-6A7415C52F3D}"/>
              </a:ext>
            </a:extLst>
          </p:cNvPr>
          <p:cNvSpPr>
            <a:spLocks noGrp="1"/>
          </p:cNvSpPr>
          <p:nvPr>
            <p:ph type="dt" sz="half" idx="10"/>
          </p:nvPr>
        </p:nvSpPr>
        <p:spPr/>
        <p:txBody>
          <a:bodyPr rtlCol="0"/>
          <a:lstStyle/>
          <a:p>
            <a:pPr rtl="0"/>
            <a:fld id="{C9CF8050-D9B5-4CA7-9061-E0949EF45D2D}" type="datetime1">
              <a:rPr lang="es-ES" noProof="0" smtClean="0"/>
              <a:t>06/02/2024</a:t>
            </a:fld>
            <a:endParaRPr lang="es-ES" noProof="0"/>
          </a:p>
        </p:txBody>
      </p:sp>
      <p:sp>
        <p:nvSpPr>
          <p:cNvPr id="8" name="Marcador de pie de página 7">
            <a:extLst>
              <a:ext uri="{FF2B5EF4-FFF2-40B4-BE49-F238E27FC236}">
                <a16:creationId xmlns:a16="http://schemas.microsoft.com/office/drawing/2014/main" id="{7F5CFD55-6AD5-4B7E-AC33-483174EF1EBD}"/>
              </a:ext>
            </a:extLst>
          </p:cNvPr>
          <p:cNvSpPr>
            <a:spLocks noGrp="1"/>
          </p:cNvSpPr>
          <p:nvPr>
            <p:ph type="ftr" sz="quarter" idx="11"/>
          </p:nvPr>
        </p:nvSpPr>
        <p:spPr/>
        <p:txBody>
          <a:bodyPr rtlCol="0"/>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814729" y="2751138"/>
            <a:ext cx="5189856"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187415" y="2751138"/>
            <a:ext cx="5194583"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fecha 10">
            <a:extLst>
              <a:ext uri="{FF2B5EF4-FFF2-40B4-BE49-F238E27FC236}">
                <a16:creationId xmlns:a16="http://schemas.microsoft.com/office/drawing/2014/main" id="{B3473E37-6504-470F-92FA-792C3ACA4FEC}"/>
              </a:ext>
            </a:extLst>
          </p:cNvPr>
          <p:cNvSpPr>
            <a:spLocks noGrp="1"/>
          </p:cNvSpPr>
          <p:nvPr>
            <p:ph type="dt" sz="half" idx="10"/>
          </p:nvPr>
        </p:nvSpPr>
        <p:spPr/>
        <p:txBody>
          <a:bodyPr rtlCol="0"/>
          <a:lstStyle/>
          <a:p>
            <a:pPr rtl="0"/>
            <a:fld id="{66ECA3B6-4A2A-4A99-9E95-BC8EA8654457}" type="datetime1">
              <a:rPr lang="es-ES" noProof="0" smtClean="0"/>
              <a:t>06/02/2024</a:t>
            </a:fld>
            <a:endParaRPr lang="es-ES" noProof="0"/>
          </a:p>
        </p:txBody>
      </p:sp>
      <p:sp>
        <p:nvSpPr>
          <p:cNvPr id="12" name="Marcador de pie de página 11">
            <a:extLst>
              <a:ext uri="{FF2B5EF4-FFF2-40B4-BE49-F238E27FC236}">
                <a16:creationId xmlns:a16="http://schemas.microsoft.com/office/drawing/2014/main" id="{7523DE74-18E2-4EF3-A1FC-8A32CCFE2666}"/>
              </a:ext>
            </a:extLst>
          </p:cNvPr>
          <p:cNvSpPr>
            <a:spLocks noGrp="1"/>
          </p:cNvSpPr>
          <p:nvPr>
            <p:ph type="ftr" sz="quarter" idx="11"/>
          </p:nvPr>
        </p:nvSpPr>
        <p:spPr/>
        <p:txBody>
          <a:bodyPr rtlCol="0"/>
          <a:lstStyle/>
          <a:p>
            <a:pPr rtl="0"/>
            <a:r>
              <a:rPr lang="es-ES" noProof="0"/>
              <a:t>Agregar un pie de página</a:t>
            </a:r>
          </a:p>
        </p:txBody>
      </p:sp>
      <p:sp>
        <p:nvSpPr>
          <p:cNvPr id="13" name="Marcador de número de diapositiva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7" name="Marcador de fecha 6">
            <a:extLst>
              <a:ext uri="{FF2B5EF4-FFF2-40B4-BE49-F238E27FC236}">
                <a16:creationId xmlns:a16="http://schemas.microsoft.com/office/drawing/2014/main" id="{93AF03C3-E3F3-4845-8D9E-9BD2A676707E}"/>
              </a:ext>
            </a:extLst>
          </p:cNvPr>
          <p:cNvSpPr>
            <a:spLocks noGrp="1"/>
          </p:cNvSpPr>
          <p:nvPr>
            <p:ph type="dt" sz="half" idx="10"/>
          </p:nvPr>
        </p:nvSpPr>
        <p:spPr/>
        <p:txBody>
          <a:bodyPr rtlCol="0"/>
          <a:lstStyle/>
          <a:p>
            <a:pPr rtl="0"/>
            <a:fld id="{E9BDD705-EE32-4D72-AA0A-3DFA22B87416}" type="datetime1">
              <a:rPr lang="es-ES" noProof="0" smtClean="0"/>
              <a:t>06/02/2024</a:t>
            </a:fld>
            <a:endParaRPr lang="es-ES" noProof="0"/>
          </a:p>
        </p:txBody>
      </p:sp>
      <p:sp>
        <p:nvSpPr>
          <p:cNvPr id="8" name="Marcador de pie de página 7">
            <a:extLst>
              <a:ext uri="{FF2B5EF4-FFF2-40B4-BE49-F238E27FC236}">
                <a16:creationId xmlns:a16="http://schemas.microsoft.com/office/drawing/2014/main" id="{DB9C7230-29FF-42F2-A662-1BC1D19C5003}"/>
              </a:ext>
            </a:extLst>
          </p:cNvPr>
          <p:cNvSpPr>
            <a:spLocks noGrp="1"/>
          </p:cNvSpPr>
          <p:nvPr>
            <p:ph type="ftr" sz="quarter" idx="11"/>
          </p:nvPr>
        </p:nvSpPr>
        <p:spPr/>
        <p:txBody>
          <a:bodyPr rtlCol="0"/>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F76D14D8-4D13-4DFE-938B-B710F891BBA2}"/>
              </a:ext>
            </a:extLst>
          </p:cNvPr>
          <p:cNvSpPr>
            <a:spLocks noGrp="1"/>
          </p:cNvSpPr>
          <p:nvPr>
            <p:ph type="dt" sz="half" idx="10"/>
          </p:nvPr>
        </p:nvSpPr>
        <p:spPr/>
        <p:txBody>
          <a:bodyPr rtlCol="0"/>
          <a:lstStyle/>
          <a:p>
            <a:pPr rtl="0"/>
            <a:fld id="{28D43FF9-1FDC-4FDF-B4FB-CA915895770E}" type="datetime1">
              <a:rPr lang="es-ES" noProof="0" smtClean="0"/>
              <a:t>06/02/2024</a:t>
            </a:fld>
            <a:endParaRPr lang="es-ES" noProof="0"/>
          </a:p>
        </p:txBody>
      </p:sp>
      <p:sp>
        <p:nvSpPr>
          <p:cNvPr id="6" name="Marcador de pie de página 5">
            <a:extLst>
              <a:ext uri="{FF2B5EF4-FFF2-40B4-BE49-F238E27FC236}">
                <a16:creationId xmlns:a16="http://schemas.microsoft.com/office/drawing/2014/main" id="{6864B8A5-6021-4208-A587-B45576E66D48}"/>
              </a:ext>
            </a:extLst>
          </p:cNvPr>
          <p:cNvSpPr>
            <a:spLocks noGrp="1"/>
          </p:cNvSpPr>
          <p:nvPr>
            <p:ph type="ftr" sz="quarter" idx="11"/>
          </p:nvPr>
        </p:nvSpPr>
        <p:spPr/>
        <p:txBody>
          <a:bodyPr rtlCol="0"/>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orma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1073151" y="446088"/>
            <a:ext cx="3547533" cy="2576512"/>
          </a:xfrm>
        </p:spPr>
        <p:txBody>
          <a:bodyPr rtlCol="0" anchor="ctr" anchorCtr="0"/>
          <a:lstStyle>
            <a:lvl1pPr algn="l">
              <a:defRPr sz="4000" b="0"/>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855633" y="446088"/>
            <a:ext cx="6252633" cy="541496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8" name="Marcador de fecha 7">
            <a:extLst>
              <a:ext uri="{FF2B5EF4-FFF2-40B4-BE49-F238E27FC236}">
                <a16:creationId xmlns:a16="http://schemas.microsoft.com/office/drawing/2014/main" id="{CBF97433-9C09-4B71-A1E0-24F75011D99C}"/>
              </a:ext>
            </a:extLst>
          </p:cNvPr>
          <p:cNvSpPr>
            <a:spLocks noGrp="1"/>
          </p:cNvSpPr>
          <p:nvPr>
            <p:ph type="dt" sz="half" idx="10"/>
          </p:nvPr>
        </p:nvSpPr>
        <p:spPr/>
        <p:txBody>
          <a:bodyPr rtlCol="0"/>
          <a:lstStyle/>
          <a:p>
            <a:pPr rtl="0"/>
            <a:fld id="{C2A648A3-3014-4E79-9B72-A0D270E334FA}" type="datetime1">
              <a:rPr lang="es-ES" noProof="0" smtClean="0"/>
              <a:t>06/02/2024</a:t>
            </a:fld>
            <a:endParaRPr lang="es-ES" noProof="0"/>
          </a:p>
        </p:txBody>
      </p:sp>
      <p:sp>
        <p:nvSpPr>
          <p:cNvPr id="9" name="Marcador de pie de página 8">
            <a:extLst>
              <a:ext uri="{FF2B5EF4-FFF2-40B4-BE49-F238E27FC236}">
                <a16:creationId xmlns:a16="http://schemas.microsoft.com/office/drawing/2014/main" id="{46EDA271-FE91-46E6-ABB5-0A3AD2448B21}"/>
              </a:ext>
            </a:extLst>
          </p:cNvPr>
          <p:cNvSpPr>
            <a:spLocks noGrp="1"/>
          </p:cNvSpPr>
          <p:nvPr>
            <p:ph type="ftr" sz="quarter" idx="11"/>
          </p:nvPr>
        </p:nvSpPr>
        <p:spPr/>
        <p:txBody>
          <a:bodyPr rtlCol="0"/>
          <a:lstStyle/>
          <a:p>
            <a:pPr rtl="0"/>
            <a:r>
              <a:rPr lang="es-ES" noProof="0"/>
              <a:t>Agregar un pie de página</a:t>
            </a:r>
          </a:p>
        </p:txBody>
      </p:sp>
      <p:sp>
        <p:nvSpPr>
          <p:cNvPr id="10" name="Marcador de número de diapositiva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8" name="Forma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9" name="Marcador de texto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es-ES" noProof="0"/>
              <a:t>Editar estilos de texto del patrón</a:t>
            </a:r>
          </a:p>
        </p:txBody>
      </p:sp>
      <p:sp>
        <p:nvSpPr>
          <p:cNvPr id="7" name="Marcador de fecha 6">
            <a:extLst>
              <a:ext uri="{FF2B5EF4-FFF2-40B4-BE49-F238E27FC236}">
                <a16:creationId xmlns:a16="http://schemas.microsoft.com/office/drawing/2014/main" id="{7964F81E-11BA-4BB3-AC2C-0A729DC676E6}"/>
              </a:ext>
            </a:extLst>
          </p:cNvPr>
          <p:cNvSpPr>
            <a:spLocks noGrp="1"/>
          </p:cNvSpPr>
          <p:nvPr>
            <p:ph type="dt" sz="half" idx="17"/>
          </p:nvPr>
        </p:nvSpPr>
        <p:spPr/>
        <p:txBody>
          <a:bodyPr rtlCol="0"/>
          <a:lstStyle/>
          <a:p>
            <a:pPr rtl="0"/>
            <a:fld id="{8F2636EF-ACE9-4CE0-BBE7-61EEDEF2D8A4}" type="datetime1">
              <a:rPr lang="es-ES" noProof="0" smtClean="0"/>
              <a:t>06/02/2024</a:t>
            </a:fld>
            <a:endParaRPr lang="es-ES" noProof="0"/>
          </a:p>
        </p:txBody>
      </p:sp>
      <p:sp>
        <p:nvSpPr>
          <p:cNvPr id="10" name="Marcador de pie de página 9">
            <a:extLst>
              <a:ext uri="{FF2B5EF4-FFF2-40B4-BE49-F238E27FC236}">
                <a16:creationId xmlns:a16="http://schemas.microsoft.com/office/drawing/2014/main" id="{F93A4488-E8DE-4FEB-88F9-B37F95CC838A}"/>
              </a:ext>
            </a:extLst>
          </p:cNvPr>
          <p:cNvSpPr>
            <a:spLocks noGrp="1"/>
          </p:cNvSpPr>
          <p:nvPr>
            <p:ph type="ftr" sz="quarter" idx="18"/>
          </p:nvPr>
        </p:nvSpPr>
        <p:spPr/>
        <p:txBody>
          <a:bodyPr rtlCol="0"/>
          <a:lstStyle/>
          <a:p>
            <a:pPr rtl="0"/>
            <a:r>
              <a:rPr lang="es-ES" noProof="0"/>
              <a:t>Agregar un pie de página</a:t>
            </a:r>
          </a:p>
        </p:txBody>
      </p:sp>
      <p:sp>
        <p:nvSpPr>
          <p:cNvPr id="11" name="Marcador de número de diapositiva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orma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ítulo 1"/>
          <p:cNvSpPr>
            <a:spLocks noGrp="1"/>
          </p:cNvSpPr>
          <p:nvPr>
            <p:ph type="title"/>
          </p:nvPr>
        </p:nvSpPr>
        <p:spPr>
          <a:xfrm>
            <a:off x="1357089" y="2435957"/>
            <a:ext cx="4382521" cy="2007789"/>
          </a:xfrm>
        </p:spPr>
        <p:txBody>
          <a:bodyPr rtlCol="0" anchor="ctr" anchorCtr="0"/>
          <a:lstStyle>
            <a:lvl1pPr algn="l">
              <a:defRPr sz="4000" b="0"/>
            </a:lvl1pPr>
          </a:lstStyle>
          <a:p>
            <a:pPr rtl="0"/>
            <a:r>
              <a:rPr lang="es-ES" noProof="0"/>
              <a:t>Haga clic para modificar el estilo de título del patrón</a:t>
            </a:r>
          </a:p>
        </p:txBody>
      </p:sp>
      <p:sp>
        <p:nvSpPr>
          <p:cNvPr id="6" name="Marcador de texto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es-ES" noProof="0"/>
              <a:t>Editar estilos de texto del patrón</a:t>
            </a:r>
          </a:p>
        </p:txBody>
      </p:sp>
      <p:sp>
        <p:nvSpPr>
          <p:cNvPr id="5" name="Marcador de fecha 4">
            <a:extLst>
              <a:ext uri="{FF2B5EF4-FFF2-40B4-BE49-F238E27FC236}">
                <a16:creationId xmlns:a16="http://schemas.microsoft.com/office/drawing/2014/main" id="{52142ECB-4FB1-4B01-80F3-04208C781B16}"/>
              </a:ext>
            </a:extLst>
          </p:cNvPr>
          <p:cNvSpPr>
            <a:spLocks noGrp="1"/>
          </p:cNvSpPr>
          <p:nvPr>
            <p:ph type="dt" sz="half" idx="17"/>
          </p:nvPr>
        </p:nvSpPr>
        <p:spPr/>
        <p:txBody>
          <a:bodyPr rtlCol="0"/>
          <a:lstStyle/>
          <a:p>
            <a:pPr rtl="0"/>
            <a:fld id="{82403D32-1036-4E20-B05E-93A4B3F27179}" type="datetime1">
              <a:rPr lang="es-ES" noProof="0" smtClean="0"/>
              <a:t>06/02/2024</a:t>
            </a:fld>
            <a:endParaRPr lang="es-ES" noProof="0"/>
          </a:p>
        </p:txBody>
      </p:sp>
      <p:sp>
        <p:nvSpPr>
          <p:cNvPr id="7" name="Marcador de pie de página 6">
            <a:extLst>
              <a:ext uri="{FF2B5EF4-FFF2-40B4-BE49-F238E27FC236}">
                <a16:creationId xmlns:a16="http://schemas.microsoft.com/office/drawing/2014/main" id="{776F215A-F354-440E-A263-A920F5950831}"/>
              </a:ext>
            </a:extLst>
          </p:cNvPr>
          <p:cNvSpPr>
            <a:spLocks noGrp="1"/>
          </p:cNvSpPr>
          <p:nvPr>
            <p:ph type="ftr" sz="quarter" idx="18"/>
          </p:nvPr>
        </p:nvSpPr>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orma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D7128B4-F868-4384-A8AA-473DA3516902}"/>
              </a:ext>
            </a:extLst>
          </p:cNvPr>
          <p:cNvSpPr>
            <a:spLocks noGrp="1"/>
          </p:cNvSpPr>
          <p:nvPr>
            <p:ph type="dt" sz="half" idx="10"/>
          </p:nvPr>
        </p:nvSpPr>
        <p:spPr/>
        <p:txBody>
          <a:bodyPr rtlCol="0"/>
          <a:lstStyle/>
          <a:p>
            <a:pPr rtl="0"/>
            <a:fld id="{FAED9500-2405-4E53-BB13-657A10319D0C}" type="datetime1">
              <a:rPr lang="es-ES" noProof="0" smtClean="0"/>
              <a:t>06/02/2024</a:t>
            </a:fld>
            <a:endParaRPr lang="es-ES" noProof="0"/>
          </a:p>
        </p:txBody>
      </p:sp>
      <p:sp>
        <p:nvSpPr>
          <p:cNvPr id="8" name="Marcador de pie de página 7">
            <a:extLst>
              <a:ext uri="{FF2B5EF4-FFF2-40B4-BE49-F238E27FC236}">
                <a16:creationId xmlns:a16="http://schemas.microsoft.com/office/drawing/2014/main" id="{84FF940D-9281-4C2A-BA62-E5854A11F99B}"/>
              </a:ext>
            </a:extLst>
          </p:cNvPr>
          <p:cNvSpPr>
            <a:spLocks noGrp="1"/>
          </p:cNvSpPr>
          <p:nvPr>
            <p:ph type="ftr" sz="quarter" idx="11"/>
          </p:nvPr>
        </p:nvSpPr>
        <p:spPr/>
        <p:txBody>
          <a:bodyPr rtlCol="0"/>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s contenido">
    <p:spTree>
      <p:nvGrpSpPr>
        <p:cNvPr id="1" name=""/>
        <p:cNvGrpSpPr/>
        <p:nvPr/>
      </p:nvGrpSpPr>
      <p:grpSpPr>
        <a:xfrm>
          <a:off x="0" y="0"/>
          <a:ext cx="0" cy="0"/>
          <a:chOff x="0" y="0"/>
          <a:chExt cx="0" cy="0"/>
        </a:xfrm>
      </p:grpSpPr>
      <p:sp>
        <p:nvSpPr>
          <p:cNvPr id="8"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4" name="Marcador de contenido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contenido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fecha 2">
            <a:extLst>
              <a:ext uri="{FF2B5EF4-FFF2-40B4-BE49-F238E27FC236}">
                <a16:creationId xmlns:a16="http://schemas.microsoft.com/office/drawing/2014/main" id="{FC3AB4A3-AE75-4D00-9BE1-AF3996C6B77E}"/>
              </a:ext>
            </a:extLst>
          </p:cNvPr>
          <p:cNvSpPr>
            <a:spLocks noGrp="1"/>
          </p:cNvSpPr>
          <p:nvPr>
            <p:ph type="dt" sz="half" idx="10"/>
          </p:nvPr>
        </p:nvSpPr>
        <p:spPr/>
        <p:txBody>
          <a:bodyPr rtlCol="0"/>
          <a:lstStyle/>
          <a:p>
            <a:pPr rtl="0"/>
            <a:fld id="{67D6D300-52EA-41C5-9D55-44B950D4BB30}" type="datetime1">
              <a:rPr lang="es-ES" noProof="0" smtClean="0"/>
              <a:t>06/02/2024</a:t>
            </a:fld>
            <a:endParaRPr lang="es-ES" noProof="0"/>
          </a:p>
        </p:txBody>
      </p:sp>
      <p:sp>
        <p:nvSpPr>
          <p:cNvPr id="10" name="Marcador de pie de página 9">
            <a:extLst>
              <a:ext uri="{FF2B5EF4-FFF2-40B4-BE49-F238E27FC236}">
                <a16:creationId xmlns:a16="http://schemas.microsoft.com/office/drawing/2014/main" id="{9471F3C4-BAAF-4391-B574-8E340EDA39E9}"/>
              </a:ext>
            </a:extLst>
          </p:cNvPr>
          <p:cNvSpPr>
            <a:spLocks noGrp="1"/>
          </p:cNvSpPr>
          <p:nvPr>
            <p:ph type="ftr" sz="quarter" idx="11"/>
          </p:nvPr>
        </p:nvSpPr>
        <p:spPr/>
        <p:txBody>
          <a:bodyPr rtlCol="0"/>
          <a:lstStyle/>
          <a:p>
            <a:pPr rtl="0"/>
            <a:r>
              <a:rPr lang="es-ES" noProof="0"/>
              <a:t>Agregar un pie de página</a:t>
            </a:r>
          </a:p>
        </p:txBody>
      </p:sp>
      <p:sp>
        <p:nvSpPr>
          <p:cNvPr id="11" name="Marcador de número de diapositiva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lo contenido de sección ">
    <p:spTree>
      <p:nvGrpSpPr>
        <p:cNvPr id="1" name=""/>
        <p:cNvGrpSpPr/>
        <p:nvPr/>
      </p:nvGrpSpPr>
      <p:grpSpPr>
        <a:xfrm>
          <a:off x="0" y="0"/>
          <a:ext cx="0" cy="0"/>
          <a:chOff x="0" y="0"/>
          <a:chExt cx="0" cy="0"/>
        </a:xfrm>
      </p:grpSpPr>
      <p:sp>
        <p:nvSpPr>
          <p:cNvPr id="10" name="Forma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C740B6DF-7478-4740-A710-DA5E9EBA7CBF}"/>
              </a:ext>
            </a:extLst>
          </p:cNvPr>
          <p:cNvSpPr>
            <a:spLocks noGrp="1"/>
          </p:cNvSpPr>
          <p:nvPr>
            <p:ph type="dt" sz="half" idx="10"/>
          </p:nvPr>
        </p:nvSpPr>
        <p:spPr/>
        <p:txBody>
          <a:bodyPr rtlCol="0"/>
          <a:lstStyle/>
          <a:p>
            <a:pPr rtl="0"/>
            <a:fld id="{3F23C61D-72BC-4EDD-9458-71D395860092}" type="datetime1">
              <a:rPr lang="es-ES" noProof="0" smtClean="0"/>
              <a:t>06/02/2024</a:t>
            </a:fld>
            <a:endParaRPr lang="es-ES" noProof="0"/>
          </a:p>
        </p:txBody>
      </p:sp>
      <p:sp>
        <p:nvSpPr>
          <p:cNvPr id="7" name="Marcador de pie de página 6">
            <a:extLst>
              <a:ext uri="{FF2B5EF4-FFF2-40B4-BE49-F238E27FC236}">
                <a16:creationId xmlns:a16="http://schemas.microsoft.com/office/drawing/2014/main" id="{42D89951-67E9-4086-AED0-C236A00A5330}"/>
              </a:ext>
            </a:extLst>
          </p:cNvPr>
          <p:cNvSpPr>
            <a:spLocks noGrp="1"/>
          </p:cNvSpPr>
          <p:nvPr>
            <p:ph type="ftr" sz="quarter" idx="11"/>
          </p:nvPr>
        </p:nvSpPr>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8" name="Forma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375313"/>
            <a:ext cx="5114017" cy="1139895"/>
          </a:xfrm>
        </p:spPr>
        <p:txBody>
          <a:bodyPr rtlCol="0"/>
          <a:lstStyle>
            <a:lvl1pPr algn="l">
              <a:defRPr b="0"/>
            </a:lvl1pPr>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contenido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3F86C4-C3A0-4CA8-8809-1D90DE9E4D4F}"/>
              </a:ext>
            </a:extLst>
          </p:cNvPr>
          <p:cNvSpPr>
            <a:spLocks noGrp="1"/>
          </p:cNvSpPr>
          <p:nvPr>
            <p:ph type="dt" sz="half" idx="14"/>
          </p:nvPr>
        </p:nvSpPr>
        <p:spPr/>
        <p:txBody>
          <a:bodyPr rtlCol="0"/>
          <a:lstStyle/>
          <a:p>
            <a:pPr rtl="0"/>
            <a:fld id="{86658110-F671-41DB-9A71-89FB238DCBEA}" type="datetime1">
              <a:rPr lang="es-ES" noProof="0" smtClean="0"/>
              <a:t>06/02/2024</a:t>
            </a:fld>
            <a:endParaRPr lang="es-ES" noProof="0"/>
          </a:p>
        </p:txBody>
      </p:sp>
      <p:sp>
        <p:nvSpPr>
          <p:cNvPr id="10" name="Marcador de pie de página 9">
            <a:extLst>
              <a:ext uri="{FF2B5EF4-FFF2-40B4-BE49-F238E27FC236}">
                <a16:creationId xmlns:a16="http://schemas.microsoft.com/office/drawing/2014/main" id="{EDD26EA8-C9F2-49A7-8F7B-A782D30B827A}"/>
              </a:ext>
            </a:extLst>
          </p:cNvPr>
          <p:cNvSpPr>
            <a:spLocks noGrp="1"/>
          </p:cNvSpPr>
          <p:nvPr>
            <p:ph type="ftr" sz="quarter" idx="15"/>
          </p:nvPr>
        </p:nvSpPr>
        <p:spPr/>
        <p:txBody>
          <a:bodyPr rtlCol="0"/>
          <a:lstStyle/>
          <a:p>
            <a:pPr rtl="0"/>
            <a:r>
              <a:rPr lang="es-ES" noProof="0"/>
              <a:t>Agregar un pie de página</a:t>
            </a:r>
          </a:p>
        </p:txBody>
      </p:sp>
      <p:sp>
        <p:nvSpPr>
          <p:cNvPr id="11" name="Marcador de número de diapositiva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os objetos">
    <p:spTree>
      <p:nvGrpSpPr>
        <p:cNvPr id="1" name=""/>
        <p:cNvGrpSpPr/>
        <p:nvPr/>
      </p:nvGrpSpPr>
      <p:grpSpPr>
        <a:xfrm>
          <a:off x="0" y="0"/>
          <a:ext cx="0" cy="0"/>
          <a:chOff x="0" y="0"/>
          <a:chExt cx="0" cy="0"/>
        </a:xfrm>
      </p:grpSpPr>
      <p:sp>
        <p:nvSpPr>
          <p:cNvPr id="8" name="Forma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632696" y="359551"/>
            <a:ext cx="5114017" cy="1139895"/>
          </a:xfrm>
        </p:spPr>
        <p:txBody>
          <a:bodyPr rtlCol="0"/>
          <a:lstStyle>
            <a:lvl1pPr algn="l">
              <a:defRPr b="0"/>
            </a:lvl1pPr>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9" name="Marcador de fecha 8">
            <a:extLst>
              <a:ext uri="{FF2B5EF4-FFF2-40B4-BE49-F238E27FC236}">
                <a16:creationId xmlns:a16="http://schemas.microsoft.com/office/drawing/2014/main" id="{82940641-87D1-48C5-879E-8A5FBA537AFD}"/>
              </a:ext>
            </a:extLst>
          </p:cNvPr>
          <p:cNvSpPr>
            <a:spLocks noGrp="1"/>
          </p:cNvSpPr>
          <p:nvPr>
            <p:ph type="dt" sz="half" idx="10"/>
          </p:nvPr>
        </p:nvSpPr>
        <p:spPr/>
        <p:txBody>
          <a:bodyPr rtlCol="0"/>
          <a:lstStyle/>
          <a:p>
            <a:pPr rtl="0"/>
            <a:fld id="{3FA16780-EC07-4193-A0B7-8B9C634C5917}" type="datetime1">
              <a:rPr lang="es-ES" noProof="0" smtClean="0"/>
              <a:t>06/02/2024</a:t>
            </a:fld>
            <a:endParaRPr lang="es-ES" noProof="0"/>
          </a:p>
        </p:txBody>
      </p:sp>
      <p:sp>
        <p:nvSpPr>
          <p:cNvPr id="10" name="Marcador de pie de página 9">
            <a:extLst>
              <a:ext uri="{FF2B5EF4-FFF2-40B4-BE49-F238E27FC236}">
                <a16:creationId xmlns:a16="http://schemas.microsoft.com/office/drawing/2014/main" id="{DBFA68A8-3A7A-430B-9A66-482C28DC5A76}"/>
              </a:ext>
            </a:extLst>
          </p:cNvPr>
          <p:cNvSpPr>
            <a:spLocks noGrp="1"/>
          </p:cNvSpPr>
          <p:nvPr>
            <p:ph type="ftr" sz="quarter" idx="11"/>
          </p:nvPr>
        </p:nvSpPr>
        <p:spPr/>
        <p:txBody>
          <a:bodyPr rtlCol="0"/>
          <a:lstStyle/>
          <a:p>
            <a:pPr rtl="0"/>
            <a:r>
              <a:rPr lang="es-ES" noProof="0"/>
              <a:t>Agregar un pie de página</a:t>
            </a:r>
          </a:p>
        </p:txBody>
      </p:sp>
      <p:sp>
        <p:nvSpPr>
          <p:cNvPr id="11" name="Marcador de número de diapositiva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4" name="Marcador de posición de imagen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 name="Título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es-ES" noProof="0"/>
              <a:t>Haga clic para modificar el estilo de título del patrón</a:t>
            </a:r>
          </a:p>
        </p:txBody>
      </p:sp>
      <p:sp>
        <p:nvSpPr>
          <p:cNvPr id="12" name="Marcador de texto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3" name="Marcador de fecha 2">
            <a:extLst>
              <a:ext uri="{FF2B5EF4-FFF2-40B4-BE49-F238E27FC236}">
                <a16:creationId xmlns:a16="http://schemas.microsoft.com/office/drawing/2014/main" id="{5829ED24-3C5F-4326-A304-DBDBA6CE7E1A}"/>
              </a:ext>
            </a:extLst>
          </p:cNvPr>
          <p:cNvSpPr>
            <a:spLocks noGrp="1"/>
          </p:cNvSpPr>
          <p:nvPr>
            <p:ph type="dt" sz="half" idx="10"/>
          </p:nvPr>
        </p:nvSpPr>
        <p:spPr/>
        <p:txBody>
          <a:bodyPr rtlCol="0"/>
          <a:lstStyle/>
          <a:p>
            <a:pPr rtl="0"/>
            <a:fld id="{8C701FF8-D49B-4CFB-997D-DF23AD6F99CE}" type="datetime1">
              <a:rPr lang="es-ES" noProof="0" smtClean="0"/>
              <a:t>06/02/2024</a:t>
            </a:fld>
            <a:endParaRPr lang="es-ES" noProof="0"/>
          </a:p>
        </p:txBody>
      </p:sp>
      <p:sp>
        <p:nvSpPr>
          <p:cNvPr id="4" name="Marcador de pie de página 3">
            <a:extLst>
              <a:ext uri="{FF2B5EF4-FFF2-40B4-BE49-F238E27FC236}">
                <a16:creationId xmlns:a16="http://schemas.microsoft.com/office/drawing/2014/main" id="{BF532AEE-3AAE-4FBF-969F-8A364CE8AEB6}"/>
              </a:ext>
            </a:extLst>
          </p:cNvPr>
          <p:cNvSpPr>
            <a:spLocks noGrp="1"/>
          </p:cNvSpPr>
          <p:nvPr>
            <p:ph type="ftr" sz="quarter" idx="11"/>
          </p:nvPr>
        </p:nvSpPr>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ítulo y contenido">
    <p:spTree>
      <p:nvGrpSpPr>
        <p:cNvPr id="1" name=""/>
        <p:cNvGrpSpPr/>
        <p:nvPr/>
      </p:nvGrpSpPr>
      <p:grpSpPr>
        <a:xfrm>
          <a:off x="0" y="0"/>
          <a:ext cx="0" cy="0"/>
          <a:chOff x="0" y="0"/>
          <a:chExt cx="0" cy="0"/>
        </a:xfrm>
      </p:grpSpPr>
      <p:sp>
        <p:nvSpPr>
          <p:cNvPr id="8"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4" name="Marcador de contenido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fecha 2">
            <a:extLst>
              <a:ext uri="{FF2B5EF4-FFF2-40B4-BE49-F238E27FC236}">
                <a16:creationId xmlns:a16="http://schemas.microsoft.com/office/drawing/2014/main" id="{20466CE2-DFEE-46B8-AFB2-817272E3B703}"/>
              </a:ext>
            </a:extLst>
          </p:cNvPr>
          <p:cNvSpPr>
            <a:spLocks noGrp="1"/>
          </p:cNvSpPr>
          <p:nvPr>
            <p:ph type="dt" sz="half" idx="10"/>
          </p:nvPr>
        </p:nvSpPr>
        <p:spPr/>
        <p:txBody>
          <a:bodyPr rtlCol="0"/>
          <a:lstStyle/>
          <a:p>
            <a:pPr rtl="0"/>
            <a:fld id="{48ED49E0-4367-45F3-89AF-A0AB892FB1D9}" type="datetime1">
              <a:rPr lang="es-ES" noProof="0" smtClean="0"/>
              <a:t>06/02/2024</a:t>
            </a:fld>
            <a:endParaRPr lang="es-ES" noProof="0"/>
          </a:p>
        </p:txBody>
      </p:sp>
      <p:sp>
        <p:nvSpPr>
          <p:cNvPr id="9" name="Marcador de pie de página 8">
            <a:extLst>
              <a:ext uri="{FF2B5EF4-FFF2-40B4-BE49-F238E27FC236}">
                <a16:creationId xmlns:a16="http://schemas.microsoft.com/office/drawing/2014/main" id="{27E9A94A-136A-4208-8F98-012BDAC1A23C}"/>
              </a:ext>
            </a:extLst>
          </p:cNvPr>
          <p:cNvSpPr>
            <a:spLocks noGrp="1"/>
          </p:cNvSpPr>
          <p:nvPr>
            <p:ph type="ftr" sz="quarter" idx="11"/>
          </p:nvPr>
        </p:nvSpPr>
        <p:spPr/>
        <p:txBody>
          <a:bodyPr rtlCol="0"/>
          <a:lstStyle/>
          <a:p>
            <a:pPr rtl="0"/>
            <a:r>
              <a:rPr lang="es-ES" noProof="0"/>
              <a:t>Agregar un pie de página</a:t>
            </a:r>
          </a:p>
        </p:txBody>
      </p:sp>
      <p:sp>
        <p:nvSpPr>
          <p:cNvPr id="10" name="Marcador de número de diapositiva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es-ES" noProof="0"/>
              <a:t>Haga clic para modificar el estilo de título del patrón</a:t>
            </a:r>
          </a:p>
        </p:txBody>
      </p:sp>
      <p:sp>
        <p:nvSpPr>
          <p:cNvPr id="9" name="Marcador de contenido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3" name="Marcador de fecha 2">
            <a:extLst>
              <a:ext uri="{FF2B5EF4-FFF2-40B4-BE49-F238E27FC236}">
                <a16:creationId xmlns:a16="http://schemas.microsoft.com/office/drawing/2014/main" id="{F1FE71A4-2AD7-44A1-9075-3AB1A226C1C2}"/>
              </a:ext>
            </a:extLst>
          </p:cNvPr>
          <p:cNvSpPr>
            <a:spLocks noGrp="1"/>
          </p:cNvSpPr>
          <p:nvPr>
            <p:ph type="dt" sz="half" idx="15"/>
          </p:nvPr>
        </p:nvSpPr>
        <p:spPr/>
        <p:txBody>
          <a:bodyPr rtlCol="0"/>
          <a:lstStyle/>
          <a:p>
            <a:pPr rtl="0"/>
            <a:fld id="{DAC8E451-8F0D-4243-9BCB-F9C29FEF97FB}" type="datetime1">
              <a:rPr lang="es-ES" noProof="0" smtClean="0"/>
              <a:t>06/02/2024</a:t>
            </a:fld>
            <a:endParaRPr lang="es-ES" noProof="0"/>
          </a:p>
        </p:txBody>
      </p:sp>
      <p:sp>
        <p:nvSpPr>
          <p:cNvPr id="4" name="Marcador de pie de página 3">
            <a:extLst>
              <a:ext uri="{FF2B5EF4-FFF2-40B4-BE49-F238E27FC236}">
                <a16:creationId xmlns:a16="http://schemas.microsoft.com/office/drawing/2014/main" id="{0F5F74D3-28C0-4AA1-8508-75D32DA3C2A0}"/>
              </a:ext>
            </a:extLst>
          </p:cNvPr>
          <p:cNvSpPr>
            <a:spLocks noGrp="1"/>
          </p:cNvSpPr>
          <p:nvPr>
            <p:ph type="ftr" sz="quarter" idx="16"/>
          </p:nvPr>
        </p:nvSpPr>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11"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447188"/>
            <a:ext cx="10571998" cy="970450"/>
          </a:xfrm>
        </p:spPr>
        <p:txBody>
          <a:bodyPr rtlCol="0" anchor="ctr" anchorCtr="0"/>
          <a:lstStyle>
            <a:lvl1pPr>
              <a:defRPr b="0"/>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818712" y="2222287"/>
            <a:ext cx="10554574" cy="363651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2913A633-0BBE-491F-94FD-A319FC7D2B1A}"/>
              </a:ext>
            </a:extLst>
          </p:cNvPr>
          <p:cNvSpPr>
            <a:spLocks noGrp="1"/>
          </p:cNvSpPr>
          <p:nvPr>
            <p:ph type="dt" sz="half" idx="10"/>
          </p:nvPr>
        </p:nvSpPr>
        <p:spPr/>
        <p:txBody>
          <a:bodyPr rtlCol="0"/>
          <a:lstStyle/>
          <a:p>
            <a:pPr rtl="0"/>
            <a:fld id="{0904AF0A-3AF9-49F1-BA72-97A8E09ABF33}" type="datetime1">
              <a:rPr lang="es-ES" noProof="0" smtClean="0"/>
              <a:t>06/02/2024</a:t>
            </a:fld>
            <a:endParaRPr lang="es-ES" noProof="0"/>
          </a:p>
        </p:txBody>
      </p:sp>
      <p:sp>
        <p:nvSpPr>
          <p:cNvPr id="8" name="Marcador de pie de página 7">
            <a:extLst>
              <a:ext uri="{FF2B5EF4-FFF2-40B4-BE49-F238E27FC236}">
                <a16:creationId xmlns:a16="http://schemas.microsoft.com/office/drawing/2014/main" id="{9916FEDE-3F7F-4F2C-A341-BDA56AA7C2AC}"/>
              </a:ext>
            </a:extLst>
          </p:cNvPr>
          <p:cNvSpPr>
            <a:spLocks noGrp="1"/>
          </p:cNvSpPr>
          <p:nvPr>
            <p:ph type="ftr" sz="quarter" idx="11"/>
          </p:nvPr>
        </p:nvSpPr>
        <p:spPr/>
        <p:txBody>
          <a:bodyPr rtlCol="0"/>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es-ES" noProof="0"/>
              <a:t>Agregar un pie de página</a:t>
            </a:r>
          </a:p>
        </p:txBody>
      </p:sp>
      <p:sp>
        <p:nvSpPr>
          <p:cNvPr id="4" name="Marcador de fecha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8BD1572E-1521-478D-85F1-7F19532C7538}" type="datetime1">
              <a:rPr lang="es-ES" noProof="0" smtClean="0"/>
              <a:t>06/02/2024</a:t>
            </a:fld>
            <a:endParaRPr lang="es-ES" noProof="0"/>
          </a:p>
        </p:txBody>
      </p:sp>
      <p:sp>
        <p:nvSpPr>
          <p:cNvPr id="6" name="Marcador de número de diapositiva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o.microsoft.com/fwlink/?linkid=2007348"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es-ES" dirty="0" err="1"/>
              <a:t>Perucate</a:t>
            </a:r>
            <a:endParaRPr lang="es-ES" b="0" dirty="0"/>
          </a:p>
        </p:txBody>
      </p:sp>
      <p:sp>
        <p:nvSpPr>
          <p:cNvPr id="3" name="Subtítulo 2">
            <a:extLst>
              <a:ext uri="{FF2B5EF4-FFF2-40B4-BE49-F238E27FC236}">
                <a16:creationId xmlns:a16="http://schemas.microsoft.com/office/drawing/2014/main" id="{59E5DACC-1D74-41AD-B036-C015472B948F}"/>
              </a:ext>
            </a:extLst>
          </p:cNvPr>
          <p:cNvSpPr>
            <a:spLocks noGrp="1"/>
          </p:cNvSpPr>
          <p:nvPr>
            <p:ph type="subTitle" idx="1"/>
          </p:nvPr>
        </p:nvSpPr>
        <p:spPr>
          <a:xfrm>
            <a:off x="809999" y="5280847"/>
            <a:ext cx="10881991" cy="1304888"/>
          </a:xfrm>
        </p:spPr>
        <p:txBody>
          <a:bodyPr rtlCol="0">
            <a:normAutofit/>
          </a:bodyPr>
          <a:lstStyle/>
          <a:p>
            <a:pPr rtl="0"/>
            <a:r>
              <a:rPr lang="es-ES" sz="2400" dirty="0"/>
              <a:t>Aplicación web peruana para la enseñanza y aprendizaje virtual para toda persona que desee crecer profesionalmente</a:t>
            </a:r>
          </a:p>
        </p:txBody>
      </p:sp>
      <p:sp>
        <p:nvSpPr>
          <p:cNvPr id="6" name="Cuadro de texto 5">
            <a:extLst>
              <a:ext uri="{FF2B5EF4-FFF2-40B4-BE49-F238E27FC236}">
                <a16:creationId xmlns:a16="http://schemas.microsoft.com/office/drawing/2014/main" id="{84D618E2-C3E2-4721-A4CA-1E9208B1959E}"/>
              </a:ext>
            </a:extLst>
          </p:cNvPr>
          <p:cNvSpPr txBox="1"/>
          <p:nvPr/>
        </p:nvSpPr>
        <p:spPr>
          <a:xfrm>
            <a:off x="8767355" y="360063"/>
            <a:ext cx="3019646"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a:ea typeface="Tahoma" panose="020B0604030504040204" pitchFamily="34" charset="0"/>
                <a:cs typeface="Tahoma" panose="020B0604030504040204" pitchFamily="34" charset="0"/>
              </a:rPr>
              <a:t>Sugerencia: Use gráficos para establecer el tono del discurso.</a:t>
            </a:r>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6B58F-1CF7-41B5-BF70-710D7AC7941C}"/>
              </a:ext>
            </a:extLst>
          </p:cNvPr>
          <p:cNvSpPr>
            <a:spLocks noGrp="1"/>
          </p:cNvSpPr>
          <p:nvPr>
            <p:ph type="title"/>
          </p:nvPr>
        </p:nvSpPr>
        <p:spPr/>
        <p:txBody>
          <a:bodyPr rtlCol="0"/>
          <a:lstStyle/>
          <a:p>
            <a:pPr rtl="0"/>
            <a:r>
              <a:rPr lang="es-ES" dirty="0"/>
              <a:t>Pipeline</a:t>
            </a:r>
            <a:br>
              <a:rPr lang="es-ES" dirty="0"/>
            </a:br>
            <a:r>
              <a:rPr lang="es-ES" sz="2600" dirty="0"/>
              <a:t>Flujo del sistema web</a:t>
            </a:r>
          </a:p>
        </p:txBody>
      </p:sp>
      <p:sp>
        <p:nvSpPr>
          <p:cNvPr id="5" name="Cuadro de texto 4">
            <a:extLst>
              <a:ext uri="{FF2B5EF4-FFF2-40B4-BE49-F238E27FC236}">
                <a16:creationId xmlns:a16="http://schemas.microsoft.com/office/drawing/2014/main" id="{36C149F5-9C9E-44C4-8804-58C9DD6E0E55}"/>
              </a:ext>
            </a:extLst>
          </p:cNvPr>
          <p:cNvSpPr txBox="1"/>
          <p:nvPr/>
        </p:nvSpPr>
        <p:spPr>
          <a:xfrm>
            <a:off x="8250620" y="248148"/>
            <a:ext cx="3728792" cy="338554"/>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dirty="0" err="1">
                <a:ea typeface="Tahoma" panose="020B0604030504040204" pitchFamily="34" charset="0"/>
                <a:cs typeface="Tahoma" panose="020B0604030504040204" pitchFamily="34" charset="0"/>
              </a:rPr>
              <a:t>Perucate</a:t>
            </a:r>
            <a:r>
              <a:rPr lang="es-ES" sz="1600" dirty="0">
                <a:ea typeface="Tahoma" panose="020B0604030504040204" pitchFamily="34" charset="0"/>
                <a:cs typeface="Tahoma" panose="020B0604030504040204" pitchFamily="34" charset="0"/>
              </a:rPr>
              <a:t> flujo general</a:t>
            </a:r>
          </a:p>
        </p:txBody>
      </p:sp>
      <p:pic>
        <p:nvPicPr>
          <p:cNvPr id="7" name="Marcador de contenido 6">
            <a:extLst>
              <a:ext uri="{FF2B5EF4-FFF2-40B4-BE49-F238E27FC236}">
                <a16:creationId xmlns:a16="http://schemas.microsoft.com/office/drawing/2014/main" id="{3A6B6E5D-A48B-4920-8910-9B5829583903}"/>
              </a:ext>
            </a:extLst>
          </p:cNvPr>
          <p:cNvPicPr>
            <a:picLocks noGrp="1" noChangeAspect="1"/>
          </p:cNvPicPr>
          <p:nvPr>
            <p:ph sz="half" idx="2"/>
          </p:nvPr>
        </p:nvPicPr>
        <p:blipFill>
          <a:blip r:embed="rId3"/>
          <a:stretch>
            <a:fillRect/>
          </a:stretch>
        </p:blipFill>
        <p:spPr>
          <a:xfrm>
            <a:off x="2994866" y="1952322"/>
            <a:ext cx="6202268" cy="4792662"/>
          </a:xfr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 de texto 2">
            <a:extLst>
              <a:ext uri="{FF2B5EF4-FFF2-40B4-BE49-F238E27FC236}">
                <a16:creationId xmlns:a16="http://schemas.microsoft.com/office/drawing/2014/main" id="{527240B3-8BFF-4F4A-AFA2-52E66F2680F1}"/>
              </a:ext>
            </a:extLst>
          </p:cNvPr>
          <p:cNvSpPr txBox="1"/>
          <p:nvPr/>
        </p:nvSpPr>
        <p:spPr>
          <a:xfrm>
            <a:off x="7360032" y="311847"/>
            <a:ext cx="4537679"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a:ea typeface="Tahoma" panose="020B0604030504040204" pitchFamily="34" charset="0"/>
                <a:cs typeface="Tahoma" panose="020B0604030504040204" pitchFamily="34" charset="0"/>
              </a:rPr>
              <a:t>Sugerencia: La tesis debe ser clara y llamativa.  Use imágenes impactantes como fondo o para reforzar la exposición de la tesis.</a:t>
            </a:r>
          </a:p>
        </p:txBody>
      </p:sp>
      <p:sp>
        <p:nvSpPr>
          <p:cNvPr id="2" name="Título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es-ES" sz="4000" dirty="0"/>
              <a:t>Detalles</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6498D-2480-4101-BEA1-C21902705539}"/>
              </a:ext>
            </a:extLst>
          </p:cNvPr>
          <p:cNvSpPr>
            <a:spLocks noGrp="1"/>
          </p:cNvSpPr>
          <p:nvPr>
            <p:ph type="title"/>
          </p:nvPr>
        </p:nvSpPr>
        <p:spPr/>
        <p:txBody>
          <a:bodyPr rtlCol="0"/>
          <a:lstStyle/>
          <a:p>
            <a:pPr rtl="0"/>
            <a:r>
              <a:rPr lang="es-ES" dirty="0"/>
              <a:t>General</a:t>
            </a:r>
          </a:p>
        </p:txBody>
      </p:sp>
      <p:sp>
        <p:nvSpPr>
          <p:cNvPr id="3" name="Marcador de contenido 2">
            <a:extLst>
              <a:ext uri="{FF2B5EF4-FFF2-40B4-BE49-F238E27FC236}">
                <a16:creationId xmlns:a16="http://schemas.microsoft.com/office/drawing/2014/main" id="{21CF0C0B-47F1-464B-88EF-B1989663479C}"/>
              </a:ext>
            </a:extLst>
          </p:cNvPr>
          <p:cNvSpPr>
            <a:spLocks noGrp="1"/>
          </p:cNvSpPr>
          <p:nvPr>
            <p:ph sz="half" idx="1"/>
          </p:nvPr>
        </p:nvSpPr>
        <p:spPr/>
        <p:txBody>
          <a:bodyPr rtlCol="0"/>
          <a:lstStyle/>
          <a:p>
            <a:pPr marL="0" indent="0" algn="ctr" rtl="0">
              <a:buNone/>
            </a:pPr>
            <a:r>
              <a:rPr lang="es-ES" dirty="0" err="1"/>
              <a:t>Perucate</a:t>
            </a:r>
            <a:endParaRPr lang="es-ES" dirty="0"/>
          </a:p>
        </p:txBody>
      </p:sp>
      <p:sp>
        <p:nvSpPr>
          <p:cNvPr id="4" name="Marcador de contenido 3">
            <a:extLst>
              <a:ext uri="{FF2B5EF4-FFF2-40B4-BE49-F238E27FC236}">
                <a16:creationId xmlns:a16="http://schemas.microsoft.com/office/drawing/2014/main" id="{9353A980-ADD3-49DF-ACFE-8E50E3F2ABCF}"/>
              </a:ext>
            </a:extLst>
          </p:cNvPr>
          <p:cNvSpPr>
            <a:spLocks noGrp="1"/>
          </p:cNvSpPr>
          <p:nvPr>
            <p:ph sz="half" idx="13"/>
          </p:nvPr>
        </p:nvSpPr>
        <p:spPr/>
        <p:txBody>
          <a:bodyPr rtlCol="0">
            <a:normAutofit/>
          </a:bodyPr>
          <a:lstStyle/>
          <a:p>
            <a:pPr rtl="0"/>
            <a:r>
              <a:rPr lang="es-ES" sz="2600" dirty="0"/>
              <a:t>El sistema conforma diversas tablas de las cuales se tiene la capacidad de:</a:t>
            </a:r>
          </a:p>
          <a:p>
            <a:pPr lvl="1"/>
            <a:r>
              <a:rPr lang="es-ES" sz="2200" dirty="0"/>
              <a:t>Crear</a:t>
            </a:r>
          </a:p>
          <a:p>
            <a:pPr lvl="1"/>
            <a:r>
              <a:rPr lang="es-ES" sz="2200" dirty="0"/>
              <a:t>Eliminar</a:t>
            </a:r>
          </a:p>
          <a:p>
            <a:pPr lvl="1"/>
            <a:r>
              <a:rPr lang="es-ES" sz="2200" dirty="0"/>
              <a:t>Buscar</a:t>
            </a:r>
          </a:p>
          <a:p>
            <a:pPr lvl="1"/>
            <a:r>
              <a:rPr lang="es-ES" sz="2200" dirty="0"/>
              <a:t>Actualizar</a:t>
            </a:r>
          </a:p>
          <a:p>
            <a:pPr rtl="0"/>
            <a:r>
              <a:rPr lang="es-ES" sz="2600" dirty="0"/>
              <a:t>Protección y seguridad</a:t>
            </a:r>
          </a:p>
          <a:p>
            <a:pPr rtl="0"/>
            <a:r>
              <a:rPr lang="es-ES" sz="2600" dirty="0"/>
              <a:t>Calidad de código y pruebas unitarias</a:t>
            </a:r>
          </a:p>
        </p:txBody>
      </p:sp>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p:txBody>
          <a:bodyPr rtlCol="0"/>
          <a:lstStyle/>
          <a:p>
            <a:pPr rtl="0"/>
            <a:r>
              <a:rPr lang="es-ES" dirty="0"/>
              <a:t>Base de datos</a:t>
            </a:r>
          </a:p>
        </p:txBody>
      </p:sp>
      <p:sp>
        <p:nvSpPr>
          <p:cNvPr id="5" name="Cuadro de texto 4">
            <a:extLst>
              <a:ext uri="{FF2B5EF4-FFF2-40B4-BE49-F238E27FC236}">
                <a16:creationId xmlns:a16="http://schemas.microsoft.com/office/drawing/2014/main" id="{8807134F-8694-4BEF-9C25-C041132BAB4A}"/>
              </a:ext>
            </a:extLst>
          </p:cNvPr>
          <p:cNvSpPr txBox="1"/>
          <p:nvPr/>
        </p:nvSpPr>
        <p:spPr>
          <a:xfrm>
            <a:off x="6456099" y="2083279"/>
            <a:ext cx="5179386" cy="400110"/>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2000" dirty="0">
                <a:ea typeface="Tahoma" panose="020B0604030504040204" pitchFamily="34" charset="0"/>
                <a:cs typeface="Tahoma" panose="020B0604030504040204" pitchFamily="34" charset="0"/>
              </a:rPr>
              <a:t>Tablas y relaciones.</a:t>
            </a:r>
          </a:p>
        </p:txBody>
      </p:sp>
      <p:pic>
        <p:nvPicPr>
          <p:cNvPr id="9" name="Marcador de contenido 8">
            <a:extLst>
              <a:ext uri="{FF2B5EF4-FFF2-40B4-BE49-F238E27FC236}">
                <a16:creationId xmlns:a16="http://schemas.microsoft.com/office/drawing/2014/main" id="{4FD8D8D9-279F-47E7-A721-9E48DAF838B4}"/>
              </a:ext>
            </a:extLst>
          </p:cNvPr>
          <p:cNvPicPr>
            <a:picLocks noGrp="1" noChangeAspect="1"/>
          </p:cNvPicPr>
          <p:nvPr>
            <p:ph sz="half" idx="2"/>
          </p:nvPr>
        </p:nvPicPr>
        <p:blipFill>
          <a:blip r:embed="rId3"/>
          <a:stretch>
            <a:fillRect/>
          </a:stretch>
        </p:blipFill>
        <p:spPr>
          <a:xfrm>
            <a:off x="199698" y="274637"/>
            <a:ext cx="5896301" cy="6393089"/>
          </a:xfrm>
        </p:spPr>
      </p:pic>
      <p:sp>
        <p:nvSpPr>
          <p:cNvPr id="10" name="Marcador de contenido 3">
            <a:extLst>
              <a:ext uri="{FF2B5EF4-FFF2-40B4-BE49-F238E27FC236}">
                <a16:creationId xmlns:a16="http://schemas.microsoft.com/office/drawing/2014/main" id="{E8EC654E-53E9-4EBF-B801-BC709AB44E65}"/>
              </a:ext>
            </a:extLst>
          </p:cNvPr>
          <p:cNvSpPr txBox="1">
            <a:spLocks/>
          </p:cNvSpPr>
          <p:nvPr/>
        </p:nvSpPr>
        <p:spPr>
          <a:xfrm>
            <a:off x="6456099" y="2836334"/>
            <a:ext cx="5186363" cy="3564466"/>
          </a:xfrm>
          <a:prstGeom prst="rect">
            <a:avLst/>
          </a:prstGeom>
        </p:spPr>
        <p:txBody>
          <a:bodyPr rtlCol="0">
            <a:normAutofit fontScale="62500" lnSpcReduction="20000"/>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ES" sz="2600" dirty="0"/>
              <a:t>Entidades principales</a:t>
            </a:r>
          </a:p>
          <a:p>
            <a:pPr lvl="1"/>
            <a:r>
              <a:rPr lang="es-ES" sz="2200" dirty="0"/>
              <a:t>Estudiante</a:t>
            </a:r>
          </a:p>
          <a:p>
            <a:pPr lvl="1"/>
            <a:r>
              <a:rPr lang="es-ES" sz="2200" dirty="0"/>
              <a:t>Profesor</a:t>
            </a:r>
          </a:p>
          <a:p>
            <a:pPr lvl="1"/>
            <a:r>
              <a:rPr lang="es-ES" sz="2200" dirty="0"/>
              <a:t>Curso</a:t>
            </a:r>
          </a:p>
          <a:p>
            <a:pPr lvl="1"/>
            <a:r>
              <a:rPr lang="es-ES" sz="2200" dirty="0"/>
              <a:t>Clase</a:t>
            </a:r>
          </a:p>
          <a:p>
            <a:r>
              <a:rPr lang="es-ES" sz="2600" dirty="0"/>
              <a:t>Entidades relacionales:</a:t>
            </a:r>
          </a:p>
          <a:p>
            <a:pPr lvl="1"/>
            <a:r>
              <a:rPr lang="es-ES" sz="2400" dirty="0"/>
              <a:t>Inscripción</a:t>
            </a:r>
          </a:p>
          <a:p>
            <a:pPr lvl="1"/>
            <a:r>
              <a:rPr lang="es-ES" sz="2400" dirty="0"/>
              <a:t>Nota</a:t>
            </a:r>
          </a:p>
          <a:p>
            <a:pPr lvl="1"/>
            <a:r>
              <a:rPr lang="es-ES" sz="2400" dirty="0"/>
              <a:t>Cancelación</a:t>
            </a:r>
          </a:p>
          <a:p>
            <a:r>
              <a:rPr lang="es-ES" sz="2600" dirty="0"/>
              <a:t>Entidades auxiliares:</a:t>
            </a:r>
          </a:p>
          <a:p>
            <a:pPr lvl="1"/>
            <a:r>
              <a:rPr lang="es-ES" sz="2400" dirty="0"/>
              <a:t>Auditoría</a:t>
            </a:r>
          </a:p>
        </p:txBody>
      </p:sp>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2EB31-E42B-4D0C-AFEC-3EBBBBE96FC6}"/>
              </a:ext>
            </a:extLst>
          </p:cNvPr>
          <p:cNvSpPr>
            <a:spLocks noGrp="1"/>
          </p:cNvSpPr>
          <p:nvPr>
            <p:ph type="title"/>
          </p:nvPr>
        </p:nvSpPr>
        <p:spPr/>
        <p:txBody>
          <a:bodyPr rtlCol="0"/>
          <a:lstStyle/>
          <a:p>
            <a:pPr rtl="0"/>
            <a:r>
              <a:rPr lang="es-ES"/>
              <a:t>Endpoints</a:t>
            </a:r>
            <a:endParaRPr lang="es-ES" dirty="0"/>
          </a:p>
        </p:txBody>
      </p:sp>
      <p:sp>
        <p:nvSpPr>
          <p:cNvPr id="7" name="Marcador de texto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rtlCol="0">
            <a:normAutofit/>
          </a:bodyPr>
          <a:lstStyle/>
          <a:p>
            <a:pPr lvl="0" rtl="0"/>
            <a:r>
              <a:rPr lang="es-ES"/>
              <a:t>[Escriba pruebas que avalen el punto principal n.º 3]</a:t>
            </a:r>
          </a:p>
          <a:p>
            <a:pPr lvl="0" rtl="0"/>
            <a:r>
              <a:rPr lang="es-ES"/>
              <a:t>[Escriba pruebas que avalen el punto principal n.º 3]</a:t>
            </a:r>
          </a:p>
          <a:p>
            <a:pPr lvl="0" rtl="0"/>
            <a:r>
              <a:rPr lang="es-ES"/>
              <a:t>[Escriba pruebas que avalen el punto principal n.º 3]</a:t>
            </a:r>
          </a:p>
          <a:p>
            <a:pPr lvl="0" rtl="0"/>
            <a:r>
              <a:rPr lang="es-ES"/>
              <a:t>[Escriba pruebas que avalen el punto principal n.º 3]</a:t>
            </a:r>
          </a:p>
        </p:txBody>
      </p:sp>
      <p:sp>
        <p:nvSpPr>
          <p:cNvPr id="8" name="Marcador de contenido 7">
            <a:extLst>
              <a:ext uri="{FF2B5EF4-FFF2-40B4-BE49-F238E27FC236}">
                <a16:creationId xmlns:a16="http://schemas.microsoft.com/office/drawing/2014/main" id="{6DC2F8CF-EF79-4D27-9142-5A30FB039A46}"/>
              </a:ext>
            </a:extLst>
          </p:cNvPr>
          <p:cNvSpPr>
            <a:spLocks noGrp="1"/>
          </p:cNvSpPr>
          <p:nvPr>
            <p:ph sz="quarter" idx="4294967295"/>
          </p:nvPr>
        </p:nvSpPr>
        <p:spPr>
          <a:xfrm>
            <a:off x="6096001" y="0"/>
            <a:ext cx="6096000" cy="6858000"/>
          </a:xfrm>
        </p:spPr>
        <p:txBody>
          <a:bodyPr rtlCol="0">
            <a:normAutofit/>
          </a:bodyPr>
          <a:lstStyle/>
          <a:p>
            <a:pPr lvl="1" algn="ctr" rtl="0"/>
            <a:r>
              <a:rPr lang="es-ES" sz="1800"/>
              <a:t>[Use este espacio para colocar la imagen que mejor ilustre la idea principal del punto n.º 3]</a:t>
            </a:r>
          </a:p>
        </p:txBody>
      </p:sp>
      <p:sp>
        <p:nvSpPr>
          <p:cNvPr id="9" name="Cuadro de texto 8">
            <a:extLst>
              <a:ext uri="{FF2B5EF4-FFF2-40B4-BE49-F238E27FC236}">
                <a16:creationId xmlns:a16="http://schemas.microsoft.com/office/drawing/2014/main" id="{5C89125E-899C-42CA-AC49-A619DD710D58}"/>
              </a:ext>
            </a:extLst>
          </p:cNvPr>
          <p:cNvSpPr txBox="1"/>
          <p:nvPr/>
        </p:nvSpPr>
        <p:spPr>
          <a:xfrm>
            <a:off x="7075982" y="340857"/>
            <a:ext cx="4584700"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a:ea typeface="Tahoma" panose="020B0604030504040204" pitchFamily="34" charset="0"/>
                <a:cs typeface="Tahoma" panose="020B0604030504040204" pitchFamily="34" charset="0"/>
              </a:rPr>
              <a:t>Sugerencia: Practique su discurso las veces que sean necesarias para que los intervalos y las transiciones parezcan naturales.</a:t>
            </a:r>
          </a:p>
        </p:txBody>
      </p:sp>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s-ES"/>
              <a:t>[Escriba el contraargumento aquí]</a:t>
            </a:r>
          </a:p>
        </p:txBody>
      </p:sp>
      <p:sp>
        <p:nvSpPr>
          <p:cNvPr id="3" name="Marcador de contenido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s-ES">
                <a:ea typeface="Tahoma" panose="020B0604030504040204" pitchFamily="34" charset="0"/>
                <a:cs typeface="Tahoma" panose="020B0604030504040204" pitchFamily="34" charset="0"/>
              </a:rPr>
              <a:t>[Escriba pruebas que refuten el tema aquí]</a:t>
            </a:r>
          </a:p>
          <a:p>
            <a:pPr rtl="0"/>
            <a:r>
              <a:rPr lang="es-ES">
                <a:ea typeface="Tahoma" panose="020B0604030504040204" pitchFamily="34" charset="0"/>
                <a:cs typeface="Tahoma" panose="020B0604030504040204" pitchFamily="34" charset="0"/>
              </a:rPr>
              <a:t>[Escriba pruebas que refuten el tema aquí]</a:t>
            </a:r>
          </a:p>
          <a:p>
            <a:pPr rtl="0"/>
            <a:r>
              <a:rPr lang="es-ES">
                <a:ea typeface="Tahoma" panose="020B0604030504040204" pitchFamily="34" charset="0"/>
                <a:cs typeface="Tahoma" panose="020B0604030504040204" pitchFamily="34" charset="0"/>
              </a:rPr>
              <a:t>[Escriba pruebas que refuten el tema aquí]</a:t>
            </a:r>
          </a:p>
        </p:txBody>
      </p:sp>
      <p:sp>
        <p:nvSpPr>
          <p:cNvPr id="4" name="Cuadro de texto 3">
            <a:extLst>
              <a:ext uri="{FF2B5EF4-FFF2-40B4-BE49-F238E27FC236}">
                <a16:creationId xmlns:a16="http://schemas.microsoft.com/office/drawing/2014/main" id="{2C0DCB07-8B6A-4230-8C1F-5AD1EE67446C}"/>
              </a:ext>
            </a:extLst>
          </p:cNvPr>
          <p:cNvSpPr txBox="1"/>
          <p:nvPr/>
        </p:nvSpPr>
        <p:spPr>
          <a:xfrm>
            <a:off x="6638924" y="5329538"/>
            <a:ext cx="5337176" cy="1323439"/>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a:ea typeface="Tahoma" panose="020B0604030504040204" pitchFamily="34" charset="0"/>
                <a:cs typeface="Tahoma" panose="020B0604030504040204" pitchFamily="34" charset="0"/>
              </a:rPr>
              <a:t>Sugerencia: Agregue una animación de salida para cada uno de estos puntos contra el tema que se reproduzca cuando hable de ellos.  Por ejemplo, use Desaparecer para que la prueba desaparezca tras abordar el contraargumento.</a:t>
            </a:r>
          </a:p>
        </p:txBody>
      </p:sp>
    </p:spTree>
    <p:extLst>
      <p:ext uri="{BB962C8B-B14F-4D97-AF65-F5344CB8AC3E}">
        <p14:creationId xmlns:p14="http://schemas.microsoft.com/office/powerpoint/2010/main" val="172946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DA7EC95-D971-4A86-9927-619CED5AB4B2}"/>
              </a:ext>
            </a:extLst>
          </p:cNvPr>
          <p:cNvSpPr>
            <a:spLocks noGrp="1"/>
          </p:cNvSpPr>
          <p:nvPr>
            <p:ph type="title"/>
          </p:nvPr>
        </p:nvSpPr>
        <p:spPr>
          <a:xfrm>
            <a:off x="810000" y="4489884"/>
            <a:ext cx="10561418" cy="1426004"/>
          </a:xfrm>
        </p:spPr>
        <p:txBody>
          <a:bodyPr rtlCol="0"/>
          <a:lstStyle/>
          <a:p>
            <a:pPr rtl="0"/>
            <a:r>
              <a:rPr lang="es-ES"/>
              <a:t>[Escriba el paso de acción aquí]</a:t>
            </a:r>
          </a:p>
        </p:txBody>
      </p:sp>
      <p:sp>
        <p:nvSpPr>
          <p:cNvPr id="9" name="Marcador de contenido 8">
            <a:extLst>
              <a:ext uri="{FF2B5EF4-FFF2-40B4-BE49-F238E27FC236}">
                <a16:creationId xmlns:a16="http://schemas.microsoft.com/office/drawing/2014/main" id="{D7442235-8F25-4E4C-8750-8CC8C44313AD}"/>
              </a:ext>
            </a:extLst>
          </p:cNvPr>
          <p:cNvSpPr>
            <a:spLocks noGrp="1"/>
          </p:cNvSpPr>
          <p:nvPr>
            <p:ph sz="quarter" idx="14"/>
          </p:nvPr>
        </p:nvSpPr>
        <p:spPr/>
        <p:txBody>
          <a:bodyPr rtlCol="0"/>
          <a:lstStyle/>
          <a:p>
            <a:pPr marL="0" indent="0" algn="ctr" rtl="0">
              <a:buFont typeface="Arial" panose="020B0604020202020204" pitchFamily="34" charset="0"/>
              <a:buNone/>
            </a:pPr>
            <a:r>
              <a:rPr lang="es-ES">
                <a:ea typeface="Tahoma" panose="020B0604030504040204" pitchFamily="34" charset="0"/>
                <a:cs typeface="Tahoma" panose="020B0604030504040204" pitchFamily="34" charset="0"/>
              </a:rPr>
              <a:t>[Use este espacio para colocar la imagen que mejor ilustre la idea del paso de acción]</a:t>
            </a:r>
          </a:p>
        </p:txBody>
      </p:sp>
      <p:sp>
        <p:nvSpPr>
          <p:cNvPr id="7" name="Cuadro de texto 6">
            <a:extLst>
              <a:ext uri="{FF2B5EF4-FFF2-40B4-BE49-F238E27FC236}">
                <a16:creationId xmlns:a16="http://schemas.microsoft.com/office/drawing/2014/main" id="{43264A76-ADAD-4DC9-84FD-71DFAFEE7A6F}"/>
              </a:ext>
            </a:extLst>
          </p:cNvPr>
          <p:cNvSpPr txBox="1"/>
          <p:nvPr/>
        </p:nvSpPr>
        <p:spPr>
          <a:xfrm>
            <a:off x="8089900" y="186333"/>
            <a:ext cx="3886200" cy="1569660"/>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rtl="0"/>
            <a:r>
              <a:rPr lang="es-ES" sz="1600">
                <a:ea typeface="Tahoma" panose="020B0604030504040204" pitchFamily="34" charset="0"/>
                <a:cs typeface="Tahoma" panose="020B0604030504040204" pitchFamily="34" charset="0"/>
              </a:rPr>
              <a:t>Sugerencia: Si dispone de tiempo y el formato es compatible, puede ser una buena idea agregar una diapositiva adicional para posibles preguntas.  Puede usar un título sencillo como "¿Preguntas?".</a:t>
            </a:r>
          </a:p>
        </p:txBody>
      </p:sp>
    </p:spTree>
    <p:extLst>
      <p:ext uri="{BB962C8B-B14F-4D97-AF65-F5344CB8AC3E}">
        <p14:creationId xmlns:p14="http://schemas.microsoft.com/office/powerpoint/2010/main" val="198029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s-ES"/>
              <a:t>Personalizar esta plantilla</a:t>
            </a:r>
          </a:p>
        </p:txBody>
      </p:sp>
      <p:sp>
        <p:nvSpPr>
          <p:cNvPr id="8" name="Cuadro de texto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rtl="0"/>
            <a:r>
              <a:rPr lang="es-ES" sz="6000" u="sng">
                <a:solidFill>
                  <a:srgbClr val="0070C0"/>
                </a:solidFill>
              </a:rPr>
              <a:t>Comentarios e instrucciones de edición de plantilla</a:t>
            </a:r>
          </a:p>
        </p:txBody>
      </p:sp>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63585702_TF45182065_Win32" id="{FC56CF45-A983-4A55-B2CB-31E608060C9D}" vid="{7D51ACA5-8D5C-41FB-8135-7DA9E6C9848F}"/>
    </a:ext>
  </a:extLst>
</a:theme>
</file>

<file path=ppt/theme/theme2.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Esquema de discurso persuasivo </Template>
  <TotalTime>422</TotalTime>
  <Words>891</Words>
  <Application>Microsoft Office PowerPoint</Application>
  <PresentationFormat>Panorámica</PresentationFormat>
  <Paragraphs>75</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Century Gothic</vt:lpstr>
      <vt:lpstr>Tahoma</vt:lpstr>
      <vt:lpstr>Wingdings 2</vt:lpstr>
      <vt:lpstr>Citable</vt:lpstr>
      <vt:lpstr>Perucate</vt:lpstr>
      <vt:lpstr>Pipeline Flujo del sistema web</vt:lpstr>
      <vt:lpstr>Detalles</vt:lpstr>
      <vt:lpstr>General</vt:lpstr>
      <vt:lpstr>Base de datos</vt:lpstr>
      <vt:lpstr>Endpoints</vt:lpstr>
      <vt:lpstr>[Escriba el contraargumento aquí]</vt:lpstr>
      <vt:lpstr>[Escriba el paso de acción aquí]</vt:lpstr>
      <vt:lpstr>Personalizar esta plantilla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Perucate</dc:title>
  <dc:creator>Brayan Alexander Lipe Huamaní</dc:creator>
  <cp:lastModifiedBy>Brayan Alexander Lipe Huamaní</cp:lastModifiedBy>
  <cp:revision>8</cp:revision>
  <dcterms:created xsi:type="dcterms:W3CDTF">2024-02-04T20:24:59Z</dcterms:created>
  <dcterms:modified xsi:type="dcterms:W3CDTF">2024-02-07T04:58:22Z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