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7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66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6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1690-F474-4211-9BE6-70D5DA358CF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E273-6B6D-4C71-A134-1EB7B238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8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4B3C-0988-2CEE-E203-CFEE94746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Improving Quality of Experience for Machine Learning-Generated Dance </a:t>
            </a:r>
            <a:r>
              <a:rPr lang="en-US" dirty="0" err="1"/>
              <a:t>Dance</a:t>
            </a:r>
            <a:r>
              <a:rPr lang="en-US" dirty="0"/>
              <a:t> Revolution </a:t>
            </a:r>
            <a:r>
              <a:rPr lang="en-US" dirty="0" err="1"/>
              <a:t>Beatmaps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EC50F-895C-FA43-E3FB-308334CEC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Researcher: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bradey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Lounsbury</a:t>
            </a:r>
          </a:p>
          <a:p>
            <a:pPr algn="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Advisor: Dr. Chad Mourning</a:t>
            </a:r>
          </a:p>
        </p:txBody>
      </p:sp>
    </p:spTree>
    <p:extLst>
      <p:ext uri="{BB962C8B-B14F-4D97-AF65-F5344CB8AC3E}">
        <p14:creationId xmlns:p14="http://schemas.microsoft.com/office/powerpoint/2010/main" val="386980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040-0E05-6C67-8B4D-5E7D8D64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17257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BDA5-B816-5E5D-7F3C-5072EAD3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3"/>
            <a:ext cx="9905999" cy="4000108"/>
          </a:xfrm>
        </p:spPr>
        <p:txBody>
          <a:bodyPr/>
          <a:lstStyle/>
          <a:p>
            <a:r>
              <a:rPr lang="en-US" dirty="0"/>
              <a:t>Test the current algorithm’s quality of experience against human made </a:t>
            </a:r>
            <a:r>
              <a:rPr lang="en-US" dirty="0" err="1"/>
              <a:t>beatmaps</a:t>
            </a:r>
            <a:endParaRPr lang="en-US" dirty="0"/>
          </a:p>
          <a:p>
            <a:r>
              <a:rPr lang="en-US" dirty="0"/>
              <a:t>Improve the algorithm by using a larger dataset</a:t>
            </a:r>
          </a:p>
          <a:p>
            <a:r>
              <a:rPr lang="en-US" dirty="0"/>
              <a:t>Provide a new application for GANs by implementing them in place of the current algorithm</a:t>
            </a:r>
          </a:p>
        </p:txBody>
      </p:sp>
    </p:spTree>
    <p:extLst>
      <p:ext uri="{BB962C8B-B14F-4D97-AF65-F5344CB8AC3E}">
        <p14:creationId xmlns:p14="http://schemas.microsoft.com/office/powerpoint/2010/main" val="4337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D4A0-8B21-2FE2-D208-2461D0C2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FF3B-EA29-8C1A-F043-2B812C0C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Dance </a:t>
            </a:r>
            <a:r>
              <a:rPr lang="en-US" dirty="0" err="1"/>
              <a:t>Dance</a:t>
            </a:r>
            <a:r>
              <a:rPr lang="en-US" dirty="0"/>
              <a:t> Revolution is a music video game involving patterns of steps that go along with a beat i.e., a </a:t>
            </a:r>
            <a:r>
              <a:rPr lang="en-US" dirty="0" err="1"/>
              <a:t>beatmap</a:t>
            </a:r>
            <a:r>
              <a:rPr lang="en-US" dirty="0"/>
              <a:t>.</a:t>
            </a:r>
          </a:p>
          <a:p>
            <a:r>
              <a:rPr lang="en-US" dirty="0"/>
              <a:t>These </a:t>
            </a:r>
            <a:r>
              <a:rPr lang="en-US" dirty="0" err="1"/>
              <a:t>beatmaps</a:t>
            </a:r>
            <a:r>
              <a:rPr lang="en-US" dirty="0"/>
              <a:t> mostly consist of matching steps to the beat of a song so why not try to generate them with ML model.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B4636DF-ABB3-E82E-4289-528FE6284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r="2618" b="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9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E520-E33E-80BA-AD11-AE516F26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2574"/>
          </a:xfrm>
        </p:spPr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Dance </a:t>
            </a:r>
            <a:r>
              <a:rPr lang="en-US" i="1" dirty="0" err="1"/>
              <a:t>Dance</a:t>
            </a:r>
            <a:r>
              <a:rPr lang="en-US" i="1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C788-1B7E-0CD5-E017-640E47CF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1092"/>
            <a:ext cx="9905999" cy="4000109"/>
          </a:xfrm>
        </p:spPr>
        <p:txBody>
          <a:bodyPr/>
          <a:lstStyle/>
          <a:p>
            <a:r>
              <a:rPr lang="en-US" dirty="0"/>
              <a:t>In 2017, Chris Donahue, Zachary Lipton, and Julian McAuley released a paper detailing a ML algorithm capable of generating a </a:t>
            </a:r>
            <a:r>
              <a:rPr lang="en-US" dirty="0" err="1"/>
              <a:t>beatmap</a:t>
            </a:r>
            <a:r>
              <a:rPr lang="en-US" dirty="0"/>
              <a:t> for any given song.</a:t>
            </a:r>
          </a:p>
          <a:p>
            <a:r>
              <a:rPr lang="en-US" dirty="0"/>
              <a:t>The algorithm consists of two models:</a:t>
            </a:r>
          </a:p>
          <a:p>
            <a:pPr lvl="1"/>
            <a:r>
              <a:rPr lang="en-US" b="1" dirty="0"/>
              <a:t>Step Placement</a:t>
            </a:r>
          </a:p>
          <a:p>
            <a:pPr lvl="1"/>
            <a:r>
              <a:rPr lang="en-US" b="1" dirty="0"/>
              <a:t>Step Selection</a:t>
            </a:r>
          </a:p>
          <a:p>
            <a:r>
              <a:rPr lang="en-US" dirty="0"/>
              <a:t>Link to paper: https://arxiv.org/pdf/1703.06891.pdf</a:t>
            </a:r>
          </a:p>
        </p:txBody>
      </p:sp>
    </p:spTree>
    <p:extLst>
      <p:ext uri="{BB962C8B-B14F-4D97-AF65-F5344CB8AC3E}">
        <p14:creationId xmlns:p14="http://schemas.microsoft.com/office/powerpoint/2010/main" val="10497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81CC-1280-91DA-ABFA-C29BDD0E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142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39E9-48E3-635A-80F6-E862C369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9946"/>
            <a:ext cx="9905999" cy="39812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features from a given audio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those features into a step placement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precise placements for steps using a peak-picking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placements found in 3. into a step selection algorithm to choose which kind of step goes in each placement</a:t>
            </a:r>
          </a:p>
        </p:txBody>
      </p:sp>
    </p:spTree>
    <p:extLst>
      <p:ext uri="{BB962C8B-B14F-4D97-AF65-F5344CB8AC3E}">
        <p14:creationId xmlns:p14="http://schemas.microsoft.com/office/powerpoint/2010/main" val="5105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B17B89E9-0A60-4DE1-97F8-2E81D4CCE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8FCED7C-68F4-DC5D-5023-1DC3451A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6" y="1321858"/>
            <a:ext cx="4635583" cy="420679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8CEB9E-DF5D-F097-1078-CFFE1A7F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963" y="2740051"/>
            <a:ext cx="4747087" cy="1370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PIPELINE OF CURRENT ALGORITHM</a:t>
            </a:r>
          </a:p>
        </p:txBody>
      </p:sp>
    </p:spTree>
    <p:extLst>
      <p:ext uri="{BB962C8B-B14F-4D97-AF65-F5344CB8AC3E}">
        <p14:creationId xmlns:p14="http://schemas.microsoft.com/office/powerpoint/2010/main" val="243583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FCBD-C662-AB0F-6E14-A5131004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136"/>
          </a:xfrm>
        </p:spPr>
        <p:txBody>
          <a:bodyPr/>
          <a:lstStyle/>
          <a:p>
            <a:r>
              <a:rPr lang="en-US" dirty="0"/>
              <a:t>What We Want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57D4-30CB-7240-47BE-0DACA617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654"/>
            <a:ext cx="9905999" cy="3943547"/>
          </a:xfrm>
        </p:spPr>
        <p:txBody>
          <a:bodyPr/>
          <a:lstStyle/>
          <a:p>
            <a:r>
              <a:rPr lang="en-US" b="1" dirty="0"/>
              <a:t>Improve</a:t>
            </a:r>
            <a:r>
              <a:rPr lang="en-US" dirty="0"/>
              <a:t> the </a:t>
            </a:r>
            <a:r>
              <a:rPr lang="en-US" dirty="0" err="1"/>
              <a:t>beatmap</a:t>
            </a:r>
            <a:r>
              <a:rPr lang="en-US" dirty="0"/>
              <a:t> generation algorithm</a:t>
            </a:r>
          </a:p>
          <a:p>
            <a:pPr lvl="1"/>
            <a:r>
              <a:rPr lang="en-US" dirty="0"/>
              <a:t>Why? Because the current algorithm struggles at beginner-intermediate difficulties</a:t>
            </a:r>
          </a:p>
          <a:p>
            <a:r>
              <a:rPr lang="en-US" b="1" dirty="0"/>
              <a:t>Test</a:t>
            </a:r>
            <a:r>
              <a:rPr lang="en-US" dirty="0"/>
              <a:t> generated </a:t>
            </a:r>
            <a:r>
              <a:rPr lang="en-US" dirty="0" err="1"/>
              <a:t>beatmaps</a:t>
            </a:r>
            <a:r>
              <a:rPr lang="en-US" dirty="0"/>
              <a:t> against human curated </a:t>
            </a:r>
            <a:r>
              <a:rPr lang="en-US" dirty="0" err="1"/>
              <a:t>beatmaps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F2DB-A5A6-606A-9E00-6940C4C3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/>
              <a:t>How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9466-A9EF-6676-A3D3-AA179E9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US" dirty="0"/>
              <a:t>Use a bigger dataset</a:t>
            </a:r>
          </a:p>
          <a:p>
            <a:pPr lvl="1"/>
            <a:r>
              <a:rPr lang="en-US" dirty="0"/>
              <a:t>The dataset used in the paper (</a:t>
            </a:r>
            <a:r>
              <a:rPr lang="en-US" dirty="0" err="1"/>
              <a:t>Fraxtil</a:t>
            </a:r>
            <a:r>
              <a:rPr lang="en-US" dirty="0"/>
              <a:t>) had less than 100 </a:t>
            </a:r>
            <a:r>
              <a:rPr lang="en-US" dirty="0" err="1"/>
              <a:t>beatmaps</a:t>
            </a:r>
            <a:endParaRPr lang="en-US" dirty="0"/>
          </a:p>
          <a:p>
            <a:pPr lvl="1"/>
            <a:r>
              <a:rPr lang="en-US" dirty="0"/>
              <a:t>The dataset we’re using (</a:t>
            </a:r>
            <a:r>
              <a:rPr lang="en-US" dirty="0" err="1"/>
              <a:t>Speirmix</a:t>
            </a:r>
            <a:r>
              <a:rPr lang="en-US" dirty="0"/>
              <a:t>) has over 200 </a:t>
            </a:r>
            <a:r>
              <a:rPr lang="en-US" dirty="0" err="1"/>
              <a:t>beatmaps</a:t>
            </a:r>
            <a:endParaRPr lang="en-US" dirty="0"/>
          </a:p>
          <a:p>
            <a:r>
              <a:rPr lang="en-US" dirty="0"/>
              <a:t>Use a GAN implementation instead</a:t>
            </a:r>
          </a:p>
          <a:p>
            <a:pPr lvl="1"/>
            <a:r>
              <a:rPr lang="en-US" dirty="0"/>
              <a:t>Current algorithm uses a LSTM model</a:t>
            </a:r>
          </a:p>
        </p:txBody>
      </p:sp>
    </p:spTree>
    <p:extLst>
      <p:ext uri="{BB962C8B-B14F-4D97-AF65-F5344CB8AC3E}">
        <p14:creationId xmlns:p14="http://schemas.microsoft.com/office/powerpoint/2010/main" val="14865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4324-155B-A3BD-52E0-DCB17A1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229136"/>
          </a:xfrm>
        </p:spPr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066C-4E9A-E4F5-BEBD-CA70F73E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655"/>
            <a:ext cx="9905999" cy="39435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Maybe the current algorithm is already indistinguishable from human made </a:t>
            </a:r>
            <a:r>
              <a:rPr lang="en-US" dirty="0" err="1"/>
              <a:t>beatmaps</a:t>
            </a:r>
            <a:r>
              <a:rPr lang="en-US" dirty="0"/>
              <a:t>?</a:t>
            </a:r>
          </a:p>
          <a:p>
            <a:r>
              <a:rPr lang="en-US" dirty="0"/>
              <a:t>We can test this by having participants play a mix of generated and human curated </a:t>
            </a:r>
            <a:r>
              <a:rPr lang="en-US" dirty="0" err="1"/>
              <a:t>beatmaps</a:t>
            </a:r>
            <a:endParaRPr lang="en-US" dirty="0"/>
          </a:p>
          <a:p>
            <a:r>
              <a:rPr lang="en-US" dirty="0"/>
              <a:t>After each song, the participant will rate five attributes:</a:t>
            </a:r>
          </a:p>
          <a:p>
            <a:pPr lvl="1"/>
            <a:r>
              <a:rPr lang="en-US" dirty="0"/>
              <a:t>Fun </a:t>
            </a:r>
          </a:p>
          <a:p>
            <a:pPr lvl="1"/>
            <a:r>
              <a:rPr lang="en-US" dirty="0"/>
              <a:t>Annoyance </a:t>
            </a:r>
          </a:p>
          <a:p>
            <a:pPr lvl="1"/>
            <a:r>
              <a:rPr lang="en-US" dirty="0"/>
              <a:t>Length </a:t>
            </a:r>
          </a:p>
          <a:p>
            <a:pPr lvl="1"/>
            <a:r>
              <a:rPr lang="en-US" dirty="0"/>
              <a:t>Naturalness </a:t>
            </a:r>
          </a:p>
          <a:p>
            <a:pPr lvl="1"/>
            <a:r>
              <a:rPr lang="en-US" dirty="0"/>
              <a:t>If they think the </a:t>
            </a:r>
            <a:r>
              <a:rPr lang="en-US" dirty="0" err="1"/>
              <a:t>beatmap</a:t>
            </a:r>
            <a:r>
              <a:rPr lang="en-US" dirty="0"/>
              <a:t> was made by a human or an ML algorithm</a:t>
            </a:r>
          </a:p>
        </p:txBody>
      </p:sp>
    </p:spTree>
    <p:extLst>
      <p:ext uri="{BB962C8B-B14F-4D97-AF65-F5344CB8AC3E}">
        <p14:creationId xmlns:p14="http://schemas.microsoft.com/office/powerpoint/2010/main" val="17228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F7C8-C8C9-3F1D-E1DC-CD184E0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3721"/>
          </a:xfrm>
        </p:spPr>
        <p:txBody>
          <a:bodyPr/>
          <a:lstStyle/>
          <a:p>
            <a:r>
              <a:rPr lang="en-US" dirty="0"/>
              <a:t>Why use GAN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FAE5-03F1-123F-398E-67EBBA2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2240"/>
            <a:ext cx="9905999" cy="2507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GANs are Generative Adversarial Networks</a:t>
            </a:r>
          </a:p>
          <a:p>
            <a:r>
              <a:rPr lang="en-US" dirty="0"/>
              <a:t>They currently only have one application, </a:t>
            </a:r>
            <a:r>
              <a:rPr lang="en-US" b="1" dirty="0"/>
              <a:t>images</a:t>
            </a:r>
          </a:p>
          <a:p>
            <a:r>
              <a:rPr lang="en-US" dirty="0"/>
              <a:t>If we think of images as 2D arrays of data, then we can think of audio as 1D array of data</a:t>
            </a:r>
          </a:p>
          <a:p>
            <a:pPr lvl="1"/>
            <a:r>
              <a:rPr lang="en-US" dirty="0"/>
              <a:t>So why wouldn’t GANs work for audio as well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4FD2F-738D-B7CB-EBE0-DF54B025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43" y="4270448"/>
            <a:ext cx="5006469" cy="2044424"/>
          </a:xfrm>
          <a:prstGeom prst="rect">
            <a:avLst/>
          </a:prstGeom>
        </p:spPr>
      </p:pic>
      <p:pic>
        <p:nvPicPr>
          <p:cNvPr id="8" name="Picture 7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EF8A9862-2C95-9C92-3B1E-4DBED01EB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76" y="4047620"/>
            <a:ext cx="2372592" cy="22765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DCBBF-664D-BA3E-DAA6-B4CA81BF07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6" r="9113"/>
          <a:stretch/>
        </p:blipFill>
        <p:spPr>
          <a:xfrm>
            <a:off x="9182910" y="4047620"/>
            <a:ext cx="2547625" cy="22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9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975</TotalTime>
  <Words>397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Improving Quality of Experience for Machine Learning-Generated Dance Dance Revolution Beatmaps</vt:lpstr>
      <vt:lpstr>DDR</vt:lpstr>
      <vt:lpstr>Enter Dance Dance Convolution</vt:lpstr>
      <vt:lpstr>How It Works</vt:lpstr>
      <vt:lpstr>PowerPoint Presentation</vt:lpstr>
      <vt:lpstr>What We Want To Do</vt:lpstr>
      <vt:lpstr>How to Improve</vt:lpstr>
      <vt:lpstr>How to Test</vt:lpstr>
      <vt:lpstr>Why use GAN Implementation?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Bradey Lounsbury</dc:creator>
  <cp:lastModifiedBy>Bradey Lounsbury</cp:lastModifiedBy>
  <cp:revision>8</cp:revision>
  <dcterms:created xsi:type="dcterms:W3CDTF">2023-01-26T17:25:42Z</dcterms:created>
  <dcterms:modified xsi:type="dcterms:W3CDTF">2023-04-10T21:24:08Z</dcterms:modified>
</cp:coreProperties>
</file>