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7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266-9D50-57F5-9790-A8A930A8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BC2EE-0F77-86D3-9352-4303070D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2088-91CF-6D78-D576-A335D87E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02-DFD2-6EFF-29BB-571B095D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5CB0-F1AA-9833-83DC-720E63B6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C715-8875-8ACB-4C4F-C0604EEC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5A705-E2E8-EE6D-BBEB-0555FB67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8F0F-484C-E191-210E-89621128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65DF-3F4C-F187-CB48-B145B28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8567-440E-F447-F2B2-1938E78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19121-3F0B-3603-EC6F-8FDA98F02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29F39-11C2-B325-ECF2-7D8FE16A0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D63E-63DA-0B14-C93F-678CB097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AF68-C2BC-21B2-EE2C-B301F2C9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05C1-576C-CA43-3A85-31B05D3A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EE9F-5933-164E-B07D-9D67DD1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BB41-313D-9A95-3045-8A149277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024B-C5F3-0CCF-642D-503B9D3D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97A2-A326-B840-04CB-1F490CC3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2325-D2C4-2262-95BD-18099036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EC2C-F6D0-D572-5478-659F9282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0A7D-3C90-6487-9A55-D8472E92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0F03-4D05-06F4-BF51-E84934F5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E0D6-C02E-5B9E-198A-0ED8F633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EFA-F78A-8D0C-556B-99E9432F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EBF5-7564-CE2A-8A8F-1B55C4A3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97B6-F93E-49B4-81F8-B285C368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C5827-6C07-D71B-B230-1DC437CE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04AF-A905-D8F6-0E61-ADC8BC86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B191-0E1D-6618-4C9E-A912E0C7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A4D7-ABFA-AA2E-A9B7-826792E0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2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A3D-3727-3CDD-8671-4B418D5E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21E8-FDE3-0EEC-986A-4E17FF2E8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E1E7-8E0E-59B0-B5B0-580C7EF7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E1815-4242-DFC9-69DF-E70A21896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718EC-774C-9661-6C28-7651D5B5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3DC69-4C92-F36D-78BE-888A3EB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8A42E-56B8-EAB4-D2EB-5C97C754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3567E-4AD1-0575-CA1A-FA7B96C4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00F9-0579-1588-F729-40AF6D57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1DCEF-2E3E-377C-49AA-6029CAE9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A6B56-DC62-5E30-4F80-5A7B0672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0C047-2BF2-0922-24F4-7CF74C6A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67D1F-3219-894A-77A8-2E9E4BC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875D3-2B61-6B83-4CEB-F2737018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6BE7-0787-2375-96FD-D0A4C64A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98FF-8ADE-EBA9-44F9-57D7EF02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4338-A671-44D3-FF53-D8FA55FE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299B-C3F9-29F7-AC74-E6DCCD35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75F21-C8FF-E8A3-FA19-09A74461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12778-2BD7-B54E-B478-A2DFFE4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732D-92D4-FFDF-12B0-44AF608C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6B99-C870-518A-49EE-056A660E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006FB-1F91-D0E3-E3CF-B7B92ABA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4E0F-E212-A63A-CA6F-507121C4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6A0B-C8F7-A370-D7C6-04F762D5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F1449-077A-2613-617A-20868A7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DE5A-EAE7-E976-CEFD-DB5291E7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00DC9-C530-C23A-B783-E466E664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90AA-D0A0-51F2-0AF5-0D13731A1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345A-0B24-9557-B639-EB9352BF5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1690-F474-4211-9BE6-70D5DA358C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EB27-126D-9CD6-7E1A-A2B5D4BF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7122-406D-9B25-FEF8-BE1A27802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BAD9-8C10-7DC8-ED36-1C8C2B269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Beatmap</a:t>
            </a:r>
            <a:r>
              <a:rPr lang="en-US" dirty="0"/>
              <a:t>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90BF2-54DF-0854-8955-B729BCAB4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D4A0-8B21-2FE2-D208-2461D0C2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FF3B-EA29-8C1A-F043-2B812C0C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Dance </a:t>
            </a:r>
            <a:r>
              <a:rPr lang="en-US" dirty="0" err="1"/>
              <a:t>Dance</a:t>
            </a:r>
            <a:r>
              <a:rPr lang="en-US" dirty="0"/>
              <a:t> Revolution is a music video game involving patterns of steps that go along with a beat i.e., a </a:t>
            </a:r>
            <a:r>
              <a:rPr lang="en-US" dirty="0" err="1"/>
              <a:t>beatmap</a:t>
            </a:r>
            <a:r>
              <a:rPr lang="en-US" dirty="0"/>
              <a:t>.</a:t>
            </a:r>
          </a:p>
          <a:p>
            <a:r>
              <a:rPr lang="en-US" dirty="0"/>
              <a:t>These </a:t>
            </a:r>
            <a:r>
              <a:rPr lang="en-US" dirty="0" err="1"/>
              <a:t>beatmaps</a:t>
            </a:r>
            <a:r>
              <a:rPr lang="en-US" dirty="0"/>
              <a:t> mostly consist of matching steps to the beat of a song so why not try to generate them with ML model.</a:t>
            </a:r>
          </a:p>
        </p:txBody>
      </p:sp>
    </p:spTree>
    <p:extLst>
      <p:ext uri="{BB962C8B-B14F-4D97-AF65-F5344CB8AC3E}">
        <p14:creationId xmlns:p14="http://schemas.microsoft.com/office/powerpoint/2010/main" val="25129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520-E33E-80BA-AD11-AE516F26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Dance </a:t>
            </a:r>
            <a:r>
              <a:rPr lang="en-US" i="1" dirty="0" err="1"/>
              <a:t>Dance</a:t>
            </a:r>
            <a:r>
              <a:rPr lang="en-US" i="1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C788-1B7E-0CD5-E017-640E47CF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2017, Chris Donahue, Zachary Lipton, and Julian McAuley released a paper detailing a ML algorithm capable of generating a </a:t>
            </a:r>
            <a:r>
              <a:rPr lang="en-US" dirty="0" err="1"/>
              <a:t>beatmap</a:t>
            </a:r>
            <a:r>
              <a:rPr lang="en-US" dirty="0"/>
              <a:t> for any given song.</a:t>
            </a:r>
          </a:p>
        </p:txBody>
      </p:sp>
    </p:spTree>
    <p:extLst>
      <p:ext uri="{BB962C8B-B14F-4D97-AF65-F5344CB8AC3E}">
        <p14:creationId xmlns:p14="http://schemas.microsoft.com/office/powerpoint/2010/main" val="10497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81CC-1280-91DA-ABFA-C29BDD0E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39E9-48E3-635A-80F6-E862C369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the audio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these features into a step placement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precise placements for steps using a peak-picking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placements found in 3. into a step selection algorithm to choose which kind of step goes in each placement</a:t>
            </a:r>
          </a:p>
        </p:txBody>
      </p:sp>
    </p:spTree>
    <p:extLst>
      <p:ext uri="{BB962C8B-B14F-4D97-AF65-F5344CB8AC3E}">
        <p14:creationId xmlns:p14="http://schemas.microsoft.com/office/powerpoint/2010/main" val="51059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Beatmap Explanation</vt:lpstr>
      <vt:lpstr>DDR</vt:lpstr>
      <vt:lpstr>Enter Dance Dance Convolution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Bradey Lounsbury</dc:creator>
  <cp:lastModifiedBy>Bradey Lounsbury</cp:lastModifiedBy>
  <cp:revision>2</cp:revision>
  <dcterms:created xsi:type="dcterms:W3CDTF">2023-01-26T17:25:42Z</dcterms:created>
  <dcterms:modified xsi:type="dcterms:W3CDTF">2023-01-27T01:09:21Z</dcterms:modified>
</cp:coreProperties>
</file>