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5"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orosdelweb.com/f14/diferencia-entre-polimorfismo-sobrecarga-534033/" TargetMode="External"/><Relationship Id="rId2" Type="http://schemas.openxmlformats.org/officeDocument/2006/relationships/hyperlink" Target="https://es.answers.yahoo.com/question/index?qid=20080925092627AAJWyqL" TargetMode="External"/><Relationship Id="rId1" Type="http://schemas.openxmlformats.org/officeDocument/2006/relationships/slideLayout" Target="../slideLayouts/slideLayout2.xml"/><Relationship Id="rId4" Type="http://schemas.openxmlformats.org/officeDocument/2006/relationships/hyperlink" Target="https://jarroba.com/polimorfismo-en-java-parte-i-con-ejempl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ES" dirty="0"/>
              <a:t>SOBRECARGA DE METODOS</a:t>
            </a:r>
          </a:p>
        </p:txBody>
      </p:sp>
      <p:sp>
        <p:nvSpPr>
          <p:cNvPr id="3" name="Subtítulo 2"/>
          <p:cNvSpPr>
            <a:spLocks noGrp="1"/>
          </p:cNvSpPr>
          <p:nvPr>
            <p:ph type="subTitle" idx="1"/>
          </p:nvPr>
        </p:nvSpPr>
        <p:spPr/>
        <p:txBody>
          <a:bodyPr>
            <a:normAutofit/>
          </a:bodyPr>
          <a:lstStyle/>
          <a:p>
            <a:r>
              <a:rPr lang="es-ES" sz="2800" dirty="0"/>
              <a:t>Por: Freddy Moscoso C</a:t>
            </a:r>
          </a:p>
        </p:txBody>
      </p:sp>
    </p:spTree>
    <p:extLst>
      <p:ext uri="{BB962C8B-B14F-4D97-AF65-F5344CB8AC3E}">
        <p14:creationId xmlns:p14="http://schemas.microsoft.com/office/powerpoint/2010/main" val="168697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453981"/>
            <a:ext cx="10018713" cy="1184564"/>
          </a:xfrm>
        </p:spPr>
        <p:txBody>
          <a:bodyPr>
            <a:normAutofit fontScale="90000"/>
          </a:bodyPr>
          <a:lstStyle/>
          <a:p>
            <a:r>
              <a:rPr lang="es-ES" dirty="0"/>
              <a:t>Los cuatro pilares de la Programación Orientada a Objetos</a:t>
            </a:r>
          </a:p>
        </p:txBody>
      </p:sp>
      <p:sp>
        <p:nvSpPr>
          <p:cNvPr id="3" name="Marcador de contenido 2"/>
          <p:cNvSpPr>
            <a:spLocks noGrp="1"/>
          </p:cNvSpPr>
          <p:nvPr>
            <p:ph idx="1"/>
          </p:nvPr>
        </p:nvSpPr>
        <p:spPr>
          <a:xfrm>
            <a:off x="1484311" y="1880315"/>
            <a:ext cx="10018713" cy="3412121"/>
          </a:xfrm>
        </p:spPr>
        <p:txBody>
          <a:bodyPr>
            <a:normAutofit/>
          </a:bodyPr>
          <a:lstStyle/>
          <a:p>
            <a:pPr marL="0" indent="0" algn="just">
              <a:buNone/>
            </a:pPr>
            <a:endParaRPr lang="es-ES" i="1" dirty="0">
              <a:latin typeface="+mj-lt"/>
              <a:cs typeface="Arial" panose="020B0604020202020204" pitchFamily="34" charset="0"/>
            </a:endParaRPr>
          </a:p>
          <a:p>
            <a:pPr marL="0" indent="0" algn="just">
              <a:buNone/>
            </a:pPr>
            <a:r>
              <a:rPr lang="es-ES" i="1" dirty="0">
                <a:latin typeface="+mj-lt"/>
                <a:cs typeface="Arial" panose="020B0604020202020204" pitchFamily="34" charset="0"/>
              </a:rPr>
              <a:t>Los cuatro pilares de la programación orientada a objetos son:</a:t>
            </a:r>
          </a:p>
          <a:p>
            <a:pPr algn="just"/>
            <a:r>
              <a:rPr lang="es-ES" dirty="0">
                <a:cs typeface="Arial" panose="020B0604020202020204" pitchFamily="34" charset="0"/>
              </a:rPr>
              <a:t>La herencia</a:t>
            </a:r>
            <a:r>
              <a:rPr lang="es-ES" i="1" dirty="0">
                <a:cs typeface="Arial" panose="020B0604020202020204" pitchFamily="34" charset="0"/>
              </a:rPr>
              <a:t>.</a:t>
            </a:r>
            <a:endParaRPr lang="es-ES" i="1" dirty="0">
              <a:latin typeface="+mj-lt"/>
              <a:cs typeface="Arial" panose="020B0604020202020204" pitchFamily="34" charset="0"/>
            </a:endParaRPr>
          </a:p>
          <a:p>
            <a:pPr algn="just"/>
            <a:r>
              <a:rPr lang="es-ES" i="1" dirty="0">
                <a:latin typeface="+mj-lt"/>
                <a:cs typeface="Arial" panose="020B0604020202020204" pitchFamily="34" charset="0"/>
              </a:rPr>
              <a:t>El Polimorfismo</a:t>
            </a:r>
          </a:p>
          <a:p>
            <a:pPr algn="just"/>
            <a:r>
              <a:rPr lang="es-ES" i="1" dirty="0">
                <a:latin typeface="+mj-lt"/>
                <a:cs typeface="Arial" panose="020B0604020202020204" pitchFamily="34" charset="0"/>
              </a:rPr>
              <a:t>L</a:t>
            </a:r>
            <a:r>
              <a:rPr lang="es-ES" dirty="0">
                <a:latin typeface="+mj-lt"/>
                <a:cs typeface="Arial" panose="020B0604020202020204" pitchFamily="34" charset="0"/>
              </a:rPr>
              <a:t>a </a:t>
            </a:r>
            <a:r>
              <a:rPr lang="es-ES" i="1" dirty="0">
                <a:latin typeface="+mj-lt"/>
                <a:cs typeface="Arial" panose="020B0604020202020204" pitchFamily="34" charset="0"/>
              </a:rPr>
              <a:t>Abstracción</a:t>
            </a:r>
          </a:p>
          <a:p>
            <a:pPr algn="just"/>
            <a:r>
              <a:rPr lang="es-ES" dirty="0">
                <a:latin typeface="+mj-lt"/>
                <a:cs typeface="Arial" panose="020B0604020202020204" pitchFamily="34" charset="0"/>
              </a:rPr>
              <a:t>La </a:t>
            </a:r>
            <a:r>
              <a:rPr lang="es-ES" i="1" dirty="0">
                <a:latin typeface="+mj-lt"/>
                <a:cs typeface="Arial" panose="020B0604020202020204" pitchFamily="34" charset="0"/>
              </a:rPr>
              <a:t>Encapsulación</a:t>
            </a:r>
            <a:r>
              <a:rPr lang="es-ES" b="1" dirty="0">
                <a:latin typeface="+mj-lt"/>
                <a:cs typeface="Arial" panose="020B0604020202020204" pitchFamily="34" charset="0"/>
              </a:rPr>
              <a:t> </a:t>
            </a:r>
          </a:p>
          <a:p>
            <a:pPr marL="0" indent="0" algn="just">
              <a:buNone/>
            </a:pPr>
            <a:endParaRPr lang="es-ES" i="1" dirty="0">
              <a:latin typeface="+mj-lt"/>
              <a:cs typeface="Arial" panose="020B0604020202020204" pitchFamily="34" charset="0"/>
            </a:endParaRPr>
          </a:p>
          <a:p>
            <a:pPr marL="0" indent="0" algn="just">
              <a:buNone/>
            </a:pPr>
            <a:endParaRPr lang="es-ES" dirty="0">
              <a:latin typeface="+mj-lt"/>
              <a:cs typeface="Arial" panose="020B0604020202020204" pitchFamily="34" charset="0"/>
            </a:endParaRPr>
          </a:p>
        </p:txBody>
      </p:sp>
    </p:spTree>
    <p:extLst>
      <p:ext uri="{BB962C8B-B14F-4D97-AF65-F5344CB8AC3E}">
        <p14:creationId xmlns:p14="http://schemas.microsoft.com/office/powerpoint/2010/main" val="295040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1194515"/>
          </a:xfrm>
        </p:spPr>
        <p:txBody>
          <a:bodyPr/>
          <a:lstStyle/>
          <a:p>
            <a:r>
              <a:rPr lang="es-ES" dirty="0"/>
              <a:t>Sobrecarga de métodos</a:t>
            </a:r>
          </a:p>
        </p:txBody>
      </p:sp>
      <p:sp>
        <p:nvSpPr>
          <p:cNvPr id="3" name="Marcador de contenido 2"/>
          <p:cNvSpPr>
            <a:spLocks noGrp="1"/>
          </p:cNvSpPr>
          <p:nvPr>
            <p:ph idx="1"/>
          </p:nvPr>
        </p:nvSpPr>
        <p:spPr>
          <a:xfrm>
            <a:off x="1484310" y="2086377"/>
            <a:ext cx="10018713" cy="3704824"/>
          </a:xfrm>
        </p:spPr>
        <p:txBody>
          <a:bodyPr>
            <a:normAutofit fontScale="92500" lnSpcReduction="10000"/>
          </a:bodyPr>
          <a:lstStyle/>
          <a:p>
            <a:pPr algn="just"/>
            <a:endParaRPr lang="es-ES" dirty="0"/>
          </a:p>
          <a:p>
            <a:pPr algn="just"/>
            <a:r>
              <a:rPr lang="es-ES" dirty="0"/>
              <a:t>La sobrecarga de métodos es dentro de una misma clase definir que un mismo método ejecute distintas instrucciones dependiendo los parámetros que se le pasen (no se debe confundir con el Polimorfismo)</a:t>
            </a:r>
          </a:p>
          <a:p>
            <a:pPr algn="just"/>
            <a:r>
              <a:rPr lang="es-ES" dirty="0"/>
              <a:t>Ejemplo si tengo una clase llamada </a:t>
            </a:r>
            <a:r>
              <a:rPr lang="es-ES" dirty="0" err="1"/>
              <a:t>ClsFiguras</a:t>
            </a:r>
            <a:r>
              <a:rPr lang="es-ES" dirty="0"/>
              <a:t> puedo tener el siguiente método con diferentes parámetros:</a:t>
            </a:r>
          </a:p>
          <a:p>
            <a:pPr algn="just">
              <a:buFontTx/>
              <a:buChar char="-"/>
            </a:pPr>
            <a:r>
              <a:rPr lang="es-ES" dirty="0" err="1"/>
              <a:t>Public</a:t>
            </a:r>
            <a:r>
              <a:rPr lang="es-ES" dirty="0"/>
              <a:t> </a:t>
            </a:r>
            <a:r>
              <a:rPr lang="es-ES" dirty="0" err="1"/>
              <a:t>double</a:t>
            </a:r>
            <a:r>
              <a:rPr lang="es-ES" dirty="0"/>
              <a:t> </a:t>
            </a:r>
            <a:r>
              <a:rPr lang="es-ES" dirty="0" err="1"/>
              <a:t>hallar_área</a:t>
            </a:r>
            <a:r>
              <a:rPr lang="es-ES" dirty="0"/>
              <a:t> (</a:t>
            </a:r>
            <a:r>
              <a:rPr lang="es-ES" dirty="0" err="1"/>
              <a:t>double</a:t>
            </a:r>
            <a:r>
              <a:rPr lang="es-ES" dirty="0"/>
              <a:t> radio)</a:t>
            </a:r>
          </a:p>
          <a:p>
            <a:pPr algn="just">
              <a:buFontTx/>
              <a:buChar char="-"/>
            </a:pPr>
            <a:r>
              <a:rPr lang="es-ES" dirty="0" err="1"/>
              <a:t>Public</a:t>
            </a:r>
            <a:r>
              <a:rPr lang="es-ES" dirty="0"/>
              <a:t> </a:t>
            </a:r>
            <a:r>
              <a:rPr lang="es-ES" dirty="0" err="1"/>
              <a:t>double</a:t>
            </a:r>
            <a:r>
              <a:rPr lang="es-ES" dirty="0"/>
              <a:t> </a:t>
            </a:r>
            <a:r>
              <a:rPr lang="es-ES" dirty="0" err="1"/>
              <a:t>hallar_área</a:t>
            </a:r>
            <a:r>
              <a:rPr lang="es-ES" dirty="0"/>
              <a:t> (</a:t>
            </a:r>
            <a:r>
              <a:rPr lang="es-ES" dirty="0" err="1"/>
              <a:t>double</a:t>
            </a:r>
            <a:r>
              <a:rPr lang="es-ES" dirty="0"/>
              <a:t> largo, </a:t>
            </a:r>
            <a:r>
              <a:rPr lang="es-ES" dirty="0" err="1"/>
              <a:t>double</a:t>
            </a:r>
            <a:r>
              <a:rPr lang="es-ES" dirty="0"/>
              <a:t> ancho)</a:t>
            </a:r>
          </a:p>
          <a:p>
            <a:pPr algn="just">
              <a:buFontTx/>
              <a:buChar char="-"/>
            </a:pPr>
            <a:r>
              <a:rPr lang="es-ES" dirty="0" err="1"/>
              <a:t>Public</a:t>
            </a:r>
            <a:r>
              <a:rPr lang="es-ES" dirty="0"/>
              <a:t> </a:t>
            </a:r>
            <a:r>
              <a:rPr lang="es-ES" dirty="0" err="1"/>
              <a:t>double</a:t>
            </a:r>
            <a:r>
              <a:rPr lang="es-ES" dirty="0"/>
              <a:t> </a:t>
            </a:r>
            <a:r>
              <a:rPr lang="es-ES" dirty="0" err="1"/>
              <a:t>hallar_área</a:t>
            </a:r>
            <a:r>
              <a:rPr lang="es-ES" dirty="0"/>
              <a:t> (</a:t>
            </a:r>
            <a:r>
              <a:rPr lang="es-ES" dirty="0" err="1"/>
              <a:t>int</a:t>
            </a:r>
            <a:r>
              <a:rPr lang="es-ES" dirty="0"/>
              <a:t> lado)</a:t>
            </a:r>
          </a:p>
          <a:p>
            <a:endParaRPr lang="es-ES" dirty="0"/>
          </a:p>
        </p:txBody>
      </p:sp>
    </p:spTree>
    <p:extLst>
      <p:ext uri="{BB962C8B-B14F-4D97-AF65-F5344CB8AC3E}">
        <p14:creationId xmlns:p14="http://schemas.microsoft.com/office/powerpoint/2010/main" val="327108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Bibliografía</a:t>
            </a:r>
          </a:p>
        </p:txBody>
      </p:sp>
      <p:sp>
        <p:nvSpPr>
          <p:cNvPr id="3" name="Marcador de contenido 2"/>
          <p:cNvSpPr>
            <a:spLocks noGrp="1"/>
          </p:cNvSpPr>
          <p:nvPr>
            <p:ph idx="1"/>
          </p:nvPr>
        </p:nvSpPr>
        <p:spPr/>
        <p:txBody>
          <a:bodyPr>
            <a:normAutofit lnSpcReduction="10000"/>
          </a:bodyPr>
          <a:lstStyle/>
          <a:p>
            <a:r>
              <a:rPr lang="es-ES" dirty="0">
                <a:hlinkClick r:id="rId2"/>
              </a:rPr>
              <a:t>https://es.answers.yahoo.com/question/index?qid=20080925092627AAJWyqL</a:t>
            </a:r>
            <a:endParaRPr lang="es-ES" dirty="0"/>
          </a:p>
          <a:p>
            <a:r>
              <a:rPr lang="es-ES" dirty="0">
                <a:hlinkClick r:id="rId3"/>
              </a:rPr>
              <a:t>http://www.forosdelweb.com/f14/diferencia-entre-polimorfismo-sobrecarga-534033/</a:t>
            </a:r>
            <a:endParaRPr lang="es-ES" dirty="0"/>
          </a:p>
          <a:p>
            <a:r>
              <a:rPr lang="es-ES" dirty="0">
                <a:hlinkClick r:id="rId4"/>
              </a:rPr>
              <a:t>https://jarroba.com/polimorfismo-en-java-parte-i-con-ejemplos/</a:t>
            </a:r>
            <a:endParaRPr lang="es-ES" dirty="0"/>
          </a:p>
          <a:p>
            <a:r>
              <a:rPr lang="es-ES" dirty="0"/>
              <a:t>https://jarroba.com/herencia-en-la-programacion-orientada-a-objetos-ejemplo-en-java/</a:t>
            </a:r>
          </a:p>
          <a:p>
            <a:endParaRPr lang="es-ES" dirty="0"/>
          </a:p>
        </p:txBody>
      </p:sp>
    </p:spTree>
    <p:extLst>
      <p:ext uri="{BB962C8B-B14F-4D97-AF65-F5344CB8AC3E}">
        <p14:creationId xmlns:p14="http://schemas.microsoft.com/office/powerpoint/2010/main" val="1687427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672</TotalTime>
  <Words>168</Words>
  <Application>Microsoft Office PowerPoint</Application>
  <PresentationFormat>Panorámica</PresentationFormat>
  <Paragraphs>21</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Corbel</vt:lpstr>
      <vt:lpstr>Parallax</vt:lpstr>
      <vt:lpstr>SOBRECARGA DE METODOS</vt:lpstr>
      <vt:lpstr>Los cuatro pilares de la Programación Orientada a Objetos</vt:lpstr>
      <vt:lpstr>Sobrecarga de métodos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SOBRECARGA DE METODOS Y POLIMORFISMO</dc:title>
  <dc:creator>Freddy_M</dc:creator>
  <cp:lastModifiedBy>507</cp:lastModifiedBy>
  <cp:revision>30</cp:revision>
  <dcterms:created xsi:type="dcterms:W3CDTF">2017-08-21T19:31:00Z</dcterms:created>
  <dcterms:modified xsi:type="dcterms:W3CDTF">2022-07-07T11:03:46Z</dcterms:modified>
</cp:coreProperties>
</file>