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36866" name="Group 2"/>
          <p:cNvGrpSpPr>
            <a:grpSpLocks/>
          </p:cNvGrpSpPr>
          <p:nvPr/>
        </p:nvGrpSpPr>
        <p:grpSpPr bwMode="auto">
          <a:xfrm>
            <a:off x="-498475" y="1311275"/>
            <a:ext cx="10429875" cy="5908675"/>
            <a:chOff x="-313" y="824"/>
            <a:chExt cx="6570" cy="3722"/>
          </a:xfrm>
        </p:grpSpPr>
        <p:sp>
          <p:nvSpPr>
            <p:cNvPr id="3686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6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6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7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7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7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7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p>
          </p:txBody>
        </p:sp>
        <p:sp>
          <p:nvSpPr>
            <p:cNvPr id="3687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a:endParaRPr lang="es-DO"/>
            </a:p>
          </p:txBody>
        </p:sp>
        <p:sp>
          <p:nvSpPr>
            <p:cNvPr id="3687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a:endParaRPr lang="es-DO"/>
            </a:p>
          </p:txBody>
        </p:sp>
        <p:sp>
          <p:nvSpPr>
            <p:cNvPr id="3687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a:endParaRPr lang="es-DO"/>
            </a:p>
          </p:txBody>
        </p:sp>
        <p:sp>
          <p:nvSpPr>
            <p:cNvPr id="3687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p>
          </p:txBody>
        </p:sp>
        <p:sp>
          <p:nvSpPr>
            <p:cNvPr id="3687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a:endParaRPr lang="es-DO"/>
            </a:p>
          </p:txBody>
        </p:sp>
        <p:sp>
          <p:nvSpPr>
            <p:cNvPr id="3687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a:endParaRPr lang="es-DO"/>
            </a:p>
          </p:txBody>
        </p:sp>
        <p:sp>
          <p:nvSpPr>
            <p:cNvPr id="3688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a:endParaRPr lang="es-DO"/>
            </a:p>
          </p:txBody>
        </p:sp>
        <p:sp>
          <p:nvSpPr>
            <p:cNvPr id="3688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s-DO"/>
            </a:p>
          </p:txBody>
        </p:sp>
        <p:sp>
          <p:nvSpPr>
            <p:cNvPr id="3688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s-DO"/>
            </a:p>
          </p:txBody>
        </p:sp>
        <p:sp>
          <p:nvSpPr>
            <p:cNvPr id="3688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a:endParaRPr lang="es-DO"/>
            </a:p>
          </p:txBody>
        </p:sp>
        <p:sp>
          <p:nvSpPr>
            <p:cNvPr id="3688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s-DO"/>
            </a:p>
          </p:txBody>
        </p:sp>
        <p:sp>
          <p:nvSpPr>
            <p:cNvPr id="3688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s-DO"/>
            </a:p>
          </p:txBody>
        </p:sp>
        <p:sp>
          <p:nvSpPr>
            <p:cNvPr id="3688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a:endParaRPr lang="es-DO"/>
            </a:p>
          </p:txBody>
        </p:sp>
        <p:sp>
          <p:nvSpPr>
            <p:cNvPr id="3688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a:endParaRPr lang="es-DO"/>
            </a:p>
          </p:txBody>
        </p:sp>
        <p:sp>
          <p:nvSpPr>
            <p:cNvPr id="3688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a:endParaRPr lang="es-DO"/>
            </a:p>
          </p:txBody>
        </p:sp>
        <p:sp>
          <p:nvSpPr>
            <p:cNvPr id="3688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p>
          </p:txBody>
        </p:sp>
        <p:sp>
          <p:nvSpPr>
            <p:cNvPr id="3689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p>
          </p:txBody>
        </p:sp>
        <p:sp>
          <p:nvSpPr>
            <p:cNvPr id="3689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p>
          </p:txBody>
        </p:sp>
        <p:sp>
          <p:nvSpPr>
            <p:cNvPr id="3689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p>
          </p:txBody>
        </p:sp>
        <p:sp>
          <p:nvSpPr>
            <p:cNvPr id="3689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a:endParaRPr lang="es-DO"/>
            </a:p>
          </p:txBody>
        </p:sp>
        <p:sp>
          <p:nvSpPr>
            <p:cNvPr id="3689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s-DO"/>
            </a:p>
          </p:txBody>
        </p:sp>
        <p:sp>
          <p:nvSpPr>
            <p:cNvPr id="3689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s-DO"/>
            </a:p>
          </p:txBody>
        </p:sp>
        <p:sp>
          <p:nvSpPr>
            <p:cNvPr id="3689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p>
          </p:txBody>
        </p:sp>
        <p:sp>
          <p:nvSpPr>
            <p:cNvPr id="3689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a:endParaRPr lang="es-DO"/>
            </a:p>
          </p:txBody>
        </p:sp>
        <p:sp>
          <p:nvSpPr>
            <p:cNvPr id="3689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a:endParaRPr lang="es-DO"/>
            </a:p>
          </p:txBody>
        </p:sp>
        <p:sp>
          <p:nvSpPr>
            <p:cNvPr id="3689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0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0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0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0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0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1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s-DO"/>
            </a:p>
          </p:txBody>
        </p:sp>
        <p:sp>
          <p:nvSpPr>
            <p:cNvPr id="3691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s-DO"/>
            </a:p>
          </p:txBody>
        </p:sp>
        <p:sp>
          <p:nvSpPr>
            <p:cNvPr id="3691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1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2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2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2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2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2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3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3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3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3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3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3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3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3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3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3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4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4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694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694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4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695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5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5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5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5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5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5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5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5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5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6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96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97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697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697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7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697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97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7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7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97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7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8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8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8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8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698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8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8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8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8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8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699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99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699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9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99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9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9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9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9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99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0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0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700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700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700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700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0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700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700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700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1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1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701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1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1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1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701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1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1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1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2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703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703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703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703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3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4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4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4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4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4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endParaRPr lang="es-DO"/>
            </a:p>
          </p:txBody>
        </p:sp>
        <p:sp>
          <p:nvSpPr>
            <p:cNvPr id="3705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705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705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705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7060"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1"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2"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s-DO"/>
            </a:p>
          </p:txBody>
        </p:sp>
        <p:sp>
          <p:nvSpPr>
            <p:cNvPr id="37063"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s-DO"/>
            </a:p>
          </p:txBody>
        </p:sp>
        <p:sp>
          <p:nvSpPr>
            <p:cNvPr id="37064"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5"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6"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s-DO"/>
            </a:p>
          </p:txBody>
        </p:sp>
        <p:sp>
          <p:nvSpPr>
            <p:cNvPr id="37067"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8"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69"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s-DO"/>
            </a:p>
          </p:txBody>
        </p:sp>
        <p:sp>
          <p:nvSpPr>
            <p:cNvPr id="37070"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1"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2"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3"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4"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5"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endParaRPr lang="es-DO"/>
            </a:p>
          </p:txBody>
        </p:sp>
        <p:sp>
          <p:nvSpPr>
            <p:cNvPr id="37076"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endParaRPr lang="es-DO"/>
            </a:p>
          </p:txBody>
        </p:sp>
        <p:sp>
          <p:nvSpPr>
            <p:cNvPr id="37077"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s-DO"/>
            </a:p>
          </p:txBody>
        </p:sp>
        <p:sp>
          <p:nvSpPr>
            <p:cNvPr id="3707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707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708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7081"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s-DO"/>
            </a:p>
          </p:txBody>
        </p:sp>
      </p:grpSp>
      <p:sp>
        <p:nvSpPr>
          <p:cNvPr id="3708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s-ES"/>
              <a:t>Haga clic para cambiar el estilo de título	</a:t>
            </a:r>
          </a:p>
        </p:txBody>
      </p:sp>
      <p:sp>
        <p:nvSpPr>
          <p:cNvPr id="3708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37084" name="Rectangle 220"/>
          <p:cNvSpPr>
            <a:spLocks noGrp="1" noChangeArrowheads="1"/>
          </p:cNvSpPr>
          <p:nvPr>
            <p:ph type="dt" sz="quarter" idx="2"/>
          </p:nvPr>
        </p:nvSpPr>
        <p:spPr/>
        <p:txBody>
          <a:bodyPr/>
          <a:lstStyle>
            <a:lvl1pPr>
              <a:defRPr/>
            </a:lvl1pPr>
          </a:lstStyle>
          <a:p>
            <a:endParaRPr lang="es-ES"/>
          </a:p>
        </p:txBody>
      </p:sp>
      <p:sp>
        <p:nvSpPr>
          <p:cNvPr id="37085" name="Rectangle 221"/>
          <p:cNvSpPr>
            <a:spLocks noGrp="1" noChangeArrowheads="1"/>
          </p:cNvSpPr>
          <p:nvPr>
            <p:ph type="ftr" sz="quarter" idx="3"/>
          </p:nvPr>
        </p:nvSpPr>
        <p:spPr>
          <a:xfrm>
            <a:off x="3124200" y="6248400"/>
            <a:ext cx="2895600" cy="457200"/>
          </a:xfrm>
        </p:spPr>
        <p:txBody>
          <a:bodyPr/>
          <a:lstStyle>
            <a:lvl1pPr>
              <a:defRPr/>
            </a:lvl1pPr>
          </a:lstStyle>
          <a:p>
            <a:endParaRPr lang="es-ES"/>
          </a:p>
        </p:txBody>
      </p:sp>
      <p:sp>
        <p:nvSpPr>
          <p:cNvPr id="37086" name="Rectangle 222"/>
          <p:cNvSpPr>
            <a:spLocks noGrp="1" noChangeArrowheads="1"/>
          </p:cNvSpPr>
          <p:nvPr>
            <p:ph type="sldNum" sz="quarter" idx="4"/>
          </p:nvPr>
        </p:nvSpPr>
        <p:spPr/>
        <p:txBody>
          <a:bodyPr/>
          <a:lstStyle>
            <a:lvl1pPr>
              <a:defRPr/>
            </a:lvl1pPr>
          </a:lstStyle>
          <a:p>
            <a:fld id="{8A1C8A32-A3F5-457A-B37D-BDE825DA7EA2}" type="slidenum">
              <a:rPr lang="es-ES"/>
              <a:pPr/>
              <a:t>‹Nº›</a:t>
            </a:fld>
            <a:endParaRPr lang="es-ES"/>
          </a:p>
        </p:txBody>
      </p:sp>
    </p:spTree>
  </p:cSld>
  <p:clrMapOvr>
    <a:masterClrMapping/>
  </p:clrMapOvr>
  <p:transition>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D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Slide Number Placeholder 3"/>
          <p:cNvSpPr>
            <a:spLocks noGrp="1"/>
          </p:cNvSpPr>
          <p:nvPr>
            <p:ph type="sldNum" sz="quarter" idx="10"/>
          </p:nvPr>
        </p:nvSpPr>
        <p:spPr/>
        <p:txBody>
          <a:bodyPr/>
          <a:lstStyle>
            <a:lvl1pPr>
              <a:defRPr/>
            </a:lvl1pPr>
          </a:lstStyle>
          <a:p>
            <a:fld id="{7B49D72F-D1AA-4948-BAF3-7BBCBB2F1EDF}" type="slidenum">
              <a:rPr lang="es-ES"/>
              <a:pPr/>
              <a:t>‹Nº›</a:t>
            </a:fld>
            <a:endParaRPr lang="es-ES"/>
          </a:p>
        </p:txBody>
      </p:sp>
      <p:sp>
        <p:nvSpPr>
          <p:cNvPr id="5" name="Date Placeholder 4"/>
          <p:cNvSpPr>
            <a:spLocks noGrp="1"/>
          </p:cNvSpPr>
          <p:nvPr>
            <p:ph type="dt" sz="half" idx="11"/>
          </p:nvPr>
        </p:nvSpPr>
        <p:spPr/>
        <p:txBody>
          <a:bodyPr/>
          <a:lstStyle>
            <a:lvl1pPr>
              <a:defRPr/>
            </a:lvl1pPr>
          </a:lstStyle>
          <a:p>
            <a:endParaRPr lang="es-ES"/>
          </a:p>
        </p:txBody>
      </p:sp>
      <p:sp>
        <p:nvSpPr>
          <p:cNvPr id="6" name="Footer Placeholder 5"/>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endParaRPr lang="es-DO"/>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Slide Number Placeholder 3"/>
          <p:cNvSpPr>
            <a:spLocks noGrp="1"/>
          </p:cNvSpPr>
          <p:nvPr>
            <p:ph type="sldNum" sz="quarter" idx="10"/>
          </p:nvPr>
        </p:nvSpPr>
        <p:spPr/>
        <p:txBody>
          <a:bodyPr/>
          <a:lstStyle>
            <a:lvl1pPr>
              <a:defRPr/>
            </a:lvl1pPr>
          </a:lstStyle>
          <a:p>
            <a:fld id="{08090E87-1EA1-4D1A-B54C-DEEB3A36DEC0}" type="slidenum">
              <a:rPr lang="es-ES"/>
              <a:pPr/>
              <a:t>‹Nº›</a:t>
            </a:fld>
            <a:endParaRPr lang="es-ES"/>
          </a:p>
        </p:txBody>
      </p:sp>
      <p:sp>
        <p:nvSpPr>
          <p:cNvPr id="5" name="Date Placeholder 4"/>
          <p:cNvSpPr>
            <a:spLocks noGrp="1"/>
          </p:cNvSpPr>
          <p:nvPr>
            <p:ph type="dt" sz="half" idx="11"/>
          </p:nvPr>
        </p:nvSpPr>
        <p:spPr/>
        <p:txBody>
          <a:bodyPr/>
          <a:lstStyle>
            <a:lvl1pPr>
              <a:defRPr/>
            </a:lvl1pPr>
          </a:lstStyle>
          <a:p>
            <a:endParaRPr lang="es-ES"/>
          </a:p>
        </p:txBody>
      </p:sp>
      <p:sp>
        <p:nvSpPr>
          <p:cNvPr id="6" name="Footer Placeholder 5"/>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D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Slide Number Placeholder 3"/>
          <p:cNvSpPr>
            <a:spLocks noGrp="1"/>
          </p:cNvSpPr>
          <p:nvPr>
            <p:ph type="sldNum" sz="quarter" idx="10"/>
          </p:nvPr>
        </p:nvSpPr>
        <p:spPr/>
        <p:txBody>
          <a:bodyPr/>
          <a:lstStyle>
            <a:lvl1pPr>
              <a:defRPr/>
            </a:lvl1pPr>
          </a:lstStyle>
          <a:p>
            <a:fld id="{C2107DD1-4CD4-449B-8DC5-BFF33FA57B9E}" type="slidenum">
              <a:rPr lang="es-ES"/>
              <a:pPr/>
              <a:t>‹Nº›</a:t>
            </a:fld>
            <a:endParaRPr lang="es-ES"/>
          </a:p>
        </p:txBody>
      </p:sp>
      <p:sp>
        <p:nvSpPr>
          <p:cNvPr id="5" name="Date Placeholder 4"/>
          <p:cNvSpPr>
            <a:spLocks noGrp="1"/>
          </p:cNvSpPr>
          <p:nvPr>
            <p:ph type="dt" sz="half" idx="11"/>
          </p:nvPr>
        </p:nvSpPr>
        <p:spPr/>
        <p:txBody>
          <a:bodyPr/>
          <a:lstStyle>
            <a:lvl1pPr>
              <a:defRPr/>
            </a:lvl1pPr>
          </a:lstStyle>
          <a:p>
            <a:endParaRPr lang="es-ES"/>
          </a:p>
        </p:txBody>
      </p:sp>
      <p:sp>
        <p:nvSpPr>
          <p:cNvPr id="6" name="Footer Placeholder 5"/>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D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510A1B6-C0EA-4ED1-B675-0EADEE9059FE}" type="slidenum">
              <a:rPr lang="es-ES"/>
              <a:pPr/>
              <a:t>‹Nº›</a:t>
            </a:fld>
            <a:endParaRPr lang="es-ES"/>
          </a:p>
        </p:txBody>
      </p:sp>
      <p:sp>
        <p:nvSpPr>
          <p:cNvPr id="5" name="Date Placeholder 4"/>
          <p:cNvSpPr>
            <a:spLocks noGrp="1"/>
          </p:cNvSpPr>
          <p:nvPr>
            <p:ph type="dt" sz="half" idx="11"/>
          </p:nvPr>
        </p:nvSpPr>
        <p:spPr/>
        <p:txBody>
          <a:bodyPr/>
          <a:lstStyle>
            <a:lvl1pPr>
              <a:defRPr/>
            </a:lvl1pPr>
          </a:lstStyle>
          <a:p>
            <a:endParaRPr lang="es-ES"/>
          </a:p>
        </p:txBody>
      </p:sp>
      <p:sp>
        <p:nvSpPr>
          <p:cNvPr id="6" name="Footer Placeholder 5"/>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DO"/>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Slide Number Placeholder 4"/>
          <p:cNvSpPr>
            <a:spLocks noGrp="1"/>
          </p:cNvSpPr>
          <p:nvPr>
            <p:ph type="sldNum" sz="quarter" idx="10"/>
          </p:nvPr>
        </p:nvSpPr>
        <p:spPr/>
        <p:txBody>
          <a:bodyPr/>
          <a:lstStyle>
            <a:lvl1pPr>
              <a:defRPr/>
            </a:lvl1pPr>
          </a:lstStyle>
          <a:p>
            <a:fld id="{75FF1833-5F80-4BCC-9BF9-285DAA7D70C3}" type="slidenum">
              <a:rPr lang="es-ES"/>
              <a:pPr/>
              <a:t>‹Nº›</a:t>
            </a:fld>
            <a:endParaRPr lang="es-ES"/>
          </a:p>
        </p:txBody>
      </p:sp>
      <p:sp>
        <p:nvSpPr>
          <p:cNvPr id="6" name="Date Placeholder 5"/>
          <p:cNvSpPr>
            <a:spLocks noGrp="1"/>
          </p:cNvSpPr>
          <p:nvPr>
            <p:ph type="dt" sz="half" idx="11"/>
          </p:nvPr>
        </p:nvSpPr>
        <p:spPr/>
        <p:txBody>
          <a:bodyPr/>
          <a:lstStyle>
            <a:lvl1pPr>
              <a:defRPr/>
            </a:lvl1pPr>
          </a:lstStyle>
          <a:p>
            <a:endParaRPr lang="es-ES"/>
          </a:p>
        </p:txBody>
      </p:sp>
      <p:sp>
        <p:nvSpPr>
          <p:cNvPr id="7" name="Footer Placeholder 6"/>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D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7" name="Slide Number Placeholder 6"/>
          <p:cNvSpPr>
            <a:spLocks noGrp="1"/>
          </p:cNvSpPr>
          <p:nvPr>
            <p:ph type="sldNum" sz="quarter" idx="10"/>
          </p:nvPr>
        </p:nvSpPr>
        <p:spPr/>
        <p:txBody>
          <a:bodyPr/>
          <a:lstStyle>
            <a:lvl1pPr>
              <a:defRPr/>
            </a:lvl1pPr>
          </a:lstStyle>
          <a:p>
            <a:fld id="{FF041B0C-7B0A-48EE-B11D-3E6C75059806}" type="slidenum">
              <a:rPr lang="es-ES"/>
              <a:pPr/>
              <a:t>‹Nº›</a:t>
            </a:fld>
            <a:endParaRPr lang="es-ES"/>
          </a:p>
        </p:txBody>
      </p:sp>
      <p:sp>
        <p:nvSpPr>
          <p:cNvPr id="8" name="Date Placeholder 7"/>
          <p:cNvSpPr>
            <a:spLocks noGrp="1"/>
          </p:cNvSpPr>
          <p:nvPr>
            <p:ph type="dt" sz="half" idx="11"/>
          </p:nvPr>
        </p:nvSpPr>
        <p:spPr/>
        <p:txBody>
          <a:bodyPr/>
          <a:lstStyle>
            <a:lvl1pPr>
              <a:defRPr/>
            </a:lvl1pPr>
          </a:lstStyle>
          <a:p>
            <a:endParaRPr lang="es-ES"/>
          </a:p>
        </p:txBody>
      </p:sp>
      <p:sp>
        <p:nvSpPr>
          <p:cNvPr id="9" name="Footer Placeholder 8"/>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DO"/>
          </a:p>
        </p:txBody>
      </p:sp>
      <p:sp>
        <p:nvSpPr>
          <p:cNvPr id="3" name="Slide Number Placeholder 2"/>
          <p:cNvSpPr>
            <a:spLocks noGrp="1"/>
          </p:cNvSpPr>
          <p:nvPr>
            <p:ph type="sldNum" sz="quarter" idx="10"/>
          </p:nvPr>
        </p:nvSpPr>
        <p:spPr/>
        <p:txBody>
          <a:bodyPr/>
          <a:lstStyle>
            <a:lvl1pPr>
              <a:defRPr/>
            </a:lvl1pPr>
          </a:lstStyle>
          <a:p>
            <a:fld id="{5E094685-178D-48CB-9875-00B53A0554BE}" type="slidenum">
              <a:rPr lang="es-ES"/>
              <a:pPr/>
              <a:t>‹Nº›</a:t>
            </a:fld>
            <a:endParaRPr lang="es-ES"/>
          </a:p>
        </p:txBody>
      </p:sp>
      <p:sp>
        <p:nvSpPr>
          <p:cNvPr id="4" name="Date Placeholder 3"/>
          <p:cNvSpPr>
            <a:spLocks noGrp="1"/>
          </p:cNvSpPr>
          <p:nvPr>
            <p:ph type="dt" sz="half" idx="11"/>
          </p:nvPr>
        </p:nvSpPr>
        <p:spPr/>
        <p:txBody>
          <a:bodyPr/>
          <a:lstStyle>
            <a:lvl1pPr>
              <a:defRPr/>
            </a:lvl1pPr>
          </a:lstStyle>
          <a:p>
            <a:endParaRPr lang="es-ES"/>
          </a:p>
        </p:txBody>
      </p:sp>
      <p:sp>
        <p:nvSpPr>
          <p:cNvPr id="5" name="Footer Placeholder 4"/>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CE26A43-FF42-40F2-9566-9E98BC716CE4}" type="slidenum">
              <a:rPr lang="es-ES"/>
              <a:pPr/>
              <a:t>‹Nº›</a:t>
            </a:fld>
            <a:endParaRPr lang="es-ES"/>
          </a:p>
        </p:txBody>
      </p:sp>
      <p:sp>
        <p:nvSpPr>
          <p:cNvPr id="3" name="Date Placeholder 2"/>
          <p:cNvSpPr>
            <a:spLocks noGrp="1"/>
          </p:cNvSpPr>
          <p:nvPr>
            <p:ph type="dt" sz="half" idx="11"/>
          </p:nvPr>
        </p:nvSpPr>
        <p:spPr/>
        <p:txBody>
          <a:bodyPr/>
          <a:lstStyle>
            <a:lvl1pPr>
              <a:defRPr/>
            </a:lvl1pPr>
          </a:lstStyle>
          <a:p>
            <a:endParaRPr lang="es-ES"/>
          </a:p>
        </p:txBody>
      </p:sp>
      <p:sp>
        <p:nvSpPr>
          <p:cNvPr id="4" name="Footer Placeholder 3"/>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D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5717490-BB59-45C8-91FD-5CBCC219BE35}" type="slidenum">
              <a:rPr lang="es-ES"/>
              <a:pPr/>
              <a:t>‹Nº›</a:t>
            </a:fld>
            <a:endParaRPr lang="es-ES"/>
          </a:p>
        </p:txBody>
      </p:sp>
      <p:sp>
        <p:nvSpPr>
          <p:cNvPr id="6" name="Date Placeholder 5"/>
          <p:cNvSpPr>
            <a:spLocks noGrp="1"/>
          </p:cNvSpPr>
          <p:nvPr>
            <p:ph type="dt" sz="half" idx="11"/>
          </p:nvPr>
        </p:nvSpPr>
        <p:spPr/>
        <p:txBody>
          <a:bodyPr/>
          <a:lstStyle>
            <a:lvl1pPr>
              <a:defRPr/>
            </a:lvl1pPr>
          </a:lstStyle>
          <a:p>
            <a:endParaRPr lang="es-ES"/>
          </a:p>
        </p:txBody>
      </p:sp>
      <p:sp>
        <p:nvSpPr>
          <p:cNvPr id="7" name="Footer Placeholder 6"/>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D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1489964-A9B1-432F-8950-09DE318820DD}" type="slidenum">
              <a:rPr lang="es-ES"/>
              <a:pPr/>
              <a:t>‹Nº›</a:t>
            </a:fld>
            <a:endParaRPr lang="es-ES"/>
          </a:p>
        </p:txBody>
      </p:sp>
      <p:sp>
        <p:nvSpPr>
          <p:cNvPr id="6" name="Date Placeholder 5"/>
          <p:cNvSpPr>
            <a:spLocks noGrp="1"/>
          </p:cNvSpPr>
          <p:nvPr>
            <p:ph type="dt" sz="half" idx="11"/>
          </p:nvPr>
        </p:nvSpPr>
        <p:spPr/>
        <p:txBody>
          <a:bodyPr/>
          <a:lstStyle>
            <a:lvl1pPr>
              <a:defRPr/>
            </a:lvl1pPr>
          </a:lstStyle>
          <a:p>
            <a:endParaRPr lang="es-ES"/>
          </a:p>
        </p:txBody>
      </p:sp>
      <p:sp>
        <p:nvSpPr>
          <p:cNvPr id="7" name="Footer Placeholder 6"/>
          <p:cNvSpPr>
            <a:spLocks noGrp="1"/>
          </p:cNvSpPr>
          <p:nvPr>
            <p:ph type="ftr" sz="quarter" idx="12"/>
          </p:nvPr>
        </p:nvSpPr>
        <p:spPr/>
        <p:txBody>
          <a:bodyPr/>
          <a:lstStyle>
            <a:lvl1pPr>
              <a:defRPr/>
            </a:lvl1pPr>
          </a:lstStyle>
          <a:p>
            <a:endParaRPr lang="es-ES"/>
          </a:p>
        </p:txBody>
      </p:sp>
    </p:spTree>
  </p:cSld>
  <p:clrMapOvr>
    <a:masterClrMapping/>
  </p:clrMapOvr>
  <p:transition>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35842" name="Group 2"/>
          <p:cNvGrpSpPr>
            <a:grpSpLocks/>
          </p:cNvGrpSpPr>
          <p:nvPr/>
        </p:nvGrpSpPr>
        <p:grpSpPr bwMode="auto">
          <a:xfrm>
            <a:off x="-496888" y="1308100"/>
            <a:ext cx="10429876" cy="5908675"/>
            <a:chOff x="-313" y="824"/>
            <a:chExt cx="6570" cy="3722"/>
          </a:xfrm>
        </p:grpSpPr>
        <p:sp>
          <p:nvSpPr>
            <p:cNvPr id="3584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4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57"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s-DO">
                <a:effectLst>
                  <a:outerShdw blurRad="38100" dist="38100" dir="2700000" algn="tl">
                    <a:srgbClr val="000000"/>
                  </a:outerShdw>
                </a:effectLst>
              </a:endParaRPr>
            </a:p>
          </p:txBody>
        </p:sp>
        <p:sp>
          <p:nvSpPr>
            <p:cNvPr id="3585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s-DO">
                <a:effectLst>
                  <a:outerShdw blurRad="38100" dist="38100" dir="2700000" algn="tl">
                    <a:srgbClr val="000000"/>
                  </a:outerShdw>
                </a:effectLst>
              </a:endParaRPr>
            </a:p>
          </p:txBody>
        </p:sp>
        <p:sp>
          <p:nvSpPr>
            <p:cNvPr id="3585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6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6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a:endParaRPr lang="es-DO">
                <a:effectLst>
                  <a:outerShdw blurRad="38100" dist="38100" dir="2700000" algn="tl">
                    <a:srgbClr val="000000"/>
                  </a:outerShdw>
                </a:effectLst>
              </a:endParaRPr>
            </a:p>
          </p:txBody>
        </p:sp>
        <p:sp>
          <p:nvSpPr>
            <p:cNvPr id="3587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7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7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7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7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a:endParaRPr lang="es-DO">
                <a:effectLst>
                  <a:outerShdw blurRad="38100" dist="38100" dir="2700000" algn="tl">
                    <a:srgbClr val="000000"/>
                  </a:outerShdw>
                </a:effectLst>
              </a:endParaRPr>
            </a:p>
          </p:txBody>
        </p:sp>
        <p:sp>
          <p:nvSpPr>
            <p:cNvPr id="3587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7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7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7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7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8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8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8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88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8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8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8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8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88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8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9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9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9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s-DO"/>
            </a:p>
          </p:txBody>
        </p:sp>
        <p:sp>
          <p:nvSpPr>
            <p:cNvPr id="3589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s-DO"/>
            </a:p>
          </p:txBody>
        </p:sp>
        <p:sp>
          <p:nvSpPr>
            <p:cNvPr id="3589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89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89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89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89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89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0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0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0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0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0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0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0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0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0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0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1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1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91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91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1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1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1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1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1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1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2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2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2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2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2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2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2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92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92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2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3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3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3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93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93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3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3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3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3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3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594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594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594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594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4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s-DO"/>
            </a:p>
          </p:txBody>
        </p:sp>
        <p:sp>
          <p:nvSpPr>
            <p:cNvPr id="3595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95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95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5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5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5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5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5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5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5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6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6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6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6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96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96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s-DO"/>
            </a:p>
          </p:txBody>
        </p:sp>
        <p:sp>
          <p:nvSpPr>
            <p:cNvPr id="3596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596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6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6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7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7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597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7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8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8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8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598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s-DO"/>
            </a:p>
          </p:txBody>
        </p:sp>
        <p:sp>
          <p:nvSpPr>
            <p:cNvPr id="3598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8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8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8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598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8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9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s-DO"/>
            </a:p>
          </p:txBody>
        </p:sp>
        <p:sp>
          <p:nvSpPr>
            <p:cNvPr id="3599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599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0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s-DO"/>
            </a:p>
          </p:txBody>
        </p:sp>
        <p:sp>
          <p:nvSpPr>
            <p:cNvPr id="3600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s-DO"/>
            </a:p>
          </p:txBody>
        </p:sp>
        <p:sp>
          <p:nvSpPr>
            <p:cNvPr id="3601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01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01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1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2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2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2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endParaRPr lang="es-DO"/>
            </a:p>
          </p:txBody>
        </p:sp>
        <p:sp>
          <p:nvSpPr>
            <p:cNvPr id="3603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3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3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s-DO"/>
            </a:p>
          </p:txBody>
        </p:sp>
        <p:sp>
          <p:nvSpPr>
            <p:cNvPr id="3603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603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603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s-DO"/>
            </a:p>
          </p:txBody>
        </p:sp>
        <p:sp>
          <p:nvSpPr>
            <p:cNvPr id="3603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3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3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s-DO"/>
            </a:p>
          </p:txBody>
        </p:sp>
        <p:sp>
          <p:nvSpPr>
            <p:cNvPr id="3603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s-DO"/>
            </a:p>
          </p:txBody>
        </p:sp>
        <p:sp>
          <p:nvSpPr>
            <p:cNvPr id="3604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s-DO"/>
            </a:p>
          </p:txBody>
        </p:sp>
        <p:sp>
          <p:nvSpPr>
            <p:cNvPr id="3604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s-DO"/>
            </a:p>
          </p:txBody>
        </p:sp>
        <p:sp>
          <p:nvSpPr>
            <p:cNvPr id="3604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4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5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5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endParaRPr lang="es-DO"/>
            </a:p>
          </p:txBody>
        </p:sp>
        <p:sp>
          <p:nvSpPr>
            <p:cNvPr id="3605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endParaRPr lang="es-DO"/>
            </a:p>
          </p:txBody>
        </p:sp>
        <p:sp>
          <p:nvSpPr>
            <p:cNvPr id="3605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s-DO"/>
            </a:p>
          </p:txBody>
        </p:sp>
        <p:sp>
          <p:nvSpPr>
            <p:cNvPr id="3605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s-DO"/>
            </a:p>
          </p:txBody>
        </p:sp>
        <p:sp>
          <p:nvSpPr>
            <p:cNvPr id="3605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s-DO"/>
            </a:p>
          </p:txBody>
        </p:sp>
        <p:sp>
          <p:nvSpPr>
            <p:cNvPr id="3605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s-DO"/>
            </a:p>
          </p:txBody>
        </p:sp>
        <p:sp>
          <p:nvSpPr>
            <p:cNvPr id="3605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s-DO"/>
            </a:p>
          </p:txBody>
        </p:sp>
      </p:grpSp>
      <p:sp>
        <p:nvSpPr>
          <p:cNvPr id="3605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5E222854-2A46-4340-9955-098EB95D4F9F}" type="slidenum">
              <a:rPr lang="es-ES"/>
              <a:pPr/>
              <a:t>‹Nº›</a:t>
            </a:fld>
            <a:endParaRPr lang="es-ES"/>
          </a:p>
        </p:txBody>
      </p:sp>
      <p:sp>
        <p:nvSpPr>
          <p:cNvPr id="3605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es-ES"/>
          </a:p>
        </p:txBody>
      </p:sp>
      <p:sp>
        <p:nvSpPr>
          <p:cNvPr id="3606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es-ES"/>
          </a:p>
        </p:txBody>
      </p:sp>
      <p:sp>
        <p:nvSpPr>
          <p:cNvPr id="3606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606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comb/>
  </p:transition>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ES"/>
              <a:t>COBIT</a:t>
            </a:r>
          </a:p>
        </p:txBody>
      </p:sp>
      <p:sp>
        <p:nvSpPr>
          <p:cNvPr id="2051" name="Rectangle 3"/>
          <p:cNvSpPr>
            <a:spLocks noGrp="1" noChangeArrowheads="1"/>
          </p:cNvSpPr>
          <p:nvPr>
            <p:ph type="subTitle" idx="1"/>
          </p:nvPr>
        </p:nvSpPr>
        <p:spPr>
          <a:xfrm>
            <a:off x="250825" y="3886200"/>
            <a:ext cx="8642350" cy="1752600"/>
          </a:xfrm>
        </p:spPr>
        <p:txBody>
          <a:bodyPr/>
          <a:lstStyle/>
          <a:p>
            <a:r>
              <a:rPr lang="es-ES" sz="2800"/>
              <a:t>CONTROL OBJECTIVES FOR INFORMATION AND RELATED TECNOLOGIES</a:t>
            </a:r>
          </a:p>
        </p:txBody>
      </p:sp>
    </p:spTree>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79388" y="188913"/>
            <a:ext cx="8713787" cy="6480175"/>
          </a:xfrm>
        </p:spPr>
        <p:txBody>
          <a:bodyPr/>
          <a:lstStyle/>
          <a:p>
            <a:pPr algn="just">
              <a:lnSpc>
                <a:spcPct val="90000"/>
              </a:lnSpc>
              <a:buFont typeface="Wingdings" pitchFamily="2" charset="2"/>
              <a:buNone/>
            </a:pPr>
            <a:r>
              <a:rPr lang="es-ES" sz="1600"/>
              <a:t>	</a:t>
            </a:r>
          </a:p>
          <a:p>
            <a:pPr algn="just">
              <a:lnSpc>
                <a:spcPct val="90000"/>
              </a:lnSpc>
              <a:buFont typeface="Wingdings" pitchFamily="2" charset="2"/>
              <a:buNone/>
            </a:pPr>
            <a:endParaRPr lang="es-ES" sz="1600"/>
          </a:p>
          <a:p>
            <a:pPr algn="just">
              <a:lnSpc>
                <a:spcPct val="90000"/>
              </a:lnSpc>
              <a:buFont typeface="Wingdings" pitchFamily="2" charset="2"/>
              <a:buNone/>
            </a:pPr>
            <a:endParaRPr lang="es-ES" sz="1600"/>
          </a:p>
          <a:p>
            <a:pPr algn="just">
              <a:lnSpc>
                <a:spcPct val="90000"/>
              </a:lnSpc>
              <a:buFont typeface="Wingdings" pitchFamily="2" charset="2"/>
              <a:buNone/>
            </a:pPr>
            <a:endParaRPr lang="es-ES" sz="1600"/>
          </a:p>
          <a:p>
            <a:pPr algn="just">
              <a:lnSpc>
                <a:spcPct val="90000"/>
              </a:lnSpc>
              <a:buFont typeface="Wingdings" pitchFamily="2" charset="2"/>
              <a:buNone/>
            </a:pPr>
            <a:r>
              <a:rPr lang="es-ES" sz="1600"/>
              <a:t>	</a:t>
            </a:r>
            <a:r>
              <a:rPr lang="es-ES" sz="1800" b="1"/>
              <a:t>COBIT 4.0</a:t>
            </a:r>
            <a:r>
              <a:rPr lang="es-ES" sz="1800"/>
              <a:t> </a:t>
            </a:r>
          </a:p>
          <a:p>
            <a:pPr algn="just">
              <a:lnSpc>
                <a:spcPct val="90000"/>
              </a:lnSpc>
              <a:buFont typeface="Wingdings" pitchFamily="2" charset="2"/>
              <a:buNone/>
            </a:pPr>
            <a:r>
              <a:rPr lang="es-ES" sz="1800"/>
              <a:t>	(Control OBjectives for Information and related Technology | Objetivos de Control para tecnología de la información y relacionada)</a:t>
            </a:r>
          </a:p>
          <a:p>
            <a:pPr algn="just">
              <a:lnSpc>
                <a:spcPct val="90000"/>
              </a:lnSpc>
              <a:buFont typeface="Wingdings" pitchFamily="2" charset="2"/>
              <a:buNone/>
            </a:pPr>
            <a:endParaRPr lang="es-ES" sz="1800"/>
          </a:p>
          <a:p>
            <a:pPr algn="just">
              <a:lnSpc>
                <a:spcPct val="90000"/>
              </a:lnSpc>
              <a:buFont typeface="Wingdings" pitchFamily="2" charset="2"/>
              <a:buNone/>
            </a:pPr>
            <a:r>
              <a:rPr lang="es-ES" sz="1800"/>
              <a:t>	Es el modelo para el Gobierno de la TI desarrollado por la Information Systems Audit and Control Association (ISACA) y el IT Governance Institute (ITGI</a:t>
            </a:r>
          </a:p>
          <a:p>
            <a:pPr algn="just">
              <a:lnSpc>
                <a:spcPct val="90000"/>
              </a:lnSpc>
              <a:buFont typeface="Wingdings" pitchFamily="2" charset="2"/>
              <a:buNone/>
            </a:pPr>
            <a:endParaRPr lang="es-ES" sz="1800"/>
          </a:p>
          <a:p>
            <a:pPr algn="just">
              <a:lnSpc>
                <a:spcPct val="90000"/>
              </a:lnSpc>
              <a:buFont typeface="Wingdings" pitchFamily="2" charset="2"/>
              <a:buNone/>
            </a:pPr>
            <a:r>
              <a:rPr lang="es-ES" sz="2800"/>
              <a:t>	</a:t>
            </a:r>
            <a:r>
              <a:rPr lang="es-ES" sz="2000" b="1"/>
              <a:t>PARA QUÉ SIRVE</a:t>
            </a:r>
          </a:p>
          <a:p>
            <a:pPr algn="just">
              <a:lnSpc>
                <a:spcPct val="90000"/>
              </a:lnSpc>
              <a:buFont typeface="Wingdings" pitchFamily="2" charset="2"/>
              <a:buNone/>
            </a:pPr>
            <a:endParaRPr lang="es-ES" sz="2000" b="1"/>
          </a:p>
          <a:p>
            <a:pPr algn="just">
              <a:lnSpc>
                <a:spcPct val="90000"/>
              </a:lnSpc>
              <a:buFont typeface="Wingdings" pitchFamily="2" charset="2"/>
              <a:buNone/>
            </a:pPr>
            <a:r>
              <a:rPr lang="es-ES" sz="1800"/>
              <a:t>	Independientemente de la realidad tecnológica de cada caso concreto, COBIT determina, con el respaldo de las principales normas técnicas internacionales, un conjunto de mejores prácticas para la seguridad, la calidad, la eficacia y la eficiencia en TI que son necesarias para alinear TI con el negocio, identificar riesgos, entregar valor al negocio, gestionar recursos y medir el desempeño, el cumplimiento de metas y el nivel de madurez de los procesos de la organización.</a:t>
            </a:r>
          </a:p>
          <a:p>
            <a:pPr algn="just">
              <a:lnSpc>
                <a:spcPct val="90000"/>
              </a:lnSpc>
              <a:buFont typeface="Wingdings" pitchFamily="2" charset="2"/>
              <a:buNone/>
            </a:pPr>
            <a:endParaRPr lang="es-ES" sz="1800"/>
          </a:p>
          <a:p>
            <a:pPr algn="just">
              <a:lnSpc>
                <a:spcPct val="90000"/>
              </a:lnSpc>
              <a:buFont typeface="Wingdings" pitchFamily="2" charset="2"/>
              <a:buNone/>
            </a:pPr>
            <a:r>
              <a:rPr lang="es-ES" sz="1600"/>
              <a:t>	</a:t>
            </a:r>
          </a:p>
        </p:txBody>
      </p: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79388" y="188913"/>
            <a:ext cx="8785225" cy="6480175"/>
          </a:xfrm>
        </p:spPr>
        <p:txBody>
          <a:bodyPr/>
          <a:lstStyle/>
          <a:p>
            <a:pPr algn="just">
              <a:buFont typeface="Wingdings" pitchFamily="2" charset="2"/>
              <a:buNone/>
            </a:pPr>
            <a:endParaRPr lang="es-ES" sz="1800" b="1"/>
          </a:p>
          <a:p>
            <a:pPr algn="just">
              <a:buFont typeface="Wingdings" pitchFamily="2" charset="2"/>
              <a:buNone/>
            </a:pPr>
            <a:r>
              <a:rPr lang="es-ES" sz="1800" b="1"/>
              <a:t>	</a:t>
            </a:r>
            <a:r>
              <a:rPr lang="es-ES" sz="2000" b="1"/>
              <a:t>LA MISION</a:t>
            </a:r>
          </a:p>
          <a:p>
            <a:pPr algn="just">
              <a:buFont typeface="Wingdings" pitchFamily="2" charset="2"/>
              <a:buNone/>
            </a:pPr>
            <a:endParaRPr lang="es-ES" sz="2000" b="1"/>
          </a:p>
          <a:p>
            <a:pPr algn="just">
              <a:buFont typeface="Wingdings" pitchFamily="2" charset="2"/>
              <a:buNone/>
            </a:pPr>
            <a:r>
              <a:rPr lang="es-ES" sz="1800" b="1"/>
              <a:t>	</a:t>
            </a:r>
            <a:r>
              <a:rPr lang="es-ES" sz="1800"/>
              <a:t>COBIT es " para investigar, desarrollar, hacer público y promover un juego autoritario, actualizado, internacional de objetivos de control de tecnología de información generalmente aceptados para el empleo cotidiano por directores comerciales e interventores. " Los gerentes, interventores, y usuarios se benefician del desarrollo de COBIT porque esto les ayuda a entender sus sistemas TI y decidir el nivel de seguridad (valor) y control que es necesario para proteger el activo de sus empresas por el desarrollo de un modelo de gobernación TI </a:t>
            </a:r>
          </a:p>
          <a:p>
            <a:pPr algn="just">
              <a:buFont typeface="Wingdings" pitchFamily="2" charset="2"/>
              <a:buNone/>
            </a:pPr>
            <a:endParaRPr lang="es-ES" sz="1800"/>
          </a:p>
          <a:p>
            <a:pPr algn="just">
              <a:buFont typeface="Wingdings" pitchFamily="2" charset="2"/>
              <a:buNone/>
            </a:pPr>
            <a:r>
              <a:rPr lang="es-ES" sz="1800"/>
              <a:t>	Tiene 34 objetivos nivel altos que cubren 215 objetivos de control clasificados en cuatro dominios:</a:t>
            </a:r>
          </a:p>
          <a:p>
            <a:pPr algn="just">
              <a:buFont typeface="Wingdings" pitchFamily="2" charset="2"/>
              <a:buNone/>
            </a:pPr>
            <a:endParaRPr lang="es-ES" sz="1800"/>
          </a:p>
          <a:p>
            <a:pPr algn="just"/>
            <a:r>
              <a:rPr lang="es-ES" sz="1800"/>
              <a:t> El plan y Organiza</a:t>
            </a:r>
          </a:p>
          <a:p>
            <a:pPr algn="just"/>
            <a:r>
              <a:rPr lang="es-ES" sz="1800"/>
              <a:t> Adquiere y Pone en práctica</a:t>
            </a:r>
          </a:p>
          <a:p>
            <a:pPr algn="just"/>
            <a:r>
              <a:rPr lang="es-ES" sz="1800"/>
              <a:t> Entrega y Apoya</a:t>
            </a:r>
          </a:p>
          <a:p>
            <a:pPr algn="just"/>
            <a:r>
              <a:rPr lang="es-ES" sz="1800"/>
              <a:t> Supervisa y Evalúa</a:t>
            </a:r>
          </a:p>
          <a:p>
            <a:pPr algn="just"/>
            <a:endParaRPr lang="es-ES" sz="1800"/>
          </a:p>
          <a:p>
            <a:pPr algn="just">
              <a:buFont typeface="Wingdings" pitchFamily="2" charset="2"/>
              <a:buNone/>
            </a:pPr>
            <a:endParaRPr lang="es-ES" sz="2800"/>
          </a:p>
          <a:p>
            <a:pPr algn="just">
              <a:buFont typeface="Wingdings" pitchFamily="2" charset="2"/>
              <a:buNone/>
            </a:pPr>
            <a:endParaRPr lang="es-ES" sz="2800"/>
          </a:p>
        </p:txBody>
      </p:sp>
    </p:spTree>
  </p:cSld>
  <p:clrMapOvr>
    <a:masterClrMapping/>
  </p:clrMapOvr>
  <p:transition>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79388" y="188913"/>
            <a:ext cx="8785225" cy="6480175"/>
          </a:xfrm>
        </p:spPr>
        <p:txBody>
          <a:bodyPr/>
          <a:lstStyle/>
          <a:p>
            <a:pPr algn="just">
              <a:lnSpc>
                <a:spcPct val="80000"/>
              </a:lnSpc>
            </a:pPr>
            <a:endParaRPr lang="es-ES" sz="1600" dirty="0"/>
          </a:p>
          <a:p>
            <a:pPr algn="just">
              <a:lnSpc>
                <a:spcPct val="80000"/>
              </a:lnSpc>
            </a:pPr>
            <a:r>
              <a:rPr lang="es-ES" sz="1600" b="1" dirty="0"/>
              <a:t>Planificación y Organización</a:t>
            </a:r>
            <a:r>
              <a:rPr lang="es-ES" sz="1600" dirty="0"/>
              <a:t> </a:t>
            </a:r>
          </a:p>
          <a:p>
            <a:pPr algn="just">
              <a:lnSpc>
                <a:spcPct val="80000"/>
              </a:lnSpc>
              <a:buFont typeface="Wingdings" pitchFamily="2" charset="2"/>
              <a:buNone/>
            </a:pPr>
            <a:endParaRPr lang="es-ES" sz="1600" dirty="0"/>
          </a:p>
          <a:p>
            <a:pPr algn="just">
              <a:lnSpc>
                <a:spcPct val="80000"/>
              </a:lnSpc>
              <a:buFont typeface="Wingdings" pitchFamily="2" charset="2"/>
              <a:buNone/>
            </a:pPr>
            <a:r>
              <a:rPr lang="es-ES" sz="1600" dirty="0"/>
              <a:t>	La Planificación y el dominio de Organización cubren el empleo de tecnología y como mejor esto puede ser usado en una empresa ayudar alcanzar los objetivos de la empresa y objetivos. Esto también destaca la forma de organización e infraestructural TI debe tomar para alcanzar los resultados óptimos y generar la mayor parte de ventajas del empleo de TI. La mesa siguiente cataloga los objetivos de control nivel altos para el dominio de Organización y la Planificación.</a:t>
            </a:r>
          </a:p>
          <a:p>
            <a:pPr algn="just">
              <a:lnSpc>
                <a:spcPct val="80000"/>
              </a:lnSpc>
              <a:buFont typeface="Wingdings" pitchFamily="2" charset="2"/>
              <a:buNone/>
            </a:pPr>
            <a:endParaRPr lang="es-ES" sz="1600" dirty="0"/>
          </a:p>
          <a:p>
            <a:pPr algn="just">
              <a:lnSpc>
                <a:spcPct val="80000"/>
              </a:lnSpc>
              <a:buFont typeface="Wingdings" pitchFamily="2" charset="2"/>
              <a:buNone/>
            </a:pPr>
            <a:r>
              <a:rPr lang="es-ES" sz="1800" b="1" dirty="0"/>
              <a:t>	Objetivos de Control Nivel Alto</a:t>
            </a:r>
          </a:p>
          <a:p>
            <a:pPr algn="just">
              <a:lnSpc>
                <a:spcPct val="80000"/>
              </a:lnSpc>
              <a:buFont typeface="Wingdings" pitchFamily="2" charset="2"/>
              <a:buNone/>
            </a:pPr>
            <a:endParaRPr lang="es-ES" sz="1800" b="1" dirty="0"/>
          </a:p>
          <a:p>
            <a:pPr algn="just">
              <a:lnSpc>
                <a:spcPct val="80000"/>
              </a:lnSpc>
            </a:pPr>
            <a:r>
              <a:rPr lang="es-ES" sz="2000" dirty="0"/>
              <a:t>Planificación y Organización</a:t>
            </a:r>
          </a:p>
          <a:p>
            <a:pPr algn="just">
              <a:lnSpc>
                <a:spcPct val="80000"/>
              </a:lnSpc>
            </a:pPr>
            <a:r>
              <a:rPr lang="es-ES" sz="2000" dirty="0"/>
              <a:t>PO1 Definen un Plan de TI Estratégico </a:t>
            </a:r>
          </a:p>
          <a:p>
            <a:pPr algn="just">
              <a:lnSpc>
                <a:spcPct val="80000"/>
              </a:lnSpc>
            </a:pPr>
            <a:r>
              <a:rPr lang="es-ES" sz="2000" dirty="0"/>
              <a:t>PO2 Definen la Información Arquitectura </a:t>
            </a:r>
          </a:p>
          <a:p>
            <a:pPr algn="just">
              <a:lnSpc>
                <a:spcPct val="80000"/>
              </a:lnSpc>
            </a:pPr>
            <a:r>
              <a:rPr lang="es-ES" sz="2000" dirty="0"/>
              <a:t>PO3 Determinan Dirección Tecnológica </a:t>
            </a:r>
          </a:p>
          <a:p>
            <a:pPr algn="just">
              <a:lnSpc>
                <a:spcPct val="80000"/>
              </a:lnSpc>
            </a:pPr>
            <a:r>
              <a:rPr lang="es-ES" sz="2000" dirty="0"/>
              <a:t>PO4 Definen los Procesos de TI, Organización y Relaciones </a:t>
            </a:r>
          </a:p>
          <a:p>
            <a:pPr algn="just">
              <a:lnSpc>
                <a:spcPct val="80000"/>
              </a:lnSpc>
            </a:pPr>
            <a:r>
              <a:rPr lang="es-ES" sz="2000" dirty="0"/>
              <a:t>PO5 Manejan la Inversión TI </a:t>
            </a:r>
          </a:p>
          <a:p>
            <a:pPr algn="just">
              <a:lnSpc>
                <a:spcPct val="80000"/>
              </a:lnSpc>
            </a:pPr>
            <a:r>
              <a:rPr lang="es-ES" sz="2000" dirty="0"/>
              <a:t>PO6 Comunican Objetivos </a:t>
            </a:r>
            <a:r>
              <a:rPr lang="es-ES" sz="2000"/>
              <a:t>de Dirección</a:t>
            </a:r>
            <a:endParaRPr lang="es-ES" sz="2000" dirty="0"/>
          </a:p>
          <a:p>
            <a:pPr algn="just">
              <a:lnSpc>
                <a:spcPct val="80000"/>
              </a:lnSpc>
            </a:pPr>
            <a:r>
              <a:rPr lang="es-ES" sz="2000" dirty="0"/>
              <a:t>PO7 Manejan Recursos TI Humanos </a:t>
            </a:r>
          </a:p>
          <a:p>
            <a:pPr algn="just">
              <a:lnSpc>
                <a:spcPct val="80000"/>
              </a:lnSpc>
            </a:pPr>
            <a:r>
              <a:rPr lang="es-ES" sz="2000" dirty="0"/>
              <a:t>PO8 Manejan Calidad </a:t>
            </a:r>
          </a:p>
          <a:p>
            <a:pPr algn="just">
              <a:lnSpc>
                <a:spcPct val="80000"/>
              </a:lnSpc>
            </a:pPr>
            <a:r>
              <a:rPr lang="es-ES" sz="2000" dirty="0"/>
              <a:t>PO9 Evalúan y Manejan Riesgos de TI </a:t>
            </a:r>
          </a:p>
          <a:p>
            <a:pPr algn="just">
              <a:lnSpc>
                <a:spcPct val="80000"/>
              </a:lnSpc>
            </a:pPr>
            <a:r>
              <a:rPr lang="es-ES" sz="2000" dirty="0"/>
              <a:t>PO10 Manejan Proyectos </a:t>
            </a:r>
          </a:p>
          <a:p>
            <a:pPr algn="just">
              <a:lnSpc>
                <a:spcPct val="80000"/>
              </a:lnSpc>
              <a:buFont typeface="Wingdings" pitchFamily="2" charset="2"/>
              <a:buNone/>
            </a:pPr>
            <a:endParaRPr lang="es-ES" sz="2000" dirty="0"/>
          </a:p>
          <a:p>
            <a:pPr algn="just">
              <a:lnSpc>
                <a:spcPct val="80000"/>
              </a:lnSpc>
              <a:buFont typeface="Wingdings" pitchFamily="2" charset="2"/>
              <a:buNone/>
            </a:pPr>
            <a:endParaRPr lang="es-ES" sz="1600" dirty="0"/>
          </a:p>
        </p:txBody>
      </p:sp>
    </p:spTree>
  </p:cSld>
  <p:clrMapOvr>
    <a:masterClrMapping/>
  </p:clrMapOvr>
  <p:transition>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79388" y="188913"/>
            <a:ext cx="8785225" cy="6480175"/>
          </a:xfrm>
        </p:spPr>
        <p:txBody>
          <a:bodyPr/>
          <a:lstStyle/>
          <a:p>
            <a:pPr algn="just"/>
            <a:endParaRPr lang="es-ES" sz="1800"/>
          </a:p>
          <a:p>
            <a:pPr algn="just"/>
            <a:r>
              <a:rPr lang="es-ES" sz="1800" b="1"/>
              <a:t>Adquiera e Instrumento</a:t>
            </a:r>
            <a:r>
              <a:rPr lang="es-ES" sz="1800"/>
              <a:t> </a:t>
            </a:r>
          </a:p>
          <a:p>
            <a:pPr algn="just">
              <a:buFont typeface="Wingdings" pitchFamily="2" charset="2"/>
              <a:buNone/>
            </a:pPr>
            <a:endParaRPr lang="es-ES" sz="1800"/>
          </a:p>
          <a:p>
            <a:pPr algn="just">
              <a:buFont typeface="Wingdings" pitchFamily="2" charset="2"/>
              <a:buNone/>
            </a:pPr>
            <a:r>
              <a:rPr lang="es-ES" sz="1800"/>
              <a:t>	Identificación de sus exigencias TI, adquiriendo la tecnología, y poniéndolo en práctica (realización) dentro de los procesos de negocio corrientes de la empresa. Este dominio también dirige el desarrollo de un plan de mantenimiento que una empresa debería adoptar para prolongar la vida de un sistema TI y sus componentes. La mesa siguiente cataloga los objetivos de control nivel altos para el dominio de Puesta en práctica y la Adquisición.</a:t>
            </a:r>
          </a:p>
          <a:p>
            <a:pPr algn="just">
              <a:buFont typeface="Wingdings" pitchFamily="2" charset="2"/>
              <a:buNone/>
            </a:pPr>
            <a:endParaRPr lang="es-ES" sz="1800"/>
          </a:p>
          <a:p>
            <a:pPr algn="just">
              <a:buFont typeface="Wingdings" pitchFamily="2" charset="2"/>
              <a:buNone/>
            </a:pPr>
            <a:r>
              <a:rPr lang="es-ES" sz="1800" b="1"/>
              <a:t>	Objetivos de Control Nivel Alto</a:t>
            </a:r>
          </a:p>
          <a:p>
            <a:pPr algn="just">
              <a:buFont typeface="Wingdings" pitchFamily="2" charset="2"/>
              <a:buNone/>
            </a:pPr>
            <a:endParaRPr lang="es-ES" sz="1800"/>
          </a:p>
          <a:p>
            <a:pPr algn="just"/>
            <a:r>
              <a:rPr lang="es-ES" sz="2000"/>
              <a:t>Adquiera e Instrumento</a:t>
            </a:r>
          </a:p>
          <a:p>
            <a:pPr algn="just"/>
            <a:r>
              <a:rPr lang="es-ES" sz="2000"/>
              <a:t>AI1 Identifican Soluciones Automatizadas </a:t>
            </a:r>
          </a:p>
          <a:p>
            <a:pPr algn="just"/>
            <a:r>
              <a:rPr lang="es-ES" sz="2000"/>
              <a:t>AI2 Adquieren y Mantienen Software De aplicación </a:t>
            </a:r>
          </a:p>
          <a:p>
            <a:pPr algn="just"/>
            <a:r>
              <a:rPr lang="es-ES" sz="2000"/>
              <a:t>AI3 Adquieren y Mantienen Infraestructura de Tecnología </a:t>
            </a:r>
          </a:p>
          <a:p>
            <a:pPr algn="just"/>
            <a:r>
              <a:rPr lang="es-ES" sz="2000"/>
              <a:t>AI4 Permiten Operación y Usan AI5 Procuran Recursos TI </a:t>
            </a:r>
          </a:p>
          <a:p>
            <a:pPr algn="just"/>
            <a:r>
              <a:rPr lang="es-ES" sz="2000"/>
              <a:t>AI6 Manejan Cambios </a:t>
            </a:r>
          </a:p>
          <a:p>
            <a:pPr algn="just"/>
            <a:r>
              <a:rPr lang="es-ES" sz="2000"/>
              <a:t>AI7 Instalan y Acreditan Soluciones y Cambios </a:t>
            </a:r>
          </a:p>
          <a:p>
            <a:pPr algn="just">
              <a:buFont typeface="Wingdings" pitchFamily="2" charset="2"/>
              <a:buNone/>
            </a:pPr>
            <a:endParaRPr lang="es-ES" sz="2000"/>
          </a:p>
          <a:p>
            <a:pPr algn="just">
              <a:buFont typeface="Wingdings" pitchFamily="2" charset="2"/>
              <a:buNone/>
            </a:pPr>
            <a:endParaRPr lang="es-ES" sz="1800"/>
          </a:p>
        </p:txBody>
      </p:sp>
    </p:spTree>
  </p:cSld>
  <p:clrMapOvr>
    <a:masterClrMapping/>
  </p:clrMapOvr>
  <p:transition>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79388" y="188913"/>
            <a:ext cx="8785225" cy="6408737"/>
          </a:xfrm>
        </p:spPr>
        <p:txBody>
          <a:bodyPr/>
          <a:lstStyle/>
          <a:p>
            <a:pPr algn="just"/>
            <a:endParaRPr lang="es-ES" sz="1800" dirty="0"/>
          </a:p>
          <a:p>
            <a:pPr algn="just"/>
            <a:r>
              <a:rPr lang="es-ES" sz="1800" b="1" dirty="0"/>
              <a:t>Entrega y Apoyo </a:t>
            </a:r>
          </a:p>
          <a:p>
            <a:pPr algn="just">
              <a:buFont typeface="Wingdings" pitchFamily="2" charset="2"/>
              <a:buNone/>
            </a:pPr>
            <a:endParaRPr lang="es-ES" sz="1800" b="1" dirty="0"/>
          </a:p>
          <a:p>
            <a:pPr algn="just">
              <a:buFont typeface="Wingdings" pitchFamily="2" charset="2"/>
              <a:buNone/>
            </a:pPr>
            <a:r>
              <a:rPr lang="es-ES" sz="1800" dirty="0"/>
              <a:t>	La Entrega y el dominio de Apoyo enfocan en los aspectos de entrega de la tecnología de información. Esto cubre áreas como la ejecución de los usos dentro del sistema TI y sus resultados, así como, los procesos de apoyo que permiten la ejecución eficaz y eficiente de estos sistemas TI. Estos procesos de apoyo incluyen cuestiones de seguridad y educación (entrenamiento). La mesa siguiente cataloga los objetivos de control nivel altos para el dominio de Apoyo y la Entrega.</a:t>
            </a:r>
          </a:p>
          <a:p>
            <a:pPr algn="just">
              <a:buFont typeface="Wingdings" pitchFamily="2" charset="2"/>
              <a:buNone/>
            </a:pPr>
            <a:endParaRPr lang="es-ES" sz="1800" dirty="0"/>
          </a:p>
          <a:p>
            <a:pPr algn="just">
              <a:buFont typeface="Wingdings" pitchFamily="2" charset="2"/>
              <a:buNone/>
            </a:pPr>
            <a:endParaRPr lang="es-ES" sz="1800" dirty="0"/>
          </a:p>
          <a:p>
            <a:pPr algn="just"/>
            <a:r>
              <a:rPr lang="es-ES" sz="1800" dirty="0" err="1"/>
              <a:t>Entregua</a:t>
            </a:r>
            <a:r>
              <a:rPr lang="es-ES" sz="1800" dirty="0"/>
              <a:t> y Apoyo</a:t>
            </a:r>
          </a:p>
          <a:p>
            <a:pPr algn="just"/>
            <a:r>
              <a:rPr lang="es-ES" sz="1800" dirty="0"/>
              <a:t>DS1 Definen y Manejan Niveles de Servicio </a:t>
            </a:r>
          </a:p>
          <a:p>
            <a:pPr algn="just"/>
            <a:r>
              <a:rPr lang="es-ES" sz="1800" dirty="0"/>
              <a:t>DS2 Manejan Servicios de Tercero </a:t>
            </a:r>
          </a:p>
          <a:p>
            <a:pPr algn="just"/>
            <a:r>
              <a:rPr lang="es-ES" sz="1800" dirty="0"/>
              <a:t>DS3 Manejan Funcionamiento y Capacidad </a:t>
            </a:r>
          </a:p>
          <a:p>
            <a:pPr algn="just"/>
            <a:r>
              <a:rPr lang="es-ES" sz="1800" dirty="0"/>
              <a:t>DS4 Aseguran Servicio Continuo</a:t>
            </a:r>
            <a:r>
              <a:rPr lang="es-ES" sz="2800" dirty="0"/>
              <a:t> </a:t>
            </a:r>
          </a:p>
        </p:txBody>
      </p:sp>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388" y="333375"/>
            <a:ext cx="8713787" cy="6335713"/>
          </a:xfrm>
        </p:spPr>
        <p:txBody>
          <a:bodyPr/>
          <a:lstStyle/>
          <a:p>
            <a:pPr algn="just"/>
            <a:endParaRPr lang="es-ES" sz="2800"/>
          </a:p>
          <a:p>
            <a:pPr algn="just"/>
            <a:r>
              <a:rPr lang="es-ES" sz="1800"/>
              <a:t>DS5 Aseguran Seguridad de Sistemas </a:t>
            </a:r>
          </a:p>
          <a:p>
            <a:pPr algn="just"/>
            <a:r>
              <a:rPr lang="es-ES" sz="1800"/>
              <a:t>DS6 Identifican y Asignan Gastos </a:t>
            </a:r>
          </a:p>
          <a:p>
            <a:pPr algn="just"/>
            <a:r>
              <a:rPr lang="es-ES" sz="1800"/>
              <a:t>DS7 Educan y Entrenan a Usuarios </a:t>
            </a:r>
          </a:p>
          <a:p>
            <a:pPr algn="just"/>
            <a:r>
              <a:rPr lang="es-ES" sz="1800"/>
              <a:t>DS8 Manejan Escritorio de Servicio e Incidentes </a:t>
            </a:r>
          </a:p>
          <a:p>
            <a:pPr algn="just"/>
            <a:r>
              <a:rPr lang="es-ES" sz="1800"/>
              <a:t>DS9 Manejan la Configuración </a:t>
            </a:r>
          </a:p>
          <a:p>
            <a:pPr algn="just"/>
            <a:r>
              <a:rPr lang="es-ES" sz="1800"/>
              <a:t>DS10 Manejan Problemas </a:t>
            </a:r>
          </a:p>
          <a:p>
            <a:pPr algn="just"/>
            <a:r>
              <a:rPr lang="es-ES" sz="1800"/>
              <a:t>DS11 Manejan Datos </a:t>
            </a:r>
          </a:p>
          <a:p>
            <a:pPr algn="just"/>
            <a:r>
              <a:rPr lang="es-ES" sz="1800"/>
              <a:t>DS12 Manejan el Ambiente Físico </a:t>
            </a:r>
          </a:p>
          <a:p>
            <a:pPr algn="just"/>
            <a:r>
              <a:rPr lang="es-ES" sz="1800"/>
              <a:t>DS13 Manejan Operaciones</a:t>
            </a:r>
            <a:r>
              <a:rPr lang="es-ES" sz="2800"/>
              <a:t> </a:t>
            </a:r>
          </a:p>
          <a:p>
            <a:pPr algn="just">
              <a:buFont typeface="Wingdings" pitchFamily="2" charset="2"/>
              <a:buNone/>
            </a:pPr>
            <a:endParaRPr lang="es-ES" sz="2800"/>
          </a:p>
          <a:p>
            <a:pPr algn="just">
              <a:buFont typeface="Wingdings" pitchFamily="2" charset="2"/>
              <a:buNone/>
            </a:pPr>
            <a:endParaRPr lang="es-ES"/>
          </a:p>
        </p:txBody>
      </p:sp>
    </p:spTree>
  </p:cSld>
  <p:clrMapOvr>
    <a:masterClrMapping/>
  </p:clrMapOvr>
  <p:transition>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79388" y="260350"/>
            <a:ext cx="8713787" cy="6337300"/>
          </a:xfrm>
        </p:spPr>
        <p:txBody>
          <a:bodyPr/>
          <a:lstStyle/>
          <a:p>
            <a:pPr algn="just">
              <a:lnSpc>
                <a:spcPct val="90000"/>
              </a:lnSpc>
            </a:pPr>
            <a:endParaRPr lang="es-ES" sz="1800"/>
          </a:p>
          <a:p>
            <a:pPr algn="just">
              <a:lnSpc>
                <a:spcPct val="90000"/>
              </a:lnSpc>
            </a:pPr>
            <a:r>
              <a:rPr lang="es-ES" sz="1800" b="1"/>
              <a:t>Monitor y Evaluación</a:t>
            </a:r>
            <a:r>
              <a:rPr lang="es-ES" sz="1800"/>
              <a:t> </a:t>
            </a:r>
          </a:p>
          <a:p>
            <a:pPr algn="just">
              <a:lnSpc>
                <a:spcPct val="90000"/>
              </a:lnSpc>
            </a:pPr>
            <a:endParaRPr lang="es-ES" sz="1800"/>
          </a:p>
          <a:p>
            <a:pPr algn="just">
              <a:lnSpc>
                <a:spcPct val="90000"/>
              </a:lnSpc>
              <a:buFont typeface="Wingdings" pitchFamily="2" charset="2"/>
              <a:buNone/>
            </a:pPr>
            <a:r>
              <a:rPr lang="es-ES" sz="1800"/>
              <a:t>	La Supervisión y el dominio de Evaluación tratan con la estrategia de una empresa en la evaluación de las necesidades de la empresa y si realmente la corriente TI el sistema todavía encuentra los objetivos para los cuales fue diseñado y los mandos necesarios de cumplir con exigencias reguladoras. La supervisión también cubre la cuestión de una evaluación independiente de la eficacia de sistema TI en su capacidad de encontrar objetivos de negocio y los procesos de control de la empresa por interventores internos y externos. La mesa siguiente cataloga los objetivos de control nivel altos para la Supervisión del dominio. </a:t>
            </a:r>
          </a:p>
          <a:p>
            <a:pPr algn="just">
              <a:lnSpc>
                <a:spcPct val="90000"/>
              </a:lnSpc>
              <a:buFont typeface="Wingdings" pitchFamily="2" charset="2"/>
              <a:buNone/>
            </a:pPr>
            <a:endParaRPr lang="es-ES" sz="1800"/>
          </a:p>
          <a:p>
            <a:pPr algn="just">
              <a:lnSpc>
                <a:spcPct val="90000"/>
              </a:lnSpc>
              <a:buFont typeface="Wingdings" pitchFamily="2" charset="2"/>
              <a:buNone/>
            </a:pPr>
            <a:r>
              <a:rPr lang="es-ES" sz="1600" b="1"/>
              <a:t>	Objetivos de Control Nivel Alto</a:t>
            </a:r>
          </a:p>
          <a:p>
            <a:pPr algn="just">
              <a:lnSpc>
                <a:spcPct val="90000"/>
              </a:lnSpc>
              <a:buFont typeface="Wingdings" pitchFamily="2" charset="2"/>
              <a:buNone/>
            </a:pPr>
            <a:endParaRPr lang="es-ES" sz="1600" b="1"/>
          </a:p>
          <a:p>
            <a:pPr algn="just">
              <a:lnSpc>
                <a:spcPct val="90000"/>
              </a:lnSpc>
              <a:buFont typeface="Wingdings" pitchFamily="2" charset="2"/>
              <a:buNone/>
            </a:pPr>
            <a:endParaRPr lang="es-ES" sz="1800"/>
          </a:p>
          <a:p>
            <a:pPr algn="just">
              <a:lnSpc>
                <a:spcPct val="90000"/>
              </a:lnSpc>
            </a:pPr>
            <a:r>
              <a:rPr lang="es-ES" sz="1800"/>
              <a:t>Monitor y Evalúa</a:t>
            </a:r>
          </a:p>
          <a:p>
            <a:pPr algn="just">
              <a:lnSpc>
                <a:spcPct val="90000"/>
              </a:lnSpc>
            </a:pPr>
            <a:r>
              <a:rPr lang="es-ES" sz="1800"/>
              <a:t>ME1 Supervisan y Evalúan Procesos de TI </a:t>
            </a:r>
          </a:p>
          <a:p>
            <a:pPr algn="just">
              <a:lnSpc>
                <a:spcPct val="90000"/>
              </a:lnSpc>
            </a:pPr>
            <a:r>
              <a:rPr lang="es-ES" sz="1800"/>
              <a:t>ME2 Supervisan y Evalúan Control Interno </a:t>
            </a:r>
          </a:p>
          <a:p>
            <a:pPr algn="just">
              <a:lnSpc>
                <a:spcPct val="90000"/>
              </a:lnSpc>
            </a:pPr>
            <a:r>
              <a:rPr lang="es-ES" sz="1800"/>
              <a:t>ME3 Aseguran Cumplimiento Regulador </a:t>
            </a:r>
          </a:p>
          <a:p>
            <a:pPr algn="just">
              <a:lnSpc>
                <a:spcPct val="90000"/>
              </a:lnSpc>
            </a:pPr>
            <a:r>
              <a:rPr lang="es-ES" sz="1800"/>
              <a:t>ME4 Proporcionan Gobernación TI </a:t>
            </a:r>
          </a:p>
          <a:p>
            <a:pPr algn="just">
              <a:lnSpc>
                <a:spcPct val="90000"/>
              </a:lnSpc>
              <a:buFont typeface="Wingdings" pitchFamily="2" charset="2"/>
              <a:buNone/>
            </a:pPr>
            <a:endParaRPr lang="es-ES" sz="1800"/>
          </a:p>
          <a:p>
            <a:pPr algn="just">
              <a:lnSpc>
                <a:spcPct val="90000"/>
              </a:lnSpc>
              <a:buFont typeface="Wingdings" pitchFamily="2" charset="2"/>
              <a:buNone/>
            </a:pPr>
            <a:endParaRPr lang="es-ES" sz="1800"/>
          </a:p>
        </p:txBody>
      </p:sp>
    </p:spTree>
  </p:cSld>
  <p:clrMapOvr>
    <a:masterClrMapping/>
  </p:clrMapOvr>
  <p:transition>
    <p:comb/>
  </p:transition>
</p:sld>
</file>

<file path=ppt/theme/theme1.xml><?xml version="1.0" encoding="utf-8"?>
<a:theme xmlns:a="http://schemas.openxmlformats.org/drawingml/2006/main" name="Puntos digitales">
  <a:themeElements>
    <a:clrScheme name="Puntos digitale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Puntos digita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untos digitale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Puntos digitale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Puntos digitale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untos digitale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Puntos digitale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Puntos digitale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Puntos digitale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Puntos digitale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Puntos digitale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Digital Dots</Template>
  <TotalTime>189</TotalTime>
  <Words>851</Words>
  <Application>Microsoft Office PowerPoint</Application>
  <PresentationFormat>Presentación en pantalla (4:3)</PresentationFormat>
  <Paragraphs>94</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Wingdings</vt:lpstr>
      <vt:lpstr>Puntos digitales</vt:lpstr>
      <vt:lpstr>COBIT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Itla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sclase</dc:creator>
  <cp:lastModifiedBy>Agn Rd</cp:lastModifiedBy>
  <cp:revision>22</cp:revision>
  <dcterms:created xsi:type="dcterms:W3CDTF">2008-09-26T23:08:11Z</dcterms:created>
  <dcterms:modified xsi:type="dcterms:W3CDTF">2020-06-01T15:19:02Z</dcterms:modified>
</cp:coreProperties>
</file>