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5908" autoAdjust="0"/>
  </p:normalViewPr>
  <p:slideViewPr>
    <p:cSldViewPr snapToGrid="0">
      <p:cViewPr varScale="1">
        <p:scale>
          <a:sx n="42" d="100"/>
          <a:sy n="4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F81F2-D542-4897-8CA0-BB4CD81C58A6}" type="datetimeFigureOut">
              <a:rPr lang="es-DO" smtClean="0"/>
              <a:t>11/8/2019</a:t>
            </a:fld>
            <a:endParaRPr lang="es-D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F6EF3-ACCD-4202-ACC0-F7976E50128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4541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6EF3-ACCD-4202-ACC0-F7976E50128B}" type="slidenum">
              <a:rPr lang="es-DO" smtClean="0"/>
              <a:t>1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04072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6EF3-ACCD-4202-ACC0-F7976E50128B}" type="slidenum">
              <a:rPr lang="es-DO" smtClean="0"/>
              <a:t>10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83670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6EF3-ACCD-4202-ACC0-F7976E50128B}" type="slidenum">
              <a:rPr lang="es-DO" smtClean="0"/>
              <a:t>11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9704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6EF3-ACCD-4202-ACC0-F7976E50128B}" type="slidenum">
              <a:rPr lang="es-DO" smtClean="0"/>
              <a:t>12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8707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6EF3-ACCD-4202-ACC0-F7976E50128B}" type="slidenum">
              <a:rPr lang="es-DO" smtClean="0"/>
              <a:t>13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83290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6EF3-ACCD-4202-ACC0-F7976E50128B}" type="slidenum">
              <a:rPr lang="es-DO" smtClean="0"/>
              <a:t>14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05091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6EF3-ACCD-4202-ACC0-F7976E50128B}" type="slidenum">
              <a:rPr lang="es-DO" smtClean="0"/>
              <a:t>15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85380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6EF3-ACCD-4202-ACC0-F7976E50128B}" type="slidenum">
              <a:rPr lang="es-DO" smtClean="0"/>
              <a:t>16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49768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6EF3-ACCD-4202-ACC0-F7976E50128B}" type="slidenum">
              <a:rPr lang="es-DO" smtClean="0"/>
              <a:t>17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24061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6EF3-ACCD-4202-ACC0-F7976E50128B}" type="slidenum">
              <a:rPr lang="es-DO" smtClean="0"/>
              <a:t>18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2943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6EF3-ACCD-4202-ACC0-F7976E50128B}" type="slidenum">
              <a:rPr lang="es-DO" smtClean="0"/>
              <a:t>2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4538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6EF3-ACCD-4202-ACC0-F7976E50128B}" type="slidenum">
              <a:rPr lang="es-DO" smtClean="0"/>
              <a:t>3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4677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D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D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Otros textos:</a:t>
            </a:r>
          </a:p>
          <a:p>
            <a:r>
              <a:rPr lang="es-D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«Yo, la luz, he venido al mundo, para que todo aquel que cree en mí no permanezca en tinieblas.» </a:t>
            </a:r>
          </a:p>
          <a:p>
            <a:r>
              <a:rPr lang="es-D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Jn.12:46</a:t>
            </a:r>
            <a:endParaRPr lang="es-D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6EF3-ACCD-4202-ACC0-F7976E50128B}" type="slidenum">
              <a:rPr lang="es-DO" smtClean="0"/>
              <a:t>4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4681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6EF3-ACCD-4202-ACC0-F7976E50128B}" type="slidenum">
              <a:rPr lang="es-DO" smtClean="0"/>
              <a:t>5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4995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6EF3-ACCD-4202-ACC0-F7976E50128B}" type="slidenum">
              <a:rPr lang="es-DO" smtClean="0"/>
              <a:t>6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35343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6EF3-ACCD-4202-ACC0-F7976E50128B}" type="slidenum">
              <a:rPr lang="es-DO" smtClean="0"/>
              <a:t>7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43532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6EF3-ACCD-4202-ACC0-F7976E50128B}" type="slidenum">
              <a:rPr lang="es-DO" smtClean="0"/>
              <a:t>8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7311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F6EF3-ACCD-4202-ACC0-F7976E50128B}" type="slidenum">
              <a:rPr lang="es-DO" smtClean="0"/>
              <a:t>9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1938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8" y="1590805"/>
            <a:ext cx="6815669" cy="3031298"/>
          </a:xfrm>
        </p:spPr>
        <p:txBody>
          <a:bodyPr/>
          <a:lstStyle/>
          <a:p>
            <a:r>
              <a:rPr lang="es-DO" sz="6000" b="1" dirty="0" smtClean="0">
                <a:latin typeface="Calibri" panose="020F0502020204030204" pitchFamily="34" charset="0"/>
              </a:rPr>
              <a:t>Siete Cualidades Irrefutables De Un Verdadero Salvador</a:t>
            </a:r>
            <a:endParaRPr lang="es-DO" sz="6000" b="1" dirty="0">
              <a:latin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398" y="4772416"/>
            <a:ext cx="6815669" cy="606815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DO" sz="1600" dirty="0" smtClean="0">
                <a:latin typeface="Arial Rounded MT Bold" panose="020F0704030504030204" pitchFamily="34" charset="0"/>
              </a:rPr>
              <a:t>Pr. Rubén Roberto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DO" sz="1600" dirty="0" smtClean="0">
                <a:latin typeface="Arial Rounded MT Bold" panose="020F0704030504030204" pitchFamily="34" charset="0"/>
              </a:rPr>
              <a:t>11-ago-2019</a:t>
            </a:r>
            <a:endParaRPr lang="es-DO" sz="1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5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028700" indent="-1028700">
              <a:buFont typeface="+mj-lt"/>
              <a:buAutoNum type="romanUcPeriod" startAt="5"/>
            </a:pPr>
            <a:r>
              <a:rPr lang="es-DO" sz="5400" b="1" dirty="0" smtClean="0"/>
              <a:t>NO </a:t>
            </a:r>
            <a:r>
              <a:rPr lang="es-DO" sz="5400" b="1" dirty="0"/>
              <a:t>DISCRIMINA PARA SALVAR</a:t>
            </a:r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560638"/>
            <a:ext cx="4413249" cy="3309937"/>
          </a:xfrm>
        </p:spPr>
      </p:pic>
      <p:sp>
        <p:nvSpPr>
          <p:cNvPr id="15" name="Marcador de contenido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DO" dirty="0">
                <a:latin typeface="Arial Rounded MT Bold" panose="020F0704030504030204" pitchFamily="34" charset="0"/>
              </a:rPr>
              <a:t>«</a:t>
            </a:r>
            <a:r>
              <a:rPr lang="es-DO" baseline="30000" dirty="0">
                <a:latin typeface="Arial Rounded MT Bold" panose="020F0704030504030204" pitchFamily="34" charset="0"/>
              </a:rPr>
              <a:t>5</a:t>
            </a:r>
            <a:r>
              <a:rPr lang="es-DO" dirty="0">
                <a:latin typeface="Arial Rounded MT Bold" panose="020F0704030504030204" pitchFamily="34" charset="0"/>
              </a:rPr>
              <a:t>Cuando Jesús llegó a aquel lugar, mirando hacia arriba, le vio, y le dijo: Zaqueo, date prisa, desciende, porque hoy es necesario que pose yo en tu casa</a:t>
            </a:r>
            <a:r>
              <a:rPr lang="es-DO" dirty="0" smtClean="0">
                <a:latin typeface="Arial Rounded MT Bold" panose="020F0704030504030204" pitchFamily="34" charset="0"/>
              </a:rPr>
              <a:t>.»</a:t>
            </a:r>
          </a:p>
          <a:p>
            <a:pPr marL="0" indent="0" algn="r">
              <a:buNone/>
            </a:pPr>
            <a:r>
              <a:rPr lang="es-DO" dirty="0">
                <a:latin typeface="Arial Rounded MT Bold" panose="020F0704030504030204" pitchFamily="34" charset="0"/>
              </a:rPr>
              <a:t>Lucas 19:5</a:t>
            </a:r>
          </a:p>
        </p:txBody>
      </p:sp>
    </p:spTree>
    <p:extLst>
      <p:ext uri="{BB962C8B-B14F-4D97-AF65-F5344CB8AC3E}">
        <p14:creationId xmlns:p14="http://schemas.microsoft.com/office/powerpoint/2010/main" val="9797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028700" indent="-1028700">
              <a:buFont typeface="+mj-lt"/>
              <a:buAutoNum type="romanUcPeriod" startAt="5"/>
            </a:pPr>
            <a:r>
              <a:rPr lang="es-DO" sz="5400" b="1" dirty="0" smtClean="0"/>
              <a:t>NO </a:t>
            </a:r>
            <a:r>
              <a:rPr lang="es-DO" sz="5400" b="1" dirty="0"/>
              <a:t>DISCRIMINA PARA SALVAR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DO" sz="3200" dirty="0" smtClean="0">
                <a:latin typeface="Arial Rounded MT Bold" panose="020F0704030504030204" pitchFamily="34" charset="0"/>
              </a:rPr>
              <a:t>«</a:t>
            </a:r>
            <a:r>
              <a:rPr lang="es-DO" sz="3200" baseline="30000" dirty="0" smtClean="0">
                <a:latin typeface="Arial Rounded MT Bold" panose="020F0704030504030204" pitchFamily="34" charset="0"/>
              </a:rPr>
              <a:t>27</a:t>
            </a:r>
            <a:r>
              <a:rPr lang="es-DO" sz="3200" dirty="0" smtClean="0">
                <a:latin typeface="Arial Rounded MT Bold" panose="020F0704030504030204" pitchFamily="34" charset="0"/>
              </a:rPr>
              <a:t>porque </a:t>
            </a:r>
            <a:r>
              <a:rPr lang="es-DO" sz="3200" dirty="0">
                <a:latin typeface="Arial Rounded MT Bold" panose="020F0704030504030204" pitchFamily="34" charset="0"/>
              </a:rPr>
              <a:t>todos los que habéis sido bautizados en Cristo, de Cristo estáis revestidos. </a:t>
            </a:r>
            <a:r>
              <a:rPr lang="es-DO" sz="3200" baseline="30000" dirty="0" smtClean="0">
                <a:latin typeface="Arial Rounded MT Bold" panose="020F0704030504030204" pitchFamily="34" charset="0"/>
              </a:rPr>
              <a:t>28</a:t>
            </a:r>
            <a:r>
              <a:rPr lang="es-DO" sz="3200" dirty="0" smtClean="0">
                <a:latin typeface="Arial Rounded MT Bold" panose="020F0704030504030204" pitchFamily="34" charset="0"/>
              </a:rPr>
              <a:t>Ya </a:t>
            </a:r>
            <a:r>
              <a:rPr lang="es-DO" sz="3200" dirty="0">
                <a:latin typeface="Arial Rounded MT Bold" panose="020F0704030504030204" pitchFamily="34" charset="0"/>
              </a:rPr>
              <a:t>no hay judío ni griego; no hay esclavo ni libre; no hay varón ni mujer; porque todos vosotros sois uno en Cristo Jesús</a:t>
            </a:r>
            <a:r>
              <a:rPr lang="es-DO" sz="3200" dirty="0" smtClean="0">
                <a:latin typeface="Arial Rounded MT Bold" panose="020F0704030504030204" pitchFamily="34" charset="0"/>
              </a:rPr>
              <a:t>.»</a:t>
            </a:r>
          </a:p>
          <a:p>
            <a:pPr marL="0" indent="0" algn="r">
              <a:buNone/>
            </a:pPr>
            <a:r>
              <a:rPr lang="es-DO" sz="3200" dirty="0" smtClean="0">
                <a:latin typeface="Arial Rounded MT Bold" panose="020F0704030504030204" pitchFamily="34" charset="0"/>
              </a:rPr>
              <a:t>Gálatas 3:27-28</a:t>
            </a:r>
            <a:endParaRPr lang="es-DO" sz="32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s-DO" sz="3200" dirty="0">
              <a:latin typeface="Arial Rounded MT Bold" panose="020F0704030504030204" pitchFamily="34" charset="0"/>
            </a:endParaRPr>
          </a:p>
          <a:p>
            <a:endParaRPr lang="es-DO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028700" indent="-1028700">
              <a:buFont typeface="+mj-lt"/>
              <a:buAutoNum type="romanUcPeriod" startAt="6"/>
            </a:pPr>
            <a:r>
              <a:rPr lang="es-DO" sz="4000" b="1" dirty="0" smtClean="0"/>
              <a:t>PRONTITUD </a:t>
            </a:r>
            <a:r>
              <a:rPr lang="es-DO" sz="4000" b="1" dirty="0"/>
              <a:t>Y DISPONIBILIDAD PARA SALVAR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95" y="2680570"/>
            <a:ext cx="4546947" cy="3031298"/>
          </a:xfrm>
        </p:spPr>
      </p:pic>
      <p:pic>
        <p:nvPicPr>
          <p:cNvPr id="12" name="Marcador de contenido 11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642155"/>
            <a:ext cx="4718050" cy="3146902"/>
          </a:xfrm>
        </p:spPr>
      </p:pic>
    </p:spTree>
    <p:extLst>
      <p:ext uri="{BB962C8B-B14F-4D97-AF65-F5344CB8AC3E}">
        <p14:creationId xmlns:p14="http://schemas.microsoft.com/office/powerpoint/2010/main" val="243394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028700" indent="-1028700">
              <a:buFont typeface="+mj-lt"/>
              <a:buAutoNum type="romanUcPeriod" startAt="6"/>
            </a:pPr>
            <a:r>
              <a:rPr lang="es-DO" sz="4000" b="1" dirty="0" smtClean="0"/>
              <a:t>PRONTITUD </a:t>
            </a:r>
            <a:r>
              <a:rPr lang="es-DO" sz="4000" b="1" dirty="0"/>
              <a:t>Y DISPONIBILIDAD PARA SALVAR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DO" dirty="0">
                <a:latin typeface="Arial Rounded MT Bold" panose="020F0704030504030204" pitchFamily="34" charset="0"/>
              </a:rPr>
              <a:t>«</a:t>
            </a:r>
            <a:r>
              <a:rPr lang="es-DO" baseline="30000" dirty="0">
                <a:latin typeface="Arial Rounded MT Bold" panose="020F0704030504030204" pitchFamily="34" charset="0"/>
              </a:rPr>
              <a:t>38</a:t>
            </a:r>
            <a:r>
              <a:rPr lang="es-DO" dirty="0">
                <a:latin typeface="Arial Rounded MT Bold" panose="020F0704030504030204" pitchFamily="34" charset="0"/>
              </a:rPr>
              <a:t>El les dijo: Vamos a los lugares vecinos, para que predique también allí; porque para esto he venido. </a:t>
            </a:r>
            <a:r>
              <a:rPr lang="es-DO" baseline="30000" dirty="0">
                <a:latin typeface="Arial Rounded MT Bold" panose="020F0704030504030204" pitchFamily="34" charset="0"/>
              </a:rPr>
              <a:t>39</a:t>
            </a:r>
            <a:r>
              <a:rPr lang="es-DO" dirty="0">
                <a:latin typeface="Arial Rounded MT Bold" panose="020F0704030504030204" pitchFamily="34" charset="0"/>
              </a:rPr>
              <a:t>Y predicaba en las sinagogas de ellos en toda Galilea, y echaba fuera los demonios</a:t>
            </a:r>
            <a:r>
              <a:rPr lang="es-DO" dirty="0" smtClean="0">
                <a:latin typeface="Arial Rounded MT Bold" panose="020F0704030504030204" pitchFamily="34" charset="0"/>
              </a:rPr>
              <a:t>.» </a:t>
            </a:r>
          </a:p>
          <a:p>
            <a:pPr marL="0" indent="0" algn="r">
              <a:buNone/>
            </a:pPr>
            <a:r>
              <a:rPr lang="es-DO" dirty="0" smtClean="0">
                <a:latin typeface="Arial Rounded MT Bold" panose="020F0704030504030204" pitchFamily="34" charset="0"/>
              </a:rPr>
              <a:t>Marcos 1:38-39</a:t>
            </a:r>
          </a:p>
          <a:p>
            <a:endParaRPr lang="es-DO" dirty="0">
              <a:latin typeface="Arial Rounded MT Bold" panose="020F0704030504030204" pitchFamily="34" charset="0"/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20" y="2560638"/>
            <a:ext cx="4500960" cy="3309937"/>
          </a:xfrm>
        </p:spPr>
      </p:pic>
    </p:spTree>
    <p:extLst>
      <p:ext uri="{BB962C8B-B14F-4D97-AF65-F5344CB8AC3E}">
        <p14:creationId xmlns:p14="http://schemas.microsoft.com/office/powerpoint/2010/main" val="180626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028700" indent="-1028700">
              <a:buFont typeface="+mj-lt"/>
              <a:buAutoNum type="romanUcPeriod" startAt="6"/>
            </a:pPr>
            <a:r>
              <a:rPr lang="es-DO" sz="4000" b="1" dirty="0" smtClean="0"/>
              <a:t>PRONTITUD </a:t>
            </a:r>
            <a:r>
              <a:rPr lang="es-DO" sz="4000" b="1" dirty="0"/>
              <a:t>Y DISPONIBILIDAD PARA SALVAR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DO" dirty="0">
                <a:latin typeface="Arial Rounded MT Bold" panose="020F0704030504030204" pitchFamily="34" charset="0"/>
              </a:rPr>
              <a:t>«</a:t>
            </a:r>
            <a:r>
              <a:rPr lang="es-DO" baseline="30000" dirty="0">
                <a:latin typeface="Arial Rounded MT Bold" panose="020F0704030504030204" pitchFamily="34" charset="0"/>
              </a:rPr>
              <a:t>20</a:t>
            </a:r>
            <a:r>
              <a:rPr lang="es-DO" dirty="0">
                <a:latin typeface="Arial Rounded MT Bold" panose="020F0704030504030204" pitchFamily="34" charset="0"/>
              </a:rPr>
              <a:t>enseñándoles que guarden todas las cosas que os he mandado; </a:t>
            </a:r>
            <a:r>
              <a:rPr lang="es-DO" b="1" u="sng" dirty="0">
                <a:latin typeface="Arial Rounded MT Bold" panose="020F0704030504030204" pitchFamily="34" charset="0"/>
              </a:rPr>
              <a:t>y he aquí yo estoy con vosotros todos los días, hasta el fin del mundo</a:t>
            </a:r>
            <a:r>
              <a:rPr lang="es-DO" dirty="0">
                <a:latin typeface="Arial Rounded MT Bold" panose="020F0704030504030204" pitchFamily="34" charset="0"/>
              </a:rPr>
              <a:t>. Amén</a:t>
            </a:r>
            <a:r>
              <a:rPr lang="es-DO" dirty="0" smtClean="0">
                <a:latin typeface="Arial Rounded MT Bold" panose="020F0704030504030204" pitchFamily="34" charset="0"/>
              </a:rPr>
              <a:t>.»</a:t>
            </a:r>
          </a:p>
          <a:p>
            <a:pPr marL="0" indent="0" algn="r">
              <a:buNone/>
            </a:pPr>
            <a:r>
              <a:rPr lang="es-DO" dirty="0" smtClean="0">
                <a:latin typeface="Arial Rounded MT Bold" panose="020F0704030504030204" pitchFamily="34" charset="0"/>
              </a:rPr>
              <a:t>Mateo </a:t>
            </a:r>
            <a:r>
              <a:rPr lang="es-DO" dirty="0">
                <a:latin typeface="Arial Rounded MT Bold" panose="020F0704030504030204" pitchFamily="34" charset="0"/>
              </a:rPr>
              <a:t>28:20</a:t>
            </a:r>
            <a:endParaRPr lang="es-DO" dirty="0" smtClean="0">
              <a:latin typeface="Arial Rounded MT Bold" panose="020F0704030504030204" pitchFamily="34" charset="0"/>
            </a:endParaRPr>
          </a:p>
          <a:p>
            <a:endParaRPr lang="es-DO" dirty="0">
              <a:latin typeface="Arial Rounded MT Bold" panose="020F0704030504030204" pitchFamily="34" charset="0"/>
            </a:endParaRPr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92" y="2560638"/>
            <a:ext cx="4402216" cy="3309937"/>
          </a:xfrm>
        </p:spPr>
      </p:pic>
    </p:spTree>
    <p:extLst>
      <p:ext uri="{BB962C8B-B14F-4D97-AF65-F5344CB8AC3E}">
        <p14:creationId xmlns:p14="http://schemas.microsoft.com/office/powerpoint/2010/main" val="54611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7"/>
            </a:pPr>
            <a:r>
              <a:rPr lang="es-DO" sz="5400" b="1" dirty="0"/>
              <a:t>	ACTÚA</a:t>
            </a:r>
          </a:p>
        </p:txBody>
      </p:sp>
      <p:pic>
        <p:nvPicPr>
          <p:cNvPr id="14" name="Marcador de contenido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888834"/>
            <a:ext cx="4718050" cy="2653545"/>
          </a:xfrm>
        </p:spPr>
      </p:pic>
      <p:pic>
        <p:nvPicPr>
          <p:cNvPr id="13" name="Marcador de contenido 12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560638"/>
            <a:ext cx="4413249" cy="3309937"/>
          </a:xfrm>
        </p:spPr>
      </p:pic>
      <p:sp>
        <p:nvSpPr>
          <p:cNvPr id="15" name="CuadroTexto 14"/>
          <p:cNvSpPr txBox="1"/>
          <p:nvPr/>
        </p:nvSpPr>
        <p:spPr>
          <a:xfrm>
            <a:off x="7772530" y="5716686"/>
            <a:ext cx="153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400" dirty="0"/>
              <a:t>Julio Cesar Santana</a:t>
            </a:r>
          </a:p>
        </p:txBody>
      </p:sp>
    </p:spTree>
    <p:extLst>
      <p:ext uri="{BB962C8B-B14F-4D97-AF65-F5344CB8AC3E}">
        <p14:creationId xmlns:p14="http://schemas.microsoft.com/office/powerpoint/2010/main" val="91411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7"/>
            </a:pPr>
            <a:r>
              <a:rPr lang="es-DO" sz="5400" b="1" dirty="0"/>
              <a:t>	ACTÚA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DO" dirty="0" smtClean="0">
                <a:latin typeface="Arial Rounded MT Bold" panose="020F0704030504030204" pitchFamily="34" charset="0"/>
              </a:rPr>
              <a:t>«</a:t>
            </a:r>
            <a:r>
              <a:rPr lang="es-DO" baseline="30000" dirty="0" smtClean="0">
                <a:latin typeface="Arial Rounded MT Bold" panose="020F0704030504030204" pitchFamily="34" charset="0"/>
              </a:rPr>
              <a:t>30</a:t>
            </a:r>
            <a:r>
              <a:rPr lang="es-DO" dirty="0" smtClean="0">
                <a:latin typeface="Arial Rounded MT Bold" panose="020F0704030504030204" pitchFamily="34" charset="0"/>
              </a:rPr>
              <a:t>Cuando </a:t>
            </a:r>
            <a:r>
              <a:rPr lang="es-DO" dirty="0">
                <a:latin typeface="Arial Rounded MT Bold" panose="020F0704030504030204" pitchFamily="34" charset="0"/>
              </a:rPr>
              <a:t>Jesús hubo tomado el vinagre, dijo: </a:t>
            </a:r>
            <a:r>
              <a:rPr lang="es-DO" b="1" u="sng" dirty="0">
                <a:latin typeface="Arial Rounded MT Bold" panose="020F0704030504030204" pitchFamily="34" charset="0"/>
              </a:rPr>
              <a:t>Consumado es</a:t>
            </a:r>
            <a:r>
              <a:rPr lang="es-DO" dirty="0">
                <a:latin typeface="Arial Rounded MT Bold" panose="020F0704030504030204" pitchFamily="34" charset="0"/>
              </a:rPr>
              <a:t>. Y habiendo inclinado la cabeza, entregó el espíritu.;»</a:t>
            </a:r>
            <a:endParaRPr lang="es-DO" dirty="0" smtClean="0">
              <a:latin typeface="Arial Rounded MT Bold" panose="020F0704030504030204" pitchFamily="34" charset="0"/>
            </a:endParaRPr>
          </a:p>
          <a:p>
            <a:pPr marL="0" indent="0" algn="r">
              <a:buNone/>
            </a:pPr>
            <a:r>
              <a:rPr lang="es-DO" dirty="0" smtClean="0">
                <a:latin typeface="Arial Rounded MT Bold" panose="020F0704030504030204" pitchFamily="34" charset="0"/>
              </a:rPr>
              <a:t>Juan 19:30 </a:t>
            </a:r>
            <a:endParaRPr lang="es-DO" dirty="0">
              <a:latin typeface="Arial Rounded MT Bold" panose="020F0704030504030204" pitchFamily="34" charset="0"/>
            </a:endParaRPr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787291"/>
            <a:ext cx="4718050" cy="2856631"/>
          </a:xfrm>
        </p:spPr>
      </p:pic>
    </p:spTree>
    <p:extLst>
      <p:ext uri="{BB962C8B-B14F-4D97-AF65-F5344CB8AC3E}">
        <p14:creationId xmlns:p14="http://schemas.microsoft.com/office/powerpoint/2010/main" val="94073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7"/>
            </a:pPr>
            <a:r>
              <a:rPr lang="es-DO" sz="5400" b="1" dirty="0"/>
              <a:t>	ACTÚA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DO" sz="2800" dirty="0" smtClean="0">
                <a:latin typeface="Arial Rounded MT Bold" panose="020F0704030504030204" pitchFamily="34" charset="0"/>
              </a:rPr>
              <a:t>«</a:t>
            </a:r>
            <a:r>
              <a:rPr lang="es-DO" sz="2800" baseline="30000" dirty="0" smtClean="0">
                <a:latin typeface="Arial Rounded MT Bold" panose="020F0704030504030204" pitchFamily="34" charset="0"/>
              </a:rPr>
              <a:t>9</a:t>
            </a:r>
            <a:r>
              <a:rPr lang="es-DO" sz="2800" dirty="0" smtClean="0">
                <a:latin typeface="Arial Rounded MT Bold" panose="020F0704030504030204" pitchFamily="34" charset="0"/>
              </a:rPr>
              <a:t>y </a:t>
            </a:r>
            <a:r>
              <a:rPr lang="es-DO" sz="2800" dirty="0">
                <a:latin typeface="Arial Rounded MT Bold" panose="020F0704030504030204" pitchFamily="34" charset="0"/>
              </a:rPr>
              <a:t>habiendo sido perfeccionado, vino a ser autor de eterna salvación para todos los que le obedecen;»</a:t>
            </a:r>
            <a:endParaRPr lang="es-DO" sz="2800" dirty="0" smtClean="0">
              <a:latin typeface="Arial Rounded MT Bold" panose="020F0704030504030204" pitchFamily="34" charset="0"/>
            </a:endParaRPr>
          </a:p>
          <a:p>
            <a:pPr marL="0" indent="0" algn="r">
              <a:buNone/>
            </a:pPr>
            <a:r>
              <a:rPr lang="es-DO" sz="2800" dirty="0" smtClean="0">
                <a:latin typeface="Arial Rounded MT Bold" panose="020F0704030504030204" pitchFamily="34" charset="0"/>
              </a:rPr>
              <a:t>Hebreos </a:t>
            </a:r>
            <a:r>
              <a:rPr lang="es-DO" sz="2800" dirty="0">
                <a:latin typeface="Arial Rounded MT Bold" panose="020F0704030504030204" pitchFamily="34" charset="0"/>
              </a:rPr>
              <a:t>5:9 </a:t>
            </a:r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787291"/>
            <a:ext cx="4718050" cy="2856631"/>
          </a:xfrm>
        </p:spPr>
      </p:pic>
    </p:spTree>
    <p:extLst>
      <p:ext uri="{BB962C8B-B14F-4D97-AF65-F5344CB8AC3E}">
        <p14:creationId xmlns:p14="http://schemas.microsoft.com/office/powerpoint/2010/main" val="1809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sz="5400" b="1" dirty="0" smtClean="0"/>
              <a:t>CONCLUSIÓN</a:t>
            </a:r>
            <a:endParaRPr lang="es-DO" sz="5400" b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DO" sz="3200" smtClean="0">
                <a:latin typeface="Arial Rounded MT Bold" panose="020F0704030504030204" pitchFamily="34" charset="0"/>
              </a:rPr>
              <a:t>1 Juan </a:t>
            </a:r>
            <a:r>
              <a:rPr lang="es-DO" sz="3200" dirty="0" smtClean="0">
                <a:latin typeface="Arial Rounded MT Bold" panose="020F0704030504030204" pitchFamily="34" charset="0"/>
              </a:rPr>
              <a:t>5:11,12</a:t>
            </a:r>
          </a:p>
          <a:p>
            <a:pPr marL="0" indent="0">
              <a:buNone/>
            </a:pPr>
            <a:r>
              <a:rPr lang="es-DO" sz="3200" dirty="0" smtClean="0">
                <a:latin typeface="Arial Rounded MT Bold" panose="020F0704030504030204" pitchFamily="34" charset="0"/>
              </a:rPr>
              <a:t>«</a:t>
            </a:r>
            <a:r>
              <a:rPr lang="es-DO" sz="3200" baseline="30000" dirty="0" smtClean="0">
                <a:latin typeface="Arial Rounded MT Bold" panose="020F0704030504030204" pitchFamily="34" charset="0"/>
              </a:rPr>
              <a:t>11</a:t>
            </a:r>
            <a:r>
              <a:rPr lang="es-DO" sz="3200" dirty="0" smtClean="0">
                <a:latin typeface="Arial Rounded MT Bold" panose="020F0704030504030204" pitchFamily="34" charset="0"/>
              </a:rPr>
              <a:t>este </a:t>
            </a:r>
            <a:r>
              <a:rPr lang="es-DO" sz="3200" dirty="0">
                <a:latin typeface="Arial Rounded MT Bold" panose="020F0704030504030204" pitchFamily="34" charset="0"/>
              </a:rPr>
              <a:t>es el testimonio: que Dios nos ha dado vida eterna; y esta vida está en su Hijo. </a:t>
            </a:r>
            <a:r>
              <a:rPr lang="es-DO" sz="3200" baseline="30000" dirty="0" smtClean="0">
                <a:latin typeface="Arial Rounded MT Bold" panose="020F0704030504030204" pitchFamily="34" charset="0"/>
              </a:rPr>
              <a:t>12</a:t>
            </a:r>
            <a:r>
              <a:rPr lang="es-DO" sz="3200" dirty="0" smtClean="0">
                <a:latin typeface="Arial Rounded MT Bold" panose="020F0704030504030204" pitchFamily="34" charset="0"/>
              </a:rPr>
              <a:t>El </a:t>
            </a:r>
            <a:r>
              <a:rPr lang="es-DO" sz="3200" dirty="0">
                <a:latin typeface="Arial Rounded MT Bold" panose="020F0704030504030204" pitchFamily="34" charset="0"/>
              </a:rPr>
              <a:t>que tiene al Hijo, tiene la vida; el que no tiene al Hijo de Dios no tiene la vida</a:t>
            </a:r>
            <a:r>
              <a:rPr lang="es-DO" sz="3200" dirty="0" smtClean="0">
                <a:latin typeface="Arial Rounded MT Bold" panose="020F0704030504030204" pitchFamily="34" charset="0"/>
              </a:rPr>
              <a:t>.</a:t>
            </a:r>
            <a:endParaRPr lang="es-DO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4172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028700" indent="-1028700">
              <a:buFont typeface="+mj-lt"/>
              <a:buAutoNum type="romanUcPeriod"/>
            </a:pPr>
            <a:r>
              <a:rPr lang="es-DO" sz="5400" b="1" dirty="0" smtClean="0"/>
              <a:t>CAPACIDAD </a:t>
            </a:r>
            <a:r>
              <a:rPr lang="es-DO" sz="5400" b="1" dirty="0"/>
              <a:t>PARA SALVAR</a:t>
            </a:r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34" y="2560638"/>
            <a:ext cx="4407532" cy="3309937"/>
          </a:xfrm>
        </p:spPr>
      </p:pic>
      <p:pic>
        <p:nvPicPr>
          <p:cNvPr id="5" name="Marcador de contenido 4" descr="https://1843magazine.static-economist.com/sites/default/files/201804_FT_GAN_05-web_0.jpg"/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560638"/>
            <a:ext cx="4714873" cy="31657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6500495" y="5726430"/>
            <a:ext cx="4080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400" dirty="0"/>
              <a:t>Antiguos miembros del Barrio 18 reciben una clase de química en la prisión de San Francisco Gotera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666047" y="5941873"/>
            <a:ext cx="198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400" dirty="0" smtClean="0"/>
              <a:t>Pandilleros del Salvador</a:t>
            </a:r>
            <a:endParaRPr lang="es-DO" sz="1400" dirty="0"/>
          </a:p>
        </p:txBody>
      </p:sp>
    </p:spTree>
    <p:extLst>
      <p:ext uri="{BB962C8B-B14F-4D97-AF65-F5344CB8AC3E}">
        <p14:creationId xmlns:p14="http://schemas.microsoft.com/office/powerpoint/2010/main" val="35632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028700" indent="-1028700">
              <a:buFont typeface="+mj-lt"/>
              <a:buAutoNum type="romanUcPeriod"/>
            </a:pPr>
            <a:r>
              <a:rPr lang="es-DO" sz="5400" b="1" dirty="0"/>
              <a:t>CAPACIDAD PARA SALVAR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560638"/>
            <a:ext cx="4413249" cy="3309937"/>
          </a:xfrm>
        </p:spPr>
      </p:pic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DO" dirty="0">
                <a:latin typeface="Arial Rounded MT Bold" panose="020F0704030504030204" pitchFamily="34" charset="0"/>
              </a:rPr>
              <a:t>«</a:t>
            </a:r>
            <a:r>
              <a:rPr lang="es-DO" baseline="30000" dirty="0">
                <a:latin typeface="Arial Rounded MT Bold" panose="020F0704030504030204" pitchFamily="34" charset="0"/>
              </a:rPr>
              <a:t>21</a:t>
            </a:r>
            <a:r>
              <a:rPr lang="es-DO" dirty="0">
                <a:latin typeface="Arial Rounded MT Bold" panose="020F0704030504030204" pitchFamily="34" charset="0"/>
              </a:rPr>
              <a:t>Porque como el Padre levanta a los muertos, y les da vida, así también el Hijo a los que quiere da vida. </a:t>
            </a:r>
            <a:r>
              <a:rPr lang="es-DO" baseline="30000" dirty="0">
                <a:latin typeface="Arial Rounded MT Bold" panose="020F0704030504030204" pitchFamily="34" charset="0"/>
              </a:rPr>
              <a:t>26</a:t>
            </a:r>
            <a:r>
              <a:rPr lang="es-DO" dirty="0">
                <a:latin typeface="Arial Rounded MT Bold" panose="020F0704030504030204" pitchFamily="34" charset="0"/>
              </a:rPr>
              <a:t>Porque como el Padre tiene vida en sí mismo, así también ha dado al Hijo el tener </a:t>
            </a:r>
            <a:r>
              <a:rPr lang="es-DO" dirty="0" smtClean="0">
                <a:latin typeface="Arial Rounded MT Bold" panose="020F0704030504030204" pitchFamily="34" charset="0"/>
              </a:rPr>
              <a:t>vida </a:t>
            </a:r>
            <a:r>
              <a:rPr lang="es-DO" dirty="0">
                <a:latin typeface="Arial Rounded MT Bold" panose="020F0704030504030204" pitchFamily="34" charset="0"/>
              </a:rPr>
              <a:t>en sí mismo</a:t>
            </a:r>
            <a:r>
              <a:rPr lang="es-DO" dirty="0" smtClean="0">
                <a:latin typeface="Arial Rounded MT Bold" panose="020F0704030504030204" pitchFamily="34" charset="0"/>
              </a:rPr>
              <a:t>;»</a:t>
            </a:r>
          </a:p>
          <a:p>
            <a:pPr marL="0" indent="0" algn="r">
              <a:buNone/>
            </a:pPr>
            <a:r>
              <a:rPr lang="es-DO" dirty="0" smtClean="0">
                <a:latin typeface="Arial Rounded MT Bold" panose="020F0704030504030204" pitchFamily="34" charset="0"/>
              </a:rPr>
              <a:t>Juan </a:t>
            </a:r>
            <a:r>
              <a:rPr lang="es-DO" dirty="0">
                <a:latin typeface="Arial Rounded MT Bold" panose="020F0704030504030204" pitchFamily="34" charset="0"/>
              </a:rPr>
              <a:t>5:21,26</a:t>
            </a:r>
          </a:p>
        </p:txBody>
      </p:sp>
    </p:spTree>
    <p:extLst>
      <p:ext uri="{BB962C8B-B14F-4D97-AF65-F5344CB8AC3E}">
        <p14:creationId xmlns:p14="http://schemas.microsoft.com/office/powerpoint/2010/main" val="369858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2"/>
            </a:pPr>
            <a:r>
              <a:rPr lang="es-DO" sz="5400" b="1" dirty="0" smtClean="0"/>
              <a:t>DESEA </a:t>
            </a:r>
            <a:r>
              <a:rPr lang="es-DO" sz="5400" b="1" dirty="0"/>
              <a:t>SALVAR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DO" dirty="0">
                <a:latin typeface="Arial Rounded MT Bold" panose="020F0704030504030204" pitchFamily="34" charset="0"/>
              </a:rPr>
              <a:t>«El ladrón no viene sino para hurtar y matar y destruir; </a:t>
            </a:r>
            <a:r>
              <a:rPr lang="es-DO" b="1" u="sng" dirty="0">
                <a:latin typeface="Arial Rounded MT Bold" panose="020F0704030504030204" pitchFamily="34" charset="0"/>
              </a:rPr>
              <a:t>yo he venido para que tengan vida</a:t>
            </a:r>
            <a:r>
              <a:rPr lang="es-DO" b="1" dirty="0">
                <a:latin typeface="Arial Rounded MT Bold" panose="020F0704030504030204" pitchFamily="34" charset="0"/>
              </a:rPr>
              <a:t>, y para que la tengan en abundancia</a:t>
            </a:r>
            <a:r>
              <a:rPr lang="es-DO" dirty="0">
                <a:latin typeface="Arial Rounded MT Bold" panose="020F0704030504030204" pitchFamily="34" charset="0"/>
              </a:rPr>
              <a:t>.»</a:t>
            </a:r>
            <a:endParaRPr lang="es-DO" dirty="0" smtClean="0">
              <a:latin typeface="Arial Rounded MT Bold" panose="020F0704030504030204" pitchFamily="34" charset="0"/>
            </a:endParaRPr>
          </a:p>
          <a:p>
            <a:pPr marL="0" indent="0" algn="r">
              <a:buNone/>
            </a:pPr>
            <a:r>
              <a:rPr lang="es-DO" dirty="0" smtClean="0">
                <a:latin typeface="Arial Rounded MT Bold" panose="020F0704030504030204" pitchFamily="34" charset="0"/>
              </a:rPr>
              <a:t>Juan 10:10</a:t>
            </a:r>
            <a:endParaRPr lang="es-DO" dirty="0">
              <a:latin typeface="Arial Rounded MT Bold" panose="020F070403050403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644992"/>
            <a:ext cx="4718050" cy="3141228"/>
          </a:xfrm>
        </p:spPr>
      </p:pic>
    </p:spTree>
    <p:extLst>
      <p:ext uri="{BB962C8B-B14F-4D97-AF65-F5344CB8AC3E}">
        <p14:creationId xmlns:p14="http://schemas.microsoft.com/office/powerpoint/2010/main" val="296824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es-DO" sz="5400" b="1" dirty="0" smtClean="0"/>
              <a:t>ADVIERTE </a:t>
            </a:r>
            <a:r>
              <a:rPr lang="es-DO" sz="5400" b="1" dirty="0"/>
              <a:t>DEL PELIGRO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13"/>
          <a:stretch/>
        </p:blipFill>
        <p:spPr>
          <a:xfrm>
            <a:off x="6415498" y="2560638"/>
            <a:ext cx="4485616" cy="2982384"/>
          </a:xfrm>
        </p:spPr>
      </p:pic>
      <p:pic>
        <p:nvPicPr>
          <p:cNvPr id="14" name="Marcador de contenido 13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19" y="2560638"/>
            <a:ext cx="4050544" cy="3131343"/>
          </a:xfrm>
        </p:spPr>
      </p:pic>
    </p:spTree>
    <p:extLst>
      <p:ext uri="{BB962C8B-B14F-4D97-AF65-F5344CB8AC3E}">
        <p14:creationId xmlns:p14="http://schemas.microsoft.com/office/powerpoint/2010/main" val="28685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028700" indent="-1028700">
              <a:buFont typeface="+mj-lt"/>
              <a:buAutoNum type="romanUcPeriod" startAt="3"/>
            </a:pPr>
            <a:r>
              <a:rPr lang="es-DO" sz="5400" b="1" dirty="0" smtClean="0"/>
              <a:t>ADVIERTE </a:t>
            </a:r>
            <a:r>
              <a:rPr lang="es-DO" sz="5400" b="1" dirty="0"/>
              <a:t>DEL PELIGRO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DO" dirty="0">
                <a:latin typeface="Arial Rounded MT Bold" panose="020F0704030504030204" pitchFamily="34" charset="0"/>
              </a:rPr>
              <a:t>«</a:t>
            </a:r>
            <a:r>
              <a:rPr lang="es-DO" baseline="30000" dirty="0">
                <a:latin typeface="Arial Rounded MT Bold" panose="020F0704030504030204" pitchFamily="34" charset="0"/>
              </a:rPr>
              <a:t>13</a:t>
            </a:r>
            <a:r>
              <a:rPr lang="es-DO" dirty="0">
                <a:latin typeface="Arial Rounded MT Bold" panose="020F0704030504030204" pitchFamily="34" charset="0"/>
              </a:rPr>
              <a:t>Entrad por la puerta estrecha; porque ancha es la puerta, y espacioso el camino que lleva a la perdición, y muchos son los que entran por ella; </a:t>
            </a:r>
            <a:r>
              <a:rPr lang="es-DO" baseline="30000" dirty="0">
                <a:latin typeface="Arial Rounded MT Bold" panose="020F0704030504030204" pitchFamily="34" charset="0"/>
              </a:rPr>
              <a:t>14</a:t>
            </a:r>
            <a:r>
              <a:rPr lang="es-DO" dirty="0">
                <a:latin typeface="Arial Rounded MT Bold" panose="020F0704030504030204" pitchFamily="34" charset="0"/>
              </a:rPr>
              <a:t>porque estrecha es la puerta, y angosto el camino que lleva a la vida, y pocos son los que la hallan.»</a:t>
            </a:r>
            <a:endParaRPr lang="es-DO" dirty="0" smtClean="0">
              <a:latin typeface="Arial Rounded MT Bold" panose="020F0704030504030204" pitchFamily="34" charset="0"/>
            </a:endParaRPr>
          </a:p>
          <a:p>
            <a:pPr marL="0" indent="0" algn="r">
              <a:buNone/>
            </a:pPr>
            <a:r>
              <a:rPr lang="es-DO" dirty="0">
                <a:latin typeface="Arial Rounded MT Bold" panose="020F0704030504030204" pitchFamily="34" charset="0"/>
              </a:rPr>
              <a:t>Mateo 7:13-14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758768"/>
            <a:ext cx="4718050" cy="2913676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401" y="2560320"/>
            <a:ext cx="915932" cy="9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6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4"/>
            </a:pPr>
            <a:r>
              <a:rPr lang="es-DO" sz="5400" b="1" dirty="0" smtClean="0"/>
              <a:t>NO JUZGA </a:t>
            </a:r>
            <a:r>
              <a:rPr lang="es-DO" sz="5400" b="1" dirty="0"/>
              <a:t>PARA </a:t>
            </a:r>
            <a:r>
              <a:rPr lang="es-DO" sz="5400" b="1" dirty="0" smtClean="0"/>
              <a:t>SALVAR</a:t>
            </a:r>
            <a:endParaRPr lang="es-DO" sz="5400" b="1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889310"/>
            <a:ext cx="4718050" cy="2652592"/>
          </a:xfrm>
        </p:spPr>
      </p:pic>
      <p:pic>
        <p:nvPicPr>
          <p:cNvPr id="8" name="Marcador de contenido 7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893984"/>
            <a:ext cx="4718050" cy="2643244"/>
          </a:xfrm>
        </p:spPr>
      </p:pic>
    </p:spTree>
    <p:extLst>
      <p:ext uri="{BB962C8B-B14F-4D97-AF65-F5344CB8AC3E}">
        <p14:creationId xmlns:p14="http://schemas.microsoft.com/office/powerpoint/2010/main" val="407717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28700" indent="-1028700">
              <a:buFont typeface="+mj-lt"/>
              <a:buAutoNum type="romanUcPeriod" startAt="4"/>
            </a:pPr>
            <a:r>
              <a:rPr lang="es-DO" sz="5400" b="1" dirty="0" smtClean="0"/>
              <a:t>NO JUZGA </a:t>
            </a:r>
            <a:r>
              <a:rPr lang="es-DO" sz="5400" b="1" dirty="0"/>
              <a:t>PARA </a:t>
            </a:r>
            <a:r>
              <a:rPr lang="es-DO" sz="5400" b="1" dirty="0" smtClean="0"/>
              <a:t>SALVAR</a:t>
            </a:r>
            <a:endParaRPr lang="es-DO" sz="54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47" y="2560638"/>
            <a:ext cx="4407906" cy="3309937"/>
          </a:xfrm>
        </p:spPr>
      </p:pic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DO" dirty="0">
                <a:latin typeface="Arial Rounded MT Bold" panose="020F0704030504030204" pitchFamily="34" charset="0"/>
              </a:rPr>
              <a:t>«</a:t>
            </a:r>
            <a:r>
              <a:rPr lang="es-DO" baseline="30000" dirty="0">
                <a:latin typeface="Arial Rounded MT Bold" panose="020F0704030504030204" pitchFamily="34" charset="0"/>
              </a:rPr>
              <a:t>10</a:t>
            </a:r>
            <a:r>
              <a:rPr lang="es-DO" dirty="0">
                <a:latin typeface="Arial Rounded MT Bold" panose="020F0704030504030204" pitchFamily="34" charset="0"/>
              </a:rPr>
              <a:t>Enderezándose Jesús, y no viendo a nadie sino a la mujer, le dijo: Mujer, ¿dónde están los que te acusaban? ¿Ninguno te condenó? </a:t>
            </a:r>
            <a:r>
              <a:rPr lang="es-DO" baseline="30000" dirty="0">
                <a:latin typeface="Arial Rounded MT Bold" panose="020F0704030504030204" pitchFamily="34" charset="0"/>
              </a:rPr>
              <a:t>11</a:t>
            </a:r>
            <a:r>
              <a:rPr lang="es-DO" dirty="0">
                <a:latin typeface="Arial Rounded MT Bold" panose="020F0704030504030204" pitchFamily="34" charset="0"/>
              </a:rPr>
              <a:t>Ella dijo: Ninguno, Señor. Entonces Jesús le dijo: </a:t>
            </a:r>
            <a:r>
              <a:rPr lang="es-DO" b="1" u="sng" dirty="0">
                <a:latin typeface="Arial Rounded MT Bold" panose="020F0704030504030204" pitchFamily="34" charset="0"/>
              </a:rPr>
              <a:t>Ni yo te condeno; vete, y no peques más</a:t>
            </a:r>
            <a:r>
              <a:rPr lang="es-DO" dirty="0" smtClean="0">
                <a:latin typeface="Arial Rounded MT Bold" panose="020F0704030504030204" pitchFamily="34" charset="0"/>
              </a:rPr>
              <a:t>.»</a:t>
            </a:r>
          </a:p>
          <a:p>
            <a:pPr marL="0" indent="0" algn="r">
              <a:buNone/>
            </a:pPr>
            <a:r>
              <a:rPr lang="es-DO" dirty="0">
                <a:latin typeface="Arial Rounded MT Bold" panose="020F0704030504030204" pitchFamily="34" charset="0"/>
              </a:rPr>
              <a:t>Juan 8:10-11</a:t>
            </a:r>
          </a:p>
        </p:txBody>
      </p:sp>
    </p:spTree>
    <p:extLst>
      <p:ext uri="{BB962C8B-B14F-4D97-AF65-F5344CB8AC3E}">
        <p14:creationId xmlns:p14="http://schemas.microsoft.com/office/powerpoint/2010/main" val="31077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028700" indent="-1028700">
              <a:buFont typeface="+mj-lt"/>
              <a:buAutoNum type="romanUcPeriod" startAt="5"/>
            </a:pPr>
            <a:r>
              <a:rPr lang="es-DO" sz="5400" b="1" dirty="0" smtClean="0"/>
              <a:t>NO </a:t>
            </a:r>
            <a:r>
              <a:rPr lang="es-DO" sz="5400" b="1" dirty="0"/>
              <a:t>DISCRIMINA PARA SALVAR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65" y="2560638"/>
            <a:ext cx="4400269" cy="3309937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645369"/>
            <a:ext cx="4718050" cy="3140474"/>
          </a:xfrm>
        </p:spPr>
      </p:pic>
    </p:spTree>
    <p:extLst>
      <p:ext uri="{BB962C8B-B14F-4D97-AF65-F5344CB8AC3E}">
        <p14:creationId xmlns:p14="http://schemas.microsoft.com/office/powerpoint/2010/main" val="192152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540</TotalTime>
  <Words>584</Words>
  <Application>Microsoft Office PowerPoint</Application>
  <PresentationFormat>Panorámica</PresentationFormat>
  <Paragraphs>68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Arial Rounded MT Bold</vt:lpstr>
      <vt:lpstr>Calibri</vt:lpstr>
      <vt:lpstr>Garamond</vt:lpstr>
      <vt:lpstr>Orgánico</vt:lpstr>
      <vt:lpstr>Siete Cualidades Irrefutables De Un Verdadero Salvador</vt:lpstr>
      <vt:lpstr>CAPACIDAD PARA SALVAR</vt:lpstr>
      <vt:lpstr>CAPACIDAD PARA SALVAR</vt:lpstr>
      <vt:lpstr>DESEA SALVAR</vt:lpstr>
      <vt:lpstr>ADVIERTE DEL PELIGRO</vt:lpstr>
      <vt:lpstr>ADVIERTE DEL PELIGRO</vt:lpstr>
      <vt:lpstr>NO JUZGA PARA SALVAR</vt:lpstr>
      <vt:lpstr>NO JUZGA PARA SALVAR</vt:lpstr>
      <vt:lpstr>NO DISCRIMINA PARA SALVAR</vt:lpstr>
      <vt:lpstr>NO DISCRIMINA PARA SALVAR</vt:lpstr>
      <vt:lpstr>NO DISCRIMINA PARA SALVAR</vt:lpstr>
      <vt:lpstr>PRONTITUD Y DISPONIBILIDAD PARA SALVAR</vt:lpstr>
      <vt:lpstr>PRONTITUD Y DISPONIBILIDAD PARA SALVAR</vt:lpstr>
      <vt:lpstr>PRONTITUD Y DISPONIBILIDAD PARA SALVAR</vt:lpstr>
      <vt:lpstr> ACTÚA</vt:lpstr>
      <vt:lpstr> ACTÚA</vt:lpstr>
      <vt:lpstr> ACTÚA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 Roberto</dc:creator>
  <cp:lastModifiedBy>Music</cp:lastModifiedBy>
  <cp:revision>47</cp:revision>
  <dcterms:created xsi:type="dcterms:W3CDTF">2019-08-10T13:00:31Z</dcterms:created>
  <dcterms:modified xsi:type="dcterms:W3CDTF">2019-08-11T14:56:30Z</dcterms:modified>
</cp:coreProperties>
</file>