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916781" y="304800"/>
            <a:ext cx="10651442" cy="606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lang="es-ES" sz="4400" b="1" dirty="0"/>
              <a:t>CAMINARÉ POR EL FUEGO</a:t>
            </a:r>
            <a:br>
              <a:rPr lang="es-ES" sz="4400" b="1" dirty="0"/>
            </a:br>
            <a:r>
              <a:rPr lang="es-ES" sz="4400" b="1" dirty="0"/>
              <a:t>Y POR LA OSCURIDAD.</a:t>
            </a:r>
            <a:br>
              <a:rPr lang="es-ES" sz="4400" b="1" dirty="0"/>
            </a:br>
            <a:r>
              <a:rPr lang="es-ES" sz="4400" b="1" dirty="0"/>
              <a:t>CAMINARÉ POR LAS AGUAS</a:t>
            </a:r>
            <a:br>
              <a:rPr lang="es-ES" sz="4400" b="1" dirty="0"/>
            </a:br>
            <a:r>
              <a:rPr lang="es-ES" sz="4400" b="1" dirty="0"/>
              <a:t>//Y NO ME VENCERÁN//</a:t>
            </a:r>
            <a:br>
              <a:rPr lang="es-ES" sz="4400" b="1" dirty="0"/>
            </a:b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CAMINARÉ POR LAS PRUEBAS</a:t>
            </a:r>
            <a:br>
              <a:rPr lang="es-ES" sz="4400" b="1" dirty="0"/>
            </a:br>
            <a:r>
              <a:rPr lang="es-ES" sz="4400" b="1" dirty="0"/>
              <a:t>Y EL VALLE DEL TEMOR.</a:t>
            </a:r>
            <a:br>
              <a:rPr lang="es-ES" sz="4400" b="1" dirty="0"/>
            </a:br>
            <a:r>
              <a:rPr lang="es-ES" sz="4400" b="1" dirty="0"/>
              <a:t>CAMINARÉ EN LA TORMENTA</a:t>
            </a:r>
            <a:br>
              <a:rPr lang="es-ES" sz="4400" b="1" dirty="0"/>
            </a:br>
            <a:r>
              <a:rPr lang="es-ES" sz="4400" b="1" dirty="0"/>
              <a:t>//Y NO ME VENCERÁ//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77188" y="605724"/>
            <a:ext cx="11080350" cy="532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buSzPts val="2400"/>
              <a:buNone/>
            </a:pPr>
            <a:r>
              <a:rPr lang="es-ES" sz="5400" b="1" dirty="0" smtClean="0"/>
              <a:t>DIOS ES FIEL, </a:t>
            </a:r>
            <a:r>
              <a:rPr lang="es-ES" sz="5400" b="1" dirty="0"/>
              <a:t>ÉL </a:t>
            </a:r>
            <a:r>
              <a:rPr lang="es-ES" sz="5400" b="1" dirty="0" smtClean="0"/>
              <a:t>PUEDE.                             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/>
              <a:t>ES MAS GRANDE QUE GIGANTE QUE PUEDE </a:t>
            </a:r>
            <a:r>
              <a:rPr lang="es-ES" sz="5400" b="1" dirty="0" smtClean="0"/>
              <a:t>ENFRENTAR</a:t>
            </a:r>
            <a:r>
              <a:rPr lang="es-ES" sz="5400" b="1" dirty="0" smtClean="0"/>
              <a:t>.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/>
              <a:t>POR </a:t>
            </a:r>
            <a:r>
              <a:rPr lang="es-ES" sz="5400" b="1" dirty="0" smtClean="0"/>
              <a:t>SIEMPRE FIRME ESTARÉ, PUES SÓLO DIOS EN SU TRONO ESTÁ.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/>
              <a:t>                             </a:t>
            </a:r>
            <a:endParaRPr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685801" y="738189"/>
            <a:ext cx="10131425" cy="505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5400" b="1" dirty="0" smtClean="0"/>
              <a:t>CAMINARÉ EN TUS ROMESAS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 smtClean="0"/>
              <a:t>Y TU VICTIRIA ANDARÉ.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 smtClean="0"/>
              <a:t>CAMINARÉ CON TUS FUERZAS</a:t>
            </a:r>
            <a:r>
              <a:rPr lang="es-ES" sz="5400" b="1" dirty="0"/>
              <a:t/>
            </a:r>
            <a:br>
              <a:rPr lang="es-ES" sz="5400" b="1" dirty="0"/>
            </a:br>
            <a:r>
              <a:rPr lang="es-ES" sz="5400" b="1" dirty="0"/>
              <a:t>//Y </a:t>
            </a:r>
            <a:r>
              <a:rPr lang="es-ES" sz="5400" b="1" dirty="0" smtClean="0"/>
              <a:t>NO ME VENCERÁN</a:t>
            </a:r>
            <a:r>
              <a:rPr lang="es-ES" sz="5400" b="1" dirty="0" smtClean="0"/>
              <a:t>//</a:t>
            </a:r>
            <a:endParaRPr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85801" y="583407"/>
            <a:ext cx="10131425" cy="520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dirty="0" smtClean="0"/>
              <a:t>GLORIOSO, VICTORIOSO, </a:t>
            </a:r>
            <a:r>
              <a:rPr lang="es-ES" sz="6000" dirty="0"/>
              <a:t/>
            </a:r>
            <a:br>
              <a:rPr lang="es-ES" sz="6000" dirty="0"/>
            </a:br>
            <a:r>
              <a:rPr lang="es-ES" sz="6000" u="sng" dirty="0" smtClean="0"/>
              <a:t>SOBERANO DIOS</a:t>
            </a:r>
            <a:r>
              <a:rPr lang="es-ES" sz="6000" u="sng" dirty="0" smtClean="0"/>
              <a:t>,</a:t>
            </a:r>
            <a:r>
              <a:rPr lang="es-ES" sz="6000" dirty="0"/>
              <a:t/>
            </a:r>
            <a:br>
              <a:rPr lang="es-ES" sz="6000" dirty="0"/>
            </a:br>
            <a:r>
              <a:rPr lang="es-ES" sz="6000" dirty="0" smtClean="0"/>
              <a:t>EN EL </a:t>
            </a:r>
            <a:r>
              <a:rPr lang="es-ES" sz="6000" smtClean="0"/>
              <a:t>TRONO ESTA.   </a:t>
            </a:r>
            <a:r>
              <a:rPr lang="es-ES" smtClean="0"/>
              <a:t>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1060940" y="1040098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b="1" dirty="0"/>
              <a:t>Infinito, magnífico,</a:t>
            </a:r>
            <a:br>
              <a:rPr lang="es-ES" sz="6000" b="1" dirty="0"/>
            </a:br>
            <a:r>
              <a:rPr lang="es-ES" sz="6000" b="1" u="sng" dirty="0"/>
              <a:t>sobretodo Dios</a:t>
            </a:r>
            <a:r>
              <a:rPr lang="es-ES" sz="6000" b="1" dirty="0"/>
              <a:t>,</a:t>
            </a:r>
            <a:br>
              <a:rPr lang="es-ES" sz="6000" b="1" dirty="0"/>
            </a:br>
            <a:r>
              <a:rPr lang="es-ES" sz="6000" b="1" dirty="0"/>
              <a:t>en el trono está.</a:t>
            </a:r>
            <a:endParaRPr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1060939" y="452803"/>
            <a:ext cx="10131425" cy="552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s-ES" sz="60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b="1" dirty="0" smtClean="0"/>
              <a:t>GLORIOSO, VICTORIOSO,</a:t>
            </a:r>
            <a:r>
              <a:rPr lang="es-ES" sz="6000" b="1" dirty="0"/>
              <a:t/>
            </a:r>
            <a:br>
              <a:rPr lang="es-ES" sz="6000" b="1" dirty="0"/>
            </a:br>
            <a:r>
              <a:rPr lang="es-ES" sz="6000" b="1" u="sng" dirty="0" smtClean="0"/>
              <a:t>SOBERANO </a:t>
            </a:r>
            <a:r>
              <a:rPr lang="es-ES" sz="6000" b="1" u="sng" dirty="0" smtClean="0"/>
              <a:t>DIOS,</a:t>
            </a:r>
            <a:r>
              <a:rPr lang="es-ES" sz="6000" b="1" dirty="0"/>
              <a:t/>
            </a:r>
            <a:br>
              <a:rPr lang="es-ES" sz="6000" b="1" dirty="0"/>
            </a:br>
            <a:r>
              <a:rPr lang="es-ES" sz="6000" b="1" dirty="0" smtClean="0"/>
              <a:t>EN EL TRONO ESTÁ.</a:t>
            </a:r>
            <a:r>
              <a:rPr lang="es-ES" sz="6000" b="1" dirty="0"/>
              <a:t/>
            </a:r>
            <a:br>
              <a:rPr lang="es-ES" sz="6000" b="1" dirty="0"/>
            </a:br>
            <a:r>
              <a:rPr lang="es-ES" sz="6000" b="1" dirty="0" smtClean="0"/>
              <a:t>INFINITO, MAGNÍFICO SOBRE…,</a:t>
            </a:r>
            <a:r>
              <a:rPr lang="es-ES" sz="6000" b="1" dirty="0"/>
              <a:t/>
            </a:r>
            <a:br>
              <a:rPr lang="es-ES" sz="6000" b="1" dirty="0"/>
            </a:br>
            <a:endParaRPr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Panorámica</PresentationFormat>
  <Paragraphs>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Celestial</vt:lpstr>
      <vt:lpstr>CAMINARÉ POR EL FUEGO Y POR LA OSCURIDAD. CAMINARÉ POR LAS AGUAS //Y NO ME VENCERÁN//  CAMINARÉ POR LAS PRUEBAS Y EL VALLE DEL TEMOR. CAMINARÉ EN LA TORMENTA //Y NO ME VENCERÁ//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CAMINARÉ POR EL FUEGO Y POR LA OSCURIDAD. CAMINARÉ POR LAS AGUAS //Y NO ME VENCERÁN//  CAMINARÉ POR LAS PRUEBAS Y EL VALLE DEL TEMOR. CAMINARÉ EN LA TORMENTA //Y NO ME VENCERÁ//</dc:title>
  <dc:creator>Music</dc:creator>
  <cp:lastModifiedBy>Music</cp:lastModifiedBy>
  <cp:revision>4</cp:revision>
  <dcterms:modified xsi:type="dcterms:W3CDTF">2019-08-11T14:01:35Z</dcterms:modified>
</cp:coreProperties>
</file>