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swald Light"/>
      <p:regular r:id="rId26"/>
      <p:bold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924913-E370-4023-A7D6-E08242B2721F}">
  <a:tblStyle styleId="{79924913-E370-4023-A7D6-E08242B27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Light-regular.fntdata"/><Relationship Id="rId25" Type="http://schemas.openxmlformats.org/officeDocument/2006/relationships/slide" Target="slides/slide19.xml"/><Relationship Id="rId28" Type="http://schemas.openxmlformats.org/officeDocument/2006/relationships/font" Target="fonts/Average-regular.fntdata"/><Relationship Id="rId27" Type="http://schemas.openxmlformats.org/officeDocument/2006/relationships/font" Target="fonts/Oswald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5d97e59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5d97e59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Ryan Bloomgren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5d97e5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5d97e5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Ryan Bloomgren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c49428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c49428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Ryan Bajollari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c49428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c49428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Ryan Bajollari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Mit App Inventor lets you create a mobile app quickly by picking and placing components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c4942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c4942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Ryan Bajollari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Overview of all the code for the app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c49428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c49428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Ryan Bajollari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First block - initializes the all the labels/variables in Firebase and sets them = 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Second block - Every clock cycle(1s), checks firebase for values for each of the tags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Third block - when it gets value from firebase sets it to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c49428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9c49428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Ryan Bajollari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5d97e59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5d97e5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Ryan Bajollari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c7c0c3a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c7c0c3a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d48363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d48363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c7c0c3a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c7c0c3a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Bradley 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5d97e59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5d97e59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Bradley Clemente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5d97e59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5d97e59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Bradley Clemente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c4942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c4942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Bradley Clemente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5d97e597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5d97e597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Manish Balakrishnan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5d97e597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5d97e597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Manish Balakrishnan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5d97e597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5d97e597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Manish Balakrishnan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5d97e597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5d97e597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Ryan Bloomgren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TEAM 2: RFID WEATHER STATION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Manish Balakrishnan, Ryan Bloomgren, Bradley Clemente, Ryan </a:t>
            </a:r>
            <a:r>
              <a:rPr lang="en"/>
              <a:t>Ryan Bajollari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- Station 1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150" y="1152475"/>
            <a:ext cx="4925325" cy="3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51" y="1023175"/>
            <a:ext cx="3731925" cy="39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Database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95" y="1152475"/>
            <a:ext cx="8589417" cy="373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APP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MIT App Inventor 2 platform to build a mobile app to display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Phone connects to Firebase and displays readings from the last RFID tag scanned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phone’s back button resets all data in Firebase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Displays error </a:t>
            </a:r>
            <a:r>
              <a:rPr lang="en">
                <a:solidFill>
                  <a:schemeClr val="dk1"/>
                </a:solidFill>
              </a:rPr>
              <a:t>message</a:t>
            </a:r>
            <a:r>
              <a:rPr lang="en">
                <a:solidFill>
                  <a:schemeClr val="dk1"/>
                </a:solidFill>
              </a:rPr>
              <a:t> when unable to </a:t>
            </a:r>
            <a:r>
              <a:rPr lang="en">
                <a:solidFill>
                  <a:schemeClr val="dk1"/>
                </a:solidFill>
              </a:rPr>
              <a:t>communicate</a:t>
            </a:r>
            <a:r>
              <a:rPr lang="en">
                <a:solidFill>
                  <a:schemeClr val="dk1"/>
                </a:solidFill>
              </a:rPr>
              <a:t> correctly with Firebase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Weather Station App 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5" y="1112899"/>
            <a:ext cx="7461458" cy="366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Weather Station App Block code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9875"/>
            <a:ext cx="8716598" cy="3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App Block code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125"/>
            <a:ext cx="3159925" cy="36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387" y="1017725"/>
            <a:ext cx="2954225" cy="38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100" y="1017725"/>
            <a:ext cx="2431825" cy="393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Weather Station App Block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73" y="1152475"/>
            <a:ext cx="3815955" cy="37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50" y="2040225"/>
            <a:ext cx="2649949" cy="9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work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7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 more stations to gather data from more locations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 more stations implement </a:t>
            </a:r>
            <a:r>
              <a:rPr lang="en">
                <a:solidFill>
                  <a:schemeClr val="dk1"/>
                </a:solidFill>
              </a:rPr>
              <a:t>predictive</a:t>
            </a:r>
            <a:r>
              <a:rPr lang="en">
                <a:solidFill>
                  <a:schemeClr val="dk1"/>
                </a:solidFill>
              </a:rPr>
              <a:t> algorithm to </a:t>
            </a:r>
            <a:r>
              <a:rPr lang="en">
                <a:solidFill>
                  <a:schemeClr val="dk1"/>
                </a:solidFill>
              </a:rPr>
              <a:t>forecast</a:t>
            </a:r>
            <a:r>
              <a:rPr lang="en">
                <a:solidFill>
                  <a:schemeClr val="dk1"/>
                </a:solidFill>
              </a:rPr>
              <a:t> future weather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 security protocol to stop man in the middle attacks from corrupting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 more robust UI for mobile app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webpage to view data on computers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Team Contributions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Hardware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Software Components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Firebase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Weather Station Mobile App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Abstract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system such that one can monitor different locations’ weather data from one central location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Allows one to have multiple subsystems report to one central person/location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36064" l="0" r="0" t="4899"/>
          <a:stretch/>
        </p:blipFill>
        <p:spPr>
          <a:xfrm>
            <a:off x="2288950" y="2487225"/>
            <a:ext cx="4566099" cy="202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 Architecture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42200"/>
            <a:ext cx="40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Idea is that there is one master ESP8266 wired to an RFID reader and two station ESP8266s all connected to a firebase database through WiFi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Each station ESP8266 has access to various telemetric data (humidity, temperature, pressure, UV index, altitude, foreign gasses)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 user swipes RFID, the database is updated with the ping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The corresponding slave, while monitoring the database then starts transmitting data from its sensor to the database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The phone app then pulls data from the firebase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588975" y="1316275"/>
            <a:ext cx="1148700" cy="739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Master ESP8266 with RFID Scan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826550" y="3829375"/>
            <a:ext cx="1148700" cy="739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Station 1 ESP8266 with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telemetry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361500" y="3829375"/>
            <a:ext cx="1148700" cy="739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Station 2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ESP8266 with telemetry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400325" y="3098801"/>
            <a:ext cx="574962" cy="739526"/>
          </a:xfrm>
          <a:custGeom>
            <a:rect b="b" l="l" r="r" t="t"/>
            <a:pathLst>
              <a:path extrusionOk="0" h="28868" w="37814">
                <a:moveTo>
                  <a:pt x="0" y="28868"/>
                </a:moveTo>
                <a:lnTo>
                  <a:pt x="0" y="21143"/>
                </a:lnTo>
                <a:lnTo>
                  <a:pt x="37814" y="21143"/>
                </a:lnTo>
                <a:lnTo>
                  <a:pt x="3781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4" name="Google Shape;84;p16"/>
          <p:cNvSpPr/>
          <p:nvPr/>
        </p:nvSpPr>
        <p:spPr>
          <a:xfrm flipH="1">
            <a:off x="7361488" y="3102176"/>
            <a:ext cx="574962" cy="739526"/>
          </a:xfrm>
          <a:custGeom>
            <a:rect b="b" l="l" r="r" t="t"/>
            <a:pathLst>
              <a:path extrusionOk="0" h="28868" w="37814">
                <a:moveTo>
                  <a:pt x="0" y="28868"/>
                </a:moveTo>
                <a:lnTo>
                  <a:pt x="0" y="21143"/>
                </a:lnTo>
                <a:lnTo>
                  <a:pt x="37814" y="21143"/>
                </a:lnTo>
                <a:lnTo>
                  <a:pt x="3781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863" y="2466409"/>
            <a:ext cx="574916" cy="7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7450773" y="2724238"/>
            <a:ext cx="694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Firebase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266" y="2569978"/>
            <a:ext cx="574950" cy="57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>
            <a:endCxn id="80" idx="2"/>
          </p:cNvCxnSpPr>
          <p:nvPr/>
        </p:nvCxnSpPr>
        <p:spPr>
          <a:xfrm rot="10800000">
            <a:off x="7163325" y="2055775"/>
            <a:ext cx="5100" cy="43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6"/>
          <p:cNvCxnSpPr>
            <a:stCxn id="87" idx="3"/>
            <a:endCxn id="85" idx="1"/>
          </p:cNvCxnSpPr>
          <p:nvPr/>
        </p:nvCxnSpPr>
        <p:spPr>
          <a:xfrm>
            <a:off x="5881216" y="2857453"/>
            <a:ext cx="99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4572000" y="2676250"/>
            <a:ext cx="9405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Phone app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contributions 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675475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{79924913-E370-4023-A7D6-E08242B2721F}</a:tableStyleId>
              </a:tblPr>
              <a:tblGrid>
                <a:gridCol w="3068175"/>
                <a:gridCol w="472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  <a:endParaRPr b="1" u="sng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Contribution</a:t>
                      </a:r>
                      <a:endParaRPr b="1" u="sng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Bradley Clemente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Developed RFID Reader code and implemented Firebase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Manish Balakrishnan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Developed Weatherstation code to send to Firebase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Ryan Bloomgren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Developed Weatherstation code to gather sensor data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Ryan Bajollari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Created mobile app to display data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	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following hardware were used: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ESP8266 Master: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dk1"/>
                </a:solidFill>
              </a:rPr>
              <a:t>MFRC522 (SPI bus connection):</a:t>
            </a:r>
            <a:r>
              <a:rPr lang="en">
                <a:solidFill>
                  <a:schemeClr val="dk1"/>
                </a:solidFill>
              </a:rPr>
              <a:t> RFID Reader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ESP8266 Station 1: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dk1"/>
                </a:solidFill>
              </a:rPr>
              <a:t>BME680 (SPI bus connection):</a:t>
            </a:r>
            <a:r>
              <a:rPr lang="en">
                <a:solidFill>
                  <a:schemeClr val="dk1"/>
                </a:solidFill>
              </a:rPr>
              <a:t> Temperature, Humidity, Pressure, Approx. Altitude and Gas Sensor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dk1"/>
                </a:solidFill>
              </a:rPr>
              <a:t>SI1145 (I2C connection):</a:t>
            </a:r>
            <a:r>
              <a:rPr lang="en">
                <a:solidFill>
                  <a:schemeClr val="dk1"/>
                </a:solidFill>
              </a:rPr>
              <a:t> UV sensor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ESP8266 Station 2: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dk1"/>
                </a:solidFill>
              </a:rPr>
              <a:t>MPL115A2 (I2C connection):</a:t>
            </a:r>
            <a:r>
              <a:rPr lang="en">
                <a:solidFill>
                  <a:schemeClr val="dk1"/>
                </a:solidFill>
              </a:rPr>
              <a:t> Barometric Pressure/Temperature Sensor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dk1"/>
                </a:solidFill>
              </a:rPr>
              <a:t>DHT11:</a:t>
            </a:r>
            <a:r>
              <a:rPr lang="en">
                <a:solidFill>
                  <a:schemeClr val="dk1"/>
                </a:solidFill>
              </a:rPr>
              <a:t> Humidity Sensor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- Master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Master ESP8266 programmed in Arduino IDE, using C++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Instantiates WiFi and Firebase database credentials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Checks if an RFID is scanned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If scanned, sends the station ID to Firebase over WiFi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50" y="445025"/>
            <a:ext cx="4592799" cy="44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-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9412" t="9412"/>
          <a:stretch/>
        </p:blipFill>
        <p:spPr>
          <a:xfrm>
            <a:off x="5104225" y="665475"/>
            <a:ext cx="3837550" cy="411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82" y="1291675"/>
            <a:ext cx="4672944" cy="32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- Station 1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Slave </a:t>
            </a:r>
            <a:r>
              <a:rPr lang="en">
                <a:solidFill>
                  <a:schemeClr val="dk1"/>
                </a:solidFill>
              </a:rPr>
              <a:t>ESP8266 programmed in Arduino IDE, using C++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Instantiates, WiFi &amp; Firebase credentials and the sensors connected to 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Checks firebase to see if its station ID has been pinged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If pinged, it transmits sensor data to Firebase over WiFi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600" y="620200"/>
            <a:ext cx="4321850" cy="43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