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0" r:id="rId3"/>
    <p:sldId id="263" r:id="rId4"/>
    <p:sldId id="257" r:id="rId5"/>
    <p:sldId id="258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A8F0C-9772-433D-A69E-6BA0CF1C9A90}" v="62" dt="2023-03-29T06:05: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April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1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3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Sunday, April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5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Sunday, April 23,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771CEB-9838-4245-91B8-EFBAFE2D8B44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Sunday, April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April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advisor/business/software/best-web-hosting-servic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62BD3-AAA4-85E1-22F9-0D20D9A9A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br>
              <a:rPr lang="en-NZ" dirty="0">
                <a:solidFill>
                  <a:srgbClr val="FFFFFF"/>
                </a:solidFill>
              </a:rPr>
            </a:br>
            <a:r>
              <a:rPr lang="en-NZ">
                <a:solidFill>
                  <a:srgbClr val="FFFFFF"/>
                </a:solidFill>
              </a:rPr>
              <a:t>Web Host Comparison 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F9D9-8C21-69DF-5AE8-31105D5E1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bg2"/>
                </a:solidFill>
              </a:rPr>
              <a:t>Which to pick!</a:t>
            </a:r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6E1EB228-16D9-B315-7345-93BBA1A28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85" b="33376"/>
          <a:stretch/>
        </p:blipFill>
        <p:spPr>
          <a:xfrm>
            <a:off x="627779" y="2062970"/>
            <a:ext cx="4020297" cy="128559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0846FE-C8F1-ECB7-59AB-02599659F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9" y="3509435"/>
            <a:ext cx="4020297" cy="17287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47 0.03866 L -0.00847 0.03866 C -0.01315 0.04074 -0.01771 0.04236 -0.02227 0.04468 C -0.03099 0.04954 -0.04024 0.05278 -0.04701 0.06435 C -0.04935 0.06829 -0.05118 0.07338 -0.05326 0.07778 C -0.05443 0.08357 -0.05612 0.08889 -0.05664 0.09491 C -0.05769 0.10486 -0.05769 0.13542 -0.05599 0.14514 C -0.05313 0.16042 -0.0448 0.17778 -0.03737 0.18658 C -0.01237 0.2169 -0.01719 0.21227 0.00455 0.21968 C 0.01536 0.21551 0.02057 0.21621 0.02929 0.20255 C 0.03177 0.19861 0.03294 0.19283 0.03476 0.18796 C 0.03502 0.1838 0.03619 0.17963 0.03554 0.1757 C 0.0345 0.16968 0.02864 0.16991 0.02656 0.16945 C 0.01666 0.17199 0.01119 0.17246 0.00117 0.1794 C -0.00235 0.18171 -0.00534 0.18588 -0.00847 0.18912 C -0.00899 0.19329 -0.01003 0.19722 -0.0099 0.20139 C -0.00912 0.21852 -0.0043 0.22801 0.0039 0.23796 C 0.00963 0.24514 0.03138 0.26945 0.0431 0.27338 C 0.04765 0.275 0.05221 0.27431 0.0569 0.27477 C 0.06145 0.27107 0.06679 0.26945 0.07057 0.26366 C 0.07825 0.25232 0.07916 0.23982 0.08164 0.22454 C 0.08086 0.22338 0.08046 0.22107 0.07955 0.22083 C 0.07317 0.21991 0.07109 0.22546 0.06653 0.23195 C 0.06432 0.24259 0.06224 0.24908 0.06302 0.26134 C 0.0638 0.27222 0.06927 0.28519 0.0733 0.2919 C 0.08073 0.30394 0.0888 0.30949 0.09817 0.31505 C 0.10221 0.31759 0.10638 0.31921 0.11054 0.3213 C 0.13945 0.31111 0.14609 0.31551 0.16966 0.28079 C 0.17604 0.27153 0.1802 0.2581 0.18541 0.24653 C 0.18593 0.23472 0.18645 0.22292 0.18685 0.21111 C 0.1875 0.19468 0.18945 0.1581 0.1875 0.14028 C 0.18528 0.11875 0.17955 0.09537 0.17031 0.08033 C 0.1651 0.07153 0.15885 0.06482 0.15247 0.05949 C 0.1444 0.05255 0.1358 0.04699 0.12695 0.04352 C 0.11783 0.04005 0.1082 0.04028 0.09882 0.03866 C 0.08919 0.04121 0.07903 0.04028 0.06992 0.04607 C 0.06171 0.05116 0.07031 0.0669 0.072 0.06921 C 0.08086 0.08195 0.08333 0.0794 0.09466 0.08148 C 0.09791 0.07662 0.10403 0.07431 0.10429 0.0669 C 0.10573 0.02222 0.1013 -0.00671 0.08229 -0.03102 C 0.07747 -0.03727 0.07161 -0.04074 0.06575 -0.04329 C 0.06015 -0.0456 0.05429 -0.04491 0.04856 -0.0456 C 0.04427 -0.04398 0.03958 -0.04398 0.03554 -0.04074 C 0.03099 -0.0375 0.02461 -0.025 0.02109 -0.01875 C 0.01992 -0.0044 0.0181 0.00371 0.02239 0.01783 C 0.0233 0.02083 0.02565 0.02107 0.02721 0.02269 C 0.02864 0.01991 0.03099 0.01783 0.03138 0.01412 C 0.03229 0.00417 0.02578 -0.00903 0.02174 -0.01273 C 0.01849 -0.01574 0.01445 -0.01504 0.0108 -0.01643 C 0.00494 -0.01296 0.00117 -0.01342 -0.0017 -0.00301 C -0.00248 -1.48148E-6 -0.00209 0.00371 -0.00235 0.00695 C -0.00105 0.0294 0.00377 0.03148 -0.00508 0.03496 C -0.00573 0.03519 -0.00795 0.03796 -0.00847 0.03866 Z " pathEditMode="relative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4BAC-B4DB-A352-266D-3E37EA7D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r>
              <a:rPr lang="en-NZ" sz="2200" dirty="0"/>
              <a:t>A chart comparing prices (not NZD) (not mine)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7CAC9B-EC49-2686-1B6E-464492E3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https://www.codeinwp.com/blog/web-hosting-comparison-chart/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C5D0E84-521F-CFC9-897A-67FF0757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" y="2133600"/>
            <a:ext cx="7013314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256DC5-A2B5-51EF-E914-554EE4B45779}"/>
              </a:ext>
            </a:extLst>
          </p:cNvPr>
          <p:cNvSpPr/>
          <p:nvPr/>
        </p:nvSpPr>
        <p:spPr>
          <a:xfrm>
            <a:off x="549277" y="2705878"/>
            <a:ext cx="7013314" cy="578498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873FBA-85E5-ABA9-ED2D-153CA50D9758}"/>
              </a:ext>
            </a:extLst>
          </p:cNvPr>
          <p:cNvSpPr/>
          <p:nvPr/>
        </p:nvSpPr>
        <p:spPr>
          <a:xfrm>
            <a:off x="549277" y="3572242"/>
            <a:ext cx="7165714" cy="284412"/>
          </a:xfrm>
          <a:prstGeom prst="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FC1BD-2547-A242-DFEE-5A34431C29BF}"/>
              </a:ext>
            </a:extLst>
          </p:cNvPr>
          <p:cNvSpPr/>
          <p:nvPr/>
        </p:nvSpPr>
        <p:spPr>
          <a:xfrm>
            <a:off x="549277" y="4098585"/>
            <a:ext cx="7013314" cy="284412"/>
          </a:xfrm>
          <a:prstGeom prst="rect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61666-82E6-18CA-FC7D-76F1F4874882}"/>
              </a:ext>
            </a:extLst>
          </p:cNvPr>
          <p:cNvSpPr txBox="1"/>
          <p:nvPr/>
        </p:nvSpPr>
        <p:spPr>
          <a:xfrm>
            <a:off x="9446004" y="3036814"/>
            <a:ext cx="2330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This was a super useful chart I found online. I highlighted the ones I am looking at comparing in the next slides.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D8743-BE9D-B1B6-39A9-7DA939729F92}"/>
              </a:ext>
            </a:extLst>
          </p:cNvPr>
          <p:cNvSpPr/>
          <p:nvPr/>
        </p:nvSpPr>
        <p:spPr>
          <a:xfrm>
            <a:off x="549277" y="4648934"/>
            <a:ext cx="7013314" cy="284412"/>
          </a:xfrm>
          <a:prstGeom prst="rect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1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D72-D11D-BC8B-392F-4A6FD17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Talk about the differences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6934EC-9C26-18BA-C5BA-3D9DECDD8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026" y="2419150"/>
            <a:ext cx="7154273" cy="28769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93A1C9-4B7E-51DB-51D6-E8E4F224590A}"/>
              </a:ext>
            </a:extLst>
          </p:cNvPr>
          <p:cNvSpPr/>
          <p:nvPr/>
        </p:nvSpPr>
        <p:spPr>
          <a:xfrm>
            <a:off x="2549026" y="3582955"/>
            <a:ext cx="7154273" cy="307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FB83D-E913-A6BB-ABB2-71489C471B4B}"/>
              </a:ext>
            </a:extLst>
          </p:cNvPr>
          <p:cNvSpPr/>
          <p:nvPr/>
        </p:nvSpPr>
        <p:spPr>
          <a:xfrm>
            <a:off x="2549026" y="4131618"/>
            <a:ext cx="7154273" cy="3079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1992C-6B8D-2A46-37A3-4235A7E39861}"/>
              </a:ext>
            </a:extLst>
          </p:cNvPr>
          <p:cNvSpPr/>
          <p:nvPr/>
        </p:nvSpPr>
        <p:spPr>
          <a:xfrm>
            <a:off x="2549026" y="4680281"/>
            <a:ext cx="7154273" cy="307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B6131-F1C5-BE0A-89C6-A9AAC9E01065}"/>
              </a:ext>
            </a:extLst>
          </p:cNvPr>
          <p:cNvSpPr txBox="1"/>
          <p:nvPr/>
        </p:nvSpPr>
        <p:spPr>
          <a:xfrm>
            <a:off x="436228" y="2419149"/>
            <a:ext cx="1493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3"/>
              </a:rPr>
              <a:t>https://www.forbes.com/advisor/business/software/best-web-hosting-services/</a:t>
            </a:r>
            <a:r>
              <a:rPr lang="en-NZ" dirty="0"/>
              <a:t> </a:t>
            </a:r>
          </a:p>
          <a:p>
            <a:r>
              <a:rPr lang="en-NZ" dirty="0"/>
              <a:t>Another useful site I found</a:t>
            </a:r>
          </a:p>
        </p:txBody>
      </p:sp>
    </p:spTree>
    <p:extLst>
      <p:ext uri="{BB962C8B-B14F-4D97-AF65-F5344CB8AC3E}">
        <p14:creationId xmlns:p14="http://schemas.microsoft.com/office/powerpoint/2010/main" val="41968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7834-5FC9-EBED-A00B-16618D1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 the red corner!</a:t>
            </a:r>
            <a:endParaRPr lang="en-NZ" dirty="0"/>
          </a:p>
        </p:txBody>
      </p:sp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79530AC5-92CD-0A31-DE36-18A5CC48E5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1" b="1971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F180C-0B27-6526-884F-61791E64B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 err="1"/>
              <a:t>dreamhost</a:t>
            </a: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6B49-04DE-01D5-6125-E5F62087A681}"/>
              </a:ext>
            </a:extLst>
          </p:cNvPr>
          <p:cNvSpPr txBox="1"/>
          <p:nvPr/>
        </p:nvSpPr>
        <p:spPr>
          <a:xfrm>
            <a:off x="4664280" y="5565909"/>
            <a:ext cx="341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Very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Very good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Free domain and SSL certificate</a:t>
            </a:r>
          </a:p>
        </p:txBody>
      </p:sp>
      <p:pic>
        <p:nvPicPr>
          <p:cNvPr id="10" name="Graphic 9" descr="Thumbs up sign with solid fill">
            <a:extLst>
              <a:ext uri="{FF2B5EF4-FFF2-40B4-BE49-F238E27FC236}">
                <a16:creationId xmlns:a16="http://schemas.microsoft.com/office/drawing/2014/main" id="{5D722F4F-3CB3-FF98-B2CC-00F980ED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095" y="5111310"/>
            <a:ext cx="506136" cy="506136"/>
          </a:xfrm>
          <a:prstGeom prst="rect">
            <a:avLst/>
          </a:prstGeom>
        </p:spPr>
      </p:pic>
      <p:pic>
        <p:nvPicPr>
          <p:cNvPr id="14" name="Graphic 13" descr="Thumbs Down with solid fill">
            <a:extLst>
              <a:ext uri="{FF2B5EF4-FFF2-40B4-BE49-F238E27FC236}">
                <a16:creationId xmlns:a16="http://schemas.microsoft.com/office/drawing/2014/main" id="{ABE081B7-55CE-9260-DA5B-E146DC67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8986" y="5013113"/>
            <a:ext cx="506136" cy="506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BAECF2-9C3A-3A68-FD51-4595E6A1E231}"/>
              </a:ext>
            </a:extLst>
          </p:cNvPr>
          <p:cNvSpPr txBox="1"/>
          <p:nvPr/>
        </p:nvSpPr>
        <p:spPr>
          <a:xfrm>
            <a:off x="8423946" y="5457559"/>
            <a:ext cx="364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Prices can increase and upsells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The cheapest option doesn’t have</a:t>
            </a:r>
          </a:p>
          <a:p>
            <a:r>
              <a:rPr lang="en-NZ" dirty="0"/>
              <a:t> custom domain</a:t>
            </a:r>
          </a:p>
        </p:txBody>
      </p:sp>
    </p:spTree>
    <p:extLst>
      <p:ext uri="{BB962C8B-B14F-4D97-AF65-F5344CB8AC3E}">
        <p14:creationId xmlns:p14="http://schemas.microsoft.com/office/powerpoint/2010/main" val="6091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2FA-682D-D5FD-1233-A571EFBF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 the blue corner </a:t>
            </a:r>
          </a:p>
        </p:txBody>
      </p:sp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14A2CC3E-0C50-307B-41C7-AAA2CD71B8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A2AAF-55ED-C160-2089-7D86ADD2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/>
              <a:t>GODADDY</a:t>
            </a:r>
          </a:p>
          <a:p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A1D3-405A-9FA6-95A8-ACD6DE4B5BEF}"/>
              </a:ext>
            </a:extLst>
          </p:cNvPr>
          <p:cNvSpPr txBox="1"/>
          <p:nvPr/>
        </p:nvSpPr>
        <p:spPr>
          <a:xfrm>
            <a:off x="4664280" y="5565909"/>
            <a:ext cx="2592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Very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Pricing doesn’t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Varied pricing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pic>
        <p:nvPicPr>
          <p:cNvPr id="9" name="Graphic 8" descr="Thumbs up sign with solid fill">
            <a:extLst>
              <a:ext uri="{FF2B5EF4-FFF2-40B4-BE49-F238E27FC236}">
                <a16:creationId xmlns:a16="http://schemas.microsoft.com/office/drawing/2014/main" id="{E44653D9-8971-80DD-4530-4B6DDEE3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095" y="5111310"/>
            <a:ext cx="506136" cy="506136"/>
          </a:xfrm>
          <a:prstGeom prst="rect">
            <a:avLst/>
          </a:prstGeom>
        </p:spPr>
      </p:pic>
      <p:pic>
        <p:nvPicPr>
          <p:cNvPr id="10" name="Graphic 9" descr="Thumbs Down with solid fill">
            <a:extLst>
              <a:ext uri="{FF2B5EF4-FFF2-40B4-BE49-F238E27FC236}">
                <a16:creationId xmlns:a16="http://schemas.microsoft.com/office/drawing/2014/main" id="{D13330F5-A435-1AF1-7ECD-5FDE4674E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8986" y="5013113"/>
            <a:ext cx="506136" cy="506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640BD-D0C4-CD17-90BB-3DB5680B6447}"/>
              </a:ext>
            </a:extLst>
          </p:cNvPr>
          <p:cNvSpPr txBox="1"/>
          <p:nvPr/>
        </p:nvSpPr>
        <p:spPr>
          <a:xfrm>
            <a:off x="8423946" y="5457559"/>
            <a:ext cx="3617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Has less extra features than some</a:t>
            </a:r>
          </a:p>
          <a:p>
            <a:r>
              <a:rPr lang="en-NZ" dirty="0"/>
              <a:t> other brands</a:t>
            </a:r>
          </a:p>
        </p:txBody>
      </p:sp>
    </p:spTree>
    <p:extLst>
      <p:ext uri="{BB962C8B-B14F-4D97-AF65-F5344CB8AC3E}">
        <p14:creationId xmlns:p14="http://schemas.microsoft.com/office/powerpoint/2010/main" val="30424814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4F71-FA87-17CA-6B1E-A782A8E1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 the green corner	</a:t>
            </a:r>
          </a:p>
        </p:txBody>
      </p:sp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72CAAC56-370D-D203-AF97-DC4A5C53FB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75BA1-00D5-4781-34B3-91A99551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/>
              <a:t>A2 Hosting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E15C0-B1FB-97F8-B76E-34939FF398E8}"/>
              </a:ext>
            </a:extLst>
          </p:cNvPr>
          <p:cNvSpPr txBox="1"/>
          <p:nvPr/>
        </p:nvSpPr>
        <p:spPr>
          <a:xfrm>
            <a:off x="4664280" y="5565909"/>
            <a:ext cx="2956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Unlimited and unmetered </a:t>
            </a:r>
          </a:p>
          <a:p>
            <a:r>
              <a:rPr lang="en-NZ" dirty="0"/>
              <a:t>traffic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Free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Automated backups</a:t>
            </a: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FD85E1BB-0B90-2586-E5FD-B879D14E4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095" y="5111310"/>
            <a:ext cx="506136" cy="506136"/>
          </a:xfrm>
          <a:prstGeom prst="rect">
            <a:avLst/>
          </a:prstGeom>
        </p:spPr>
      </p:pic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FD34766E-51F5-7521-7F72-F0217A30F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8986" y="5013113"/>
            <a:ext cx="506136" cy="506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905E08-97A4-B400-CFEA-AA1080760D0B}"/>
              </a:ext>
            </a:extLst>
          </p:cNvPr>
          <p:cNvSpPr txBox="1"/>
          <p:nvPr/>
        </p:nvSpPr>
        <p:spPr>
          <a:xfrm>
            <a:off x="8423946" y="5457559"/>
            <a:ext cx="27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Little bit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3619753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EF66-29FC-F5E8-75B2-E7B3B1F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BlueHost</a:t>
            </a:r>
            <a:r>
              <a:rPr lang="en-NZ" dirty="0"/>
              <a:t>	</a:t>
            </a:r>
          </a:p>
        </p:txBody>
      </p:sp>
      <p:pic>
        <p:nvPicPr>
          <p:cNvPr id="10" name="Picture Placeholder 9" descr="Logo&#10;&#10;Description automatically generated with low confidence">
            <a:extLst>
              <a:ext uri="{FF2B5EF4-FFF2-40B4-BE49-F238E27FC236}">
                <a16:creationId xmlns:a16="http://schemas.microsoft.com/office/drawing/2014/main" id="{195B0B88-6B50-1383-B9D6-36752A8834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4" b="2984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299EE-81CA-9516-04E8-FEF95FE7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/>
              <a:t>In the purple corner!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50A76-43D9-12EA-D719-48736652692E}"/>
              </a:ext>
            </a:extLst>
          </p:cNvPr>
          <p:cNvSpPr txBox="1"/>
          <p:nvPr/>
        </p:nvSpPr>
        <p:spPr>
          <a:xfrm>
            <a:off x="4664280" y="5565909"/>
            <a:ext cx="4348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Has 100% upkeep according </a:t>
            </a:r>
          </a:p>
          <a:p>
            <a:r>
              <a:rPr lang="en-NZ" dirty="0"/>
              <a:t>to the site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Free domain for first year at no extra cost</a:t>
            </a:r>
          </a:p>
        </p:txBody>
      </p:sp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F0227E3D-D0AA-FCE3-6498-51F9A3679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095" y="5111310"/>
            <a:ext cx="506136" cy="506136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C5651F08-4839-24A3-41D8-4956DDD65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8986" y="5013113"/>
            <a:ext cx="506136" cy="506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15C51E-3C8B-5E32-857D-B387E2AE6C8A}"/>
              </a:ext>
            </a:extLst>
          </p:cNvPr>
          <p:cNvSpPr txBox="1"/>
          <p:nvPr/>
        </p:nvSpPr>
        <p:spPr>
          <a:xfrm>
            <a:off x="8423946" y="5457559"/>
            <a:ext cx="3565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Must pay for automated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Prices increase on renewal </a:t>
            </a:r>
          </a:p>
        </p:txBody>
      </p:sp>
    </p:spTree>
    <p:extLst>
      <p:ext uri="{BB962C8B-B14F-4D97-AF65-F5344CB8AC3E}">
        <p14:creationId xmlns:p14="http://schemas.microsoft.com/office/powerpoint/2010/main" val="20383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8C49-9082-AFD2-B767-AB7D1348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 the </a:t>
            </a:r>
            <a:r>
              <a:rPr lang="en-NZ" dirty="0" err="1"/>
              <a:t>yello</a:t>
            </a:r>
            <a:r>
              <a:rPr lang="en-NZ" dirty="0"/>
              <a:t> corner</a:t>
            </a:r>
          </a:p>
        </p:txBody>
      </p:sp>
      <p:pic>
        <p:nvPicPr>
          <p:cNvPr id="6" name="Picture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1FCAD2D0-2F83-56E3-9605-AC1C2EF9BC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8" b="968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8E749-F70E-0666-A9AA-2BA64B78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b="1" dirty="0"/>
              <a:t>Host Gator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1B5BA-9EA7-643F-0A60-F8E471EDB1C7}"/>
              </a:ext>
            </a:extLst>
          </p:cNvPr>
          <p:cNvSpPr txBox="1"/>
          <p:nvPr/>
        </p:nvSpPr>
        <p:spPr>
          <a:xfrm>
            <a:off x="4664280" y="5565909"/>
            <a:ext cx="3803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All plans give unmetered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Free website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Free domain and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$100 google ad credit?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42421EA8-0BC1-D9F8-FF72-FB7E3381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095" y="5111310"/>
            <a:ext cx="506136" cy="506136"/>
          </a:xfrm>
          <a:prstGeom prst="rect">
            <a:avLst/>
          </a:prstGeom>
        </p:spPr>
      </p:pic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FEBAB92E-8A2A-E082-15C3-19DB9107C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8986" y="5013113"/>
            <a:ext cx="506136" cy="506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EBD47C-92B7-2837-6D04-1CD177D11DE8}"/>
              </a:ext>
            </a:extLst>
          </p:cNvPr>
          <p:cNvSpPr txBox="1"/>
          <p:nvPr/>
        </p:nvSpPr>
        <p:spPr>
          <a:xfrm>
            <a:off x="8423946" y="5457559"/>
            <a:ext cx="35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Pricing is for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Automated backups cost </a:t>
            </a:r>
            <a:r>
              <a:rPr lang="en-NZ" dirty="0" err="1"/>
              <a:t>lil</a:t>
            </a:r>
            <a:r>
              <a:rPr lang="en-NZ" dirty="0"/>
              <a:t> extra</a:t>
            </a:r>
          </a:p>
        </p:txBody>
      </p:sp>
    </p:spTree>
    <p:extLst>
      <p:ext uri="{BB962C8B-B14F-4D97-AF65-F5344CB8AC3E}">
        <p14:creationId xmlns:p14="http://schemas.microsoft.com/office/powerpoint/2010/main" val="1789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6F24-CF82-F272-0014-9A780943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By Bradley Dunlop	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29B46-F386-0D07-20CE-A154AEAB0D8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E85C9-2B80-B635-0A81-92D26590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/>
              <a:t>Chief Network Engineer of DevOps @ </a:t>
            </a:r>
            <a:r>
              <a:rPr lang="en-NZ" dirty="0" err="1"/>
              <a:t>Mahomies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2991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236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 Web Host Comparison </vt:lpstr>
      <vt:lpstr>A chart comparing prices (not NZD) (not mine)</vt:lpstr>
      <vt:lpstr>Talk about the differences</vt:lpstr>
      <vt:lpstr>IN the red corner!</vt:lpstr>
      <vt:lpstr>In the blue corner </vt:lpstr>
      <vt:lpstr>In the green corner </vt:lpstr>
      <vt:lpstr>BlueHost </vt:lpstr>
      <vt:lpstr>In the yello corner</vt:lpstr>
      <vt:lpstr>By Bradley Dunlop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</dc:title>
  <dc:creator>Bradley Dunlop</dc:creator>
  <cp:lastModifiedBy>Bradley Dunlop</cp:lastModifiedBy>
  <cp:revision>2</cp:revision>
  <dcterms:created xsi:type="dcterms:W3CDTF">2023-03-29T04:56:53Z</dcterms:created>
  <dcterms:modified xsi:type="dcterms:W3CDTF">2023-04-23T00:10:10Z</dcterms:modified>
</cp:coreProperties>
</file>