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3" r:id="rId5"/>
    <p:sldId id="265" r:id="rId6"/>
    <p:sldId id="260" r:id="rId7"/>
    <p:sldId id="264" r:id="rId8"/>
    <p:sldId id="261" r:id="rId9"/>
    <p:sldId id="257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3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A6A3-BFD1-4F36-BC50-3165F9E5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291771"/>
            <a:ext cx="3836592" cy="2484101"/>
          </a:xfrm>
        </p:spPr>
        <p:txBody>
          <a:bodyPr>
            <a:normAutofit/>
          </a:bodyPr>
          <a:lstStyle/>
          <a:p>
            <a:r>
              <a:rPr lang="en-NZ" dirty="0"/>
              <a:t>Hosting and cloud Research and info links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BCBA6F6-DB76-AECB-9F37-70DB947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839030"/>
            <a:ext cx="3836593" cy="14187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7707F2B-547D-D58E-F6FF-B9286381A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5452281" y="1828705"/>
            <a:ext cx="5672918" cy="3190991"/>
          </a:xfrm>
          <a:prstGeom prst="rect">
            <a:avLst/>
          </a:prstGeom>
          <a:noFill/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82A0688-7F51-4A66-9433-104E5C1C1901}" type="datetime1">
              <a:rPr lang="en-US" smtClean="0"/>
              <a:pPr>
                <a:spcAft>
                  <a:spcPts val="600"/>
                </a:spcAft>
              </a:pPr>
              <a:t>4/23/2023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1941-A9A1-B9DB-2B1B-DD67EC6A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B24F-7C2C-08DE-6AC6-5026BA49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Can use something like </a:t>
            </a:r>
            <a:r>
              <a:rPr lang="en-NZ" dirty="0" err="1"/>
              <a:t>wordpress</a:t>
            </a:r>
            <a:r>
              <a:rPr lang="en-NZ" dirty="0"/>
              <a:t>/</a:t>
            </a:r>
            <a:r>
              <a:rPr lang="en-NZ" dirty="0" err="1"/>
              <a:t>squarespace</a:t>
            </a:r>
            <a:r>
              <a:rPr lang="en-NZ" dirty="0"/>
              <a:t> that can assist in making the site for you</a:t>
            </a:r>
          </a:p>
          <a:p>
            <a:r>
              <a:rPr lang="en-NZ" dirty="0"/>
              <a:t>Any other options on the lists</a:t>
            </a:r>
          </a:p>
          <a:p>
            <a:r>
              <a:rPr lang="en-NZ" dirty="0"/>
              <a:t>Can use </a:t>
            </a:r>
            <a:r>
              <a:rPr lang="en-NZ" dirty="0" err="1"/>
              <a:t>github</a:t>
            </a:r>
            <a:r>
              <a:rPr lang="en-NZ" dirty="0"/>
              <a:t> hosting for showing in class and at meetings</a:t>
            </a:r>
          </a:p>
          <a:p>
            <a:r>
              <a:rPr lang="en-NZ" dirty="0" err="1"/>
              <a:t>Godaddy</a:t>
            </a:r>
            <a:r>
              <a:rPr lang="en-NZ" dirty="0"/>
              <a:t> is also a highly recommended choice and seems like cannot go wrong between the two</a:t>
            </a:r>
          </a:p>
          <a:p>
            <a:r>
              <a:rPr lang="en-NZ" dirty="0"/>
              <a:t>Discuss with web dev about what they think and research if they have a preference 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6844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4665-7F8B-C214-1FE0-BF87E9C2C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2999"/>
            <a:ext cx="2996484" cy="2714223"/>
          </a:xfrm>
        </p:spPr>
        <p:txBody>
          <a:bodyPr anchor="t">
            <a:normAutofit/>
          </a:bodyPr>
          <a:lstStyle/>
          <a:p>
            <a:r>
              <a:rPr lang="en-NZ" sz="8000" dirty="0">
                <a:latin typeface="Imprint MT Shadow" panose="04020605060303030202" pitchFamily="82" charset="0"/>
              </a:rPr>
              <a:t>Thanks (: 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4D80BDB-B894-1591-5BFD-4F79818AE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22" r="-1" b="30307"/>
          <a:stretch/>
        </p:blipFill>
        <p:spPr>
          <a:xfrm>
            <a:off x="5235262" y="1142999"/>
            <a:ext cx="5928038" cy="2566115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668" y="3921617"/>
            <a:ext cx="5928038" cy="19175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By Bradley Dunlop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4B5F191-DD3C-4062-9233-1FD333053BD5}" type="datetime1">
              <a:rPr lang="en-US" smtClean="0"/>
              <a:pPr>
                <a:spcAft>
                  <a:spcPts val="600"/>
                </a:spcAft>
              </a:pPr>
              <a:t>4/23/2023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B985-04BA-88C8-6989-6288BE8D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Azure for cloud and webhosting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6CB8-8D7F-3307-06FF-CE0D21EA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https://www.epcgroup.net/azure-web-hosting-pricing-and-service-plans/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AE55D-FB7B-4ED6-BC3E-652CFCAE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12738"/>
            <a:ext cx="856417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556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935C-A033-300F-E615-FF131DB6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Why use azure for cloud computing and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29B9-700E-35E2-A8CA-6203C6CF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 know how to use azure</a:t>
            </a:r>
          </a:p>
          <a:p>
            <a:r>
              <a:rPr lang="en-NZ" dirty="0"/>
              <a:t>Its easily scalable </a:t>
            </a:r>
          </a:p>
          <a:p>
            <a:r>
              <a:rPr lang="en-NZ" dirty="0"/>
              <a:t>Very good for cloud stuff</a:t>
            </a:r>
          </a:p>
          <a:p>
            <a:r>
              <a:rPr lang="en-NZ" dirty="0"/>
              <a:t>Good for bigger business </a:t>
            </a:r>
          </a:p>
          <a:p>
            <a:r>
              <a:rPr lang="en-NZ" dirty="0"/>
              <a:t>Can create web hosting through some extra steps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0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D5B-6A96-8025-2AAA-8580A9CC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not use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FA3A-382B-8828-2FF2-CF58C9D9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May be out of scope</a:t>
            </a:r>
          </a:p>
          <a:p>
            <a:r>
              <a:rPr lang="en-NZ" dirty="0"/>
              <a:t>Can be complicated if you don’t know what you are doing</a:t>
            </a:r>
          </a:p>
          <a:p>
            <a:r>
              <a:rPr lang="en-NZ" dirty="0"/>
              <a:t>Can be expensive</a:t>
            </a:r>
          </a:p>
          <a:p>
            <a:r>
              <a:rPr lang="en-NZ" dirty="0"/>
              <a:t>Less for hosting more cloud computing side</a:t>
            </a:r>
          </a:p>
          <a:p>
            <a:r>
              <a:rPr lang="en-NZ" dirty="0"/>
              <a:t>Great security options built in</a:t>
            </a:r>
          </a:p>
          <a:p>
            <a:r>
              <a:rPr lang="en-NZ" dirty="0"/>
              <a:t>Can be used for an on site way to enter details and keep track of users</a:t>
            </a:r>
          </a:p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8C080-E229-D9FA-1545-720E69719F33}"/>
              </a:ext>
            </a:extLst>
          </p:cNvPr>
          <p:cNvSpPr txBox="1"/>
          <p:nvPr/>
        </p:nvSpPr>
        <p:spPr>
          <a:xfrm>
            <a:off x="1311965" y="5734878"/>
            <a:ext cx="93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https://www.atmosera.com/blog/5-reasons-to-host-your-website-in-microsoft-azure/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0D0F-6FCD-3D8A-3AF4-D2FD1A2D8CB8}"/>
              </a:ext>
            </a:extLst>
          </p:cNvPr>
          <p:cNvSpPr txBox="1"/>
          <p:nvPr/>
        </p:nvSpPr>
        <p:spPr>
          <a:xfrm>
            <a:off x="9362661" y="1798983"/>
            <a:ext cx="2021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linkClick r:id="rId2"/>
              </a:rPr>
              <a:t>https://azure.microsoft.com/en-us/pricing/calculator/</a:t>
            </a:r>
            <a:endParaRPr lang="en-NZ" dirty="0"/>
          </a:p>
          <a:p>
            <a:endParaRPr lang="en-NZ" dirty="0"/>
          </a:p>
          <a:p>
            <a:r>
              <a:rPr lang="en-NZ" dirty="0"/>
              <a:t>A pricing calculator</a:t>
            </a:r>
          </a:p>
        </p:txBody>
      </p:sp>
    </p:spTree>
    <p:extLst>
      <p:ext uri="{BB962C8B-B14F-4D97-AF65-F5344CB8AC3E}">
        <p14:creationId xmlns:p14="http://schemas.microsoft.com/office/powerpoint/2010/main" val="14445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298F-6F1E-3F55-F3BE-1E1B061C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Moving away from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BD54-1257-4106-4A6C-945FE81B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 believe it is not worth it right now for the scale and scope of the business</a:t>
            </a:r>
          </a:p>
          <a:p>
            <a:r>
              <a:rPr lang="en-NZ" dirty="0"/>
              <a:t>But! If Davey continues to grow it may be very beneficial down the line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97F412-A82E-F288-670C-6DE53F95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9" y="3326218"/>
            <a:ext cx="2907008" cy="290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7BD59-F55E-22F3-0E8C-46F5B533EC82}"/>
              </a:ext>
            </a:extLst>
          </p:cNvPr>
          <p:cNvSpPr txBox="1"/>
          <p:nvPr/>
        </p:nvSpPr>
        <p:spPr>
          <a:xfrm>
            <a:off x="3976856" y="3793871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/>
              <a:t>Dreamhost</a:t>
            </a:r>
            <a:r>
              <a:rPr lang="en-NZ" b="1" dirty="0"/>
              <a:t> we will be looking at now</a:t>
            </a:r>
          </a:p>
        </p:txBody>
      </p:sp>
    </p:spTree>
    <p:extLst>
      <p:ext uri="{BB962C8B-B14F-4D97-AF65-F5344CB8AC3E}">
        <p14:creationId xmlns:p14="http://schemas.microsoft.com/office/powerpoint/2010/main" val="1784873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1C2B-6871-0C71-170D-9C01531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use </a:t>
            </a:r>
            <a:r>
              <a:rPr lang="en-NZ" dirty="0" err="1"/>
              <a:t>dreamhost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D37E-119C-51D4-C132-F9FFAC21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Its what it primarily for</a:t>
            </a:r>
          </a:p>
          <a:p>
            <a:r>
              <a:rPr lang="en-NZ" dirty="0"/>
              <a:t>Better than azure in the aspect of hosting</a:t>
            </a:r>
          </a:p>
          <a:p>
            <a:r>
              <a:rPr lang="en-NZ" dirty="0"/>
              <a:t>Better priced</a:t>
            </a:r>
          </a:p>
          <a:p>
            <a:r>
              <a:rPr lang="en-NZ" dirty="0"/>
              <a:t>One of the best according to the internet</a:t>
            </a:r>
          </a:p>
          <a:p>
            <a:r>
              <a:rPr lang="en-NZ" dirty="0"/>
              <a:t>Can still host domains registered by other websites</a:t>
            </a:r>
          </a:p>
          <a:p>
            <a:r>
              <a:rPr lang="en-NZ" dirty="0"/>
              <a:t>Great support service apparently </a:t>
            </a:r>
          </a:p>
          <a:p>
            <a:r>
              <a:rPr lang="en-NZ" dirty="0" err="1"/>
              <a:t>Wordpress</a:t>
            </a:r>
            <a:r>
              <a:rPr lang="en-NZ" dirty="0"/>
              <a:t> recommends it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5BF0-DD40-EE3F-946D-0DD72FAF2A12}"/>
              </a:ext>
            </a:extLst>
          </p:cNvPr>
          <p:cNvSpPr txBox="1"/>
          <p:nvPr/>
        </p:nvSpPr>
        <p:spPr>
          <a:xfrm>
            <a:off x="1732721" y="5459494"/>
            <a:ext cx="5297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https://help.dreamhost.com/hc/en-us/articles/215560437-What-types-of-hosting-plans-are-available-</a:t>
            </a:r>
          </a:p>
        </p:txBody>
      </p:sp>
    </p:spTree>
    <p:extLst>
      <p:ext uri="{BB962C8B-B14F-4D97-AF65-F5344CB8AC3E}">
        <p14:creationId xmlns:p14="http://schemas.microsoft.com/office/powerpoint/2010/main" val="1051269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14AC-6353-FB4B-F4A6-EA33372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not use </a:t>
            </a:r>
            <a:r>
              <a:rPr lang="en-NZ" dirty="0" err="1"/>
              <a:t>dreamhost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4D02-ED58-5F6C-44C7-5D9EF8C4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There may be better priced options on the market</a:t>
            </a:r>
          </a:p>
          <a:p>
            <a:r>
              <a:rPr lang="en-NZ" dirty="0"/>
              <a:t>Lacks the overall functionality of azure</a:t>
            </a:r>
          </a:p>
          <a:p>
            <a:r>
              <a:rPr lang="en-NZ" dirty="0"/>
              <a:t>I know less about </a:t>
            </a:r>
            <a:r>
              <a:rPr lang="en-NZ" dirty="0" err="1"/>
              <a:t>dreamhost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911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A60-8671-E2A2-BEC3-4579378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website showing usage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71FAC-5046-A4F5-91C1-EB5A1D91E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31561"/>
            <a:ext cx="4140168" cy="3676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DE1F6-FC0F-BE37-3BA0-A6650BB4EA9D}"/>
              </a:ext>
            </a:extLst>
          </p:cNvPr>
          <p:cNvSpPr txBox="1"/>
          <p:nvPr/>
        </p:nvSpPr>
        <p:spPr>
          <a:xfrm>
            <a:off x="5510242" y="2131561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https://reviewsignal.com/webhosting/compare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15DD-A7E0-1171-BA98-A856A6238925}"/>
              </a:ext>
            </a:extLst>
          </p:cNvPr>
          <p:cNvSpPr txBox="1"/>
          <p:nvPr/>
        </p:nvSpPr>
        <p:spPr>
          <a:xfrm>
            <a:off x="5788404" y="3020037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/>
              <a:t>Dreamhost</a:t>
            </a:r>
            <a:r>
              <a:rPr lang="en-NZ" dirty="0"/>
              <a:t> among the most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And has the best rating according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185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7A5F-BC01-3485-F96E-F2C5690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chart I found of pricing and </a:t>
            </a:r>
            <a:r>
              <a:rPr lang="en-NZ" dirty="0" err="1"/>
              <a:t>benifits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CCD36-87C5-8621-E23B-F8C2D8AC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844" y="2139950"/>
            <a:ext cx="8025912" cy="3676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38CAE-9864-8880-1399-2F7886D5F951}"/>
              </a:ext>
            </a:extLst>
          </p:cNvPr>
          <p:cNvSpPr txBox="1"/>
          <p:nvPr/>
        </p:nvSpPr>
        <p:spPr>
          <a:xfrm>
            <a:off x="1392573" y="5887554"/>
            <a:ext cx="707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https://docs.google.com/spreadsheets/d/e/2PACX-1vQPTLkEUU44Yy87upOMUyq12KpQ6f7BqRrg5igyuA2mZK7xNN-ZH_5TYHicIn0jWdLVCS26bEX2nLK2/pubhtml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23470-5811-E0BC-34E7-FC5A411A0BE7}"/>
              </a:ext>
            </a:extLst>
          </p:cNvPr>
          <p:cNvSpPr txBox="1"/>
          <p:nvPr/>
        </p:nvSpPr>
        <p:spPr>
          <a:xfrm>
            <a:off x="9953684" y="2139950"/>
            <a:ext cx="1755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Godaddy</a:t>
            </a:r>
            <a:r>
              <a:rPr lang="en-NZ" dirty="0"/>
              <a:t> not used  in business as much apparently</a:t>
            </a:r>
          </a:p>
        </p:txBody>
      </p:sp>
    </p:spTree>
    <p:extLst>
      <p:ext uri="{BB962C8B-B14F-4D97-AF65-F5344CB8AC3E}">
        <p14:creationId xmlns:p14="http://schemas.microsoft.com/office/powerpoint/2010/main" val="36406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Imprint MT Shadow</vt:lpstr>
      <vt:lpstr>Neue Haas Grotesk Text Pro</vt:lpstr>
      <vt:lpstr>SwellVTI</vt:lpstr>
      <vt:lpstr>Hosting and cloud Research and info links</vt:lpstr>
      <vt:lpstr>Azure for cloud and webhosting</vt:lpstr>
      <vt:lpstr>Why use azure for cloud computing and hosting</vt:lpstr>
      <vt:lpstr>Why not use azure</vt:lpstr>
      <vt:lpstr>Moving away from azure</vt:lpstr>
      <vt:lpstr>Why use dreamhost</vt:lpstr>
      <vt:lpstr>Why not use dreamhost</vt:lpstr>
      <vt:lpstr>A website showing usage </vt:lpstr>
      <vt:lpstr>A chart I found of pricing and benifits</vt:lpstr>
      <vt:lpstr>Other queries</vt:lpstr>
      <vt:lpstr>Thanks (: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Research</dc:title>
  <dc:creator>Bradley Dunlop</dc:creator>
  <cp:lastModifiedBy>Bradley Dunlop</cp:lastModifiedBy>
  <cp:revision>2</cp:revision>
  <dcterms:created xsi:type="dcterms:W3CDTF">2023-03-22T06:50:31Z</dcterms:created>
  <dcterms:modified xsi:type="dcterms:W3CDTF">2023-04-23T00:09:36Z</dcterms:modified>
</cp:coreProperties>
</file>