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90BEA-3FDB-4D45-B0E9-AAE1E545F7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D2C3CF-7A5C-4CEC-815C-105A1CFF38DF}">
      <dgm:prSet/>
      <dgm:spPr/>
      <dgm:t>
        <a:bodyPr/>
        <a:lstStyle/>
        <a:p>
          <a:pPr>
            <a:defRPr cap="all"/>
          </a:pPr>
          <a:r>
            <a:rPr lang="en-NZ"/>
            <a:t>Keep information private</a:t>
          </a:r>
          <a:endParaRPr lang="en-US"/>
        </a:p>
      </dgm:t>
    </dgm:pt>
    <dgm:pt modelId="{2000F08F-E84D-4C7B-963B-E9FCD5AA52E8}" type="parTrans" cxnId="{E1B27252-CCA6-4C54-88B1-FA8C8154A949}">
      <dgm:prSet/>
      <dgm:spPr/>
      <dgm:t>
        <a:bodyPr/>
        <a:lstStyle/>
        <a:p>
          <a:endParaRPr lang="en-US"/>
        </a:p>
      </dgm:t>
    </dgm:pt>
    <dgm:pt modelId="{BB71ED6C-FE05-4140-84A1-4B56671E4F36}" type="sibTrans" cxnId="{E1B27252-CCA6-4C54-88B1-FA8C8154A949}">
      <dgm:prSet/>
      <dgm:spPr/>
      <dgm:t>
        <a:bodyPr/>
        <a:lstStyle/>
        <a:p>
          <a:endParaRPr lang="en-US"/>
        </a:p>
      </dgm:t>
    </dgm:pt>
    <dgm:pt modelId="{ECC28412-FAF0-4B7C-A98D-0F97A6FF0649}">
      <dgm:prSet/>
      <dgm:spPr/>
      <dgm:t>
        <a:bodyPr/>
        <a:lstStyle/>
        <a:p>
          <a:pPr>
            <a:defRPr cap="all"/>
          </a:pPr>
          <a:r>
            <a:rPr lang="en-NZ"/>
            <a:t>Keep people safe</a:t>
          </a:r>
          <a:endParaRPr lang="en-US"/>
        </a:p>
      </dgm:t>
    </dgm:pt>
    <dgm:pt modelId="{AB13C1E9-72E8-4560-9676-6F1B8FAE176D}" type="parTrans" cxnId="{C8CD8200-6107-4C0A-8D7F-524E7AD74307}">
      <dgm:prSet/>
      <dgm:spPr/>
      <dgm:t>
        <a:bodyPr/>
        <a:lstStyle/>
        <a:p>
          <a:endParaRPr lang="en-US"/>
        </a:p>
      </dgm:t>
    </dgm:pt>
    <dgm:pt modelId="{F4E50AA6-984A-4F90-91F7-4DF616F08874}" type="sibTrans" cxnId="{C8CD8200-6107-4C0A-8D7F-524E7AD74307}">
      <dgm:prSet/>
      <dgm:spPr/>
      <dgm:t>
        <a:bodyPr/>
        <a:lstStyle/>
        <a:p>
          <a:endParaRPr lang="en-US"/>
        </a:p>
      </dgm:t>
    </dgm:pt>
    <dgm:pt modelId="{1D3E180B-6E50-4DC8-9A87-CD4E0D875301}">
      <dgm:prSet/>
      <dgm:spPr/>
      <dgm:t>
        <a:bodyPr/>
        <a:lstStyle/>
        <a:p>
          <a:pPr>
            <a:defRPr cap="all"/>
          </a:pPr>
          <a:r>
            <a:rPr lang="en-NZ"/>
            <a:t>Keep website running </a:t>
          </a:r>
          <a:endParaRPr lang="en-US"/>
        </a:p>
      </dgm:t>
    </dgm:pt>
    <dgm:pt modelId="{9B8E3018-B72F-40B9-A6D0-2595ADD91479}" type="parTrans" cxnId="{95E5A7CB-9BE7-4ADB-BAAB-490CE7A346E2}">
      <dgm:prSet/>
      <dgm:spPr/>
      <dgm:t>
        <a:bodyPr/>
        <a:lstStyle/>
        <a:p>
          <a:endParaRPr lang="en-US"/>
        </a:p>
      </dgm:t>
    </dgm:pt>
    <dgm:pt modelId="{D085E1E5-9171-4DA6-B841-66237D6CB459}" type="sibTrans" cxnId="{95E5A7CB-9BE7-4ADB-BAAB-490CE7A346E2}">
      <dgm:prSet/>
      <dgm:spPr/>
      <dgm:t>
        <a:bodyPr/>
        <a:lstStyle/>
        <a:p>
          <a:endParaRPr lang="en-US"/>
        </a:p>
      </dgm:t>
    </dgm:pt>
    <dgm:pt modelId="{E0690523-27E5-4C07-BF17-4767393C1A9F}" type="pres">
      <dgm:prSet presAssocID="{AEF90BEA-3FDB-4D45-B0E9-AAE1E545F7D6}" presName="root" presStyleCnt="0">
        <dgm:presLayoutVars>
          <dgm:dir/>
          <dgm:resizeHandles val="exact"/>
        </dgm:presLayoutVars>
      </dgm:prSet>
      <dgm:spPr/>
    </dgm:pt>
    <dgm:pt modelId="{3144C5C8-3AA7-4A0C-AA20-79839D6DBC1A}" type="pres">
      <dgm:prSet presAssocID="{C4D2C3CF-7A5C-4CEC-815C-105A1CFF38DF}" presName="compNode" presStyleCnt="0"/>
      <dgm:spPr/>
    </dgm:pt>
    <dgm:pt modelId="{33BDEB55-35DC-4C11-B766-22EF7CACEA86}" type="pres">
      <dgm:prSet presAssocID="{C4D2C3CF-7A5C-4CEC-815C-105A1CFF38DF}" presName="iconBgRect" presStyleLbl="bgShp" presStyleIdx="0" presStyleCnt="3"/>
      <dgm:spPr/>
    </dgm:pt>
    <dgm:pt modelId="{65650FD8-14ED-4EB0-BD1A-9D39C5069B4E}" type="pres">
      <dgm:prSet presAssocID="{C4D2C3CF-7A5C-4CEC-815C-105A1CFF38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B4D7436-6582-4B9A-B286-B04192CEF44E}" type="pres">
      <dgm:prSet presAssocID="{C4D2C3CF-7A5C-4CEC-815C-105A1CFF38DF}" presName="spaceRect" presStyleCnt="0"/>
      <dgm:spPr/>
    </dgm:pt>
    <dgm:pt modelId="{3A46D8F8-A8A4-4D3A-8DA4-E796B56A7373}" type="pres">
      <dgm:prSet presAssocID="{C4D2C3CF-7A5C-4CEC-815C-105A1CFF38DF}" presName="textRect" presStyleLbl="revTx" presStyleIdx="0" presStyleCnt="3">
        <dgm:presLayoutVars>
          <dgm:chMax val="1"/>
          <dgm:chPref val="1"/>
        </dgm:presLayoutVars>
      </dgm:prSet>
      <dgm:spPr/>
    </dgm:pt>
    <dgm:pt modelId="{2BD50290-C35E-4C1C-B578-529E6FF201FD}" type="pres">
      <dgm:prSet presAssocID="{BB71ED6C-FE05-4140-84A1-4B56671E4F36}" presName="sibTrans" presStyleCnt="0"/>
      <dgm:spPr/>
    </dgm:pt>
    <dgm:pt modelId="{E6388812-3263-4AEA-8B10-34E903269856}" type="pres">
      <dgm:prSet presAssocID="{ECC28412-FAF0-4B7C-A98D-0F97A6FF0649}" presName="compNode" presStyleCnt="0"/>
      <dgm:spPr/>
    </dgm:pt>
    <dgm:pt modelId="{6A3E6D34-2E1F-4E58-9003-8A319A4EABCD}" type="pres">
      <dgm:prSet presAssocID="{ECC28412-FAF0-4B7C-A98D-0F97A6FF0649}" presName="iconBgRect" presStyleLbl="bgShp" presStyleIdx="1" presStyleCnt="3"/>
      <dgm:spPr/>
    </dgm:pt>
    <dgm:pt modelId="{1CC7F9CE-32FB-47C9-8390-0F40ECF11015}" type="pres">
      <dgm:prSet presAssocID="{ECC28412-FAF0-4B7C-A98D-0F97A6FF06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F7767D3-1177-45EA-8D30-11AF72BBB405}" type="pres">
      <dgm:prSet presAssocID="{ECC28412-FAF0-4B7C-A98D-0F97A6FF0649}" presName="spaceRect" presStyleCnt="0"/>
      <dgm:spPr/>
    </dgm:pt>
    <dgm:pt modelId="{B848006B-47C3-4D1A-B406-7510B7DC47D4}" type="pres">
      <dgm:prSet presAssocID="{ECC28412-FAF0-4B7C-A98D-0F97A6FF0649}" presName="textRect" presStyleLbl="revTx" presStyleIdx="1" presStyleCnt="3">
        <dgm:presLayoutVars>
          <dgm:chMax val="1"/>
          <dgm:chPref val="1"/>
        </dgm:presLayoutVars>
      </dgm:prSet>
      <dgm:spPr/>
    </dgm:pt>
    <dgm:pt modelId="{F873FF45-4A49-4925-AF3C-27DB3F439B58}" type="pres">
      <dgm:prSet presAssocID="{F4E50AA6-984A-4F90-91F7-4DF616F08874}" presName="sibTrans" presStyleCnt="0"/>
      <dgm:spPr/>
    </dgm:pt>
    <dgm:pt modelId="{43475113-7D28-412B-A14B-6562891CFB29}" type="pres">
      <dgm:prSet presAssocID="{1D3E180B-6E50-4DC8-9A87-CD4E0D875301}" presName="compNode" presStyleCnt="0"/>
      <dgm:spPr/>
    </dgm:pt>
    <dgm:pt modelId="{ECB77D6F-435F-4A14-AB3D-BEB198A1AA20}" type="pres">
      <dgm:prSet presAssocID="{1D3E180B-6E50-4DC8-9A87-CD4E0D875301}" presName="iconBgRect" presStyleLbl="bgShp" presStyleIdx="2" presStyleCnt="3"/>
      <dgm:spPr/>
    </dgm:pt>
    <dgm:pt modelId="{31EF950A-9668-421E-94FB-156B5BB8CC5C}" type="pres">
      <dgm:prSet presAssocID="{1D3E180B-6E50-4DC8-9A87-CD4E0D8753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E1883A9-704C-43A3-AB15-C28EF38DC2C2}" type="pres">
      <dgm:prSet presAssocID="{1D3E180B-6E50-4DC8-9A87-CD4E0D875301}" presName="spaceRect" presStyleCnt="0"/>
      <dgm:spPr/>
    </dgm:pt>
    <dgm:pt modelId="{3A5894FE-2EDA-4F1E-9573-40D738BFE31B}" type="pres">
      <dgm:prSet presAssocID="{1D3E180B-6E50-4DC8-9A87-CD4E0D8753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CD8200-6107-4C0A-8D7F-524E7AD74307}" srcId="{AEF90BEA-3FDB-4D45-B0E9-AAE1E545F7D6}" destId="{ECC28412-FAF0-4B7C-A98D-0F97A6FF0649}" srcOrd="1" destOrd="0" parTransId="{AB13C1E9-72E8-4560-9676-6F1B8FAE176D}" sibTransId="{F4E50AA6-984A-4F90-91F7-4DF616F08874}"/>
    <dgm:cxn modelId="{65F6DF0F-27FF-4EC0-9223-F87F0F042DF8}" type="presOf" srcId="{AEF90BEA-3FDB-4D45-B0E9-AAE1E545F7D6}" destId="{E0690523-27E5-4C07-BF17-4767393C1A9F}" srcOrd="0" destOrd="0" presId="urn:microsoft.com/office/officeart/2018/5/layout/IconCircleLabelList"/>
    <dgm:cxn modelId="{19A49810-6F7F-44D7-9412-7BF62A0E5B19}" type="presOf" srcId="{C4D2C3CF-7A5C-4CEC-815C-105A1CFF38DF}" destId="{3A46D8F8-A8A4-4D3A-8DA4-E796B56A7373}" srcOrd="0" destOrd="0" presId="urn:microsoft.com/office/officeart/2018/5/layout/IconCircleLabelList"/>
    <dgm:cxn modelId="{26A4DA27-71C5-43C0-A060-B79C09A316C7}" type="presOf" srcId="{1D3E180B-6E50-4DC8-9A87-CD4E0D875301}" destId="{3A5894FE-2EDA-4F1E-9573-40D738BFE31B}" srcOrd="0" destOrd="0" presId="urn:microsoft.com/office/officeart/2018/5/layout/IconCircleLabelList"/>
    <dgm:cxn modelId="{E1B27252-CCA6-4C54-88B1-FA8C8154A949}" srcId="{AEF90BEA-3FDB-4D45-B0E9-AAE1E545F7D6}" destId="{C4D2C3CF-7A5C-4CEC-815C-105A1CFF38DF}" srcOrd="0" destOrd="0" parTransId="{2000F08F-E84D-4C7B-963B-E9FCD5AA52E8}" sibTransId="{BB71ED6C-FE05-4140-84A1-4B56671E4F36}"/>
    <dgm:cxn modelId="{A8453182-60AB-4D67-9943-1E49690C84DB}" type="presOf" srcId="{ECC28412-FAF0-4B7C-A98D-0F97A6FF0649}" destId="{B848006B-47C3-4D1A-B406-7510B7DC47D4}" srcOrd="0" destOrd="0" presId="urn:microsoft.com/office/officeart/2018/5/layout/IconCircleLabelList"/>
    <dgm:cxn modelId="{95E5A7CB-9BE7-4ADB-BAAB-490CE7A346E2}" srcId="{AEF90BEA-3FDB-4D45-B0E9-AAE1E545F7D6}" destId="{1D3E180B-6E50-4DC8-9A87-CD4E0D875301}" srcOrd="2" destOrd="0" parTransId="{9B8E3018-B72F-40B9-A6D0-2595ADD91479}" sibTransId="{D085E1E5-9171-4DA6-B841-66237D6CB459}"/>
    <dgm:cxn modelId="{7AFE0417-D313-425E-B888-04B208496F57}" type="presParOf" srcId="{E0690523-27E5-4C07-BF17-4767393C1A9F}" destId="{3144C5C8-3AA7-4A0C-AA20-79839D6DBC1A}" srcOrd="0" destOrd="0" presId="urn:microsoft.com/office/officeart/2018/5/layout/IconCircleLabelList"/>
    <dgm:cxn modelId="{2537E026-1E2D-466D-B369-1FA8AA2AA17A}" type="presParOf" srcId="{3144C5C8-3AA7-4A0C-AA20-79839D6DBC1A}" destId="{33BDEB55-35DC-4C11-B766-22EF7CACEA86}" srcOrd="0" destOrd="0" presId="urn:microsoft.com/office/officeart/2018/5/layout/IconCircleLabelList"/>
    <dgm:cxn modelId="{3811F4E0-4549-46C7-9957-C8BE16A1E795}" type="presParOf" srcId="{3144C5C8-3AA7-4A0C-AA20-79839D6DBC1A}" destId="{65650FD8-14ED-4EB0-BD1A-9D39C5069B4E}" srcOrd="1" destOrd="0" presId="urn:microsoft.com/office/officeart/2018/5/layout/IconCircleLabelList"/>
    <dgm:cxn modelId="{7F83BC52-FEC6-47BE-BFD5-75F6BC57EDE6}" type="presParOf" srcId="{3144C5C8-3AA7-4A0C-AA20-79839D6DBC1A}" destId="{BB4D7436-6582-4B9A-B286-B04192CEF44E}" srcOrd="2" destOrd="0" presId="urn:microsoft.com/office/officeart/2018/5/layout/IconCircleLabelList"/>
    <dgm:cxn modelId="{2D7F28D9-6F8D-4490-8BD2-8D44ACCEAA39}" type="presParOf" srcId="{3144C5C8-3AA7-4A0C-AA20-79839D6DBC1A}" destId="{3A46D8F8-A8A4-4D3A-8DA4-E796B56A7373}" srcOrd="3" destOrd="0" presId="urn:microsoft.com/office/officeart/2018/5/layout/IconCircleLabelList"/>
    <dgm:cxn modelId="{D419E0DE-190A-4821-9C8F-A16D28DFC237}" type="presParOf" srcId="{E0690523-27E5-4C07-BF17-4767393C1A9F}" destId="{2BD50290-C35E-4C1C-B578-529E6FF201FD}" srcOrd="1" destOrd="0" presId="urn:microsoft.com/office/officeart/2018/5/layout/IconCircleLabelList"/>
    <dgm:cxn modelId="{A3D84991-7785-4073-8DB9-7F39E1488377}" type="presParOf" srcId="{E0690523-27E5-4C07-BF17-4767393C1A9F}" destId="{E6388812-3263-4AEA-8B10-34E903269856}" srcOrd="2" destOrd="0" presId="urn:microsoft.com/office/officeart/2018/5/layout/IconCircleLabelList"/>
    <dgm:cxn modelId="{9CC9F585-034E-448D-812C-C8F550DCB68C}" type="presParOf" srcId="{E6388812-3263-4AEA-8B10-34E903269856}" destId="{6A3E6D34-2E1F-4E58-9003-8A319A4EABCD}" srcOrd="0" destOrd="0" presId="urn:microsoft.com/office/officeart/2018/5/layout/IconCircleLabelList"/>
    <dgm:cxn modelId="{37DC323F-8BA8-4785-A08E-81D17C26F4F7}" type="presParOf" srcId="{E6388812-3263-4AEA-8B10-34E903269856}" destId="{1CC7F9CE-32FB-47C9-8390-0F40ECF11015}" srcOrd="1" destOrd="0" presId="urn:microsoft.com/office/officeart/2018/5/layout/IconCircleLabelList"/>
    <dgm:cxn modelId="{675BF9E3-6D29-48D3-B347-007A0A2D6005}" type="presParOf" srcId="{E6388812-3263-4AEA-8B10-34E903269856}" destId="{1F7767D3-1177-45EA-8D30-11AF72BBB405}" srcOrd="2" destOrd="0" presId="urn:microsoft.com/office/officeart/2018/5/layout/IconCircleLabelList"/>
    <dgm:cxn modelId="{8094B581-8B17-464B-AEF2-71129BFB57E1}" type="presParOf" srcId="{E6388812-3263-4AEA-8B10-34E903269856}" destId="{B848006B-47C3-4D1A-B406-7510B7DC47D4}" srcOrd="3" destOrd="0" presId="urn:microsoft.com/office/officeart/2018/5/layout/IconCircleLabelList"/>
    <dgm:cxn modelId="{90250E06-27E6-407B-B72E-FE6479C0E848}" type="presParOf" srcId="{E0690523-27E5-4C07-BF17-4767393C1A9F}" destId="{F873FF45-4A49-4925-AF3C-27DB3F439B58}" srcOrd="3" destOrd="0" presId="urn:microsoft.com/office/officeart/2018/5/layout/IconCircleLabelList"/>
    <dgm:cxn modelId="{237AA578-D42B-43D5-A8CC-A97DAB9DCE3D}" type="presParOf" srcId="{E0690523-27E5-4C07-BF17-4767393C1A9F}" destId="{43475113-7D28-412B-A14B-6562891CFB29}" srcOrd="4" destOrd="0" presId="urn:microsoft.com/office/officeart/2018/5/layout/IconCircleLabelList"/>
    <dgm:cxn modelId="{0AC51010-C337-40FC-9D9D-69B919C97BCA}" type="presParOf" srcId="{43475113-7D28-412B-A14B-6562891CFB29}" destId="{ECB77D6F-435F-4A14-AB3D-BEB198A1AA20}" srcOrd="0" destOrd="0" presId="urn:microsoft.com/office/officeart/2018/5/layout/IconCircleLabelList"/>
    <dgm:cxn modelId="{AEB00EF3-4A24-4666-A975-923A6CCD889C}" type="presParOf" srcId="{43475113-7D28-412B-A14B-6562891CFB29}" destId="{31EF950A-9668-421E-94FB-156B5BB8CC5C}" srcOrd="1" destOrd="0" presId="urn:microsoft.com/office/officeart/2018/5/layout/IconCircleLabelList"/>
    <dgm:cxn modelId="{DA56264B-4B0D-4F9B-846A-1BA5EE5EB76B}" type="presParOf" srcId="{43475113-7D28-412B-A14B-6562891CFB29}" destId="{0E1883A9-704C-43A3-AB15-C28EF38DC2C2}" srcOrd="2" destOrd="0" presId="urn:microsoft.com/office/officeart/2018/5/layout/IconCircleLabelList"/>
    <dgm:cxn modelId="{0B98C7CD-C3CE-490C-B74C-DA73DFFECC19}" type="presParOf" srcId="{43475113-7D28-412B-A14B-6562891CFB29}" destId="{3A5894FE-2EDA-4F1E-9573-40D738BFE3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893BE5-47DF-4594-9DE7-EA5574E88F7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4FBBC0-9652-4B13-BDEC-9FCBCD56FD6F}">
      <dgm:prSet/>
      <dgm:spPr/>
      <dgm:t>
        <a:bodyPr/>
        <a:lstStyle/>
        <a:p>
          <a:r>
            <a:rPr lang="en-NZ" baseline="0"/>
            <a:t>Davey for admin</a:t>
          </a:r>
          <a:endParaRPr lang="en-US"/>
        </a:p>
      </dgm:t>
    </dgm:pt>
    <dgm:pt modelId="{6532D716-9088-4FD1-B2E1-DEF3ABABB314}" type="parTrans" cxnId="{BA9D09C4-44E4-49A6-988C-AED1E3037E00}">
      <dgm:prSet/>
      <dgm:spPr/>
      <dgm:t>
        <a:bodyPr/>
        <a:lstStyle/>
        <a:p>
          <a:endParaRPr lang="en-US"/>
        </a:p>
      </dgm:t>
    </dgm:pt>
    <dgm:pt modelId="{21BB5326-DD4C-4BA7-A5B2-4CDA6F5A53D4}" type="sibTrans" cxnId="{BA9D09C4-44E4-49A6-988C-AED1E3037E00}">
      <dgm:prSet/>
      <dgm:spPr/>
      <dgm:t>
        <a:bodyPr/>
        <a:lstStyle/>
        <a:p>
          <a:endParaRPr lang="en-US"/>
        </a:p>
      </dgm:t>
    </dgm:pt>
    <dgm:pt modelId="{0247E3CC-442A-4901-B36B-E59E8117CF98}">
      <dgm:prSet/>
      <dgm:spPr/>
      <dgm:t>
        <a:bodyPr/>
        <a:lstStyle/>
        <a:p>
          <a:r>
            <a:rPr lang="en-NZ" baseline="0"/>
            <a:t>Us for admin</a:t>
          </a:r>
          <a:endParaRPr lang="en-US"/>
        </a:p>
      </dgm:t>
    </dgm:pt>
    <dgm:pt modelId="{8E16DAD8-04DA-424A-B88C-94A34BB0EE06}" type="parTrans" cxnId="{E633D82E-1CED-4A1F-8589-4A316BAF50F9}">
      <dgm:prSet/>
      <dgm:spPr/>
      <dgm:t>
        <a:bodyPr/>
        <a:lstStyle/>
        <a:p>
          <a:endParaRPr lang="en-US"/>
        </a:p>
      </dgm:t>
    </dgm:pt>
    <dgm:pt modelId="{F71DA1EB-715E-46B6-8EA1-B223DB0676D9}" type="sibTrans" cxnId="{E633D82E-1CED-4A1F-8589-4A316BAF50F9}">
      <dgm:prSet/>
      <dgm:spPr/>
      <dgm:t>
        <a:bodyPr/>
        <a:lstStyle/>
        <a:p>
          <a:endParaRPr lang="en-US"/>
        </a:p>
      </dgm:t>
    </dgm:pt>
    <dgm:pt modelId="{23AC80E6-EC47-43F6-9C84-505254317B30}">
      <dgm:prSet/>
      <dgm:spPr/>
      <dgm:t>
        <a:bodyPr/>
        <a:lstStyle/>
        <a:p>
          <a:r>
            <a:rPr lang="en-NZ" baseline="0"/>
            <a:t>Users for just their info</a:t>
          </a:r>
          <a:endParaRPr lang="en-US"/>
        </a:p>
      </dgm:t>
    </dgm:pt>
    <dgm:pt modelId="{0284EA72-3886-4A96-8D4F-7EDB60AE5221}" type="parTrans" cxnId="{4953AF00-BF96-4C14-BA11-4FBE3413F7A9}">
      <dgm:prSet/>
      <dgm:spPr/>
      <dgm:t>
        <a:bodyPr/>
        <a:lstStyle/>
        <a:p>
          <a:endParaRPr lang="en-US"/>
        </a:p>
      </dgm:t>
    </dgm:pt>
    <dgm:pt modelId="{C78E9E0C-F99B-402B-84FA-1F1C2B2305DB}" type="sibTrans" cxnId="{4953AF00-BF96-4C14-BA11-4FBE3413F7A9}">
      <dgm:prSet/>
      <dgm:spPr/>
      <dgm:t>
        <a:bodyPr/>
        <a:lstStyle/>
        <a:p>
          <a:endParaRPr lang="en-US"/>
        </a:p>
      </dgm:t>
    </dgm:pt>
    <dgm:pt modelId="{72D6A3E3-C142-4850-9611-4A8E74055250}">
      <dgm:prSet/>
      <dgm:spPr/>
      <dgm:t>
        <a:bodyPr/>
        <a:lstStyle/>
        <a:p>
          <a:r>
            <a:rPr lang="en-NZ" baseline="0"/>
            <a:t>No one access to full card details or stuff like that</a:t>
          </a:r>
          <a:endParaRPr lang="en-US"/>
        </a:p>
      </dgm:t>
    </dgm:pt>
    <dgm:pt modelId="{790902CB-ED50-44D4-9FF7-77B75A4C5F6B}" type="parTrans" cxnId="{0CE96570-738F-4CEB-BE22-DB70D8C3DB6E}">
      <dgm:prSet/>
      <dgm:spPr/>
      <dgm:t>
        <a:bodyPr/>
        <a:lstStyle/>
        <a:p>
          <a:endParaRPr lang="en-US"/>
        </a:p>
      </dgm:t>
    </dgm:pt>
    <dgm:pt modelId="{8EAC8FCE-AA11-40E0-8705-BEB2B26233B4}" type="sibTrans" cxnId="{0CE96570-738F-4CEB-BE22-DB70D8C3DB6E}">
      <dgm:prSet/>
      <dgm:spPr/>
      <dgm:t>
        <a:bodyPr/>
        <a:lstStyle/>
        <a:p>
          <a:endParaRPr lang="en-US"/>
        </a:p>
      </dgm:t>
    </dgm:pt>
    <dgm:pt modelId="{F042D6B1-9450-40BB-A520-53D4AF979CC7}" type="pres">
      <dgm:prSet presAssocID="{58893BE5-47DF-4594-9DE7-EA5574E88F73}" presName="outerComposite" presStyleCnt="0">
        <dgm:presLayoutVars>
          <dgm:chMax val="5"/>
          <dgm:dir/>
          <dgm:resizeHandles val="exact"/>
        </dgm:presLayoutVars>
      </dgm:prSet>
      <dgm:spPr/>
    </dgm:pt>
    <dgm:pt modelId="{CA492D58-250C-4806-8183-17B38AFB6150}" type="pres">
      <dgm:prSet presAssocID="{58893BE5-47DF-4594-9DE7-EA5574E88F73}" presName="dummyMaxCanvas" presStyleCnt="0">
        <dgm:presLayoutVars/>
      </dgm:prSet>
      <dgm:spPr/>
    </dgm:pt>
    <dgm:pt modelId="{1BC22AFF-093B-4188-8D04-7DA08334A78A}" type="pres">
      <dgm:prSet presAssocID="{58893BE5-47DF-4594-9DE7-EA5574E88F73}" presName="FourNodes_1" presStyleLbl="node1" presStyleIdx="0" presStyleCnt="4">
        <dgm:presLayoutVars>
          <dgm:bulletEnabled val="1"/>
        </dgm:presLayoutVars>
      </dgm:prSet>
      <dgm:spPr/>
    </dgm:pt>
    <dgm:pt modelId="{492AD5D4-D65C-4D18-9EF0-30FF3FCEB4D3}" type="pres">
      <dgm:prSet presAssocID="{58893BE5-47DF-4594-9DE7-EA5574E88F73}" presName="FourNodes_2" presStyleLbl="node1" presStyleIdx="1" presStyleCnt="4">
        <dgm:presLayoutVars>
          <dgm:bulletEnabled val="1"/>
        </dgm:presLayoutVars>
      </dgm:prSet>
      <dgm:spPr/>
    </dgm:pt>
    <dgm:pt modelId="{CD9432CA-EB60-4119-8E2A-66325C48A03D}" type="pres">
      <dgm:prSet presAssocID="{58893BE5-47DF-4594-9DE7-EA5574E88F73}" presName="FourNodes_3" presStyleLbl="node1" presStyleIdx="2" presStyleCnt="4">
        <dgm:presLayoutVars>
          <dgm:bulletEnabled val="1"/>
        </dgm:presLayoutVars>
      </dgm:prSet>
      <dgm:spPr/>
    </dgm:pt>
    <dgm:pt modelId="{60EAD216-0532-4FD1-9CDB-EB4EEB46BF8D}" type="pres">
      <dgm:prSet presAssocID="{58893BE5-47DF-4594-9DE7-EA5574E88F73}" presName="FourNodes_4" presStyleLbl="node1" presStyleIdx="3" presStyleCnt="4">
        <dgm:presLayoutVars>
          <dgm:bulletEnabled val="1"/>
        </dgm:presLayoutVars>
      </dgm:prSet>
      <dgm:spPr/>
    </dgm:pt>
    <dgm:pt modelId="{1976B70B-407A-4D46-913D-5EA6CEF4D6D1}" type="pres">
      <dgm:prSet presAssocID="{58893BE5-47DF-4594-9DE7-EA5574E88F73}" presName="FourConn_1-2" presStyleLbl="fgAccFollowNode1" presStyleIdx="0" presStyleCnt="3">
        <dgm:presLayoutVars>
          <dgm:bulletEnabled val="1"/>
        </dgm:presLayoutVars>
      </dgm:prSet>
      <dgm:spPr/>
    </dgm:pt>
    <dgm:pt modelId="{2FC24A24-3738-4ED1-AC8C-39A3F7233EFD}" type="pres">
      <dgm:prSet presAssocID="{58893BE5-47DF-4594-9DE7-EA5574E88F73}" presName="FourConn_2-3" presStyleLbl="fgAccFollowNode1" presStyleIdx="1" presStyleCnt="3">
        <dgm:presLayoutVars>
          <dgm:bulletEnabled val="1"/>
        </dgm:presLayoutVars>
      </dgm:prSet>
      <dgm:spPr/>
    </dgm:pt>
    <dgm:pt modelId="{68EDE3FC-E2FB-479B-A108-3790910EFBEA}" type="pres">
      <dgm:prSet presAssocID="{58893BE5-47DF-4594-9DE7-EA5574E88F73}" presName="FourConn_3-4" presStyleLbl="fgAccFollowNode1" presStyleIdx="2" presStyleCnt="3">
        <dgm:presLayoutVars>
          <dgm:bulletEnabled val="1"/>
        </dgm:presLayoutVars>
      </dgm:prSet>
      <dgm:spPr/>
    </dgm:pt>
    <dgm:pt modelId="{CEA8656D-00E8-4671-91DF-B19B51757B6A}" type="pres">
      <dgm:prSet presAssocID="{58893BE5-47DF-4594-9DE7-EA5574E88F73}" presName="FourNodes_1_text" presStyleLbl="node1" presStyleIdx="3" presStyleCnt="4">
        <dgm:presLayoutVars>
          <dgm:bulletEnabled val="1"/>
        </dgm:presLayoutVars>
      </dgm:prSet>
      <dgm:spPr/>
    </dgm:pt>
    <dgm:pt modelId="{79242621-EE72-4BE3-A0FB-B04B4A419E07}" type="pres">
      <dgm:prSet presAssocID="{58893BE5-47DF-4594-9DE7-EA5574E88F73}" presName="FourNodes_2_text" presStyleLbl="node1" presStyleIdx="3" presStyleCnt="4">
        <dgm:presLayoutVars>
          <dgm:bulletEnabled val="1"/>
        </dgm:presLayoutVars>
      </dgm:prSet>
      <dgm:spPr/>
    </dgm:pt>
    <dgm:pt modelId="{114E1199-B8A6-49E5-8137-28670F3F0FA6}" type="pres">
      <dgm:prSet presAssocID="{58893BE5-47DF-4594-9DE7-EA5574E88F73}" presName="FourNodes_3_text" presStyleLbl="node1" presStyleIdx="3" presStyleCnt="4">
        <dgm:presLayoutVars>
          <dgm:bulletEnabled val="1"/>
        </dgm:presLayoutVars>
      </dgm:prSet>
      <dgm:spPr/>
    </dgm:pt>
    <dgm:pt modelId="{7AADEDE4-7320-4A27-B719-31A968D4E59B}" type="pres">
      <dgm:prSet presAssocID="{58893BE5-47DF-4594-9DE7-EA5574E88F7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953AF00-BF96-4C14-BA11-4FBE3413F7A9}" srcId="{58893BE5-47DF-4594-9DE7-EA5574E88F73}" destId="{23AC80E6-EC47-43F6-9C84-505254317B30}" srcOrd="2" destOrd="0" parTransId="{0284EA72-3886-4A96-8D4F-7EDB60AE5221}" sibTransId="{C78E9E0C-F99B-402B-84FA-1F1C2B2305DB}"/>
    <dgm:cxn modelId="{82CAFA13-9EC6-4F98-9356-C1574E6C125B}" type="presOf" srcId="{0247E3CC-442A-4901-B36B-E59E8117CF98}" destId="{79242621-EE72-4BE3-A0FB-B04B4A419E07}" srcOrd="1" destOrd="0" presId="urn:microsoft.com/office/officeart/2005/8/layout/vProcess5"/>
    <dgm:cxn modelId="{7A940919-1330-4517-8985-BF700590AF67}" type="presOf" srcId="{58893BE5-47DF-4594-9DE7-EA5574E88F73}" destId="{F042D6B1-9450-40BB-A520-53D4AF979CC7}" srcOrd="0" destOrd="0" presId="urn:microsoft.com/office/officeart/2005/8/layout/vProcess5"/>
    <dgm:cxn modelId="{B9C66024-56E4-46F4-9131-2733C48530B5}" type="presOf" srcId="{21BB5326-DD4C-4BA7-A5B2-4CDA6F5A53D4}" destId="{1976B70B-407A-4D46-913D-5EA6CEF4D6D1}" srcOrd="0" destOrd="0" presId="urn:microsoft.com/office/officeart/2005/8/layout/vProcess5"/>
    <dgm:cxn modelId="{E633D82E-1CED-4A1F-8589-4A316BAF50F9}" srcId="{58893BE5-47DF-4594-9DE7-EA5574E88F73}" destId="{0247E3CC-442A-4901-B36B-E59E8117CF98}" srcOrd="1" destOrd="0" parTransId="{8E16DAD8-04DA-424A-B88C-94A34BB0EE06}" sibTransId="{F71DA1EB-715E-46B6-8EA1-B223DB0676D9}"/>
    <dgm:cxn modelId="{D5AD8D3E-0869-4B21-A4F7-2EEC17AA585E}" type="presOf" srcId="{DA4FBBC0-9652-4B13-BDEC-9FCBCD56FD6F}" destId="{CEA8656D-00E8-4671-91DF-B19B51757B6A}" srcOrd="1" destOrd="0" presId="urn:microsoft.com/office/officeart/2005/8/layout/vProcess5"/>
    <dgm:cxn modelId="{A48D3D5D-7952-4504-BD90-2F2C779ACFB5}" type="presOf" srcId="{23AC80E6-EC47-43F6-9C84-505254317B30}" destId="{114E1199-B8A6-49E5-8137-28670F3F0FA6}" srcOrd="1" destOrd="0" presId="urn:microsoft.com/office/officeart/2005/8/layout/vProcess5"/>
    <dgm:cxn modelId="{BEA86043-08C7-4DB0-AFDF-C7D039E7F735}" type="presOf" srcId="{0247E3CC-442A-4901-B36B-E59E8117CF98}" destId="{492AD5D4-D65C-4D18-9EF0-30FF3FCEB4D3}" srcOrd="0" destOrd="0" presId="urn:microsoft.com/office/officeart/2005/8/layout/vProcess5"/>
    <dgm:cxn modelId="{9F32644B-9D6E-4B66-9B66-F7A797A890CD}" type="presOf" srcId="{F71DA1EB-715E-46B6-8EA1-B223DB0676D9}" destId="{2FC24A24-3738-4ED1-AC8C-39A3F7233EFD}" srcOrd="0" destOrd="0" presId="urn:microsoft.com/office/officeart/2005/8/layout/vProcess5"/>
    <dgm:cxn modelId="{7789584C-23F7-4B74-AEFE-6F634296D44A}" type="presOf" srcId="{72D6A3E3-C142-4850-9611-4A8E74055250}" destId="{60EAD216-0532-4FD1-9CDB-EB4EEB46BF8D}" srcOrd="0" destOrd="0" presId="urn:microsoft.com/office/officeart/2005/8/layout/vProcess5"/>
    <dgm:cxn modelId="{7C45484F-DEC3-45C9-BA6A-7E3EA16DD7C6}" type="presOf" srcId="{DA4FBBC0-9652-4B13-BDEC-9FCBCD56FD6F}" destId="{1BC22AFF-093B-4188-8D04-7DA08334A78A}" srcOrd="0" destOrd="0" presId="urn:microsoft.com/office/officeart/2005/8/layout/vProcess5"/>
    <dgm:cxn modelId="{0CE96570-738F-4CEB-BE22-DB70D8C3DB6E}" srcId="{58893BE5-47DF-4594-9DE7-EA5574E88F73}" destId="{72D6A3E3-C142-4850-9611-4A8E74055250}" srcOrd="3" destOrd="0" parTransId="{790902CB-ED50-44D4-9FF7-77B75A4C5F6B}" sibTransId="{8EAC8FCE-AA11-40E0-8705-BEB2B26233B4}"/>
    <dgm:cxn modelId="{BF2CD38F-6A81-4DE0-BD3D-3BFFE7DE04C4}" type="presOf" srcId="{C78E9E0C-F99B-402B-84FA-1F1C2B2305DB}" destId="{68EDE3FC-E2FB-479B-A108-3790910EFBEA}" srcOrd="0" destOrd="0" presId="urn:microsoft.com/office/officeart/2005/8/layout/vProcess5"/>
    <dgm:cxn modelId="{98880BA0-191C-4CF6-A40C-D5FA4B15FA9B}" type="presOf" srcId="{72D6A3E3-C142-4850-9611-4A8E74055250}" destId="{7AADEDE4-7320-4A27-B719-31A968D4E59B}" srcOrd="1" destOrd="0" presId="urn:microsoft.com/office/officeart/2005/8/layout/vProcess5"/>
    <dgm:cxn modelId="{9B4450B1-B6F2-498B-85D9-421FE86F3C8A}" type="presOf" srcId="{23AC80E6-EC47-43F6-9C84-505254317B30}" destId="{CD9432CA-EB60-4119-8E2A-66325C48A03D}" srcOrd="0" destOrd="0" presId="urn:microsoft.com/office/officeart/2005/8/layout/vProcess5"/>
    <dgm:cxn modelId="{BA9D09C4-44E4-49A6-988C-AED1E3037E00}" srcId="{58893BE5-47DF-4594-9DE7-EA5574E88F73}" destId="{DA4FBBC0-9652-4B13-BDEC-9FCBCD56FD6F}" srcOrd="0" destOrd="0" parTransId="{6532D716-9088-4FD1-B2E1-DEF3ABABB314}" sibTransId="{21BB5326-DD4C-4BA7-A5B2-4CDA6F5A53D4}"/>
    <dgm:cxn modelId="{05D23A89-68D9-4985-946B-245F2A11147F}" type="presParOf" srcId="{F042D6B1-9450-40BB-A520-53D4AF979CC7}" destId="{CA492D58-250C-4806-8183-17B38AFB6150}" srcOrd="0" destOrd="0" presId="urn:microsoft.com/office/officeart/2005/8/layout/vProcess5"/>
    <dgm:cxn modelId="{CD49B27F-E178-47DE-BE7D-D11EF5185C07}" type="presParOf" srcId="{F042D6B1-9450-40BB-A520-53D4AF979CC7}" destId="{1BC22AFF-093B-4188-8D04-7DA08334A78A}" srcOrd="1" destOrd="0" presId="urn:microsoft.com/office/officeart/2005/8/layout/vProcess5"/>
    <dgm:cxn modelId="{7A31B259-5CD5-428B-BB6A-FC3905E16F3F}" type="presParOf" srcId="{F042D6B1-9450-40BB-A520-53D4AF979CC7}" destId="{492AD5D4-D65C-4D18-9EF0-30FF3FCEB4D3}" srcOrd="2" destOrd="0" presId="urn:microsoft.com/office/officeart/2005/8/layout/vProcess5"/>
    <dgm:cxn modelId="{81438A9A-6930-4AFB-BD29-DAAC4D40D266}" type="presParOf" srcId="{F042D6B1-9450-40BB-A520-53D4AF979CC7}" destId="{CD9432CA-EB60-4119-8E2A-66325C48A03D}" srcOrd="3" destOrd="0" presId="urn:microsoft.com/office/officeart/2005/8/layout/vProcess5"/>
    <dgm:cxn modelId="{FF6F40E3-ADB2-4313-AF31-D4A001986640}" type="presParOf" srcId="{F042D6B1-9450-40BB-A520-53D4AF979CC7}" destId="{60EAD216-0532-4FD1-9CDB-EB4EEB46BF8D}" srcOrd="4" destOrd="0" presId="urn:microsoft.com/office/officeart/2005/8/layout/vProcess5"/>
    <dgm:cxn modelId="{0CF3DA8B-6719-4115-A624-D8FCBA639188}" type="presParOf" srcId="{F042D6B1-9450-40BB-A520-53D4AF979CC7}" destId="{1976B70B-407A-4D46-913D-5EA6CEF4D6D1}" srcOrd="5" destOrd="0" presId="urn:microsoft.com/office/officeart/2005/8/layout/vProcess5"/>
    <dgm:cxn modelId="{2F0DB694-5CE5-4C53-9EA7-3F08CE5307A7}" type="presParOf" srcId="{F042D6B1-9450-40BB-A520-53D4AF979CC7}" destId="{2FC24A24-3738-4ED1-AC8C-39A3F7233EFD}" srcOrd="6" destOrd="0" presId="urn:microsoft.com/office/officeart/2005/8/layout/vProcess5"/>
    <dgm:cxn modelId="{4722C2C6-FBC3-4D61-B262-1930D46CA41E}" type="presParOf" srcId="{F042D6B1-9450-40BB-A520-53D4AF979CC7}" destId="{68EDE3FC-E2FB-479B-A108-3790910EFBEA}" srcOrd="7" destOrd="0" presId="urn:microsoft.com/office/officeart/2005/8/layout/vProcess5"/>
    <dgm:cxn modelId="{8A02A332-AC26-4392-8EEE-3AE0C9EDB727}" type="presParOf" srcId="{F042D6B1-9450-40BB-A520-53D4AF979CC7}" destId="{CEA8656D-00E8-4671-91DF-B19B51757B6A}" srcOrd="8" destOrd="0" presId="urn:microsoft.com/office/officeart/2005/8/layout/vProcess5"/>
    <dgm:cxn modelId="{CF71F65E-C896-47E5-8839-EADD9C58B35C}" type="presParOf" srcId="{F042D6B1-9450-40BB-A520-53D4AF979CC7}" destId="{79242621-EE72-4BE3-A0FB-B04B4A419E07}" srcOrd="9" destOrd="0" presId="urn:microsoft.com/office/officeart/2005/8/layout/vProcess5"/>
    <dgm:cxn modelId="{37AC03BB-F1E4-4C61-AA99-E07D63F90F3A}" type="presParOf" srcId="{F042D6B1-9450-40BB-A520-53D4AF979CC7}" destId="{114E1199-B8A6-49E5-8137-28670F3F0FA6}" srcOrd="10" destOrd="0" presId="urn:microsoft.com/office/officeart/2005/8/layout/vProcess5"/>
    <dgm:cxn modelId="{AD121E8A-3C6A-4315-84F1-0DCFCA2C5583}" type="presParOf" srcId="{F042D6B1-9450-40BB-A520-53D4AF979CC7}" destId="{7AADEDE4-7320-4A27-B719-31A968D4E59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3EA89-432F-4F79-952C-3576B53230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DA103D-9E66-4E67-A451-293C04904577}">
      <dgm:prSet/>
      <dgm:spPr/>
      <dgm:t>
        <a:bodyPr/>
        <a:lstStyle/>
        <a:p>
          <a:r>
            <a:rPr lang="en-NZ"/>
            <a:t>Encrypted passwords and cards</a:t>
          </a:r>
          <a:endParaRPr lang="en-US"/>
        </a:p>
      </dgm:t>
    </dgm:pt>
    <dgm:pt modelId="{CB3F0D7A-48C4-4BE2-A35E-42489C21F0CB}" type="parTrans" cxnId="{17BAD9FA-176D-4696-9D51-C7972C20238B}">
      <dgm:prSet/>
      <dgm:spPr/>
      <dgm:t>
        <a:bodyPr/>
        <a:lstStyle/>
        <a:p>
          <a:endParaRPr lang="en-US"/>
        </a:p>
      </dgm:t>
    </dgm:pt>
    <dgm:pt modelId="{1E011F10-450F-4272-BA30-21111FC27C45}" type="sibTrans" cxnId="{17BAD9FA-176D-4696-9D51-C7972C20238B}">
      <dgm:prSet/>
      <dgm:spPr/>
      <dgm:t>
        <a:bodyPr/>
        <a:lstStyle/>
        <a:p>
          <a:endParaRPr lang="en-US"/>
        </a:p>
      </dgm:t>
    </dgm:pt>
    <dgm:pt modelId="{7895D1AF-6902-462A-9B9F-A17C395F8D1F}">
      <dgm:prSet/>
      <dgm:spPr/>
      <dgm:t>
        <a:bodyPr/>
        <a:lstStyle/>
        <a:p>
          <a:r>
            <a:rPr lang="en-NZ"/>
            <a:t>Customer details such as full names and emails private </a:t>
          </a:r>
          <a:endParaRPr lang="en-US"/>
        </a:p>
      </dgm:t>
    </dgm:pt>
    <dgm:pt modelId="{A2BD672C-72AF-4B86-B35F-C9556A6C46E2}" type="parTrans" cxnId="{9D2BB3BE-D33D-4D55-A599-974C048541D4}">
      <dgm:prSet/>
      <dgm:spPr/>
      <dgm:t>
        <a:bodyPr/>
        <a:lstStyle/>
        <a:p>
          <a:endParaRPr lang="en-US"/>
        </a:p>
      </dgm:t>
    </dgm:pt>
    <dgm:pt modelId="{9B2DDB5C-0938-495B-963E-294532578413}" type="sibTrans" cxnId="{9D2BB3BE-D33D-4D55-A599-974C048541D4}">
      <dgm:prSet/>
      <dgm:spPr/>
      <dgm:t>
        <a:bodyPr/>
        <a:lstStyle/>
        <a:p>
          <a:endParaRPr lang="en-US"/>
        </a:p>
      </dgm:t>
    </dgm:pt>
    <dgm:pt modelId="{916E8020-CCC2-44B7-9EAF-D9C177CBEDFC}" type="pres">
      <dgm:prSet presAssocID="{B783EA89-432F-4F79-952C-3576B5323007}" presName="root" presStyleCnt="0">
        <dgm:presLayoutVars>
          <dgm:dir/>
          <dgm:resizeHandles val="exact"/>
        </dgm:presLayoutVars>
      </dgm:prSet>
      <dgm:spPr/>
    </dgm:pt>
    <dgm:pt modelId="{B9CE00D8-7D16-400C-B45F-ADBE91B582EA}" type="pres">
      <dgm:prSet presAssocID="{78DA103D-9E66-4E67-A451-293C04904577}" presName="compNode" presStyleCnt="0"/>
      <dgm:spPr/>
    </dgm:pt>
    <dgm:pt modelId="{638C50BB-F8D2-45A6-B693-0F739D035175}" type="pres">
      <dgm:prSet presAssocID="{78DA103D-9E66-4E67-A451-293C049045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32AD129-C2FF-430A-B299-AF41C35105F4}" type="pres">
      <dgm:prSet presAssocID="{78DA103D-9E66-4E67-A451-293C04904577}" presName="spaceRect" presStyleCnt="0"/>
      <dgm:spPr/>
    </dgm:pt>
    <dgm:pt modelId="{F6641881-9044-4F3C-B5B9-16851E533073}" type="pres">
      <dgm:prSet presAssocID="{78DA103D-9E66-4E67-A451-293C04904577}" presName="textRect" presStyleLbl="revTx" presStyleIdx="0" presStyleCnt="2">
        <dgm:presLayoutVars>
          <dgm:chMax val="1"/>
          <dgm:chPref val="1"/>
        </dgm:presLayoutVars>
      </dgm:prSet>
      <dgm:spPr/>
    </dgm:pt>
    <dgm:pt modelId="{37C07CB4-7A5D-4218-B6E0-066A4D8A79B4}" type="pres">
      <dgm:prSet presAssocID="{1E011F10-450F-4272-BA30-21111FC27C45}" presName="sibTrans" presStyleCnt="0"/>
      <dgm:spPr/>
    </dgm:pt>
    <dgm:pt modelId="{57EEC366-EB06-4C8A-B253-901D8D74C08B}" type="pres">
      <dgm:prSet presAssocID="{7895D1AF-6902-462A-9B9F-A17C395F8D1F}" presName="compNode" presStyleCnt="0"/>
      <dgm:spPr/>
    </dgm:pt>
    <dgm:pt modelId="{5B85111B-ACB0-4631-8E6B-13B5E0C1E6DC}" type="pres">
      <dgm:prSet presAssocID="{7895D1AF-6902-462A-9B9F-A17C395F8D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78FF6C1-106D-49C4-A281-19F59398A54F}" type="pres">
      <dgm:prSet presAssocID="{7895D1AF-6902-462A-9B9F-A17C395F8D1F}" presName="spaceRect" presStyleCnt="0"/>
      <dgm:spPr/>
    </dgm:pt>
    <dgm:pt modelId="{F07BD9D7-78B4-4694-B76D-EA11A326C5A8}" type="pres">
      <dgm:prSet presAssocID="{7895D1AF-6902-462A-9B9F-A17C395F8D1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346545E-780E-4E79-A66F-920D269E32CF}" type="presOf" srcId="{7895D1AF-6902-462A-9B9F-A17C395F8D1F}" destId="{F07BD9D7-78B4-4694-B76D-EA11A326C5A8}" srcOrd="0" destOrd="0" presId="urn:microsoft.com/office/officeart/2018/2/layout/IconLabelList"/>
    <dgm:cxn modelId="{20FBEB93-5B99-4A6F-B8D2-5E1FEFF8C632}" type="presOf" srcId="{78DA103D-9E66-4E67-A451-293C04904577}" destId="{F6641881-9044-4F3C-B5B9-16851E533073}" srcOrd="0" destOrd="0" presId="urn:microsoft.com/office/officeart/2018/2/layout/IconLabelList"/>
    <dgm:cxn modelId="{9D2BB3BE-D33D-4D55-A599-974C048541D4}" srcId="{B783EA89-432F-4F79-952C-3576B5323007}" destId="{7895D1AF-6902-462A-9B9F-A17C395F8D1F}" srcOrd="1" destOrd="0" parTransId="{A2BD672C-72AF-4B86-B35F-C9556A6C46E2}" sibTransId="{9B2DDB5C-0938-495B-963E-294532578413}"/>
    <dgm:cxn modelId="{3A8E96D1-5C4D-4D23-88B6-165324AE54CA}" type="presOf" srcId="{B783EA89-432F-4F79-952C-3576B5323007}" destId="{916E8020-CCC2-44B7-9EAF-D9C177CBEDFC}" srcOrd="0" destOrd="0" presId="urn:microsoft.com/office/officeart/2018/2/layout/IconLabelList"/>
    <dgm:cxn modelId="{17BAD9FA-176D-4696-9D51-C7972C20238B}" srcId="{B783EA89-432F-4F79-952C-3576B5323007}" destId="{78DA103D-9E66-4E67-A451-293C04904577}" srcOrd="0" destOrd="0" parTransId="{CB3F0D7A-48C4-4BE2-A35E-42489C21F0CB}" sibTransId="{1E011F10-450F-4272-BA30-21111FC27C45}"/>
    <dgm:cxn modelId="{72771DD4-BD73-42AC-9971-D4F5A1F9B16D}" type="presParOf" srcId="{916E8020-CCC2-44B7-9EAF-D9C177CBEDFC}" destId="{B9CE00D8-7D16-400C-B45F-ADBE91B582EA}" srcOrd="0" destOrd="0" presId="urn:microsoft.com/office/officeart/2018/2/layout/IconLabelList"/>
    <dgm:cxn modelId="{AED70587-38B1-4875-8123-C706A03321F3}" type="presParOf" srcId="{B9CE00D8-7D16-400C-B45F-ADBE91B582EA}" destId="{638C50BB-F8D2-45A6-B693-0F739D035175}" srcOrd="0" destOrd="0" presId="urn:microsoft.com/office/officeart/2018/2/layout/IconLabelList"/>
    <dgm:cxn modelId="{9A4ECDE8-7B31-4636-8D5F-4B4DB28AC0EF}" type="presParOf" srcId="{B9CE00D8-7D16-400C-B45F-ADBE91B582EA}" destId="{B32AD129-C2FF-430A-B299-AF41C35105F4}" srcOrd="1" destOrd="0" presId="urn:microsoft.com/office/officeart/2018/2/layout/IconLabelList"/>
    <dgm:cxn modelId="{186831A0-319B-4AC8-94CA-1E16B59E66DB}" type="presParOf" srcId="{B9CE00D8-7D16-400C-B45F-ADBE91B582EA}" destId="{F6641881-9044-4F3C-B5B9-16851E533073}" srcOrd="2" destOrd="0" presId="urn:microsoft.com/office/officeart/2018/2/layout/IconLabelList"/>
    <dgm:cxn modelId="{D48B86B9-1209-4A8A-B995-86E28C21E8EF}" type="presParOf" srcId="{916E8020-CCC2-44B7-9EAF-D9C177CBEDFC}" destId="{37C07CB4-7A5D-4218-B6E0-066A4D8A79B4}" srcOrd="1" destOrd="0" presId="urn:microsoft.com/office/officeart/2018/2/layout/IconLabelList"/>
    <dgm:cxn modelId="{94D6B381-9DBD-4272-BC39-8A6A1B25B037}" type="presParOf" srcId="{916E8020-CCC2-44B7-9EAF-D9C177CBEDFC}" destId="{57EEC366-EB06-4C8A-B253-901D8D74C08B}" srcOrd="2" destOrd="0" presId="urn:microsoft.com/office/officeart/2018/2/layout/IconLabelList"/>
    <dgm:cxn modelId="{C63E4FAD-D7F5-4EDA-89A5-F56DE3EE92E3}" type="presParOf" srcId="{57EEC366-EB06-4C8A-B253-901D8D74C08B}" destId="{5B85111B-ACB0-4631-8E6B-13B5E0C1E6DC}" srcOrd="0" destOrd="0" presId="urn:microsoft.com/office/officeart/2018/2/layout/IconLabelList"/>
    <dgm:cxn modelId="{A8482739-8842-44C6-AE8F-007727C77FEF}" type="presParOf" srcId="{57EEC366-EB06-4C8A-B253-901D8D74C08B}" destId="{378FF6C1-106D-49C4-A281-19F59398A54F}" srcOrd="1" destOrd="0" presId="urn:microsoft.com/office/officeart/2018/2/layout/IconLabelList"/>
    <dgm:cxn modelId="{B7A16419-0F04-4A55-AD27-531424718157}" type="presParOf" srcId="{57EEC366-EB06-4C8A-B253-901D8D74C08B}" destId="{F07BD9D7-78B4-4694-B76D-EA11A326C5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364886-80AC-4925-9CBE-A0BFD7EF4AD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49CAC5-964B-4570-9F6B-50C8A23B84A1}">
      <dgm:prSet/>
      <dgm:spPr/>
      <dgm:t>
        <a:bodyPr/>
        <a:lstStyle/>
        <a:p>
          <a:r>
            <a:rPr lang="en-NZ"/>
            <a:t>We need backups</a:t>
          </a:r>
          <a:endParaRPr lang="en-US"/>
        </a:p>
      </dgm:t>
    </dgm:pt>
    <dgm:pt modelId="{0668C576-8857-44C2-9849-B68AA2CC40BD}" type="parTrans" cxnId="{46D3B9AF-A4FF-4DD6-BD29-179E363F238E}">
      <dgm:prSet/>
      <dgm:spPr/>
      <dgm:t>
        <a:bodyPr/>
        <a:lstStyle/>
        <a:p>
          <a:endParaRPr lang="en-US"/>
        </a:p>
      </dgm:t>
    </dgm:pt>
    <dgm:pt modelId="{C9557215-04A3-4BAA-84E7-349F630AC837}" type="sibTrans" cxnId="{46D3B9AF-A4FF-4DD6-BD29-179E363F238E}">
      <dgm:prSet/>
      <dgm:spPr/>
      <dgm:t>
        <a:bodyPr/>
        <a:lstStyle/>
        <a:p>
          <a:endParaRPr lang="en-US"/>
        </a:p>
      </dgm:t>
    </dgm:pt>
    <dgm:pt modelId="{A3C31209-BCD5-4391-80A4-A21A8DFA1CE9}">
      <dgm:prSet/>
      <dgm:spPr/>
      <dgm:t>
        <a:bodyPr/>
        <a:lstStyle/>
        <a:p>
          <a:r>
            <a:rPr lang="en-NZ"/>
            <a:t>Only can access data and stuff when needed</a:t>
          </a:r>
          <a:endParaRPr lang="en-US"/>
        </a:p>
      </dgm:t>
    </dgm:pt>
    <dgm:pt modelId="{B916B286-9D46-4DE1-A7DC-187724B24979}" type="parTrans" cxnId="{CBE8055D-0A0B-49EE-95C1-D3E20DABCD93}">
      <dgm:prSet/>
      <dgm:spPr/>
      <dgm:t>
        <a:bodyPr/>
        <a:lstStyle/>
        <a:p>
          <a:endParaRPr lang="en-US"/>
        </a:p>
      </dgm:t>
    </dgm:pt>
    <dgm:pt modelId="{48C9B4E9-682B-4B46-835E-2890B9545676}" type="sibTrans" cxnId="{CBE8055D-0A0B-49EE-95C1-D3E20DABCD93}">
      <dgm:prSet/>
      <dgm:spPr/>
      <dgm:t>
        <a:bodyPr/>
        <a:lstStyle/>
        <a:p>
          <a:endParaRPr lang="en-US"/>
        </a:p>
      </dgm:t>
    </dgm:pt>
    <dgm:pt modelId="{459E8D94-C20D-4890-B491-2843B8EB3E7F}">
      <dgm:prSet/>
      <dgm:spPr/>
      <dgm:t>
        <a:bodyPr/>
        <a:lstStyle/>
        <a:p>
          <a:r>
            <a:rPr lang="en-NZ"/>
            <a:t>Good database design which our designers are the best </a:t>
          </a:r>
          <a:r>
            <a:rPr lang="en-NZ">
              <a:sym typeface="Wingdings" panose="05000000000000000000" pitchFamily="2" charset="2"/>
            </a:rPr>
            <a:t></a:t>
          </a:r>
          <a:endParaRPr lang="en-US"/>
        </a:p>
      </dgm:t>
    </dgm:pt>
    <dgm:pt modelId="{476EC7AD-1A5F-429E-B90F-A66B4C4A7237}" type="parTrans" cxnId="{95665824-BBFD-4BE4-88F3-BD50F35D78DC}">
      <dgm:prSet/>
      <dgm:spPr/>
      <dgm:t>
        <a:bodyPr/>
        <a:lstStyle/>
        <a:p>
          <a:endParaRPr lang="en-US"/>
        </a:p>
      </dgm:t>
    </dgm:pt>
    <dgm:pt modelId="{EE1FC993-31F6-4E82-8004-A781E55C134A}" type="sibTrans" cxnId="{95665824-BBFD-4BE4-88F3-BD50F35D78DC}">
      <dgm:prSet/>
      <dgm:spPr/>
      <dgm:t>
        <a:bodyPr/>
        <a:lstStyle/>
        <a:p>
          <a:endParaRPr lang="en-US"/>
        </a:p>
      </dgm:t>
    </dgm:pt>
    <dgm:pt modelId="{35E4E0CE-6325-4535-900C-CC5D556EDDA5}" type="pres">
      <dgm:prSet presAssocID="{AD364886-80AC-4925-9CBE-A0BFD7EF4A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3BEC20-1CE6-4E10-A351-21C18A21C297}" type="pres">
      <dgm:prSet presAssocID="{5F49CAC5-964B-4570-9F6B-50C8A23B84A1}" presName="hierRoot1" presStyleCnt="0"/>
      <dgm:spPr/>
    </dgm:pt>
    <dgm:pt modelId="{8FB45FDD-8598-48A4-A88F-A88E4F1A72B3}" type="pres">
      <dgm:prSet presAssocID="{5F49CAC5-964B-4570-9F6B-50C8A23B84A1}" presName="composite" presStyleCnt="0"/>
      <dgm:spPr/>
    </dgm:pt>
    <dgm:pt modelId="{8DADB25E-1C5C-42B7-8484-F2F6AAEB2F7F}" type="pres">
      <dgm:prSet presAssocID="{5F49CAC5-964B-4570-9F6B-50C8A23B84A1}" presName="background" presStyleLbl="node0" presStyleIdx="0" presStyleCnt="3"/>
      <dgm:spPr/>
    </dgm:pt>
    <dgm:pt modelId="{2FCCE23E-D033-42E7-8DA6-0B5EF994CF6C}" type="pres">
      <dgm:prSet presAssocID="{5F49CAC5-964B-4570-9F6B-50C8A23B84A1}" presName="text" presStyleLbl="fgAcc0" presStyleIdx="0" presStyleCnt="3">
        <dgm:presLayoutVars>
          <dgm:chPref val="3"/>
        </dgm:presLayoutVars>
      </dgm:prSet>
      <dgm:spPr/>
    </dgm:pt>
    <dgm:pt modelId="{DB65ED6C-EB4F-4C04-A21C-2BA394CD3B06}" type="pres">
      <dgm:prSet presAssocID="{5F49CAC5-964B-4570-9F6B-50C8A23B84A1}" presName="hierChild2" presStyleCnt="0"/>
      <dgm:spPr/>
    </dgm:pt>
    <dgm:pt modelId="{62C12162-8BBF-4372-93F0-C1C2FB14E983}" type="pres">
      <dgm:prSet presAssocID="{A3C31209-BCD5-4391-80A4-A21A8DFA1CE9}" presName="hierRoot1" presStyleCnt="0"/>
      <dgm:spPr/>
    </dgm:pt>
    <dgm:pt modelId="{EBB48FED-5647-468C-8DC9-3A86CF0F3DC7}" type="pres">
      <dgm:prSet presAssocID="{A3C31209-BCD5-4391-80A4-A21A8DFA1CE9}" presName="composite" presStyleCnt="0"/>
      <dgm:spPr/>
    </dgm:pt>
    <dgm:pt modelId="{80FA6CDD-2C87-4F3B-A6FA-407EF4AE631C}" type="pres">
      <dgm:prSet presAssocID="{A3C31209-BCD5-4391-80A4-A21A8DFA1CE9}" presName="background" presStyleLbl="node0" presStyleIdx="1" presStyleCnt="3"/>
      <dgm:spPr/>
    </dgm:pt>
    <dgm:pt modelId="{1F9257B6-F4C0-475A-8BF7-B428E0ACAF8B}" type="pres">
      <dgm:prSet presAssocID="{A3C31209-BCD5-4391-80A4-A21A8DFA1CE9}" presName="text" presStyleLbl="fgAcc0" presStyleIdx="1" presStyleCnt="3">
        <dgm:presLayoutVars>
          <dgm:chPref val="3"/>
        </dgm:presLayoutVars>
      </dgm:prSet>
      <dgm:spPr/>
    </dgm:pt>
    <dgm:pt modelId="{6C14B5C6-3E16-4599-8F04-97F8CC4CE6EB}" type="pres">
      <dgm:prSet presAssocID="{A3C31209-BCD5-4391-80A4-A21A8DFA1CE9}" presName="hierChild2" presStyleCnt="0"/>
      <dgm:spPr/>
    </dgm:pt>
    <dgm:pt modelId="{46047714-F17A-439B-8D6B-2FFF9757DC50}" type="pres">
      <dgm:prSet presAssocID="{459E8D94-C20D-4890-B491-2843B8EB3E7F}" presName="hierRoot1" presStyleCnt="0"/>
      <dgm:spPr/>
    </dgm:pt>
    <dgm:pt modelId="{9BE906F2-5BC1-4299-8BC3-52B28B6664AD}" type="pres">
      <dgm:prSet presAssocID="{459E8D94-C20D-4890-B491-2843B8EB3E7F}" presName="composite" presStyleCnt="0"/>
      <dgm:spPr/>
    </dgm:pt>
    <dgm:pt modelId="{02FF2082-3AEE-4D46-BF54-6C8011A572A0}" type="pres">
      <dgm:prSet presAssocID="{459E8D94-C20D-4890-B491-2843B8EB3E7F}" presName="background" presStyleLbl="node0" presStyleIdx="2" presStyleCnt="3"/>
      <dgm:spPr/>
    </dgm:pt>
    <dgm:pt modelId="{5A0552F7-D9F1-4FDC-909A-FE98E82A9659}" type="pres">
      <dgm:prSet presAssocID="{459E8D94-C20D-4890-B491-2843B8EB3E7F}" presName="text" presStyleLbl="fgAcc0" presStyleIdx="2" presStyleCnt="3">
        <dgm:presLayoutVars>
          <dgm:chPref val="3"/>
        </dgm:presLayoutVars>
      </dgm:prSet>
      <dgm:spPr/>
    </dgm:pt>
    <dgm:pt modelId="{497D2E9E-B5B0-4CF1-B587-73CF6D704EB0}" type="pres">
      <dgm:prSet presAssocID="{459E8D94-C20D-4890-B491-2843B8EB3E7F}" presName="hierChild2" presStyleCnt="0"/>
      <dgm:spPr/>
    </dgm:pt>
  </dgm:ptLst>
  <dgm:cxnLst>
    <dgm:cxn modelId="{865E9D23-B51D-4ED0-85B0-EB8FA9BDC94C}" type="presOf" srcId="{A3C31209-BCD5-4391-80A4-A21A8DFA1CE9}" destId="{1F9257B6-F4C0-475A-8BF7-B428E0ACAF8B}" srcOrd="0" destOrd="0" presId="urn:microsoft.com/office/officeart/2005/8/layout/hierarchy1"/>
    <dgm:cxn modelId="{95665824-BBFD-4BE4-88F3-BD50F35D78DC}" srcId="{AD364886-80AC-4925-9CBE-A0BFD7EF4AD5}" destId="{459E8D94-C20D-4890-B491-2843B8EB3E7F}" srcOrd="2" destOrd="0" parTransId="{476EC7AD-1A5F-429E-B90F-A66B4C4A7237}" sibTransId="{EE1FC993-31F6-4E82-8004-A781E55C134A}"/>
    <dgm:cxn modelId="{B5F56E31-4738-4F30-90EF-F370A357CEE5}" type="presOf" srcId="{459E8D94-C20D-4890-B491-2843B8EB3E7F}" destId="{5A0552F7-D9F1-4FDC-909A-FE98E82A9659}" srcOrd="0" destOrd="0" presId="urn:microsoft.com/office/officeart/2005/8/layout/hierarchy1"/>
    <dgm:cxn modelId="{CBE8055D-0A0B-49EE-95C1-D3E20DABCD93}" srcId="{AD364886-80AC-4925-9CBE-A0BFD7EF4AD5}" destId="{A3C31209-BCD5-4391-80A4-A21A8DFA1CE9}" srcOrd="1" destOrd="0" parTransId="{B916B286-9D46-4DE1-A7DC-187724B24979}" sibTransId="{48C9B4E9-682B-4B46-835E-2890B9545676}"/>
    <dgm:cxn modelId="{6E4EE942-5141-44FC-A578-98FFA6B816DE}" type="presOf" srcId="{AD364886-80AC-4925-9CBE-A0BFD7EF4AD5}" destId="{35E4E0CE-6325-4535-900C-CC5D556EDDA5}" srcOrd="0" destOrd="0" presId="urn:microsoft.com/office/officeart/2005/8/layout/hierarchy1"/>
    <dgm:cxn modelId="{6B6D0087-45CD-4E26-99B8-C53F8F3E2868}" type="presOf" srcId="{5F49CAC5-964B-4570-9F6B-50C8A23B84A1}" destId="{2FCCE23E-D033-42E7-8DA6-0B5EF994CF6C}" srcOrd="0" destOrd="0" presId="urn:microsoft.com/office/officeart/2005/8/layout/hierarchy1"/>
    <dgm:cxn modelId="{46D3B9AF-A4FF-4DD6-BD29-179E363F238E}" srcId="{AD364886-80AC-4925-9CBE-A0BFD7EF4AD5}" destId="{5F49CAC5-964B-4570-9F6B-50C8A23B84A1}" srcOrd="0" destOrd="0" parTransId="{0668C576-8857-44C2-9849-B68AA2CC40BD}" sibTransId="{C9557215-04A3-4BAA-84E7-349F630AC837}"/>
    <dgm:cxn modelId="{8C5192D8-8A38-423E-BFA1-E73A81EFFC6F}" type="presParOf" srcId="{35E4E0CE-6325-4535-900C-CC5D556EDDA5}" destId="{3D3BEC20-1CE6-4E10-A351-21C18A21C297}" srcOrd="0" destOrd="0" presId="urn:microsoft.com/office/officeart/2005/8/layout/hierarchy1"/>
    <dgm:cxn modelId="{1EDE04BA-F4B1-43B7-B0B9-69A0653231FF}" type="presParOf" srcId="{3D3BEC20-1CE6-4E10-A351-21C18A21C297}" destId="{8FB45FDD-8598-48A4-A88F-A88E4F1A72B3}" srcOrd="0" destOrd="0" presId="urn:microsoft.com/office/officeart/2005/8/layout/hierarchy1"/>
    <dgm:cxn modelId="{92D63864-0D20-43E1-93DD-427104F57FC4}" type="presParOf" srcId="{8FB45FDD-8598-48A4-A88F-A88E4F1A72B3}" destId="{8DADB25E-1C5C-42B7-8484-F2F6AAEB2F7F}" srcOrd="0" destOrd="0" presId="urn:microsoft.com/office/officeart/2005/8/layout/hierarchy1"/>
    <dgm:cxn modelId="{1CE24FE8-3544-47BF-9D65-A6362AB10269}" type="presParOf" srcId="{8FB45FDD-8598-48A4-A88F-A88E4F1A72B3}" destId="{2FCCE23E-D033-42E7-8DA6-0B5EF994CF6C}" srcOrd="1" destOrd="0" presId="urn:microsoft.com/office/officeart/2005/8/layout/hierarchy1"/>
    <dgm:cxn modelId="{6FCD3B88-9BDD-4BCC-B730-8E2F3344B15B}" type="presParOf" srcId="{3D3BEC20-1CE6-4E10-A351-21C18A21C297}" destId="{DB65ED6C-EB4F-4C04-A21C-2BA394CD3B06}" srcOrd="1" destOrd="0" presId="urn:microsoft.com/office/officeart/2005/8/layout/hierarchy1"/>
    <dgm:cxn modelId="{8BE6F05F-7E5E-443A-B829-5BAAA5A2654B}" type="presParOf" srcId="{35E4E0CE-6325-4535-900C-CC5D556EDDA5}" destId="{62C12162-8BBF-4372-93F0-C1C2FB14E983}" srcOrd="1" destOrd="0" presId="urn:microsoft.com/office/officeart/2005/8/layout/hierarchy1"/>
    <dgm:cxn modelId="{9FE5AFEC-868F-423B-8270-C0EA99610715}" type="presParOf" srcId="{62C12162-8BBF-4372-93F0-C1C2FB14E983}" destId="{EBB48FED-5647-468C-8DC9-3A86CF0F3DC7}" srcOrd="0" destOrd="0" presId="urn:microsoft.com/office/officeart/2005/8/layout/hierarchy1"/>
    <dgm:cxn modelId="{FAC03051-C74D-446A-8848-F2E828FE83E8}" type="presParOf" srcId="{EBB48FED-5647-468C-8DC9-3A86CF0F3DC7}" destId="{80FA6CDD-2C87-4F3B-A6FA-407EF4AE631C}" srcOrd="0" destOrd="0" presId="urn:microsoft.com/office/officeart/2005/8/layout/hierarchy1"/>
    <dgm:cxn modelId="{C96EC712-BA59-4BBB-B6AC-2C4828F74C52}" type="presParOf" srcId="{EBB48FED-5647-468C-8DC9-3A86CF0F3DC7}" destId="{1F9257B6-F4C0-475A-8BF7-B428E0ACAF8B}" srcOrd="1" destOrd="0" presId="urn:microsoft.com/office/officeart/2005/8/layout/hierarchy1"/>
    <dgm:cxn modelId="{433AD8C1-026A-4750-BBBE-7013AAC964BD}" type="presParOf" srcId="{62C12162-8BBF-4372-93F0-C1C2FB14E983}" destId="{6C14B5C6-3E16-4599-8F04-97F8CC4CE6EB}" srcOrd="1" destOrd="0" presId="urn:microsoft.com/office/officeart/2005/8/layout/hierarchy1"/>
    <dgm:cxn modelId="{F94AAD4B-87C2-4F52-8A20-4E9107BEB24D}" type="presParOf" srcId="{35E4E0CE-6325-4535-900C-CC5D556EDDA5}" destId="{46047714-F17A-439B-8D6B-2FFF9757DC50}" srcOrd="2" destOrd="0" presId="urn:microsoft.com/office/officeart/2005/8/layout/hierarchy1"/>
    <dgm:cxn modelId="{2F296BFA-FB32-4C85-B149-26CEAF22E2A6}" type="presParOf" srcId="{46047714-F17A-439B-8D6B-2FFF9757DC50}" destId="{9BE906F2-5BC1-4299-8BC3-52B28B6664AD}" srcOrd="0" destOrd="0" presId="urn:microsoft.com/office/officeart/2005/8/layout/hierarchy1"/>
    <dgm:cxn modelId="{F8B5787D-13A7-486A-A1AE-C057155EFEBE}" type="presParOf" srcId="{9BE906F2-5BC1-4299-8BC3-52B28B6664AD}" destId="{02FF2082-3AEE-4D46-BF54-6C8011A572A0}" srcOrd="0" destOrd="0" presId="urn:microsoft.com/office/officeart/2005/8/layout/hierarchy1"/>
    <dgm:cxn modelId="{09B7CF29-A0AC-4BA0-B47C-C9BC9EEA27BC}" type="presParOf" srcId="{9BE906F2-5BC1-4299-8BC3-52B28B6664AD}" destId="{5A0552F7-D9F1-4FDC-909A-FE98E82A9659}" srcOrd="1" destOrd="0" presId="urn:microsoft.com/office/officeart/2005/8/layout/hierarchy1"/>
    <dgm:cxn modelId="{9508E3B2-F70A-4707-BC41-A6EF345CCBB5}" type="presParOf" srcId="{46047714-F17A-439B-8D6B-2FFF9757DC50}" destId="{497D2E9E-B5B0-4CF1-B587-73CF6D704E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9C317E-6C68-4985-AB3E-9C1E0FDFBC0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07609-D3C3-467E-ADAE-7E8CC18399AD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Who can access what information? </a:t>
          </a:r>
          <a:endParaRPr lang="en-US" dirty="0"/>
        </a:p>
      </dgm:t>
    </dgm:pt>
    <dgm:pt modelId="{09144F26-57EF-479A-9AA9-861D5BB48055}" type="parTrans" cxnId="{427B8E35-9A4A-4215-A563-DD0975D02257}">
      <dgm:prSet/>
      <dgm:spPr/>
      <dgm:t>
        <a:bodyPr/>
        <a:lstStyle/>
        <a:p>
          <a:endParaRPr lang="en-US"/>
        </a:p>
      </dgm:t>
    </dgm:pt>
    <dgm:pt modelId="{D45F516C-1E11-46BB-B617-271EF799C2BC}" type="sibTrans" cxnId="{427B8E35-9A4A-4215-A563-DD0975D02257}">
      <dgm:prSet/>
      <dgm:spPr/>
      <dgm:t>
        <a:bodyPr/>
        <a:lstStyle/>
        <a:p>
          <a:endParaRPr lang="en-US"/>
        </a:p>
      </dgm:t>
    </dgm:pt>
    <dgm:pt modelId="{3F869F3F-FD4E-4063-8CF8-21C719E05428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Networker to look out for security = me </a:t>
          </a:r>
          <a:endParaRPr lang="en-US" dirty="0"/>
        </a:p>
      </dgm:t>
    </dgm:pt>
    <dgm:pt modelId="{B8903D34-032C-4B74-B581-2A81F6B8BEB9}" type="parTrans" cxnId="{3B89A48F-97C0-415F-A5C7-1DF04131AC4F}">
      <dgm:prSet/>
      <dgm:spPr/>
      <dgm:t>
        <a:bodyPr/>
        <a:lstStyle/>
        <a:p>
          <a:endParaRPr lang="en-US"/>
        </a:p>
      </dgm:t>
    </dgm:pt>
    <dgm:pt modelId="{E8297402-A1DE-4430-941C-835ECAF22A7E}" type="sibTrans" cxnId="{3B89A48F-97C0-415F-A5C7-1DF04131AC4F}">
      <dgm:prSet/>
      <dgm:spPr/>
      <dgm:t>
        <a:bodyPr/>
        <a:lstStyle/>
        <a:p>
          <a:endParaRPr lang="en-US"/>
        </a:p>
      </dgm:t>
    </dgm:pt>
    <dgm:pt modelId="{3CDDDFD1-82AC-4390-8C48-41E622308EB0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Everyone has a duty to cyber security.</a:t>
          </a:r>
          <a:endParaRPr lang="en-US"/>
        </a:p>
      </dgm:t>
    </dgm:pt>
    <dgm:pt modelId="{44CB54C0-B4CD-469E-8D19-563E6DFE0657}" type="parTrans" cxnId="{0FC5F9A0-04A0-4FA3-BFBE-4817B8EBFF8E}">
      <dgm:prSet/>
      <dgm:spPr/>
      <dgm:t>
        <a:bodyPr/>
        <a:lstStyle/>
        <a:p>
          <a:endParaRPr lang="en-US"/>
        </a:p>
      </dgm:t>
    </dgm:pt>
    <dgm:pt modelId="{39CBA594-3C01-48DD-B752-F418F607A6E5}" type="sibTrans" cxnId="{0FC5F9A0-04A0-4FA3-BFBE-4817B8EBFF8E}">
      <dgm:prSet/>
      <dgm:spPr/>
      <dgm:t>
        <a:bodyPr/>
        <a:lstStyle/>
        <a:p>
          <a:endParaRPr lang="en-US"/>
        </a:p>
      </dgm:t>
    </dgm:pt>
    <dgm:pt modelId="{B3DE4DAE-4524-4DEC-B26D-6E9DC69B862B}" type="pres">
      <dgm:prSet presAssocID="{4A9C317E-6C68-4985-AB3E-9C1E0FDFBC02}" presName="root" presStyleCnt="0">
        <dgm:presLayoutVars>
          <dgm:dir/>
          <dgm:resizeHandles val="exact"/>
        </dgm:presLayoutVars>
      </dgm:prSet>
      <dgm:spPr/>
    </dgm:pt>
    <dgm:pt modelId="{71B924F5-4174-418A-BA64-55EC3FC23C68}" type="pres">
      <dgm:prSet presAssocID="{63807609-D3C3-467E-ADAE-7E8CC18399AD}" presName="compNode" presStyleCnt="0"/>
      <dgm:spPr/>
    </dgm:pt>
    <dgm:pt modelId="{B63C0943-B06F-438B-9A87-0DE78D5A48DC}" type="pres">
      <dgm:prSet presAssocID="{63807609-D3C3-467E-ADAE-7E8CC18399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BADF134-A6D7-4649-9DA9-9C514F18A359}" type="pres">
      <dgm:prSet presAssocID="{63807609-D3C3-467E-ADAE-7E8CC18399AD}" presName="spaceRect" presStyleCnt="0"/>
      <dgm:spPr/>
    </dgm:pt>
    <dgm:pt modelId="{41FBCE00-9841-4F5E-94DD-AB9F00A3CF20}" type="pres">
      <dgm:prSet presAssocID="{63807609-D3C3-467E-ADAE-7E8CC18399AD}" presName="textRect" presStyleLbl="revTx" presStyleIdx="0" presStyleCnt="3">
        <dgm:presLayoutVars>
          <dgm:chMax val="1"/>
          <dgm:chPref val="1"/>
        </dgm:presLayoutVars>
      </dgm:prSet>
      <dgm:spPr/>
    </dgm:pt>
    <dgm:pt modelId="{4684659E-6A94-4754-BF46-042695E6200F}" type="pres">
      <dgm:prSet presAssocID="{D45F516C-1E11-46BB-B617-271EF799C2BC}" presName="sibTrans" presStyleCnt="0"/>
      <dgm:spPr/>
    </dgm:pt>
    <dgm:pt modelId="{4F4604CC-B148-4C4B-A1F9-14024B984C40}" type="pres">
      <dgm:prSet presAssocID="{3F869F3F-FD4E-4063-8CF8-21C719E05428}" presName="compNode" presStyleCnt="0"/>
      <dgm:spPr/>
    </dgm:pt>
    <dgm:pt modelId="{9A8F2624-03AE-4E08-8F3D-80C11E420DFB}" type="pres">
      <dgm:prSet presAssocID="{3F869F3F-FD4E-4063-8CF8-21C719E054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31113EA-C4B6-4686-86F9-D1EFA6621B03}" type="pres">
      <dgm:prSet presAssocID="{3F869F3F-FD4E-4063-8CF8-21C719E05428}" presName="spaceRect" presStyleCnt="0"/>
      <dgm:spPr/>
    </dgm:pt>
    <dgm:pt modelId="{CC6C9E39-78D4-4FBB-927B-6FAA4E12955E}" type="pres">
      <dgm:prSet presAssocID="{3F869F3F-FD4E-4063-8CF8-21C719E05428}" presName="textRect" presStyleLbl="revTx" presStyleIdx="1" presStyleCnt="3">
        <dgm:presLayoutVars>
          <dgm:chMax val="1"/>
          <dgm:chPref val="1"/>
        </dgm:presLayoutVars>
      </dgm:prSet>
      <dgm:spPr/>
    </dgm:pt>
    <dgm:pt modelId="{8C2E5643-F533-4CE9-B0B0-410E2D460E1B}" type="pres">
      <dgm:prSet presAssocID="{E8297402-A1DE-4430-941C-835ECAF22A7E}" presName="sibTrans" presStyleCnt="0"/>
      <dgm:spPr/>
    </dgm:pt>
    <dgm:pt modelId="{10F57065-EAD4-4F45-A0F2-8ACB6DAD9684}" type="pres">
      <dgm:prSet presAssocID="{3CDDDFD1-82AC-4390-8C48-41E622308EB0}" presName="compNode" presStyleCnt="0"/>
      <dgm:spPr/>
    </dgm:pt>
    <dgm:pt modelId="{7C7A3868-E88A-4A22-AB32-D678853F9AFC}" type="pres">
      <dgm:prSet presAssocID="{3CDDDFD1-82AC-4390-8C48-41E622308E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84942A4A-A493-47EC-B1D7-990465459DB4}" type="pres">
      <dgm:prSet presAssocID="{3CDDDFD1-82AC-4390-8C48-41E622308EB0}" presName="spaceRect" presStyleCnt="0"/>
      <dgm:spPr/>
    </dgm:pt>
    <dgm:pt modelId="{3EC01D5F-7849-491E-BD45-DC6762CCC168}" type="pres">
      <dgm:prSet presAssocID="{3CDDDFD1-82AC-4390-8C48-41E622308E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D4C516-2C0C-468C-89E0-14D868D78A32}" type="presOf" srcId="{3F869F3F-FD4E-4063-8CF8-21C719E05428}" destId="{CC6C9E39-78D4-4FBB-927B-6FAA4E12955E}" srcOrd="0" destOrd="0" presId="urn:microsoft.com/office/officeart/2018/2/layout/IconLabelList"/>
    <dgm:cxn modelId="{427B8E35-9A4A-4215-A563-DD0975D02257}" srcId="{4A9C317E-6C68-4985-AB3E-9C1E0FDFBC02}" destId="{63807609-D3C3-467E-ADAE-7E8CC18399AD}" srcOrd="0" destOrd="0" parTransId="{09144F26-57EF-479A-9AA9-861D5BB48055}" sibTransId="{D45F516C-1E11-46BB-B617-271EF799C2BC}"/>
    <dgm:cxn modelId="{C760904C-DA5E-40D6-9B80-1E938CB7570D}" type="presOf" srcId="{3CDDDFD1-82AC-4390-8C48-41E622308EB0}" destId="{3EC01D5F-7849-491E-BD45-DC6762CCC168}" srcOrd="0" destOrd="0" presId="urn:microsoft.com/office/officeart/2018/2/layout/IconLabelList"/>
    <dgm:cxn modelId="{4AD7CC6C-6C61-4631-8379-862DA5AA835F}" type="presOf" srcId="{4A9C317E-6C68-4985-AB3E-9C1E0FDFBC02}" destId="{B3DE4DAE-4524-4DEC-B26D-6E9DC69B862B}" srcOrd="0" destOrd="0" presId="urn:microsoft.com/office/officeart/2018/2/layout/IconLabelList"/>
    <dgm:cxn modelId="{3B89A48F-97C0-415F-A5C7-1DF04131AC4F}" srcId="{4A9C317E-6C68-4985-AB3E-9C1E0FDFBC02}" destId="{3F869F3F-FD4E-4063-8CF8-21C719E05428}" srcOrd="1" destOrd="0" parTransId="{B8903D34-032C-4B74-B581-2A81F6B8BEB9}" sibTransId="{E8297402-A1DE-4430-941C-835ECAF22A7E}"/>
    <dgm:cxn modelId="{0FC5F9A0-04A0-4FA3-BFBE-4817B8EBFF8E}" srcId="{4A9C317E-6C68-4985-AB3E-9C1E0FDFBC02}" destId="{3CDDDFD1-82AC-4390-8C48-41E622308EB0}" srcOrd="2" destOrd="0" parTransId="{44CB54C0-B4CD-469E-8D19-563E6DFE0657}" sibTransId="{39CBA594-3C01-48DD-B752-F418F607A6E5}"/>
    <dgm:cxn modelId="{0CBF60D0-0E69-4A06-AFAD-021B1A85B1FA}" type="presOf" srcId="{63807609-D3C3-467E-ADAE-7E8CC18399AD}" destId="{41FBCE00-9841-4F5E-94DD-AB9F00A3CF20}" srcOrd="0" destOrd="0" presId="urn:microsoft.com/office/officeart/2018/2/layout/IconLabelList"/>
    <dgm:cxn modelId="{D7FDC10E-CEF9-458B-8B8F-9C36B96F22A2}" type="presParOf" srcId="{B3DE4DAE-4524-4DEC-B26D-6E9DC69B862B}" destId="{71B924F5-4174-418A-BA64-55EC3FC23C68}" srcOrd="0" destOrd="0" presId="urn:microsoft.com/office/officeart/2018/2/layout/IconLabelList"/>
    <dgm:cxn modelId="{F94E1AE3-FD17-4979-97FF-1BC3B81BCF05}" type="presParOf" srcId="{71B924F5-4174-418A-BA64-55EC3FC23C68}" destId="{B63C0943-B06F-438B-9A87-0DE78D5A48DC}" srcOrd="0" destOrd="0" presId="urn:microsoft.com/office/officeart/2018/2/layout/IconLabelList"/>
    <dgm:cxn modelId="{34CD47A7-8B92-4877-BDFA-AB8428DBD7DE}" type="presParOf" srcId="{71B924F5-4174-418A-BA64-55EC3FC23C68}" destId="{ABADF134-A6D7-4649-9DA9-9C514F18A359}" srcOrd="1" destOrd="0" presId="urn:microsoft.com/office/officeart/2018/2/layout/IconLabelList"/>
    <dgm:cxn modelId="{6AFD92F0-70AB-4988-9ECB-2E568BE5ED53}" type="presParOf" srcId="{71B924F5-4174-418A-BA64-55EC3FC23C68}" destId="{41FBCE00-9841-4F5E-94DD-AB9F00A3CF20}" srcOrd="2" destOrd="0" presId="urn:microsoft.com/office/officeart/2018/2/layout/IconLabelList"/>
    <dgm:cxn modelId="{56D7A87B-0276-4435-9290-52C92A2A2AC7}" type="presParOf" srcId="{B3DE4DAE-4524-4DEC-B26D-6E9DC69B862B}" destId="{4684659E-6A94-4754-BF46-042695E6200F}" srcOrd="1" destOrd="0" presId="urn:microsoft.com/office/officeart/2018/2/layout/IconLabelList"/>
    <dgm:cxn modelId="{F34D6918-B542-4314-8422-34AFBB657479}" type="presParOf" srcId="{B3DE4DAE-4524-4DEC-B26D-6E9DC69B862B}" destId="{4F4604CC-B148-4C4B-A1F9-14024B984C40}" srcOrd="2" destOrd="0" presId="urn:microsoft.com/office/officeart/2018/2/layout/IconLabelList"/>
    <dgm:cxn modelId="{0608F0F7-73B8-421E-B93F-E3B3B3402E31}" type="presParOf" srcId="{4F4604CC-B148-4C4B-A1F9-14024B984C40}" destId="{9A8F2624-03AE-4E08-8F3D-80C11E420DFB}" srcOrd="0" destOrd="0" presId="urn:microsoft.com/office/officeart/2018/2/layout/IconLabelList"/>
    <dgm:cxn modelId="{79A6283D-6E9A-49BF-A728-F633E820EDE1}" type="presParOf" srcId="{4F4604CC-B148-4C4B-A1F9-14024B984C40}" destId="{C31113EA-C4B6-4686-86F9-D1EFA6621B03}" srcOrd="1" destOrd="0" presId="urn:microsoft.com/office/officeart/2018/2/layout/IconLabelList"/>
    <dgm:cxn modelId="{64E44158-B12D-405E-9E6B-42765A165673}" type="presParOf" srcId="{4F4604CC-B148-4C4B-A1F9-14024B984C40}" destId="{CC6C9E39-78D4-4FBB-927B-6FAA4E12955E}" srcOrd="2" destOrd="0" presId="urn:microsoft.com/office/officeart/2018/2/layout/IconLabelList"/>
    <dgm:cxn modelId="{62768F69-0B2C-430C-946E-DDE83BB01B9B}" type="presParOf" srcId="{B3DE4DAE-4524-4DEC-B26D-6E9DC69B862B}" destId="{8C2E5643-F533-4CE9-B0B0-410E2D460E1B}" srcOrd="3" destOrd="0" presId="urn:microsoft.com/office/officeart/2018/2/layout/IconLabelList"/>
    <dgm:cxn modelId="{517DA787-3377-4546-ADE0-ABD712A0135A}" type="presParOf" srcId="{B3DE4DAE-4524-4DEC-B26D-6E9DC69B862B}" destId="{10F57065-EAD4-4F45-A0F2-8ACB6DAD9684}" srcOrd="4" destOrd="0" presId="urn:microsoft.com/office/officeart/2018/2/layout/IconLabelList"/>
    <dgm:cxn modelId="{645040D7-23F5-4CA2-8B56-EB42E0BB05D5}" type="presParOf" srcId="{10F57065-EAD4-4F45-A0F2-8ACB6DAD9684}" destId="{7C7A3868-E88A-4A22-AB32-D678853F9AFC}" srcOrd="0" destOrd="0" presId="urn:microsoft.com/office/officeart/2018/2/layout/IconLabelList"/>
    <dgm:cxn modelId="{1C93C7F5-33E3-455E-BC4B-160BCE436294}" type="presParOf" srcId="{10F57065-EAD4-4F45-A0F2-8ACB6DAD9684}" destId="{84942A4A-A493-47EC-B1D7-990465459DB4}" srcOrd="1" destOrd="0" presId="urn:microsoft.com/office/officeart/2018/2/layout/IconLabelList"/>
    <dgm:cxn modelId="{E97D9065-A7FA-45C8-89D3-6D576D933104}" type="presParOf" srcId="{10F57065-EAD4-4F45-A0F2-8ACB6DAD9684}" destId="{3EC01D5F-7849-491E-BD45-DC6762CCC1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DEB55-35DC-4C11-B766-22EF7CACEA86}">
      <dsp:nvSpPr>
        <dsp:cNvPr id="0" name=""/>
        <dsp:cNvSpPr/>
      </dsp:nvSpPr>
      <dsp:spPr>
        <a:xfrm>
          <a:off x="935850" y="7033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50FD8-14ED-4EB0-BD1A-9D39C5069B4E}">
      <dsp:nvSpPr>
        <dsp:cNvPr id="0" name=""/>
        <dsp:cNvSpPr/>
      </dsp:nvSpPr>
      <dsp:spPr>
        <a:xfrm>
          <a:off x="1308787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6D8F8-A8A4-4D3A-8DA4-E796B56A7373}">
      <dsp:nvSpPr>
        <dsp:cNvPr id="0" name=""/>
        <dsp:cNvSpPr/>
      </dsp:nvSpPr>
      <dsp:spPr>
        <a:xfrm>
          <a:off x="376443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700" kern="1200"/>
            <a:t>Keep information private</a:t>
          </a:r>
          <a:endParaRPr lang="en-US" sz="2700" kern="1200"/>
        </a:p>
      </dsp:txBody>
      <dsp:txXfrm>
        <a:off x="376443" y="2302033"/>
        <a:ext cx="2868750" cy="720000"/>
      </dsp:txXfrm>
    </dsp:sp>
    <dsp:sp modelId="{6A3E6D34-2E1F-4E58-9003-8A319A4EABCD}">
      <dsp:nvSpPr>
        <dsp:cNvPr id="0" name=""/>
        <dsp:cNvSpPr/>
      </dsp:nvSpPr>
      <dsp:spPr>
        <a:xfrm>
          <a:off x="4306631" y="7033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7F9CE-32FB-47C9-8390-0F40ECF11015}">
      <dsp:nvSpPr>
        <dsp:cNvPr id="0" name=""/>
        <dsp:cNvSpPr/>
      </dsp:nvSpPr>
      <dsp:spPr>
        <a:xfrm>
          <a:off x="4679568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8006B-47C3-4D1A-B406-7510B7DC47D4}">
      <dsp:nvSpPr>
        <dsp:cNvPr id="0" name=""/>
        <dsp:cNvSpPr/>
      </dsp:nvSpPr>
      <dsp:spPr>
        <a:xfrm>
          <a:off x="3747225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700" kern="1200"/>
            <a:t>Keep people safe</a:t>
          </a:r>
          <a:endParaRPr lang="en-US" sz="2700" kern="1200"/>
        </a:p>
      </dsp:txBody>
      <dsp:txXfrm>
        <a:off x="3747225" y="2302033"/>
        <a:ext cx="2868750" cy="720000"/>
      </dsp:txXfrm>
    </dsp:sp>
    <dsp:sp modelId="{ECB77D6F-435F-4A14-AB3D-BEB198A1AA20}">
      <dsp:nvSpPr>
        <dsp:cNvPr id="0" name=""/>
        <dsp:cNvSpPr/>
      </dsp:nvSpPr>
      <dsp:spPr>
        <a:xfrm>
          <a:off x="7677412" y="7033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F950A-9668-421E-94FB-156B5BB8CC5C}">
      <dsp:nvSpPr>
        <dsp:cNvPr id="0" name=""/>
        <dsp:cNvSpPr/>
      </dsp:nvSpPr>
      <dsp:spPr>
        <a:xfrm>
          <a:off x="8050350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894FE-2EDA-4F1E-9573-40D738BFE31B}">
      <dsp:nvSpPr>
        <dsp:cNvPr id="0" name=""/>
        <dsp:cNvSpPr/>
      </dsp:nvSpPr>
      <dsp:spPr>
        <a:xfrm>
          <a:off x="7118006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2700" kern="1200"/>
            <a:t>Keep website running </a:t>
          </a:r>
          <a:endParaRPr lang="en-US" sz="2700" kern="1200"/>
        </a:p>
      </dsp:txBody>
      <dsp:txXfrm>
        <a:off x="7118006" y="2302033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22AFF-093B-4188-8D04-7DA08334A78A}">
      <dsp:nvSpPr>
        <dsp:cNvPr id="0" name=""/>
        <dsp:cNvSpPr/>
      </dsp:nvSpPr>
      <dsp:spPr>
        <a:xfrm>
          <a:off x="0" y="0"/>
          <a:ext cx="8290560" cy="6663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 baseline="0"/>
            <a:t>Davey for admin</a:t>
          </a:r>
          <a:endParaRPr lang="en-US" sz="2700" kern="1200"/>
        </a:p>
      </dsp:txBody>
      <dsp:txXfrm>
        <a:off x="19518" y="19518"/>
        <a:ext cx="7515157" cy="627358"/>
      </dsp:txXfrm>
    </dsp:sp>
    <dsp:sp modelId="{492AD5D4-D65C-4D18-9EF0-30FF3FCEB4D3}">
      <dsp:nvSpPr>
        <dsp:cNvPr id="0" name=""/>
        <dsp:cNvSpPr/>
      </dsp:nvSpPr>
      <dsp:spPr>
        <a:xfrm>
          <a:off x="694334" y="787557"/>
          <a:ext cx="8290560" cy="666394"/>
        </a:xfrm>
        <a:prstGeom prst="roundRect">
          <a:avLst>
            <a:gd name="adj" fmla="val 10000"/>
          </a:avLst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 baseline="0"/>
            <a:t>Us for admin</a:t>
          </a:r>
          <a:endParaRPr lang="en-US" sz="2700" kern="1200"/>
        </a:p>
      </dsp:txBody>
      <dsp:txXfrm>
        <a:off x="713852" y="807075"/>
        <a:ext cx="7124033" cy="627358"/>
      </dsp:txXfrm>
    </dsp:sp>
    <dsp:sp modelId="{CD9432CA-EB60-4119-8E2A-66325C48A03D}">
      <dsp:nvSpPr>
        <dsp:cNvPr id="0" name=""/>
        <dsp:cNvSpPr/>
      </dsp:nvSpPr>
      <dsp:spPr>
        <a:xfrm>
          <a:off x="1378305" y="1575114"/>
          <a:ext cx="8290560" cy="666394"/>
        </a:xfrm>
        <a:prstGeom prst="roundRect">
          <a:avLst>
            <a:gd name="adj" fmla="val 10000"/>
          </a:avLst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 baseline="0"/>
            <a:t>Users for just their info</a:t>
          </a:r>
          <a:endParaRPr lang="en-US" sz="2700" kern="1200"/>
        </a:p>
      </dsp:txBody>
      <dsp:txXfrm>
        <a:off x="1397823" y="1594632"/>
        <a:ext cx="7134396" cy="627358"/>
      </dsp:txXfrm>
    </dsp:sp>
    <dsp:sp modelId="{60EAD216-0532-4FD1-9CDB-EB4EEB46BF8D}">
      <dsp:nvSpPr>
        <dsp:cNvPr id="0" name=""/>
        <dsp:cNvSpPr/>
      </dsp:nvSpPr>
      <dsp:spPr>
        <a:xfrm>
          <a:off x="2072639" y="2362672"/>
          <a:ext cx="8290560" cy="666394"/>
        </a:xfrm>
        <a:prstGeom prst="roundRect">
          <a:avLst>
            <a:gd name="adj" fmla="val 1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700" kern="1200" baseline="0"/>
            <a:t>No one access to full card details or stuff like that</a:t>
          </a:r>
          <a:endParaRPr lang="en-US" sz="2700" kern="1200"/>
        </a:p>
      </dsp:txBody>
      <dsp:txXfrm>
        <a:off x="2092157" y="2382190"/>
        <a:ext cx="7124033" cy="627358"/>
      </dsp:txXfrm>
    </dsp:sp>
    <dsp:sp modelId="{1976B70B-407A-4D46-913D-5EA6CEF4D6D1}">
      <dsp:nvSpPr>
        <dsp:cNvPr id="0" name=""/>
        <dsp:cNvSpPr/>
      </dsp:nvSpPr>
      <dsp:spPr>
        <a:xfrm>
          <a:off x="7857403" y="510397"/>
          <a:ext cx="433156" cy="43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4863" y="510397"/>
        <a:ext cx="238236" cy="325950"/>
      </dsp:txXfrm>
    </dsp:sp>
    <dsp:sp modelId="{2FC24A24-3738-4ED1-AC8C-39A3F7233EFD}">
      <dsp:nvSpPr>
        <dsp:cNvPr id="0" name=""/>
        <dsp:cNvSpPr/>
      </dsp:nvSpPr>
      <dsp:spPr>
        <a:xfrm>
          <a:off x="8551737" y="1297955"/>
          <a:ext cx="433156" cy="43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7779575"/>
            <a:satOff val="-738"/>
            <a:lumOff val="53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649197" y="1297955"/>
        <a:ext cx="238236" cy="325950"/>
      </dsp:txXfrm>
    </dsp:sp>
    <dsp:sp modelId="{68EDE3FC-E2FB-479B-A108-3790910EFBEA}">
      <dsp:nvSpPr>
        <dsp:cNvPr id="0" name=""/>
        <dsp:cNvSpPr/>
      </dsp:nvSpPr>
      <dsp:spPr>
        <a:xfrm>
          <a:off x="9235709" y="2085512"/>
          <a:ext cx="433156" cy="43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5559149"/>
            <a:satOff val="-1476"/>
            <a:lumOff val="1077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333169" y="2085512"/>
        <a:ext cx="238236" cy="32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C50BB-F8D2-45A6-B693-0F739D035175}">
      <dsp:nvSpPr>
        <dsp:cNvPr id="0" name=""/>
        <dsp:cNvSpPr/>
      </dsp:nvSpPr>
      <dsp:spPr>
        <a:xfrm>
          <a:off x="1863553" y="9929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41881-9044-4F3C-B5B9-16851E533073}">
      <dsp:nvSpPr>
        <dsp:cNvPr id="0" name=""/>
        <dsp:cNvSpPr/>
      </dsp:nvSpPr>
      <dsp:spPr>
        <a:xfrm>
          <a:off x="740521" y="229913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/>
            <a:t>Encrypted passwords and cards</a:t>
          </a:r>
          <a:endParaRPr lang="en-US" sz="2800" kern="1200"/>
        </a:p>
      </dsp:txBody>
      <dsp:txXfrm>
        <a:off x="740521" y="2299137"/>
        <a:ext cx="4083750" cy="720000"/>
      </dsp:txXfrm>
    </dsp:sp>
    <dsp:sp modelId="{5B85111B-ACB0-4631-8E6B-13B5E0C1E6DC}">
      <dsp:nvSpPr>
        <dsp:cNvPr id="0" name=""/>
        <dsp:cNvSpPr/>
      </dsp:nvSpPr>
      <dsp:spPr>
        <a:xfrm>
          <a:off x="6661959" y="9929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BD9D7-78B4-4694-B76D-EA11A326C5A8}">
      <dsp:nvSpPr>
        <dsp:cNvPr id="0" name=""/>
        <dsp:cNvSpPr/>
      </dsp:nvSpPr>
      <dsp:spPr>
        <a:xfrm>
          <a:off x="5538928" y="2299137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/>
            <a:t>Customer details such as full names and emails private </a:t>
          </a:r>
          <a:endParaRPr lang="en-US" sz="2800" kern="1200"/>
        </a:p>
      </dsp:txBody>
      <dsp:txXfrm>
        <a:off x="5538928" y="2299137"/>
        <a:ext cx="408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DB25E-1C5C-42B7-8484-F2F6AAEB2F7F}">
      <dsp:nvSpPr>
        <dsp:cNvPr id="0" name=""/>
        <dsp:cNvSpPr/>
      </dsp:nvSpPr>
      <dsp:spPr>
        <a:xfrm>
          <a:off x="0" y="435303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E23E-D033-42E7-8DA6-0B5EF994CF6C}">
      <dsp:nvSpPr>
        <dsp:cNvPr id="0" name=""/>
        <dsp:cNvSpPr/>
      </dsp:nvSpPr>
      <dsp:spPr>
        <a:xfrm>
          <a:off x="323850" y="742960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/>
            <a:t>We need backups</a:t>
          </a:r>
          <a:endParaRPr lang="en-US" sz="3000" kern="1200"/>
        </a:p>
      </dsp:txBody>
      <dsp:txXfrm>
        <a:off x="378058" y="797168"/>
        <a:ext cx="2806233" cy="1742386"/>
      </dsp:txXfrm>
    </dsp:sp>
    <dsp:sp modelId="{80FA6CDD-2C87-4F3B-A6FA-407EF4AE631C}">
      <dsp:nvSpPr>
        <dsp:cNvPr id="0" name=""/>
        <dsp:cNvSpPr/>
      </dsp:nvSpPr>
      <dsp:spPr>
        <a:xfrm>
          <a:off x="3562350" y="435303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257B6-F4C0-475A-8BF7-B428E0ACAF8B}">
      <dsp:nvSpPr>
        <dsp:cNvPr id="0" name=""/>
        <dsp:cNvSpPr/>
      </dsp:nvSpPr>
      <dsp:spPr>
        <a:xfrm>
          <a:off x="3886200" y="742960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/>
            <a:t>Only can access data and stuff when needed</a:t>
          </a:r>
          <a:endParaRPr lang="en-US" sz="3000" kern="1200"/>
        </a:p>
      </dsp:txBody>
      <dsp:txXfrm>
        <a:off x="3940408" y="797168"/>
        <a:ext cx="2806233" cy="1742386"/>
      </dsp:txXfrm>
    </dsp:sp>
    <dsp:sp modelId="{02FF2082-3AEE-4D46-BF54-6C8011A572A0}">
      <dsp:nvSpPr>
        <dsp:cNvPr id="0" name=""/>
        <dsp:cNvSpPr/>
      </dsp:nvSpPr>
      <dsp:spPr>
        <a:xfrm>
          <a:off x="7124700" y="435303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552F7-D9F1-4FDC-909A-FE98E82A9659}">
      <dsp:nvSpPr>
        <dsp:cNvPr id="0" name=""/>
        <dsp:cNvSpPr/>
      </dsp:nvSpPr>
      <dsp:spPr>
        <a:xfrm>
          <a:off x="7448549" y="742960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000" kern="1200"/>
            <a:t>Good database design which our designers are the best </a:t>
          </a:r>
          <a:r>
            <a:rPr lang="en-NZ" sz="3000" kern="1200">
              <a:sym typeface="Wingdings" panose="05000000000000000000" pitchFamily="2" charset="2"/>
            </a:rPr>
            <a:t></a:t>
          </a:r>
          <a:endParaRPr lang="en-US" sz="3000" kern="1200"/>
        </a:p>
      </dsp:txBody>
      <dsp:txXfrm>
        <a:off x="7502757" y="797168"/>
        <a:ext cx="2806233" cy="17423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C0943-B06F-438B-9A87-0DE78D5A48DC}">
      <dsp:nvSpPr>
        <dsp:cNvPr id="0" name=""/>
        <dsp:cNvSpPr/>
      </dsp:nvSpPr>
      <dsp:spPr>
        <a:xfrm>
          <a:off x="1163446" y="528619"/>
          <a:ext cx="1291750" cy="129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BCE00-9841-4F5E-94DD-AB9F00A3CF20}">
      <dsp:nvSpPr>
        <dsp:cNvPr id="0" name=""/>
        <dsp:cNvSpPr/>
      </dsp:nvSpPr>
      <dsp:spPr>
        <a:xfrm>
          <a:off x="374043" y="2175487"/>
          <a:ext cx="2870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/>
            <a:t>Who can access what information? </a:t>
          </a:r>
          <a:endParaRPr lang="en-US" sz="2600" kern="1200" dirty="0"/>
        </a:p>
      </dsp:txBody>
      <dsp:txXfrm>
        <a:off x="374043" y="2175487"/>
        <a:ext cx="2870556" cy="720000"/>
      </dsp:txXfrm>
    </dsp:sp>
    <dsp:sp modelId="{9A8F2624-03AE-4E08-8F3D-80C11E420DFB}">
      <dsp:nvSpPr>
        <dsp:cNvPr id="0" name=""/>
        <dsp:cNvSpPr/>
      </dsp:nvSpPr>
      <dsp:spPr>
        <a:xfrm>
          <a:off x="4536350" y="528619"/>
          <a:ext cx="1291750" cy="129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C9E39-78D4-4FBB-927B-6FAA4E12955E}">
      <dsp:nvSpPr>
        <dsp:cNvPr id="0" name=""/>
        <dsp:cNvSpPr/>
      </dsp:nvSpPr>
      <dsp:spPr>
        <a:xfrm>
          <a:off x="3746947" y="2175487"/>
          <a:ext cx="2870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/>
            <a:t>Networker to look out for security = me </a:t>
          </a:r>
          <a:endParaRPr lang="en-US" sz="2600" kern="1200" dirty="0"/>
        </a:p>
      </dsp:txBody>
      <dsp:txXfrm>
        <a:off x="3746947" y="2175487"/>
        <a:ext cx="2870556" cy="720000"/>
      </dsp:txXfrm>
    </dsp:sp>
    <dsp:sp modelId="{7C7A3868-E88A-4A22-AB32-D678853F9AFC}">
      <dsp:nvSpPr>
        <dsp:cNvPr id="0" name=""/>
        <dsp:cNvSpPr/>
      </dsp:nvSpPr>
      <dsp:spPr>
        <a:xfrm>
          <a:off x="7909254" y="528619"/>
          <a:ext cx="1291750" cy="1291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01D5F-7849-491E-BD45-DC6762CCC168}">
      <dsp:nvSpPr>
        <dsp:cNvPr id="0" name=""/>
        <dsp:cNvSpPr/>
      </dsp:nvSpPr>
      <dsp:spPr>
        <a:xfrm>
          <a:off x="7119851" y="2175487"/>
          <a:ext cx="2870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/>
            <a:t>Everyone has a duty to cyber security.</a:t>
          </a:r>
          <a:endParaRPr lang="en-US" sz="2600" kern="1200"/>
        </a:p>
      </dsp:txBody>
      <dsp:txXfrm>
        <a:off x="7119851" y="2175487"/>
        <a:ext cx="287055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385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12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59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99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725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443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608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51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976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66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768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6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841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495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093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00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368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623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B927CC-F29C-4EDA-B93C-F6B252C8AA95}" type="datetimeFigureOut">
              <a:rPr lang="en-NZ" smtClean="0"/>
              <a:t>23/04/2023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D312355-DFE3-476B-AF47-C2AD4C13D2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712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sv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D8F2-FDA6-F68C-4841-67EC05762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Security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6E04C-0F12-D939-B612-04800DC55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By </a:t>
            </a:r>
            <a:r>
              <a:rPr lang="en-NZ" dirty="0" err="1"/>
              <a:t>bradley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1366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DD25-9262-478F-CA9C-19E754C2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NZ" dirty="0"/>
              <a:t>Data classification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1798F28-32B8-9576-185A-ED2A6B78A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18951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8899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9693-0B66-F9BB-DF7E-25F9C2AF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NZ" dirty="0"/>
              <a:t>Data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54A4F-59E4-74B6-04F4-20E25EAD1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83102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76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3B74E3DB-B0D2-9D71-E0A4-F5F95A2AC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2754"/>
            <a:ext cx="121919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07E9C-F095-B37A-8E9F-0D2FB2C6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NZ" dirty="0"/>
              <a:t>Security awareness and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F27D-0D7E-AC21-2938-0A5A84F66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r>
              <a:rPr lang="en-NZ" dirty="0"/>
              <a:t>Prep </a:t>
            </a:r>
            <a:r>
              <a:rPr lang="en-NZ" dirty="0" err="1"/>
              <a:t>davey</a:t>
            </a:r>
            <a:r>
              <a:rPr lang="en-NZ" dirty="0"/>
              <a:t> and others about security plan/backups</a:t>
            </a:r>
          </a:p>
          <a:p>
            <a:r>
              <a:rPr lang="en-NZ" dirty="0"/>
              <a:t>Implement a password policy for everyone so they are tough 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https://www.passwordmonster.com/</a:t>
            </a:r>
          </a:p>
        </p:txBody>
      </p:sp>
    </p:spTree>
    <p:extLst>
      <p:ext uri="{BB962C8B-B14F-4D97-AF65-F5344CB8AC3E}">
        <p14:creationId xmlns:p14="http://schemas.microsoft.com/office/powerpoint/2010/main" val="2321644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10DA-2BD4-F6E6-F53D-DD81D258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Responsibilities, rights, and duties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0EA6E-7AF6-3B37-397B-C70FA71270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1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C60A6-8BD0-8CE7-AB10-46D3C63D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62" y="1227279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Rinse and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E9FC-DF08-11D0-247D-450A8C2A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62" y="3812694"/>
            <a:ext cx="4328819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</a:rPr>
              <a:t>Always keep up on and going round the security plan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1ED6370A-43E2-9489-C179-B2FBD0BE5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0459" y="948266"/>
            <a:ext cx="4743406" cy="47434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93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89 0.24977 L -0.11589 -0.02801 L -0.08907 -0.03403 L -0.07943 -0.17963 L -0.04232 -0.23843 C -0.03959 -0.24005 -0.03685 -0.2419 -0.03412 -0.24329 C -0.03256 -0.24398 -0.03086 -0.24375 -0.0293 -0.24445 C -0.02696 -0.24537 -0.02461 -0.24699 -0.0224 -0.24815 L 0.02304 -0.25903 C 0.03112 -0.25255 0.02812 -0.25533 0.03203 -0.25185 L 0.07057 -0.21505 L 0.08567 -0.13195 L 0.08567 -0.03658 L 0.11875 -0.03172 C 0.11849 0.06296 0.11823 0.15764 0.11797 0.25208 L 0.00104 0.26574 L -0.11589 0.24977 Z " pathEditMode="relative" ptsTypes="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C79B-CF57-C507-7246-30E833FC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3BC9-0DA8-509D-DAD5-33B920E7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8000" dirty="0"/>
              <a:t>BRADLEY</a:t>
            </a:r>
          </a:p>
        </p:txBody>
      </p:sp>
    </p:spTree>
    <p:extLst>
      <p:ext uri="{BB962C8B-B14F-4D97-AF65-F5344CB8AC3E}">
        <p14:creationId xmlns:p14="http://schemas.microsoft.com/office/powerpoint/2010/main" val="18861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522FAB59-60EA-01DE-B2F0-FE5DDD4B0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8" r="42042" b="-1"/>
          <a:stretch/>
        </p:blipFill>
        <p:spPr>
          <a:xfrm>
            <a:off x="8157374" y="10"/>
            <a:ext cx="4034626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CA50AC-A7E1-2541-D816-72F52120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en-NZ" dirty="0"/>
              <a:t>Identify 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2225-D1F4-C3B8-D045-E4E57828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NZ" dirty="0"/>
              <a:t>Logins, passwords and devices for example</a:t>
            </a:r>
          </a:p>
          <a:p>
            <a:r>
              <a:rPr lang="en-NZ" dirty="0"/>
              <a:t>Things like malware, phishing attacks, unauthorized access</a:t>
            </a:r>
          </a:p>
          <a:p>
            <a:r>
              <a:rPr lang="en-NZ" dirty="0"/>
              <a:t>Assess the likelihood and impact of each risk and prioritize based on their severity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41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501AFFB7-BCA0-658E-652D-438AA86BA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6" r="43660" b="2"/>
          <a:stretch/>
        </p:blipFill>
        <p:spPr>
          <a:xfrm>
            <a:off x="8157374" y="10"/>
            <a:ext cx="4034626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1CBCA-EC43-D39D-5A93-6E8C371F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en-NZ" dirty="0"/>
              <a:t>Develop security policy's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C229-E0A1-71CA-DC8C-BE3E05DD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NZ" dirty="0"/>
              <a:t>Develop clear security policies and procedures for accessing and using the business network and programs</a:t>
            </a:r>
          </a:p>
          <a:p>
            <a:r>
              <a:rPr lang="en-NZ" dirty="0"/>
              <a:t>Things such as password policies, data backup procedures, multifactor authentication, and data encryption.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4248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DBCC7A-5EAA-BFA9-92EF-8646A034D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199280"/>
            <a:ext cx="6002432" cy="445680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BF2DFF-10DB-CBE1-03A0-25C4E5E8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Incident response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61785-E9FD-3189-2A2C-DF995A046662}"/>
              </a:ext>
            </a:extLst>
          </p:cNvPr>
          <p:cNvSpPr txBox="1"/>
          <p:nvPr/>
        </p:nvSpPr>
        <p:spPr>
          <a:xfrm>
            <a:off x="7055228" y="4089400"/>
            <a:ext cx="4739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https://www.google.com/url?sa=i&amp;url=https%3A%2F%2Fincidentresponse.co.nz%2Fincident-response-plan%2F&amp;psig=AOvVaw3bULqx63nBYE0laBwMZEzX&amp;ust=1680773617955000&amp;source=images&amp;cd=vfe&amp;ved=0CBAQjRxqFwoTCNjftOW3kv4CFQAAAAAdAAAAABAI</a:t>
            </a:r>
          </a:p>
        </p:txBody>
      </p:sp>
    </p:spTree>
    <p:extLst>
      <p:ext uri="{BB962C8B-B14F-4D97-AF65-F5344CB8AC3E}">
        <p14:creationId xmlns:p14="http://schemas.microsoft.com/office/powerpoint/2010/main" val="3511501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BF3383-FD2B-0324-6039-4D76169C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87" y="965201"/>
            <a:ext cx="6878426" cy="4918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83945-5AF4-E5F6-5CFC-F30478DBC8E4}"/>
              </a:ext>
            </a:extLst>
          </p:cNvPr>
          <p:cNvSpPr txBox="1"/>
          <p:nvPr/>
        </p:nvSpPr>
        <p:spPr>
          <a:xfrm>
            <a:off x="177710" y="5544868"/>
            <a:ext cx="2414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https://discuss.boardinfinity.com/t/what-are-the-8-components-of-security-plan/9966</a:t>
            </a:r>
          </a:p>
        </p:txBody>
      </p:sp>
    </p:spTree>
    <p:extLst>
      <p:ext uri="{BB962C8B-B14F-4D97-AF65-F5344CB8AC3E}">
        <p14:creationId xmlns:p14="http://schemas.microsoft.com/office/powerpoint/2010/main" val="24116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B723-F44B-09F1-9C4D-EDB94117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NZ" dirty="0"/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A3D821-2D7A-A7DF-3406-6DF87CD69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365622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2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dium seats at a sporting entertainment venue">
            <a:extLst>
              <a:ext uri="{FF2B5EF4-FFF2-40B4-BE49-F238E27FC236}">
                <a16:creationId xmlns:a16="http://schemas.microsoft.com/office/drawing/2014/main" id="{50363750-80A7-3433-D9F1-6DE0DCC25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20" y="2754"/>
            <a:ext cx="121919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C0619A-4390-5EB8-C33E-83F9F3A5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NZ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3D8D-2838-9B57-2A18-39C8763F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r>
              <a:rPr lang="en-NZ" dirty="0"/>
              <a:t>Customers</a:t>
            </a:r>
          </a:p>
          <a:p>
            <a:r>
              <a:rPr lang="en-NZ" dirty="0"/>
              <a:t>Davey</a:t>
            </a:r>
          </a:p>
        </p:txBody>
      </p:sp>
    </p:spTree>
    <p:extLst>
      <p:ext uri="{BB962C8B-B14F-4D97-AF65-F5344CB8AC3E}">
        <p14:creationId xmlns:p14="http://schemas.microsoft.com/office/powerpoint/2010/main" val="300373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7ABFAF9D-6655-AA69-DBD2-F254C52C1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3" r="45565" b="-2"/>
          <a:stretch/>
        </p:blipFill>
        <p:spPr>
          <a:xfrm>
            <a:off x="8157374" y="10"/>
            <a:ext cx="4034626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6F81D-913D-3A5A-6C23-37DF5B59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en-NZ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916F-2173-3670-8F96-51A9B6EB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NZ" dirty="0"/>
              <a:t>Ensure confidentiality, integrity, and availability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4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4A9F-D92B-E1F4-A522-A8007234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NZ" dirty="0"/>
              <a:t>Authority and access control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428F90-988A-DB4C-B6B2-987EB12D4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38515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6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122</TotalTime>
  <Words>304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</vt:lpstr>
      <vt:lpstr>Droplet</vt:lpstr>
      <vt:lpstr>Security Plan</vt:lpstr>
      <vt:lpstr>Identify potential risks</vt:lpstr>
      <vt:lpstr>Develop security policy's and procedures</vt:lpstr>
      <vt:lpstr>Incident response plan</vt:lpstr>
      <vt:lpstr>PowerPoint Presentation</vt:lpstr>
      <vt:lpstr>Purpose</vt:lpstr>
      <vt:lpstr>Audience</vt:lpstr>
      <vt:lpstr>Information security objectives</vt:lpstr>
      <vt:lpstr>Authority and access control </vt:lpstr>
      <vt:lpstr>Data classification</vt:lpstr>
      <vt:lpstr>Data support</vt:lpstr>
      <vt:lpstr>Security awareness and behaviour</vt:lpstr>
      <vt:lpstr>Responsibilities, rights, and duties</vt:lpstr>
      <vt:lpstr>Rinse and repeat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Plan</dc:title>
  <dc:creator>Bradley Dunlop</dc:creator>
  <cp:lastModifiedBy>Bradley Dunlop</cp:lastModifiedBy>
  <cp:revision>3</cp:revision>
  <dcterms:created xsi:type="dcterms:W3CDTF">2023-04-05T09:18:46Z</dcterms:created>
  <dcterms:modified xsi:type="dcterms:W3CDTF">2023-04-23T00:09:57Z</dcterms:modified>
</cp:coreProperties>
</file>