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5"/>
  </p:notesMasterIdLst>
  <p:sldIdLst>
    <p:sldId id="256" r:id="rId2"/>
    <p:sldId id="315" r:id="rId3"/>
    <p:sldId id="261" r:id="rId4"/>
    <p:sldId id="262" r:id="rId5"/>
    <p:sldId id="258" r:id="rId6"/>
    <p:sldId id="297" r:id="rId7"/>
    <p:sldId id="260" r:id="rId8"/>
    <p:sldId id="257" r:id="rId9"/>
    <p:sldId id="259" r:id="rId10"/>
    <p:sldId id="319" r:id="rId11"/>
    <p:sldId id="267" r:id="rId12"/>
    <p:sldId id="318" r:id="rId13"/>
    <p:sldId id="263" r:id="rId14"/>
    <p:sldId id="299" r:id="rId15"/>
    <p:sldId id="298" r:id="rId16"/>
    <p:sldId id="300" r:id="rId17"/>
    <p:sldId id="301" r:id="rId18"/>
    <p:sldId id="311" r:id="rId19"/>
    <p:sldId id="277" r:id="rId20"/>
    <p:sldId id="312" r:id="rId21"/>
    <p:sldId id="274" r:id="rId22"/>
    <p:sldId id="269" r:id="rId23"/>
    <p:sldId id="265" r:id="rId24"/>
    <p:sldId id="303" r:id="rId25"/>
    <p:sldId id="304" r:id="rId26"/>
    <p:sldId id="305" r:id="rId27"/>
    <p:sldId id="306" r:id="rId28"/>
    <p:sldId id="307" r:id="rId29"/>
    <p:sldId id="308" r:id="rId30"/>
    <p:sldId id="313" r:id="rId31"/>
    <p:sldId id="310" r:id="rId32"/>
    <p:sldId id="309" r:id="rId33"/>
    <p:sldId id="314" r:id="rId34"/>
  </p:sldIdLst>
  <p:sldSz cx="9144000" cy="5143500" type="screen16x9"/>
  <p:notesSz cx="6858000" cy="9144000"/>
  <p:embeddedFontLst>
    <p:embeddedFont>
      <p:font typeface="Advent Pro Light" panose="020B0604020202020204" charset="0"/>
      <p:regular r:id="rId36"/>
      <p:bold r:id="rId37"/>
    </p:embeddedFont>
    <p:embeddedFont>
      <p:font typeface="Anton" pitchFamily="2" charset="0"/>
      <p:regular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Fira Sans Condensed Light" panose="020B0403050000020004" pitchFamily="34" charset="0"/>
      <p:regular r:id="rId41"/>
      <p:bold r:id="rId42"/>
      <p:italic r:id="rId43"/>
      <p:boldItalic r:id="rId44"/>
    </p:embeddedFont>
    <p:embeddedFont>
      <p:font typeface="Josefin Slab" pitchFamily="2" charset="0"/>
      <p:regular r:id="rId45"/>
      <p:bold r:id="rId46"/>
      <p:italic r:id="rId47"/>
      <p:boldItalic r:id="rId48"/>
    </p:embeddedFont>
    <p:embeddedFont>
      <p:font typeface="Rajdhani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C0DDB6-AA7F-4957-9C33-15DC76AAED84}">
  <a:tblStyle styleId="{5EC0DDB6-AA7F-4957-9C33-15DC76AAED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636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101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643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977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038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79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825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65abef0139_0_15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65abef0139_0_15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853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60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4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5abef0139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5abef0139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66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678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222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06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856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14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1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5abef0139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5abef0139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4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88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684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4" r:id="rId10"/>
    <p:sldLayoutId id="2147483666" r:id="rId11"/>
    <p:sldLayoutId id="2147483667" r:id="rId12"/>
    <p:sldLayoutId id="2147483670" r:id="rId13"/>
    <p:sldLayoutId id="2147483671" r:id="rId14"/>
    <p:sldLayoutId id="214748367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-152757" y="835382"/>
            <a:ext cx="4404000" cy="159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alibri Light" panose="020F0302020204030204" pitchFamily="34" charset="0"/>
                <a:ea typeface="Rajdhani"/>
                <a:cs typeface="Calibri Light" panose="020F0302020204030204" pitchFamily="34" charset="0"/>
                <a:sym typeface="Rajdhani"/>
              </a:rPr>
              <a:t>Universal Language Model Fine-Tuning for Text Classification</a:t>
            </a:r>
            <a:endParaRPr sz="2800" dirty="0">
              <a:latin typeface="Calibri Light" panose="020F0302020204030204" pitchFamily="34" charset="0"/>
              <a:ea typeface="Rajdhani"/>
              <a:cs typeface="Calibri Light" panose="020F0302020204030204" pitchFamily="34" charset="0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293409" y="2986591"/>
            <a:ext cx="3384900" cy="1751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Supervisors:</a:t>
            </a: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Dr. Renata Avros</a:t>
            </a: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Prof. Vladimir (Zeev) Volkovich</a:t>
            </a: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  <a:sym typeface="Anton"/>
            </a:endParaRP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Group members:</a:t>
            </a: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Bradley Feitsvaig   </a:t>
            </a:r>
          </a:p>
          <a:p>
            <a:pPr marL="0" marR="0" indent="4572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Aviv Okun</a:t>
            </a:r>
          </a:p>
        </p:txBody>
      </p:sp>
      <p:pic>
        <p:nvPicPr>
          <p:cNvPr id="3" name="תמונה 2" descr="תמונה שמכילה טקסט, אוסף תמונות&#10;&#10;התיאור נוצר באופן אוטומטי">
            <a:extLst>
              <a:ext uri="{FF2B5EF4-FFF2-40B4-BE49-F238E27FC236}">
                <a16:creationId xmlns:a16="http://schemas.microsoft.com/office/drawing/2014/main" id="{44949C63-B030-4687-664B-66BF9AC5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3" y="70034"/>
            <a:ext cx="3060198" cy="72237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991F184-9260-4894-5878-E5A50DCE0B38}"/>
              </a:ext>
            </a:extLst>
          </p:cNvPr>
          <p:cNvSpPr txBox="1"/>
          <p:nvPr/>
        </p:nvSpPr>
        <p:spPr>
          <a:xfrm>
            <a:off x="-352373" y="2488395"/>
            <a:ext cx="457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457200" algn="ctr">
              <a:lnSpc>
                <a:spcPct val="107000"/>
              </a:lnSpc>
              <a:defRPr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Capstone Project Phase 2</a:t>
            </a:r>
          </a:p>
        </p:txBody>
      </p:sp>
      <p:grpSp>
        <p:nvGrpSpPr>
          <p:cNvPr id="9" name="Google Shape;407;p32">
            <a:extLst>
              <a:ext uri="{FF2B5EF4-FFF2-40B4-BE49-F238E27FC236}">
                <a16:creationId xmlns:a16="http://schemas.microsoft.com/office/drawing/2014/main" id="{D84E68D5-A706-832E-FBB5-9B44A6D261DF}"/>
              </a:ext>
            </a:extLst>
          </p:cNvPr>
          <p:cNvGrpSpPr/>
          <p:nvPr/>
        </p:nvGrpSpPr>
        <p:grpSpPr>
          <a:xfrm>
            <a:off x="5430983" y="1384997"/>
            <a:ext cx="3304482" cy="3287833"/>
            <a:chOff x="1040275" y="238125"/>
            <a:chExt cx="5538450" cy="5237950"/>
          </a:xfrm>
        </p:grpSpPr>
        <p:sp>
          <p:nvSpPr>
            <p:cNvPr id="10" name="Google Shape;408;p32">
              <a:extLst>
                <a:ext uri="{FF2B5EF4-FFF2-40B4-BE49-F238E27FC236}">
                  <a16:creationId xmlns:a16="http://schemas.microsoft.com/office/drawing/2014/main" id="{30B42384-F813-9FAA-1EB9-9EF740B8C554}"/>
                </a:ext>
              </a:extLst>
            </p:cNvPr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;p32">
              <a:extLst>
                <a:ext uri="{FF2B5EF4-FFF2-40B4-BE49-F238E27FC236}">
                  <a16:creationId xmlns:a16="http://schemas.microsoft.com/office/drawing/2014/main" id="{5E569DE1-FBFE-7E87-FC78-1E87638F223D}"/>
                </a:ext>
              </a:extLst>
            </p:cNvPr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0;p32">
              <a:extLst>
                <a:ext uri="{FF2B5EF4-FFF2-40B4-BE49-F238E27FC236}">
                  <a16:creationId xmlns:a16="http://schemas.microsoft.com/office/drawing/2014/main" id="{1B7A3017-0A18-AC48-DED2-497F904AB895}"/>
                </a:ext>
              </a:extLst>
            </p:cNvPr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1;p32">
              <a:extLst>
                <a:ext uri="{FF2B5EF4-FFF2-40B4-BE49-F238E27FC236}">
                  <a16:creationId xmlns:a16="http://schemas.microsoft.com/office/drawing/2014/main" id="{187717A3-423F-ED6D-52EE-0EAFEE11B735}"/>
                </a:ext>
              </a:extLst>
            </p:cNvPr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2;p32">
              <a:extLst>
                <a:ext uri="{FF2B5EF4-FFF2-40B4-BE49-F238E27FC236}">
                  <a16:creationId xmlns:a16="http://schemas.microsoft.com/office/drawing/2014/main" id="{BDEA635C-D11D-8C9E-DE85-658610B3A13D}"/>
                </a:ext>
              </a:extLst>
            </p:cNvPr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3;p32">
              <a:extLst>
                <a:ext uri="{FF2B5EF4-FFF2-40B4-BE49-F238E27FC236}">
                  <a16:creationId xmlns:a16="http://schemas.microsoft.com/office/drawing/2014/main" id="{C85A8388-52CF-AA1E-9726-152D34F7BC53}"/>
                </a:ext>
              </a:extLst>
            </p:cNvPr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4;p32">
              <a:extLst>
                <a:ext uri="{FF2B5EF4-FFF2-40B4-BE49-F238E27FC236}">
                  <a16:creationId xmlns:a16="http://schemas.microsoft.com/office/drawing/2014/main" id="{62147425-AF31-365D-1134-4E4EB1B51AFB}"/>
                </a:ext>
              </a:extLst>
            </p:cNvPr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5;p32">
              <a:extLst>
                <a:ext uri="{FF2B5EF4-FFF2-40B4-BE49-F238E27FC236}">
                  <a16:creationId xmlns:a16="http://schemas.microsoft.com/office/drawing/2014/main" id="{01D72E35-24F2-DA2B-BBA0-ECC2F2F23A68}"/>
                </a:ext>
              </a:extLst>
            </p:cNvPr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6;p32">
              <a:extLst>
                <a:ext uri="{FF2B5EF4-FFF2-40B4-BE49-F238E27FC236}">
                  <a16:creationId xmlns:a16="http://schemas.microsoft.com/office/drawing/2014/main" id="{A787EDC2-266F-5B2B-2CCC-5DA2082CBA06}"/>
                </a:ext>
              </a:extLst>
            </p:cNvPr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7;p32">
              <a:extLst>
                <a:ext uri="{FF2B5EF4-FFF2-40B4-BE49-F238E27FC236}">
                  <a16:creationId xmlns:a16="http://schemas.microsoft.com/office/drawing/2014/main" id="{614785E7-6125-13E4-8A60-BB13BE61B74F}"/>
                </a:ext>
              </a:extLst>
            </p:cNvPr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8;p32">
              <a:extLst>
                <a:ext uri="{FF2B5EF4-FFF2-40B4-BE49-F238E27FC236}">
                  <a16:creationId xmlns:a16="http://schemas.microsoft.com/office/drawing/2014/main" id="{DA9F9A25-84D6-D655-D64A-A5092A7210E8}"/>
                </a:ext>
              </a:extLst>
            </p:cNvPr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9;p32">
              <a:extLst>
                <a:ext uri="{FF2B5EF4-FFF2-40B4-BE49-F238E27FC236}">
                  <a16:creationId xmlns:a16="http://schemas.microsoft.com/office/drawing/2014/main" id="{D3400CFA-BDE9-69C3-61F1-F3A939C028A1}"/>
                </a:ext>
              </a:extLst>
            </p:cNvPr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0;p32">
              <a:extLst>
                <a:ext uri="{FF2B5EF4-FFF2-40B4-BE49-F238E27FC236}">
                  <a16:creationId xmlns:a16="http://schemas.microsoft.com/office/drawing/2014/main" id="{CE710796-9C30-01DD-395C-AD68D4AD42B9}"/>
                </a:ext>
              </a:extLst>
            </p:cNvPr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1;p32">
              <a:extLst>
                <a:ext uri="{FF2B5EF4-FFF2-40B4-BE49-F238E27FC236}">
                  <a16:creationId xmlns:a16="http://schemas.microsoft.com/office/drawing/2014/main" id="{CC09633F-F41B-3704-8C86-70A9BE42D335}"/>
                </a:ext>
              </a:extLst>
            </p:cNvPr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2;p32">
              <a:extLst>
                <a:ext uri="{FF2B5EF4-FFF2-40B4-BE49-F238E27FC236}">
                  <a16:creationId xmlns:a16="http://schemas.microsoft.com/office/drawing/2014/main" id="{0DA0A5A6-B80C-47A6-7DAC-31E751F0311A}"/>
                </a:ext>
              </a:extLst>
            </p:cNvPr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3;p32">
              <a:extLst>
                <a:ext uri="{FF2B5EF4-FFF2-40B4-BE49-F238E27FC236}">
                  <a16:creationId xmlns:a16="http://schemas.microsoft.com/office/drawing/2014/main" id="{4F31A3FE-D9D6-D2AF-F7D4-ACE2A40BC207}"/>
                </a:ext>
              </a:extLst>
            </p:cNvPr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4;p32">
              <a:extLst>
                <a:ext uri="{FF2B5EF4-FFF2-40B4-BE49-F238E27FC236}">
                  <a16:creationId xmlns:a16="http://schemas.microsoft.com/office/drawing/2014/main" id="{D17DA87D-E2E8-B424-7AD0-F8BBB577EAA2}"/>
                </a:ext>
              </a:extLst>
            </p:cNvPr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5;p32">
              <a:extLst>
                <a:ext uri="{FF2B5EF4-FFF2-40B4-BE49-F238E27FC236}">
                  <a16:creationId xmlns:a16="http://schemas.microsoft.com/office/drawing/2014/main" id="{C0212266-86E7-ADE1-2A74-DB65509B1282}"/>
                </a:ext>
              </a:extLst>
            </p:cNvPr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;p32">
              <a:extLst>
                <a:ext uri="{FF2B5EF4-FFF2-40B4-BE49-F238E27FC236}">
                  <a16:creationId xmlns:a16="http://schemas.microsoft.com/office/drawing/2014/main" id="{06F1FFC3-6CD4-3807-33DA-BD292468B14C}"/>
                </a:ext>
              </a:extLst>
            </p:cNvPr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7;p32">
              <a:extLst>
                <a:ext uri="{FF2B5EF4-FFF2-40B4-BE49-F238E27FC236}">
                  <a16:creationId xmlns:a16="http://schemas.microsoft.com/office/drawing/2014/main" id="{02268207-80CC-04AA-C060-CDA6DEAB6D5A}"/>
                </a:ext>
              </a:extLst>
            </p:cNvPr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8;p32">
              <a:extLst>
                <a:ext uri="{FF2B5EF4-FFF2-40B4-BE49-F238E27FC236}">
                  <a16:creationId xmlns:a16="http://schemas.microsoft.com/office/drawing/2014/main" id="{87B715B4-6BD3-7089-9C00-2463AFCA870D}"/>
                </a:ext>
              </a:extLst>
            </p:cNvPr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9;p32">
              <a:extLst>
                <a:ext uri="{FF2B5EF4-FFF2-40B4-BE49-F238E27FC236}">
                  <a16:creationId xmlns:a16="http://schemas.microsoft.com/office/drawing/2014/main" id="{D8C4598E-6468-EE5A-F4E1-E2E3A1712735}"/>
                </a:ext>
              </a:extLst>
            </p:cNvPr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0;p32">
              <a:extLst>
                <a:ext uri="{FF2B5EF4-FFF2-40B4-BE49-F238E27FC236}">
                  <a16:creationId xmlns:a16="http://schemas.microsoft.com/office/drawing/2014/main" id="{ED05F00B-3779-C17E-4241-6E64A5701367}"/>
                </a:ext>
              </a:extLst>
            </p:cNvPr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1;p32">
              <a:extLst>
                <a:ext uri="{FF2B5EF4-FFF2-40B4-BE49-F238E27FC236}">
                  <a16:creationId xmlns:a16="http://schemas.microsoft.com/office/drawing/2014/main" id="{4F604B61-49A7-842A-08CA-7CA932706E57}"/>
                </a:ext>
              </a:extLst>
            </p:cNvPr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2;p32">
              <a:extLst>
                <a:ext uri="{FF2B5EF4-FFF2-40B4-BE49-F238E27FC236}">
                  <a16:creationId xmlns:a16="http://schemas.microsoft.com/office/drawing/2014/main" id="{B95849B1-7AE2-F648-11B0-4527F45BE67E}"/>
                </a:ext>
              </a:extLst>
            </p:cNvPr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3;p32">
              <a:extLst>
                <a:ext uri="{FF2B5EF4-FFF2-40B4-BE49-F238E27FC236}">
                  <a16:creationId xmlns:a16="http://schemas.microsoft.com/office/drawing/2014/main" id="{E6C1ADC8-0D62-37A6-FC09-7FB0AB45043A}"/>
                </a:ext>
              </a:extLst>
            </p:cNvPr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4;p32">
              <a:extLst>
                <a:ext uri="{FF2B5EF4-FFF2-40B4-BE49-F238E27FC236}">
                  <a16:creationId xmlns:a16="http://schemas.microsoft.com/office/drawing/2014/main" id="{D67F322D-AB3D-2BFC-712D-2F1879820F93}"/>
                </a:ext>
              </a:extLst>
            </p:cNvPr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5;p32">
              <a:extLst>
                <a:ext uri="{FF2B5EF4-FFF2-40B4-BE49-F238E27FC236}">
                  <a16:creationId xmlns:a16="http://schemas.microsoft.com/office/drawing/2014/main" id="{E7105ECF-0FDE-5970-9BA4-797943FABB2F}"/>
                </a:ext>
              </a:extLst>
            </p:cNvPr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6;p32">
              <a:extLst>
                <a:ext uri="{FF2B5EF4-FFF2-40B4-BE49-F238E27FC236}">
                  <a16:creationId xmlns:a16="http://schemas.microsoft.com/office/drawing/2014/main" id="{BF3D7262-0E48-C35C-41E4-B7B62F98FBB9}"/>
                </a:ext>
              </a:extLst>
            </p:cNvPr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7;p32">
              <a:extLst>
                <a:ext uri="{FF2B5EF4-FFF2-40B4-BE49-F238E27FC236}">
                  <a16:creationId xmlns:a16="http://schemas.microsoft.com/office/drawing/2014/main" id="{3A1CAC7B-0D05-2144-6D4C-867B282E9725}"/>
                </a:ext>
              </a:extLst>
            </p:cNvPr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8;p32">
              <a:extLst>
                <a:ext uri="{FF2B5EF4-FFF2-40B4-BE49-F238E27FC236}">
                  <a16:creationId xmlns:a16="http://schemas.microsoft.com/office/drawing/2014/main" id="{803DF350-18A7-8578-B522-9112C4538DC8}"/>
                </a:ext>
              </a:extLst>
            </p:cNvPr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9;p32">
              <a:extLst>
                <a:ext uri="{FF2B5EF4-FFF2-40B4-BE49-F238E27FC236}">
                  <a16:creationId xmlns:a16="http://schemas.microsoft.com/office/drawing/2014/main" id="{26303E77-6BAD-ED43-72F3-69F46E6FBC8F}"/>
                </a:ext>
              </a:extLst>
            </p:cNvPr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0;p32">
              <a:extLst>
                <a:ext uri="{FF2B5EF4-FFF2-40B4-BE49-F238E27FC236}">
                  <a16:creationId xmlns:a16="http://schemas.microsoft.com/office/drawing/2014/main" id="{25C5D9EC-B91A-3715-4B7A-EBAB554AB802}"/>
                </a:ext>
              </a:extLst>
            </p:cNvPr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1;p32">
              <a:extLst>
                <a:ext uri="{FF2B5EF4-FFF2-40B4-BE49-F238E27FC236}">
                  <a16:creationId xmlns:a16="http://schemas.microsoft.com/office/drawing/2014/main" id="{46AC7799-C2FD-54D4-0BED-3E06880AB89E}"/>
                </a:ext>
              </a:extLst>
            </p:cNvPr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2;p32">
              <a:extLst>
                <a:ext uri="{FF2B5EF4-FFF2-40B4-BE49-F238E27FC236}">
                  <a16:creationId xmlns:a16="http://schemas.microsoft.com/office/drawing/2014/main" id="{68D4870D-D97A-7F7F-F150-E423AE0388E7}"/>
                </a:ext>
              </a:extLst>
            </p:cNvPr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3;p32">
              <a:extLst>
                <a:ext uri="{FF2B5EF4-FFF2-40B4-BE49-F238E27FC236}">
                  <a16:creationId xmlns:a16="http://schemas.microsoft.com/office/drawing/2014/main" id="{BCC3A3E0-E6DD-BD92-93A5-D2C6DCEACF67}"/>
                </a:ext>
              </a:extLst>
            </p:cNvPr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4;p32">
              <a:extLst>
                <a:ext uri="{FF2B5EF4-FFF2-40B4-BE49-F238E27FC236}">
                  <a16:creationId xmlns:a16="http://schemas.microsoft.com/office/drawing/2014/main" id="{DF6C0113-D216-71A0-3B2F-D352E9785A86}"/>
                </a:ext>
              </a:extLst>
            </p:cNvPr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5;p32">
              <a:extLst>
                <a:ext uri="{FF2B5EF4-FFF2-40B4-BE49-F238E27FC236}">
                  <a16:creationId xmlns:a16="http://schemas.microsoft.com/office/drawing/2014/main" id="{A5066791-CBC2-DEF1-9176-AEC01CE80ED8}"/>
                </a:ext>
              </a:extLst>
            </p:cNvPr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6;p32">
              <a:extLst>
                <a:ext uri="{FF2B5EF4-FFF2-40B4-BE49-F238E27FC236}">
                  <a16:creationId xmlns:a16="http://schemas.microsoft.com/office/drawing/2014/main" id="{F20CA386-6BDC-5BB8-A02D-D053A78729A5}"/>
                </a:ext>
              </a:extLst>
            </p:cNvPr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7;p32">
              <a:extLst>
                <a:ext uri="{FF2B5EF4-FFF2-40B4-BE49-F238E27FC236}">
                  <a16:creationId xmlns:a16="http://schemas.microsoft.com/office/drawing/2014/main" id="{8C23B3A0-CF0F-2999-8DAE-C1FF16BA45ED}"/>
                </a:ext>
              </a:extLst>
            </p:cNvPr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8;p32">
              <a:extLst>
                <a:ext uri="{FF2B5EF4-FFF2-40B4-BE49-F238E27FC236}">
                  <a16:creationId xmlns:a16="http://schemas.microsoft.com/office/drawing/2014/main" id="{A67A80FF-862D-7BC9-2680-115A90F7252B}"/>
                </a:ext>
              </a:extLst>
            </p:cNvPr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49;p32">
              <a:extLst>
                <a:ext uri="{FF2B5EF4-FFF2-40B4-BE49-F238E27FC236}">
                  <a16:creationId xmlns:a16="http://schemas.microsoft.com/office/drawing/2014/main" id="{576D61F5-3BA3-6809-CAE1-CC111DA28288}"/>
                </a:ext>
              </a:extLst>
            </p:cNvPr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50;p32">
              <a:extLst>
                <a:ext uri="{FF2B5EF4-FFF2-40B4-BE49-F238E27FC236}">
                  <a16:creationId xmlns:a16="http://schemas.microsoft.com/office/drawing/2014/main" id="{DBF26947-E306-4CA7-2C49-48CD38C56787}"/>
                </a:ext>
              </a:extLst>
            </p:cNvPr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51;p32">
              <a:extLst>
                <a:ext uri="{FF2B5EF4-FFF2-40B4-BE49-F238E27FC236}">
                  <a16:creationId xmlns:a16="http://schemas.microsoft.com/office/drawing/2014/main" id="{777B894F-971F-D120-FE56-A7951416ED8F}"/>
                </a:ext>
              </a:extLst>
            </p:cNvPr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52;p32">
              <a:extLst>
                <a:ext uri="{FF2B5EF4-FFF2-40B4-BE49-F238E27FC236}">
                  <a16:creationId xmlns:a16="http://schemas.microsoft.com/office/drawing/2014/main" id="{D244A538-C374-8C07-3F68-5E97931909A5}"/>
                </a:ext>
              </a:extLst>
            </p:cNvPr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53;p32">
              <a:extLst>
                <a:ext uri="{FF2B5EF4-FFF2-40B4-BE49-F238E27FC236}">
                  <a16:creationId xmlns:a16="http://schemas.microsoft.com/office/drawing/2014/main" id="{9462B72E-6B49-2EE3-39E6-362E439AB3D7}"/>
                </a:ext>
              </a:extLst>
            </p:cNvPr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54;p32">
              <a:extLst>
                <a:ext uri="{FF2B5EF4-FFF2-40B4-BE49-F238E27FC236}">
                  <a16:creationId xmlns:a16="http://schemas.microsoft.com/office/drawing/2014/main" id="{CA72BB5B-8FC5-A9DE-6B85-14B487EBB40B}"/>
                </a:ext>
              </a:extLst>
            </p:cNvPr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55;p32">
              <a:extLst>
                <a:ext uri="{FF2B5EF4-FFF2-40B4-BE49-F238E27FC236}">
                  <a16:creationId xmlns:a16="http://schemas.microsoft.com/office/drawing/2014/main" id="{CFFB7A3B-4987-CC3D-5BE9-BD6148E47C2D}"/>
                </a:ext>
              </a:extLst>
            </p:cNvPr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56;p32">
              <a:extLst>
                <a:ext uri="{FF2B5EF4-FFF2-40B4-BE49-F238E27FC236}">
                  <a16:creationId xmlns:a16="http://schemas.microsoft.com/office/drawing/2014/main" id="{08DF137B-7C2C-D3D8-C487-EDB68B7BA6ED}"/>
                </a:ext>
              </a:extLst>
            </p:cNvPr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57;p32">
              <a:extLst>
                <a:ext uri="{FF2B5EF4-FFF2-40B4-BE49-F238E27FC236}">
                  <a16:creationId xmlns:a16="http://schemas.microsoft.com/office/drawing/2014/main" id="{13C597DC-D110-1D40-BC23-053715162128}"/>
                </a:ext>
              </a:extLst>
            </p:cNvPr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58;p32">
              <a:extLst>
                <a:ext uri="{FF2B5EF4-FFF2-40B4-BE49-F238E27FC236}">
                  <a16:creationId xmlns:a16="http://schemas.microsoft.com/office/drawing/2014/main" id="{2CEA1E19-3D3D-558D-BC52-B7D5963376FF}"/>
                </a:ext>
              </a:extLst>
            </p:cNvPr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59;p32">
              <a:extLst>
                <a:ext uri="{FF2B5EF4-FFF2-40B4-BE49-F238E27FC236}">
                  <a16:creationId xmlns:a16="http://schemas.microsoft.com/office/drawing/2014/main" id="{000B0664-A440-BAA3-EE77-964E3584EB1A}"/>
                </a:ext>
              </a:extLst>
            </p:cNvPr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60;p32">
              <a:extLst>
                <a:ext uri="{FF2B5EF4-FFF2-40B4-BE49-F238E27FC236}">
                  <a16:creationId xmlns:a16="http://schemas.microsoft.com/office/drawing/2014/main" id="{F8B07317-3CD8-C1A6-A4AB-F3397B25C24A}"/>
                </a:ext>
              </a:extLst>
            </p:cNvPr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61;p32">
              <a:extLst>
                <a:ext uri="{FF2B5EF4-FFF2-40B4-BE49-F238E27FC236}">
                  <a16:creationId xmlns:a16="http://schemas.microsoft.com/office/drawing/2014/main" id="{4FFF0AE5-47F1-AB09-EDAC-2C3E0FF6DA07}"/>
                </a:ext>
              </a:extLst>
            </p:cNvPr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62;p32">
              <a:extLst>
                <a:ext uri="{FF2B5EF4-FFF2-40B4-BE49-F238E27FC236}">
                  <a16:creationId xmlns:a16="http://schemas.microsoft.com/office/drawing/2014/main" id="{9DE8AE92-69C4-63B3-AF52-ED0DD4B5C36F}"/>
                </a:ext>
              </a:extLst>
            </p:cNvPr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63;p32">
              <a:extLst>
                <a:ext uri="{FF2B5EF4-FFF2-40B4-BE49-F238E27FC236}">
                  <a16:creationId xmlns:a16="http://schemas.microsoft.com/office/drawing/2014/main" id="{147F7AA8-FB21-BACE-835D-903864C5B17B}"/>
                </a:ext>
              </a:extLst>
            </p:cNvPr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64;p32">
              <a:extLst>
                <a:ext uri="{FF2B5EF4-FFF2-40B4-BE49-F238E27FC236}">
                  <a16:creationId xmlns:a16="http://schemas.microsoft.com/office/drawing/2014/main" id="{F4D9B7EE-5FCD-CFFD-28A5-B16671947DF5}"/>
                </a:ext>
              </a:extLst>
            </p:cNvPr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65;p32">
              <a:extLst>
                <a:ext uri="{FF2B5EF4-FFF2-40B4-BE49-F238E27FC236}">
                  <a16:creationId xmlns:a16="http://schemas.microsoft.com/office/drawing/2014/main" id="{7F91743F-C369-D182-FADE-6DC7374C78FF}"/>
                </a:ext>
              </a:extLst>
            </p:cNvPr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66;p32">
              <a:extLst>
                <a:ext uri="{FF2B5EF4-FFF2-40B4-BE49-F238E27FC236}">
                  <a16:creationId xmlns:a16="http://schemas.microsoft.com/office/drawing/2014/main" id="{B2804B4D-6751-7339-0136-44C4C3118F68}"/>
                </a:ext>
              </a:extLst>
            </p:cNvPr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67;p32">
              <a:extLst>
                <a:ext uri="{FF2B5EF4-FFF2-40B4-BE49-F238E27FC236}">
                  <a16:creationId xmlns:a16="http://schemas.microsoft.com/office/drawing/2014/main" id="{B6760959-ABC3-52B0-78F0-0BD8DC2CDFEC}"/>
                </a:ext>
              </a:extLst>
            </p:cNvPr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68;p32">
              <a:extLst>
                <a:ext uri="{FF2B5EF4-FFF2-40B4-BE49-F238E27FC236}">
                  <a16:creationId xmlns:a16="http://schemas.microsoft.com/office/drawing/2014/main" id="{065B1013-A4CD-69AC-F49E-6BF56EE26508}"/>
                </a:ext>
              </a:extLst>
            </p:cNvPr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69;p32">
              <a:extLst>
                <a:ext uri="{FF2B5EF4-FFF2-40B4-BE49-F238E27FC236}">
                  <a16:creationId xmlns:a16="http://schemas.microsoft.com/office/drawing/2014/main" id="{5B7CD34E-7760-1528-E96E-2DCC3251C2F6}"/>
                </a:ext>
              </a:extLst>
            </p:cNvPr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70;p32">
              <a:extLst>
                <a:ext uri="{FF2B5EF4-FFF2-40B4-BE49-F238E27FC236}">
                  <a16:creationId xmlns:a16="http://schemas.microsoft.com/office/drawing/2014/main" id="{189080E0-A094-0799-EBB7-6FDD535E159E}"/>
                </a:ext>
              </a:extLst>
            </p:cNvPr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71;p32">
              <a:extLst>
                <a:ext uri="{FF2B5EF4-FFF2-40B4-BE49-F238E27FC236}">
                  <a16:creationId xmlns:a16="http://schemas.microsoft.com/office/drawing/2014/main" id="{8F339A21-6CF3-EEFE-5368-CD6E7D289A7D}"/>
                </a:ext>
              </a:extLst>
            </p:cNvPr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72;p32">
              <a:extLst>
                <a:ext uri="{FF2B5EF4-FFF2-40B4-BE49-F238E27FC236}">
                  <a16:creationId xmlns:a16="http://schemas.microsoft.com/office/drawing/2014/main" id="{8E654613-5A60-1D8F-FDB7-AF696184EFF3}"/>
                </a:ext>
              </a:extLst>
            </p:cNvPr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73;p32">
              <a:extLst>
                <a:ext uri="{FF2B5EF4-FFF2-40B4-BE49-F238E27FC236}">
                  <a16:creationId xmlns:a16="http://schemas.microsoft.com/office/drawing/2014/main" id="{7970F21D-AC5C-6B75-22A9-8F3F0EDA066F}"/>
                </a:ext>
              </a:extLst>
            </p:cNvPr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74;p32">
              <a:extLst>
                <a:ext uri="{FF2B5EF4-FFF2-40B4-BE49-F238E27FC236}">
                  <a16:creationId xmlns:a16="http://schemas.microsoft.com/office/drawing/2014/main" id="{4C2EB409-A7D9-5E8D-7977-AA957DF34257}"/>
                </a:ext>
              </a:extLst>
            </p:cNvPr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75;p32">
              <a:extLst>
                <a:ext uri="{FF2B5EF4-FFF2-40B4-BE49-F238E27FC236}">
                  <a16:creationId xmlns:a16="http://schemas.microsoft.com/office/drawing/2014/main" id="{484AB7E2-EE5E-5E12-4435-8E53CB18233E}"/>
                </a:ext>
              </a:extLst>
            </p:cNvPr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76;p32">
              <a:extLst>
                <a:ext uri="{FF2B5EF4-FFF2-40B4-BE49-F238E27FC236}">
                  <a16:creationId xmlns:a16="http://schemas.microsoft.com/office/drawing/2014/main" id="{BE5FF362-E811-0B99-DCB6-D1A347283342}"/>
                </a:ext>
              </a:extLst>
            </p:cNvPr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77;p32">
              <a:extLst>
                <a:ext uri="{FF2B5EF4-FFF2-40B4-BE49-F238E27FC236}">
                  <a16:creationId xmlns:a16="http://schemas.microsoft.com/office/drawing/2014/main" id="{DEFC3AEE-127B-05AD-95ED-99339E93697D}"/>
                </a:ext>
              </a:extLst>
            </p:cNvPr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78;p32">
              <a:extLst>
                <a:ext uri="{FF2B5EF4-FFF2-40B4-BE49-F238E27FC236}">
                  <a16:creationId xmlns:a16="http://schemas.microsoft.com/office/drawing/2014/main" id="{E63520B9-DE62-0773-1E81-55E6EDEBFE80}"/>
                </a:ext>
              </a:extLst>
            </p:cNvPr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79;p32">
              <a:extLst>
                <a:ext uri="{FF2B5EF4-FFF2-40B4-BE49-F238E27FC236}">
                  <a16:creationId xmlns:a16="http://schemas.microsoft.com/office/drawing/2014/main" id="{57BF3F6A-1C0E-4EC5-78D7-08D31187C637}"/>
                </a:ext>
              </a:extLst>
            </p:cNvPr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80;p32">
              <a:extLst>
                <a:ext uri="{FF2B5EF4-FFF2-40B4-BE49-F238E27FC236}">
                  <a16:creationId xmlns:a16="http://schemas.microsoft.com/office/drawing/2014/main" id="{53FE657E-41ED-DC05-4EEC-FEAF9E32CA59}"/>
                </a:ext>
              </a:extLst>
            </p:cNvPr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1;p32">
              <a:extLst>
                <a:ext uri="{FF2B5EF4-FFF2-40B4-BE49-F238E27FC236}">
                  <a16:creationId xmlns:a16="http://schemas.microsoft.com/office/drawing/2014/main" id="{DAAE7550-4D46-01E8-1332-EE9A5337C437}"/>
                </a:ext>
              </a:extLst>
            </p:cNvPr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2;p32">
              <a:extLst>
                <a:ext uri="{FF2B5EF4-FFF2-40B4-BE49-F238E27FC236}">
                  <a16:creationId xmlns:a16="http://schemas.microsoft.com/office/drawing/2014/main" id="{4F9BA3BF-00C0-49F7-5E15-B4954E040967}"/>
                </a:ext>
              </a:extLst>
            </p:cNvPr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3;p32">
              <a:extLst>
                <a:ext uri="{FF2B5EF4-FFF2-40B4-BE49-F238E27FC236}">
                  <a16:creationId xmlns:a16="http://schemas.microsoft.com/office/drawing/2014/main" id="{8E974125-8233-B220-CE16-EFCF5463C624}"/>
                </a:ext>
              </a:extLst>
            </p:cNvPr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4;p32">
              <a:extLst>
                <a:ext uri="{FF2B5EF4-FFF2-40B4-BE49-F238E27FC236}">
                  <a16:creationId xmlns:a16="http://schemas.microsoft.com/office/drawing/2014/main" id="{06A0313C-C4C2-7940-B272-D4C65C7A63E9}"/>
                </a:ext>
              </a:extLst>
            </p:cNvPr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85;p32">
              <a:extLst>
                <a:ext uri="{FF2B5EF4-FFF2-40B4-BE49-F238E27FC236}">
                  <a16:creationId xmlns:a16="http://schemas.microsoft.com/office/drawing/2014/main" id="{BED78AD0-1B91-9D13-A039-B25BC4ECD27D}"/>
                </a:ext>
              </a:extLst>
            </p:cNvPr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86;p32">
              <a:extLst>
                <a:ext uri="{FF2B5EF4-FFF2-40B4-BE49-F238E27FC236}">
                  <a16:creationId xmlns:a16="http://schemas.microsoft.com/office/drawing/2014/main" id="{5E388576-C705-AC40-4EF4-D085C060D070}"/>
                </a:ext>
              </a:extLst>
            </p:cNvPr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7;p32">
              <a:extLst>
                <a:ext uri="{FF2B5EF4-FFF2-40B4-BE49-F238E27FC236}">
                  <a16:creationId xmlns:a16="http://schemas.microsoft.com/office/drawing/2014/main" id="{088374F1-308C-6022-21CC-2DD0C95D92D6}"/>
                </a:ext>
              </a:extLst>
            </p:cNvPr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8;p32">
              <a:extLst>
                <a:ext uri="{FF2B5EF4-FFF2-40B4-BE49-F238E27FC236}">
                  <a16:creationId xmlns:a16="http://schemas.microsoft.com/office/drawing/2014/main" id="{D96132AF-B993-28C7-36A0-B4C0F8AA5C29}"/>
                </a:ext>
              </a:extLst>
            </p:cNvPr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9;p32">
              <a:extLst>
                <a:ext uri="{FF2B5EF4-FFF2-40B4-BE49-F238E27FC236}">
                  <a16:creationId xmlns:a16="http://schemas.microsoft.com/office/drawing/2014/main" id="{599D1F49-0B08-974F-A0CA-E719A57125F0}"/>
                </a:ext>
              </a:extLst>
            </p:cNvPr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90;p32">
              <a:extLst>
                <a:ext uri="{FF2B5EF4-FFF2-40B4-BE49-F238E27FC236}">
                  <a16:creationId xmlns:a16="http://schemas.microsoft.com/office/drawing/2014/main" id="{1AAC3636-D48E-4896-0402-E344A4DDAB2F}"/>
                </a:ext>
              </a:extLst>
            </p:cNvPr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91;p32">
              <a:extLst>
                <a:ext uri="{FF2B5EF4-FFF2-40B4-BE49-F238E27FC236}">
                  <a16:creationId xmlns:a16="http://schemas.microsoft.com/office/drawing/2014/main" id="{F16F8CCF-C1BB-E1FB-6EC8-2FE4D87F736D}"/>
                </a:ext>
              </a:extLst>
            </p:cNvPr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92;p32">
              <a:extLst>
                <a:ext uri="{FF2B5EF4-FFF2-40B4-BE49-F238E27FC236}">
                  <a16:creationId xmlns:a16="http://schemas.microsoft.com/office/drawing/2014/main" id="{4B55C254-D0AE-5BC3-C8C9-B7D0E8DA9DF0}"/>
                </a:ext>
              </a:extLst>
            </p:cNvPr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93;p32">
              <a:extLst>
                <a:ext uri="{FF2B5EF4-FFF2-40B4-BE49-F238E27FC236}">
                  <a16:creationId xmlns:a16="http://schemas.microsoft.com/office/drawing/2014/main" id="{D1B0E95A-C518-2882-9F14-AF9467A61A11}"/>
                </a:ext>
              </a:extLst>
            </p:cNvPr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94;p32">
              <a:extLst>
                <a:ext uri="{FF2B5EF4-FFF2-40B4-BE49-F238E27FC236}">
                  <a16:creationId xmlns:a16="http://schemas.microsoft.com/office/drawing/2014/main" id="{A284E011-2234-AA13-6EC4-58162EB8D2E5}"/>
                </a:ext>
              </a:extLst>
            </p:cNvPr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95;p32">
              <a:extLst>
                <a:ext uri="{FF2B5EF4-FFF2-40B4-BE49-F238E27FC236}">
                  <a16:creationId xmlns:a16="http://schemas.microsoft.com/office/drawing/2014/main" id="{F055982A-0C41-64A9-08B8-C9F1B3F4EC24}"/>
                </a:ext>
              </a:extLst>
            </p:cNvPr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96;p32">
              <a:extLst>
                <a:ext uri="{FF2B5EF4-FFF2-40B4-BE49-F238E27FC236}">
                  <a16:creationId xmlns:a16="http://schemas.microsoft.com/office/drawing/2014/main" id="{A9393655-9B28-B804-6646-CF2350242026}"/>
                </a:ext>
              </a:extLst>
            </p:cNvPr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97;p32">
              <a:extLst>
                <a:ext uri="{FF2B5EF4-FFF2-40B4-BE49-F238E27FC236}">
                  <a16:creationId xmlns:a16="http://schemas.microsoft.com/office/drawing/2014/main" id="{915B97F5-5E48-E1AF-B16D-229D48B7B500}"/>
                </a:ext>
              </a:extLst>
            </p:cNvPr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98;p32">
              <a:extLst>
                <a:ext uri="{FF2B5EF4-FFF2-40B4-BE49-F238E27FC236}">
                  <a16:creationId xmlns:a16="http://schemas.microsoft.com/office/drawing/2014/main" id="{C9074651-6D40-D1F6-D947-8919C2E15A18}"/>
                </a:ext>
              </a:extLst>
            </p:cNvPr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99;p32">
              <a:extLst>
                <a:ext uri="{FF2B5EF4-FFF2-40B4-BE49-F238E27FC236}">
                  <a16:creationId xmlns:a16="http://schemas.microsoft.com/office/drawing/2014/main" id="{F25865D0-12E7-F9A2-E2A6-A72C212D2A8C}"/>
                </a:ext>
              </a:extLst>
            </p:cNvPr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00;p32">
              <a:extLst>
                <a:ext uri="{FF2B5EF4-FFF2-40B4-BE49-F238E27FC236}">
                  <a16:creationId xmlns:a16="http://schemas.microsoft.com/office/drawing/2014/main" id="{89164BED-926D-E73B-758F-E2C806E01D0E}"/>
                </a:ext>
              </a:extLst>
            </p:cNvPr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01;p32">
              <a:extLst>
                <a:ext uri="{FF2B5EF4-FFF2-40B4-BE49-F238E27FC236}">
                  <a16:creationId xmlns:a16="http://schemas.microsoft.com/office/drawing/2014/main" id="{B79E5743-823A-FA2D-6440-4AFC49FEBD9C}"/>
                </a:ext>
              </a:extLst>
            </p:cNvPr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02;p32">
              <a:extLst>
                <a:ext uri="{FF2B5EF4-FFF2-40B4-BE49-F238E27FC236}">
                  <a16:creationId xmlns:a16="http://schemas.microsoft.com/office/drawing/2014/main" id="{6125C7A1-1245-1C85-F17F-2E204A4B77E6}"/>
                </a:ext>
              </a:extLst>
            </p:cNvPr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03;p32">
              <a:extLst>
                <a:ext uri="{FF2B5EF4-FFF2-40B4-BE49-F238E27FC236}">
                  <a16:creationId xmlns:a16="http://schemas.microsoft.com/office/drawing/2014/main" id="{7B91CC4D-ABA6-E252-73DB-C7EACD58B321}"/>
                </a:ext>
              </a:extLst>
            </p:cNvPr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4;p32">
              <a:extLst>
                <a:ext uri="{FF2B5EF4-FFF2-40B4-BE49-F238E27FC236}">
                  <a16:creationId xmlns:a16="http://schemas.microsoft.com/office/drawing/2014/main" id="{B0120A8B-4A2A-3CB4-1A30-C2371D378A9C}"/>
                </a:ext>
              </a:extLst>
            </p:cNvPr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05;p32">
              <a:extLst>
                <a:ext uri="{FF2B5EF4-FFF2-40B4-BE49-F238E27FC236}">
                  <a16:creationId xmlns:a16="http://schemas.microsoft.com/office/drawing/2014/main" id="{E0811726-FD09-60D4-CA92-BDFFF5F64A4D}"/>
                </a:ext>
              </a:extLst>
            </p:cNvPr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06;p32">
              <a:extLst>
                <a:ext uri="{FF2B5EF4-FFF2-40B4-BE49-F238E27FC236}">
                  <a16:creationId xmlns:a16="http://schemas.microsoft.com/office/drawing/2014/main" id="{6117642B-2C2A-AF0B-1C76-C7FBC41D3A9E}"/>
                </a:ext>
              </a:extLst>
            </p:cNvPr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07;p32">
              <a:extLst>
                <a:ext uri="{FF2B5EF4-FFF2-40B4-BE49-F238E27FC236}">
                  <a16:creationId xmlns:a16="http://schemas.microsoft.com/office/drawing/2014/main" id="{868841C7-60C4-E8F6-9D6D-BA98EA041625}"/>
                </a:ext>
              </a:extLst>
            </p:cNvPr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08;p32">
              <a:extLst>
                <a:ext uri="{FF2B5EF4-FFF2-40B4-BE49-F238E27FC236}">
                  <a16:creationId xmlns:a16="http://schemas.microsoft.com/office/drawing/2014/main" id="{1B96B533-58D0-7751-F576-9A5A75F6C6E2}"/>
                </a:ext>
              </a:extLst>
            </p:cNvPr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09;p32">
              <a:extLst>
                <a:ext uri="{FF2B5EF4-FFF2-40B4-BE49-F238E27FC236}">
                  <a16:creationId xmlns:a16="http://schemas.microsoft.com/office/drawing/2014/main" id="{78FA43BD-7C1D-854C-1483-E50D6E3BC840}"/>
                </a:ext>
              </a:extLst>
            </p:cNvPr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10;p32">
              <a:extLst>
                <a:ext uri="{FF2B5EF4-FFF2-40B4-BE49-F238E27FC236}">
                  <a16:creationId xmlns:a16="http://schemas.microsoft.com/office/drawing/2014/main" id="{FAC45876-1364-7C60-02E0-F77BDF98FA3B}"/>
                </a:ext>
              </a:extLst>
            </p:cNvPr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11;p32">
              <a:extLst>
                <a:ext uri="{FF2B5EF4-FFF2-40B4-BE49-F238E27FC236}">
                  <a16:creationId xmlns:a16="http://schemas.microsoft.com/office/drawing/2014/main" id="{52DFA69F-C322-1172-EB42-318205F9EAA6}"/>
                </a:ext>
              </a:extLst>
            </p:cNvPr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12;p32">
              <a:extLst>
                <a:ext uri="{FF2B5EF4-FFF2-40B4-BE49-F238E27FC236}">
                  <a16:creationId xmlns:a16="http://schemas.microsoft.com/office/drawing/2014/main" id="{085D9023-962C-3A84-5BAE-7A5ACCD2D633}"/>
                </a:ext>
              </a:extLst>
            </p:cNvPr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13;p32">
              <a:extLst>
                <a:ext uri="{FF2B5EF4-FFF2-40B4-BE49-F238E27FC236}">
                  <a16:creationId xmlns:a16="http://schemas.microsoft.com/office/drawing/2014/main" id="{43D739D5-EBC1-51EF-B447-2914D9F05F5D}"/>
                </a:ext>
              </a:extLst>
            </p:cNvPr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14;p32">
              <a:extLst>
                <a:ext uri="{FF2B5EF4-FFF2-40B4-BE49-F238E27FC236}">
                  <a16:creationId xmlns:a16="http://schemas.microsoft.com/office/drawing/2014/main" id="{49DDDECF-9B3C-E674-E1FE-B735BFE7F849}"/>
                </a:ext>
              </a:extLst>
            </p:cNvPr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15;p32">
              <a:extLst>
                <a:ext uri="{FF2B5EF4-FFF2-40B4-BE49-F238E27FC236}">
                  <a16:creationId xmlns:a16="http://schemas.microsoft.com/office/drawing/2014/main" id="{1C8F897C-FB3C-47A5-B160-A1CFEE55C066}"/>
                </a:ext>
              </a:extLst>
            </p:cNvPr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16;p32">
              <a:extLst>
                <a:ext uri="{FF2B5EF4-FFF2-40B4-BE49-F238E27FC236}">
                  <a16:creationId xmlns:a16="http://schemas.microsoft.com/office/drawing/2014/main" id="{707F2498-DD41-5C4D-9F6B-635D166B61D2}"/>
                </a:ext>
              </a:extLst>
            </p:cNvPr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17;p32">
              <a:extLst>
                <a:ext uri="{FF2B5EF4-FFF2-40B4-BE49-F238E27FC236}">
                  <a16:creationId xmlns:a16="http://schemas.microsoft.com/office/drawing/2014/main" id="{08389AE3-CA72-7443-8A52-579D45086DDA}"/>
                </a:ext>
              </a:extLst>
            </p:cNvPr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18;p32">
              <a:extLst>
                <a:ext uri="{FF2B5EF4-FFF2-40B4-BE49-F238E27FC236}">
                  <a16:creationId xmlns:a16="http://schemas.microsoft.com/office/drawing/2014/main" id="{F1843042-CC53-DA2F-6CF0-ED0E5775206F}"/>
                </a:ext>
              </a:extLst>
            </p:cNvPr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19;p32">
              <a:extLst>
                <a:ext uri="{FF2B5EF4-FFF2-40B4-BE49-F238E27FC236}">
                  <a16:creationId xmlns:a16="http://schemas.microsoft.com/office/drawing/2014/main" id="{8025EFB4-68B1-6FC4-75E6-BBC7CB9F66A3}"/>
                </a:ext>
              </a:extLst>
            </p:cNvPr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0;p32">
              <a:extLst>
                <a:ext uri="{FF2B5EF4-FFF2-40B4-BE49-F238E27FC236}">
                  <a16:creationId xmlns:a16="http://schemas.microsoft.com/office/drawing/2014/main" id="{D7D7065D-AB3A-A12A-DE74-F30EF39617E5}"/>
                </a:ext>
              </a:extLst>
            </p:cNvPr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1;p32">
              <a:extLst>
                <a:ext uri="{FF2B5EF4-FFF2-40B4-BE49-F238E27FC236}">
                  <a16:creationId xmlns:a16="http://schemas.microsoft.com/office/drawing/2014/main" id="{74688C60-316C-692C-2956-08879F64A170}"/>
                </a:ext>
              </a:extLst>
            </p:cNvPr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2;p32">
              <a:extLst>
                <a:ext uri="{FF2B5EF4-FFF2-40B4-BE49-F238E27FC236}">
                  <a16:creationId xmlns:a16="http://schemas.microsoft.com/office/drawing/2014/main" id="{C6D8EACB-789B-1BFE-6C14-684289F95BE8}"/>
                </a:ext>
              </a:extLst>
            </p:cNvPr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3;p32">
              <a:extLst>
                <a:ext uri="{FF2B5EF4-FFF2-40B4-BE49-F238E27FC236}">
                  <a16:creationId xmlns:a16="http://schemas.microsoft.com/office/drawing/2014/main" id="{0105C18F-0C96-6F21-19F6-C1428A02B803}"/>
                </a:ext>
              </a:extLst>
            </p:cNvPr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4;p32">
              <a:extLst>
                <a:ext uri="{FF2B5EF4-FFF2-40B4-BE49-F238E27FC236}">
                  <a16:creationId xmlns:a16="http://schemas.microsoft.com/office/drawing/2014/main" id="{BF2A5664-C6A5-674C-8011-B2F57BF2C8BC}"/>
                </a:ext>
              </a:extLst>
            </p:cNvPr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5;p32">
              <a:extLst>
                <a:ext uri="{FF2B5EF4-FFF2-40B4-BE49-F238E27FC236}">
                  <a16:creationId xmlns:a16="http://schemas.microsoft.com/office/drawing/2014/main" id="{A6D880EC-0368-8010-B2A9-937EC7992E09}"/>
                </a:ext>
              </a:extLst>
            </p:cNvPr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6;p32">
              <a:extLst>
                <a:ext uri="{FF2B5EF4-FFF2-40B4-BE49-F238E27FC236}">
                  <a16:creationId xmlns:a16="http://schemas.microsoft.com/office/drawing/2014/main" id="{EEA15AFD-6DEF-98E9-F1FE-783518F2E495}"/>
                </a:ext>
              </a:extLst>
            </p:cNvPr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7;p32">
              <a:extLst>
                <a:ext uri="{FF2B5EF4-FFF2-40B4-BE49-F238E27FC236}">
                  <a16:creationId xmlns:a16="http://schemas.microsoft.com/office/drawing/2014/main" id="{D17877E5-6F6C-6EC7-727D-544473764B8A}"/>
                </a:ext>
              </a:extLst>
            </p:cNvPr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8;p32">
              <a:extLst>
                <a:ext uri="{FF2B5EF4-FFF2-40B4-BE49-F238E27FC236}">
                  <a16:creationId xmlns:a16="http://schemas.microsoft.com/office/drawing/2014/main" id="{77261D9F-53A3-AF07-CBEA-3F7954D56514}"/>
                </a:ext>
              </a:extLst>
            </p:cNvPr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9;p32">
              <a:extLst>
                <a:ext uri="{FF2B5EF4-FFF2-40B4-BE49-F238E27FC236}">
                  <a16:creationId xmlns:a16="http://schemas.microsoft.com/office/drawing/2014/main" id="{3578FD24-6DEB-1238-266F-A0C08FD5C5DD}"/>
                </a:ext>
              </a:extLst>
            </p:cNvPr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30;p32">
              <a:extLst>
                <a:ext uri="{FF2B5EF4-FFF2-40B4-BE49-F238E27FC236}">
                  <a16:creationId xmlns:a16="http://schemas.microsoft.com/office/drawing/2014/main" id="{59469221-E378-9CD4-DDE4-18E2373001C7}"/>
                </a:ext>
              </a:extLst>
            </p:cNvPr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31;p32">
              <a:extLst>
                <a:ext uri="{FF2B5EF4-FFF2-40B4-BE49-F238E27FC236}">
                  <a16:creationId xmlns:a16="http://schemas.microsoft.com/office/drawing/2014/main" id="{E233BD0F-E704-13FE-5C73-DC65A7AF9C5B}"/>
                </a:ext>
              </a:extLst>
            </p:cNvPr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32;p32">
              <a:extLst>
                <a:ext uri="{FF2B5EF4-FFF2-40B4-BE49-F238E27FC236}">
                  <a16:creationId xmlns:a16="http://schemas.microsoft.com/office/drawing/2014/main" id="{17C8025B-59A6-4222-AF05-585FE43E0399}"/>
                </a:ext>
              </a:extLst>
            </p:cNvPr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33;p32">
              <a:extLst>
                <a:ext uri="{FF2B5EF4-FFF2-40B4-BE49-F238E27FC236}">
                  <a16:creationId xmlns:a16="http://schemas.microsoft.com/office/drawing/2014/main" id="{200C1531-8433-2EF6-DA9A-4C16EB40CD0B}"/>
                </a:ext>
              </a:extLst>
            </p:cNvPr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34;p32">
              <a:extLst>
                <a:ext uri="{FF2B5EF4-FFF2-40B4-BE49-F238E27FC236}">
                  <a16:creationId xmlns:a16="http://schemas.microsoft.com/office/drawing/2014/main" id="{D0654352-FC10-EF4E-14DD-06652E794AD0}"/>
                </a:ext>
              </a:extLst>
            </p:cNvPr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35;p32">
              <a:extLst>
                <a:ext uri="{FF2B5EF4-FFF2-40B4-BE49-F238E27FC236}">
                  <a16:creationId xmlns:a16="http://schemas.microsoft.com/office/drawing/2014/main" id="{C1298278-B8C4-2355-E830-9412C1D8183D}"/>
                </a:ext>
              </a:extLst>
            </p:cNvPr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36;p32">
              <a:extLst>
                <a:ext uri="{FF2B5EF4-FFF2-40B4-BE49-F238E27FC236}">
                  <a16:creationId xmlns:a16="http://schemas.microsoft.com/office/drawing/2014/main" id="{FF4A0C96-D567-7030-BED4-410D902D6286}"/>
                </a:ext>
              </a:extLst>
            </p:cNvPr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37;p32">
              <a:extLst>
                <a:ext uri="{FF2B5EF4-FFF2-40B4-BE49-F238E27FC236}">
                  <a16:creationId xmlns:a16="http://schemas.microsoft.com/office/drawing/2014/main" id="{F9A14CF2-D469-7A05-395C-3EBC637FE685}"/>
                </a:ext>
              </a:extLst>
            </p:cNvPr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38;p32">
              <a:extLst>
                <a:ext uri="{FF2B5EF4-FFF2-40B4-BE49-F238E27FC236}">
                  <a16:creationId xmlns:a16="http://schemas.microsoft.com/office/drawing/2014/main" id="{1263FBD9-3D61-B7D8-43FA-251E513421F1}"/>
                </a:ext>
              </a:extLst>
            </p:cNvPr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39;p32">
              <a:extLst>
                <a:ext uri="{FF2B5EF4-FFF2-40B4-BE49-F238E27FC236}">
                  <a16:creationId xmlns:a16="http://schemas.microsoft.com/office/drawing/2014/main" id="{C4796CBF-4EAB-F8F9-261C-5073DAF64330}"/>
                </a:ext>
              </a:extLst>
            </p:cNvPr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40;p32">
              <a:extLst>
                <a:ext uri="{FF2B5EF4-FFF2-40B4-BE49-F238E27FC236}">
                  <a16:creationId xmlns:a16="http://schemas.microsoft.com/office/drawing/2014/main" id="{50ABD543-0CD0-A79D-0FBD-CC8A529667FD}"/>
                </a:ext>
              </a:extLst>
            </p:cNvPr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41;p32">
              <a:extLst>
                <a:ext uri="{FF2B5EF4-FFF2-40B4-BE49-F238E27FC236}">
                  <a16:creationId xmlns:a16="http://schemas.microsoft.com/office/drawing/2014/main" id="{776BF9A4-5E71-65DB-2C6F-A2B2C9E853FD}"/>
                </a:ext>
              </a:extLst>
            </p:cNvPr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42;p32">
              <a:extLst>
                <a:ext uri="{FF2B5EF4-FFF2-40B4-BE49-F238E27FC236}">
                  <a16:creationId xmlns:a16="http://schemas.microsoft.com/office/drawing/2014/main" id="{216C4465-EA89-17B2-D4B9-F7B5D6517DFE}"/>
                </a:ext>
              </a:extLst>
            </p:cNvPr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43;p32">
              <a:extLst>
                <a:ext uri="{FF2B5EF4-FFF2-40B4-BE49-F238E27FC236}">
                  <a16:creationId xmlns:a16="http://schemas.microsoft.com/office/drawing/2014/main" id="{1E4A931C-EB1E-18D4-B55C-8A44762E125F}"/>
                </a:ext>
              </a:extLst>
            </p:cNvPr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44;p32">
              <a:extLst>
                <a:ext uri="{FF2B5EF4-FFF2-40B4-BE49-F238E27FC236}">
                  <a16:creationId xmlns:a16="http://schemas.microsoft.com/office/drawing/2014/main" id="{5C66ADE2-286E-E76D-D846-6A80085D2818}"/>
                </a:ext>
              </a:extLst>
            </p:cNvPr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45;p32">
              <a:extLst>
                <a:ext uri="{FF2B5EF4-FFF2-40B4-BE49-F238E27FC236}">
                  <a16:creationId xmlns:a16="http://schemas.microsoft.com/office/drawing/2014/main" id="{7C49FAB6-B382-B91F-75BB-625A3241CE05}"/>
                </a:ext>
              </a:extLst>
            </p:cNvPr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46;p32">
              <a:extLst>
                <a:ext uri="{FF2B5EF4-FFF2-40B4-BE49-F238E27FC236}">
                  <a16:creationId xmlns:a16="http://schemas.microsoft.com/office/drawing/2014/main" id="{76F5CC49-3AB0-E0EE-0146-20493BFA838A}"/>
                </a:ext>
              </a:extLst>
            </p:cNvPr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47;p32">
              <a:extLst>
                <a:ext uri="{FF2B5EF4-FFF2-40B4-BE49-F238E27FC236}">
                  <a16:creationId xmlns:a16="http://schemas.microsoft.com/office/drawing/2014/main" id="{CD5AF871-73CC-08BD-AAAB-A4CDF801C68B}"/>
                </a:ext>
              </a:extLst>
            </p:cNvPr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48;p32">
              <a:extLst>
                <a:ext uri="{FF2B5EF4-FFF2-40B4-BE49-F238E27FC236}">
                  <a16:creationId xmlns:a16="http://schemas.microsoft.com/office/drawing/2014/main" id="{8F038669-6E2E-857D-0773-B40A8986A6A8}"/>
                </a:ext>
              </a:extLst>
            </p:cNvPr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49;p32">
              <a:extLst>
                <a:ext uri="{FF2B5EF4-FFF2-40B4-BE49-F238E27FC236}">
                  <a16:creationId xmlns:a16="http://schemas.microsoft.com/office/drawing/2014/main" id="{8F469E29-795F-6A49-88D3-6A1262C3CCD3}"/>
                </a:ext>
              </a:extLst>
            </p:cNvPr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50;p32">
              <a:extLst>
                <a:ext uri="{FF2B5EF4-FFF2-40B4-BE49-F238E27FC236}">
                  <a16:creationId xmlns:a16="http://schemas.microsoft.com/office/drawing/2014/main" id="{D778CC0A-0CB7-F476-405A-D570E4E9D279}"/>
                </a:ext>
              </a:extLst>
            </p:cNvPr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51;p32">
              <a:extLst>
                <a:ext uri="{FF2B5EF4-FFF2-40B4-BE49-F238E27FC236}">
                  <a16:creationId xmlns:a16="http://schemas.microsoft.com/office/drawing/2014/main" id="{39AAAADB-1B3B-DD91-DE4B-66DBA7618A97}"/>
                </a:ext>
              </a:extLst>
            </p:cNvPr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52;p32">
              <a:extLst>
                <a:ext uri="{FF2B5EF4-FFF2-40B4-BE49-F238E27FC236}">
                  <a16:creationId xmlns:a16="http://schemas.microsoft.com/office/drawing/2014/main" id="{DB9C8135-68A4-0C14-4B0D-9E0690C6A8C3}"/>
                </a:ext>
              </a:extLst>
            </p:cNvPr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53;p32">
              <a:extLst>
                <a:ext uri="{FF2B5EF4-FFF2-40B4-BE49-F238E27FC236}">
                  <a16:creationId xmlns:a16="http://schemas.microsoft.com/office/drawing/2014/main" id="{AE40EC4C-759D-A54B-316D-CC88DA9E01E4}"/>
                </a:ext>
              </a:extLst>
            </p:cNvPr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54;p32">
              <a:extLst>
                <a:ext uri="{FF2B5EF4-FFF2-40B4-BE49-F238E27FC236}">
                  <a16:creationId xmlns:a16="http://schemas.microsoft.com/office/drawing/2014/main" id="{189214D3-0B16-F441-22D7-DEAEF8A941BF}"/>
                </a:ext>
              </a:extLst>
            </p:cNvPr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55;p32">
              <a:extLst>
                <a:ext uri="{FF2B5EF4-FFF2-40B4-BE49-F238E27FC236}">
                  <a16:creationId xmlns:a16="http://schemas.microsoft.com/office/drawing/2014/main" id="{C8FD104C-538C-700B-D69E-8DE1A24F787A}"/>
                </a:ext>
              </a:extLst>
            </p:cNvPr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56;p32">
              <a:extLst>
                <a:ext uri="{FF2B5EF4-FFF2-40B4-BE49-F238E27FC236}">
                  <a16:creationId xmlns:a16="http://schemas.microsoft.com/office/drawing/2014/main" id="{E6F38179-CB8F-0F65-351B-1ED9E70B924E}"/>
                </a:ext>
              </a:extLst>
            </p:cNvPr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57;p32">
              <a:extLst>
                <a:ext uri="{FF2B5EF4-FFF2-40B4-BE49-F238E27FC236}">
                  <a16:creationId xmlns:a16="http://schemas.microsoft.com/office/drawing/2014/main" id="{C62899B4-396C-3366-09EA-CFC2FEE66ACD}"/>
                </a:ext>
              </a:extLst>
            </p:cNvPr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58;p32">
              <a:extLst>
                <a:ext uri="{FF2B5EF4-FFF2-40B4-BE49-F238E27FC236}">
                  <a16:creationId xmlns:a16="http://schemas.microsoft.com/office/drawing/2014/main" id="{40E57CA0-339F-ECB1-9EB5-F23A7CDFE14D}"/>
                </a:ext>
              </a:extLst>
            </p:cNvPr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59;p32">
              <a:extLst>
                <a:ext uri="{FF2B5EF4-FFF2-40B4-BE49-F238E27FC236}">
                  <a16:creationId xmlns:a16="http://schemas.microsoft.com/office/drawing/2014/main" id="{010AAB8D-0922-B488-8121-4FEBEB5EBD30}"/>
                </a:ext>
              </a:extLst>
            </p:cNvPr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60;p32">
              <a:extLst>
                <a:ext uri="{FF2B5EF4-FFF2-40B4-BE49-F238E27FC236}">
                  <a16:creationId xmlns:a16="http://schemas.microsoft.com/office/drawing/2014/main" id="{12174F66-A023-B298-C15C-E433D0CAED72}"/>
                </a:ext>
              </a:extLst>
            </p:cNvPr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61;p32">
              <a:extLst>
                <a:ext uri="{FF2B5EF4-FFF2-40B4-BE49-F238E27FC236}">
                  <a16:creationId xmlns:a16="http://schemas.microsoft.com/office/drawing/2014/main" id="{887957BB-BFB7-A30F-1C0D-8E9C613065BC}"/>
                </a:ext>
              </a:extLst>
            </p:cNvPr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62;p32">
              <a:extLst>
                <a:ext uri="{FF2B5EF4-FFF2-40B4-BE49-F238E27FC236}">
                  <a16:creationId xmlns:a16="http://schemas.microsoft.com/office/drawing/2014/main" id="{50EC2ED5-5B3B-20BA-8083-98C46E2A3994}"/>
                </a:ext>
              </a:extLst>
            </p:cNvPr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63;p32">
              <a:extLst>
                <a:ext uri="{FF2B5EF4-FFF2-40B4-BE49-F238E27FC236}">
                  <a16:creationId xmlns:a16="http://schemas.microsoft.com/office/drawing/2014/main" id="{4A27A002-A919-94C8-9670-FA3C805BEB04}"/>
                </a:ext>
              </a:extLst>
            </p:cNvPr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64;p32">
              <a:extLst>
                <a:ext uri="{FF2B5EF4-FFF2-40B4-BE49-F238E27FC236}">
                  <a16:creationId xmlns:a16="http://schemas.microsoft.com/office/drawing/2014/main" id="{8C38CAB1-9620-F582-CAAD-25DC074689D4}"/>
                </a:ext>
              </a:extLst>
            </p:cNvPr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65;p32">
              <a:extLst>
                <a:ext uri="{FF2B5EF4-FFF2-40B4-BE49-F238E27FC236}">
                  <a16:creationId xmlns:a16="http://schemas.microsoft.com/office/drawing/2014/main" id="{E511B470-8732-B3F6-8460-4701DF4ADA44}"/>
                </a:ext>
              </a:extLst>
            </p:cNvPr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66;p32">
              <a:extLst>
                <a:ext uri="{FF2B5EF4-FFF2-40B4-BE49-F238E27FC236}">
                  <a16:creationId xmlns:a16="http://schemas.microsoft.com/office/drawing/2014/main" id="{07BABACA-266E-EA74-6C07-CD1E262F4D21}"/>
                </a:ext>
              </a:extLst>
            </p:cNvPr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67;p32">
              <a:extLst>
                <a:ext uri="{FF2B5EF4-FFF2-40B4-BE49-F238E27FC236}">
                  <a16:creationId xmlns:a16="http://schemas.microsoft.com/office/drawing/2014/main" id="{97212A00-B45D-588E-6C30-74ED3072606A}"/>
                </a:ext>
              </a:extLst>
            </p:cNvPr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68;p32">
              <a:extLst>
                <a:ext uri="{FF2B5EF4-FFF2-40B4-BE49-F238E27FC236}">
                  <a16:creationId xmlns:a16="http://schemas.microsoft.com/office/drawing/2014/main" id="{6033B32A-DCCB-97AB-4EA8-28BDF3611ABC}"/>
                </a:ext>
              </a:extLst>
            </p:cNvPr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69;p32">
              <a:extLst>
                <a:ext uri="{FF2B5EF4-FFF2-40B4-BE49-F238E27FC236}">
                  <a16:creationId xmlns:a16="http://schemas.microsoft.com/office/drawing/2014/main" id="{B935C1E1-4AB5-8BB8-A720-5C6739AC344F}"/>
                </a:ext>
              </a:extLst>
            </p:cNvPr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70;p32">
              <a:extLst>
                <a:ext uri="{FF2B5EF4-FFF2-40B4-BE49-F238E27FC236}">
                  <a16:creationId xmlns:a16="http://schemas.microsoft.com/office/drawing/2014/main" id="{0931FD90-FFE0-5439-D898-0DB083FA6947}"/>
                </a:ext>
              </a:extLst>
            </p:cNvPr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71;p32">
              <a:extLst>
                <a:ext uri="{FF2B5EF4-FFF2-40B4-BE49-F238E27FC236}">
                  <a16:creationId xmlns:a16="http://schemas.microsoft.com/office/drawing/2014/main" id="{58073852-EAC3-21DF-DCB2-930EAEFF3AF7}"/>
                </a:ext>
              </a:extLst>
            </p:cNvPr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72;p32">
              <a:extLst>
                <a:ext uri="{FF2B5EF4-FFF2-40B4-BE49-F238E27FC236}">
                  <a16:creationId xmlns:a16="http://schemas.microsoft.com/office/drawing/2014/main" id="{4F9425F7-A719-7006-A777-1745C869A82C}"/>
                </a:ext>
              </a:extLst>
            </p:cNvPr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73;p32">
              <a:extLst>
                <a:ext uri="{FF2B5EF4-FFF2-40B4-BE49-F238E27FC236}">
                  <a16:creationId xmlns:a16="http://schemas.microsoft.com/office/drawing/2014/main" id="{2C667155-E6ED-C797-A5F4-4A3E2FA6BAA7}"/>
                </a:ext>
              </a:extLst>
            </p:cNvPr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74;p32">
              <a:extLst>
                <a:ext uri="{FF2B5EF4-FFF2-40B4-BE49-F238E27FC236}">
                  <a16:creationId xmlns:a16="http://schemas.microsoft.com/office/drawing/2014/main" id="{766A7902-2294-2383-0456-8E8DC6B09ECD}"/>
                </a:ext>
              </a:extLst>
            </p:cNvPr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75;p32">
              <a:extLst>
                <a:ext uri="{FF2B5EF4-FFF2-40B4-BE49-F238E27FC236}">
                  <a16:creationId xmlns:a16="http://schemas.microsoft.com/office/drawing/2014/main" id="{C4BFD062-C95B-E84A-5E47-A0ADE0B21AF4}"/>
                </a:ext>
              </a:extLst>
            </p:cNvPr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76;p32">
              <a:extLst>
                <a:ext uri="{FF2B5EF4-FFF2-40B4-BE49-F238E27FC236}">
                  <a16:creationId xmlns:a16="http://schemas.microsoft.com/office/drawing/2014/main" id="{44E53055-4343-51DD-CBFA-B0A7624F1E5E}"/>
                </a:ext>
              </a:extLst>
            </p:cNvPr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77;p32">
              <a:extLst>
                <a:ext uri="{FF2B5EF4-FFF2-40B4-BE49-F238E27FC236}">
                  <a16:creationId xmlns:a16="http://schemas.microsoft.com/office/drawing/2014/main" id="{A43F34E7-5EDE-05C7-E272-C066DAD1D8D3}"/>
                </a:ext>
              </a:extLst>
            </p:cNvPr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78;p32">
              <a:extLst>
                <a:ext uri="{FF2B5EF4-FFF2-40B4-BE49-F238E27FC236}">
                  <a16:creationId xmlns:a16="http://schemas.microsoft.com/office/drawing/2014/main" id="{D906FE4B-CF51-390A-026C-A3C0C2548908}"/>
                </a:ext>
              </a:extLst>
            </p:cNvPr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79;p32">
              <a:extLst>
                <a:ext uri="{FF2B5EF4-FFF2-40B4-BE49-F238E27FC236}">
                  <a16:creationId xmlns:a16="http://schemas.microsoft.com/office/drawing/2014/main" id="{9C81291C-6270-1621-86A0-F0E6A7FD880A}"/>
                </a:ext>
              </a:extLst>
            </p:cNvPr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80;p32">
              <a:extLst>
                <a:ext uri="{FF2B5EF4-FFF2-40B4-BE49-F238E27FC236}">
                  <a16:creationId xmlns:a16="http://schemas.microsoft.com/office/drawing/2014/main" id="{A2E26077-2864-3BE3-C237-0B2670D42188}"/>
                </a:ext>
              </a:extLst>
            </p:cNvPr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81;p32">
              <a:extLst>
                <a:ext uri="{FF2B5EF4-FFF2-40B4-BE49-F238E27FC236}">
                  <a16:creationId xmlns:a16="http://schemas.microsoft.com/office/drawing/2014/main" id="{C209ECE8-0B18-F11B-49FA-8CDD2D9A6178}"/>
                </a:ext>
              </a:extLst>
            </p:cNvPr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82;p32">
              <a:extLst>
                <a:ext uri="{FF2B5EF4-FFF2-40B4-BE49-F238E27FC236}">
                  <a16:creationId xmlns:a16="http://schemas.microsoft.com/office/drawing/2014/main" id="{ABC967B6-AA62-F4BA-7885-D7098BA460E5}"/>
                </a:ext>
              </a:extLst>
            </p:cNvPr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3;p32">
              <a:extLst>
                <a:ext uri="{FF2B5EF4-FFF2-40B4-BE49-F238E27FC236}">
                  <a16:creationId xmlns:a16="http://schemas.microsoft.com/office/drawing/2014/main" id="{838A363D-9BD2-B428-1F13-133F41A98F52}"/>
                </a:ext>
              </a:extLst>
            </p:cNvPr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4;p32">
              <a:extLst>
                <a:ext uri="{FF2B5EF4-FFF2-40B4-BE49-F238E27FC236}">
                  <a16:creationId xmlns:a16="http://schemas.microsoft.com/office/drawing/2014/main" id="{2ED8857A-3BC8-80E5-ADA9-E647AB3D9553}"/>
                </a:ext>
              </a:extLst>
            </p:cNvPr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85;p32">
              <a:extLst>
                <a:ext uri="{FF2B5EF4-FFF2-40B4-BE49-F238E27FC236}">
                  <a16:creationId xmlns:a16="http://schemas.microsoft.com/office/drawing/2014/main" id="{0C9165AF-EAA0-77B9-285A-853B1C2721C2}"/>
                </a:ext>
              </a:extLst>
            </p:cNvPr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86;p32">
              <a:extLst>
                <a:ext uri="{FF2B5EF4-FFF2-40B4-BE49-F238E27FC236}">
                  <a16:creationId xmlns:a16="http://schemas.microsoft.com/office/drawing/2014/main" id="{F66D0800-B3CF-D16A-3560-8D7B2416B988}"/>
                </a:ext>
              </a:extLst>
            </p:cNvPr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87;p32">
              <a:extLst>
                <a:ext uri="{FF2B5EF4-FFF2-40B4-BE49-F238E27FC236}">
                  <a16:creationId xmlns:a16="http://schemas.microsoft.com/office/drawing/2014/main" id="{0CE3A7D8-29F5-F6B1-D8AC-9C58D185C317}"/>
                </a:ext>
              </a:extLst>
            </p:cNvPr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88;p32">
              <a:extLst>
                <a:ext uri="{FF2B5EF4-FFF2-40B4-BE49-F238E27FC236}">
                  <a16:creationId xmlns:a16="http://schemas.microsoft.com/office/drawing/2014/main" id="{C787B9D4-9190-047D-77CF-25ABE819AEBC}"/>
                </a:ext>
              </a:extLst>
            </p:cNvPr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89;p32">
              <a:extLst>
                <a:ext uri="{FF2B5EF4-FFF2-40B4-BE49-F238E27FC236}">
                  <a16:creationId xmlns:a16="http://schemas.microsoft.com/office/drawing/2014/main" id="{33CFBEFF-1893-09E2-1419-8FD5741880E4}"/>
                </a:ext>
              </a:extLst>
            </p:cNvPr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90;p32">
              <a:extLst>
                <a:ext uri="{FF2B5EF4-FFF2-40B4-BE49-F238E27FC236}">
                  <a16:creationId xmlns:a16="http://schemas.microsoft.com/office/drawing/2014/main" id="{195DF47E-F8A8-6489-BDB8-6A35F3EDF559}"/>
                </a:ext>
              </a:extLst>
            </p:cNvPr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91;p32">
              <a:extLst>
                <a:ext uri="{FF2B5EF4-FFF2-40B4-BE49-F238E27FC236}">
                  <a16:creationId xmlns:a16="http://schemas.microsoft.com/office/drawing/2014/main" id="{2699C61C-1386-9608-4559-CC816CA852F4}"/>
                </a:ext>
              </a:extLst>
            </p:cNvPr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92;p32">
              <a:extLst>
                <a:ext uri="{FF2B5EF4-FFF2-40B4-BE49-F238E27FC236}">
                  <a16:creationId xmlns:a16="http://schemas.microsoft.com/office/drawing/2014/main" id="{2FAB6A33-3A34-2773-61ED-165105669463}"/>
                </a:ext>
              </a:extLst>
            </p:cNvPr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93;p32">
              <a:extLst>
                <a:ext uri="{FF2B5EF4-FFF2-40B4-BE49-F238E27FC236}">
                  <a16:creationId xmlns:a16="http://schemas.microsoft.com/office/drawing/2014/main" id="{B4C313D1-3BC1-0784-F558-82036BE1D201}"/>
                </a:ext>
              </a:extLst>
            </p:cNvPr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94;p32">
              <a:extLst>
                <a:ext uri="{FF2B5EF4-FFF2-40B4-BE49-F238E27FC236}">
                  <a16:creationId xmlns:a16="http://schemas.microsoft.com/office/drawing/2014/main" id="{F8C6DC60-2B50-A6AF-A327-DF2D89568724}"/>
                </a:ext>
              </a:extLst>
            </p:cNvPr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95;p32">
              <a:extLst>
                <a:ext uri="{FF2B5EF4-FFF2-40B4-BE49-F238E27FC236}">
                  <a16:creationId xmlns:a16="http://schemas.microsoft.com/office/drawing/2014/main" id="{7FA3A523-5E7C-0987-61DC-04995C38E076}"/>
                </a:ext>
              </a:extLst>
            </p:cNvPr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96;p32">
              <a:extLst>
                <a:ext uri="{FF2B5EF4-FFF2-40B4-BE49-F238E27FC236}">
                  <a16:creationId xmlns:a16="http://schemas.microsoft.com/office/drawing/2014/main" id="{89D5C37F-0565-F0E6-6EA3-B08A7787C2DC}"/>
                </a:ext>
              </a:extLst>
            </p:cNvPr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97;p32">
              <a:extLst>
                <a:ext uri="{FF2B5EF4-FFF2-40B4-BE49-F238E27FC236}">
                  <a16:creationId xmlns:a16="http://schemas.microsoft.com/office/drawing/2014/main" id="{C85B11C5-E5B5-AF9E-3B80-139C41BA2108}"/>
                </a:ext>
              </a:extLst>
            </p:cNvPr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98;p32">
              <a:extLst>
                <a:ext uri="{FF2B5EF4-FFF2-40B4-BE49-F238E27FC236}">
                  <a16:creationId xmlns:a16="http://schemas.microsoft.com/office/drawing/2014/main" id="{3E5D5F8E-A59C-F12E-A9A2-DB2F9DB021F4}"/>
                </a:ext>
              </a:extLst>
            </p:cNvPr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99;p32">
              <a:extLst>
                <a:ext uri="{FF2B5EF4-FFF2-40B4-BE49-F238E27FC236}">
                  <a16:creationId xmlns:a16="http://schemas.microsoft.com/office/drawing/2014/main" id="{66944452-2F0E-B6B2-1633-6E372E4ED948}"/>
                </a:ext>
              </a:extLst>
            </p:cNvPr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600;p32">
              <a:extLst>
                <a:ext uri="{FF2B5EF4-FFF2-40B4-BE49-F238E27FC236}">
                  <a16:creationId xmlns:a16="http://schemas.microsoft.com/office/drawing/2014/main" id="{7FFF6C51-92A1-375F-20B3-C5C02562EBA1}"/>
                </a:ext>
              </a:extLst>
            </p:cNvPr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601;p32">
              <a:extLst>
                <a:ext uri="{FF2B5EF4-FFF2-40B4-BE49-F238E27FC236}">
                  <a16:creationId xmlns:a16="http://schemas.microsoft.com/office/drawing/2014/main" id="{5066246A-3A14-F897-9BE0-6FD3622CA69D}"/>
                </a:ext>
              </a:extLst>
            </p:cNvPr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602;p32">
              <a:extLst>
                <a:ext uri="{FF2B5EF4-FFF2-40B4-BE49-F238E27FC236}">
                  <a16:creationId xmlns:a16="http://schemas.microsoft.com/office/drawing/2014/main" id="{3915B0DF-C32B-D3AC-088D-55E77E44EDB8}"/>
                </a:ext>
              </a:extLst>
            </p:cNvPr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603;p32">
              <a:extLst>
                <a:ext uri="{FF2B5EF4-FFF2-40B4-BE49-F238E27FC236}">
                  <a16:creationId xmlns:a16="http://schemas.microsoft.com/office/drawing/2014/main" id="{65A3CB3F-4503-2B8B-281B-BADDE38A4A32}"/>
                </a:ext>
              </a:extLst>
            </p:cNvPr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604;p32">
              <a:extLst>
                <a:ext uri="{FF2B5EF4-FFF2-40B4-BE49-F238E27FC236}">
                  <a16:creationId xmlns:a16="http://schemas.microsoft.com/office/drawing/2014/main" id="{FB37FCE3-EBE7-C34A-EF7C-5160B7060F78}"/>
                </a:ext>
              </a:extLst>
            </p:cNvPr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605;p32">
              <a:extLst>
                <a:ext uri="{FF2B5EF4-FFF2-40B4-BE49-F238E27FC236}">
                  <a16:creationId xmlns:a16="http://schemas.microsoft.com/office/drawing/2014/main" id="{74474FE1-0FA5-E490-D480-62C97E67378F}"/>
                </a:ext>
              </a:extLst>
            </p:cNvPr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606;p32">
              <a:extLst>
                <a:ext uri="{FF2B5EF4-FFF2-40B4-BE49-F238E27FC236}">
                  <a16:creationId xmlns:a16="http://schemas.microsoft.com/office/drawing/2014/main" id="{4A17556E-E728-A02D-EAEB-94E5370D4E95}"/>
                </a:ext>
              </a:extLst>
            </p:cNvPr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607;p32">
              <a:extLst>
                <a:ext uri="{FF2B5EF4-FFF2-40B4-BE49-F238E27FC236}">
                  <a16:creationId xmlns:a16="http://schemas.microsoft.com/office/drawing/2014/main" id="{5440A906-C56F-339C-102B-DA5CA5EE11C1}"/>
                </a:ext>
              </a:extLst>
            </p:cNvPr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608;p32">
              <a:extLst>
                <a:ext uri="{FF2B5EF4-FFF2-40B4-BE49-F238E27FC236}">
                  <a16:creationId xmlns:a16="http://schemas.microsoft.com/office/drawing/2014/main" id="{6B917142-A855-32BE-E0A3-0B4D6F25EAE3}"/>
                </a:ext>
              </a:extLst>
            </p:cNvPr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609;p32">
              <a:extLst>
                <a:ext uri="{FF2B5EF4-FFF2-40B4-BE49-F238E27FC236}">
                  <a16:creationId xmlns:a16="http://schemas.microsoft.com/office/drawing/2014/main" id="{86E8717D-F109-BF9B-A595-495A3B3B47A7}"/>
                </a:ext>
              </a:extLst>
            </p:cNvPr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610;p32">
              <a:extLst>
                <a:ext uri="{FF2B5EF4-FFF2-40B4-BE49-F238E27FC236}">
                  <a16:creationId xmlns:a16="http://schemas.microsoft.com/office/drawing/2014/main" id="{1B2A604C-A20C-2D47-2831-8158E088B1E0}"/>
                </a:ext>
              </a:extLst>
            </p:cNvPr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611;p32">
              <a:extLst>
                <a:ext uri="{FF2B5EF4-FFF2-40B4-BE49-F238E27FC236}">
                  <a16:creationId xmlns:a16="http://schemas.microsoft.com/office/drawing/2014/main" id="{8BBB873E-8162-6B4D-58F9-D3342ED55910}"/>
                </a:ext>
              </a:extLst>
            </p:cNvPr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612;p32">
              <a:extLst>
                <a:ext uri="{FF2B5EF4-FFF2-40B4-BE49-F238E27FC236}">
                  <a16:creationId xmlns:a16="http://schemas.microsoft.com/office/drawing/2014/main" id="{6C7A96CD-AAB5-CB57-65E6-AEB7F49F080A}"/>
                </a:ext>
              </a:extLst>
            </p:cNvPr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613;p32">
              <a:extLst>
                <a:ext uri="{FF2B5EF4-FFF2-40B4-BE49-F238E27FC236}">
                  <a16:creationId xmlns:a16="http://schemas.microsoft.com/office/drawing/2014/main" id="{9A5EBF8F-01D6-2E70-2D38-93FBC5259FF6}"/>
                </a:ext>
              </a:extLst>
            </p:cNvPr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614;p32">
              <a:extLst>
                <a:ext uri="{FF2B5EF4-FFF2-40B4-BE49-F238E27FC236}">
                  <a16:creationId xmlns:a16="http://schemas.microsoft.com/office/drawing/2014/main" id="{79181F86-B54E-B3C4-F099-9581DCEDE4FE}"/>
                </a:ext>
              </a:extLst>
            </p:cNvPr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615;p32">
              <a:extLst>
                <a:ext uri="{FF2B5EF4-FFF2-40B4-BE49-F238E27FC236}">
                  <a16:creationId xmlns:a16="http://schemas.microsoft.com/office/drawing/2014/main" id="{755E135B-E6C3-8757-7F2D-C0535D68FD60}"/>
                </a:ext>
              </a:extLst>
            </p:cNvPr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616;p32">
              <a:extLst>
                <a:ext uri="{FF2B5EF4-FFF2-40B4-BE49-F238E27FC236}">
                  <a16:creationId xmlns:a16="http://schemas.microsoft.com/office/drawing/2014/main" id="{5F6360CE-BA5B-1503-27BF-E291B4DCD11C}"/>
                </a:ext>
              </a:extLst>
            </p:cNvPr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617;p32">
              <a:extLst>
                <a:ext uri="{FF2B5EF4-FFF2-40B4-BE49-F238E27FC236}">
                  <a16:creationId xmlns:a16="http://schemas.microsoft.com/office/drawing/2014/main" id="{B1A1EA1E-F188-C599-109C-9322B9D8E97C}"/>
                </a:ext>
              </a:extLst>
            </p:cNvPr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618;p32">
              <a:extLst>
                <a:ext uri="{FF2B5EF4-FFF2-40B4-BE49-F238E27FC236}">
                  <a16:creationId xmlns:a16="http://schemas.microsoft.com/office/drawing/2014/main" id="{84D2D0C6-DB0C-C06B-5CCB-00AF4996A5B5}"/>
                </a:ext>
              </a:extLst>
            </p:cNvPr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619;p32">
              <a:extLst>
                <a:ext uri="{FF2B5EF4-FFF2-40B4-BE49-F238E27FC236}">
                  <a16:creationId xmlns:a16="http://schemas.microsoft.com/office/drawing/2014/main" id="{69301B7F-C417-AA20-FA81-60CADE336423}"/>
                </a:ext>
              </a:extLst>
            </p:cNvPr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620;p32">
              <a:extLst>
                <a:ext uri="{FF2B5EF4-FFF2-40B4-BE49-F238E27FC236}">
                  <a16:creationId xmlns:a16="http://schemas.microsoft.com/office/drawing/2014/main" id="{B2D268DB-850B-9D19-B13A-1C0ABCAFF5B0}"/>
                </a:ext>
              </a:extLst>
            </p:cNvPr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621;p32">
              <a:extLst>
                <a:ext uri="{FF2B5EF4-FFF2-40B4-BE49-F238E27FC236}">
                  <a16:creationId xmlns:a16="http://schemas.microsoft.com/office/drawing/2014/main" id="{4A4D3A77-E97F-AD56-1F36-18C0E56C1B2F}"/>
                </a:ext>
              </a:extLst>
            </p:cNvPr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622;p32">
              <a:extLst>
                <a:ext uri="{FF2B5EF4-FFF2-40B4-BE49-F238E27FC236}">
                  <a16:creationId xmlns:a16="http://schemas.microsoft.com/office/drawing/2014/main" id="{025A2671-62E4-241E-B314-7AC16BD47392}"/>
                </a:ext>
              </a:extLst>
            </p:cNvPr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623;p32">
              <a:extLst>
                <a:ext uri="{FF2B5EF4-FFF2-40B4-BE49-F238E27FC236}">
                  <a16:creationId xmlns:a16="http://schemas.microsoft.com/office/drawing/2014/main" id="{53BDF042-F23E-00DA-31DD-99FEC7B0FFE4}"/>
                </a:ext>
              </a:extLst>
            </p:cNvPr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624;p32">
              <a:extLst>
                <a:ext uri="{FF2B5EF4-FFF2-40B4-BE49-F238E27FC236}">
                  <a16:creationId xmlns:a16="http://schemas.microsoft.com/office/drawing/2014/main" id="{156B621E-8DC0-9775-5EE0-A9B646013C31}"/>
                </a:ext>
              </a:extLst>
            </p:cNvPr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625;p32">
              <a:extLst>
                <a:ext uri="{FF2B5EF4-FFF2-40B4-BE49-F238E27FC236}">
                  <a16:creationId xmlns:a16="http://schemas.microsoft.com/office/drawing/2014/main" id="{97D57E78-4145-CE06-4E14-5922AE7D21D1}"/>
                </a:ext>
              </a:extLst>
            </p:cNvPr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626;p32">
              <a:extLst>
                <a:ext uri="{FF2B5EF4-FFF2-40B4-BE49-F238E27FC236}">
                  <a16:creationId xmlns:a16="http://schemas.microsoft.com/office/drawing/2014/main" id="{1B5826D6-67E8-023C-36E9-7FAD3F358592}"/>
                </a:ext>
              </a:extLst>
            </p:cNvPr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627;p32">
              <a:extLst>
                <a:ext uri="{FF2B5EF4-FFF2-40B4-BE49-F238E27FC236}">
                  <a16:creationId xmlns:a16="http://schemas.microsoft.com/office/drawing/2014/main" id="{529E2F88-AFB6-164B-8E8E-0D7F7D236535}"/>
                </a:ext>
              </a:extLst>
            </p:cNvPr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628;p32">
              <a:extLst>
                <a:ext uri="{FF2B5EF4-FFF2-40B4-BE49-F238E27FC236}">
                  <a16:creationId xmlns:a16="http://schemas.microsoft.com/office/drawing/2014/main" id="{FF2A857F-BE5B-2423-B73C-41CBB66B914B}"/>
                </a:ext>
              </a:extLst>
            </p:cNvPr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29;p32">
              <a:extLst>
                <a:ext uri="{FF2B5EF4-FFF2-40B4-BE49-F238E27FC236}">
                  <a16:creationId xmlns:a16="http://schemas.microsoft.com/office/drawing/2014/main" id="{6A097826-3B98-952E-7513-7A0061DDF386}"/>
                </a:ext>
              </a:extLst>
            </p:cNvPr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30;p32">
              <a:extLst>
                <a:ext uri="{FF2B5EF4-FFF2-40B4-BE49-F238E27FC236}">
                  <a16:creationId xmlns:a16="http://schemas.microsoft.com/office/drawing/2014/main" id="{2AD204DE-54B2-6899-6FA8-D697566944F0}"/>
                </a:ext>
              </a:extLst>
            </p:cNvPr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31;p32">
              <a:extLst>
                <a:ext uri="{FF2B5EF4-FFF2-40B4-BE49-F238E27FC236}">
                  <a16:creationId xmlns:a16="http://schemas.microsoft.com/office/drawing/2014/main" id="{70D90DF3-FCC8-0A05-AEC5-793A2DAA9F68}"/>
                </a:ext>
              </a:extLst>
            </p:cNvPr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32;p32">
              <a:extLst>
                <a:ext uri="{FF2B5EF4-FFF2-40B4-BE49-F238E27FC236}">
                  <a16:creationId xmlns:a16="http://schemas.microsoft.com/office/drawing/2014/main" id="{5BB6F7B9-91FD-ECB6-26DF-F128FD843507}"/>
                </a:ext>
              </a:extLst>
            </p:cNvPr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1B38A84A-ECC0-4126-8994-FC38BE9AB7FB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</a:t>
            </a:r>
            <a:endParaRPr lang="en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F1CFE40-4DFA-4275-9B67-B4BD2DE9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894"/>
            <a:ext cx="9144000" cy="38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6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 Developed With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786275" y="237090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TensorFlow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Open source platform for machine learning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 idx="2"/>
          </p:nvPr>
        </p:nvSpPr>
        <p:spPr>
          <a:xfrm>
            <a:off x="6298375" y="237090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pyqt5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6" name="Google Shape;686;p35"/>
          <p:cNvSpPr txBox="1">
            <a:spLocks noGrp="1"/>
          </p:cNvSpPr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Module for building apps in python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9" name="Google Shape;689;p35"/>
          <p:cNvSpPr txBox="1">
            <a:spLocks noGrp="1"/>
          </p:cNvSpPr>
          <p:nvPr>
            <p:ph type="title" idx="6"/>
          </p:nvPr>
        </p:nvSpPr>
        <p:spPr>
          <a:xfrm>
            <a:off x="3607299" y="237090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Keras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0" name="Google Shape;690;p35"/>
          <p:cNvSpPr txBox="1">
            <a:spLocks noGrp="1"/>
          </p:cNvSpPr>
          <p:nvPr>
            <p:ph type="subTitle" idx="7"/>
          </p:nvPr>
        </p:nvSpPr>
        <p:spPr>
          <a:xfrm>
            <a:off x="3389349" y="1798200"/>
            <a:ext cx="22773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High-level deep learning API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6437A1-66B9-2F6F-99BD-974C92158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38" y="2772600"/>
            <a:ext cx="931673" cy="99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: the Python deep learning API">
            <a:extLst>
              <a:ext uri="{FF2B5EF4-FFF2-40B4-BE49-F238E27FC236}">
                <a16:creationId xmlns:a16="http://schemas.microsoft.com/office/drawing/2014/main" id="{C57856D8-B942-7538-8DFD-28D44EBB5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28" y="3058294"/>
            <a:ext cx="19753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E2C0D8E-EE56-E3FC-C78F-761440EBD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92" y="2943600"/>
            <a:ext cx="1046899" cy="7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B226CC-45AB-4F40-A2B1-FAC8C1C6A572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10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" grpId="0"/>
      <p:bldP spid="684" grpId="0" build="p"/>
      <p:bldP spid="685" grpId="0"/>
      <p:bldP spid="686" grpId="0" build="p"/>
      <p:bldP spid="689" grpId="0"/>
      <p:bldP spid="6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 Developed With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3" name="Google Shape;683;p35"/>
          <p:cNvSpPr txBox="1">
            <a:spLocks noGrp="1"/>
          </p:cNvSpPr>
          <p:nvPr>
            <p:ph type="title"/>
          </p:nvPr>
        </p:nvSpPr>
        <p:spPr>
          <a:xfrm>
            <a:off x="786275" y="237090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LSTM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4" name="Google Shape;684;p35"/>
          <p:cNvSpPr txBox="1">
            <a:spLocks noGrp="1"/>
          </p:cNvSpPr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Long-Short-Term memmory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5" name="Google Shape;685;p35"/>
          <p:cNvSpPr txBox="1">
            <a:spLocks noGrp="1"/>
          </p:cNvSpPr>
          <p:nvPr>
            <p:ph type="title" idx="2"/>
          </p:nvPr>
        </p:nvSpPr>
        <p:spPr>
          <a:xfrm>
            <a:off x="6298375" y="237090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LaBSE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6" name="Google Shape;686;p35"/>
          <p:cNvSpPr txBox="1">
            <a:spLocks noGrp="1"/>
          </p:cNvSpPr>
          <p:nvPr>
            <p:ph type="subTitle" idx="3"/>
          </p:nvPr>
        </p:nvSpPr>
        <p:spPr>
          <a:xfrm>
            <a:off x="5787190" y="1960633"/>
            <a:ext cx="22773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Language-Agnostic BERT Sentence Embedding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9" name="Google Shape;689;p35"/>
          <p:cNvSpPr txBox="1">
            <a:spLocks noGrp="1"/>
          </p:cNvSpPr>
          <p:nvPr>
            <p:ph type="title" idx="6"/>
          </p:nvPr>
        </p:nvSpPr>
        <p:spPr>
          <a:xfrm>
            <a:off x="3607299" y="2370900"/>
            <a:ext cx="1841400" cy="401700"/>
          </a:xfrm>
          <a:prstGeom prst="rect">
            <a:avLst/>
          </a:prstGeom>
        </p:spPr>
        <p:txBody>
          <a:bodyPr spcFirstLastPara="1" wrap="square" lIns="91425" tIns="91425" rIns="36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GRU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0" name="Google Shape;690;p35"/>
          <p:cNvSpPr txBox="1">
            <a:spLocks noGrp="1"/>
          </p:cNvSpPr>
          <p:nvPr>
            <p:ph type="subTitle" idx="7"/>
          </p:nvPr>
        </p:nvSpPr>
        <p:spPr>
          <a:xfrm>
            <a:off x="3389349" y="1798200"/>
            <a:ext cx="2277300" cy="57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Gated Recurrent Unit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תמונה 11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500890B2-B468-6ED8-11EE-6080D3418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809" y="2691093"/>
            <a:ext cx="2430381" cy="1092887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1C991B8E-71C1-9952-BF82-4FDB91F70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19" y="2675903"/>
            <a:ext cx="2041456" cy="1143617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6E4F6D73-20B2-F4CA-FE44-05C3D6880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524" y="2661351"/>
            <a:ext cx="1995927" cy="1509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5F850D-5CAD-4085-9AB0-984DCEB79CF9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693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" grpId="0"/>
      <p:bldP spid="684" grpId="0" build="p"/>
      <p:bldP spid="685" grpId="0"/>
      <p:bldP spid="686" grpId="0" build="p"/>
      <p:bldP spid="689" grpId="0"/>
      <p:bldP spid="6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2" name="Google Shape;186;p31">
            <a:extLst>
              <a:ext uri="{FF2B5EF4-FFF2-40B4-BE49-F238E27FC236}">
                <a16:creationId xmlns:a16="http://schemas.microsoft.com/office/drawing/2014/main" id="{041D5A49-C742-1162-1E9C-D2C32F9CCFD3}"/>
              </a:ext>
            </a:extLst>
          </p:cNvPr>
          <p:cNvSpPr txBox="1">
            <a:spLocks/>
          </p:cNvSpPr>
          <p:nvPr/>
        </p:nvSpPr>
        <p:spPr>
          <a:xfrm>
            <a:off x="719900" y="9139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English Model</a:t>
            </a:r>
          </a:p>
        </p:txBody>
      </p:sp>
      <p:pic>
        <p:nvPicPr>
          <p:cNvPr id="403" name="תמונה 402">
            <a:extLst>
              <a:ext uri="{FF2B5EF4-FFF2-40B4-BE49-F238E27FC236}">
                <a16:creationId xmlns:a16="http://schemas.microsoft.com/office/drawing/2014/main" id="{CFC81F42-6655-502E-C727-2B4334413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68" y="1492965"/>
            <a:ext cx="2179320" cy="3140710"/>
          </a:xfrm>
          <a:prstGeom prst="rect">
            <a:avLst/>
          </a:prstGeom>
        </p:spPr>
      </p:pic>
      <p:sp>
        <p:nvSpPr>
          <p:cNvPr id="404" name="Google Shape;186;p31">
            <a:extLst>
              <a:ext uri="{FF2B5EF4-FFF2-40B4-BE49-F238E27FC236}">
                <a16:creationId xmlns:a16="http://schemas.microsoft.com/office/drawing/2014/main" id="{268A9C6D-00E6-25F1-C381-3B658658D24B}"/>
              </a:ext>
            </a:extLst>
          </p:cNvPr>
          <p:cNvSpPr txBox="1">
            <a:spLocks/>
          </p:cNvSpPr>
          <p:nvPr/>
        </p:nvSpPr>
        <p:spPr>
          <a:xfrm>
            <a:off x="1863169" y="1082525"/>
            <a:ext cx="1011918" cy="44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LSTM</a:t>
            </a:r>
          </a:p>
        </p:txBody>
      </p:sp>
      <p:pic>
        <p:nvPicPr>
          <p:cNvPr id="405" name="תמונה 404">
            <a:extLst>
              <a:ext uri="{FF2B5EF4-FFF2-40B4-BE49-F238E27FC236}">
                <a16:creationId xmlns:a16="http://schemas.microsoft.com/office/drawing/2014/main" id="{EA8D09AB-BB16-6E94-6D2D-4B3B6AD82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25" y="1486639"/>
            <a:ext cx="2125980" cy="3169285"/>
          </a:xfrm>
          <a:prstGeom prst="rect">
            <a:avLst/>
          </a:prstGeom>
        </p:spPr>
      </p:pic>
      <p:sp>
        <p:nvSpPr>
          <p:cNvPr id="406" name="Google Shape;186;p31">
            <a:extLst>
              <a:ext uri="{FF2B5EF4-FFF2-40B4-BE49-F238E27FC236}">
                <a16:creationId xmlns:a16="http://schemas.microsoft.com/office/drawing/2014/main" id="{2DE927FF-057F-7933-7EEA-F0CBC8429887}"/>
              </a:ext>
            </a:extLst>
          </p:cNvPr>
          <p:cNvSpPr txBox="1">
            <a:spLocks/>
          </p:cNvSpPr>
          <p:nvPr/>
        </p:nvSpPr>
        <p:spPr>
          <a:xfrm>
            <a:off x="6288556" y="1082525"/>
            <a:ext cx="1011918" cy="44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GRU</a:t>
            </a:r>
          </a:p>
        </p:txBody>
      </p:sp>
      <p:sp>
        <p:nvSpPr>
          <p:cNvPr id="407" name="Google Shape;186;p31">
            <a:extLst>
              <a:ext uri="{FF2B5EF4-FFF2-40B4-BE49-F238E27FC236}">
                <a16:creationId xmlns:a16="http://schemas.microsoft.com/office/drawing/2014/main" id="{5D5AA67C-07C0-2E0C-A8BF-D121CE1D1633}"/>
              </a:ext>
            </a:extLst>
          </p:cNvPr>
          <p:cNvSpPr txBox="1">
            <a:spLocks/>
          </p:cNvSpPr>
          <p:nvPr/>
        </p:nvSpPr>
        <p:spPr>
          <a:xfrm>
            <a:off x="719900" y="120028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Fine-Tuning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1CB0C1-66FA-4DA1-AC44-EF0069245562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12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/>
      <p:bldP spid="4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2" name="Google Shape;186;p31">
            <a:extLst>
              <a:ext uri="{FF2B5EF4-FFF2-40B4-BE49-F238E27FC236}">
                <a16:creationId xmlns:a16="http://schemas.microsoft.com/office/drawing/2014/main" id="{041D5A49-C742-1162-1E9C-D2C32F9CCFD3}"/>
              </a:ext>
            </a:extLst>
          </p:cNvPr>
          <p:cNvSpPr txBox="1">
            <a:spLocks/>
          </p:cNvSpPr>
          <p:nvPr/>
        </p:nvSpPr>
        <p:spPr>
          <a:xfrm>
            <a:off x="719900" y="9139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English Model</a:t>
            </a:r>
          </a:p>
        </p:txBody>
      </p:sp>
      <p:sp>
        <p:nvSpPr>
          <p:cNvPr id="404" name="Google Shape;186;p31">
            <a:extLst>
              <a:ext uri="{FF2B5EF4-FFF2-40B4-BE49-F238E27FC236}">
                <a16:creationId xmlns:a16="http://schemas.microsoft.com/office/drawing/2014/main" id="{268A9C6D-00E6-25F1-C381-3B658658D24B}"/>
              </a:ext>
            </a:extLst>
          </p:cNvPr>
          <p:cNvSpPr txBox="1">
            <a:spLocks/>
          </p:cNvSpPr>
          <p:nvPr/>
        </p:nvSpPr>
        <p:spPr>
          <a:xfrm>
            <a:off x="1863169" y="1082525"/>
            <a:ext cx="1011918" cy="44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LSTM</a:t>
            </a:r>
          </a:p>
        </p:txBody>
      </p:sp>
      <p:sp>
        <p:nvSpPr>
          <p:cNvPr id="406" name="Google Shape;186;p31">
            <a:extLst>
              <a:ext uri="{FF2B5EF4-FFF2-40B4-BE49-F238E27FC236}">
                <a16:creationId xmlns:a16="http://schemas.microsoft.com/office/drawing/2014/main" id="{2DE927FF-057F-7933-7EEA-F0CBC8429887}"/>
              </a:ext>
            </a:extLst>
          </p:cNvPr>
          <p:cNvSpPr txBox="1">
            <a:spLocks/>
          </p:cNvSpPr>
          <p:nvPr/>
        </p:nvSpPr>
        <p:spPr>
          <a:xfrm>
            <a:off x="6288556" y="1082525"/>
            <a:ext cx="1011918" cy="44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GRU</a:t>
            </a:r>
          </a:p>
        </p:txBody>
      </p:sp>
      <p:sp>
        <p:nvSpPr>
          <p:cNvPr id="407" name="Google Shape;186;p31">
            <a:extLst>
              <a:ext uri="{FF2B5EF4-FFF2-40B4-BE49-F238E27FC236}">
                <a16:creationId xmlns:a16="http://schemas.microsoft.com/office/drawing/2014/main" id="{5D5AA67C-07C0-2E0C-A8BF-D121CE1D1633}"/>
              </a:ext>
            </a:extLst>
          </p:cNvPr>
          <p:cNvSpPr txBox="1">
            <a:spLocks/>
          </p:cNvSpPr>
          <p:nvPr/>
        </p:nvSpPr>
        <p:spPr>
          <a:xfrm>
            <a:off x="3546764" y="1200289"/>
            <a:ext cx="21285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Target Task Classifier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CEC4341-073E-A886-9994-ECA9BDED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10" y="1604403"/>
            <a:ext cx="2159635" cy="299910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F07C4EC4-DB69-059A-6B88-84DE7E0F0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57" y="1604403"/>
            <a:ext cx="2128520" cy="29883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018BDE-1F6C-4E3B-A99B-62C7CF7A130B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6798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/>
      <p:bldP spid="4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2" name="Google Shape;186;p31">
            <a:extLst>
              <a:ext uri="{FF2B5EF4-FFF2-40B4-BE49-F238E27FC236}">
                <a16:creationId xmlns:a16="http://schemas.microsoft.com/office/drawing/2014/main" id="{041D5A49-C742-1162-1E9C-D2C32F9CCFD3}"/>
              </a:ext>
            </a:extLst>
          </p:cNvPr>
          <p:cNvSpPr txBox="1">
            <a:spLocks/>
          </p:cNvSpPr>
          <p:nvPr/>
        </p:nvSpPr>
        <p:spPr>
          <a:xfrm>
            <a:off x="719900" y="9139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English Model</a:t>
            </a:r>
          </a:p>
        </p:txBody>
      </p:sp>
      <p:pic>
        <p:nvPicPr>
          <p:cNvPr id="8" name="תמונה 7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19808684-620E-A721-A0F5-C706F6FDA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1954464"/>
            <a:ext cx="7128164" cy="1960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5800A-108F-48D1-B3CB-1D23D016A03C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674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2" name="Google Shape;186;p31">
            <a:extLst>
              <a:ext uri="{FF2B5EF4-FFF2-40B4-BE49-F238E27FC236}">
                <a16:creationId xmlns:a16="http://schemas.microsoft.com/office/drawing/2014/main" id="{041D5A49-C742-1162-1E9C-D2C32F9CCFD3}"/>
              </a:ext>
            </a:extLst>
          </p:cNvPr>
          <p:cNvSpPr txBox="1">
            <a:spLocks/>
          </p:cNvSpPr>
          <p:nvPr/>
        </p:nvSpPr>
        <p:spPr>
          <a:xfrm>
            <a:off x="719900" y="9139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Russian Model</a:t>
            </a:r>
          </a:p>
        </p:txBody>
      </p:sp>
      <p:sp>
        <p:nvSpPr>
          <p:cNvPr id="404" name="Google Shape;186;p31">
            <a:extLst>
              <a:ext uri="{FF2B5EF4-FFF2-40B4-BE49-F238E27FC236}">
                <a16:creationId xmlns:a16="http://schemas.microsoft.com/office/drawing/2014/main" id="{268A9C6D-00E6-25F1-C381-3B658658D24B}"/>
              </a:ext>
            </a:extLst>
          </p:cNvPr>
          <p:cNvSpPr txBox="1">
            <a:spLocks/>
          </p:cNvSpPr>
          <p:nvPr/>
        </p:nvSpPr>
        <p:spPr>
          <a:xfrm>
            <a:off x="1863169" y="1082525"/>
            <a:ext cx="1011918" cy="44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LSTM</a:t>
            </a:r>
          </a:p>
        </p:txBody>
      </p:sp>
      <p:sp>
        <p:nvSpPr>
          <p:cNvPr id="406" name="Google Shape;186;p31">
            <a:extLst>
              <a:ext uri="{FF2B5EF4-FFF2-40B4-BE49-F238E27FC236}">
                <a16:creationId xmlns:a16="http://schemas.microsoft.com/office/drawing/2014/main" id="{2DE927FF-057F-7933-7EEA-F0CBC8429887}"/>
              </a:ext>
            </a:extLst>
          </p:cNvPr>
          <p:cNvSpPr txBox="1">
            <a:spLocks/>
          </p:cNvSpPr>
          <p:nvPr/>
        </p:nvSpPr>
        <p:spPr>
          <a:xfrm>
            <a:off x="6288556" y="1082525"/>
            <a:ext cx="1011918" cy="44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GRU</a:t>
            </a:r>
          </a:p>
        </p:txBody>
      </p:sp>
      <p:sp>
        <p:nvSpPr>
          <p:cNvPr id="407" name="Google Shape;186;p31">
            <a:extLst>
              <a:ext uri="{FF2B5EF4-FFF2-40B4-BE49-F238E27FC236}">
                <a16:creationId xmlns:a16="http://schemas.microsoft.com/office/drawing/2014/main" id="{5D5AA67C-07C0-2E0C-A8BF-D121CE1D1633}"/>
              </a:ext>
            </a:extLst>
          </p:cNvPr>
          <p:cNvSpPr txBox="1">
            <a:spLocks/>
          </p:cNvSpPr>
          <p:nvPr/>
        </p:nvSpPr>
        <p:spPr>
          <a:xfrm>
            <a:off x="3490494" y="1200289"/>
            <a:ext cx="220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400" u="sng" dirty="0">
                <a:solidFill>
                  <a:schemeClr val="bg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Fine-Tuning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A67D700-B86F-7930-3475-5396A5D24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95" y="1526332"/>
            <a:ext cx="2203999" cy="321563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EA43679-540C-74B5-62DA-8DB964EAF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338" y="1486639"/>
            <a:ext cx="2209764" cy="3301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306C59-150D-464A-98B6-838CC113636D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6141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/>
      <p:bldP spid="40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2" name="Google Shape;186;p31">
            <a:extLst>
              <a:ext uri="{FF2B5EF4-FFF2-40B4-BE49-F238E27FC236}">
                <a16:creationId xmlns:a16="http://schemas.microsoft.com/office/drawing/2014/main" id="{041D5A49-C742-1162-1E9C-D2C32F9CCFD3}"/>
              </a:ext>
            </a:extLst>
          </p:cNvPr>
          <p:cNvSpPr txBox="1">
            <a:spLocks/>
          </p:cNvSpPr>
          <p:nvPr/>
        </p:nvSpPr>
        <p:spPr>
          <a:xfrm>
            <a:off x="719900" y="91393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Russian Model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7C367CB-19D2-444C-A8E4-6A3A4CBC6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81" y="1486639"/>
            <a:ext cx="7337038" cy="1338263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475C6E9B-EB2B-66C5-6385-23DFA86DE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34" y="3002197"/>
            <a:ext cx="3011732" cy="1999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E3C40-1E24-49DB-BC11-9B7F5B4C7C14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16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5077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APP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3137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47D0B1-95F2-4463-8ED6-83BFA40782FD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17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3860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APP</a:t>
            </a:r>
            <a:endParaRPr dirty="0"/>
          </a:p>
        </p:txBody>
      </p:sp>
      <p:sp>
        <p:nvSpPr>
          <p:cNvPr id="1762" name="Google Shape;1762;p45"/>
          <p:cNvSpPr txBox="1">
            <a:spLocks noGrp="1"/>
          </p:cNvSpPr>
          <p:nvPr>
            <p:ph type="subTitle" idx="4294967295"/>
          </p:nvPr>
        </p:nvSpPr>
        <p:spPr>
          <a:xfrm>
            <a:off x="3020393" y="1870050"/>
            <a:ext cx="3100200" cy="1403400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ULMFiT </a:t>
            </a:r>
            <a:r>
              <a:rPr lang="en-US" sz="1600" dirty="0"/>
              <a:t>research</a:t>
            </a:r>
            <a:r>
              <a:rPr lang="en" sz="1600" dirty="0"/>
              <a:t> tool</a:t>
            </a:r>
            <a:endParaRPr sz="1600" dirty="0"/>
          </a:p>
        </p:txBody>
      </p:sp>
      <p:grpSp>
        <p:nvGrpSpPr>
          <p:cNvPr id="14" name="Google Shape;1745;p44">
            <a:extLst>
              <a:ext uri="{FF2B5EF4-FFF2-40B4-BE49-F238E27FC236}">
                <a16:creationId xmlns:a16="http://schemas.microsoft.com/office/drawing/2014/main" id="{91AEAC94-0CBD-47ED-AA3B-62B551E32B5D}"/>
              </a:ext>
            </a:extLst>
          </p:cNvPr>
          <p:cNvGrpSpPr/>
          <p:nvPr/>
        </p:nvGrpSpPr>
        <p:grpSpPr>
          <a:xfrm>
            <a:off x="2805355" y="1501948"/>
            <a:ext cx="3533290" cy="2691052"/>
            <a:chOff x="3578510" y="1419647"/>
            <a:chExt cx="4021500" cy="3062887"/>
          </a:xfrm>
        </p:grpSpPr>
        <p:sp>
          <p:nvSpPr>
            <p:cNvPr id="15" name="Google Shape;1746;p44">
              <a:extLst>
                <a:ext uri="{FF2B5EF4-FFF2-40B4-BE49-F238E27FC236}">
                  <a16:creationId xmlns:a16="http://schemas.microsoft.com/office/drawing/2014/main" id="{A4DA6113-9938-438A-994E-ABF5999CBB1F}"/>
                </a:ext>
              </a:extLst>
            </p:cNvPr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47;p44">
              <a:extLst>
                <a:ext uri="{FF2B5EF4-FFF2-40B4-BE49-F238E27FC236}">
                  <a16:creationId xmlns:a16="http://schemas.microsoft.com/office/drawing/2014/main" id="{50AB519A-012C-4938-975C-18E9F0746F9D}"/>
                </a:ext>
              </a:extLst>
            </p:cNvPr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48;p44">
              <a:extLst>
                <a:ext uri="{FF2B5EF4-FFF2-40B4-BE49-F238E27FC236}">
                  <a16:creationId xmlns:a16="http://schemas.microsoft.com/office/drawing/2014/main" id="{27D8F305-7042-4BD9-8232-3790B74D1FF1}"/>
                </a:ext>
              </a:extLst>
            </p:cNvPr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9" name="Google Shape;1749;p44">
                <a:extLst>
                  <a:ext uri="{FF2B5EF4-FFF2-40B4-BE49-F238E27FC236}">
                    <a16:creationId xmlns:a16="http://schemas.microsoft.com/office/drawing/2014/main" id="{EF3CFF88-FFCD-41E1-81F6-24B8DA62548E}"/>
                  </a:ext>
                </a:extLst>
              </p:cNvPr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50;p44">
                <a:extLst>
                  <a:ext uri="{FF2B5EF4-FFF2-40B4-BE49-F238E27FC236}">
                    <a16:creationId xmlns:a16="http://schemas.microsoft.com/office/drawing/2014/main" id="{55CCC4B3-19AC-4901-B54B-6B9FFF0C34E7}"/>
                  </a:ext>
                </a:extLst>
              </p:cNvPr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8" name="Google Shape;1751;p44">
              <a:extLst>
                <a:ext uri="{FF2B5EF4-FFF2-40B4-BE49-F238E27FC236}">
                  <a16:creationId xmlns:a16="http://schemas.microsoft.com/office/drawing/2014/main" id="{54ED0F53-E400-4DE6-9508-60E507C68813}"/>
                </a:ext>
              </a:extLst>
            </p:cNvPr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2132894-2DA5-4062-BCE6-526D9E7C78C2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18</a:t>
            </a:r>
            <a:endParaRPr lang="en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874AE3-B958-4057-A26C-4CF388C4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Agenda</a:t>
            </a:r>
            <a:endParaRPr lang="en-IL" dirty="0"/>
          </a:p>
        </p:txBody>
      </p:sp>
      <p:sp>
        <p:nvSpPr>
          <p:cNvPr id="11" name="Google Shape;710;p36">
            <a:extLst>
              <a:ext uri="{FF2B5EF4-FFF2-40B4-BE49-F238E27FC236}">
                <a16:creationId xmlns:a16="http://schemas.microsoft.com/office/drawing/2014/main" id="{FBE7939B-47AE-443B-9A57-A3AAF39F6ADC}"/>
              </a:ext>
            </a:extLst>
          </p:cNvPr>
          <p:cNvSpPr/>
          <p:nvPr/>
        </p:nvSpPr>
        <p:spPr>
          <a:xfrm>
            <a:off x="1161299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11;p36">
            <a:extLst>
              <a:ext uri="{FF2B5EF4-FFF2-40B4-BE49-F238E27FC236}">
                <a16:creationId xmlns:a16="http://schemas.microsoft.com/office/drawing/2014/main" id="{F8E013EE-49C7-4355-BEAF-41800F368A22}"/>
              </a:ext>
            </a:extLst>
          </p:cNvPr>
          <p:cNvSpPr/>
          <p:nvPr/>
        </p:nvSpPr>
        <p:spPr>
          <a:xfrm>
            <a:off x="2706999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12;p36">
            <a:extLst>
              <a:ext uri="{FF2B5EF4-FFF2-40B4-BE49-F238E27FC236}">
                <a16:creationId xmlns:a16="http://schemas.microsoft.com/office/drawing/2014/main" id="{9FD460D7-64DB-48DE-88C6-16F5E99C579C}"/>
              </a:ext>
            </a:extLst>
          </p:cNvPr>
          <p:cNvSpPr/>
          <p:nvPr/>
        </p:nvSpPr>
        <p:spPr>
          <a:xfrm>
            <a:off x="4252699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13;p36">
            <a:extLst>
              <a:ext uri="{FF2B5EF4-FFF2-40B4-BE49-F238E27FC236}">
                <a16:creationId xmlns:a16="http://schemas.microsoft.com/office/drawing/2014/main" id="{5C69309B-50D4-46BF-AE88-E41F6D1CD7A9}"/>
              </a:ext>
            </a:extLst>
          </p:cNvPr>
          <p:cNvSpPr/>
          <p:nvPr/>
        </p:nvSpPr>
        <p:spPr>
          <a:xfrm>
            <a:off x="5798399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14;p36">
            <a:extLst>
              <a:ext uri="{FF2B5EF4-FFF2-40B4-BE49-F238E27FC236}">
                <a16:creationId xmlns:a16="http://schemas.microsoft.com/office/drawing/2014/main" id="{44C100E4-30C1-4E51-AF09-6984456904EC}"/>
              </a:ext>
            </a:extLst>
          </p:cNvPr>
          <p:cNvSpPr/>
          <p:nvPr/>
        </p:nvSpPr>
        <p:spPr>
          <a:xfrm>
            <a:off x="7344099" y="2285400"/>
            <a:ext cx="572700" cy="5727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715;p36">
            <a:extLst>
              <a:ext uri="{FF2B5EF4-FFF2-40B4-BE49-F238E27FC236}">
                <a16:creationId xmlns:a16="http://schemas.microsoft.com/office/drawing/2014/main" id="{C0B6B5A2-2699-4D1C-AE2A-A8D3CB8579DD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733999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16;p36">
            <a:extLst>
              <a:ext uri="{FF2B5EF4-FFF2-40B4-BE49-F238E27FC236}">
                <a16:creationId xmlns:a16="http://schemas.microsoft.com/office/drawing/2014/main" id="{A81CE962-4968-4251-B25B-F2D4CE2B4DF4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3279699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717;p36">
            <a:extLst>
              <a:ext uri="{FF2B5EF4-FFF2-40B4-BE49-F238E27FC236}">
                <a16:creationId xmlns:a16="http://schemas.microsoft.com/office/drawing/2014/main" id="{31C1DD2C-080A-4627-9CAE-09325F188496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4825399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718;p36">
            <a:extLst>
              <a:ext uri="{FF2B5EF4-FFF2-40B4-BE49-F238E27FC236}">
                <a16:creationId xmlns:a16="http://schemas.microsoft.com/office/drawing/2014/main" id="{E9395207-F4E6-4715-86E4-79C8C8613CD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371099" y="2571750"/>
            <a:ext cx="972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719;p36">
            <a:extLst>
              <a:ext uri="{FF2B5EF4-FFF2-40B4-BE49-F238E27FC236}">
                <a16:creationId xmlns:a16="http://schemas.microsoft.com/office/drawing/2014/main" id="{FF831C8A-2E25-4E6B-B1CD-A7DCE37C18AE}"/>
              </a:ext>
            </a:extLst>
          </p:cNvPr>
          <p:cNvGrpSpPr/>
          <p:nvPr/>
        </p:nvGrpSpPr>
        <p:grpSpPr>
          <a:xfrm>
            <a:off x="1299783" y="2435990"/>
            <a:ext cx="288452" cy="275353"/>
            <a:chOff x="4126815" y="2760704"/>
            <a:chExt cx="380393" cy="363118"/>
          </a:xfrm>
        </p:grpSpPr>
        <p:sp>
          <p:nvSpPr>
            <p:cNvPr id="21" name="Google Shape;720;p36">
              <a:extLst>
                <a:ext uri="{FF2B5EF4-FFF2-40B4-BE49-F238E27FC236}">
                  <a16:creationId xmlns:a16="http://schemas.microsoft.com/office/drawing/2014/main" id="{4C23A4DA-975D-41C9-AD56-A310D670DA9F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1;p36">
              <a:extLst>
                <a:ext uri="{FF2B5EF4-FFF2-40B4-BE49-F238E27FC236}">
                  <a16:creationId xmlns:a16="http://schemas.microsoft.com/office/drawing/2014/main" id="{1CFB3A9B-D697-4153-BD38-60CA45EFA3E5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2;p36">
              <a:extLst>
                <a:ext uri="{FF2B5EF4-FFF2-40B4-BE49-F238E27FC236}">
                  <a16:creationId xmlns:a16="http://schemas.microsoft.com/office/drawing/2014/main" id="{4F71DDB2-EAC4-449E-B5E8-F9260795960B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3;p36">
              <a:extLst>
                <a:ext uri="{FF2B5EF4-FFF2-40B4-BE49-F238E27FC236}">
                  <a16:creationId xmlns:a16="http://schemas.microsoft.com/office/drawing/2014/main" id="{0EE1017B-BF76-4EC2-9C61-EED6B1845A08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24;p36">
            <a:extLst>
              <a:ext uri="{FF2B5EF4-FFF2-40B4-BE49-F238E27FC236}">
                <a16:creationId xmlns:a16="http://schemas.microsoft.com/office/drawing/2014/main" id="{36435494-3CA4-42F9-8FFF-BA9640A6F90A}"/>
              </a:ext>
            </a:extLst>
          </p:cNvPr>
          <p:cNvGrpSpPr/>
          <p:nvPr/>
        </p:nvGrpSpPr>
        <p:grpSpPr>
          <a:xfrm>
            <a:off x="2852671" y="2433173"/>
            <a:ext cx="281276" cy="280987"/>
            <a:chOff x="2497275" y="2744159"/>
            <a:chExt cx="370930" cy="370549"/>
          </a:xfrm>
        </p:grpSpPr>
        <p:sp>
          <p:nvSpPr>
            <p:cNvPr id="26" name="Google Shape;725;p36">
              <a:extLst>
                <a:ext uri="{FF2B5EF4-FFF2-40B4-BE49-F238E27FC236}">
                  <a16:creationId xmlns:a16="http://schemas.microsoft.com/office/drawing/2014/main" id="{129041C6-8E5B-4FEA-8415-FEB0FD28596F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6;p36">
              <a:extLst>
                <a:ext uri="{FF2B5EF4-FFF2-40B4-BE49-F238E27FC236}">
                  <a16:creationId xmlns:a16="http://schemas.microsoft.com/office/drawing/2014/main" id="{81192FFE-7998-4479-A6DB-AAA5F9C6AA5A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7;p36">
              <a:extLst>
                <a:ext uri="{FF2B5EF4-FFF2-40B4-BE49-F238E27FC236}">
                  <a16:creationId xmlns:a16="http://schemas.microsoft.com/office/drawing/2014/main" id="{BF0538DB-5AB0-4689-95ED-8409BECFD3D9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8;p36">
              <a:extLst>
                <a:ext uri="{FF2B5EF4-FFF2-40B4-BE49-F238E27FC236}">
                  <a16:creationId xmlns:a16="http://schemas.microsoft.com/office/drawing/2014/main" id="{C8C82B7D-3437-4A4C-8F8A-D11CF0E0BE3F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9;p36">
              <a:extLst>
                <a:ext uri="{FF2B5EF4-FFF2-40B4-BE49-F238E27FC236}">
                  <a16:creationId xmlns:a16="http://schemas.microsoft.com/office/drawing/2014/main" id="{27D4A6A2-FC54-458F-B595-E4E8D4917066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0;p36">
              <a:extLst>
                <a:ext uri="{FF2B5EF4-FFF2-40B4-BE49-F238E27FC236}">
                  <a16:creationId xmlns:a16="http://schemas.microsoft.com/office/drawing/2014/main" id="{5C5BADF6-54D3-4384-B4B2-2B6F49323D4F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31;p36">
            <a:extLst>
              <a:ext uri="{FF2B5EF4-FFF2-40B4-BE49-F238E27FC236}">
                <a16:creationId xmlns:a16="http://schemas.microsoft.com/office/drawing/2014/main" id="{E9856E8A-7120-42AB-AD5C-7728E08B9074}"/>
              </a:ext>
            </a:extLst>
          </p:cNvPr>
          <p:cNvSpPr/>
          <p:nvPr/>
        </p:nvSpPr>
        <p:spPr>
          <a:xfrm>
            <a:off x="5940458" y="2456104"/>
            <a:ext cx="288483" cy="235125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732;p36">
            <a:extLst>
              <a:ext uri="{FF2B5EF4-FFF2-40B4-BE49-F238E27FC236}">
                <a16:creationId xmlns:a16="http://schemas.microsoft.com/office/drawing/2014/main" id="{DF0CCEB1-0FF3-4D45-9EAE-49242B453098}"/>
              </a:ext>
            </a:extLst>
          </p:cNvPr>
          <p:cNvGrpSpPr/>
          <p:nvPr/>
        </p:nvGrpSpPr>
        <p:grpSpPr>
          <a:xfrm>
            <a:off x="4384245" y="2443338"/>
            <a:ext cx="309505" cy="260656"/>
            <a:chOff x="2171474" y="3369229"/>
            <a:chExt cx="408156" cy="343737"/>
          </a:xfrm>
        </p:grpSpPr>
        <p:sp>
          <p:nvSpPr>
            <p:cNvPr id="34" name="Google Shape;733;p36">
              <a:extLst>
                <a:ext uri="{FF2B5EF4-FFF2-40B4-BE49-F238E27FC236}">
                  <a16:creationId xmlns:a16="http://schemas.microsoft.com/office/drawing/2014/main" id="{08055436-103D-4DCF-9CBB-13D305B9FEDF}"/>
                </a:ext>
              </a:extLst>
            </p:cNvPr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4;p36">
              <a:extLst>
                <a:ext uri="{FF2B5EF4-FFF2-40B4-BE49-F238E27FC236}">
                  <a16:creationId xmlns:a16="http://schemas.microsoft.com/office/drawing/2014/main" id="{A86BD513-01A1-4D09-B7BA-8D6F44440B27}"/>
                </a:ext>
              </a:extLst>
            </p:cNvPr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5;p36">
              <a:extLst>
                <a:ext uri="{FF2B5EF4-FFF2-40B4-BE49-F238E27FC236}">
                  <a16:creationId xmlns:a16="http://schemas.microsoft.com/office/drawing/2014/main" id="{9A631D52-B3D7-4528-9525-7C91C62DBEEF}"/>
                </a:ext>
              </a:extLst>
            </p:cNvPr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6;p36">
              <a:extLst>
                <a:ext uri="{FF2B5EF4-FFF2-40B4-BE49-F238E27FC236}">
                  <a16:creationId xmlns:a16="http://schemas.microsoft.com/office/drawing/2014/main" id="{718FC380-F86E-4799-BC32-E8A833BDFFD6}"/>
                </a:ext>
              </a:extLst>
            </p:cNvPr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737;p36">
            <a:extLst>
              <a:ext uri="{FF2B5EF4-FFF2-40B4-BE49-F238E27FC236}">
                <a16:creationId xmlns:a16="http://schemas.microsoft.com/office/drawing/2014/main" id="{4F297D1F-5910-4683-9D55-536FC15B7525}"/>
              </a:ext>
            </a:extLst>
          </p:cNvPr>
          <p:cNvGrpSpPr/>
          <p:nvPr/>
        </p:nvGrpSpPr>
        <p:grpSpPr>
          <a:xfrm>
            <a:off x="7493515" y="2436593"/>
            <a:ext cx="273857" cy="274147"/>
            <a:chOff x="7538896" y="1970156"/>
            <a:chExt cx="361147" cy="361529"/>
          </a:xfrm>
        </p:grpSpPr>
        <p:sp>
          <p:nvSpPr>
            <p:cNvPr id="39" name="Google Shape;738;p36">
              <a:extLst>
                <a:ext uri="{FF2B5EF4-FFF2-40B4-BE49-F238E27FC236}">
                  <a16:creationId xmlns:a16="http://schemas.microsoft.com/office/drawing/2014/main" id="{5AEB1396-521D-48DB-A14C-F3A8A999268C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9;p36">
              <a:extLst>
                <a:ext uri="{FF2B5EF4-FFF2-40B4-BE49-F238E27FC236}">
                  <a16:creationId xmlns:a16="http://schemas.microsoft.com/office/drawing/2014/main" id="{908AA623-4E93-42B0-B8B9-AC40D88D31EE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0;p36">
              <a:extLst>
                <a:ext uri="{FF2B5EF4-FFF2-40B4-BE49-F238E27FC236}">
                  <a16:creationId xmlns:a16="http://schemas.microsoft.com/office/drawing/2014/main" id="{A0FCE24F-792E-4DC3-9068-7896EB0DF5EB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1;p36">
              <a:extLst>
                <a:ext uri="{FF2B5EF4-FFF2-40B4-BE49-F238E27FC236}">
                  <a16:creationId xmlns:a16="http://schemas.microsoft.com/office/drawing/2014/main" id="{3C333589-27FE-4EC3-907B-8971EC1E2440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2;p36">
              <a:extLst>
                <a:ext uri="{FF2B5EF4-FFF2-40B4-BE49-F238E27FC236}">
                  <a16:creationId xmlns:a16="http://schemas.microsoft.com/office/drawing/2014/main" id="{F55D184B-10CE-4AE9-80C1-15297FE0B2DC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3;p36">
              <a:extLst>
                <a:ext uri="{FF2B5EF4-FFF2-40B4-BE49-F238E27FC236}">
                  <a16:creationId xmlns:a16="http://schemas.microsoft.com/office/drawing/2014/main" id="{B8355C49-6FD2-406F-82D2-8A70A2D6FBDD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07791A2-3AE7-4CDD-A0DB-4F2E4220048D}"/>
              </a:ext>
            </a:extLst>
          </p:cNvPr>
          <p:cNvSpPr txBox="1"/>
          <p:nvPr/>
        </p:nvSpPr>
        <p:spPr>
          <a:xfrm>
            <a:off x="228989" y="1776757"/>
            <a:ext cx="235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The Problem</a:t>
            </a:r>
            <a:endParaRPr lang="en-IL" sz="3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761779-12AC-4EEE-B1F4-BFC154EF993A}"/>
              </a:ext>
            </a:extLst>
          </p:cNvPr>
          <p:cNvSpPr txBox="1"/>
          <p:nvPr/>
        </p:nvSpPr>
        <p:spPr>
          <a:xfrm>
            <a:off x="1811976" y="2932282"/>
            <a:ext cx="235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The Solution</a:t>
            </a:r>
            <a:endParaRPr lang="en-IL" sz="3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84F078-2268-4A82-9AAB-E0679D2387D9}"/>
              </a:ext>
            </a:extLst>
          </p:cNvPr>
          <p:cNvSpPr txBox="1"/>
          <p:nvPr/>
        </p:nvSpPr>
        <p:spPr>
          <a:xfrm>
            <a:off x="3344427" y="1752707"/>
            <a:ext cx="235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DESKTOP APP</a:t>
            </a:r>
            <a:endParaRPr lang="en-IL" sz="3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1C483E-BEA9-426F-9C55-92FBA721D35C}"/>
              </a:ext>
            </a:extLst>
          </p:cNvPr>
          <p:cNvSpPr txBox="1"/>
          <p:nvPr/>
        </p:nvSpPr>
        <p:spPr>
          <a:xfrm>
            <a:off x="4908941" y="2976887"/>
            <a:ext cx="2351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F3F3F3"/>
                </a:solidFill>
                <a:effectLst/>
                <a:latin typeface="Rajdhani" panose="020B0604020202020204" charset="0"/>
                <a:ea typeface="Rajdhani" panose="020B0604020202020204" charset="0"/>
                <a:cs typeface="Rajdhani" panose="020B0604020202020204" charset="0"/>
              </a:rPr>
              <a:t>Evaluation and Verification Plan</a:t>
            </a:r>
            <a:endParaRPr lang="en-IL" sz="3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A82507-0D0A-47C6-909B-F73184232AC7}"/>
              </a:ext>
            </a:extLst>
          </p:cNvPr>
          <p:cNvSpPr txBox="1"/>
          <p:nvPr/>
        </p:nvSpPr>
        <p:spPr>
          <a:xfrm>
            <a:off x="6454685" y="1740817"/>
            <a:ext cx="23515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lt2"/>
                </a:solidFill>
                <a:latin typeface="Rajdhani"/>
                <a:cs typeface="Rajdhani"/>
                <a:sym typeface="Rajdhani"/>
              </a:rPr>
              <a:t>Conclusions</a:t>
            </a:r>
            <a:endParaRPr lang="en-IL" sz="3000" b="1" dirty="0">
              <a:solidFill>
                <a:schemeClr val="lt2"/>
              </a:solidFill>
              <a:latin typeface="Rajdhani"/>
              <a:cs typeface="Rajdhani"/>
              <a:sym typeface="Rajdhan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419449-D480-4FAF-965D-954E2636FFCE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552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4" y="559361"/>
            <a:ext cx="4270705" cy="3612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and Verification Plan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3137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3071B33-C810-4D4E-96FA-3D1E7256B007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2961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Evaluation and Verification Plan</a:t>
            </a:r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50" y="2242516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functional testing</a:t>
            </a:r>
          </a:p>
        </p:txBody>
      </p:sp>
      <p:sp>
        <p:nvSpPr>
          <p:cNvPr id="1604" name="Google Shape;1604;p42"/>
          <p:cNvSpPr txBox="1"/>
          <p:nvPr/>
        </p:nvSpPr>
        <p:spPr>
          <a:xfrm>
            <a:off x="5986102" y="2189357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unit tests with python unit-test library</a:t>
            </a: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1047565" y="2128749"/>
            <a:ext cx="635477" cy="633411"/>
            <a:chOff x="6039282" y="1042577"/>
            <a:chExt cx="734315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685928" y="1770500"/>
            <a:ext cx="1359588" cy="1359588"/>
            <a:chOff x="885403" y="1571142"/>
            <a:chExt cx="2598600" cy="2598600"/>
          </a:xfrm>
        </p:grpSpPr>
        <p:sp>
          <p:nvSpPr>
            <p:cNvPr id="1628" name="Google Shape;1628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42"/>
          <p:cNvGrpSpPr/>
          <p:nvPr/>
        </p:nvGrpSpPr>
        <p:grpSpPr>
          <a:xfrm>
            <a:off x="4945649" y="2081955"/>
            <a:ext cx="635477" cy="633411"/>
            <a:chOff x="6039282" y="1042577"/>
            <a:chExt cx="734315" cy="731929"/>
          </a:xfrm>
        </p:grpSpPr>
        <p:sp>
          <p:nvSpPr>
            <p:cNvPr id="1658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42"/>
          <p:cNvGrpSpPr/>
          <p:nvPr/>
        </p:nvGrpSpPr>
        <p:grpSpPr>
          <a:xfrm rot="3938964">
            <a:off x="4583760" y="1720819"/>
            <a:ext cx="1359428" cy="1359428"/>
            <a:chOff x="885403" y="1571142"/>
            <a:chExt cx="2598600" cy="2598600"/>
          </a:xfrm>
        </p:grpSpPr>
        <p:sp>
          <p:nvSpPr>
            <p:cNvPr id="1680" name="Google Shape;1680;p42"/>
            <p:cNvSpPr/>
            <p:nvPr/>
          </p:nvSpPr>
          <p:spPr>
            <a:xfrm>
              <a:off x="1303550" y="1980350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1" name="Google Shape;1711;p42"/>
          <p:cNvSpPr txBox="1"/>
          <p:nvPr/>
        </p:nvSpPr>
        <p:spPr>
          <a:xfrm>
            <a:off x="2088350" y="2017992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Black Box Testing 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2" name="Google Shape;1712;p42"/>
          <p:cNvSpPr txBox="1"/>
          <p:nvPr/>
        </p:nvSpPr>
        <p:spPr>
          <a:xfrm>
            <a:off x="5986102" y="1964832"/>
            <a:ext cx="20748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white box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B92B87-9F94-44F0-9F88-E5FAFD737EB1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21</a:t>
            </a:r>
            <a:endParaRPr lang="en-I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589176" y="1060515"/>
            <a:ext cx="7965648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 Box Testing </a:t>
            </a:r>
          </a:p>
        </p:txBody>
      </p:sp>
      <p:sp>
        <p:nvSpPr>
          <p:cNvPr id="5" name="Google Shape;748;p37">
            <a:extLst>
              <a:ext uri="{FF2B5EF4-FFF2-40B4-BE49-F238E27FC236}">
                <a16:creationId xmlns:a16="http://schemas.microsoft.com/office/drawing/2014/main" id="{4F15794F-FB82-46B4-8C7F-94064466C210}"/>
              </a:ext>
            </a:extLst>
          </p:cNvPr>
          <p:cNvSpPr txBox="1">
            <a:spLocks/>
          </p:cNvSpPr>
          <p:nvPr/>
        </p:nvSpPr>
        <p:spPr>
          <a:xfrm>
            <a:off x="589176" y="1868078"/>
            <a:ext cx="7965648" cy="2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7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4000" dirty="0"/>
              <a:t>Functional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87EE5-A4C4-495D-8F81-8DB3DD99B94A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22</a:t>
            </a:r>
            <a:endParaRPr lang="en-I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1893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prediction from text functionality</a:t>
            </a:r>
          </a:p>
        </p:txBody>
      </p:sp>
      <p:graphicFrame>
        <p:nvGraphicFramePr>
          <p:cNvPr id="647" name="Google Shape;647;p33"/>
          <p:cNvGraphicFramePr/>
          <p:nvPr/>
        </p:nvGraphicFramePr>
        <p:xfrm>
          <a:off x="2079262" y="1388901"/>
          <a:ext cx="4985475" cy="26046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Case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Input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A – positive sentence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"you are one great airline"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POSITIVE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82694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B – negative sentence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"how about starting without the robotic response?"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NEGATIVE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06797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 – neutral sentence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"I sent in my feedback"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NEUTRAL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775959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D – input failure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No input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"You have to insert text or load text file to get prediction"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66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A1B8AE-7AE1-4664-80AF-B25576AB69E5}"/>
              </a:ext>
            </a:extLst>
          </p:cNvPr>
          <p:cNvSpPr txBox="1"/>
          <p:nvPr/>
        </p:nvSpPr>
        <p:spPr>
          <a:xfrm>
            <a:off x="1451726" y="701414"/>
            <a:ext cx="6711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Fira Sans Condensed Light"/>
              </a:rPr>
              <a:t>(1) sentiment analysis prediction variations were tested by altering the model input for prediction for both "English with LSTM wiki2" and "English with GRU wiki2" models. </a:t>
            </a:r>
            <a:endParaRPr lang="en-IL" dirty="0">
              <a:solidFill>
                <a:schemeClr val="lt2"/>
              </a:solidFill>
              <a:latin typeface="Fira Sans Condensed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67F02-0C43-4A17-9AA9-A705EF1579DD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23</a:t>
            </a:r>
            <a:endParaRPr lang="en-I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1893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prediction from text functionality</a:t>
            </a:r>
          </a:p>
        </p:txBody>
      </p:sp>
      <p:graphicFrame>
        <p:nvGraphicFramePr>
          <p:cNvPr id="647" name="Google Shape;647;p33"/>
          <p:cNvGraphicFramePr/>
          <p:nvPr/>
        </p:nvGraphicFramePr>
        <p:xfrm>
          <a:off x="2079262" y="1695270"/>
          <a:ext cx="4985475" cy="2133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Case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Input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"And quiet flows the don 2"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2 different clusters, 1 for the training book " And quiet flows the don 1" and the second for the input book.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82694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B – input failure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No input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"You have to insert text or load text file to get prediction"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067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8F66D4-86E1-461D-B377-954636F76779}"/>
              </a:ext>
            </a:extLst>
          </p:cNvPr>
          <p:cNvSpPr txBox="1"/>
          <p:nvPr/>
        </p:nvSpPr>
        <p:spPr>
          <a:xfrm>
            <a:off x="1498861" y="823960"/>
            <a:ext cx="63159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Fira Sans Condensed Light"/>
              </a:rPr>
              <a:t>(2) The authorship analysis is tested by using different books by Mikhail Sholokhov as an input and the cluster formulation is examined.</a:t>
            </a:r>
            <a:endParaRPr lang="en-IL" dirty="0">
              <a:solidFill>
                <a:schemeClr val="lt2"/>
              </a:solidFill>
              <a:latin typeface="Fira Sans Condensed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971F-9A83-4FCD-A525-AE546D1A2CF3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6649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-981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(3) Training new language model functionality</a:t>
            </a:r>
          </a:p>
        </p:txBody>
      </p:sp>
      <p:graphicFrame>
        <p:nvGraphicFramePr>
          <p:cNvPr id="647" name="Google Shape;647;p33"/>
          <p:cNvGraphicFramePr/>
          <p:nvPr/>
        </p:nvGraphicFramePr>
        <p:xfrm>
          <a:off x="2079262" y="498070"/>
          <a:ext cx="4985475" cy="1973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Case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Input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Case A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All parameters are filled properly.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Training process is shown on the lower half of the window.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82694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Case B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Not all parameters are filled properly.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GUI displays an error message: "You have to fill all parameters for the new language model"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06797"/>
                  </a:ext>
                </a:extLst>
              </a:tr>
            </a:tbl>
          </a:graphicData>
        </a:graphic>
      </p:graphicFrame>
      <p:sp>
        <p:nvSpPr>
          <p:cNvPr id="5" name="Google Shape;646;p33">
            <a:extLst>
              <a:ext uri="{FF2B5EF4-FFF2-40B4-BE49-F238E27FC236}">
                <a16:creationId xmlns:a16="http://schemas.microsoft.com/office/drawing/2014/main" id="{6BB3ED80-31C1-4397-AFE0-0D07F76587A6}"/>
              </a:ext>
            </a:extLst>
          </p:cNvPr>
          <p:cNvSpPr txBox="1">
            <a:spLocks/>
          </p:cNvSpPr>
          <p:nvPr/>
        </p:nvSpPr>
        <p:spPr>
          <a:xfrm>
            <a:off x="719999" y="239047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/>
              <a:t>(4) fine tuning a language model functionality.</a:t>
            </a:r>
          </a:p>
        </p:txBody>
      </p:sp>
      <p:graphicFrame>
        <p:nvGraphicFramePr>
          <p:cNvPr id="6" name="Google Shape;647;p33">
            <a:extLst>
              <a:ext uri="{FF2B5EF4-FFF2-40B4-BE49-F238E27FC236}">
                <a16:creationId xmlns:a16="http://schemas.microsoft.com/office/drawing/2014/main" id="{57B76440-834C-4825-9243-FC4082AFC75E}"/>
              </a:ext>
            </a:extLst>
          </p:cNvPr>
          <p:cNvGraphicFramePr/>
          <p:nvPr/>
        </p:nvGraphicFramePr>
        <p:xfrm>
          <a:off x="2079262" y="3040160"/>
          <a:ext cx="4985475" cy="1973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Case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Input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Results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Case A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All parameters are filled properly.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Training process is shown on the lower half of the window.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82694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Case B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Not all parameters are filled properly.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GUI displays an error message: "You have to fill all parameters for the fine tuning"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0679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03A28B-B451-4D7B-BB65-B23F1AD510E8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8381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>
            <a:spLocks noGrp="1"/>
          </p:cNvSpPr>
          <p:nvPr>
            <p:ph type="title"/>
          </p:nvPr>
        </p:nvSpPr>
        <p:spPr>
          <a:xfrm>
            <a:off x="589176" y="1046375"/>
            <a:ext cx="7965648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White box Testing </a:t>
            </a:r>
          </a:p>
        </p:txBody>
      </p:sp>
      <p:sp>
        <p:nvSpPr>
          <p:cNvPr id="5" name="Google Shape;748;p37">
            <a:extLst>
              <a:ext uri="{FF2B5EF4-FFF2-40B4-BE49-F238E27FC236}">
                <a16:creationId xmlns:a16="http://schemas.microsoft.com/office/drawing/2014/main" id="{4F15794F-FB82-46B4-8C7F-94064466C210}"/>
              </a:ext>
            </a:extLst>
          </p:cNvPr>
          <p:cNvSpPr txBox="1">
            <a:spLocks/>
          </p:cNvSpPr>
          <p:nvPr/>
        </p:nvSpPr>
        <p:spPr>
          <a:xfrm>
            <a:off x="589176" y="1877505"/>
            <a:ext cx="7965648" cy="2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7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ajdhani"/>
              <a:buNone/>
              <a:defRPr sz="4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4000" dirty="0"/>
              <a:t>Unit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91AF2-1EC4-46B9-9D8A-000CA1B1E8A2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26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3638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19999" y="149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preprocessing tests functions </a:t>
            </a:r>
          </a:p>
        </p:txBody>
      </p:sp>
      <p:graphicFrame>
        <p:nvGraphicFramePr>
          <p:cNvPr id="647" name="Google Shape;647;p33"/>
          <p:cNvGraphicFramePr/>
          <p:nvPr/>
        </p:nvGraphicFramePr>
        <p:xfrm>
          <a:off x="719999" y="932909"/>
          <a:ext cx="7704000" cy="4084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3399740481"/>
                    </a:ext>
                  </a:extLst>
                </a:gridCol>
              </a:tblGrid>
              <a:tr h="440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Test name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Method under </a:t>
                      </a:r>
                      <a:r>
                        <a:rPr lang="en-US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testing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Description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8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test_divide_text_file_into_sequences_and_next_words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divide_text_file_into_sequences_and_next_words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the number of sequences is equal to the number of labels after dividing the raw text.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82694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test_build_data_set_for_sentimental_analysis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build_data_set_for_sentimental_analysis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the number of sentiment sentences is equal to the number of labels and there are exactly 3 classes of predictions.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06797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test_vectors_for_labels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vectors_for_labels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the returned value is of type "list".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40377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test_build_dataset_for_predicting_the_next_word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build_dataset_for_predicting_the_next_word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the number of sequences is equal to the number of labels after building the dataset for training the model.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344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A91640-82A0-4836-9BF5-6DD146D0B2A4}"/>
              </a:ext>
            </a:extLst>
          </p:cNvPr>
          <p:cNvSpPr txBox="1"/>
          <p:nvPr/>
        </p:nvSpPr>
        <p:spPr>
          <a:xfrm>
            <a:off x="636313" y="5876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Fira Sans Condensed Light"/>
              </a:rPr>
              <a:t>Class under test: dataset_preprocess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69350-9505-45FA-B1C4-896D2F2445B9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27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8961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19999" y="-322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screen testing (app.py)</a:t>
            </a:r>
          </a:p>
        </p:txBody>
      </p:sp>
      <p:graphicFrame>
        <p:nvGraphicFramePr>
          <p:cNvPr id="647" name="Google Shape;647;p33"/>
          <p:cNvGraphicFramePr/>
          <p:nvPr/>
        </p:nvGraphicFramePr>
        <p:xfrm>
          <a:off x="719999" y="659533"/>
          <a:ext cx="7704000" cy="4267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3399740481"/>
                    </a:ext>
                  </a:extLst>
                </a:gridCol>
              </a:tblGrid>
              <a:tr h="440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Test name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Method under </a:t>
                      </a:r>
                      <a:r>
                        <a:rPr lang="en-US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testing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Description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test_refresh_page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refresh_page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that the window is returned to the default state after pressing the clear button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82694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test_refresh_model_task_dict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refresh_model_task_dict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the </a:t>
                      </a: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LM_comboBox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displays all the available language models in the system.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06797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test_start_loading_animation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start_loading_animation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at the start of a GUI operation the relevant widgets are disabled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4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test_stop_loading_animation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stop_loading_animation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at the start of a GUI operation the relevant widgets are enabled.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34477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test_task_combobox_activated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task_combobox_activated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the model task combo box is displaying only the relevant tasks according to the selected model.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638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A91640-82A0-4836-9BF5-6DD146D0B2A4}"/>
              </a:ext>
            </a:extLst>
          </p:cNvPr>
          <p:cNvSpPr txBox="1"/>
          <p:nvPr/>
        </p:nvSpPr>
        <p:spPr>
          <a:xfrm>
            <a:off x="608028" y="3517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Fira Sans Condensed Light"/>
              </a:rPr>
              <a:t>Class under test: </a:t>
            </a:r>
            <a:r>
              <a:rPr lang="en-US" dirty="0" err="1">
                <a:solidFill>
                  <a:schemeClr val="lt2"/>
                </a:solidFill>
                <a:latin typeface="Fira Sans Condensed Light"/>
              </a:rPr>
              <a:t>MainScreen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E4C89-36FC-4278-95E0-BBF288A9D1CB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6487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19999" y="-322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 screen testing (app.py)</a:t>
            </a:r>
          </a:p>
        </p:txBody>
      </p:sp>
      <p:graphicFrame>
        <p:nvGraphicFramePr>
          <p:cNvPr id="647" name="Google Shape;647;p33"/>
          <p:cNvGraphicFramePr/>
          <p:nvPr/>
        </p:nvGraphicFramePr>
        <p:xfrm>
          <a:off x="719999" y="1055458"/>
          <a:ext cx="7704000" cy="3764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3399740481"/>
                    </a:ext>
                  </a:extLst>
                </a:gridCol>
              </a:tblGrid>
              <a:tr h="4405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Test name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Method under </a:t>
                      </a:r>
                      <a:r>
                        <a:rPr lang="en-US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testing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Description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Result</a:t>
                      </a:r>
                      <a:endParaRPr sz="2000" b="1" dirty="0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test_clear_page</a:t>
                      </a:r>
                      <a:endParaRPr lang="en-US"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clear_page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that the window is returned to the default state after pressing the clear button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82694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test_choose_embeddings_combo_box_activated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choose_embeddings_combo_box_activated</a:t>
                      </a:r>
                      <a:endParaRPr lang="en-US"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the choose language combo box is displaying only the relevant languages according to the selected embedding.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306797"/>
                  </a:ext>
                </a:extLst>
              </a:tr>
              <a:tr h="4331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test_stop_loading_animation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stop_loading_animation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at the start of a GUI operation the relevant widgets are disabled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34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test_stop_loading_animation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u="none" strike="noStrike" cap="none" dirty="0" err="1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stop_loading_animation</a:t>
                      </a: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checks if at the start of a GUI operation the relevant widgets are enabled.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lt2"/>
                          </a:solidFill>
                          <a:latin typeface="Fira Sans Condensed Light"/>
                          <a:ea typeface="Fira Sans Condensed Light"/>
                          <a:cs typeface="Fira Sans Condensed Light"/>
                          <a:sym typeface="Fira Sans Condensed Light"/>
                        </a:rPr>
                        <a:t>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i="0" u="none" strike="noStrike" cap="none" dirty="0">
                        <a:solidFill>
                          <a:schemeClr val="lt2"/>
                        </a:solidFill>
                        <a:latin typeface="Fira Sans Condensed Light"/>
                        <a:ea typeface="Fira Sans Condensed Light"/>
                        <a:cs typeface="Fira Sans Condensed Light"/>
                        <a:sym typeface="Fira Sans Condensed Light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>
                        <a:alpha val="265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0344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A91640-82A0-4836-9BF5-6DD146D0B2A4}"/>
              </a:ext>
            </a:extLst>
          </p:cNvPr>
          <p:cNvSpPr txBox="1"/>
          <p:nvPr/>
        </p:nvSpPr>
        <p:spPr>
          <a:xfrm>
            <a:off x="626882" y="4337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2"/>
                </a:solidFill>
                <a:latin typeface="Fira Sans Condensed Light"/>
              </a:rPr>
              <a:t>Class under test: BuildNewModelScreen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8D990-E4A4-4943-9EEA-FBDD378ADBF4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29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831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Natural Language </a:t>
            </a: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Processing?</a:t>
            </a:r>
            <a:endParaRPr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70584" y="2125197"/>
            <a:ext cx="2838082" cy="1055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9600" lvl="1" indent="0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Subfield of linguistics and artificial intelligence.</a:t>
            </a: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5544947" y="2064406"/>
            <a:ext cx="3283522" cy="932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9600" lvl="1" indent="0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Speech recognition, natural language understanding, and natural language generation.</a:t>
            </a:r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2525763" y="2155004"/>
            <a:ext cx="3380507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09600" lvl="1" indent="0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Focuses on the interaction between computers and human language.</a:t>
            </a:r>
          </a:p>
        </p:txBody>
      </p:sp>
      <p:cxnSp>
        <p:nvCxnSpPr>
          <p:cNvPr id="167" name="Google Shape;167;p29"/>
          <p:cNvCxnSpPr>
            <a:cxnSpLocks/>
          </p:cNvCxnSpPr>
          <p:nvPr/>
        </p:nvCxnSpPr>
        <p:spPr>
          <a:xfrm>
            <a:off x="1750350" y="3027924"/>
            <a:ext cx="0" cy="40865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8" name="Google Shape;168;p29"/>
          <p:cNvCxnSpPr>
            <a:cxnSpLocks/>
          </p:cNvCxnSpPr>
          <p:nvPr/>
        </p:nvCxnSpPr>
        <p:spPr>
          <a:xfrm flipV="1">
            <a:off x="4390460" y="3027924"/>
            <a:ext cx="0" cy="40865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69" name="Google Shape;169;p29"/>
          <p:cNvCxnSpPr>
            <a:cxnSpLocks/>
          </p:cNvCxnSpPr>
          <p:nvPr/>
        </p:nvCxnSpPr>
        <p:spPr>
          <a:xfrm flipV="1">
            <a:off x="7385516" y="3027924"/>
            <a:ext cx="0" cy="408651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0" name="Google Shape;219;p31">
            <a:extLst>
              <a:ext uri="{FF2B5EF4-FFF2-40B4-BE49-F238E27FC236}">
                <a16:creationId xmlns:a16="http://schemas.microsoft.com/office/drawing/2014/main" id="{E5F4D4E7-FBE8-8B90-C224-7FE11C19F21D}"/>
              </a:ext>
            </a:extLst>
          </p:cNvPr>
          <p:cNvGrpSpPr/>
          <p:nvPr/>
        </p:nvGrpSpPr>
        <p:grpSpPr>
          <a:xfrm>
            <a:off x="1560466" y="3590885"/>
            <a:ext cx="379767" cy="380480"/>
            <a:chOff x="1195500" y="238125"/>
            <a:chExt cx="5209425" cy="5219200"/>
          </a:xfrm>
        </p:grpSpPr>
        <p:sp>
          <p:nvSpPr>
            <p:cNvPr id="31" name="Google Shape;220;p31">
              <a:extLst>
                <a:ext uri="{FF2B5EF4-FFF2-40B4-BE49-F238E27FC236}">
                  <a16:creationId xmlns:a16="http://schemas.microsoft.com/office/drawing/2014/main" id="{AF11E766-AF1E-9676-34B7-175705D7A94D}"/>
                </a:ext>
              </a:extLst>
            </p:cNvPr>
            <p:cNvSpPr/>
            <p:nvPr/>
          </p:nvSpPr>
          <p:spPr>
            <a:xfrm>
              <a:off x="2651175" y="2689500"/>
              <a:ext cx="2460375" cy="2767825"/>
            </a:xfrm>
            <a:custGeom>
              <a:avLst/>
              <a:gdLst/>
              <a:ahLst/>
              <a:cxnLst/>
              <a:rect l="l" t="t" r="r" b="b"/>
              <a:pathLst>
                <a:path w="98415" h="110713" extrusionOk="0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;p31">
              <a:extLst>
                <a:ext uri="{FF2B5EF4-FFF2-40B4-BE49-F238E27FC236}">
                  <a16:creationId xmlns:a16="http://schemas.microsoft.com/office/drawing/2014/main" id="{48B90AFA-0B34-BFD1-F269-7F09FB286571}"/>
                </a:ext>
              </a:extLst>
            </p:cNvPr>
            <p:cNvSpPr/>
            <p:nvPr/>
          </p:nvSpPr>
          <p:spPr>
            <a:xfrm>
              <a:off x="3111100" y="774700"/>
              <a:ext cx="1531525" cy="1531525"/>
            </a:xfrm>
            <a:custGeom>
              <a:avLst/>
              <a:gdLst/>
              <a:ahLst/>
              <a:cxnLst/>
              <a:rect l="l" t="t" r="r" b="b"/>
              <a:pathLst>
                <a:path w="61261" h="61261" extrusionOk="0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31">
              <a:extLst>
                <a:ext uri="{FF2B5EF4-FFF2-40B4-BE49-F238E27FC236}">
                  <a16:creationId xmlns:a16="http://schemas.microsoft.com/office/drawing/2014/main" id="{B5758343-6E06-54FE-C078-5EB3C542241B}"/>
                </a:ext>
              </a:extLst>
            </p:cNvPr>
            <p:cNvSpPr/>
            <p:nvPr/>
          </p:nvSpPr>
          <p:spPr>
            <a:xfrm>
              <a:off x="3800200" y="1463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31">
              <a:extLst>
                <a:ext uri="{FF2B5EF4-FFF2-40B4-BE49-F238E27FC236}">
                  <a16:creationId xmlns:a16="http://schemas.microsoft.com/office/drawing/2014/main" id="{D4875274-9D11-CB5F-EDBD-DB0D8AB717FA}"/>
                </a:ext>
              </a:extLst>
            </p:cNvPr>
            <p:cNvSpPr/>
            <p:nvPr/>
          </p:nvSpPr>
          <p:spPr>
            <a:xfrm>
              <a:off x="3800200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31">
              <a:extLst>
                <a:ext uri="{FF2B5EF4-FFF2-40B4-BE49-F238E27FC236}">
                  <a16:creationId xmlns:a16="http://schemas.microsoft.com/office/drawing/2014/main" id="{CE26452C-67F0-8AF6-AD8A-AC78537E386F}"/>
                </a:ext>
              </a:extLst>
            </p:cNvPr>
            <p:cNvSpPr/>
            <p:nvPr/>
          </p:nvSpPr>
          <p:spPr>
            <a:xfrm>
              <a:off x="2996950" y="679300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;p31">
              <a:extLst>
                <a:ext uri="{FF2B5EF4-FFF2-40B4-BE49-F238E27FC236}">
                  <a16:creationId xmlns:a16="http://schemas.microsoft.com/office/drawing/2014/main" id="{8026BCEC-A905-204B-9AAC-BFBE3FA4EC0C}"/>
                </a:ext>
              </a:extLst>
            </p:cNvPr>
            <p:cNvSpPr/>
            <p:nvPr/>
          </p:nvSpPr>
          <p:spPr>
            <a:xfrm>
              <a:off x="2708250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;p31">
              <a:extLst>
                <a:ext uri="{FF2B5EF4-FFF2-40B4-BE49-F238E27FC236}">
                  <a16:creationId xmlns:a16="http://schemas.microsoft.com/office/drawing/2014/main" id="{FED3A23C-486D-5F97-292E-F5BB6F7D9214}"/>
                </a:ext>
              </a:extLst>
            </p:cNvPr>
            <p:cNvSpPr/>
            <p:nvPr/>
          </p:nvSpPr>
          <p:spPr>
            <a:xfrm>
              <a:off x="2996950" y="2223025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7;p31">
              <a:extLst>
                <a:ext uri="{FF2B5EF4-FFF2-40B4-BE49-F238E27FC236}">
                  <a16:creationId xmlns:a16="http://schemas.microsoft.com/office/drawing/2014/main" id="{4378B243-ECF8-F6D3-8564-CBF721A45209}"/>
                </a:ext>
              </a:extLst>
            </p:cNvPr>
            <p:cNvSpPr/>
            <p:nvPr/>
          </p:nvSpPr>
          <p:spPr>
            <a:xfrm>
              <a:off x="3800200" y="25745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8;p31">
              <a:extLst>
                <a:ext uri="{FF2B5EF4-FFF2-40B4-BE49-F238E27FC236}">
                  <a16:creationId xmlns:a16="http://schemas.microsoft.com/office/drawing/2014/main" id="{EDEE6059-A8E3-43B3-6B8A-B245427A9A95}"/>
                </a:ext>
              </a:extLst>
            </p:cNvPr>
            <p:cNvSpPr/>
            <p:nvPr/>
          </p:nvSpPr>
          <p:spPr>
            <a:xfrm>
              <a:off x="4539850" y="2223025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9;p31">
              <a:extLst>
                <a:ext uri="{FF2B5EF4-FFF2-40B4-BE49-F238E27FC236}">
                  <a16:creationId xmlns:a16="http://schemas.microsoft.com/office/drawing/2014/main" id="{5DEEDACD-4D7A-F2C5-58D3-1219CC8387DE}"/>
                </a:ext>
              </a:extLst>
            </p:cNvPr>
            <p:cNvSpPr/>
            <p:nvPr/>
          </p:nvSpPr>
          <p:spPr>
            <a:xfrm>
              <a:off x="4891325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0;p31">
              <a:extLst>
                <a:ext uri="{FF2B5EF4-FFF2-40B4-BE49-F238E27FC236}">
                  <a16:creationId xmlns:a16="http://schemas.microsoft.com/office/drawing/2014/main" id="{9D0C0477-8C97-A3BD-5781-4FE8E9B4FD93}"/>
                </a:ext>
              </a:extLst>
            </p:cNvPr>
            <p:cNvSpPr/>
            <p:nvPr/>
          </p:nvSpPr>
          <p:spPr>
            <a:xfrm>
              <a:off x="4539850" y="67930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1;p31">
              <a:extLst>
                <a:ext uri="{FF2B5EF4-FFF2-40B4-BE49-F238E27FC236}">
                  <a16:creationId xmlns:a16="http://schemas.microsoft.com/office/drawing/2014/main" id="{CFDE0FB9-87FB-AC89-380E-CE83A85096A5}"/>
                </a:ext>
              </a:extLst>
            </p:cNvPr>
            <p:cNvSpPr/>
            <p:nvPr/>
          </p:nvSpPr>
          <p:spPr>
            <a:xfrm>
              <a:off x="34976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;p31">
              <a:extLst>
                <a:ext uri="{FF2B5EF4-FFF2-40B4-BE49-F238E27FC236}">
                  <a16:creationId xmlns:a16="http://schemas.microsoft.com/office/drawing/2014/main" id="{75695B3F-DA81-21F2-08D4-1B32F16DC21C}"/>
                </a:ext>
              </a:extLst>
            </p:cNvPr>
            <p:cNvSpPr/>
            <p:nvPr/>
          </p:nvSpPr>
          <p:spPr>
            <a:xfrm>
              <a:off x="40391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3;p31">
              <a:extLst>
                <a:ext uri="{FF2B5EF4-FFF2-40B4-BE49-F238E27FC236}">
                  <a16:creationId xmlns:a16="http://schemas.microsoft.com/office/drawing/2014/main" id="{0EAA472D-A13B-77C8-23D7-596DF1E4A916}"/>
                </a:ext>
              </a:extLst>
            </p:cNvPr>
            <p:cNvSpPr/>
            <p:nvPr/>
          </p:nvSpPr>
          <p:spPr>
            <a:xfrm>
              <a:off x="34976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4;p31">
              <a:extLst>
                <a:ext uri="{FF2B5EF4-FFF2-40B4-BE49-F238E27FC236}">
                  <a16:creationId xmlns:a16="http://schemas.microsoft.com/office/drawing/2014/main" id="{C60DDAFA-97D2-0655-093E-8F0D7463C5DE}"/>
                </a:ext>
              </a:extLst>
            </p:cNvPr>
            <p:cNvSpPr/>
            <p:nvPr/>
          </p:nvSpPr>
          <p:spPr>
            <a:xfrm>
              <a:off x="40391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5;p31">
              <a:extLst>
                <a:ext uri="{FF2B5EF4-FFF2-40B4-BE49-F238E27FC236}">
                  <a16:creationId xmlns:a16="http://schemas.microsoft.com/office/drawing/2014/main" id="{645A263D-9F37-7E6D-A548-75033E149FFA}"/>
                </a:ext>
              </a:extLst>
            </p:cNvPr>
            <p:cNvSpPr/>
            <p:nvPr/>
          </p:nvSpPr>
          <p:spPr>
            <a:xfrm>
              <a:off x="5351275" y="716800"/>
              <a:ext cx="728275" cy="727450"/>
            </a:xfrm>
            <a:custGeom>
              <a:avLst/>
              <a:gdLst/>
              <a:ahLst/>
              <a:cxnLst/>
              <a:rect l="l" t="t" r="r" b="b"/>
              <a:pathLst>
                <a:path w="29131" h="29098" extrusionOk="0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6;p31">
              <a:extLst>
                <a:ext uri="{FF2B5EF4-FFF2-40B4-BE49-F238E27FC236}">
                  <a16:creationId xmlns:a16="http://schemas.microsoft.com/office/drawing/2014/main" id="{5B9F0A51-D83C-1811-CF88-676EE19CD258}"/>
                </a:ext>
              </a:extLst>
            </p:cNvPr>
            <p:cNvSpPr/>
            <p:nvPr/>
          </p:nvSpPr>
          <p:spPr>
            <a:xfrm>
              <a:off x="5638325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7;p31">
              <a:extLst>
                <a:ext uri="{FF2B5EF4-FFF2-40B4-BE49-F238E27FC236}">
                  <a16:creationId xmlns:a16="http://schemas.microsoft.com/office/drawing/2014/main" id="{7EF51A6D-C4EB-62CC-5E3D-86B62B525DA7}"/>
                </a:ext>
              </a:extLst>
            </p:cNvPr>
            <p:cNvSpPr/>
            <p:nvPr/>
          </p:nvSpPr>
          <p:spPr>
            <a:xfrm>
              <a:off x="5638325" y="1617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8;p31">
              <a:extLst>
                <a:ext uri="{FF2B5EF4-FFF2-40B4-BE49-F238E27FC236}">
                  <a16:creationId xmlns:a16="http://schemas.microsoft.com/office/drawing/2014/main" id="{755E1034-8A03-B7C1-E1AC-BAE8672176AE}"/>
                </a:ext>
              </a:extLst>
            </p:cNvPr>
            <p:cNvSpPr/>
            <p:nvPr/>
          </p:nvSpPr>
          <p:spPr>
            <a:xfrm>
              <a:off x="625157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9;p31">
              <a:extLst>
                <a:ext uri="{FF2B5EF4-FFF2-40B4-BE49-F238E27FC236}">
                  <a16:creationId xmlns:a16="http://schemas.microsoft.com/office/drawing/2014/main" id="{5ABF98D0-0DA9-7072-6A49-164D6AD8C06F}"/>
                </a:ext>
              </a:extLst>
            </p:cNvPr>
            <p:cNvSpPr/>
            <p:nvPr/>
          </p:nvSpPr>
          <p:spPr>
            <a:xfrm>
              <a:off x="5025900" y="10038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0;p31">
              <a:extLst>
                <a:ext uri="{FF2B5EF4-FFF2-40B4-BE49-F238E27FC236}">
                  <a16:creationId xmlns:a16="http://schemas.microsoft.com/office/drawing/2014/main" id="{A47ECC18-0F03-4F93-A35F-3B2F3C5310F5}"/>
                </a:ext>
              </a:extLst>
            </p:cNvPr>
            <p:cNvSpPr/>
            <p:nvPr/>
          </p:nvSpPr>
          <p:spPr>
            <a:xfrm>
              <a:off x="563832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1;p31">
              <a:extLst>
                <a:ext uri="{FF2B5EF4-FFF2-40B4-BE49-F238E27FC236}">
                  <a16:creationId xmlns:a16="http://schemas.microsoft.com/office/drawing/2014/main" id="{11814CAB-8F37-2716-D6FD-D8DD10918E7D}"/>
                </a:ext>
              </a:extLst>
            </p:cNvPr>
            <p:cNvSpPr/>
            <p:nvPr/>
          </p:nvSpPr>
          <p:spPr>
            <a:xfrm>
              <a:off x="1520900" y="793475"/>
              <a:ext cx="728250" cy="727450"/>
            </a:xfrm>
            <a:custGeom>
              <a:avLst/>
              <a:gdLst/>
              <a:ahLst/>
              <a:cxnLst/>
              <a:rect l="l" t="t" r="r" b="b"/>
              <a:pathLst>
                <a:path w="29130" h="29098" extrusionOk="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2;p31">
              <a:extLst>
                <a:ext uri="{FF2B5EF4-FFF2-40B4-BE49-F238E27FC236}">
                  <a16:creationId xmlns:a16="http://schemas.microsoft.com/office/drawing/2014/main" id="{4FE9A4C9-3C0D-341F-9EF8-1191489CA059}"/>
                </a:ext>
              </a:extLst>
            </p:cNvPr>
            <p:cNvSpPr/>
            <p:nvPr/>
          </p:nvSpPr>
          <p:spPr>
            <a:xfrm>
              <a:off x="1808750" y="4680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3;p31">
              <a:extLst>
                <a:ext uri="{FF2B5EF4-FFF2-40B4-BE49-F238E27FC236}">
                  <a16:creationId xmlns:a16="http://schemas.microsoft.com/office/drawing/2014/main" id="{A7E5E0C9-D0AB-52C7-8C96-A0BE0A543B8D}"/>
                </a:ext>
              </a:extLst>
            </p:cNvPr>
            <p:cNvSpPr/>
            <p:nvPr/>
          </p:nvSpPr>
          <p:spPr>
            <a:xfrm>
              <a:off x="1808750" y="16937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4;p31">
              <a:extLst>
                <a:ext uri="{FF2B5EF4-FFF2-40B4-BE49-F238E27FC236}">
                  <a16:creationId xmlns:a16="http://schemas.microsoft.com/office/drawing/2014/main" id="{20765E69-93BE-C8E7-1528-AE524F967965}"/>
                </a:ext>
              </a:extLst>
            </p:cNvPr>
            <p:cNvSpPr/>
            <p:nvPr/>
          </p:nvSpPr>
          <p:spPr>
            <a:xfrm>
              <a:off x="2421200" y="10805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5;p31">
              <a:extLst>
                <a:ext uri="{FF2B5EF4-FFF2-40B4-BE49-F238E27FC236}">
                  <a16:creationId xmlns:a16="http://schemas.microsoft.com/office/drawing/2014/main" id="{DDAAD50D-2762-1FE8-D257-814EEB0C5C61}"/>
                </a:ext>
              </a:extLst>
            </p:cNvPr>
            <p:cNvSpPr/>
            <p:nvPr/>
          </p:nvSpPr>
          <p:spPr>
            <a:xfrm>
              <a:off x="119550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6;p31">
              <a:extLst>
                <a:ext uri="{FF2B5EF4-FFF2-40B4-BE49-F238E27FC236}">
                  <a16:creationId xmlns:a16="http://schemas.microsoft.com/office/drawing/2014/main" id="{4B0232C7-7CA6-68D4-8A4C-4B408B7095D0}"/>
                </a:ext>
              </a:extLst>
            </p:cNvPr>
            <p:cNvSpPr/>
            <p:nvPr/>
          </p:nvSpPr>
          <p:spPr>
            <a:xfrm>
              <a:off x="180875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7;p31">
              <a:extLst>
                <a:ext uri="{FF2B5EF4-FFF2-40B4-BE49-F238E27FC236}">
                  <a16:creationId xmlns:a16="http://schemas.microsoft.com/office/drawing/2014/main" id="{0FE4E9DC-C4C6-CDE8-5D8E-012045FD9107}"/>
                </a:ext>
              </a:extLst>
            </p:cNvPr>
            <p:cNvSpPr/>
            <p:nvPr/>
          </p:nvSpPr>
          <p:spPr>
            <a:xfrm>
              <a:off x="2114575" y="238125"/>
              <a:ext cx="1379025" cy="478700"/>
            </a:xfrm>
            <a:custGeom>
              <a:avLst/>
              <a:gdLst/>
              <a:ahLst/>
              <a:cxnLst/>
              <a:rect l="l" t="t" r="r" b="b"/>
              <a:pathLst>
                <a:path w="55161" h="19148" extrusionOk="0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8;p31">
              <a:extLst>
                <a:ext uri="{FF2B5EF4-FFF2-40B4-BE49-F238E27FC236}">
                  <a16:creationId xmlns:a16="http://schemas.microsoft.com/office/drawing/2014/main" id="{AAA7B612-1063-2A19-74BB-002E557A2E82}"/>
                </a:ext>
              </a:extLst>
            </p:cNvPr>
            <p:cNvSpPr/>
            <p:nvPr/>
          </p:nvSpPr>
          <p:spPr>
            <a:xfrm>
              <a:off x="2402450" y="831800"/>
              <a:ext cx="632025" cy="402050"/>
            </a:xfrm>
            <a:custGeom>
              <a:avLst/>
              <a:gdLst/>
              <a:ahLst/>
              <a:cxnLst/>
              <a:rect l="l" t="t" r="r" b="b"/>
              <a:pathLst>
                <a:path w="25281" h="16082" extrusionOk="0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9;p31">
              <a:extLst>
                <a:ext uri="{FF2B5EF4-FFF2-40B4-BE49-F238E27FC236}">
                  <a16:creationId xmlns:a16="http://schemas.microsoft.com/office/drawing/2014/main" id="{FEE9FC9B-4507-ECB2-8D82-EAB72D600DEC}"/>
                </a:ext>
              </a:extLst>
            </p:cNvPr>
            <p:cNvSpPr/>
            <p:nvPr/>
          </p:nvSpPr>
          <p:spPr>
            <a:xfrm>
              <a:off x="2114575" y="1540450"/>
              <a:ext cx="785350" cy="632050"/>
            </a:xfrm>
            <a:custGeom>
              <a:avLst/>
              <a:gdLst/>
              <a:ahLst/>
              <a:cxnLst/>
              <a:rect l="l" t="t" r="r" b="b"/>
              <a:pathLst>
                <a:path w="31414" h="25282" extrusionOk="0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0;p31">
              <a:extLst>
                <a:ext uri="{FF2B5EF4-FFF2-40B4-BE49-F238E27FC236}">
                  <a16:creationId xmlns:a16="http://schemas.microsoft.com/office/drawing/2014/main" id="{294BFA3F-592C-D34F-9FAA-73847CE45291}"/>
                </a:ext>
              </a:extLst>
            </p:cNvPr>
            <p:cNvSpPr/>
            <p:nvPr/>
          </p:nvSpPr>
          <p:spPr>
            <a:xfrm>
              <a:off x="1272150" y="1387150"/>
              <a:ext cx="306675" cy="383300"/>
            </a:xfrm>
            <a:custGeom>
              <a:avLst/>
              <a:gdLst/>
              <a:ahLst/>
              <a:cxnLst/>
              <a:rect l="l" t="t" r="r" b="b"/>
              <a:pathLst>
                <a:path w="12267" h="15332" extrusionOk="0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1;p31">
              <a:extLst>
                <a:ext uri="{FF2B5EF4-FFF2-40B4-BE49-F238E27FC236}">
                  <a16:creationId xmlns:a16="http://schemas.microsoft.com/office/drawing/2014/main" id="{989E0BF6-2E31-A199-1EE8-F40BDC53EE70}"/>
                </a:ext>
              </a:extLst>
            </p:cNvPr>
            <p:cNvSpPr/>
            <p:nvPr/>
          </p:nvSpPr>
          <p:spPr>
            <a:xfrm>
              <a:off x="4106825" y="391425"/>
              <a:ext cx="1206150" cy="383300"/>
            </a:xfrm>
            <a:custGeom>
              <a:avLst/>
              <a:gdLst/>
              <a:ahLst/>
              <a:cxnLst/>
              <a:rect l="l" t="t" r="r" b="b"/>
              <a:pathLst>
                <a:path w="48246" h="15332" extrusionOk="0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2;p31">
              <a:extLst>
                <a:ext uri="{FF2B5EF4-FFF2-40B4-BE49-F238E27FC236}">
                  <a16:creationId xmlns:a16="http://schemas.microsoft.com/office/drawing/2014/main" id="{0E2C5DAC-6049-8687-7F2D-92BB0C3FDAD9}"/>
                </a:ext>
              </a:extLst>
            </p:cNvPr>
            <p:cNvSpPr/>
            <p:nvPr/>
          </p:nvSpPr>
          <p:spPr>
            <a:xfrm>
              <a:off x="4662175" y="1080525"/>
              <a:ext cx="210425" cy="306650"/>
            </a:xfrm>
            <a:custGeom>
              <a:avLst/>
              <a:gdLst/>
              <a:ahLst/>
              <a:cxnLst/>
              <a:rect l="l" t="t" r="r" b="b"/>
              <a:pathLst>
                <a:path w="8417" h="12266" extrusionOk="0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3;p31">
              <a:extLst>
                <a:ext uri="{FF2B5EF4-FFF2-40B4-BE49-F238E27FC236}">
                  <a16:creationId xmlns:a16="http://schemas.microsoft.com/office/drawing/2014/main" id="{F02803BE-064A-4850-562A-C46C96EA8D7F}"/>
                </a:ext>
              </a:extLst>
            </p:cNvPr>
            <p:cNvSpPr/>
            <p:nvPr/>
          </p:nvSpPr>
          <p:spPr>
            <a:xfrm>
              <a:off x="3340250" y="2382875"/>
              <a:ext cx="230000" cy="306650"/>
            </a:xfrm>
            <a:custGeom>
              <a:avLst/>
              <a:gdLst/>
              <a:ahLst/>
              <a:cxnLst/>
              <a:rect l="l" t="t" r="r" b="b"/>
              <a:pathLst>
                <a:path w="9200" h="12266" extrusionOk="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4;p31">
              <a:extLst>
                <a:ext uri="{FF2B5EF4-FFF2-40B4-BE49-F238E27FC236}">
                  <a16:creationId xmlns:a16="http://schemas.microsoft.com/office/drawing/2014/main" id="{FA8F9FF7-1AEF-C91F-81ED-CC3F0D02EF70}"/>
                </a:ext>
              </a:extLst>
            </p:cNvPr>
            <p:cNvSpPr/>
            <p:nvPr/>
          </p:nvSpPr>
          <p:spPr>
            <a:xfrm>
              <a:off x="4719275" y="1847075"/>
              <a:ext cx="613275" cy="382500"/>
            </a:xfrm>
            <a:custGeom>
              <a:avLst/>
              <a:gdLst/>
              <a:ahLst/>
              <a:cxnLst/>
              <a:rect l="l" t="t" r="r" b="b"/>
              <a:pathLst>
                <a:path w="24531" h="15300" extrusionOk="0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5;p31">
              <a:extLst>
                <a:ext uri="{FF2B5EF4-FFF2-40B4-BE49-F238E27FC236}">
                  <a16:creationId xmlns:a16="http://schemas.microsoft.com/office/drawing/2014/main" id="{016DFAEF-833A-C90E-729E-0EAB8DEB832D}"/>
                </a:ext>
              </a:extLst>
            </p:cNvPr>
            <p:cNvSpPr/>
            <p:nvPr/>
          </p:nvSpPr>
          <p:spPr>
            <a:xfrm>
              <a:off x="6021625" y="1463800"/>
              <a:ext cx="306650" cy="383300"/>
            </a:xfrm>
            <a:custGeom>
              <a:avLst/>
              <a:gdLst/>
              <a:ahLst/>
              <a:cxnLst/>
              <a:rect l="l" t="t" r="r" b="b"/>
              <a:pathLst>
                <a:path w="12266" h="15332" extrusionOk="0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6;p31">
              <a:extLst>
                <a:ext uri="{FF2B5EF4-FFF2-40B4-BE49-F238E27FC236}">
                  <a16:creationId xmlns:a16="http://schemas.microsoft.com/office/drawing/2014/main" id="{D396CF07-E384-F14D-020E-3DD4838C5EF9}"/>
                </a:ext>
              </a:extLst>
            </p:cNvPr>
            <p:cNvSpPr/>
            <p:nvPr/>
          </p:nvSpPr>
          <p:spPr>
            <a:xfrm>
              <a:off x="6098275" y="314775"/>
              <a:ext cx="306650" cy="30665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7;p31">
              <a:extLst>
                <a:ext uri="{FF2B5EF4-FFF2-40B4-BE49-F238E27FC236}">
                  <a16:creationId xmlns:a16="http://schemas.microsoft.com/office/drawing/2014/main" id="{8F175B30-F41D-F4BF-618F-E34DC2A40407}"/>
                </a:ext>
              </a:extLst>
            </p:cNvPr>
            <p:cNvSpPr/>
            <p:nvPr/>
          </p:nvSpPr>
          <p:spPr>
            <a:xfrm>
              <a:off x="2976550" y="4087250"/>
              <a:ext cx="153350" cy="325425"/>
            </a:xfrm>
            <a:custGeom>
              <a:avLst/>
              <a:gdLst/>
              <a:ahLst/>
              <a:cxnLst/>
              <a:rect l="l" t="t" r="r" b="b"/>
              <a:pathLst>
                <a:path w="6134" h="13017" extrusionOk="0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355;p31">
            <a:extLst>
              <a:ext uri="{FF2B5EF4-FFF2-40B4-BE49-F238E27FC236}">
                <a16:creationId xmlns:a16="http://schemas.microsoft.com/office/drawing/2014/main" id="{4A906746-7A31-716F-533D-B900D5392F65}"/>
              </a:ext>
            </a:extLst>
          </p:cNvPr>
          <p:cNvGrpSpPr/>
          <p:nvPr/>
        </p:nvGrpSpPr>
        <p:grpSpPr>
          <a:xfrm>
            <a:off x="4167334" y="3565074"/>
            <a:ext cx="379870" cy="403444"/>
            <a:chOff x="1343100" y="238125"/>
            <a:chExt cx="4914225" cy="5219200"/>
          </a:xfrm>
        </p:grpSpPr>
        <p:sp>
          <p:nvSpPr>
            <p:cNvPr id="75" name="Google Shape;356;p31">
              <a:extLst>
                <a:ext uri="{FF2B5EF4-FFF2-40B4-BE49-F238E27FC236}">
                  <a16:creationId xmlns:a16="http://schemas.microsoft.com/office/drawing/2014/main" id="{D5D8F885-6911-4059-2AFB-0EC21D388ED0}"/>
                </a:ext>
              </a:extLst>
            </p:cNvPr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7;p31">
              <a:extLst>
                <a:ext uri="{FF2B5EF4-FFF2-40B4-BE49-F238E27FC236}">
                  <a16:creationId xmlns:a16="http://schemas.microsoft.com/office/drawing/2014/main" id="{7683ACCF-F95E-2433-9275-A762B6F1FE75}"/>
                </a:ext>
              </a:extLst>
            </p:cNvPr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8;p31">
              <a:extLst>
                <a:ext uri="{FF2B5EF4-FFF2-40B4-BE49-F238E27FC236}">
                  <a16:creationId xmlns:a16="http://schemas.microsoft.com/office/drawing/2014/main" id="{75C63746-5284-B1AF-82A6-1704F7A67625}"/>
                </a:ext>
              </a:extLst>
            </p:cNvPr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9;p31">
              <a:extLst>
                <a:ext uri="{FF2B5EF4-FFF2-40B4-BE49-F238E27FC236}">
                  <a16:creationId xmlns:a16="http://schemas.microsoft.com/office/drawing/2014/main" id="{5089CEC6-361A-6EDD-4904-27085A957A60}"/>
                </a:ext>
              </a:extLst>
            </p:cNvPr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0;p31">
              <a:extLst>
                <a:ext uri="{FF2B5EF4-FFF2-40B4-BE49-F238E27FC236}">
                  <a16:creationId xmlns:a16="http://schemas.microsoft.com/office/drawing/2014/main" id="{7D726AE2-C730-A055-5413-31E5502F85AD}"/>
                </a:ext>
              </a:extLst>
            </p:cNvPr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1;p31">
              <a:extLst>
                <a:ext uri="{FF2B5EF4-FFF2-40B4-BE49-F238E27FC236}">
                  <a16:creationId xmlns:a16="http://schemas.microsoft.com/office/drawing/2014/main" id="{0762DA44-352C-B4B4-16EC-BB131627B66E}"/>
                </a:ext>
              </a:extLst>
            </p:cNvPr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2;p31">
              <a:extLst>
                <a:ext uri="{FF2B5EF4-FFF2-40B4-BE49-F238E27FC236}">
                  <a16:creationId xmlns:a16="http://schemas.microsoft.com/office/drawing/2014/main" id="{C865662E-3A7E-0344-5512-D903A27C4F04}"/>
                </a:ext>
              </a:extLst>
            </p:cNvPr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3;p31">
              <a:extLst>
                <a:ext uri="{FF2B5EF4-FFF2-40B4-BE49-F238E27FC236}">
                  <a16:creationId xmlns:a16="http://schemas.microsoft.com/office/drawing/2014/main" id="{C66C05AA-CF7D-51B5-7581-A96965E97107}"/>
                </a:ext>
              </a:extLst>
            </p:cNvPr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4;p31">
              <a:extLst>
                <a:ext uri="{FF2B5EF4-FFF2-40B4-BE49-F238E27FC236}">
                  <a16:creationId xmlns:a16="http://schemas.microsoft.com/office/drawing/2014/main" id="{1200EEAB-8646-A178-6C43-4A8D1B2849CB}"/>
                </a:ext>
              </a:extLst>
            </p:cNvPr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65;p31">
              <a:extLst>
                <a:ext uri="{FF2B5EF4-FFF2-40B4-BE49-F238E27FC236}">
                  <a16:creationId xmlns:a16="http://schemas.microsoft.com/office/drawing/2014/main" id="{03EB9152-7E44-E005-EDAF-0DA689E3531B}"/>
                </a:ext>
              </a:extLst>
            </p:cNvPr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66;p31">
              <a:extLst>
                <a:ext uri="{FF2B5EF4-FFF2-40B4-BE49-F238E27FC236}">
                  <a16:creationId xmlns:a16="http://schemas.microsoft.com/office/drawing/2014/main" id="{C2A8B841-C27D-21C0-DFE5-95BB8817DCAD}"/>
                </a:ext>
              </a:extLst>
            </p:cNvPr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67;p31">
              <a:extLst>
                <a:ext uri="{FF2B5EF4-FFF2-40B4-BE49-F238E27FC236}">
                  <a16:creationId xmlns:a16="http://schemas.microsoft.com/office/drawing/2014/main" id="{128E1AD3-D1CA-984B-7B80-AE041003BCA2}"/>
                </a:ext>
              </a:extLst>
            </p:cNvPr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68;p31">
              <a:extLst>
                <a:ext uri="{FF2B5EF4-FFF2-40B4-BE49-F238E27FC236}">
                  <a16:creationId xmlns:a16="http://schemas.microsoft.com/office/drawing/2014/main" id="{459FE5CF-BC40-44EE-0DD3-A61A181F0CEA}"/>
                </a:ext>
              </a:extLst>
            </p:cNvPr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69;p31">
              <a:extLst>
                <a:ext uri="{FF2B5EF4-FFF2-40B4-BE49-F238E27FC236}">
                  <a16:creationId xmlns:a16="http://schemas.microsoft.com/office/drawing/2014/main" id="{22B7D318-024E-22D1-BF7A-09BF406AA657}"/>
                </a:ext>
              </a:extLst>
            </p:cNvPr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;p31">
              <a:extLst>
                <a:ext uri="{FF2B5EF4-FFF2-40B4-BE49-F238E27FC236}">
                  <a16:creationId xmlns:a16="http://schemas.microsoft.com/office/drawing/2014/main" id="{089283BF-49D2-420F-24F2-03C815703EEE}"/>
                </a:ext>
              </a:extLst>
            </p:cNvPr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1;p31">
              <a:extLst>
                <a:ext uri="{FF2B5EF4-FFF2-40B4-BE49-F238E27FC236}">
                  <a16:creationId xmlns:a16="http://schemas.microsoft.com/office/drawing/2014/main" id="{BA2EFAAB-5700-0D52-59C0-53EE9149DB05}"/>
                </a:ext>
              </a:extLst>
            </p:cNvPr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2;p31">
              <a:extLst>
                <a:ext uri="{FF2B5EF4-FFF2-40B4-BE49-F238E27FC236}">
                  <a16:creationId xmlns:a16="http://schemas.microsoft.com/office/drawing/2014/main" id="{0AF56E02-DBF4-1D05-7D75-33FFB412529A}"/>
                </a:ext>
              </a:extLst>
            </p:cNvPr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3;p31">
              <a:extLst>
                <a:ext uri="{FF2B5EF4-FFF2-40B4-BE49-F238E27FC236}">
                  <a16:creationId xmlns:a16="http://schemas.microsoft.com/office/drawing/2014/main" id="{1D371FDA-E90B-E610-293E-78FF3D4EFB87}"/>
                </a:ext>
              </a:extLst>
            </p:cNvPr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4;p31">
              <a:extLst>
                <a:ext uri="{FF2B5EF4-FFF2-40B4-BE49-F238E27FC236}">
                  <a16:creationId xmlns:a16="http://schemas.microsoft.com/office/drawing/2014/main" id="{C880F308-F397-BB0F-74EE-4FC53E0BD2F7}"/>
                </a:ext>
              </a:extLst>
            </p:cNvPr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5;p31">
              <a:extLst>
                <a:ext uri="{FF2B5EF4-FFF2-40B4-BE49-F238E27FC236}">
                  <a16:creationId xmlns:a16="http://schemas.microsoft.com/office/drawing/2014/main" id="{F0888863-49AE-B20A-3917-814DA52B1C8D}"/>
                </a:ext>
              </a:extLst>
            </p:cNvPr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6;p31">
              <a:extLst>
                <a:ext uri="{FF2B5EF4-FFF2-40B4-BE49-F238E27FC236}">
                  <a16:creationId xmlns:a16="http://schemas.microsoft.com/office/drawing/2014/main" id="{1D93BC90-4943-E816-4B86-71674610395D}"/>
                </a:ext>
              </a:extLst>
            </p:cNvPr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7;p31">
              <a:extLst>
                <a:ext uri="{FF2B5EF4-FFF2-40B4-BE49-F238E27FC236}">
                  <a16:creationId xmlns:a16="http://schemas.microsoft.com/office/drawing/2014/main" id="{246B3C15-397E-BC3F-5B0A-03B15681EC09}"/>
                </a:ext>
              </a:extLst>
            </p:cNvPr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8;p31">
              <a:extLst>
                <a:ext uri="{FF2B5EF4-FFF2-40B4-BE49-F238E27FC236}">
                  <a16:creationId xmlns:a16="http://schemas.microsoft.com/office/drawing/2014/main" id="{1B09174D-B03D-A165-4A63-B3F320D9265A}"/>
                </a:ext>
              </a:extLst>
            </p:cNvPr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9;p31">
              <a:extLst>
                <a:ext uri="{FF2B5EF4-FFF2-40B4-BE49-F238E27FC236}">
                  <a16:creationId xmlns:a16="http://schemas.microsoft.com/office/drawing/2014/main" id="{D88F3B8D-8858-8F94-D45E-EDA9516990DA}"/>
                </a:ext>
              </a:extLst>
            </p:cNvPr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80;p31">
              <a:extLst>
                <a:ext uri="{FF2B5EF4-FFF2-40B4-BE49-F238E27FC236}">
                  <a16:creationId xmlns:a16="http://schemas.microsoft.com/office/drawing/2014/main" id="{04E596AC-0840-94BC-7ED3-845B4F4B1D50}"/>
                </a:ext>
              </a:extLst>
            </p:cNvPr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81;p31">
              <a:extLst>
                <a:ext uri="{FF2B5EF4-FFF2-40B4-BE49-F238E27FC236}">
                  <a16:creationId xmlns:a16="http://schemas.microsoft.com/office/drawing/2014/main" id="{A0E8C196-0124-05AA-DE7B-91BF596953A9}"/>
                </a:ext>
              </a:extLst>
            </p:cNvPr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82;p31">
              <a:extLst>
                <a:ext uri="{FF2B5EF4-FFF2-40B4-BE49-F238E27FC236}">
                  <a16:creationId xmlns:a16="http://schemas.microsoft.com/office/drawing/2014/main" id="{D88AA7B9-1306-60B3-D6F6-A05503B71657}"/>
                </a:ext>
              </a:extLst>
            </p:cNvPr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83;p31">
              <a:extLst>
                <a:ext uri="{FF2B5EF4-FFF2-40B4-BE49-F238E27FC236}">
                  <a16:creationId xmlns:a16="http://schemas.microsoft.com/office/drawing/2014/main" id="{8069A411-342E-E99F-755C-F7BDA0FEF029}"/>
                </a:ext>
              </a:extLst>
            </p:cNvPr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84;p31">
              <a:extLst>
                <a:ext uri="{FF2B5EF4-FFF2-40B4-BE49-F238E27FC236}">
                  <a16:creationId xmlns:a16="http://schemas.microsoft.com/office/drawing/2014/main" id="{DDE23CE8-C7B5-35C1-D5D3-441F49C89840}"/>
                </a:ext>
              </a:extLst>
            </p:cNvPr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85;p31">
              <a:extLst>
                <a:ext uri="{FF2B5EF4-FFF2-40B4-BE49-F238E27FC236}">
                  <a16:creationId xmlns:a16="http://schemas.microsoft.com/office/drawing/2014/main" id="{4C9F0C64-DEBD-59F5-0828-B74CB0837781}"/>
                </a:ext>
              </a:extLst>
            </p:cNvPr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86;p31">
              <a:extLst>
                <a:ext uri="{FF2B5EF4-FFF2-40B4-BE49-F238E27FC236}">
                  <a16:creationId xmlns:a16="http://schemas.microsoft.com/office/drawing/2014/main" id="{E625FC04-80CD-947E-E404-78B21AB13D09}"/>
                </a:ext>
              </a:extLst>
            </p:cNvPr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87;p31">
              <a:extLst>
                <a:ext uri="{FF2B5EF4-FFF2-40B4-BE49-F238E27FC236}">
                  <a16:creationId xmlns:a16="http://schemas.microsoft.com/office/drawing/2014/main" id="{09C36732-1C5F-1CEF-A60B-DDAB47D51875}"/>
                </a:ext>
              </a:extLst>
            </p:cNvPr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8;p31">
              <a:extLst>
                <a:ext uri="{FF2B5EF4-FFF2-40B4-BE49-F238E27FC236}">
                  <a16:creationId xmlns:a16="http://schemas.microsoft.com/office/drawing/2014/main" id="{E63597BC-7DD8-4FFB-43B5-B5251A4B3227}"/>
                </a:ext>
              </a:extLst>
            </p:cNvPr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9;p31">
              <a:extLst>
                <a:ext uri="{FF2B5EF4-FFF2-40B4-BE49-F238E27FC236}">
                  <a16:creationId xmlns:a16="http://schemas.microsoft.com/office/drawing/2014/main" id="{F3D3DCBB-68D3-D755-5D2D-49DEDB360993}"/>
                </a:ext>
              </a:extLst>
            </p:cNvPr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0;p31">
              <a:extLst>
                <a:ext uri="{FF2B5EF4-FFF2-40B4-BE49-F238E27FC236}">
                  <a16:creationId xmlns:a16="http://schemas.microsoft.com/office/drawing/2014/main" id="{8816EDBE-8396-93BF-E506-E4B2927B32CB}"/>
                </a:ext>
              </a:extLst>
            </p:cNvPr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1;p31">
              <a:extLst>
                <a:ext uri="{FF2B5EF4-FFF2-40B4-BE49-F238E27FC236}">
                  <a16:creationId xmlns:a16="http://schemas.microsoft.com/office/drawing/2014/main" id="{71F78A04-3095-8061-8C86-D6EE8B971C7B}"/>
                </a:ext>
              </a:extLst>
            </p:cNvPr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2;p31">
              <a:extLst>
                <a:ext uri="{FF2B5EF4-FFF2-40B4-BE49-F238E27FC236}">
                  <a16:creationId xmlns:a16="http://schemas.microsoft.com/office/drawing/2014/main" id="{ABEF4971-385E-DFE9-37B7-AD9F47C5A811}"/>
                </a:ext>
              </a:extLst>
            </p:cNvPr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3;p31">
              <a:extLst>
                <a:ext uri="{FF2B5EF4-FFF2-40B4-BE49-F238E27FC236}">
                  <a16:creationId xmlns:a16="http://schemas.microsoft.com/office/drawing/2014/main" id="{721B95AA-B2B2-250E-77A6-A9E76460BA4C}"/>
                </a:ext>
              </a:extLst>
            </p:cNvPr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4;p31">
              <a:extLst>
                <a:ext uri="{FF2B5EF4-FFF2-40B4-BE49-F238E27FC236}">
                  <a16:creationId xmlns:a16="http://schemas.microsoft.com/office/drawing/2014/main" id="{1EF4FD1C-424A-EF84-9B1E-4F30F014C34C}"/>
                </a:ext>
              </a:extLst>
            </p:cNvPr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5;p31">
              <a:extLst>
                <a:ext uri="{FF2B5EF4-FFF2-40B4-BE49-F238E27FC236}">
                  <a16:creationId xmlns:a16="http://schemas.microsoft.com/office/drawing/2014/main" id="{41315519-A1BC-B341-BB62-DCBBA6758B9B}"/>
                </a:ext>
              </a:extLst>
            </p:cNvPr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6;p31">
              <a:extLst>
                <a:ext uri="{FF2B5EF4-FFF2-40B4-BE49-F238E27FC236}">
                  <a16:creationId xmlns:a16="http://schemas.microsoft.com/office/drawing/2014/main" id="{D9EBD91D-9F19-DB5E-47A6-43212C45B273}"/>
                </a:ext>
              </a:extLst>
            </p:cNvPr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7;p31">
              <a:extLst>
                <a:ext uri="{FF2B5EF4-FFF2-40B4-BE49-F238E27FC236}">
                  <a16:creationId xmlns:a16="http://schemas.microsoft.com/office/drawing/2014/main" id="{742D5CCD-68B9-D77A-7668-12E677B8124E}"/>
                </a:ext>
              </a:extLst>
            </p:cNvPr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8;p31">
              <a:extLst>
                <a:ext uri="{FF2B5EF4-FFF2-40B4-BE49-F238E27FC236}">
                  <a16:creationId xmlns:a16="http://schemas.microsoft.com/office/drawing/2014/main" id="{A1797351-D632-E38A-FD9C-DAD8F8ECCBD9}"/>
                </a:ext>
              </a:extLst>
            </p:cNvPr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9;p31">
              <a:extLst>
                <a:ext uri="{FF2B5EF4-FFF2-40B4-BE49-F238E27FC236}">
                  <a16:creationId xmlns:a16="http://schemas.microsoft.com/office/drawing/2014/main" id="{69C572BD-1B16-ACDB-A613-6CBDA1FFAFE2}"/>
                </a:ext>
              </a:extLst>
            </p:cNvPr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00;p31">
              <a:extLst>
                <a:ext uri="{FF2B5EF4-FFF2-40B4-BE49-F238E27FC236}">
                  <a16:creationId xmlns:a16="http://schemas.microsoft.com/office/drawing/2014/main" id="{26CFC138-EF70-B5F3-79F6-AEAAB6FB6717}"/>
                </a:ext>
              </a:extLst>
            </p:cNvPr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01;p31">
              <a:extLst>
                <a:ext uri="{FF2B5EF4-FFF2-40B4-BE49-F238E27FC236}">
                  <a16:creationId xmlns:a16="http://schemas.microsoft.com/office/drawing/2014/main" id="{1CC873D2-DBCE-0655-A4A0-10892041CCB7}"/>
                </a:ext>
              </a:extLst>
            </p:cNvPr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87;p31">
            <a:extLst>
              <a:ext uri="{FF2B5EF4-FFF2-40B4-BE49-F238E27FC236}">
                <a16:creationId xmlns:a16="http://schemas.microsoft.com/office/drawing/2014/main" id="{76C1BD20-0FFD-8FBB-A710-F0870BA5630A}"/>
              </a:ext>
            </a:extLst>
          </p:cNvPr>
          <p:cNvGrpSpPr/>
          <p:nvPr/>
        </p:nvGrpSpPr>
        <p:grpSpPr>
          <a:xfrm>
            <a:off x="7211544" y="3547352"/>
            <a:ext cx="379930" cy="381002"/>
            <a:chOff x="1197950" y="238125"/>
            <a:chExt cx="5204525" cy="5219200"/>
          </a:xfrm>
        </p:grpSpPr>
        <p:sp>
          <p:nvSpPr>
            <p:cNvPr id="124" name="Google Shape;188;p31">
              <a:extLst>
                <a:ext uri="{FF2B5EF4-FFF2-40B4-BE49-F238E27FC236}">
                  <a16:creationId xmlns:a16="http://schemas.microsoft.com/office/drawing/2014/main" id="{6F37FFB7-CBE2-9E63-5FD6-C4DAA6B70C8C}"/>
                </a:ext>
              </a:extLst>
            </p:cNvPr>
            <p:cNvSpPr/>
            <p:nvPr/>
          </p:nvSpPr>
          <p:spPr>
            <a:xfrm>
              <a:off x="11979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18496" y="85856"/>
                  </a:moveTo>
                  <a:lnTo>
                    <a:pt x="18496" y="97175"/>
                  </a:lnTo>
                  <a:cubicBezTo>
                    <a:pt x="16245" y="96262"/>
                    <a:pt x="14680" y="94076"/>
                    <a:pt x="14680" y="91499"/>
                  </a:cubicBezTo>
                  <a:cubicBezTo>
                    <a:pt x="14680" y="88955"/>
                    <a:pt x="16245" y="86769"/>
                    <a:pt x="18496" y="85856"/>
                  </a:cubicBezTo>
                  <a:close/>
                  <a:moveTo>
                    <a:pt x="30696" y="85399"/>
                  </a:moveTo>
                  <a:lnTo>
                    <a:pt x="30696" y="97599"/>
                  </a:lnTo>
                  <a:lnTo>
                    <a:pt x="24596" y="97599"/>
                  </a:lnTo>
                  <a:lnTo>
                    <a:pt x="24596" y="85399"/>
                  </a:lnTo>
                  <a:close/>
                  <a:moveTo>
                    <a:pt x="196" y="0"/>
                  </a:moveTo>
                  <a:lnTo>
                    <a:pt x="196" y="9264"/>
                  </a:lnTo>
                  <a:lnTo>
                    <a:pt x="34512" y="9264"/>
                  </a:lnTo>
                  <a:lnTo>
                    <a:pt x="34512" y="79299"/>
                  </a:lnTo>
                  <a:lnTo>
                    <a:pt x="20779" y="79299"/>
                  </a:lnTo>
                  <a:cubicBezTo>
                    <a:pt x="14060" y="79299"/>
                    <a:pt x="8580" y="84779"/>
                    <a:pt x="8580" y="91499"/>
                  </a:cubicBezTo>
                  <a:cubicBezTo>
                    <a:pt x="8580" y="98251"/>
                    <a:pt x="14060" y="103699"/>
                    <a:pt x="20779" y="103699"/>
                  </a:cubicBezTo>
                  <a:lnTo>
                    <a:pt x="34512" y="103699"/>
                  </a:lnTo>
                  <a:lnTo>
                    <a:pt x="34512" y="118965"/>
                  </a:lnTo>
                  <a:lnTo>
                    <a:pt x="1" y="118965"/>
                  </a:lnTo>
                  <a:lnTo>
                    <a:pt x="1" y="125065"/>
                  </a:lnTo>
                  <a:lnTo>
                    <a:pt x="40612" y="125065"/>
                  </a:lnTo>
                  <a:lnTo>
                    <a:pt x="40612" y="97599"/>
                  </a:lnTo>
                  <a:lnTo>
                    <a:pt x="36796" y="97599"/>
                  </a:lnTo>
                  <a:lnTo>
                    <a:pt x="36796" y="85399"/>
                  </a:lnTo>
                  <a:lnTo>
                    <a:pt x="40612" y="85399"/>
                  </a:lnTo>
                  <a:lnTo>
                    <a:pt x="40612" y="3164"/>
                  </a:lnTo>
                  <a:lnTo>
                    <a:pt x="6296" y="3164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9;p31">
              <a:extLst>
                <a:ext uri="{FF2B5EF4-FFF2-40B4-BE49-F238E27FC236}">
                  <a16:creationId xmlns:a16="http://schemas.microsoft.com/office/drawing/2014/main" id="{9FC89566-3DC4-E838-7C57-84B511BE8759}"/>
                </a:ext>
              </a:extLst>
            </p:cNvPr>
            <p:cNvSpPr/>
            <p:nvPr/>
          </p:nvSpPr>
          <p:spPr>
            <a:xfrm>
              <a:off x="143117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1" y="6100"/>
                  </a:moveTo>
                  <a:lnTo>
                    <a:pt x="12201" y="27434"/>
                  </a:lnTo>
                  <a:lnTo>
                    <a:pt x="6101" y="27434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1" y="33534"/>
                  </a:lnTo>
                  <a:lnTo>
                    <a:pt x="18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0;p31">
              <a:extLst>
                <a:ext uri="{FF2B5EF4-FFF2-40B4-BE49-F238E27FC236}">
                  <a16:creationId xmlns:a16="http://schemas.microsoft.com/office/drawing/2014/main" id="{699B4B4D-7822-2DCD-4B13-B213A52B7F75}"/>
                </a:ext>
              </a:extLst>
            </p:cNvPr>
            <p:cNvSpPr/>
            <p:nvPr/>
          </p:nvSpPr>
          <p:spPr>
            <a:xfrm>
              <a:off x="1431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1;p31">
              <a:extLst>
                <a:ext uri="{FF2B5EF4-FFF2-40B4-BE49-F238E27FC236}">
                  <a16:creationId xmlns:a16="http://schemas.microsoft.com/office/drawing/2014/main" id="{54A764C0-37F3-1177-88FD-D319A34BAA4F}"/>
                </a:ext>
              </a:extLst>
            </p:cNvPr>
            <p:cNvSpPr/>
            <p:nvPr/>
          </p:nvSpPr>
          <p:spPr>
            <a:xfrm>
              <a:off x="1736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2;p31">
              <a:extLst>
                <a:ext uri="{FF2B5EF4-FFF2-40B4-BE49-F238E27FC236}">
                  <a16:creationId xmlns:a16="http://schemas.microsoft.com/office/drawing/2014/main" id="{C9CC3569-0FDB-AF02-24A4-DB7A02FA9665}"/>
                </a:ext>
              </a:extLst>
            </p:cNvPr>
            <p:cNvSpPr/>
            <p:nvPr/>
          </p:nvSpPr>
          <p:spPr>
            <a:xfrm>
              <a:off x="1197950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3;p31">
              <a:extLst>
                <a:ext uri="{FF2B5EF4-FFF2-40B4-BE49-F238E27FC236}">
                  <a16:creationId xmlns:a16="http://schemas.microsoft.com/office/drawing/2014/main" id="{724B1B2D-0E14-A460-73F6-C67EA4C71257}"/>
                </a:ext>
              </a:extLst>
            </p:cNvPr>
            <p:cNvSpPr/>
            <p:nvPr/>
          </p:nvSpPr>
          <p:spPr>
            <a:xfrm>
              <a:off x="1197950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4;p31">
              <a:extLst>
                <a:ext uri="{FF2B5EF4-FFF2-40B4-BE49-F238E27FC236}">
                  <a16:creationId xmlns:a16="http://schemas.microsoft.com/office/drawing/2014/main" id="{5D0B7AF3-2F0C-73FB-B992-6A57966745EC}"/>
                </a:ext>
              </a:extLst>
            </p:cNvPr>
            <p:cNvSpPr/>
            <p:nvPr/>
          </p:nvSpPr>
          <p:spPr>
            <a:xfrm>
              <a:off x="1197950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5;p31">
              <a:extLst>
                <a:ext uri="{FF2B5EF4-FFF2-40B4-BE49-F238E27FC236}">
                  <a16:creationId xmlns:a16="http://schemas.microsoft.com/office/drawing/2014/main" id="{F0A18ED2-197C-D3D1-9E7F-C53138FD10EA}"/>
                </a:ext>
              </a:extLst>
            </p:cNvPr>
            <p:cNvSpPr/>
            <p:nvPr/>
          </p:nvSpPr>
          <p:spPr>
            <a:xfrm>
              <a:off x="1197950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1" y="1"/>
                  </a:moveTo>
                  <a:lnTo>
                    <a:pt x="1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6;p31">
              <a:extLst>
                <a:ext uri="{FF2B5EF4-FFF2-40B4-BE49-F238E27FC236}">
                  <a16:creationId xmlns:a16="http://schemas.microsoft.com/office/drawing/2014/main" id="{477BC1FF-C724-2E9F-F09D-699C028865A6}"/>
                </a:ext>
              </a:extLst>
            </p:cNvPr>
            <p:cNvSpPr/>
            <p:nvPr/>
          </p:nvSpPr>
          <p:spPr>
            <a:xfrm>
              <a:off x="12028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0" y="1"/>
                  </a:moveTo>
                  <a:lnTo>
                    <a:pt x="0" y="28249"/>
                  </a:lnTo>
                  <a:lnTo>
                    <a:pt x="6100" y="28249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7;p31">
              <a:extLst>
                <a:ext uri="{FF2B5EF4-FFF2-40B4-BE49-F238E27FC236}">
                  <a16:creationId xmlns:a16="http://schemas.microsoft.com/office/drawing/2014/main" id="{95E859D4-4FA1-6CBC-FDB7-5740CFBEB16D}"/>
                </a:ext>
              </a:extLst>
            </p:cNvPr>
            <p:cNvSpPr/>
            <p:nvPr/>
          </p:nvSpPr>
          <p:spPr>
            <a:xfrm>
              <a:off x="12028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0" y="0"/>
                  </a:moveTo>
                  <a:lnTo>
                    <a:pt x="0" y="6720"/>
                  </a:lnTo>
                  <a:lnTo>
                    <a:pt x="6100" y="672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8;p31">
              <a:extLst>
                <a:ext uri="{FF2B5EF4-FFF2-40B4-BE49-F238E27FC236}">
                  <a16:creationId xmlns:a16="http://schemas.microsoft.com/office/drawing/2014/main" id="{FF0EFDBB-1A23-2EC3-1778-BDD658C91C66}"/>
                </a:ext>
              </a:extLst>
            </p:cNvPr>
            <p:cNvSpPr/>
            <p:nvPr/>
          </p:nvSpPr>
          <p:spPr>
            <a:xfrm>
              <a:off x="53871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22117" y="85856"/>
                  </a:moveTo>
                  <a:cubicBezTo>
                    <a:pt x="24368" y="86769"/>
                    <a:pt x="25934" y="88955"/>
                    <a:pt x="25934" y="91499"/>
                  </a:cubicBezTo>
                  <a:cubicBezTo>
                    <a:pt x="25934" y="94076"/>
                    <a:pt x="24368" y="96262"/>
                    <a:pt x="22117" y="97175"/>
                  </a:cubicBezTo>
                  <a:lnTo>
                    <a:pt x="22117" y="85856"/>
                  </a:lnTo>
                  <a:close/>
                  <a:moveTo>
                    <a:pt x="16017" y="85399"/>
                  </a:moveTo>
                  <a:lnTo>
                    <a:pt x="16017" y="97599"/>
                  </a:lnTo>
                  <a:lnTo>
                    <a:pt x="9917" y="97599"/>
                  </a:lnTo>
                  <a:lnTo>
                    <a:pt x="9917" y="85399"/>
                  </a:lnTo>
                  <a:close/>
                  <a:moveTo>
                    <a:pt x="34317" y="0"/>
                  </a:moveTo>
                  <a:lnTo>
                    <a:pt x="34317" y="3164"/>
                  </a:lnTo>
                  <a:lnTo>
                    <a:pt x="1" y="3164"/>
                  </a:lnTo>
                  <a:lnTo>
                    <a:pt x="1" y="85399"/>
                  </a:lnTo>
                  <a:lnTo>
                    <a:pt x="3817" y="85399"/>
                  </a:lnTo>
                  <a:lnTo>
                    <a:pt x="3817" y="97599"/>
                  </a:lnTo>
                  <a:lnTo>
                    <a:pt x="1" y="97599"/>
                  </a:lnTo>
                  <a:lnTo>
                    <a:pt x="1" y="125065"/>
                  </a:lnTo>
                  <a:lnTo>
                    <a:pt x="40613" y="125065"/>
                  </a:lnTo>
                  <a:lnTo>
                    <a:pt x="40613" y="118965"/>
                  </a:lnTo>
                  <a:lnTo>
                    <a:pt x="6101" y="118965"/>
                  </a:lnTo>
                  <a:lnTo>
                    <a:pt x="6101" y="103699"/>
                  </a:lnTo>
                  <a:lnTo>
                    <a:pt x="19834" y="103699"/>
                  </a:lnTo>
                  <a:cubicBezTo>
                    <a:pt x="26553" y="103699"/>
                    <a:pt x="32034" y="98251"/>
                    <a:pt x="32034" y="91499"/>
                  </a:cubicBezTo>
                  <a:cubicBezTo>
                    <a:pt x="32034" y="84779"/>
                    <a:pt x="26553" y="79299"/>
                    <a:pt x="19834" y="79299"/>
                  </a:cubicBezTo>
                  <a:lnTo>
                    <a:pt x="6101" y="79299"/>
                  </a:lnTo>
                  <a:lnTo>
                    <a:pt x="6101" y="9264"/>
                  </a:lnTo>
                  <a:lnTo>
                    <a:pt x="40417" y="9264"/>
                  </a:lnTo>
                  <a:lnTo>
                    <a:pt x="40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9;p31">
              <a:extLst>
                <a:ext uri="{FF2B5EF4-FFF2-40B4-BE49-F238E27FC236}">
                  <a16:creationId xmlns:a16="http://schemas.microsoft.com/office/drawing/2014/main" id="{9F863EDF-63B9-510C-23F0-77CC3E80FE72}"/>
                </a:ext>
              </a:extLst>
            </p:cNvPr>
            <p:cNvSpPr/>
            <p:nvPr/>
          </p:nvSpPr>
          <p:spPr>
            <a:xfrm>
              <a:off x="571172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0" y="6100"/>
                  </a:moveTo>
                  <a:lnTo>
                    <a:pt x="12200" y="27434"/>
                  </a:lnTo>
                  <a:lnTo>
                    <a:pt x="6100" y="27434"/>
                  </a:lnTo>
                  <a:lnTo>
                    <a:pt x="6100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0" y="3353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0;p31">
              <a:extLst>
                <a:ext uri="{FF2B5EF4-FFF2-40B4-BE49-F238E27FC236}">
                  <a16:creationId xmlns:a16="http://schemas.microsoft.com/office/drawing/2014/main" id="{1BCCED21-EB79-142A-32D7-39FA06D46978}"/>
                </a:ext>
              </a:extLst>
            </p:cNvPr>
            <p:cNvSpPr/>
            <p:nvPr/>
          </p:nvSpPr>
          <p:spPr>
            <a:xfrm>
              <a:off x="6016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1;p31">
              <a:extLst>
                <a:ext uri="{FF2B5EF4-FFF2-40B4-BE49-F238E27FC236}">
                  <a16:creationId xmlns:a16="http://schemas.microsoft.com/office/drawing/2014/main" id="{A65247DC-307B-4DAD-A3A7-7F10FBB69B1C}"/>
                </a:ext>
              </a:extLst>
            </p:cNvPr>
            <p:cNvSpPr/>
            <p:nvPr/>
          </p:nvSpPr>
          <p:spPr>
            <a:xfrm>
              <a:off x="5711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2;p31">
              <a:extLst>
                <a:ext uri="{FF2B5EF4-FFF2-40B4-BE49-F238E27FC236}">
                  <a16:creationId xmlns:a16="http://schemas.microsoft.com/office/drawing/2014/main" id="{AA33A72F-EE20-588A-E13D-0D2F1CF619EE}"/>
                </a:ext>
              </a:extLst>
            </p:cNvPr>
            <p:cNvSpPr/>
            <p:nvPr/>
          </p:nvSpPr>
          <p:spPr>
            <a:xfrm>
              <a:off x="6169225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3;p31">
              <a:extLst>
                <a:ext uri="{FF2B5EF4-FFF2-40B4-BE49-F238E27FC236}">
                  <a16:creationId xmlns:a16="http://schemas.microsoft.com/office/drawing/2014/main" id="{CCCF528E-2ECF-105F-F361-6B1C6834CA5D}"/>
                </a:ext>
              </a:extLst>
            </p:cNvPr>
            <p:cNvSpPr/>
            <p:nvPr/>
          </p:nvSpPr>
          <p:spPr>
            <a:xfrm>
              <a:off x="6169225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4;p31">
              <a:extLst>
                <a:ext uri="{FF2B5EF4-FFF2-40B4-BE49-F238E27FC236}">
                  <a16:creationId xmlns:a16="http://schemas.microsoft.com/office/drawing/2014/main" id="{983520DE-1AE6-9A10-37D7-6A4A5CDB40D4}"/>
                </a:ext>
              </a:extLst>
            </p:cNvPr>
            <p:cNvSpPr/>
            <p:nvPr/>
          </p:nvSpPr>
          <p:spPr>
            <a:xfrm>
              <a:off x="6169225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5;p31">
              <a:extLst>
                <a:ext uri="{FF2B5EF4-FFF2-40B4-BE49-F238E27FC236}">
                  <a16:creationId xmlns:a16="http://schemas.microsoft.com/office/drawing/2014/main" id="{C3D591D3-6106-3AD4-073D-9AACD0A9781D}"/>
                </a:ext>
              </a:extLst>
            </p:cNvPr>
            <p:cNvSpPr/>
            <p:nvPr/>
          </p:nvSpPr>
          <p:spPr>
            <a:xfrm>
              <a:off x="6321725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0" y="1"/>
                  </a:moveTo>
                  <a:lnTo>
                    <a:pt x="0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6;p31">
              <a:extLst>
                <a:ext uri="{FF2B5EF4-FFF2-40B4-BE49-F238E27FC236}">
                  <a16:creationId xmlns:a16="http://schemas.microsoft.com/office/drawing/2014/main" id="{C688C6C1-513B-8A47-A1DD-F5A8AC9E94EB}"/>
                </a:ext>
              </a:extLst>
            </p:cNvPr>
            <p:cNvSpPr/>
            <p:nvPr/>
          </p:nvSpPr>
          <p:spPr>
            <a:xfrm>
              <a:off x="62450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1" y="1"/>
                  </a:moveTo>
                  <a:lnTo>
                    <a:pt x="1" y="28249"/>
                  </a:lnTo>
                  <a:lnTo>
                    <a:pt x="6101" y="28249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7;p31">
              <a:extLst>
                <a:ext uri="{FF2B5EF4-FFF2-40B4-BE49-F238E27FC236}">
                  <a16:creationId xmlns:a16="http://schemas.microsoft.com/office/drawing/2014/main" id="{1D4CC825-7E50-7568-BDC0-1157AA13C527}"/>
                </a:ext>
              </a:extLst>
            </p:cNvPr>
            <p:cNvSpPr/>
            <p:nvPr/>
          </p:nvSpPr>
          <p:spPr>
            <a:xfrm>
              <a:off x="62450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1" y="0"/>
                  </a:moveTo>
                  <a:lnTo>
                    <a:pt x="1" y="6720"/>
                  </a:lnTo>
                  <a:lnTo>
                    <a:pt x="6101" y="672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8;p31">
              <a:extLst>
                <a:ext uri="{FF2B5EF4-FFF2-40B4-BE49-F238E27FC236}">
                  <a16:creationId xmlns:a16="http://schemas.microsoft.com/office/drawing/2014/main" id="{D8BD62B4-E24B-69BA-50A4-49810E7A4803}"/>
                </a:ext>
              </a:extLst>
            </p:cNvPr>
            <p:cNvSpPr/>
            <p:nvPr/>
          </p:nvSpPr>
          <p:spPr>
            <a:xfrm>
              <a:off x="2327425" y="3608550"/>
              <a:ext cx="152500" cy="152525"/>
            </a:xfrm>
            <a:custGeom>
              <a:avLst/>
              <a:gdLst/>
              <a:ahLst/>
              <a:cxnLst/>
              <a:rect l="l" t="t" r="r" b="b"/>
              <a:pathLst>
                <a:path w="610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9;p31">
              <a:extLst>
                <a:ext uri="{FF2B5EF4-FFF2-40B4-BE49-F238E27FC236}">
                  <a16:creationId xmlns:a16="http://schemas.microsoft.com/office/drawing/2014/main" id="{05047D88-BD1C-43D4-A434-C00550DAB171}"/>
                </a:ext>
              </a:extLst>
            </p:cNvPr>
            <p:cNvSpPr/>
            <p:nvPr/>
          </p:nvSpPr>
          <p:spPr>
            <a:xfrm>
              <a:off x="26324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0;p31">
              <a:extLst>
                <a:ext uri="{FF2B5EF4-FFF2-40B4-BE49-F238E27FC236}">
                  <a16:creationId xmlns:a16="http://schemas.microsoft.com/office/drawing/2014/main" id="{5592EA2C-7684-429A-0CE3-85DE074F88F4}"/>
                </a:ext>
              </a:extLst>
            </p:cNvPr>
            <p:cNvSpPr/>
            <p:nvPr/>
          </p:nvSpPr>
          <p:spPr>
            <a:xfrm>
              <a:off x="4747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1;p31">
              <a:extLst>
                <a:ext uri="{FF2B5EF4-FFF2-40B4-BE49-F238E27FC236}">
                  <a16:creationId xmlns:a16="http://schemas.microsoft.com/office/drawing/2014/main" id="{7E163F91-9BB5-0FBE-774C-52D1B2E615A7}"/>
                </a:ext>
              </a:extLst>
            </p:cNvPr>
            <p:cNvSpPr/>
            <p:nvPr/>
          </p:nvSpPr>
          <p:spPr>
            <a:xfrm>
              <a:off x="5052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2;p31">
              <a:extLst>
                <a:ext uri="{FF2B5EF4-FFF2-40B4-BE49-F238E27FC236}">
                  <a16:creationId xmlns:a16="http://schemas.microsoft.com/office/drawing/2014/main" id="{32DAA7A1-39A8-D444-5B33-DF89E721E990}"/>
                </a:ext>
              </a:extLst>
            </p:cNvPr>
            <p:cNvSpPr/>
            <p:nvPr/>
          </p:nvSpPr>
          <p:spPr>
            <a:xfrm>
              <a:off x="2937400" y="3379400"/>
              <a:ext cx="1677500" cy="610025"/>
            </a:xfrm>
            <a:custGeom>
              <a:avLst/>
              <a:gdLst/>
              <a:ahLst/>
              <a:cxnLst/>
              <a:rect l="l" t="t" r="r" b="b"/>
              <a:pathLst>
                <a:path w="67100" h="24401" extrusionOk="0">
                  <a:moveTo>
                    <a:pt x="11418" y="1"/>
                  </a:moveTo>
                  <a:cubicBezTo>
                    <a:pt x="7242" y="1"/>
                    <a:pt x="3817" y="3426"/>
                    <a:pt x="3817" y="7634"/>
                  </a:cubicBezTo>
                  <a:cubicBezTo>
                    <a:pt x="3817" y="8482"/>
                    <a:pt x="3132" y="9167"/>
                    <a:pt x="2284" y="9167"/>
                  </a:cubicBezTo>
                  <a:lnTo>
                    <a:pt x="1" y="9167"/>
                  </a:lnTo>
                  <a:lnTo>
                    <a:pt x="1" y="15267"/>
                  </a:lnTo>
                  <a:lnTo>
                    <a:pt x="2284" y="15267"/>
                  </a:lnTo>
                  <a:cubicBezTo>
                    <a:pt x="6492" y="15267"/>
                    <a:pt x="9917" y="11842"/>
                    <a:pt x="9917" y="7634"/>
                  </a:cubicBezTo>
                  <a:cubicBezTo>
                    <a:pt x="9917" y="6786"/>
                    <a:pt x="10602" y="6101"/>
                    <a:pt x="11418" y="6101"/>
                  </a:cubicBezTo>
                  <a:cubicBezTo>
                    <a:pt x="12266" y="6101"/>
                    <a:pt x="12951" y="6786"/>
                    <a:pt x="12951" y="7634"/>
                  </a:cubicBezTo>
                  <a:lnTo>
                    <a:pt x="12951" y="16767"/>
                  </a:lnTo>
                  <a:cubicBezTo>
                    <a:pt x="12951" y="20975"/>
                    <a:pt x="16376" y="24400"/>
                    <a:pt x="20584" y="24400"/>
                  </a:cubicBezTo>
                  <a:cubicBezTo>
                    <a:pt x="24792" y="24400"/>
                    <a:pt x="28217" y="20975"/>
                    <a:pt x="28217" y="16767"/>
                  </a:cubicBezTo>
                  <a:lnTo>
                    <a:pt x="28217" y="7634"/>
                  </a:lnTo>
                  <a:cubicBezTo>
                    <a:pt x="28217" y="6786"/>
                    <a:pt x="28902" y="6101"/>
                    <a:pt x="29717" y="6101"/>
                  </a:cubicBezTo>
                  <a:cubicBezTo>
                    <a:pt x="30566" y="6101"/>
                    <a:pt x="31251" y="6786"/>
                    <a:pt x="31251" y="7634"/>
                  </a:cubicBezTo>
                  <a:lnTo>
                    <a:pt x="31251" y="16767"/>
                  </a:lnTo>
                  <a:cubicBezTo>
                    <a:pt x="31251" y="20975"/>
                    <a:pt x="34676" y="24400"/>
                    <a:pt x="38884" y="24400"/>
                  </a:cubicBezTo>
                  <a:cubicBezTo>
                    <a:pt x="43092" y="24400"/>
                    <a:pt x="46517" y="20975"/>
                    <a:pt x="46517" y="16767"/>
                  </a:cubicBezTo>
                  <a:lnTo>
                    <a:pt x="46517" y="7634"/>
                  </a:lnTo>
                  <a:cubicBezTo>
                    <a:pt x="46517" y="6786"/>
                    <a:pt x="47202" y="6101"/>
                    <a:pt x="48017" y="6101"/>
                  </a:cubicBezTo>
                  <a:cubicBezTo>
                    <a:pt x="48865" y="6101"/>
                    <a:pt x="49550" y="6786"/>
                    <a:pt x="49550" y="7634"/>
                  </a:cubicBezTo>
                  <a:lnTo>
                    <a:pt x="49550" y="16767"/>
                  </a:lnTo>
                  <a:cubicBezTo>
                    <a:pt x="49550" y="20975"/>
                    <a:pt x="52975" y="24400"/>
                    <a:pt x="57183" y="24400"/>
                  </a:cubicBezTo>
                  <a:cubicBezTo>
                    <a:pt x="61391" y="24400"/>
                    <a:pt x="64816" y="20975"/>
                    <a:pt x="64816" y="16767"/>
                  </a:cubicBezTo>
                  <a:cubicBezTo>
                    <a:pt x="64816" y="15952"/>
                    <a:pt x="65501" y="15267"/>
                    <a:pt x="66317" y="15267"/>
                  </a:cubicBezTo>
                  <a:lnTo>
                    <a:pt x="67100" y="15267"/>
                  </a:lnTo>
                  <a:lnTo>
                    <a:pt x="67100" y="9167"/>
                  </a:lnTo>
                  <a:lnTo>
                    <a:pt x="66317" y="9167"/>
                  </a:lnTo>
                  <a:cubicBezTo>
                    <a:pt x="62142" y="9167"/>
                    <a:pt x="58717" y="12592"/>
                    <a:pt x="58717" y="16767"/>
                  </a:cubicBezTo>
                  <a:cubicBezTo>
                    <a:pt x="58717" y="17615"/>
                    <a:pt x="58031" y="18300"/>
                    <a:pt x="57183" y="18300"/>
                  </a:cubicBezTo>
                  <a:cubicBezTo>
                    <a:pt x="56335" y="18300"/>
                    <a:pt x="55650" y="17615"/>
                    <a:pt x="55650" y="16767"/>
                  </a:cubicBezTo>
                  <a:lnTo>
                    <a:pt x="55650" y="7634"/>
                  </a:lnTo>
                  <a:cubicBezTo>
                    <a:pt x="55650" y="3426"/>
                    <a:pt x="52225" y="1"/>
                    <a:pt x="48017" y="1"/>
                  </a:cubicBezTo>
                  <a:cubicBezTo>
                    <a:pt x="43842" y="1"/>
                    <a:pt x="40417" y="3426"/>
                    <a:pt x="40417" y="7634"/>
                  </a:cubicBezTo>
                  <a:lnTo>
                    <a:pt x="40417" y="16767"/>
                  </a:lnTo>
                  <a:cubicBezTo>
                    <a:pt x="40417" y="17615"/>
                    <a:pt x="39732" y="18300"/>
                    <a:pt x="38884" y="18300"/>
                  </a:cubicBezTo>
                  <a:cubicBezTo>
                    <a:pt x="38036" y="18300"/>
                    <a:pt x="37350" y="17615"/>
                    <a:pt x="37350" y="16767"/>
                  </a:cubicBezTo>
                  <a:lnTo>
                    <a:pt x="37350" y="7634"/>
                  </a:lnTo>
                  <a:cubicBezTo>
                    <a:pt x="37350" y="3426"/>
                    <a:pt x="33925" y="1"/>
                    <a:pt x="29717" y="1"/>
                  </a:cubicBezTo>
                  <a:cubicBezTo>
                    <a:pt x="25542" y="1"/>
                    <a:pt x="22117" y="3426"/>
                    <a:pt x="22117" y="7634"/>
                  </a:cubicBezTo>
                  <a:lnTo>
                    <a:pt x="22117" y="16767"/>
                  </a:lnTo>
                  <a:cubicBezTo>
                    <a:pt x="22117" y="17615"/>
                    <a:pt x="21432" y="18300"/>
                    <a:pt x="20584" y="18300"/>
                  </a:cubicBezTo>
                  <a:cubicBezTo>
                    <a:pt x="19736" y="18300"/>
                    <a:pt x="19051" y="17615"/>
                    <a:pt x="19051" y="16767"/>
                  </a:cubicBezTo>
                  <a:lnTo>
                    <a:pt x="19051" y="7634"/>
                  </a:lnTo>
                  <a:cubicBezTo>
                    <a:pt x="19051" y="3426"/>
                    <a:pt x="15626" y="1"/>
                    <a:pt x="1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3;p31">
              <a:extLst>
                <a:ext uri="{FF2B5EF4-FFF2-40B4-BE49-F238E27FC236}">
                  <a16:creationId xmlns:a16="http://schemas.microsoft.com/office/drawing/2014/main" id="{4ADA4CA9-F1F6-E450-D511-448B3B2E4AE7}"/>
                </a:ext>
              </a:extLst>
            </p:cNvPr>
            <p:cNvSpPr/>
            <p:nvPr/>
          </p:nvSpPr>
          <p:spPr>
            <a:xfrm>
              <a:off x="2618550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4;p31">
              <a:extLst>
                <a:ext uri="{FF2B5EF4-FFF2-40B4-BE49-F238E27FC236}">
                  <a16:creationId xmlns:a16="http://schemas.microsoft.com/office/drawing/2014/main" id="{C7091758-366D-1BE5-10EF-B6124D5BB8BD}"/>
                </a:ext>
              </a:extLst>
            </p:cNvPr>
            <p:cNvSpPr/>
            <p:nvPr/>
          </p:nvSpPr>
          <p:spPr>
            <a:xfrm>
              <a:off x="3991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1" y="0"/>
                  </a:moveTo>
                  <a:lnTo>
                    <a:pt x="1" y="24400"/>
                  </a:lnTo>
                  <a:lnTo>
                    <a:pt x="6101" y="24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5;p31">
              <a:extLst>
                <a:ext uri="{FF2B5EF4-FFF2-40B4-BE49-F238E27FC236}">
                  <a16:creationId xmlns:a16="http://schemas.microsoft.com/office/drawing/2014/main" id="{E31E8C2D-5402-3557-D8F6-39EED259378B}"/>
                </a:ext>
              </a:extLst>
            </p:cNvPr>
            <p:cNvSpPr/>
            <p:nvPr/>
          </p:nvSpPr>
          <p:spPr>
            <a:xfrm>
              <a:off x="4296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6;p31">
              <a:extLst>
                <a:ext uri="{FF2B5EF4-FFF2-40B4-BE49-F238E27FC236}">
                  <a16:creationId xmlns:a16="http://schemas.microsoft.com/office/drawing/2014/main" id="{ABDE234D-6794-012F-903E-AFDEE8C30ADA}"/>
                </a:ext>
              </a:extLst>
            </p:cNvPr>
            <p:cNvSpPr/>
            <p:nvPr/>
          </p:nvSpPr>
          <p:spPr>
            <a:xfrm>
              <a:off x="2923550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7;p31">
              <a:extLst>
                <a:ext uri="{FF2B5EF4-FFF2-40B4-BE49-F238E27FC236}">
                  <a16:creationId xmlns:a16="http://schemas.microsoft.com/office/drawing/2014/main" id="{678A6048-A3E7-B097-E203-8B8A525D7139}"/>
                </a:ext>
              </a:extLst>
            </p:cNvPr>
            <p:cNvSpPr/>
            <p:nvPr/>
          </p:nvSpPr>
          <p:spPr>
            <a:xfrm>
              <a:off x="3456875" y="2159425"/>
              <a:ext cx="381675" cy="610025"/>
            </a:xfrm>
            <a:custGeom>
              <a:avLst/>
              <a:gdLst/>
              <a:ahLst/>
              <a:cxnLst/>
              <a:rect l="l" t="t" r="r" b="b"/>
              <a:pathLst>
                <a:path w="15267" h="24401" extrusionOk="0">
                  <a:moveTo>
                    <a:pt x="9167" y="6100"/>
                  </a:moveTo>
                  <a:lnTo>
                    <a:pt x="9167" y="18300"/>
                  </a:lnTo>
                  <a:lnTo>
                    <a:pt x="6101" y="18300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24400"/>
                  </a:lnTo>
                  <a:lnTo>
                    <a:pt x="15267" y="24400"/>
                  </a:lnTo>
                  <a:lnTo>
                    <a:pt x="15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8;p31">
              <a:extLst>
                <a:ext uri="{FF2B5EF4-FFF2-40B4-BE49-F238E27FC236}">
                  <a16:creationId xmlns:a16="http://schemas.microsoft.com/office/drawing/2014/main" id="{1DD752C6-3B36-D19C-DCA0-95F580D6830B}"/>
                </a:ext>
              </a:extLst>
            </p:cNvPr>
            <p:cNvSpPr/>
            <p:nvPr/>
          </p:nvSpPr>
          <p:spPr>
            <a:xfrm>
              <a:off x="4601025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BDF42702-7F85-448D-A359-54371D513F8E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3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  <p:bldP spid="162" grpId="0" build="p"/>
      <p:bldP spid="16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489830" y="765605"/>
            <a:ext cx="4270705" cy="3612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r>
              <a:rPr lang="en-US" dirty="0"/>
              <a:t>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3137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7665D2-9B2E-43F4-8939-0846144B5A11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30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2964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285468" y="2187915"/>
            <a:ext cx="2710503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 limitation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285467" y="2514865"/>
            <a:ext cx="264266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Building a new LM requires </a:t>
            </a:r>
            <a:r>
              <a:rPr lang="en-US" dirty="0"/>
              <a:t>High-quality computer hardware.</a:t>
            </a:r>
            <a:r>
              <a:rPr lang="en" dirty="0"/>
              <a:t>  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5307395" y="2190553"/>
            <a:ext cx="284207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Unfeasible methods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5307395" y="2517528"/>
            <a:ext cx="296236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By using Keras, some of the methods in ULMFiT are </a:t>
            </a:r>
            <a:r>
              <a:rPr lang="en-US" dirty="0"/>
              <a:t>unfeasible.</a:t>
            </a:r>
            <a:endParaRPr dirty="0"/>
          </a:p>
        </p:txBody>
      </p:sp>
      <p:cxnSp>
        <p:nvCxnSpPr>
          <p:cNvPr id="128" name="Google Shape;128;p26"/>
          <p:cNvCxnSpPr/>
          <p:nvPr/>
        </p:nvCxnSpPr>
        <p:spPr>
          <a:xfrm>
            <a:off x="5271938" y="235551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154294" y="235551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" name="Google Shape;1792;p47">
            <a:extLst>
              <a:ext uri="{FF2B5EF4-FFF2-40B4-BE49-F238E27FC236}">
                <a16:creationId xmlns:a16="http://schemas.microsoft.com/office/drawing/2014/main" id="{27EBD4F4-6375-4969-8C59-8EFF6045A7F0}"/>
              </a:ext>
            </a:extLst>
          </p:cNvPr>
          <p:cNvSpPr txBox="1">
            <a:spLocks/>
          </p:cNvSpPr>
          <p:nvPr/>
        </p:nvSpPr>
        <p:spPr>
          <a:xfrm>
            <a:off x="567598" y="38619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3200" dirty="0"/>
              <a:t>Challenges</a:t>
            </a:r>
          </a:p>
        </p:txBody>
      </p:sp>
      <p:grpSp>
        <p:nvGrpSpPr>
          <p:cNvPr id="37" name="Google Shape;260;p31">
            <a:extLst>
              <a:ext uri="{FF2B5EF4-FFF2-40B4-BE49-F238E27FC236}">
                <a16:creationId xmlns:a16="http://schemas.microsoft.com/office/drawing/2014/main" id="{EEE4D6A8-87FB-4CD8-8C25-020163DF4690}"/>
              </a:ext>
            </a:extLst>
          </p:cNvPr>
          <p:cNvGrpSpPr/>
          <p:nvPr/>
        </p:nvGrpSpPr>
        <p:grpSpPr>
          <a:xfrm>
            <a:off x="664562" y="2475274"/>
            <a:ext cx="379958" cy="379958"/>
            <a:chOff x="1190625" y="238125"/>
            <a:chExt cx="5219200" cy="5219200"/>
          </a:xfrm>
        </p:grpSpPr>
        <p:sp>
          <p:nvSpPr>
            <p:cNvPr id="38" name="Google Shape;261;p31">
              <a:extLst>
                <a:ext uri="{FF2B5EF4-FFF2-40B4-BE49-F238E27FC236}">
                  <a16:creationId xmlns:a16="http://schemas.microsoft.com/office/drawing/2014/main" id="{14B17D20-7678-41AD-974C-BA48C353C7CF}"/>
                </a:ext>
              </a:extLst>
            </p:cNvPr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2;p31">
              <a:extLst>
                <a:ext uri="{FF2B5EF4-FFF2-40B4-BE49-F238E27FC236}">
                  <a16:creationId xmlns:a16="http://schemas.microsoft.com/office/drawing/2014/main" id="{06408329-4E2F-46EF-91F0-E4AAA61E7BB1}"/>
                </a:ext>
              </a:extLst>
            </p:cNvPr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3;p31">
              <a:extLst>
                <a:ext uri="{FF2B5EF4-FFF2-40B4-BE49-F238E27FC236}">
                  <a16:creationId xmlns:a16="http://schemas.microsoft.com/office/drawing/2014/main" id="{E0203B5E-DCA3-4484-841A-BAC8973835F1}"/>
                </a:ext>
              </a:extLst>
            </p:cNvPr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4;p31">
              <a:extLst>
                <a:ext uri="{FF2B5EF4-FFF2-40B4-BE49-F238E27FC236}">
                  <a16:creationId xmlns:a16="http://schemas.microsoft.com/office/drawing/2014/main" id="{C308A744-6676-4CA5-B91C-D7EE7FEB0AC6}"/>
                </a:ext>
              </a:extLst>
            </p:cNvPr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5;p31">
              <a:extLst>
                <a:ext uri="{FF2B5EF4-FFF2-40B4-BE49-F238E27FC236}">
                  <a16:creationId xmlns:a16="http://schemas.microsoft.com/office/drawing/2014/main" id="{CB0BC2E2-9041-4D64-8668-3CE533B3ED1E}"/>
                </a:ext>
              </a:extLst>
            </p:cNvPr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6;p31">
              <a:extLst>
                <a:ext uri="{FF2B5EF4-FFF2-40B4-BE49-F238E27FC236}">
                  <a16:creationId xmlns:a16="http://schemas.microsoft.com/office/drawing/2014/main" id="{9AFC6A25-5796-40EE-B6E5-C99B94EB2851}"/>
                </a:ext>
              </a:extLst>
            </p:cNvPr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7;p31">
              <a:extLst>
                <a:ext uri="{FF2B5EF4-FFF2-40B4-BE49-F238E27FC236}">
                  <a16:creationId xmlns:a16="http://schemas.microsoft.com/office/drawing/2014/main" id="{C7A69656-D884-489D-A1E8-8F74C2C0912C}"/>
                </a:ext>
              </a:extLst>
            </p:cNvPr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8;p31">
              <a:extLst>
                <a:ext uri="{FF2B5EF4-FFF2-40B4-BE49-F238E27FC236}">
                  <a16:creationId xmlns:a16="http://schemas.microsoft.com/office/drawing/2014/main" id="{60B11C8E-9523-4822-B8F8-288E76B8A9D2}"/>
                </a:ext>
              </a:extLst>
            </p:cNvPr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9;p31">
              <a:extLst>
                <a:ext uri="{FF2B5EF4-FFF2-40B4-BE49-F238E27FC236}">
                  <a16:creationId xmlns:a16="http://schemas.microsoft.com/office/drawing/2014/main" id="{B548109F-4C51-449C-95F8-31F5FC014531}"/>
                </a:ext>
              </a:extLst>
            </p:cNvPr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0;p31">
              <a:extLst>
                <a:ext uri="{FF2B5EF4-FFF2-40B4-BE49-F238E27FC236}">
                  <a16:creationId xmlns:a16="http://schemas.microsoft.com/office/drawing/2014/main" id="{F34F876C-FEF3-49DB-A315-9EABA1217F72}"/>
                </a:ext>
              </a:extLst>
            </p:cNvPr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1;p31">
              <a:extLst>
                <a:ext uri="{FF2B5EF4-FFF2-40B4-BE49-F238E27FC236}">
                  <a16:creationId xmlns:a16="http://schemas.microsoft.com/office/drawing/2014/main" id="{DAE04A20-9158-4AFE-8053-A0EF407C439E}"/>
                </a:ext>
              </a:extLst>
            </p:cNvPr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2;p31">
              <a:extLst>
                <a:ext uri="{FF2B5EF4-FFF2-40B4-BE49-F238E27FC236}">
                  <a16:creationId xmlns:a16="http://schemas.microsoft.com/office/drawing/2014/main" id="{073F7CE2-33EB-4FD4-9CC5-D53A1A762B5F}"/>
                </a:ext>
              </a:extLst>
            </p:cNvPr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3;p31">
              <a:extLst>
                <a:ext uri="{FF2B5EF4-FFF2-40B4-BE49-F238E27FC236}">
                  <a16:creationId xmlns:a16="http://schemas.microsoft.com/office/drawing/2014/main" id="{2087FC15-70BD-48A8-9B81-6FB48B027374}"/>
                </a:ext>
              </a:extLst>
            </p:cNvPr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4;p31">
              <a:extLst>
                <a:ext uri="{FF2B5EF4-FFF2-40B4-BE49-F238E27FC236}">
                  <a16:creationId xmlns:a16="http://schemas.microsoft.com/office/drawing/2014/main" id="{C3CB043C-5643-42EC-9B61-8A92B60F064C}"/>
                </a:ext>
              </a:extLst>
            </p:cNvPr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5;p31">
              <a:extLst>
                <a:ext uri="{FF2B5EF4-FFF2-40B4-BE49-F238E27FC236}">
                  <a16:creationId xmlns:a16="http://schemas.microsoft.com/office/drawing/2014/main" id="{C4547A9C-EF5A-4BEF-8D1F-0EC4858FE671}"/>
                </a:ext>
              </a:extLst>
            </p:cNvPr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6;p31">
              <a:extLst>
                <a:ext uri="{FF2B5EF4-FFF2-40B4-BE49-F238E27FC236}">
                  <a16:creationId xmlns:a16="http://schemas.microsoft.com/office/drawing/2014/main" id="{D96112B0-38BF-4140-AA2F-033754BE1DC8}"/>
                </a:ext>
              </a:extLst>
            </p:cNvPr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7;p31">
              <a:extLst>
                <a:ext uri="{FF2B5EF4-FFF2-40B4-BE49-F238E27FC236}">
                  <a16:creationId xmlns:a16="http://schemas.microsoft.com/office/drawing/2014/main" id="{FF42CCFD-85F8-4991-8619-DBE0FC6084B9}"/>
                </a:ext>
              </a:extLst>
            </p:cNvPr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8;p31">
              <a:extLst>
                <a:ext uri="{FF2B5EF4-FFF2-40B4-BE49-F238E27FC236}">
                  <a16:creationId xmlns:a16="http://schemas.microsoft.com/office/drawing/2014/main" id="{7BBA18C1-FEB1-468B-B916-60130434BA32}"/>
                </a:ext>
              </a:extLst>
            </p:cNvPr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;p31">
              <a:extLst>
                <a:ext uri="{FF2B5EF4-FFF2-40B4-BE49-F238E27FC236}">
                  <a16:creationId xmlns:a16="http://schemas.microsoft.com/office/drawing/2014/main" id="{6FCFA289-77E4-4962-9994-42ABAA12138D}"/>
                </a:ext>
              </a:extLst>
            </p:cNvPr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0;p31">
              <a:extLst>
                <a:ext uri="{FF2B5EF4-FFF2-40B4-BE49-F238E27FC236}">
                  <a16:creationId xmlns:a16="http://schemas.microsoft.com/office/drawing/2014/main" id="{12079913-B149-4DF4-9572-A40C80F6444F}"/>
                </a:ext>
              </a:extLst>
            </p:cNvPr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81;p31">
              <a:extLst>
                <a:ext uri="{FF2B5EF4-FFF2-40B4-BE49-F238E27FC236}">
                  <a16:creationId xmlns:a16="http://schemas.microsoft.com/office/drawing/2014/main" id="{DD7F7217-FB66-45FE-9FEF-AD5B670B700D}"/>
                </a:ext>
              </a:extLst>
            </p:cNvPr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82;p31">
              <a:extLst>
                <a:ext uri="{FF2B5EF4-FFF2-40B4-BE49-F238E27FC236}">
                  <a16:creationId xmlns:a16="http://schemas.microsoft.com/office/drawing/2014/main" id="{10622E5A-516C-438A-80E7-9180CE5D1658}"/>
                </a:ext>
              </a:extLst>
            </p:cNvPr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83;p31">
              <a:extLst>
                <a:ext uri="{FF2B5EF4-FFF2-40B4-BE49-F238E27FC236}">
                  <a16:creationId xmlns:a16="http://schemas.microsoft.com/office/drawing/2014/main" id="{5C2A5251-313D-4F3B-B4BC-8A5A0A4CC281}"/>
                </a:ext>
              </a:extLst>
            </p:cNvPr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4;p31">
              <a:extLst>
                <a:ext uri="{FF2B5EF4-FFF2-40B4-BE49-F238E27FC236}">
                  <a16:creationId xmlns:a16="http://schemas.microsoft.com/office/drawing/2014/main" id="{ACA2B93F-3185-4676-8D22-F9165FD8A60B}"/>
                </a:ext>
              </a:extLst>
            </p:cNvPr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85;p31">
              <a:extLst>
                <a:ext uri="{FF2B5EF4-FFF2-40B4-BE49-F238E27FC236}">
                  <a16:creationId xmlns:a16="http://schemas.microsoft.com/office/drawing/2014/main" id="{BA00CD08-8DFD-4D08-9796-BBADDEE3A110}"/>
                </a:ext>
              </a:extLst>
            </p:cNvPr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6;p31">
              <a:extLst>
                <a:ext uri="{FF2B5EF4-FFF2-40B4-BE49-F238E27FC236}">
                  <a16:creationId xmlns:a16="http://schemas.microsoft.com/office/drawing/2014/main" id="{F17278D6-398D-41F3-B17F-FB6D69B1455A}"/>
                </a:ext>
              </a:extLst>
            </p:cNvPr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87;p31">
              <a:extLst>
                <a:ext uri="{FF2B5EF4-FFF2-40B4-BE49-F238E27FC236}">
                  <a16:creationId xmlns:a16="http://schemas.microsoft.com/office/drawing/2014/main" id="{92718262-9412-4CCE-8D87-8931E695BEF0}"/>
                </a:ext>
              </a:extLst>
            </p:cNvPr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8;p31">
              <a:extLst>
                <a:ext uri="{FF2B5EF4-FFF2-40B4-BE49-F238E27FC236}">
                  <a16:creationId xmlns:a16="http://schemas.microsoft.com/office/drawing/2014/main" id="{E1033D2B-4F06-4323-A959-55C5469DD832}"/>
                </a:ext>
              </a:extLst>
            </p:cNvPr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9;p31">
              <a:extLst>
                <a:ext uri="{FF2B5EF4-FFF2-40B4-BE49-F238E27FC236}">
                  <a16:creationId xmlns:a16="http://schemas.microsoft.com/office/drawing/2014/main" id="{F26121ED-EA29-4A49-93BD-700FBECFCB9B}"/>
                </a:ext>
              </a:extLst>
            </p:cNvPr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90;p31">
              <a:extLst>
                <a:ext uri="{FF2B5EF4-FFF2-40B4-BE49-F238E27FC236}">
                  <a16:creationId xmlns:a16="http://schemas.microsoft.com/office/drawing/2014/main" id="{33D5EF99-F0A8-47DD-8B51-93BA42131BBD}"/>
                </a:ext>
              </a:extLst>
            </p:cNvPr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91;p31">
              <a:extLst>
                <a:ext uri="{FF2B5EF4-FFF2-40B4-BE49-F238E27FC236}">
                  <a16:creationId xmlns:a16="http://schemas.microsoft.com/office/drawing/2014/main" id="{CB8BAABF-CCA4-452D-BC64-1DCF73867218}"/>
                </a:ext>
              </a:extLst>
            </p:cNvPr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92;p31">
              <a:extLst>
                <a:ext uri="{FF2B5EF4-FFF2-40B4-BE49-F238E27FC236}">
                  <a16:creationId xmlns:a16="http://schemas.microsoft.com/office/drawing/2014/main" id="{0D23E56E-52A3-404D-BABC-286516D90200}"/>
                </a:ext>
              </a:extLst>
            </p:cNvPr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93;p31">
              <a:extLst>
                <a:ext uri="{FF2B5EF4-FFF2-40B4-BE49-F238E27FC236}">
                  <a16:creationId xmlns:a16="http://schemas.microsoft.com/office/drawing/2014/main" id="{1A997C95-B006-44D0-B215-8B4FAA1670C4}"/>
                </a:ext>
              </a:extLst>
            </p:cNvPr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94;p31">
              <a:extLst>
                <a:ext uri="{FF2B5EF4-FFF2-40B4-BE49-F238E27FC236}">
                  <a16:creationId xmlns:a16="http://schemas.microsoft.com/office/drawing/2014/main" id="{895B91E2-B95C-44D6-A5A4-540AC3716A48}"/>
                </a:ext>
              </a:extLst>
            </p:cNvPr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95;p31">
              <a:extLst>
                <a:ext uri="{FF2B5EF4-FFF2-40B4-BE49-F238E27FC236}">
                  <a16:creationId xmlns:a16="http://schemas.microsoft.com/office/drawing/2014/main" id="{046D6C9B-C0EF-480D-A813-CA140401978D}"/>
                </a:ext>
              </a:extLst>
            </p:cNvPr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6;p31">
              <a:extLst>
                <a:ext uri="{FF2B5EF4-FFF2-40B4-BE49-F238E27FC236}">
                  <a16:creationId xmlns:a16="http://schemas.microsoft.com/office/drawing/2014/main" id="{13450B8F-DDF7-4FE8-B7AB-C133E4222DA3}"/>
                </a:ext>
              </a:extLst>
            </p:cNvPr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97;p31">
              <a:extLst>
                <a:ext uri="{FF2B5EF4-FFF2-40B4-BE49-F238E27FC236}">
                  <a16:creationId xmlns:a16="http://schemas.microsoft.com/office/drawing/2014/main" id="{A281F6F6-9C8D-4118-A942-CD3D62D14C12}"/>
                </a:ext>
              </a:extLst>
            </p:cNvPr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98;p31">
              <a:extLst>
                <a:ext uri="{FF2B5EF4-FFF2-40B4-BE49-F238E27FC236}">
                  <a16:creationId xmlns:a16="http://schemas.microsoft.com/office/drawing/2014/main" id="{8EFBF255-DDFF-4DCA-8CE1-D9DA591325C7}"/>
                </a:ext>
              </a:extLst>
            </p:cNvPr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9;p31">
              <a:extLst>
                <a:ext uri="{FF2B5EF4-FFF2-40B4-BE49-F238E27FC236}">
                  <a16:creationId xmlns:a16="http://schemas.microsoft.com/office/drawing/2014/main" id="{288F2659-A9BB-489C-AB0D-5CAA04BAC6BA}"/>
                </a:ext>
              </a:extLst>
            </p:cNvPr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0;p31">
              <a:extLst>
                <a:ext uri="{FF2B5EF4-FFF2-40B4-BE49-F238E27FC236}">
                  <a16:creationId xmlns:a16="http://schemas.microsoft.com/office/drawing/2014/main" id="{9A2F232C-22C8-4C04-9255-7E35B9033CB6}"/>
                </a:ext>
              </a:extLst>
            </p:cNvPr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01;p31">
              <a:extLst>
                <a:ext uri="{FF2B5EF4-FFF2-40B4-BE49-F238E27FC236}">
                  <a16:creationId xmlns:a16="http://schemas.microsoft.com/office/drawing/2014/main" id="{FCB42661-5945-4179-B518-139450195B55}"/>
                </a:ext>
              </a:extLst>
            </p:cNvPr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02;p31">
              <a:extLst>
                <a:ext uri="{FF2B5EF4-FFF2-40B4-BE49-F238E27FC236}">
                  <a16:creationId xmlns:a16="http://schemas.microsoft.com/office/drawing/2014/main" id="{0220C4C2-D84F-4002-A918-3A86B0B0BE78}"/>
                </a:ext>
              </a:extLst>
            </p:cNvPr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03;p31">
              <a:extLst>
                <a:ext uri="{FF2B5EF4-FFF2-40B4-BE49-F238E27FC236}">
                  <a16:creationId xmlns:a16="http://schemas.microsoft.com/office/drawing/2014/main" id="{F6C5DE8B-1124-4031-B307-F6BFA33B8E93}"/>
                </a:ext>
              </a:extLst>
            </p:cNvPr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04;p31">
              <a:extLst>
                <a:ext uri="{FF2B5EF4-FFF2-40B4-BE49-F238E27FC236}">
                  <a16:creationId xmlns:a16="http://schemas.microsoft.com/office/drawing/2014/main" id="{89A0FFC3-3701-4ED5-BA4B-1977897693C5}"/>
                </a:ext>
              </a:extLst>
            </p:cNvPr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05;p31">
              <a:extLst>
                <a:ext uri="{FF2B5EF4-FFF2-40B4-BE49-F238E27FC236}">
                  <a16:creationId xmlns:a16="http://schemas.microsoft.com/office/drawing/2014/main" id="{D76B68B2-B1DA-48EB-ABE0-9D98401DB305}"/>
                </a:ext>
              </a:extLst>
            </p:cNvPr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06;p31">
              <a:extLst>
                <a:ext uri="{FF2B5EF4-FFF2-40B4-BE49-F238E27FC236}">
                  <a16:creationId xmlns:a16="http://schemas.microsoft.com/office/drawing/2014/main" id="{042DA2FF-1BCF-4346-837D-36EF6FCC7621}"/>
                </a:ext>
              </a:extLst>
            </p:cNvPr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07;p31">
              <a:extLst>
                <a:ext uri="{FF2B5EF4-FFF2-40B4-BE49-F238E27FC236}">
                  <a16:creationId xmlns:a16="http://schemas.microsoft.com/office/drawing/2014/main" id="{71F0EB34-2032-47DF-B9C8-7574B4881487}"/>
                </a:ext>
              </a:extLst>
            </p:cNvPr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08;p31">
              <a:extLst>
                <a:ext uri="{FF2B5EF4-FFF2-40B4-BE49-F238E27FC236}">
                  <a16:creationId xmlns:a16="http://schemas.microsoft.com/office/drawing/2014/main" id="{5B0C5BD8-B345-4BFE-AF16-446AE4DBE2B7}"/>
                </a:ext>
              </a:extLst>
            </p:cNvPr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9;p31">
              <a:extLst>
                <a:ext uri="{FF2B5EF4-FFF2-40B4-BE49-F238E27FC236}">
                  <a16:creationId xmlns:a16="http://schemas.microsoft.com/office/drawing/2014/main" id="{0DD0D04E-03C7-4839-84B7-E5CB66AA66DE}"/>
                </a:ext>
              </a:extLst>
            </p:cNvPr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10;p31">
              <a:extLst>
                <a:ext uri="{FF2B5EF4-FFF2-40B4-BE49-F238E27FC236}">
                  <a16:creationId xmlns:a16="http://schemas.microsoft.com/office/drawing/2014/main" id="{196C9280-928A-4160-89F3-A482AD0CFB53}"/>
                </a:ext>
              </a:extLst>
            </p:cNvPr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11;p31">
              <a:extLst>
                <a:ext uri="{FF2B5EF4-FFF2-40B4-BE49-F238E27FC236}">
                  <a16:creationId xmlns:a16="http://schemas.microsoft.com/office/drawing/2014/main" id="{9113E2BD-2AD6-46F1-876D-51979335A451}"/>
                </a:ext>
              </a:extLst>
            </p:cNvPr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12;p31">
              <a:extLst>
                <a:ext uri="{FF2B5EF4-FFF2-40B4-BE49-F238E27FC236}">
                  <a16:creationId xmlns:a16="http://schemas.microsoft.com/office/drawing/2014/main" id="{BAD11CC4-EC79-4330-93EA-3E0C30DF9AE8}"/>
                </a:ext>
              </a:extLst>
            </p:cNvPr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13;p31">
              <a:extLst>
                <a:ext uri="{FF2B5EF4-FFF2-40B4-BE49-F238E27FC236}">
                  <a16:creationId xmlns:a16="http://schemas.microsoft.com/office/drawing/2014/main" id="{4BA92A1C-C80E-4832-B904-B775599AAF0A}"/>
                </a:ext>
              </a:extLst>
            </p:cNvPr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14;p31">
              <a:extLst>
                <a:ext uri="{FF2B5EF4-FFF2-40B4-BE49-F238E27FC236}">
                  <a16:creationId xmlns:a16="http://schemas.microsoft.com/office/drawing/2014/main" id="{9FE4F7D4-1E2A-459C-91BC-681D46F4B310}"/>
                </a:ext>
              </a:extLst>
            </p:cNvPr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15;p31">
              <a:extLst>
                <a:ext uri="{FF2B5EF4-FFF2-40B4-BE49-F238E27FC236}">
                  <a16:creationId xmlns:a16="http://schemas.microsoft.com/office/drawing/2014/main" id="{880E1514-9BE5-4B6F-9CD6-EEB1C014F741}"/>
                </a:ext>
              </a:extLst>
            </p:cNvPr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16;p31">
              <a:extLst>
                <a:ext uri="{FF2B5EF4-FFF2-40B4-BE49-F238E27FC236}">
                  <a16:creationId xmlns:a16="http://schemas.microsoft.com/office/drawing/2014/main" id="{12EE5EB4-B27F-4C2E-A879-430BEEBD62F8}"/>
                </a:ext>
              </a:extLst>
            </p:cNvPr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17;p31">
              <a:extLst>
                <a:ext uri="{FF2B5EF4-FFF2-40B4-BE49-F238E27FC236}">
                  <a16:creationId xmlns:a16="http://schemas.microsoft.com/office/drawing/2014/main" id="{F39FC9B1-BEDE-4AA9-AC17-F915210E64E6}"/>
                </a:ext>
              </a:extLst>
            </p:cNvPr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18;p31">
              <a:extLst>
                <a:ext uri="{FF2B5EF4-FFF2-40B4-BE49-F238E27FC236}">
                  <a16:creationId xmlns:a16="http://schemas.microsoft.com/office/drawing/2014/main" id="{8E89750D-7224-42D8-A118-921D75A26E98}"/>
                </a:ext>
              </a:extLst>
            </p:cNvPr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19;p31">
              <a:extLst>
                <a:ext uri="{FF2B5EF4-FFF2-40B4-BE49-F238E27FC236}">
                  <a16:creationId xmlns:a16="http://schemas.microsoft.com/office/drawing/2014/main" id="{84E80558-EDF1-47D6-8FD6-DAE7CC258144}"/>
                </a:ext>
              </a:extLst>
            </p:cNvPr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0;p31">
              <a:extLst>
                <a:ext uri="{FF2B5EF4-FFF2-40B4-BE49-F238E27FC236}">
                  <a16:creationId xmlns:a16="http://schemas.microsoft.com/office/drawing/2014/main" id="{127E2AB0-55A9-4BEE-8C87-BEEC39757354}"/>
                </a:ext>
              </a:extLst>
            </p:cNvPr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;p31">
              <a:extLst>
                <a:ext uri="{FF2B5EF4-FFF2-40B4-BE49-F238E27FC236}">
                  <a16:creationId xmlns:a16="http://schemas.microsoft.com/office/drawing/2014/main" id="{5A684A31-5BFC-4C76-B9EC-5FCD6FEC6E28}"/>
                </a:ext>
              </a:extLst>
            </p:cNvPr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2;p31">
              <a:extLst>
                <a:ext uri="{FF2B5EF4-FFF2-40B4-BE49-F238E27FC236}">
                  <a16:creationId xmlns:a16="http://schemas.microsoft.com/office/drawing/2014/main" id="{55ED5ADF-E951-46B2-B262-F1BC4620E0F6}"/>
                </a:ext>
              </a:extLst>
            </p:cNvPr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3;p31">
              <a:extLst>
                <a:ext uri="{FF2B5EF4-FFF2-40B4-BE49-F238E27FC236}">
                  <a16:creationId xmlns:a16="http://schemas.microsoft.com/office/drawing/2014/main" id="{4E8AAA51-8310-452A-A800-89AFDFB76E7E}"/>
                </a:ext>
              </a:extLst>
            </p:cNvPr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4;p31">
              <a:extLst>
                <a:ext uri="{FF2B5EF4-FFF2-40B4-BE49-F238E27FC236}">
                  <a16:creationId xmlns:a16="http://schemas.microsoft.com/office/drawing/2014/main" id="{0E57DB45-2624-4B26-A85C-8BCF16623266}"/>
                </a:ext>
              </a:extLst>
            </p:cNvPr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5;p31">
              <a:extLst>
                <a:ext uri="{FF2B5EF4-FFF2-40B4-BE49-F238E27FC236}">
                  <a16:creationId xmlns:a16="http://schemas.microsoft.com/office/drawing/2014/main" id="{C0EE16CD-6E59-4B72-AF72-1DA8FD9FA88F}"/>
                </a:ext>
              </a:extLst>
            </p:cNvPr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6;p31">
              <a:extLst>
                <a:ext uri="{FF2B5EF4-FFF2-40B4-BE49-F238E27FC236}">
                  <a16:creationId xmlns:a16="http://schemas.microsoft.com/office/drawing/2014/main" id="{DAE8859E-7A83-4725-92B8-F7AADC99E2E4}"/>
                </a:ext>
              </a:extLst>
            </p:cNvPr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7;p31">
              <a:extLst>
                <a:ext uri="{FF2B5EF4-FFF2-40B4-BE49-F238E27FC236}">
                  <a16:creationId xmlns:a16="http://schemas.microsoft.com/office/drawing/2014/main" id="{EA2E3EFE-7734-417A-9205-32F16E2124B6}"/>
                </a:ext>
              </a:extLst>
            </p:cNvPr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8;p31">
              <a:extLst>
                <a:ext uri="{FF2B5EF4-FFF2-40B4-BE49-F238E27FC236}">
                  <a16:creationId xmlns:a16="http://schemas.microsoft.com/office/drawing/2014/main" id="{7B11C754-8FA5-42B5-9E88-640F65686892}"/>
                </a:ext>
              </a:extLst>
            </p:cNvPr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9;p31">
              <a:extLst>
                <a:ext uri="{FF2B5EF4-FFF2-40B4-BE49-F238E27FC236}">
                  <a16:creationId xmlns:a16="http://schemas.microsoft.com/office/drawing/2014/main" id="{1A58F483-3912-481F-9C6B-7BADA8CA16C9}"/>
                </a:ext>
              </a:extLst>
            </p:cNvPr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0;p31">
              <a:extLst>
                <a:ext uri="{FF2B5EF4-FFF2-40B4-BE49-F238E27FC236}">
                  <a16:creationId xmlns:a16="http://schemas.microsoft.com/office/drawing/2014/main" id="{3EF44661-E38A-4A0D-B0DF-5486C64A9B1B}"/>
                </a:ext>
              </a:extLst>
            </p:cNvPr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1;p31">
              <a:extLst>
                <a:ext uri="{FF2B5EF4-FFF2-40B4-BE49-F238E27FC236}">
                  <a16:creationId xmlns:a16="http://schemas.microsoft.com/office/drawing/2014/main" id="{68451BA4-2CA2-4DB4-9CBA-24B774FD6034}"/>
                </a:ext>
              </a:extLst>
            </p:cNvPr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32;p31">
              <a:extLst>
                <a:ext uri="{FF2B5EF4-FFF2-40B4-BE49-F238E27FC236}">
                  <a16:creationId xmlns:a16="http://schemas.microsoft.com/office/drawing/2014/main" id="{CAB9BF1F-9619-4E6F-928D-91506D41C826}"/>
                </a:ext>
              </a:extLst>
            </p:cNvPr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33;p31">
              <a:extLst>
                <a:ext uri="{FF2B5EF4-FFF2-40B4-BE49-F238E27FC236}">
                  <a16:creationId xmlns:a16="http://schemas.microsoft.com/office/drawing/2014/main" id="{BDFAACAE-4510-4E6E-82C9-AF345FE990B9}"/>
                </a:ext>
              </a:extLst>
            </p:cNvPr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34;p31">
              <a:extLst>
                <a:ext uri="{FF2B5EF4-FFF2-40B4-BE49-F238E27FC236}">
                  <a16:creationId xmlns:a16="http://schemas.microsoft.com/office/drawing/2014/main" id="{2EB35B05-75C4-4F87-8B92-91E276BBD144}"/>
                </a:ext>
              </a:extLst>
            </p:cNvPr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35;p31">
              <a:extLst>
                <a:ext uri="{FF2B5EF4-FFF2-40B4-BE49-F238E27FC236}">
                  <a16:creationId xmlns:a16="http://schemas.microsoft.com/office/drawing/2014/main" id="{C6C543A2-96F2-40B8-ABF0-A85B44A8F81E}"/>
                </a:ext>
              </a:extLst>
            </p:cNvPr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6;p31">
              <a:extLst>
                <a:ext uri="{FF2B5EF4-FFF2-40B4-BE49-F238E27FC236}">
                  <a16:creationId xmlns:a16="http://schemas.microsoft.com/office/drawing/2014/main" id="{BEB69942-5147-4BE0-84F1-CD444A989324}"/>
                </a:ext>
              </a:extLst>
            </p:cNvPr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37;p31">
              <a:extLst>
                <a:ext uri="{FF2B5EF4-FFF2-40B4-BE49-F238E27FC236}">
                  <a16:creationId xmlns:a16="http://schemas.microsoft.com/office/drawing/2014/main" id="{27A48508-16DA-460E-9DAE-AAF4F8C3439B}"/>
                </a:ext>
              </a:extLst>
            </p:cNvPr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8;p31">
              <a:extLst>
                <a:ext uri="{FF2B5EF4-FFF2-40B4-BE49-F238E27FC236}">
                  <a16:creationId xmlns:a16="http://schemas.microsoft.com/office/drawing/2014/main" id="{024C462C-A82E-495F-A74F-3F73C80EE948}"/>
                </a:ext>
              </a:extLst>
            </p:cNvPr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9;p31">
              <a:extLst>
                <a:ext uri="{FF2B5EF4-FFF2-40B4-BE49-F238E27FC236}">
                  <a16:creationId xmlns:a16="http://schemas.microsoft.com/office/drawing/2014/main" id="{BFE8EC0D-F52B-4AD2-90E7-BE47EFD1CCCA}"/>
                </a:ext>
              </a:extLst>
            </p:cNvPr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0;p31">
              <a:extLst>
                <a:ext uri="{FF2B5EF4-FFF2-40B4-BE49-F238E27FC236}">
                  <a16:creationId xmlns:a16="http://schemas.microsoft.com/office/drawing/2014/main" id="{D5294E84-58E3-4F33-9323-925C580F2580}"/>
                </a:ext>
              </a:extLst>
            </p:cNvPr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1;p31">
              <a:extLst>
                <a:ext uri="{FF2B5EF4-FFF2-40B4-BE49-F238E27FC236}">
                  <a16:creationId xmlns:a16="http://schemas.microsoft.com/office/drawing/2014/main" id="{54164F3C-11C1-42C3-8A54-1DFF82E210D7}"/>
                </a:ext>
              </a:extLst>
            </p:cNvPr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2;p31">
              <a:extLst>
                <a:ext uri="{FF2B5EF4-FFF2-40B4-BE49-F238E27FC236}">
                  <a16:creationId xmlns:a16="http://schemas.microsoft.com/office/drawing/2014/main" id="{398EE01B-D8AC-42E2-B586-61F21A50DEDC}"/>
                </a:ext>
              </a:extLst>
            </p:cNvPr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3;p31">
              <a:extLst>
                <a:ext uri="{FF2B5EF4-FFF2-40B4-BE49-F238E27FC236}">
                  <a16:creationId xmlns:a16="http://schemas.microsoft.com/office/drawing/2014/main" id="{79BD12D0-CB1F-4301-BF81-209C66262E0C}"/>
                </a:ext>
              </a:extLst>
            </p:cNvPr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4;p31">
              <a:extLst>
                <a:ext uri="{FF2B5EF4-FFF2-40B4-BE49-F238E27FC236}">
                  <a16:creationId xmlns:a16="http://schemas.microsoft.com/office/drawing/2014/main" id="{14E8E61C-78DD-4A59-83FB-00602D5684FC}"/>
                </a:ext>
              </a:extLst>
            </p:cNvPr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45;p31">
              <a:extLst>
                <a:ext uri="{FF2B5EF4-FFF2-40B4-BE49-F238E27FC236}">
                  <a16:creationId xmlns:a16="http://schemas.microsoft.com/office/drawing/2014/main" id="{AF10276A-8F2D-43C9-9708-01293021479E}"/>
                </a:ext>
              </a:extLst>
            </p:cNvPr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6;p31">
              <a:extLst>
                <a:ext uri="{FF2B5EF4-FFF2-40B4-BE49-F238E27FC236}">
                  <a16:creationId xmlns:a16="http://schemas.microsoft.com/office/drawing/2014/main" id="{21679AAB-A834-4834-9FEE-AC40B57A5A83}"/>
                </a:ext>
              </a:extLst>
            </p:cNvPr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7;p31">
              <a:extLst>
                <a:ext uri="{FF2B5EF4-FFF2-40B4-BE49-F238E27FC236}">
                  <a16:creationId xmlns:a16="http://schemas.microsoft.com/office/drawing/2014/main" id="{873DB803-87B4-4D01-A1F3-121BE8A01FED}"/>
                </a:ext>
              </a:extLst>
            </p:cNvPr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8;p31">
              <a:extLst>
                <a:ext uri="{FF2B5EF4-FFF2-40B4-BE49-F238E27FC236}">
                  <a16:creationId xmlns:a16="http://schemas.microsoft.com/office/drawing/2014/main" id="{A02E34E8-D00B-4369-ADEA-497BC390E8FB}"/>
                </a:ext>
              </a:extLst>
            </p:cNvPr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9;p31">
              <a:extLst>
                <a:ext uri="{FF2B5EF4-FFF2-40B4-BE49-F238E27FC236}">
                  <a16:creationId xmlns:a16="http://schemas.microsoft.com/office/drawing/2014/main" id="{A61B2C32-5B8F-4A02-865F-25B732BA17F7}"/>
                </a:ext>
              </a:extLst>
            </p:cNvPr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0;p31">
              <a:extLst>
                <a:ext uri="{FF2B5EF4-FFF2-40B4-BE49-F238E27FC236}">
                  <a16:creationId xmlns:a16="http://schemas.microsoft.com/office/drawing/2014/main" id="{871604E3-25B9-44F3-9015-84A0FA29D6EA}"/>
                </a:ext>
              </a:extLst>
            </p:cNvPr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1;p31">
              <a:extLst>
                <a:ext uri="{FF2B5EF4-FFF2-40B4-BE49-F238E27FC236}">
                  <a16:creationId xmlns:a16="http://schemas.microsoft.com/office/drawing/2014/main" id="{3E0D09E1-0E5C-4101-8DE4-BE1E7A7C3732}"/>
                </a:ext>
              </a:extLst>
            </p:cNvPr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2;p31">
              <a:extLst>
                <a:ext uri="{FF2B5EF4-FFF2-40B4-BE49-F238E27FC236}">
                  <a16:creationId xmlns:a16="http://schemas.microsoft.com/office/drawing/2014/main" id="{FD710A06-927F-4234-BCE4-FFACCF7D93FA}"/>
                </a:ext>
              </a:extLst>
            </p:cNvPr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87;p31">
            <a:extLst>
              <a:ext uri="{FF2B5EF4-FFF2-40B4-BE49-F238E27FC236}">
                <a16:creationId xmlns:a16="http://schemas.microsoft.com/office/drawing/2014/main" id="{DBFBDA75-F274-4E59-A5A3-6FCD3B325D82}"/>
              </a:ext>
            </a:extLst>
          </p:cNvPr>
          <p:cNvGrpSpPr/>
          <p:nvPr/>
        </p:nvGrpSpPr>
        <p:grpSpPr>
          <a:xfrm>
            <a:off x="4745645" y="2485674"/>
            <a:ext cx="379930" cy="381002"/>
            <a:chOff x="1197950" y="238125"/>
            <a:chExt cx="5204525" cy="5219200"/>
          </a:xfrm>
        </p:grpSpPr>
        <p:sp>
          <p:nvSpPr>
            <p:cNvPr id="147" name="Google Shape;188;p31">
              <a:extLst>
                <a:ext uri="{FF2B5EF4-FFF2-40B4-BE49-F238E27FC236}">
                  <a16:creationId xmlns:a16="http://schemas.microsoft.com/office/drawing/2014/main" id="{F13D1821-3CD2-458F-B120-24D5F73A9A16}"/>
                </a:ext>
              </a:extLst>
            </p:cNvPr>
            <p:cNvSpPr/>
            <p:nvPr/>
          </p:nvSpPr>
          <p:spPr>
            <a:xfrm>
              <a:off x="11979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18496" y="85856"/>
                  </a:moveTo>
                  <a:lnTo>
                    <a:pt x="18496" y="97175"/>
                  </a:lnTo>
                  <a:cubicBezTo>
                    <a:pt x="16245" y="96262"/>
                    <a:pt x="14680" y="94076"/>
                    <a:pt x="14680" y="91499"/>
                  </a:cubicBezTo>
                  <a:cubicBezTo>
                    <a:pt x="14680" y="88955"/>
                    <a:pt x="16245" y="86769"/>
                    <a:pt x="18496" y="85856"/>
                  </a:cubicBezTo>
                  <a:close/>
                  <a:moveTo>
                    <a:pt x="30696" y="85399"/>
                  </a:moveTo>
                  <a:lnTo>
                    <a:pt x="30696" y="97599"/>
                  </a:lnTo>
                  <a:lnTo>
                    <a:pt x="24596" y="97599"/>
                  </a:lnTo>
                  <a:lnTo>
                    <a:pt x="24596" y="85399"/>
                  </a:lnTo>
                  <a:close/>
                  <a:moveTo>
                    <a:pt x="196" y="0"/>
                  </a:moveTo>
                  <a:lnTo>
                    <a:pt x="196" y="9264"/>
                  </a:lnTo>
                  <a:lnTo>
                    <a:pt x="34512" y="9264"/>
                  </a:lnTo>
                  <a:lnTo>
                    <a:pt x="34512" y="79299"/>
                  </a:lnTo>
                  <a:lnTo>
                    <a:pt x="20779" y="79299"/>
                  </a:lnTo>
                  <a:cubicBezTo>
                    <a:pt x="14060" y="79299"/>
                    <a:pt x="8580" y="84779"/>
                    <a:pt x="8580" y="91499"/>
                  </a:cubicBezTo>
                  <a:cubicBezTo>
                    <a:pt x="8580" y="98251"/>
                    <a:pt x="14060" y="103699"/>
                    <a:pt x="20779" y="103699"/>
                  </a:cubicBezTo>
                  <a:lnTo>
                    <a:pt x="34512" y="103699"/>
                  </a:lnTo>
                  <a:lnTo>
                    <a:pt x="34512" y="118965"/>
                  </a:lnTo>
                  <a:lnTo>
                    <a:pt x="1" y="118965"/>
                  </a:lnTo>
                  <a:lnTo>
                    <a:pt x="1" y="125065"/>
                  </a:lnTo>
                  <a:lnTo>
                    <a:pt x="40612" y="125065"/>
                  </a:lnTo>
                  <a:lnTo>
                    <a:pt x="40612" y="97599"/>
                  </a:lnTo>
                  <a:lnTo>
                    <a:pt x="36796" y="97599"/>
                  </a:lnTo>
                  <a:lnTo>
                    <a:pt x="36796" y="85399"/>
                  </a:lnTo>
                  <a:lnTo>
                    <a:pt x="40612" y="85399"/>
                  </a:lnTo>
                  <a:lnTo>
                    <a:pt x="40612" y="3164"/>
                  </a:lnTo>
                  <a:lnTo>
                    <a:pt x="6296" y="3164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9;p31">
              <a:extLst>
                <a:ext uri="{FF2B5EF4-FFF2-40B4-BE49-F238E27FC236}">
                  <a16:creationId xmlns:a16="http://schemas.microsoft.com/office/drawing/2014/main" id="{023A4403-D527-462C-B3CD-89BAC2190367}"/>
                </a:ext>
              </a:extLst>
            </p:cNvPr>
            <p:cNvSpPr/>
            <p:nvPr/>
          </p:nvSpPr>
          <p:spPr>
            <a:xfrm>
              <a:off x="143117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1" y="6100"/>
                  </a:moveTo>
                  <a:lnTo>
                    <a:pt x="12201" y="27434"/>
                  </a:lnTo>
                  <a:lnTo>
                    <a:pt x="6101" y="27434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1" y="33534"/>
                  </a:lnTo>
                  <a:lnTo>
                    <a:pt x="18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0;p31">
              <a:extLst>
                <a:ext uri="{FF2B5EF4-FFF2-40B4-BE49-F238E27FC236}">
                  <a16:creationId xmlns:a16="http://schemas.microsoft.com/office/drawing/2014/main" id="{C3B0FEBC-A04E-4F1D-87D3-F9BC11292030}"/>
                </a:ext>
              </a:extLst>
            </p:cNvPr>
            <p:cNvSpPr/>
            <p:nvPr/>
          </p:nvSpPr>
          <p:spPr>
            <a:xfrm>
              <a:off x="1431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1;p31">
              <a:extLst>
                <a:ext uri="{FF2B5EF4-FFF2-40B4-BE49-F238E27FC236}">
                  <a16:creationId xmlns:a16="http://schemas.microsoft.com/office/drawing/2014/main" id="{136ABE57-7A66-40D1-8E57-E9DA5133C7E8}"/>
                </a:ext>
              </a:extLst>
            </p:cNvPr>
            <p:cNvSpPr/>
            <p:nvPr/>
          </p:nvSpPr>
          <p:spPr>
            <a:xfrm>
              <a:off x="1736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2;p31">
              <a:extLst>
                <a:ext uri="{FF2B5EF4-FFF2-40B4-BE49-F238E27FC236}">
                  <a16:creationId xmlns:a16="http://schemas.microsoft.com/office/drawing/2014/main" id="{B6F40CB4-8AC2-4452-9AAD-F05CE63B996D}"/>
                </a:ext>
              </a:extLst>
            </p:cNvPr>
            <p:cNvSpPr/>
            <p:nvPr/>
          </p:nvSpPr>
          <p:spPr>
            <a:xfrm>
              <a:off x="1197950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3;p31">
              <a:extLst>
                <a:ext uri="{FF2B5EF4-FFF2-40B4-BE49-F238E27FC236}">
                  <a16:creationId xmlns:a16="http://schemas.microsoft.com/office/drawing/2014/main" id="{B79910A7-495A-402D-9060-C44342A71113}"/>
                </a:ext>
              </a:extLst>
            </p:cNvPr>
            <p:cNvSpPr/>
            <p:nvPr/>
          </p:nvSpPr>
          <p:spPr>
            <a:xfrm>
              <a:off x="1197950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4;p31">
              <a:extLst>
                <a:ext uri="{FF2B5EF4-FFF2-40B4-BE49-F238E27FC236}">
                  <a16:creationId xmlns:a16="http://schemas.microsoft.com/office/drawing/2014/main" id="{EFDFA286-8D31-4020-B3E9-28266E74DD00}"/>
                </a:ext>
              </a:extLst>
            </p:cNvPr>
            <p:cNvSpPr/>
            <p:nvPr/>
          </p:nvSpPr>
          <p:spPr>
            <a:xfrm>
              <a:off x="1197950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5;p31">
              <a:extLst>
                <a:ext uri="{FF2B5EF4-FFF2-40B4-BE49-F238E27FC236}">
                  <a16:creationId xmlns:a16="http://schemas.microsoft.com/office/drawing/2014/main" id="{3EEE88B2-F04B-4A9F-95CB-7AE6D995FF6F}"/>
                </a:ext>
              </a:extLst>
            </p:cNvPr>
            <p:cNvSpPr/>
            <p:nvPr/>
          </p:nvSpPr>
          <p:spPr>
            <a:xfrm>
              <a:off x="1197950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1" y="1"/>
                  </a:moveTo>
                  <a:lnTo>
                    <a:pt x="1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6;p31">
              <a:extLst>
                <a:ext uri="{FF2B5EF4-FFF2-40B4-BE49-F238E27FC236}">
                  <a16:creationId xmlns:a16="http://schemas.microsoft.com/office/drawing/2014/main" id="{9DEF24B5-4994-409C-B10A-755E901BDB1F}"/>
                </a:ext>
              </a:extLst>
            </p:cNvPr>
            <p:cNvSpPr/>
            <p:nvPr/>
          </p:nvSpPr>
          <p:spPr>
            <a:xfrm>
              <a:off x="12028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0" y="1"/>
                  </a:moveTo>
                  <a:lnTo>
                    <a:pt x="0" y="28249"/>
                  </a:lnTo>
                  <a:lnTo>
                    <a:pt x="6100" y="28249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7;p31">
              <a:extLst>
                <a:ext uri="{FF2B5EF4-FFF2-40B4-BE49-F238E27FC236}">
                  <a16:creationId xmlns:a16="http://schemas.microsoft.com/office/drawing/2014/main" id="{EDEB5A0A-E565-419A-A72F-B879303C9672}"/>
                </a:ext>
              </a:extLst>
            </p:cNvPr>
            <p:cNvSpPr/>
            <p:nvPr/>
          </p:nvSpPr>
          <p:spPr>
            <a:xfrm>
              <a:off x="12028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0" y="0"/>
                  </a:moveTo>
                  <a:lnTo>
                    <a:pt x="0" y="6720"/>
                  </a:lnTo>
                  <a:lnTo>
                    <a:pt x="6100" y="672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8;p31">
              <a:extLst>
                <a:ext uri="{FF2B5EF4-FFF2-40B4-BE49-F238E27FC236}">
                  <a16:creationId xmlns:a16="http://schemas.microsoft.com/office/drawing/2014/main" id="{8C4C75F4-16B0-4A9D-ACC0-FE76A4130E74}"/>
                </a:ext>
              </a:extLst>
            </p:cNvPr>
            <p:cNvSpPr/>
            <p:nvPr/>
          </p:nvSpPr>
          <p:spPr>
            <a:xfrm>
              <a:off x="53871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22117" y="85856"/>
                  </a:moveTo>
                  <a:cubicBezTo>
                    <a:pt x="24368" y="86769"/>
                    <a:pt x="25934" y="88955"/>
                    <a:pt x="25934" y="91499"/>
                  </a:cubicBezTo>
                  <a:cubicBezTo>
                    <a:pt x="25934" y="94076"/>
                    <a:pt x="24368" y="96262"/>
                    <a:pt x="22117" y="97175"/>
                  </a:cubicBezTo>
                  <a:lnTo>
                    <a:pt x="22117" y="85856"/>
                  </a:lnTo>
                  <a:close/>
                  <a:moveTo>
                    <a:pt x="16017" y="85399"/>
                  </a:moveTo>
                  <a:lnTo>
                    <a:pt x="16017" y="97599"/>
                  </a:lnTo>
                  <a:lnTo>
                    <a:pt x="9917" y="97599"/>
                  </a:lnTo>
                  <a:lnTo>
                    <a:pt x="9917" y="85399"/>
                  </a:lnTo>
                  <a:close/>
                  <a:moveTo>
                    <a:pt x="34317" y="0"/>
                  </a:moveTo>
                  <a:lnTo>
                    <a:pt x="34317" y="3164"/>
                  </a:lnTo>
                  <a:lnTo>
                    <a:pt x="1" y="3164"/>
                  </a:lnTo>
                  <a:lnTo>
                    <a:pt x="1" y="85399"/>
                  </a:lnTo>
                  <a:lnTo>
                    <a:pt x="3817" y="85399"/>
                  </a:lnTo>
                  <a:lnTo>
                    <a:pt x="3817" y="97599"/>
                  </a:lnTo>
                  <a:lnTo>
                    <a:pt x="1" y="97599"/>
                  </a:lnTo>
                  <a:lnTo>
                    <a:pt x="1" y="125065"/>
                  </a:lnTo>
                  <a:lnTo>
                    <a:pt x="40613" y="125065"/>
                  </a:lnTo>
                  <a:lnTo>
                    <a:pt x="40613" y="118965"/>
                  </a:lnTo>
                  <a:lnTo>
                    <a:pt x="6101" y="118965"/>
                  </a:lnTo>
                  <a:lnTo>
                    <a:pt x="6101" y="103699"/>
                  </a:lnTo>
                  <a:lnTo>
                    <a:pt x="19834" y="103699"/>
                  </a:lnTo>
                  <a:cubicBezTo>
                    <a:pt x="26553" y="103699"/>
                    <a:pt x="32034" y="98251"/>
                    <a:pt x="32034" y="91499"/>
                  </a:cubicBezTo>
                  <a:cubicBezTo>
                    <a:pt x="32034" y="84779"/>
                    <a:pt x="26553" y="79299"/>
                    <a:pt x="19834" y="79299"/>
                  </a:cubicBezTo>
                  <a:lnTo>
                    <a:pt x="6101" y="79299"/>
                  </a:lnTo>
                  <a:lnTo>
                    <a:pt x="6101" y="9264"/>
                  </a:lnTo>
                  <a:lnTo>
                    <a:pt x="40417" y="9264"/>
                  </a:lnTo>
                  <a:lnTo>
                    <a:pt x="40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9;p31">
              <a:extLst>
                <a:ext uri="{FF2B5EF4-FFF2-40B4-BE49-F238E27FC236}">
                  <a16:creationId xmlns:a16="http://schemas.microsoft.com/office/drawing/2014/main" id="{48655E8E-C6EF-4B95-A171-FD0A1080E29E}"/>
                </a:ext>
              </a:extLst>
            </p:cNvPr>
            <p:cNvSpPr/>
            <p:nvPr/>
          </p:nvSpPr>
          <p:spPr>
            <a:xfrm>
              <a:off x="571172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0" y="6100"/>
                  </a:moveTo>
                  <a:lnTo>
                    <a:pt x="12200" y="27434"/>
                  </a:lnTo>
                  <a:lnTo>
                    <a:pt x="6100" y="27434"/>
                  </a:lnTo>
                  <a:lnTo>
                    <a:pt x="6100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0" y="3353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0;p31">
              <a:extLst>
                <a:ext uri="{FF2B5EF4-FFF2-40B4-BE49-F238E27FC236}">
                  <a16:creationId xmlns:a16="http://schemas.microsoft.com/office/drawing/2014/main" id="{8D8336F3-8B18-49D4-B6B3-74DA685AF84A}"/>
                </a:ext>
              </a:extLst>
            </p:cNvPr>
            <p:cNvSpPr/>
            <p:nvPr/>
          </p:nvSpPr>
          <p:spPr>
            <a:xfrm>
              <a:off x="6016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1;p31">
              <a:extLst>
                <a:ext uri="{FF2B5EF4-FFF2-40B4-BE49-F238E27FC236}">
                  <a16:creationId xmlns:a16="http://schemas.microsoft.com/office/drawing/2014/main" id="{C76ED7B2-E5A6-4EDC-B979-17CEE981584C}"/>
                </a:ext>
              </a:extLst>
            </p:cNvPr>
            <p:cNvSpPr/>
            <p:nvPr/>
          </p:nvSpPr>
          <p:spPr>
            <a:xfrm>
              <a:off x="5711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2;p31">
              <a:extLst>
                <a:ext uri="{FF2B5EF4-FFF2-40B4-BE49-F238E27FC236}">
                  <a16:creationId xmlns:a16="http://schemas.microsoft.com/office/drawing/2014/main" id="{199E274C-8757-4D0E-9BBD-D24497210F19}"/>
                </a:ext>
              </a:extLst>
            </p:cNvPr>
            <p:cNvSpPr/>
            <p:nvPr/>
          </p:nvSpPr>
          <p:spPr>
            <a:xfrm>
              <a:off x="6169225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3;p31">
              <a:extLst>
                <a:ext uri="{FF2B5EF4-FFF2-40B4-BE49-F238E27FC236}">
                  <a16:creationId xmlns:a16="http://schemas.microsoft.com/office/drawing/2014/main" id="{6D4BAE1B-533A-4E73-8FAF-EA83D7EFC620}"/>
                </a:ext>
              </a:extLst>
            </p:cNvPr>
            <p:cNvSpPr/>
            <p:nvPr/>
          </p:nvSpPr>
          <p:spPr>
            <a:xfrm>
              <a:off x="6169225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4;p31">
              <a:extLst>
                <a:ext uri="{FF2B5EF4-FFF2-40B4-BE49-F238E27FC236}">
                  <a16:creationId xmlns:a16="http://schemas.microsoft.com/office/drawing/2014/main" id="{1E29F133-3FE4-4BED-9C40-634B241E8C11}"/>
                </a:ext>
              </a:extLst>
            </p:cNvPr>
            <p:cNvSpPr/>
            <p:nvPr/>
          </p:nvSpPr>
          <p:spPr>
            <a:xfrm>
              <a:off x="6169225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5;p31">
              <a:extLst>
                <a:ext uri="{FF2B5EF4-FFF2-40B4-BE49-F238E27FC236}">
                  <a16:creationId xmlns:a16="http://schemas.microsoft.com/office/drawing/2014/main" id="{1BB8FA6E-47BD-49BE-8709-99A1B91E0229}"/>
                </a:ext>
              </a:extLst>
            </p:cNvPr>
            <p:cNvSpPr/>
            <p:nvPr/>
          </p:nvSpPr>
          <p:spPr>
            <a:xfrm>
              <a:off x="6321725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0" y="1"/>
                  </a:moveTo>
                  <a:lnTo>
                    <a:pt x="0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06;p31">
              <a:extLst>
                <a:ext uri="{FF2B5EF4-FFF2-40B4-BE49-F238E27FC236}">
                  <a16:creationId xmlns:a16="http://schemas.microsoft.com/office/drawing/2014/main" id="{113D78FA-AFDF-4F2E-AC63-D09C8E0249AF}"/>
                </a:ext>
              </a:extLst>
            </p:cNvPr>
            <p:cNvSpPr/>
            <p:nvPr/>
          </p:nvSpPr>
          <p:spPr>
            <a:xfrm>
              <a:off x="62450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1" y="1"/>
                  </a:moveTo>
                  <a:lnTo>
                    <a:pt x="1" y="28249"/>
                  </a:lnTo>
                  <a:lnTo>
                    <a:pt x="6101" y="28249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07;p31">
              <a:extLst>
                <a:ext uri="{FF2B5EF4-FFF2-40B4-BE49-F238E27FC236}">
                  <a16:creationId xmlns:a16="http://schemas.microsoft.com/office/drawing/2014/main" id="{1E141700-CD2F-4803-B77F-FAF9FE99775F}"/>
                </a:ext>
              </a:extLst>
            </p:cNvPr>
            <p:cNvSpPr/>
            <p:nvPr/>
          </p:nvSpPr>
          <p:spPr>
            <a:xfrm>
              <a:off x="62450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1" y="0"/>
                  </a:moveTo>
                  <a:lnTo>
                    <a:pt x="1" y="6720"/>
                  </a:lnTo>
                  <a:lnTo>
                    <a:pt x="6101" y="672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08;p31">
              <a:extLst>
                <a:ext uri="{FF2B5EF4-FFF2-40B4-BE49-F238E27FC236}">
                  <a16:creationId xmlns:a16="http://schemas.microsoft.com/office/drawing/2014/main" id="{6F58398C-D2B6-4759-BFCF-54E548873FEF}"/>
                </a:ext>
              </a:extLst>
            </p:cNvPr>
            <p:cNvSpPr/>
            <p:nvPr/>
          </p:nvSpPr>
          <p:spPr>
            <a:xfrm>
              <a:off x="2327425" y="3608550"/>
              <a:ext cx="152500" cy="152525"/>
            </a:xfrm>
            <a:custGeom>
              <a:avLst/>
              <a:gdLst/>
              <a:ahLst/>
              <a:cxnLst/>
              <a:rect l="l" t="t" r="r" b="b"/>
              <a:pathLst>
                <a:path w="610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09;p31">
              <a:extLst>
                <a:ext uri="{FF2B5EF4-FFF2-40B4-BE49-F238E27FC236}">
                  <a16:creationId xmlns:a16="http://schemas.microsoft.com/office/drawing/2014/main" id="{E57781AB-A10B-426D-B4EA-980599AFF6B6}"/>
                </a:ext>
              </a:extLst>
            </p:cNvPr>
            <p:cNvSpPr/>
            <p:nvPr/>
          </p:nvSpPr>
          <p:spPr>
            <a:xfrm>
              <a:off x="26324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0;p31">
              <a:extLst>
                <a:ext uri="{FF2B5EF4-FFF2-40B4-BE49-F238E27FC236}">
                  <a16:creationId xmlns:a16="http://schemas.microsoft.com/office/drawing/2014/main" id="{338878A8-550B-49F0-8F4F-FF9972823826}"/>
                </a:ext>
              </a:extLst>
            </p:cNvPr>
            <p:cNvSpPr/>
            <p:nvPr/>
          </p:nvSpPr>
          <p:spPr>
            <a:xfrm>
              <a:off x="4747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1;p31">
              <a:extLst>
                <a:ext uri="{FF2B5EF4-FFF2-40B4-BE49-F238E27FC236}">
                  <a16:creationId xmlns:a16="http://schemas.microsoft.com/office/drawing/2014/main" id="{AA782FF9-769A-48AC-AAAE-A1828BA6B3E3}"/>
                </a:ext>
              </a:extLst>
            </p:cNvPr>
            <p:cNvSpPr/>
            <p:nvPr/>
          </p:nvSpPr>
          <p:spPr>
            <a:xfrm>
              <a:off x="5052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2;p31">
              <a:extLst>
                <a:ext uri="{FF2B5EF4-FFF2-40B4-BE49-F238E27FC236}">
                  <a16:creationId xmlns:a16="http://schemas.microsoft.com/office/drawing/2014/main" id="{ADE81CFD-3D1D-4313-8555-2E61B273C8F6}"/>
                </a:ext>
              </a:extLst>
            </p:cNvPr>
            <p:cNvSpPr/>
            <p:nvPr/>
          </p:nvSpPr>
          <p:spPr>
            <a:xfrm>
              <a:off x="2937400" y="3379400"/>
              <a:ext cx="1677500" cy="610025"/>
            </a:xfrm>
            <a:custGeom>
              <a:avLst/>
              <a:gdLst/>
              <a:ahLst/>
              <a:cxnLst/>
              <a:rect l="l" t="t" r="r" b="b"/>
              <a:pathLst>
                <a:path w="67100" h="24401" extrusionOk="0">
                  <a:moveTo>
                    <a:pt x="11418" y="1"/>
                  </a:moveTo>
                  <a:cubicBezTo>
                    <a:pt x="7242" y="1"/>
                    <a:pt x="3817" y="3426"/>
                    <a:pt x="3817" y="7634"/>
                  </a:cubicBezTo>
                  <a:cubicBezTo>
                    <a:pt x="3817" y="8482"/>
                    <a:pt x="3132" y="9167"/>
                    <a:pt x="2284" y="9167"/>
                  </a:cubicBezTo>
                  <a:lnTo>
                    <a:pt x="1" y="9167"/>
                  </a:lnTo>
                  <a:lnTo>
                    <a:pt x="1" y="15267"/>
                  </a:lnTo>
                  <a:lnTo>
                    <a:pt x="2284" y="15267"/>
                  </a:lnTo>
                  <a:cubicBezTo>
                    <a:pt x="6492" y="15267"/>
                    <a:pt x="9917" y="11842"/>
                    <a:pt x="9917" y="7634"/>
                  </a:cubicBezTo>
                  <a:cubicBezTo>
                    <a:pt x="9917" y="6786"/>
                    <a:pt x="10602" y="6101"/>
                    <a:pt x="11418" y="6101"/>
                  </a:cubicBezTo>
                  <a:cubicBezTo>
                    <a:pt x="12266" y="6101"/>
                    <a:pt x="12951" y="6786"/>
                    <a:pt x="12951" y="7634"/>
                  </a:cubicBezTo>
                  <a:lnTo>
                    <a:pt x="12951" y="16767"/>
                  </a:lnTo>
                  <a:cubicBezTo>
                    <a:pt x="12951" y="20975"/>
                    <a:pt x="16376" y="24400"/>
                    <a:pt x="20584" y="24400"/>
                  </a:cubicBezTo>
                  <a:cubicBezTo>
                    <a:pt x="24792" y="24400"/>
                    <a:pt x="28217" y="20975"/>
                    <a:pt x="28217" y="16767"/>
                  </a:cubicBezTo>
                  <a:lnTo>
                    <a:pt x="28217" y="7634"/>
                  </a:lnTo>
                  <a:cubicBezTo>
                    <a:pt x="28217" y="6786"/>
                    <a:pt x="28902" y="6101"/>
                    <a:pt x="29717" y="6101"/>
                  </a:cubicBezTo>
                  <a:cubicBezTo>
                    <a:pt x="30566" y="6101"/>
                    <a:pt x="31251" y="6786"/>
                    <a:pt x="31251" y="7634"/>
                  </a:cubicBezTo>
                  <a:lnTo>
                    <a:pt x="31251" y="16767"/>
                  </a:lnTo>
                  <a:cubicBezTo>
                    <a:pt x="31251" y="20975"/>
                    <a:pt x="34676" y="24400"/>
                    <a:pt x="38884" y="24400"/>
                  </a:cubicBezTo>
                  <a:cubicBezTo>
                    <a:pt x="43092" y="24400"/>
                    <a:pt x="46517" y="20975"/>
                    <a:pt x="46517" y="16767"/>
                  </a:cubicBezTo>
                  <a:lnTo>
                    <a:pt x="46517" y="7634"/>
                  </a:lnTo>
                  <a:cubicBezTo>
                    <a:pt x="46517" y="6786"/>
                    <a:pt x="47202" y="6101"/>
                    <a:pt x="48017" y="6101"/>
                  </a:cubicBezTo>
                  <a:cubicBezTo>
                    <a:pt x="48865" y="6101"/>
                    <a:pt x="49550" y="6786"/>
                    <a:pt x="49550" y="7634"/>
                  </a:cubicBezTo>
                  <a:lnTo>
                    <a:pt x="49550" y="16767"/>
                  </a:lnTo>
                  <a:cubicBezTo>
                    <a:pt x="49550" y="20975"/>
                    <a:pt x="52975" y="24400"/>
                    <a:pt x="57183" y="24400"/>
                  </a:cubicBezTo>
                  <a:cubicBezTo>
                    <a:pt x="61391" y="24400"/>
                    <a:pt x="64816" y="20975"/>
                    <a:pt x="64816" y="16767"/>
                  </a:cubicBezTo>
                  <a:cubicBezTo>
                    <a:pt x="64816" y="15952"/>
                    <a:pt x="65501" y="15267"/>
                    <a:pt x="66317" y="15267"/>
                  </a:cubicBezTo>
                  <a:lnTo>
                    <a:pt x="67100" y="15267"/>
                  </a:lnTo>
                  <a:lnTo>
                    <a:pt x="67100" y="9167"/>
                  </a:lnTo>
                  <a:lnTo>
                    <a:pt x="66317" y="9167"/>
                  </a:lnTo>
                  <a:cubicBezTo>
                    <a:pt x="62142" y="9167"/>
                    <a:pt x="58717" y="12592"/>
                    <a:pt x="58717" y="16767"/>
                  </a:cubicBezTo>
                  <a:cubicBezTo>
                    <a:pt x="58717" y="17615"/>
                    <a:pt x="58031" y="18300"/>
                    <a:pt x="57183" y="18300"/>
                  </a:cubicBezTo>
                  <a:cubicBezTo>
                    <a:pt x="56335" y="18300"/>
                    <a:pt x="55650" y="17615"/>
                    <a:pt x="55650" y="16767"/>
                  </a:cubicBezTo>
                  <a:lnTo>
                    <a:pt x="55650" y="7634"/>
                  </a:lnTo>
                  <a:cubicBezTo>
                    <a:pt x="55650" y="3426"/>
                    <a:pt x="52225" y="1"/>
                    <a:pt x="48017" y="1"/>
                  </a:cubicBezTo>
                  <a:cubicBezTo>
                    <a:pt x="43842" y="1"/>
                    <a:pt x="40417" y="3426"/>
                    <a:pt x="40417" y="7634"/>
                  </a:cubicBezTo>
                  <a:lnTo>
                    <a:pt x="40417" y="16767"/>
                  </a:lnTo>
                  <a:cubicBezTo>
                    <a:pt x="40417" y="17615"/>
                    <a:pt x="39732" y="18300"/>
                    <a:pt x="38884" y="18300"/>
                  </a:cubicBezTo>
                  <a:cubicBezTo>
                    <a:pt x="38036" y="18300"/>
                    <a:pt x="37350" y="17615"/>
                    <a:pt x="37350" y="16767"/>
                  </a:cubicBezTo>
                  <a:lnTo>
                    <a:pt x="37350" y="7634"/>
                  </a:lnTo>
                  <a:cubicBezTo>
                    <a:pt x="37350" y="3426"/>
                    <a:pt x="33925" y="1"/>
                    <a:pt x="29717" y="1"/>
                  </a:cubicBezTo>
                  <a:cubicBezTo>
                    <a:pt x="25542" y="1"/>
                    <a:pt x="22117" y="3426"/>
                    <a:pt x="22117" y="7634"/>
                  </a:cubicBezTo>
                  <a:lnTo>
                    <a:pt x="22117" y="16767"/>
                  </a:lnTo>
                  <a:cubicBezTo>
                    <a:pt x="22117" y="17615"/>
                    <a:pt x="21432" y="18300"/>
                    <a:pt x="20584" y="18300"/>
                  </a:cubicBezTo>
                  <a:cubicBezTo>
                    <a:pt x="19736" y="18300"/>
                    <a:pt x="19051" y="17615"/>
                    <a:pt x="19051" y="16767"/>
                  </a:cubicBezTo>
                  <a:lnTo>
                    <a:pt x="19051" y="7634"/>
                  </a:lnTo>
                  <a:cubicBezTo>
                    <a:pt x="19051" y="3426"/>
                    <a:pt x="15626" y="1"/>
                    <a:pt x="1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3;p31">
              <a:extLst>
                <a:ext uri="{FF2B5EF4-FFF2-40B4-BE49-F238E27FC236}">
                  <a16:creationId xmlns:a16="http://schemas.microsoft.com/office/drawing/2014/main" id="{915DDA1C-8A9D-4B28-B50E-9B20F8DC2A41}"/>
                </a:ext>
              </a:extLst>
            </p:cNvPr>
            <p:cNvSpPr/>
            <p:nvPr/>
          </p:nvSpPr>
          <p:spPr>
            <a:xfrm>
              <a:off x="2618550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4;p31">
              <a:extLst>
                <a:ext uri="{FF2B5EF4-FFF2-40B4-BE49-F238E27FC236}">
                  <a16:creationId xmlns:a16="http://schemas.microsoft.com/office/drawing/2014/main" id="{8429492D-ECA4-4174-9FD2-2408541660DB}"/>
                </a:ext>
              </a:extLst>
            </p:cNvPr>
            <p:cNvSpPr/>
            <p:nvPr/>
          </p:nvSpPr>
          <p:spPr>
            <a:xfrm>
              <a:off x="3991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1" y="0"/>
                  </a:moveTo>
                  <a:lnTo>
                    <a:pt x="1" y="24400"/>
                  </a:lnTo>
                  <a:lnTo>
                    <a:pt x="6101" y="24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5;p31">
              <a:extLst>
                <a:ext uri="{FF2B5EF4-FFF2-40B4-BE49-F238E27FC236}">
                  <a16:creationId xmlns:a16="http://schemas.microsoft.com/office/drawing/2014/main" id="{73738076-6CCB-4405-86F5-B13E413A0DD5}"/>
                </a:ext>
              </a:extLst>
            </p:cNvPr>
            <p:cNvSpPr/>
            <p:nvPr/>
          </p:nvSpPr>
          <p:spPr>
            <a:xfrm>
              <a:off x="4296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6;p31">
              <a:extLst>
                <a:ext uri="{FF2B5EF4-FFF2-40B4-BE49-F238E27FC236}">
                  <a16:creationId xmlns:a16="http://schemas.microsoft.com/office/drawing/2014/main" id="{C74FC0C6-97FE-4927-871E-D0838EBD9EE8}"/>
                </a:ext>
              </a:extLst>
            </p:cNvPr>
            <p:cNvSpPr/>
            <p:nvPr/>
          </p:nvSpPr>
          <p:spPr>
            <a:xfrm>
              <a:off x="2923550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7;p31">
              <a:extLst>
                <a:ext uri="{FF2B5EF4-FFF2-40B4-BE49-F238E27FC236}">
                  <a16:creationId xmlns:a16="http://schemas.microsoft.com/office/drawing/2014/main" id="{EEAC094D-3AAF-4DB0-B31A-3F7207FB8EF0}"/>
                </a:ext>
              </a:extLst>
            </p:cNvPr>
            <p:cNvSpPr/>
            <p:nvPr/>
          </p:nvSpPr>
          <p:spPr>
            <a:xfrm>
              <a:off x="3456875" y="2159425"/>
              <a:ext cx="381675" cy="610025"/>
            </a:xfrm>
            <a:custGeom>
              <a:avLst/>
              <a:gdLst/>
              <a:ahLst/>
              <a:cxnLst/>
              <a:rect l="l" t="t" r="r" b="b"/>
              <a:pathLst>
                <a:path w="15267" h="24401" extrusionOk="0">
                  <a:moveTo>
                    <a:pt x="9167" y="6100"/>
                  </a:moveTo>
                  <a:lnTo>
                    <a:pt x="9167" y="18300"/>
                  </a:lnTo>
                  <a:lnTo>
                    <a:pt x="6101" y="18300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24400"/>
                  </a:lnTo>
                  <a:lnTo>
                    <a:pt x="15267" y="24400"/>
                  </a:lnTo>
                  <a:lnTo>
                    <a:pt x="15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8;p31">
              <a:extLst>
                <a:ext uri="{FF2B5EF4-FFF2-40B4-BE49-F238E27FC236}">
                  <a16:creationId xmlns:a16="http://schemas.microsoft.com/office/drawing/2014/main" id="{735CC9A9-FDC6-4710-8CD7-3B084DB186BF}"/>
                </a:ext>
              </a:extLst>
            </p:cNvPr>
            <p:cNvSpPr/>
            <p:nvPr/>
          </p:nvSpPr>
          <p:spPr>
            <a:xfrm>
              <a:off x="4601025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76E0933-4D7E-418C-B9C6-75B9AA241185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31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60452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Fine Tuning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5372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Fine-tuned the language model according to ULMFiT algorithm.</a:t>
            </a: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45486" y="1455263"/>
            <a:ext cx="2842071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languages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Build a langugae model for different languages with the same components.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tasks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68311" y="3204400"/>
            <a:ext cx="264266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Switch between NLP tasks without build and training a new LM from scratch. </a:t>
            </a: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100574" y="2878082"/>
            <a:ext cx="2935017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ULMFiT research tool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6100574" y="3205057"/>
            <a:ext cx="2840747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Desktop application for research the ULMFiT algorithm on different LM with different components and parameters.</a:t>
            </a: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0" name="Google Shape;9258;p55">
            <a:extLst>
              <a:ext uri="{FF2B5EF4-FFF2-40B4-BE49-F238E27FC236}">
                <a16:creationId xmlns:a16="http://schemas.microsoft.com/office/drawing/2014/main" id="{F90ADB1E-B6A4-4A80-B6AC-E62D563CFB75}"/>
              </a:ext>
            </a:extLst>
          </p:cNvPr>
          <p:cNvGrpSpPr/>
          <p:nvPr/>
        </p:nvGrpSpPr>
        <p:grpSpPr>
          <a:xfrm>
            <a:off x="3960985" y="4176050"/>
            <a:ext cx="1375854" cy="678131"/>
            <a:chOff x="3913765" y="3641905"/>
            <a:chExt cx="1522805" cy="750560"/>
          </a:xfrm>
        </p:grpSpPr>
        <p:grpSp>
          <p:nvGrpSpPr>
            <p:cNvPr id="21" name="Google Shape;9259;p55">
              <a:extLst>
                <a:ext uri="{FF2B5EF4-FFF2-40B4-BE49-F238E27FC236}">
                  <a16:creationId xmlns:a16="http://schemas.microsoft.com/office/drawing/2014/main" id="{84CF807A-EDC9-416A-8E5D-A221FCF136A4}"/>
                </a:ext>
              </a:extLst>
            </p:cNvPr>
            <p:cNvGrpSpPr/>
            <p:nvPr/>
          </p:nvGrpSpPr>
          <p:grpSpPr>
            <a:xfrm>
              <a:off x="3913765" y="3997002"/>
              <a:ext cx="1522805" cy="395463"/>
              <a:chOff x="3913765" y="3997002"/>
              <a:chExt cx="1522805" cy="395463"/>
            </a:xfrm>
          </p:grpSpPr>
          <p:grpSp>
            <p:nvGrpSpPr>
              <p:cNvPr id="27" name="Google Shape;9260;p55">
                <a:extLst>
                  <a:ext uri="{FF2B5EF4-FFF2-40B4-BE49-F238E27FC236}">
                    <a16:creationId xmlns:a16="http://schemas.microsoft.com/office/drawing/2014/main" id="{4DBA59D3-D6CB-4D8B-891C-06DB828BE8E6}"/>
                  </a:ext>
                </a:extLst>
              </p:cNvPr>
              <p:cNvGrpSpPr/>
              <p:nvPr/>
            </p:nvGrpSpPr>
            <p:grpSpPr>
              <a:xfrm>
                <a:off x="3913765" y="4138659"/>
                <a:ext cx="507602" cy="253806"/>
                <a:chOff x="3913765" y="4138659"/>
                <a:chExt cx="507602" cy="253806"/>
              </a:xfrm>
            </p:grpSpPr>
            <p:sp>
              <p:nvSpPr>
                <p:cNvPr id="34" name="Google Shape;9261;p55">
                  <a:extLst>
                    <a:ext uri="{FF2B5EF4-FFF2-40B4-BE49-F238E27FC236}">
                      <a16:creationId xmlns:a16="http://schemas.microsoft.com/office/drawing/2014/main" id="{C73B792E-1646-4F99-A687-4B6C2E8FEF8E}"/>
                    </a:ext>
                  </a:extLst>
                </p:cNvPr>
                <p:cNvSpPr/>
                <p:nvPr/>
              </p:nvSpPr>
              <p:spPr>
                <a:xfrm>
                  <a:off x="3913765" y="4138659"/>
                  <a:ext cx="507602" cy="5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2" h="9502" fill="none" extrusionOk="0">
                      <a:moveTo>
                        <a:pt x="95011" y="1"/>
                      </a:moveTo>
                      <a:lnTo>
                        <a:pt x="23755" y="1"/>
                      </a:lnTo>
                      <a:lnTo>
                        <a:pt x="1" y="9501"/>
                      </a:lnTo>
                      <a:lnTo>
                        <a:pt x="95011" y="950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262;p55">
                  <a:extLst>
                    <a:ext uri="{FF2B5EF4-FFF2-40B4-BE49-F238E27FC236}">
                      <a16:creationId xmlns:a16="http://schemas.microsoft.com/office/drawing/2014/main" id="{3956D125-CD55-4D29-BC77-A4D96A0C47EB}"/>
                    </a:ext>
                  </a:extLst>
                </p:cNvPr>
                <p:cNvSpPr/>
                <p:nvPr/>
              </p:nvSpPr>
              <p:spPr>
                <a:xfrm>
                  <a:off x="3913765" y="4189418"/>
                  <a:ext cx="507602" cy="203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2" h="38006" fill="none" extrusionOk="0">
                      <a:moveTo>
                        <a:pt x="1" y="0"/>
                      </a:moveTo>
                      <a:lnTo>
                        <a:pt x="1" y="38005"/>
                      </a:lnTo>
                      <a:lnTo>
                        <a:pt x="95011" y="38005"/>
                      </a:lnTo>
                      <a:lnTo>
                        <a:pt x="95011" y="38005"/>
                      </a:lnTo>
                      <a:lnTo>
                        <a:pt x="9501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</a:t>
                  </a:r>
                  <a:endParaRPr/>
                </a:p>
              </p:txBody>
            </p:sp>
          </p:grpSp>
          <p:grpSp>
            <p:nvGrpSpPr>
              <p:cNvPr id="28" name="Google Shape;9263;p55">
                <a:extLst>
                  <a:ext uri="{FF2B5EF4-FFF2-40B4-BE49-F238E27FC236}">
                    <a16:creationId xmlns:a16="http://schemas.microsoft.com/office/drawing/2014/main" id="{882859EA-3AC6-428B-A31B-CA7D25F350BD}"/>
                  </a:ext>
                </a:extLst>
              </p:cNvPr>
              <p:cNvGrpSpPr/>
              <p:nvPr/>
            </p:nvGrpSpPr>
            <p:grpSpPr>
              <a:xfrm>
                <a:off x="4421361" y="3997002"/>
                <a:ext cx="507618" cy="395463"/>
                <a:chOff x="4421361" y="3997002"/>
                <a:chExt cx="507618" cy="395463"/>
              </a:xfrm>
            </p:grpSpPr>
            <p:sp>
              <p:nvSpPr>
                <p:cNvPr id="32" name="Google Shape;9264;p55">
                  <a:extLst>
                    <a:ext uri="{FF2B5EF4-FFF2-40B4-BE49-F238E27FC236}">
                      <a16:creationId xmlns:a16="http://schemas.microsoft.com/office/drawing/2014/main" id="{9556C5FE-93BC-4680-8C0F-FA526CCC764E}"/>
                    </a:ext>
                  </a:extLst>
                </p:cNvPr>
                <p:cNvSpPr/>
                <p:nvPr/>
              </p:nvSpPr>
              <p:spPr>
                <a:xfrm>
                  <a:off x="4421361" y="3997002"/>
                  <a:ext cx="507618" cy="5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5" h="9501" fill="none" extrusionOk="0">
                      <a:moveTo>
                        <a:pt x="71260" y="0"/>
                      </a:moveTo>
                      <a:lnTo>
                        <a:pt x="23755" y="0"/>
                      </a:lnTo>
                      <a:lnTo>
                        <a:pt x="0" y="9501"/>
                      </a:lnTo>
                      <a:lnTo>
                        <a:pt x="95014" y="9501"/>
                      </a:lnTo>
                      <a:close/>
                    </a:path>
                  </a:pathLst>
                </a:custGeom>
                <a:noFill/>
                <a:ln w="9525" cap="sq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9265;p55">
                  <a:extLst>
                    <a:ext uri="{FF2B5EF4-FFF2-40B4-BE49-F238E27FC236}">
                      <a16:creationId xmlns:a16="http://schemas.microsoft.com/office/drawing/2014/main" id="{51A10DA6-F704-4432-BA76-99FAD5C18291}"/>
                    </a:ext>
                  </a:extLst>
                </p:cNvPr>
                <p:cNvSpPr/>
                <p:nvPr/>
              </p:nvSpPr>
              <p:spPr>
                <a:xfrm>
                  <a:off x="4421361" y="4047756"/>
                  <a:ext cx="507618" cy="344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5" h="64522" fill="none" extrusionOk="0">
                      <a:moveTo>
                        <a:pt x="0" y="1"/>
                      </a:moveTo>
                      <a:lnTo>
                        <a:pt x="0" y="64521"/>
                      </a:lnTo>
                      <a:lnTo>
                        <a:pt x="95014" y="64521"/>
                      </a:lnTo>
                      <a:lnTo>
                        <a:pt x="95014" y="35846"/>
                      </a:lnTo>
                      <a:lnTo>
                        <a:pt x="95014" y="35846"/>
                      </a:lnTo>
                      <a:lnTo>
                        <a:pt x="95014" y="26286"/>
                      </a:lnTo>
                      <a:lnTo>
                        <a:pt x="95014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DBE2E7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" name="Google Shape;9266;p55">
                <a:extLst>
                  <a:ext uri="{FF2B5EF4-FFF2-40B4-BE49-F238E27FC236}">
                    <a16:creationId xmlns:a16="http://schemas.microsoft.com/office/drawing/2014/main" id="{605F9C64-0DC6-452F-BFFA-928F0B0BDB66}"/>
                  </a:ext>
                </a:extLst>
              </p:cNvPr>
              <p:cNvGrpSpPr/>
              <p:nvPr/>
            </p:nvGrpSpPr>
            <p:grpSpPr>
              <a:xfrm>
                <a:off x="4928973" y="4189418"/>
                <a:ext cx="507596" cy="203047"/>
                <a:chOff x="4928973" y="4189418"/>
                <a:chExt cx="507596" cy="203047"/>
              </a:xfrm>
            </p:grpSpPr>
            <p:sp>
              <p:nvSpPr>
                <p:cNvPr id="30" name="Google Shape;9267;p55">
                  <a:extLst>
                    <a:ext uri="{FF2B5EF4-FFF2-40B4-BE49-F238E27FC236}">
                      <a16:creationId xmlns:a16="http://schemas.microsoft.com/office/drawing/2014/main" id="{41B475BA-CB79-405B-845B-F79C03CF39A3}"/>
                    </a:ext>
                  </a:extLst>
                </p:cNvPr>
                <p:cNvSpPr/>
                <p:nvPr/>
              </p:nvSpPr>
              <p:spPr>
                <a:xfrm>
                  <a:off x="4928973" y="4189418"/>
                  <a:ext cx="507596" cy="50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1" h="9501" fill="none" extrusionOk="0">
                      <a:moveTo>
                        <a:pt x="95011" y="9501"/>
                      </a:moveTo>
                      <a:lnTo>
                        <a:pt x="71260" y="0"/>
                      </a:lnTo>
                      <a:lnTo>
                        <a:pt x="0" y="0"/>
                      </a:lnTo>
                      <a:lnTo>
                        <a:pt x="0" y="950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A5B7C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268;p55">
                  <a:extLst>
                    <a:ext uri="{FF2B5EF4-FFF2-40B4-BE49-F238E27FC236}">
                      <a16:creationId xmlns:a16="http://schemas.microsoft.com/office/drawing/2014/main" id="{F951745A-2F28-425E-90D6-D5B3442273AB}"/>
                    </a:ext>
                  </a:extLst>
                </p:cNvPr>
                <p:cNvSpPr/>
                <p:nvPr/>
              </p:nvSpPr>
              <p:spPr>
                <a:xfrm>
                  <a:off x="4928973" y="4240172"/>
                  <a:ext cx="507596" cy="152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11" h="28506" fill="none" extrusionOk="0">
                      <a:moveTo>
                        <a:pt x="0" y="28505"/>
                      </a:moveTo>
                      <a:lnTo>
                        <a:pt x="0" y="28505"/>
                      </a:lnTo>
                      <a:lnTo>
                        <a:pt x="95011" y="28505"/>
                      </a:lnTo>
                      <a:lnTo>
                        <a:pt x="9501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miter lim="267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9269;p55">
              <a:extLst>
                <a:ext uri="{FF2B5EF4-FFF2-40B4-BE49-F238E27FC236}">
                  <a16:creationId xmlns:a16="http://schemas.microsoft.com/office/drawing/2014/main" id="{9C65A10E-AF41-4995-97CD-44B3D8AFAC88}"/>
                </a:ext>
              </a:extLst>
            </p:cNvPr>
            <p:cNvGrpSpPr/>
            <p:nvPr/>
          </p:nvGrpSpPr>
          <p:grpSpPr>
            <a:xfrm>
              <a:off x="4482186" y="3641905"/>
              <a:ext cx="397605" cy="349784"/>
              <a:chOff x="2906375" y="1159725"/>
              <a:chExt cx="1860575" cy="1636800"/>
            </a:xfrm>
          </p:grpSpPr>
          <p:sp>
            <p:nvSpPr>
              <p:cNvPr id="23" name="Google Shape;9270;p55">
                <a:extLst>
                  <a:ext uri="{FF2B5EF4-FFF2-40B4-BE49-F238E27FC236}">
                    <a16:creationId xmlns:a16="http://schemas.microsoft.com/office/drawing/2014/main" id="{32BBBE77-3641-4941-BBC1-6C0BC662F55A}"/>
                  </a:ext>
                </a:extLst>
              </p:cNvPr>
              <p:cNvSpPr/>
              <p:nvPr/>
            </p:nvSpPr>
            <p:spPr>
              <a:xfrm>
                <a:off x="2906375" y="1159725"/>
                <a:ext cx="1860575" cy="1320800"/>
              </a:xfrm>
              <a:custGeom>
                <a:avLst/>
                <a:gdLst/>
                <a:ahLst/>
                <a:cxnLst/>
                <a:rect l="l" t="t" r="r" b="b"/>
                <a:pathLst>
                  <a:path w="74423" h="52832" fill="none" extrusionOk="0">
                    <a:moveTo>
                      <a:pt x="74300" y="9469"/>
                    </a:moveTo>
                    <a:cubicBezTo>
                      <a:pt x="74046" y="6953"/>
                      <a:pt x="72972" y="4566"/>
                      <a:pt x="71233" y="2899"/>
                    </a:cubicBezTo>
                    <a:cubicBezTo>
                      <a:pt x="71029" y="2682"/>
                      <a:pt x="70807" y="2484"/>
                      <a:pt x="70569" y="2305"/>
                    </a:cubicBezTo>
                    <a:cubicBezTo>
                      <a:pt x="70326" y="2123"/>
                      <a:pt x="70133" y="1933"/>
                      <a:pt x="69847" y="1767"/>
                    </a:cubicBezTo>
                    <a:cubicBezTo>
                      <a:pt x="69576" y="1596"/>
                      <a:pt x="69301" y="1435"/>
                      <a:pt x="69030" y="1280"/>
                    </a:cubicBezTo>
                    <a:cubicBezTo>
                      <a:pt x="68792" y="1159"/>
                      <a:pt x="68599" y="1084"/>
                      <a:pt x="68385" y="985"/>
                    </a:cubicBezTo>
                    <a:cubicBezTo>
                      <a:pt x="67280" y="522"/>
                      <a:pt x="66290" y="276"/>
                      <a:pt x="65270" y="188"/>
                    </a:cubicBezTo>
                    <a:cubicBezTo>
                      <a:pt x="63260" y="1"/>
                      <a:pt x="61470" y="332"/>
                      <a:pt x="60001" y="803"/>
                    </a:cubicBezTo>
                    <a:cubicBezTo>
                      <a:pt x="58778" y="1194"/>
                      <a:pt x="57603" y="1727"/>
                      <a:pt x="56500" y="2385"/>
                    </a:cubicBezTo>
                    <a:cubicBezTo>
                      <a:pt x="56396" y="1617"/>
                      <a:pt x="56273" y="1012"/>
                      <a:pt x="56179" y="613"/>
                    </a:cubicBezTo>
                    <a:cubicBezTo>
                      <a:pt x="56104" y="298"/>
                      <a:pt x="55821" y="73"/>
                      <a:pt x="55497" y="78"/>
                    </a:cubicBezTo>
                    <a:lnTo>
                      <a:pt x="38984" y="255"/>
                    </a:lnTo>
                    <a:lnTo>
                      <a:pt x="35208" y="295"/>
                    </a:lnTo>
                    <a:lnTo>
                      <a:pt x="18696" y="472"/>
                    </a:lnTo>
                    <a:cubicBezTo>
                      <a:pt x="18370" y="474"/>
                      <a:pt x="18091" y="704"/>
                      <a:pt x="18027" y="1023"/>
                    </a:cubicBezTo>
                    <a:cubicBezTo>
                      <a:pt x="17941" y="1422"/>
                      <a:pt x="17829" y="2026"/>
                      <a:pt x="17741" y="2800"/>
                    </a:cubicBezTo>
                    <a:cubicBezTo>
                      <a:pt x="16625" y="2163"/>
                      <a:pt x="15439" y="1657"/>
                      <a:pt x="14211" y="1290"/>
                    </a:cubicBezTo>
                    <a:cubicBezTo>
                      <a:pt x="12731" y="854"/>
                      <a:pt x="10935" y="560"/>
                      <a:pt x="8931" y="790"/>
                    </a:cubicBezTo>
                    <a:cubicBezTo>
                      <a:pt x="7908" y="900"/>
                      <a:pt x="6923" y="1167"/>
                      <a:pt x="5832" y="1652"/>
                    </a:cubicBezTo>
                    <a:cubicBezTo>
                      <a:pt x="5620" y="1756"/>
                      <a:pt x="5427" y="1839"/>
                      <a:pt x="5192" y="1965"/>
                    </a:cubicBezTo>
                    <a:cubicBezTo>
                      <a:pt x="4924" y="2125"/>
                      <a:pt x="4651" y="2291"/>
                      <a:pt x="4384" y="2465"/>
                    </a:cubicBezTo>
                    <a:cubicBezTo>
                      <a:pt x="4103" y="2639"/>
                      <a:pt x="3915" y="2832"/>
                      <a:pt x="3675" y="3019"/>
                    </a:cubicBezTo>
                    <a:cubicBezTo>
                      <a:pt x="3439" y="3204"/>
                      <a:pt x="3222" y="3407"/>
                      <a:pt x="3022" y="3627"/>
                    </a:cubicBezTo>
                    <a:cubicBezTo>
                      <a:pt x="1319" y="5332"/>
                      <a:pt x="294" y="7743"/>
                      <a:pt x="99" y="10261"/>
                    </a:cubicBezTo>
                    <a:cubicBezTo>
                      <a:pt x="0" y="11524"/>
                      <a:pt x="104" y="12828"/>
                      <a:pt x="466" y="14096"/>
                    </a:cubicBezTo>
                    <a:cubicBezTo>
                      <a:pt x="653" y="14725"/>
                      <a:pt x="875" y="15354"/>
                      <a:pt x="1175" y="15953"/>
                    </a:cubicBezTo>
                    <a:lnTo>
                      <a:pt x="1282" y="16181"/>
                    </a:lnTo>
                    <a:lnTo>
                      <a:pt x="1362" y="16341"/>
                    </a:lnTo>
                    <a:lnTo>
                      <a:pt x="1416" y="16432"/>
                    </a:lnTo>
                    <a:lnTo>
                      <a:pt x="1622" y="16794"/>
                    </a:lnTo>
                    <a:cubicBezTo>
                      <a:pt x="1769" y="17040"/>
                      <a:pt x="1986" y="17377"/>
                      <a:pt x="2168" y="17639"/>
                    </a:cubicBezTo>
                    <a:cubicBezTo>
                      <a:pt x="3672" y="19764"/>
                      <a:pt x="5719" y="21389"/>
                      <a:pt x="7890" y="22556"/>
                    </a:cubicBezTo>
                    <a:cubicBezTo>
                      <a:pt x="10076" y="23744"/>
                      <a:pt x="12329" y="24512"/>
                      <a:pt x="14535" y="25184"/>
                    </a:cubicBezTo>
                    <a:cubicBezTo>
                      <a:pt x="16734" y="25847"/>
                      <a:pt x="18883" y="26377"/>
                      <a:pt x="20907" y="26937"/>
                    </a:cubicBezTo>
                    <a:cubicBezTo>
                      <a:pt x="23058" y="27539"/>
                      <a:pt x="25044" y="27884"/>
                      <a:pt x="26553" y="28569"/>
                    </a:cubicBezTo>
                    <a:cubicBezTo>
                      <a:pt x="27991" y="29155"/>
                      <a:pt x="29136" y="30359"/>
                      <a:pt x="29449" y="31218"/>
                    </a:cubicBezTo>
                    <a:cubicBezTo>
                      <a:pt x="29527" y="31433"/>
                      <a:pt x="29583" y="31620"/>
                      <a:pt x="29583" y="31813"/>
                    </a:cubicBezTo>
                    <a:cubicBezTo>
                      <a:pt x="29591" y="31992"/>
                      <a:pt x="29572" y="32171"/>
                      <a:pt x="29532" y="32345"/>
                    </a:cubicBezTo>
                    <a:cubicBezTo>
                      <a:pt x="29436" y="32680"/>
                      <a:pt x="29099" y="33060"/>
                      <a:pt x="28702" y="33263"/>
                    </a:cubicBezTo>
                    <a:cubicBezTo>
                      <a:pt x="27926" y="33729"/>
                      <a:pt x="26880" y="33477"/>
                      <a:pt x="26733" y="33049"/>
                    </a:cubicBezTo>
                    <a:cubicBezTo>
                      <a:pt x="26396" y="32372"/>
                      <a:pt x="26414" y="31582"/>
                      <a:pt x="26644" y="31256"/>
                    </a:cubicBezTo>
                    <a:cubicBezTo>
                      <a:pt x="26888" y="30884"/>
                      <a:pt x="27300" y="30937"/>
                      <a:pt x="27273" y="30911"/>
                    </a:cubicBezTo>
                    <a:lnTo>
                      <a:pt x="27067" y="30825"/>
                    </a:lnTo>
                    <a:cubicBezTo>
                      <a:pt x="26928" y="30782"/>
                      <a:pt x="26669" y="30745"/>
                      <a:pt x="26361" y="30897"/>
                    </a:cubicBezTo>
                    <a:cubicBezTo>
                      <a:pt x="26045" y="31044"/>
                      <a:pt x="25777" y="31390"/>
                      <a:pt x="25595" y="31815"/>
                    </a:cubicBezTo>
                    <a:cubicBezTo>
                      <a:pt x="25408" y="32246"/>
                      <a:pt x="25298" y="32765"/>
                      <a:pt x="25379" y="33410"/>
                    </a:cubicBezTo>
                    <a:cubicBezTo>
                      <a:pt x="25403" y="33702"/>
                      <a:pt x="25590" y="34208"/>
                      <a:pt x="25855" y="34499"/>
                    </a:cubicBezTo>
                    <a:cubicBezTo>
                      <a:pt x="26117" y="34807"/>
                      <a:pt x="26444" y="35061"/>
                      <a:pt x="26810" y="35241"/>
                    </a:cubicBezTo>
                    <a:cubicBezTo>
                      <a:pt x="27560" y="35613"/>
                      <a:pt x="28456" y="35736"/>
                      <a:pt x="29398" y="35551"/>
                    </a:cubicBezTo>
                    <a:cubicBezTo>
                      <a:pt x="30316" y="35353"/>
                      <a:pt x="31298" y="34882"/>
                      <a:pt x="32032" y="33889"/>
                    </a:cubicBezTo>
                    <a:cubicBezTo>
                      <a:pt x="32422" y="33325"/>
                      <a:pt x="32615" y="32803"/>
                      <a:pt x="32722" y="32177"/>
                    </a:cubicBezTo>
                    <a:cubicBezTo>
                      <a:pt x="32776" y="31882"/>
                      <a:pt x="32797" y="31582"/>
                      <a:pt x="32784" y="31283"/>
                    </a:cubicBezTo>
                    <a:cubicBezTo>
                      <a:pt x="34828" y="34499"/>
                      <a:pt x="34919" y="37103"/>
                      <a:pt x="34413" y="41899"/>
                    </a:cubicBezTo>
                    <a:cubicBezTo>
                      <a:pt x="33530" y="50222"/>
                      <a:pt x="29511" y="52831"/>
                      <a:pt x="29511" y="52831"/>
                    </a:cubicBezTo>
                    <a:lnTo>
                      <a:pt x="37547" y="52743"/>
                    </a:lnTo>
                    <a:lnTo>
                      <a:pt x="37764" y="52743"/>
                    </a:lnTo>
                    <a:lnTo>
                      <a:pt x="45801" y="52655"/>
                    </a:lnTo>
                    <a:cubicBezTo>
                      <a:pt x="45801" y="52655"/>
                      <a:pt x="41725" y="50137"/>
                      <a:pt x="40668" y="41835"/>
                    </a:cubicBezTo>
                    <a:cubicBezTo>
                      <a:pt x="40058" y="37050"/>
                      <a:pt x="40092" y="34443"/>
                      <a:pt x="42067" y="31186"/>
                    </a:cubicBezTo>
                    <a:cubicBezTo>
                      <a:pt x="42059" y="31486"/>
                      <a:pt x="42089" y="31786"/>
                      <a:pt x="42150" y="32080"/>
                    </a:cubicBezTo>
                    <a:cubicBezTo>
                      <a:pt x="42271" y="32704"/>
                      <a:pt x="42474" y="33220"/>
                      <a:pt x="42876" y="33777"/>
                    </a:cubicBezTo>
                    <a:cubicBezTo>
                      <a:pt x="43630" y="34754"/>
                      <a:pt x="44623" y="35203"/>
                      <a:pt x="45544" y="35380"/>
                    </a:cubicBezTo>
                    <a:cubicBezTo>
                      <a:pt x="46489" y="35546"/>
                      <a:pt x="47382" y="35404"/>
                      <a:pt x="48126" y="35013"/>
                    </a:cubicBezTo>
                    <a:cubicBezTo>
                      <a:pt x="48488" y="34826"/>
                      <a:pt x="48809" y="34566"/>
                      <a:pt x="49066" y="34251"/>
                    </a:cubicBezTo>
                    <a:cubicBezTo>
                      <a:pt x="49323" y="33954"/>
                      <a:pt x="49499" y="33445"/>
                      <a:pt x="49518" y="33153"/>
                    </a:cubicBezTo>
                    <a:cubicBezTo>
                      <a:pt x="49585" y="32508"/>
                      <a:pt x="49462" y="31992"/>
                      <a:pt x="49266" y="31564"/>
                    </a:cubicBezTo>
                    <a:cubicBezTo>
                      <a:pt x="49076" y="31143"/>
                      <a:pt x="48801" y="30801"/>
                      <a:pt x="48482" y="30662"/>
                    </a:cubicBezTo>
                    <a:cubicBezTo>
                      <a:pt x="48172" y="30517"/>
                      <a:pt x="47915" y="30560"/>
                      <a:pt x="47776" y="30606"/>
                    </a:cubicBezTo>
                    <a:lnTo>
                      <a:pt x="47570" y="30697"/>
                    </a:lnTo>
                    <a:cubicBezTo>
                      <a:pt x="47543" y="30721"/>
                      <a:pt x="47955" y="30662"/>
                      <a:pt x="48207" y="31028"/>
                    </a:cubicBezTo>
                    <a:cubicBezTo>
                      <a:pt x="48445" y="31347"/>
                      <a:pt x="48480" y="32136"/>
                      <a:pt x="48156" y="32821"/>
                    </a:cubicBezTo>
                    <a:cubicBezTo>
                      <a:pt x="48019" y="33250"/>
                      <a:pt x="46978" y="33525"/>
                      <a:pt x="46192" y="33078"/>
                    </a:cubicBezTo>
                    <a:cubicBezTo>
                      <a:pt x="45790" y="32883"/>
                      <a:pt x="45448" y="32508"/>
                      <a:pt x="45343" y="32177"/>
                    </a:cubicBezTo>
                    <a:cubicBezTo>
                      <a:pt x="45298" y="32005"/>
                      <a:pt x="45276" y="31826"/>
                      <a:pt x="45282" y="31647"/>
                    </a:cubicBezTo>
                    <a:cubicBezTo>
                      <a:pt x="45279" y="31454"/>
                      <a:pt x="45330" y="31264"/>
                      <a:pt x="45402" y="31047"/>
                    </a:cubicBezTo>
                    <a:cubicBezTo>
                      <a:pt x="45696" y="30183"/>
                      <a:pt x="46818" y="28954"/>
                      <a:pt x="48241" y="28339"/>
                    </a:cubicBezTo>
                    <a:cubicBezTo>
                      <a:pt x="49735" y="27622"/>
                      <a:pt x="51713" y="27234"/>
                      <a:pt x="53851" y="26586"/>
                    </a:cubicBezTo>
                    <a:cubicBezTo>
                      <a:pt x="55861" y="25984"/>
                      <a:pt x="57999" y="25408"/>
                      <a:pt x="60185" y="24699"/>
                    </a:cubicBezTo>
                    <a:cubicBezTo>
                      <a:pt x="62372" y="23979"/>
                      <a:pt x="64609" y="23163"/>
                      <a:pt x="66772" y="21929"/>
                    </a:cubicBezTo>
                    <a:cubicBezTo>
                      <a:pt x="68918" y="20717"/>
                      <a:pt x="70930" y="19047"/>
                      <a:pt x="72386" y="16890"/>
                    </a:cubicBezTo>
                    <a:cubicBezTo>
                      <a:pt x="72563" y="16622"/>
                      <a:pt x="72774" y="16283"/>
                      <a:pt x="72916" y="16034"/>
                    </a:cubicBezTo>
                    <a:lnTo>
                      <a:pt x="73117" y="15664"/>
                    </a:lnTo>
                    <a:lnTo>
                      <a:pt x="73165" y="15573"/>
                    </a:lnTo>
                    <a:lnTo>
                      <a:pt x="73243" y="15413"/>
                    </a:lnTo>
                    <a:lnTo>
                      <a:pt x="73347" y="15183"/>
                    </a:lnTo>
                    <a:cubicBezTo>
                      <a:pt x="73639" y="14578"/>
                      <a:pt x="73845" y="13944"/>
                      <a:pt x="74016" y="13309"/>
                    </a:cubicBezTo>
                    <a:cubicBezTo>
                      <a:pt x="74351" y="12035"/>
                      <a:pt x="74423" y="10729"/>
                      <a:pt x="74300" y="9469"/>
                    </a:cubicBezTo>
                    <a:close/>
                    <a:moveTo>
                      <a:pt x="21867" y="23527"/>
                    </a:moveTo>
                    <a:cubicBezTo>
                      <a:pt x="19791" y="22930"/>
                      <a:pt x="17668" y="22379"/>
                      <a:pt x="15594" y="21729"/>
                    </a:cubicBezTo>
                    <a:cubicBezTo>
                      <a:pt x="13531" y="21078"/>
                      <a:pt x="11470" y="20332"/>
                      <a:pt x="9675" y="19325"/>
                    </a:cubicBezTo>
                    <a:cubicBezTo>
                      <a:pt x="7876" y="18319"/>
                      <a:pt x="6273" y="17040"/>
                      <a:pt x="5176" y="15509"/>
                    </a:cubicBezTo>
                    <a:cubicBezTo>
                      <a:pt x="5042" y="15314"/>
                      <a:pt x="4948" y="15185"/>
                      <a:pt x="4807" y="14955"/>
                    </a:cubicBezTo>
                    <a:lnTo>
                      <a:pt x="4598" y="14597"/>
                    </a:lnTo>
                    <a:lnTo>
                      <a:pt x="4555" y="14522"/>
                    </a:lnTo>
                    <a:cubicBezTo>
                      <a:pt x="4574" y="14554"/>
                      <a:pt x="4536" y="14476"/>
                      <a:pt x="4536" y="14476"/>
                    </a:cubicBezTo>
                    <a:lnTo>
                      <a:pt x="4467" y="14326"/>
                    </a:lnTo>
                    <a:cubicBezTo>
                      <a:pt x="4263" y="13941"/>
                      <a:pt x="4116" y="13523"/>
                      <a:pt x="3988" y="13106"/>
                    </a:cubicBezTo>
                    <a:cubicBezTo>
                      <a:pt x="3739" y="12268"/>
                      <a:pt x="3661" y="11380"/>
                      <a:pt x="3723" y="10521"/>
                    </a:cubicBezTo>
                    <a:cubicBezTo>
                      <a:pt x="3843" y="8805"/>
                      <a:pt x="4526" y="7191"/>
                      <a:pt x="5593" y="6124"/>
                    </a:cubicBezTo>
                    <a:cubicBezTo>
                      <a:pt x="5832" y="5840"/>
                      <a:pt x="6158" y="5610"/>
                      <a:pt x="6412" y="5406"/>
                    </a:cubicBezTo>
                    <a:cubicBezTo>
                      <a:pt x="6543" y="5326"/>
                      <a:pt x="6667" y="5235"/>
                      <a:pt x="6790" y="5142"/>
                    </a:cubicBezTo>
                    <a:cubicBezTo>
                      <a:pt x="6961" y="5040"/>
                      <a:pt x="7194" y="4933"/>
                      <a:pt x="7392" y="4831"/>
                    </a:cubicBezTo>
                    <a:cubicBezTo>
                      <a:pt x="7967" y="4558"/>
                      <a:pt x="8703" y="4307"/>
                      <a:pt x="9380" y="4232"/>
                    </a:cubicBezTo>
                    <a:cubicBezTo>
                      <a:pt x="10761" y="4034"/>
                      <a:pt x="12126" y="4197"/>
                      <a:pt x="13298" y="4515"/>
                    </a:cubicBezTo>
                    <a:cubicBezTo>
                      <a:pt x="14478" y="4831"/>
                      <a:pt x="15474" y="5286"/>
                      <a:pt x="16269" y="5695"/>
                    </a:cubicBezTo>
                    <a:cubicBezTo>
                      <a:pt x="16732" y="5936"/>
                      <a:pt x="17179" y="6201"/>
                      <a:pt x="17612" y="6493"/>
                    </a:cubicBezTo>
                    <a:cubicBezTo>
                      <a:pt x="17800" y="10799"/>
                      <a:pt x="19221" y="16754"/>
                      <a:pt x="24573" y="22090"/>
                    </a:cubicBezTo>
                    <a:cubicBezTo>
                      <a:pt x="25753" y="23265"/>
                      <a:pt x="26805" y="24327"/>
                      <a:pt x="27742" y="25296"/>
                    </a:cubicBezTo>
                    <a:cubicBezTo>
                      <a:pt x="25753" y="24437"/>
                      <a:pt x="23725" y="24089"/>
                      <a:pt x="21867" y="23527"/>
                    </a:cubicBezTo>
                    <a:close/>
                    <a:moveTo>
                      <a:pt x="70470" y="12397"/>
                    </a:moveTo>
                    <a:cubicBezTo>
                      <a:pt x="70347" y="12817"/>
                      <a:pt x="70211" y="13234"/>
                      <a:pt x="70015" y="13628"/>
                    </a:cubicBezTo>
                    <a:lnTo>
                      <a:pt x="69948" y="13778"/>
                    </a:lnTo>
                    <a:cubicBezTo>
                      <a:pt x="69948" y="13778"/>
                      <a:pt x="69903" y="13874"/>
                      <a:pt x="69940" y="13807"/>
                    </a:cubicBezTo>
                    <a:lnTo>
                      <a:pt x="69889" y="13898"/>
                    </a:lnTo>
                    <a:lnTo>
                      <a:pt x="69689" y="14262"/>
                    </a:lnTo>
                    <a:cubicBezTo>
                      <a:pt x="69555" y="14498"/>
                      <a:pt x="69461" y="14626"/>
                      <a:pt x="69333" y="14827"/>
                    </a:cubicBezTo>
                    <a:cubicBezTo>
                      <a:pt x="68270" y="16379"/>
                      <a:pt x="66697" y="17688"/>
                      <a:pt x="64917" y="18737"/>
                    </a:cubicBezTo>
                    <a:cubicBezTo>
                      <a:pt x="63140" y="19786"/>
                      <a:pt x="61103" y="20572"/>
                      <a:pt x="59051" y="21268"/>
                    </a:cubicBezTo>
                    <a:cubicBezTo>
                      <a:pt x="56990" y="21961"/>
                      <a:pt x="54881" y="22556"/>
                      <a:pt x="52818" y="23198"/>
                    </a:cubicBezTo>
                    <a:cubicBezTo>
                      <a:pt x="50969" y="23800"/>
                      <a:pt x="48948" y="24193"/>
                      <a:pt x="46976" y="25095"/>
                    </a:cubicBezTo>
                    <a:cubicBezTo>
                      <a:pt x="47894" y="24105"/>
                      <a:pt x="48924" y="23021"/>
                      <a:pt x="50080" y="21817"/>
                    </a:cubicBezTo>
                    <a:cubicBezTo>
                      <a:pt x="55317" y="16368"/>
                      <a:pt x="56613" y="10387"/>
                      <a:pt x="56704" y="6078"/>
                    </a:cubicBezTo>
                    <a:cubicBezTo>
                      <a:pt x="57132" y="5776"/>
                      <a:pt x="57573" y="5500"/>
                      <a:pt x="58034" y="5251"/>
                    </a:cubicBezTo>
                    <a:cubicBezTo>
                      <a:pt x="58818" y="4826"/>
                      <a:pt x="59803" y="4349"/>
                      <a:pt x="60978" y="4009"/>
                    </a:cubicBezTo>
                    <a:cubicBezTo>
                      <a:pt x="62142" y="3664"/>
                      <a:pt x="63504" y="3474"/>
                      <a:pt x="64890" y="3640"/>
                    </a:cubicBezTo>
                    <a:cubicBezTo>
                      <a:pt x="65567" y="3702"/>
                      <a:pt x="66309" y="3937"/>
                      <a:pt x="66892" y="4197"/>
                    </a:cubicBezTo>
                    <a:cubicBezTo>
                      <a:pt x="67090" y="4296"/>
                      <a:pt x="67326" y="4398"/>
                      <a:pt x="67500" y="4497"/>
                    </a:cubicBezTo>
                    <a:cubicBezTo>
                      <a:pt x="67623" y="4585"/>
                      <a:pt x="67748" y="4673"/>
                      <a:pt x="67882" y="4753"/>
                    </a:cubicBezTo>
                    <a:cubicBezTo>
                      <a:pt x="68139" y="4949"/>
                      <a:pt x="68474" y="5174"/>
                      <a:pt x="68717" y="5452"/>
                    </a:cubicBezTo>
                    <a:cubicBezTo>
                      <a:pt x="69806" y="6496"/>
                      <a:pt x="70524" y="8096"/>
                      <a:pt x="70682" y="9809"/>
                    </a:cubicBezTo>
                    <a:cubicBezTo>
                      <a:pt x="70759" y="10663"/>
                      <a:pt x="70703" y="11551"/>
                      <a:pt x="70470" y="1239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271;p55">
                <a:extLst>
                  <a:ext uri="{FF2B5EF4-FFF2-40B4-BE49-F238E27FC236}">
                    <a16:creationId xmlns:a16="http://schemas.microsoft.com/office/drawing/2014/main" id="{ED306154-57B8-49F1-B0F4-66A97E3C49A6}"/>
                  </a:ext>
                </a:extLst>
              </p:cNvPr>
              <p:cNvSpPr/>
              <p:nvPr/>
            </p:nvSpPr>
            <p:spPr>
              <a:xfrm>
                <a:off x="3520750" y="2496900"/>
                <a:ext cx="656300" cy="214450"/>
              </a:xfrm>
              <a:custGeom>
                <a:avLst/>
                <a:gdLst/>
                <a:ahLst/>
                <a:cxnLst/>
                <a:rect l="l" t="t" r="r" b="b"/>
                <a:pathLst>
                  <a:path w="26252" h="8578" fill="none" extrusionOk="0">
                    <a:moveTo>
                      <a:pt x="26252" y="8347"/>
                    </a:moveTo>
                    <a:lnTo>
                      <a:pt x="108" y="8577"/>
                    </a:lnTo>
                    <a:lnTo>
                      <a:pt x="108" y="8577"/>
                    </a:lnTo>
                    <a:lnTo>
                      <a:pt x="1" y="281"/>
                    </a:lnTo>
                    <a:cubicBezTo>
                      <a:pt x="3" y="254"/>
                      <a:pt x="27" y="233"/>
                      <a:pt x="57" y="236"/>
                    </a:cubicBezTo>
                    <a:lnTo>
                      <a:pt x="57" y="236"/>
                    </a:lnTo>
                    <a:lnTo>
                      <a:pt x="26091" y="3"/>
                    </a:lnTo>
                    <a:cubicBezTo>
                      <a:pt x="26118" y="0"/>
                      <a:pt x="26142" y="22"/>
                      <a:pt x="26147" y="48"/>
                    </a:cubicBezTo>
                    <a:lnTo>
                      <a:pt x="26252" y="8345"/>
                    </a:lnTo>
                    <a:lnTo>
                      <a:pt x="26252" y="834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272;p55">
                <a:extLst>
                  <a:ext uri="{FF2B5EF4-FFF2-40B4-BE49-F238E27FC236}">
                    <a16:creationId xmlns:a16="http://schemas.microsoft.com/office/drawing/2014/main" id="{64595405-69E8-4DC7-83DB-ADFF22F4729F}"/>
                  </a:ext>
                </a:extLst>
              </p:cNvPr>
              <p:cNvSpPr/>
              <p:nvPr/>
            </p:nvSpPr>
            <p:spPr>
              <a:xfrm>
                <a:off x="3448300" y="2706900"/>
                <a:ext cx="8039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2156" h="3585" fill="none" extrusionOk="0">
                    <a:moveTo>
                      <a:pt x="32155" y="3244"/>
                    </a:moveTo>
                    <a:lnTo>
                      <a:pt x="35" y="3584"/>
                    </a:lnTo>
                    <a:lnTo>
                      <a:pt x="35" y="3584"/>
                    </a:lnTo>
                    <a:lnTo>
                      <a:pt x="3" y="399"/>
                    </a:lnTo>
                    <a:cubicBezTo>
                      <a:pt x="0" y="367"/>
                      <a:pt x="27" y="343"/>
                      <a:pt x="57" y="343"/>
                    </a:cubicBezTo>
                    <a:lnTo>
                      <a:pt x="32067" y="1"/>
                    </a:lnTo>
                    <a:cubicBezTo>
                      <a:pt x="32096" y="1"/>
                      <a:pt x="32120" y="25"/>
                      <a:pt x="32123" y="57"/>
                    </a:cubicBezTo>
                    <a:lnTo>
                      <a:pt x="32155" y="324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273;p55">
                <a:extLst>
                  <a:ext uri="{FF2B5EF4-FFF2-40B4-BE49-F238E27FC236}">
                    <a16:creationId xmlns:a16="http://schemas.microsoft.com/office/drawing/2014/main" id="{8273F36C-2DFE-45CB-A0CB-D35B54541D28}"/>
                  </a:ext>
                </a:extLst>
              </p:cNvPr>
              <p:cNvSpPr/>
              <p:nvPr/>
            </p:nvSpPr>
            <p:spPr>
              <a:xfrm>
                <a:off x="3674575" y="1339775"/>
                <a:ext cx="324050" cy="308175"/>
              </a:xfrm>
              <a:custGeom>
                <a:avLst/>
                <a:gdLst/>
                <a:ahLst/>
                <a:cxnLst/>
                <a:rect l="l" t="t" r="r" b="b"/>
                <a:pathLst>
                  <a:path w="12962" h="12327" fill="none" extrusionOk="0">
                    <a:moveTo>
                      <a:pt x="6479" y="0"/>
                    </a:moveTo>
                    <a:lnTo>
                      <a:pt x="8484" y="4060"/>
                    </a:lnTo>
                    <a:lnTo>
                      <a:pt x="12961" y="4710"/>
                    </a:lnTo>
                    <a:lnTo>
                      <a:pt x="9720" y="7868"/>
                    </a:lnTo>
                    <a:lnTo>
                      <a:pt x="10486" y="12327"/>
                    </a:lnTo>
                    <a:lnTo>
                      <a:pt x="6479" y="10221"/>
                    </a:lnTo>
                    <a:lnTo>
                      <a:pt x="2476" y="12327"/>
                    </a:lnTo>
                    <a:lnTo>
                      <a:pt x="3241" y="7868"/>
                    </a:lnTo>
                    <a:lnTo>
                      <a:pt x="0" y="4710"/>
                    </a:lnTo>
                    <a:lnTo>
                      <a:pt x="4478" y="406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267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1792;p47">
            <a:extLst>
              <a:ext uri="{FF2B5EF4-FFF2-40B4-BE49-F238E27FC236}">
                <a16:creationId xmlns:a16="http://schemas.microsoft.com/office/drawing/2014/main" id="{27EBD4F4-6375-4969-8C59-8EFF6045A7F0}"/>
              </a:ext>
            </a:extLst>
          </p:cNvPr>
          <p:cNvSpPr txBox="1">
            <a:spLocks/>
          </p:cNvSpPr>
          <p:nvPr/>
        </p:nvSpPr>
        <p:spPr>
          <a:xfrm>
            <a:off x="567598" y="2400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/>
              <a:t>Achievements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F19DF1-C95B-43A5-86B1-D489ABF0FD31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32</a:t>
            </a:r>
            <a:endParaRPr lang="en-I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68;p46">
            <a:extLst>
              <a:ext uri="{FF2B5EF4-FFF2-40B4-BE49-F238E27FC236}">
                <a16:creationId xmlns:a16="http://schemas.microsoft.com/office/drawing/2014/main" id="{646796C2-5710-4C58-B360-6CED4457AF9D}"/>
              </a:ext>
            </a:extLst>
          </p:cNvPr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2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jdhani"/>
              <a:buNone/>
              <a:defRPr sz="14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sz="6600" dirty="0"/>
              <a:t>THANKS!</a:t>
            </a:r>
            <a:endParaRPr lang="en-US" dirty="0"/>
          </a:p>
        </p:txBody>
      </p:sp>
      <p:sp>
        <p:nvSpPr>
          <p:cNvPr id="17" name="Google Shape;1769;p46">
            <a:extLst>
              <a:ext uri="{FF2B5EF4-FFF2-40B4-BE49-F238E27FC236}">
                <a16:creationId xmlns:a16="http://schemas.microsoft.com/office/drawing/2014/main" id="{C300CFB9-C1E1-4176-8694-F903F13DF70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6DF55-3846-4AA7-9061-6CDBA44BE15E}"/>
              </a:ext>
            </a:extLst>
          </p:cNvPr>
          <p:cNvSpPr txBox="1"/>
          <p:nvPr/>
        </p:nvSpPr>
        <p:spPr>
          <a:xfrm>
            <a:off x="8672660" y="4768"/>
            <a:ext cx="423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34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4893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Problem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F9E051-42B4-40AC-BBCD-E11DF50B1B0D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4</a:t>
            </a:r>
            <a:endParaRPr lang="en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389787" y="1520804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Neural network models usually deals with a single task.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734450" y="153390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a model from scratch requires large amounts of resources.</a:t>
            </a:r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635538" y="307341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a model from scratch consumes time.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5980275" y="2967675"/>
            <a:ext cx="2339100" cy="750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is a need for a single model that can switch between tasks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CB5108-B8C8-495A-8E76-0BB72EE611CC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5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uild="p"/>
      <p:bldP spid="118" grpId="0" build="p"/>
      <p:bldP spid="120" grpId="0" build="p"/>
      <p:bldP spid="122" grpId="0" build="p"/>
      <p:bldP spid="123" grpId="0"/>
      <p:bldP spid="124" grpId="0"/>
      <p:bldP spid="125" grpId="0"/>
      <p:bldP spid="1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The Solution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A0A4C26-248C-4538-B8C7-55F6C73D5E79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6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887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574628" y="2085962"/>
            <a:ext cx="2759700" cy="971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ULMFiT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3" name="Google Shape;143;p28"/>
          <p:cNvCxnSpPr/>
          <p:nvPr/>
        </p:nvCxnSpPr>
        <p:spPr>
          <a:xfrm>
            <a:off x="6151750" y="630600"/>
            <a:ext cx="0" cy="3882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alibri Light" panose="020F0302020204030204" pitchFamily="34" charset="0"/>
                <a:ea typeface="Fira Sans Condensed Light"/>
                <a:cs typeface="Calibri Light" panose="020F0302020204030204" pitchFamily="34" charset="0"/>
                <a:sym typeface="Fira Sans Condensed Light"/>
              </a:rPr>
              <a:t>General domain pretraining</a:t>
            </a:r>
            <a:endParaRPr dirty="0">
              <a:solidFill>
                <a:schemeClr val="lt2"/>
              </a:solidFill>
              <a:latin typeface="Calibri Light" panose="020F0302020204030204" pitchFamily="34" charset="0"/>
              <a:ea typeface="Fira Sans Condensed Light"/>
              <a:cs typeface="Calibri Light" panose="020F0302020204030204" pitchFamily="34" charset="0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Stage 1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5975" y="220214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alibri Light" panose="020F0302020204030204" pitchFamily="34" charset="0"/>
                <a:ea typeface="Fira Sans Condensed Light"/>
                <a:cs typeface="Calibri Light" panose="020F0302020204030204" pitchFamily="34" charset="0"/>
                <a:sym typeface="Fira Sans Condensed Light"/>
              </a:rPr>
              <a:t>Target task language model fine tuning</a:t>
            </a:r>
            <a:endParaRPr dirty="0">
              <a:solidFill>
                <a:schemeClr val="lt2"/>
              </a:solidFill>
              <a:latin typeface="Calibri Light" panose="020F0302020204030204" pitchFamily="34" charset="0"/>
              <a:ea typeface="Fira Sans Condensed Light"/>
              <a:cs typeface="Calibri Light" panose="020F0302020204030204" pitchFamily="34" charset="0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83775" y="325644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alibri Light" panose="020F0302020204030204" pitchFamily="34" charset="0"/>
                <a:ea typeface="Fira Sans Condensed Light"/>
                <a:cs typeface="Calibri Light" panose="020F0302020204030204" pitchFamily="34" charset="0"/>
                <a:sym typeface="Fira Sans Condensed Light"/>
              </a:rPr>
              <a:t>Target task classifier fine tuning</a:t>
            </a:r>
            <a:endParaRPr dirty="0">
              <a:solidFill>
                <a:schemeClr val="lt2"/>
              </a:solidFill>
              <a:latin typeface="Calibri Light" panose="020F0302020204030204" pitchFamily="34" charset="0"/>
              <a:ea typeface="Fira Sans Condensed Light"/>
              <a:cs typeface="Calibri Light" panose="020F0302020204030204" pitchFamily="34" charset="0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25" y="220214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Stage 2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3256449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Stage 3</a:t>
            </a:r>
            <a:endParaRPr sz="24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>
            <a:stCxn id="149" idx="3"/>
            <a:endCxn id="146" idx="1"/>
          </p:cNvCxnSpPr>
          <p:nvPr/>
        </p:nvCxnSpPr>
        <p:spPr>
          <a:xfrm>
            <a:off x="6047425" y="2515349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>
            <a:stCxn id="147" idx="3"/>
            <a:endCxn id="150" idx="1"/>
          </p:cNvCxnSpPr>
          <p:nvPr/>
        </p:nvCxnSpPr>
        <p:spPr>
          <a:xfrm>
            <a:off x="6047475" y="3569649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974129-C6CF-44C2-83A3-881DC2F57F98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7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6" grpId="0"/>
      <p:bldP spid="147" grpId="0"/>
      <p:bldP spid="149" grpId="0"/>
      <p:bldP spid="1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In Our System</a:t>
            </a:r>
            <a:endParaRPr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" name="Google Shape;137;p27">
            <a:extLst>
              <a:ext uri="{FF2B5EF4-FFF2-40B4-BE49-F238E27FC236}">
                <a16:creationId xmlns:a16="http://schemas.microsoft.com/office/drawing/2014/main" id="{142DD54C-7BAD-B323-7598-0A6E000EEC31}"/>
              </a:ext>
            </a:extLst>
          </p:cNvPr>
          <p:cNvCxnSpPr>
            <a:cxnSpLocks/>
          </p:cNvCxnSpPr>
          <p:nvPr/>
        </p:nvCxnSpPr>
        <p:spPr>
          <a:xfrm flipH="1">
            <a:off x="2991911" y="1286632"/>
            <a:ext cx="1580089" cy="29278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5DF70B29-DD9E-B115-0EAD-A8C5FEC01CA3}"/>
              </a:ext>
            </a:extLst>
          </p:cNvPr>
          <p:cNvCxnSpPr>
            <a:cxnSpLocks/>
          </p:cNvCxnSpPr>
          <p:nvPr/>
        </p:nvCxnSpPr>
        <p:spPr>
          <a:xfrm>
            <a:off x="4572000" y="1286632"/>
            <a:ext cx="1475845" cy="29278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09;p25">
            <a:extLst>
              <a:ext uri="{FF2B5EF4-FFF2-40B4-BE49-F238E27FC236}">
                <a16:creationId xmlns:a16="http://schemas.microsoft.com/office/drawing/2014/main" id="{4BACA206-E74C-01AE-0FF7-2A765A656963}"/>
              </a:ext>
            </a:extLst>
          </p:cNvPr>
          <p:cNvSpPr txBox="1">
            <a:spLocks/>
          </p:cNvSpPr>
          <p:nvPr/>
        </p:nvSpPr>
        <p:spPr>
          <a:xfrm>
            <a:off x="2302816" y="1535337"/>
            <a:ext cx="1475845" cy="42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6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English Model</a:t>
            </a:r>
          </a:p>
        </p:txBody>
      </p:sp>
      <p:sp>
        <p:nvSpPr>
          <p:cNvPr id="13" name="Google Shape;109;p25">
            <a:extLst>
              <a:ext uri="{FF2B5EF4-FFF2-40B4-BE49-F238E27FC236}">
                <a16:creationId xmlns:a16="http://schemas.microsoft.com/office/drawing/2014/main" id="{D9BD7BEC-B91F-7807-8B94-3B32FA4B76DE}"/>
              </a:ext>
            </a:extLst>
          </p:cNvPr>
          <p:cNvSpPr txBox="1">
            <a:spLocks/>
          </p:cNvSpPr>
          <p:nvPr/>
        </p:nvSpPr>
        <p:spPr>
          <a:xfrm>
            <a:off x="5455730" y="1535337"/>
            <a:ext cx="1475845" cy="42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6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Russian Model</a:t>
            </a:r>
          </a:p>
        </p:txBody>
      </p:sp>
      <p:sp>
        <p:nvSpPr>
          <p:cNvPr id="23" name="Google Shape;136;p27">
            <a:extLst>
              <a:ext uri="{FF2B5EF4-FFF2-40B4-BE49-F238E27FC236}">
                <a16:creationId xmlns:a16="http://schemas.microsoft.com/office/drawing/2014/main" id="{68CCDB2D-C24F-33A4-6179-63CD5D90FE90}"/>
              </a:ext>
            </a:extLst>
          </p:cNvPr>
          <p:cNvSpPr txBox="1">
            <a:spLocks/>
          </p:cNvSpPr>
          <p:nvPr/>
        </p:nvSpPr>
        <p:spPr>
          <a:xfrm>
            <a:off x="2162995" y="1842486"/>
            <a:ext cx="1804841" cy="1197764"/>
          </a:xfrm>
          <a:prstGeom prst="rect">
            <a:avLst/>
          </a:prstGeom>
          <a:solidFill>
            <a:schemeClr val="accent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buFont typeface="Fira Sans Condensed Light"/>
              <a:buNone/>
            </a:pPr>
            <a:r>
              <a:rPr lang="en-US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Trained to analyze sentiment for Twitter US Airlines, using wikitext-2 as a dataset for fine tuning the model. 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Google Shape;136;p27">
            <a:extLst>
              <a:ext uri="{FF2B5EF4-FFF2-40B4-BE49-F238E27FC236}">
                <a16:creationId xmlns:a16="http://schemas.microsoft.com/office/drawing/2014/main" id="{878A07D2-1FEE-4178-EF83-134AD9AB5785}"/>
              </a:ext>
            </a:extLst>
          </p:cNvPr>
          <p:cNvSpPr txBox="1">
            <a:spLocks/>
          </p:cNvSpPr>
          <p:nvPr/>
        </p:nvSpPr>
        <p:spPr>
          <a:xfrm>
            <a:off x="5291231" y="1842485"/>
            <a:ext cx="1804841" cy="1675747"/>
          </a:xfrm>
          <a:prstGeom prst="rect">
            <a:avLst/>
          </a:prstGeom>
          <a:solidFill>
            <a:schemeClr val="accent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buFont typeface="Fira Sans Condensed Light"/>
              <a:buNone/>
            </a:pPr>
            <a:r>
              <a:rPr lang="en-US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Trained to perform authorship detection for books by Mikhail Sholohov. The model uses the book “And Quiet Flows The Don” as a dataset for fine tuning the model.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Google Shape;136;p27">
            <a:extLst>
              <a:ext uri="{FF2B5EF4-FFF2-40B4-BE49-F238E27FC236}">
                <a16:creationId xmlns:a16="http://schemas.microsoft.com/office/drawing/2014/main" id="{ECC29A1F-A926-A5B1-F0C0-89DC5BE10FC8}"/>
              </a:ext>
            </a:extLst>
          </p:cNvPr>
          <p:cNvSpPr txBox="1">
            <a:spLocks/>
          </p:cNvSpPr>
          <p:nvPr/>
        </p:nvSpPr>
        <p:spPr>
          <a:xfrm>
            <a:off x="876300" y="4060975"/>
            <a:ext cx="7391400" cy="572700"/>
          </a:xfrm>
          <a:prstGeom prst="rect">
            <a:avLst/>
          </a:prstGeom>
          <a:solidFill>
            <a:schemeClr val="accent2">
              <a:alpha val="4509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buFont typeface="Fira Sans Condensed Light"/>
              <a:buNone/>
            </a:pPr>
            <a:r>
              <a:rPr lang="en-US" b="1" u="sng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Both models uses Language-Agnostic BERT Sentence Embedding (</a:t>
            </a:r>
            <a:r>
              <a:rPr lang="en-US" b="1" u="sng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LaBSE</a:t>
            </a:r>
            <a:r>
              <a:rPr lang="en-US" b="1" u="sng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for the word embedding layer because it can encode words and sentences from different languages to a shared embedding space.</a:t>
            </a:r>
            <a:endParaRPr 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65510-0E33-484D-8F2B-D0026BF4D1D0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8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 animBg="1"/>
      <p:bldP spid="24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48D49F43-51B4-A93F-56A4-A5E037F9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63" y="1461942"/>
            <a:ext cx="6503674" cy="3061566"/>
          </a:xfrm>
          <a:prstGeom prst="rect">
            <a:avLst/>
          </a:prstGeom>
        </p:spPr>
      </p:pic>
      <p:sp>
        <p:nvSpPr>
          <p:cNvPr id="10" name="Google Shape;109;p25">
            <a:extLst>
              <a:ext uri="{FF2B5EF4-FFF2-40B4-BE49-F238E27FC236}">
                <a16:creationId xmlns:a16="http://schemas.microsoft.com/office/drawing/2014/main" id="{C2AF255A-18D7-9C6B-24F2-B5E03B602C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90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Flow Chart Of the System</a:t>
            </a:r>
            <a:endParaRPr sz="3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7C200-6925-4182-AD56-71BFAA9F1F69}"/>
              </a:ext>
            </a:extLst>
          </p:cNvPr>
          <p:cNvSpPr txBox="1"/>
          <p:nvPr/>
        </p:nvSpPr>
        <p:spPr>
          <a:xfrm>
            <a:off x="8835386" y="4768"/>
            <a:ext cx="2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400" b="1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nton"/>
              </a:rPr>
              <a:t>9</a:t>
            </a:r>
            <a:endParaRPr lang="en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1286</Words>
  <Application>Microsoft Office PowerPoint</Application>
  <PresentationFormat>On-screen Show (16:9)</PresentationFormat>
  <Paragraphs>266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Anton</vt:lpstr>
      <vt:lpstr>Josefin Slab</vt:lpstr>
      <vt:lpstr>Calibri Light</vt:lpstr>
      <vt:lpstr>Rajdhani</vt:lpstr>
      <vt:lpstr>Advent Pro Light</vt:lpstr>
      <vt:lpstr>Arial</vt:lpstr>
      <vt:lpstr>Fira Sans Condensed Light</vt:lpstr>
      <vt:lpstr>Ai Tech Agency by Slidesgo</vt:lpstr>
      <vt:lpstr>Universal Language Model Fine-Tuning for Text Classification</vt:lpstr>
      <vt:lpstr>Agenda</vt:lpstr>
      <vt:lpstr>What is Natural Language Processing?</vt:lpstr>
      <vt:lpstr>The Problem</vt:lpstr>
      <vt:lpstr>02</vt:lpstr>
      <vt:lpstr>The Solution</vt:lpstr>
      <vt:lpstr>ULMFiT</vt:lpstr>
      <vt:lpstr>In Our System</vt:lpstr>
      <vt:lpstr>Flow Chart Of the System</vt:lpstr>
      <vt:lpstr>PowerPoint Presentation</vt:lpstr>
      <vt:lpstr>System Developed With</vt:lpstr>
      <vt:lpstr>System Developed With</vt:lpstr>
      <vt:lpstr>Results</vt:lpstr>
      <vt:lpstr>Results</vt:lpstr>
      <vt:lpstr>Results</vt:lpstr>
      <vt:lpstr>Results</vt:lpstr>
      <vt:lpstr>Results</vt:lpstr>
      <vt:lpstr>DESKTOP APP</vt:lpstr>
      <vt:lpstr>DESKTOP APP</vt:lpstr>
      <vt:lpstr>Evaluation and Verification Plan</vt:lpstr>
      <vt:lpstr>Evaluation and Verification Plan</vt:lpstr>
      <vt:lpstr>Black Box Testing </vt:lpstr>
      <vt:lpstr>Getting prediction from text functionality</vt:lpstr>
      <vt:lpstr>Getting prediction from text functionality</vt:lpstr>
      <vt:lpstr>(3) Training new language model functionality</vt:lpstr>
      <vt:lpstr>White box Testing </vt:lpstr>
      <vt:lpstr>Dataset preprocessing tests functions </vt:lpstr>
      <vt:lpstr>Main screen testing (app.py)</vt:lpstr>
      <vt:lpstr>Main screen testing (app.py)</vt:lpstr>
      <vt:lpstr>Conclusions</vt:lpstr>
      <vt:lpstr>Hardware limitation</vt:lpstr>
      <vt:lpstr>Fine Tuning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Language Model Fine-Tuning for Text Classification</dc:title>
  <cp:lastModifiedBy>בראדלי פייצוויג</cp:lastModifiedBy>
  <cp:revision>11</cp:revision>
  <dcterms:modified xsi:type="dcterms:W3CDTF">2022-07-05T13:09:14Z</dcterms:modified>
</cp:coreProperties>
</file>