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4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B076-48DC-44E1-AE11-32B9FC3BD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A9581-C1B9-45F7-B65F-9BC61ECD2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4F547-8608-4B34-B079-B7434F5E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CC82-E5BA-45FF-BE6A-4FB47598993E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8E051-BDD1-4165-92C9-D5EBD2E9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7B031-3DCC-4AE2-A64F-024040F9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F80E-011E-4803-B0A0-4EDF0793A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3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23150-709B-4693-9D7A-34B3DE1F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73397-0A53-4354-8999-CC694F4A2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5A9C5-49F4-4A3F-812F-6A678A03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CC82-E5BA-45FF-BE6A-4FB47598993E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86E0E-A3A9-40F8-881E-55A967C6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EE782-3DF5-46C0-A099-70633651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F80E-011E-4803-B0A0-4EDF0793A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34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E2E4C-206C-4B9E-959E-3D21DD8F3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34546-F795-4A98-B8B5-9C3445E8D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FE018-B70F-44E9-9A8C-ADF54D25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CC82-E5BA-45FF-BE6A-4FB47598993E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BE7EC-5FB1-4A43-AB39-310B9725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E6E3-812D-4E89-9B98-32364D8D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F80E-011E-4803-B0A0-4EDF0793A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87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A8A3-4940-4D68-9489-FAF29528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025B4-D1F9-48F4-A0ED-C7B534A4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6824B-FCBB-41CB-9E4A-F24CCC99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CC82-E5BA-45FF-BE6A-4FB47598993E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74F54-D10C-4D32-B745-42A7E77C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44F46-5155-4DFE-A5FF-C266B728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F80E-011E-4803-B0A0-4EDF0793A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30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C228-AE49-452E-8E4D-AB20CE19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C3DE1-35A1-4BE2-8186-F1015BBBC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D34CB-FEF1-4785-AEDF-B6A6A490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CC82-E5BA-45FF-BE6A-4FB47598993E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80A5A-14D6-481A-9EDD-F0A18AF8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4B21-8462-4996-BABD-B13E02B3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F80E-011E-4803-B0A0-4EDF0793A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95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4453-E7F2-4069-B5AD-36246CC7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E3C80-AC82-4A1E-8D1C-10761070F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86288-5309-449F-8BBB-5E06D4F00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08E1F-B83C-4932-844D-A8D70CD0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CC82-E5BA-45FF-BE6A-4FB47598993E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CAC80-70FB-4AC7-A6D5-439E3427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64890-A92F-4DE4-B12D-A1D0AF3F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F80E-011E-4803-B0A0-4EDF0793A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3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E8E6-4C05-4EB8-BD81-7882D8C8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42AC0-C5C1-48CE-9C16-3E6F00803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D50A6-AEB6-44DF-9F53-99E750267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FA9D6-992E-4824-ADF9-16F5172A9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DCB1C6-C18D-4ECE-84A8-2B0DF334F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C1CD5-DBD2-4E31-A31A-810A7F42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CC82-E5BA-45FF-BE6A-4FB47598993E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661F7-F1DB-479F-B374-FA375F0B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5CF8E-9359-4F66-80C7-1187EA44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F80E-011E-4803-B0A0-4EDF0793A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94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6EBE-15D5-4C72-99E2-A48A95F1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1ECA8-832B-4C03-9F3D-76B712BB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CC82-E5BA-45FF-BE6A-4FB47598993E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40EFC-758F-4318-B861-185A660D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37B11-D9FE-4AF8-A34F-E1A199D1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F80E-011E-4803-B0A0-4EDF0793A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93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5834A-A11E-4D16-B474-9592D18E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CC82-E5BA-45FF-BE6A-4FB47598993E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BFEA5-92E8-4F1C-B637-C807E0A7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A4288-C1A6-4290-BBC5-8894AB0D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F80E-011E-4803-B0A0-4EDF0793A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80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4B3E-9454-47FD-BDAC-209F620C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123F-067D-4172-8F16-D1BA439BB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51955-85CD-406F-A69C-7CAA60F18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7D32F-F808-488B-B1AE-482C5927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CC82-E5BA-45FF-BE6A-4FB47598993E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60E74-4E88-44FD-B6E0-3B7B249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731C2-74FD-47D6-A046-5633D9B3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F80E-011E-4803-B0A0-4EDF0793A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33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D6BF-2240-4082-9302-CAD48921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E5134D-11BD-476D-B00B-DD1692C80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3988B-4936-4458-A619-C660CD7C8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EF4A7-6BE2-4B05-A178-B83475F6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CC82-E5BA-45FF-BE6A-4FB47598993E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2FA86-87C5-424B-9CFE-77DA01678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2CC1C-55FB-4456-ACCD-8A58032E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F80E-011E-4803-B0A0-4EDF0793A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38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F69D6-48FF-4813-8811-75100BA0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B5460-D4AA-4C75-B3EE-B4C7B54F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47E48-73E0-4C7A-96A4-3DAA164C8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4CC82-E5BA-45FF-BE6A-4FB47598993E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5B8CE-82E9-47F3-B778-E6E6AABB3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FA8AB-487C-4EA9-977A-065B7BE70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5F80E-011E-4803-B0A0-4EDF0793A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19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5129F0-3B80-4B40-879D-3AB55A3FF7E3}"/>
              </a:ext>
            </a:extLst>
          </p:cNvPr>
          <p:cNvSpPr/>
          <p:nvPr/>
        </p:nvSpPr>
        <p:spPr>
          <a:xfrm>
            <a:off x="202131" y="154004"/>
            <a:ext cx="11713945" cy="65259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9686648A-77D1-4179-9D56-A94A8BABC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42" y="259882"/>
            <a:ext cx="904775" cy="9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90C309-58FE-4A6C-8210-D30E7E94C12F}"/>
              </a:ext>
            </a:extLst>
          </p:cNvPr>
          <p:cNvSpPr txBox="1"/>
          <p:nvPr/>
        </p:nvSpPr>
        <p:spPr>
          <a:xfrm>
            <a:off x="1497531" y="500514"/>
            <a:ext cx="4561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i="1" dirty="0"/>
              <a:t>NAME OF COFFEE SHOP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3BC8D6-4646-44E7-BA1B-E6EBB25C346F}"/>
              </a:ext>
            </a:extLst>
          </p:cNvPr>
          <p:cNvSpPr/>
          <p:nvPr/>
        </p:nvSpPr>
        <p:spPr>
          <a:xfrm>
            <a:off x="7921592" y="330487"/>
            <a:ext cx="3759466" cy="7635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08E317-37AE-4840-83DF-97D5306BABCA}"/>
              </a:ext>
            </a:extLst>
          </p:cNvPr>
          <p:cNvSpPr txBox="1"/>
          <p:nvPr/>
        </p:nvSpPr>
        <p:spPr>
          <a:xfrm>
            <a:off x="8633860" y="527603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Information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82CED8-CC8A-41EC-A375-6E7B1E1BA5B2}"/>
              </a:ext>
            </a:extLst>
          </p:cNvPr>
          <p:cNvSpPr/>
          <p:nvPr/>
        </p:nvSpPr>
        <p:spPr>
          <a:xfrm>
            <a:off x="202130" y="1361774"/>
            <a:ext cx="11713945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980BE7-A0AE-4358-95B7-1E1A09980590}"/>
              </a:ext>
            </a:extLst>
          </p:cNvPr>
          <p:cNvSpPr txBox="1"/>
          <p:nvPr/>
        </p:nvSpPr>
        <p:spPr>
          <a:xfrm>
            <a:off x="530996" y="1431799"/>
            <a:ext cx="12023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i="1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905129-DC6F-44C1-8D19-E599CCC23AA2}"/>
              </a:ext>
            </a:extLst>
          </p:cNvPr>
          <p:cNvSpPr txBox="1"/>
          <p:nvPr/>
        </p:nvSpPr>
        <p:spPr>
          <a:xfrm>
            <a:off x="6567040" y="1426726"/>
            <a:ext cx="21364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i="1" dirty="0"/>
              <a:t>Where are we?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B7E531-8677-47B5-8345-4FE0D56D6D85}"/>
              </a:ext>
            </a:extLst>
          </p:cNvPr>
          <p:cNvSpPr txBox="1"/>
          <p:nvPr/>
        </p:nvSpPr>
        <p:spPr>
          <a:xfrm>
            <a:off x="4059056" y="1426726"/>
            <a:ext cx="2036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i="1" dirty="0"/>
              <a:t>Meet the Staff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D24FBD-CB15-4D69-8CEC-9D78B9FE41D5}"/>
              </a:ext>
            </a:extLst>
          </p:cNvPr>
          <p:cNvSpPr txBox="1"/>
          <p:nvPr/>
        </p:nvSpPr>
        <p:spPr>
          <a:xfrm>
            <a:off x="2182933" y="1431798"/>
            <a:ext cx="1595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i="1" dirty="0"/>
              <a:t>Our Coffee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428BD0-5E9B-4A2C-B153-34C5E35229F1}"/>
              </a:ext>
            </a:extLst>
          </p:cNvPr>
          <p:cNvSpPr txBox="1"/>
          <p:nvPr/>
        </p:nvSpPr>
        <p:spPr>
          <a:xfrm>
            <a:off x="8934654" y="1426726"/>
            <a:ext cx="1595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i="1" dirty="0"/>
              <a:t>Contact Us</a:t>
            </a:r>
          </a:p>
        </p:txBody>
      </p:sp>
      <p:pic>
        <p:nvPicPr>
          <p:cNvPr id="1030" name="Picture 6" descr="Image result for coffee  stock images">
            <a:extLst>
              <a:ext uri="{FF2B5EF4-FFF2-40B4-BE49-F238E27FC236}">
                <a16:creationId xmlns:a16="http://schemas.microsoft.com/office/drawing/2014/main" id="{D96AE330-B992-4338-8FD7-29A97DC21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354" y="2156522"/>
            <a:ext cx="8633059" cy="430242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arista stock photo">
            <a:extLst>
              <a:ext uri="{FF2B5EF4-FFF2-40B4-BE49-F238E27FC236}">
                <a16:creationId xmlns:a16="http://schemas.microsoft.com/office/drawing/2014/main" id="{BD095A17-A3ED-4685-9228-312D1E3A4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7" b="18335"/>
          <a:stretch/>
        </p:blipFill>
        <p:spPr bwMode="auto">
          <a:xfrm>
            <a:off x="1887353" y="2158392"/>
            <a:ext cx="8633059" cy="430163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0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5129F0-3B80-4B40-879D-3AB55A3FF7E3}"/>
              </a:ext>
            </a:extLst>
          </p:cNvPr>
          <p:cNvSpPr/>
          <p:nvPr/>
        </p:nvSpPr>
        <p:spPr>
          <a:xfrm>
            <a:off x="202131" y="154004"/>
            <a:ext cx="11713945" cy="65259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9686648A-77D1-4179-9D56-A94A8BABC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42" y="259882"/>
            <a:ext cx="904775" cy="9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90C309-58FE-4A6C-8210-D30E7E94C12F}"/>
              </a:ext>
            </a:extLst>
          </p:cNvPr>
          <p:cNvSpPr txBox="1"/>
          <p:nvPr/>
        </p:nvSpPr>
        <p:spPr>
          <a:xfrm>
            <a:off x="1497531" y="500514"/>
            <a:ext cx="4561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i="1" dirty="0"/>
              <a:t>NAME OF COFFEE SHOP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3BC8D6-4646-44E7-BA1B-E6EBB25C346F}"/>
              </a:ext>
            </a:extLst>
          </p:cNvPr>
          <p:cNvSpPr/>
          <p:nvPr/>
        </p:nvSpPr>
        <p:spPr>
          <a:xfrm>
            <a:off x="7921592" y="330487"/>
            <a:ext cx="3759466" cy="7635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08E317-37AE-4840-83DF-97D5306BABCA}"/>
              </a:ext>
            </a:extLst>
          </p:cNvPr>
          <p:cNvSpPr txBox="1"/>
          <p:nvPr/>
        </p:nvSpPr>
        <p:spPr>
          <a:xfrm>
            <a:off x="8633860" y="527603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Information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82CED8-CC8A-41EC-A375-6E7B1E1BA5B2}"/>
              </a:ext>
            </a:extLst>
          </p:cNvPr>
          <p:cNvSpPr/>
          <p:nvPr/>
        </p:nvSpPr>
        <p:spPr>
          <a:xfrm>
            <a:off x="202130" y="1361774"/>
            <a:ext cx="11713945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980BE7-A0AE-4358-95B7-1E1A09980590}"/>
              </a:ext>
            </a:extLst>
          </p:cNvPr>
          <p:cNvSpPr txBox="1"/>
          <p:nvPr/>
        </p:nvSpPr>
        <p:spPr>
          <a:xfrm>
            <a:off x="530996" y="1431799"/>
            <a:ext cx="12023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i="1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905129-DC6F-44C1-8D19-E599CCC23AA2}"/>
              </a:ext>
            </a:extLst>
          </p:cNvPr>
          <p:cNvSpPr txBox="1"/>
          <p:nvPr/>
        </p:nvSpPr>
        <p:spPr>
          <a:xfrm>
            <a:off x="6567040" y="1426726"/>
            <a:ext cx="21364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i="1" dirty="0"/>
              <a:t>Where are we?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B7E531-8677-47B5-8345-4FE0D56D6D85}"/>
              </a:ext>
            </a:extLst>
          </p:cNvPr>
          <p:cNvSpPr txBox="1"/>
          <p:nvPr/>
        </p:nvSpPr>
        <p:spPr>
          <a:xfrm>
            <a:off x="4059056" y="1426726"/>
            <a:ext cx="2036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i="1" dirty="0"/>
              <a:t>Meet the Staff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D24FBD-CB15-4D69-8CEC-9D78B9FE41D5}"/>
              </a:ext>
            </a:extLst>
          </p:cNvPr>
          <p:cNvSpPr txBox="1"/>
          <p:nvPr/>
        </p:nvSpPr>
        <p:spPr>
          <a:xfrm>
            <a:off x="2182933" y="1431798"/>
            <a:ext cx="1595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i="1" dirty="0"/>
              <a:t>Our Coffee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428BD0-5E9B-4A2C-B153-34C5E35229F1}"/>
              </a:ext>
            </a:extLst>
          </p:cNvPr>
          <p:cNvSpPr txBox="1"/>
          <p:nvPr/>
        </p:nvSpPr>
        <p:spPr>
          <a:xfrm>
            <a:off x="8934654" y="1426726"/>
            <a:ext cx="1595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i="1" dirty="0"/>
              <a:t>Contact 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2EC675-4D65-456E-8890-D643F54AC70D}"/>
              </a:ext>
            </a:extLst>
          </p:cNvPr>
          <p:cNvSpPr/>
          <p:nvPr/>
        </p:nvSpPr>
        <p:spPr>
          <a:xfrm>
            <a:off x="1887354" y="2156522"/>
            <a:ext cx="8642684" cy="43024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44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A94F-3E36-46A1-BFB2-2047729F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Profile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711E8-7AF7-4BCA-8017-8E41A562A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Someone who is interested in Coffee-style drinks</a:t>
            </a:r>
          </a:p>
          <a:p>
            <a:r>
              <a:rPr lang="en-GB" dirty="0"/>
              <a:t>Younger (likely between 16-30)</a:t>
            </a:r>
          </a:p>
          <a:p>
            <a:r>
              <a:rPr lang="en-GB" dirty="0"/>
              <a:t>Likely to be sociable</a:t>
            </a:r>
          </a:p>
          <a:p>
            <a:r>
              <a:rPr lang="en-GB" dirty="0"/>
              <a:t>Visit the site to find nearby coffee shops</a:t>
            </a:r>
          </a:p>
          <a:p>
            <a:r>
              <a:rPr lang="en-GB" dirty="0"/>
              <a:t>Want to meet up with friends</a:t>
            </a:r>
          </a:p>
          <a:p>
            <a:r>
              <a:rPr lang="en-GB" dirty="0"/>
              <a:t>Student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09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574D96-45D4-4152-B99E-22A09CC27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96" y="108317"/>
            <a:ext cx="10453135" cy="66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1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71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User Profile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De Ath</dc:creator>
  <cp:lastModifiedBy>Bradley De Ath</cp:lastModifiedBy>
  <cp:revision>11</cp:revision>
  <dcterms:created xsi:type="dcterms:W3CDTF">2019-11-28T09:07:52Z</dcterms:created>
  <dcterms:modified xsi:type="dcterms:W3CDTF">2019-11-28T10:23:10Z</dcterms:modified>
</cp:coreProperties>
</file>