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481C-66C8-4F4A-A954-A0ECF297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034FD-3C9A-4C10-A7BF-945E6282E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4E318-B5D5-46CC-B47E-6369BC62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6621-F243-4F1C-9CF4-188E5F96F7AD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08B52-AFB5-48F3-8CE9-65C4214C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4A2FC-EF88-496C-9D82-C3A83C12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FD08-6E7A-45D4-8256-FA1716777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52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2105-E152-44C4-88D0-EBB5F69F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D9DFC-B849-4343-9055-8997B1184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1FA52-0D55-443C-8BF7-6AB05C02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6621-F243-4F1C-9CF4-188E5F96F7AD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DCB99-5A44-40ED-AED4-5C74BC70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FD405-7787-4FF2-879C-0CBE988E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FD08-6E7A-45D4-8256-FA1716777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97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52FBB-44E8-4D9E-8273-2BE872A77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DCBC7-3239-401E-9AE2-A64F89811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649AD-DD97-461C-85F5-E5F09F5E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6621-F243-4F1C-9CF4-188E5F96F7AD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BB8E9-90F2-4422-A338-5CD1D12D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2764B-5F5C-4CEA-9CA8-D859D36D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FD08-6E7A-45D4-8256-FA1716777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13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D185-317F-4897-BB51-B12BDB7E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A4B6-4FE7-4CF7-AF28-FA276C284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12338-9E24-462A-9353-9DEA4E10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6621-F243-4F1C-9CF4-188E5F96F7AD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14E82-E00D-4ABD-81D6-0047C4E3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E8B20-4DD1-4726-8C7B-F745480F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FD08-6E7A-45D4-8256-FA1716777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67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9237-F778-44AE-831A-9BA5F2EE0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A0D42-30DD-41EB-8302-B52CB172A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26104-A4E5-4A10-A679-144AB647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6621-F243-4F1C-9CF4-188E5F96F7AD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79896-BEE9-4DBA-83BC-032CF686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DFEAA-2C77-45D8-8B0A-D2466BC6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FD08-6E7A-45D4-8256-FA1716777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81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8ACA-3058-42F4-B69F-911440DB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1DA7-9919-43AD-8244-FAF0CF3E7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825E4-4ECC-418A-B7AE-57731C950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60366-07AF-4C08-A5EE-3CB6C3CE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6621-F243-4F1C-9CF4-188E5F96F7AD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FF90B-B116-4B99-880F-9A61936C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9A506-4F7A-4CCD-950D-F41FCB31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FD08-6E7A-45D4-8256-FA1716777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17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CDC5-4BCE-4928-B594-8DB011A3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A6850-72DF-4D00-8134-A24E843FA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A6101-0EDD-4BD1-A3AB-CA4A28508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F9B0C-A528-4DFA-A169-809F09954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FBFD0-0DE3-476B-BE64-CAC083BE1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FEB10-AAF8-4EE0-B49C-9B1253B5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6621-F243-4F1C-9CF4-188E5F96F7AD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8EA9D-0A66-4F86-8FB5-7E45BE0F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5402C-0B93-493E-8EBB-000A0D71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FD08-6E7A-45D4-8256-FA1716777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21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42E2-5F50-484D-AEB2-0F8E8759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B2A7E-2E85-4B40-82F5-F65FC8FE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6621-F243-4F1C-9CF4-188E5F96F7AD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67A9E-11C6-4B70-84A1-9162AE63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B5452-1769-4847-8C3C-32D807B6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FD08-6E7A-45D4-8256-FA1716777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3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F10D00-0A8C-4DCA-9023-C257CB83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6621-F243-4F1C-9CF4-188E5F96F7AD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10A79-DCD2-4DD8-A55C-A73F6885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DD164-1D37-46E5-BAC3-61C13807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FD08-6E7A-45D4-8256-FA1716777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14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B757-61A6-4E0C-89B4-972B3F9E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C8370-7121-4EF0-BB61-86E6BDAA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09649-BABF-4503-8374-D1CE4A49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674CB-5C02-4EF2-8FC8-1DCB0AA9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6621-F243-4F1C-9CF4-188E5F96F7AD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1AF0D-2F78-47F9-8AAC-2569E6BF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105D-57BB-4E16-BFD1-30549BAC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FD08-6E7A-45D4-8256-FA1716777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99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A8A0-5A75-4490-895B-489AF5B9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2CAA1-469A-4C4A-8FC3-C4B1DAC8D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346FE-8C47-484C-8DA0-B91197FFF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3EC5F-33E9-4D52-9036-3100FB7E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6621-F243-4F1C-9CF4-188E5F96F7AD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9985E-875B-4900-9611-094C4066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C0FF9-96E1-4FA0-81DE-26E7F684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FD08-6E7A-45D4-8256-FA1716777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20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2692F-72B7-4C48-BB6D-755EFF2F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44FBD-9856-428A-8A53-D0F915F4B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E30CC-8834-442D-B2ED-7DCE23CB6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86621-F243-4F1C-9CF4-188E5F96F7AD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4924-BC14-41C9-8FC7-A35D6AC58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DA46C-2A64-4394-9236-C27DDF99C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FD08-6E7A-45D4-8256-FA1716777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18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merald.com/insight/content/doi/10.1108/13287260910955129/full/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merald.com/insight/content/doi/10.1108/13287260910955129/full/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opedia.com/definition/1168/business-proces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kodaminotti.com/blog/continuous-improvement-extending-life-website/" TargetMode="External"/><Relationship Id="rId2" Type="http://schemas.openxmlformats.org/officeDocument/2006/relationships/hyperlink" Target="https://www.emerald.com/insight/content/doi/10.1108/13287260910955129/full/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490D-5913-472F-A53E-CBA562863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EB776-049D-46D0-8310-41FF4C5C7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Assignment Title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Bradley De’Ath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DEA18001355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Overall Word Count</a:t>
            </a:r>
          </a:p>
        </p:txBody>
      </p:sp>
    </p:spTree>
    <p:extLst>
      <p:ext uri="{BB962C8B-B14F-4D97-AF65-F5344CB8AC3E}">
        <p14:creationId xmlns:p14="http://schemas.microsoft.com/office/powerpoint/2010/main" val="2414177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0C6B-935B-44F0-A698-637582B1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of Web Development Tools and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21882-1FE8-4875-9075-62861ED6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 Web Tools and Frameworks have I chosen to implement</a:t>
            </a:r>
          </a:p>
          <a:p>
            <a:r>
              <a:rPr lang="en-GB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29366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5D10-5522-468F-B546-212F5F6E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52247-BCB6-4563-8369-04E915E36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Overall analysis of what I have covered</a:t>
            </a:r>
          </a:p>
          <a:p>
            <a:r>
              <a:rPr lang="en-GB" dirty="0"/>
              <a:t>Key points</a:t>
            </a:r>
          </a:p>
          <a:p>
            <a:r>
              <a:rPr lang="en-GB" dirty="0"/>
              <a:t>What are my next steps for implementation and creation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81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C498-12E1-4AC2-AD83-7CF779B1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D697-53C8-488F-A318-07C51C006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Full list of references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https://www.emerald.com/insight/content/doi/10.1108/13287260910955129/full/html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165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3EC1-E6CF-4DBE-8A25-900A0C92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A0E8-58F7-4D8C-BDCB-57E8D3F40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 Overview of The Brief (what is the purpose)</a:t>
            </a:r>
          </a:p>
          <a:p>
            <a:r>
              <a:rPr lang="en-GB" dirty="0"/>
              <a:t>What I plan to do in the presentation (what am I looking at)</a:t>
            </a:r>
          </a:p>
          <a:p>
            <a:r>
              <a:rPr lang="en-GB" dirty="0"/>
              <a:t>What Conclusions will I be drawing?</a:t>
            </a:r>
          </a:p>
        </p:txBody>
      </p:sp>
    </p:spTree>
    <p:extLst>
      <p:ext uri="{BB962C8B-B14F-4D97-AF65-F5344CB8AC3E}">
        <p14:creationId xmlns:p14="http://schemas.microsoft.com/office/powerpoint/2010/main" val="250088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38B5-CDB2-4835-BBF6-1AE2014A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545E5-763E-4531-B135-86E8FF465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Purpose of All-stars Sport Bar</a:t>
            </a:r>
          </a:p>
          <a:p>
            <a:r>
              <a:rPr lang="en-GB" dirty="0"/>
              <a:t>Who are the Customers?</a:t>
            </a:r>
          </a:p>
          <a:p>
            <a:r>
              <a:rPr lang="en-GB" dirty="0"/>
              <a:t>Main aims and objectives of the business</a:t>
            </a:r>
          </a:p>
          <a:p>
            <a:r>
              <a:rPr lang="en-GB" dirty="0"/>
              <a:t>Where is the business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51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4526-9D8D-4CBE-B7C4-35C921C3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Current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196D3-0FBE-4168-9FE9-9741B5DB2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Who are the users?</a:t>
            </a:r>
          </a:p>
          <a:p>
            <a:r>
              <a:rPr lang="en-GB" dirty="0"/>
              <a:t>How is it Laid out?</a:t>
            </a:r>
          </a:p>
          <a:p>
            <a:r>
              <a:rPr lang="en-GB" dirty="0"/>
              <a:t>How did I analyse?</a:t>
            </a:r>
          </a:p>
          <a:p>
            <a:r>
              <a:rPr lang="en-GB" dirty="0"/>
              <a:t>What features are on the site?</a:t>
            </a:r>
          </a:p>
          <a:p>
            <a:r>
              <a:rPr lang="en-GB" dirty="0"/>
              <a:t>What is the purpose of the website?</a:t>
            </a:r>
          </a:p>
          <a:p>
            <a:r>
              <a:rPr lang="en-GB" dirty="0"/>
              <a:t>Main areas to improve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https://www.emerald.com/insight/content/doi/10.1108/13287260910955129/full/html</a:t>
            </a:r>
            <a:r>
              <a:rPr lang="en-GB" dirty="0"/>
              <a:t> - reference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88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9065-D91A-4BFF-9948-1A88D2CD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Improvement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648B-95C0-48A0-97D3-FE0FFC6C6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 business process?</a:t>
            </a:r>
          </a:p>
          <a:p>
            <a:pPr lvl="1"/>
            <a:r>
              <a:rPr lang="en-GB" dirty="0"/>
              <a:t>Definition</a:t>
            </a:r>
          </a:p>
          <a:p>
            <a:r>
              <a:rPr lang="en-GB" dirty="0"/>
              <a:t>What process does the site offer?</a:t>
            </a:r>
          </a:p>
          <a:p>
            <a:pPr lvl="1"/>
            <a:r>
              <a:rPr lang="en-GB" dirty="0"/>
              <a:t>List 3 different processes that are on the site</a:t>
            </a:r>
          </a:p>
          <a:p>
            <a:r>
              <a:rPr lang="en-GB" dirty="0"/>
              <a:t>Which processes need to be improved?</a:t>
            </a:r>
          </a:p>
          <a:p>
            <a:pPr lvl="1"/>
            <a:r>
              <a:rPr lang="en-GB" dirty="0"/>
              <a:t>Pick 2 of the processes that need to be improved.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https://www.techopedia.com/definition/1168/business-process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6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81B3-F78C-4545-BC44-8060C5C2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62069-9831-4E38-8EB9-410BBFE5F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 all recommendations for the site to be improved</a:t>
            </a:r>
          </a:p>
          <a:p>
            <a:pPr lvl="1"/>
            <a:r>
              <a:rPr lang="en-GB" dirty="0"/>
              <a:t>Less Content for each page</a:t>
            </a:r>
          </a:p>
          <a:p>
            <a:pPr lvl="1"/>
            <a:r>
              <a:rPr lang="en-GB" dirty="0"/>
              <a:t>Shorten the length of the page – Users have to scroll too much</a:t>
            </a:r>
          </a:p>
          <a:p>
            <a:pPr lvl="1"/>
            <a:r>
              <a:rPr lang="en-GB" dirty="0"/>
              <a:t>Contact Page has error where if a form is entered incorrectly – Loser uses access to form and has to reload page</a:t>
            </a:r>
          </a:p>
          <a:p>
            <a:pPr lvl="1"/>
            <a:r>
              <a:rPr lang="en-GB" dirty="0"/>
              <a:t>Contact Page Number-Verification is the same number for every form: no change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247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7274-1D0B-49C5-A8F7-3314999A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Web Development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09E4F-E6AB-4599-B3B9-AE235103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Continuous Development Cycle</a:t>
            </a:r>
          </a:p>
          <a:p>
            <a:r>
              <a:rPr lang="en-GB" dirty="0"/>
              <a:t>Include Diagram</a:t>
            </a:r>
          </a:p>
          <a:p>
            <a:r>
              <a:rPr lang="en-GB" dirty="0"/>
              <a:t>Why have I chosen this Methodology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https://www.emerald.com/insight/content/doi/10.1108/13287260910955129/full/html</a:t>
            </a:r>
            <a:endParaRPr lang="en-GB" dirty="0"/>
          </a:p>
          <a:p>
            <a:r>
              <a:rPr lang="en-GB" dirty="0">
                <a:hlinkClick r:id="rId3"/>
              </a:rPr>
              <a:t>https://skodaminotti.com/blog/continuous-improvement-extending-life-website/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287" y="1583723"/>
            <a:ext cx="2280513" cy="207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1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4D47-0763-4BCF-8359-4DF5BD84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Development Tools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9084F-7EA4-4174-B93D-3FABE1B75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different IDEs</a:t>
            </a:r>
          </a:p>
          <a:p>
            <a:r>
              <a:rPr lang="en-GB" dirty="0"/>
              <a:t>Google Maps Integration</a:t>
            </a:r>
          </a:p>
          <a:p>
            <a:r>
              <a:rPr lang="en-GB" dirty="0"/>
              <a:t>Chrome Developer Tools</a:t>
            </a:r>
          </a:p>
          <a:p>
            <a:endParaRPr lang="en-GB" dirty="0"/>
          </a:p>
          <a:p>
            <a:r>
              <a:rPr lang="en-GB" dirty="0"/>
              <a:t>Which of these are suitable for this website?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0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4BFB-F690-4AA7-895E-FF79AF07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Frameworks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20E66-D494-4AC0-9FA6-7BC3D7D6B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 Four Different Web Frameworks</a:t>
            </a:r>
          </a:p>
          <a:p>
            <a:r>
              <a:rPr lang="en-GB" dirty="0"/>
              <a:t>Compare them</a:t>
            </a:r>
          </a:p>
          <a:p>
            <a:r>
              <a:rPr lang="en-GB" dirty="0"/>
              <a:t>HTML</a:t>
            </a:r>
          </a:p>
          <a:p>
            <a:r>
              <a:rPr lang="en-GB" dirty="0" smtClean="0"/>
              <a:t>CSS?</a:t>
            </a:r>
            <a:endParaRPr lang="en-GB" dirty="0"/>
          </a:p>
          <a:p>
            <a:r>
              <a:rPr lang="en-GB" dirty="0"/>
              <a:t>Bootstrap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Identify which are/aren’t suitable - why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789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337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Title </vt:lpstr>
      <vt:lpstr>Introduction</vt:lpstr>
      <vt:lpstr>Business Overview</vt:lpstr>
      <vt:lpstr>Analysis of Current Website</vt:lpstr>
      <vt:lpstr>Process Improvement Opportunities</vt:lpstr>
      <vt:lpstr>Recommendations</vt:lpstr>
      <vt:lpstr>Proposed Web Development Methodology</vt:lpstr>
      <vt:lpstr>Web Development Tools Evaluation</vt:lpstr>
      <vt:lpstr>Web Frameworks Evaluation</vt:lpstr>
      <vt:lpstr>Selection of Web Development Tools and Frameworks</vt:lpstr>
      <vt:lpstr>Conclusion and Next Steps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Bradley De Ath</dc:creator>
  <cp:lastModifiedBy>dea18001355</cp:lastModifiedBy>
  <cp:revision>25</cp:revision>
  <dcterms:created xsi:type="dcterms:W3CDTF">2019-11-20T11:26:57Z</dcterms:created>
  <dcterms:modified xsi:type="dcterms:W3CDTF">2019-11-21T09:20:33Z</dcterms:modified>
</cp:coreProperties>
</file>