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93F3C-5165-E040-824C-9B19E118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243651-D202-BA40-914E-A016787D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C18C6-ED32-904A-B9CC-F3989AF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55324-52F1-4F48-9338-838EA30F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02AFB-FD02-B841-9944-795E3186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C183-3AE9-9349-B3E3-41F33A7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0CA109-73B0-5647-A432-9E5D0C7A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CB35F-8D02-FC47-8490-9B030781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0FEE7-0033-6046-9D28-95ABFCF8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091DA-1B6F-D442-95D7-AC376B5B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1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066317-EB97-2141-8691-3902109C2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8F314-B7E6-2741-B1A2-BF3422D52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78AF1-FF17-924E-A265-5E593191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C0A58-D26E-A345-B26B-4424DA11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8B1C2-6ACE-9C43-894D-23A0A5B2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59B63-6794-A140-A949-436FC11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1C45E-823E-3F45-B334-C0EF9A15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FA3BC-3457-404D-8EE1-7FB02E22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5D6CD-3B26-DF49-BC71-7594703C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F3CF5-0C46-DA41-B7D3-15E5517E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C2BCE-438A-E248-98FF-7481FFE9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EE29E-BC7E-6144-80BE-352D286B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599D5-6247-C04B-9437-6982814F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2EC87-02D8-EC44-9956-C7F81315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98B7B-9166-9340-ACCD-05232B86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E3B61-15DB-F74A-9069-395F4769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971A8-BCAA-3F40-ACE9-8DD70046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4D0BE-7250-8A4B-B0C2-3324EB14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E367F-AC33-6B4B-A539-A8F48A3C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BA8D4-29F1-FF41-90D1-55F31239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AD65DD-2477-A24B-96F3-792B9C24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5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C4996-A55B-9F4C-A7B6-9400015A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F489C-6BB8-504A-ADC2-0AB2509A7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922F13-7528-EA42-803E-19B9AD18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2CB02D-AEE3-724D-B73A-B9FBEF86D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9CCC1A-D8B6-B245-A326-F6CCAB854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8EE9E4-E868-4D44-893D-3575C43C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14310E-9082-2043-B3DD-BA76757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4FCC3-A7D3-F245-AA68-D362669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9AA31-656B-4C4C-AF6E-922FDB68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945920-7901-4749-8A76-8AEC53BA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7403D-74EC-CC42-AB20-27A32919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DD71C4-6645-CF40-9215-9CD7EF1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5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C1ACEF-17BE-7D47-A36E-A2890C6B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FE9994-E193-4849-86C8-F9F6ADB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1540DF-EEFF-A94F-9C1E-DEAD3189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7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D4058-7679-ED40-93C3-2638C069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9086B-C79B-9E4B-A014-CE85ADED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804B5F-BE47-D34C-ADBA-CEF16553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9C319A-626D-254D-82A6-DF9DDDCC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6D39F8-9FA1-0541-AA5F-482A2DFE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7E1B1-AB9C-2A41-BAC2-47615BFF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940A7-DAB9-5546-A989-FC940612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EC8AAC-6E9A-1B47-87C1-F84536069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9A670-00C0-5847-81B2-AB6C3D98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05C695-4838-FB4B-B77B-813F5F88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2CF00-D06D-C247-B698-DFE664C1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D9A7BE-CB7A-5F49-9C07-1E98E042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E3F980-7102-C241-B17C-1D6B57D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1B507E-889A-5C4B-BC43-676DC793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5570E-7ACB-5048-84DC-5C1BBCA43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7252-5E3B-0F41-AB28-80CA19715272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12275-C68B-A243-AA35-EA1BCFD76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CEFE8-2011-AA4D-9A60-5C1E92AD0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7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feld 66">
            <a:extLst>
              <a:ext uri="{FF2B5EF4-FFF2-40B4-BE49-F238E27FC236}">
                <a16:creationId xmlns:a16="http://schemas.microsoft.com/office/drawing/2014/main" id="{D217EEC3-C2EE-2948-B2E5-39AB76DFB268}"/>
              </a:ext>
            </a:extLst>
          </p:cNvPr>
          <p:cNvSpPr txBox="1"/>
          <p:nvPr/>
        </p:nvSpPr>
        <p:spPr>
          <a:xfrm>
            <a:off x="3452020" y="348825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Positionfixes</a:t>
            </a:r>
            <a:endParaRPr lang="en-GB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CD696E9D-5BD7-084A-926B-D47EE302A343}"/>
              </a:ext>
            </a:extLst>
          </p:cNvPr>
          <p:cNvSpPr txBox="1"/>
          <p:nvPr/>
        </p:nvSpPr>
        <p:spPr>
          <a:xfrm>
            <a:off x="3452020" y="3101646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Staypoints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C62803-8F00-3B47-8140-93EEF4A1D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" r="9065"/>
          <a:stretch/>
        </p:blipFill>
        <p:spPr>
          <a:xfrm>
            <a:off x="4846319" y="4101492"/>
            <a:ext cx="4638041" cy="23496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D1CA09-05C9-0D4F-A39C-EFE8A4F73DDA}"/>
              </a:ext>
            </a:extLst>
          </p:cNvPr>
          <p:cNvSpPr>
            <a:spLocks noChangeAspect="1"/>
          </p:cNvSpPr>
          <p:nvPr/>
        </p:nvSpPr>
        <p:spPr>
          <a:xfrm>
            <a:off x="5638727" y="36161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9BA4143A-4000-8E40-8037-C2ED68FE79E2}"/>
              </a:ext>
            </a:extLst>
          </p:cNvPr>
          <p:cNvCxnSpPr>
            <a:cxnSpLocks/>
          </p:cNvCxnSpPr>
          <p:nvPr/>
        </p:nvCxnSpPr>
        <p:spPr>
          <a:xfrm>
            <a:off x="5015690" y="2223625"/>
            <a:ext cx="1687440" cy="71102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B3B10B7-3288-3F46-964E-BE5619BBD6C4}"/>
              </a:ext>
            </a:extLst>
          </p:cNvPr>
          <p:cNvCxnSpPr>
            <a:cxnSpLocks/>
          </p:cNvCxnSpPr>
          <p:nvPr/>
        </p:nvCxnSpPr>
        <p:spPr>
          <a:xfrm flipH="1">
            <a:off x="6698836" y="2737971"/>
            <a:ext cx="747980" cy="1886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B3DB6E44-FA8E-F64B-A1F8-10A764CAAC44}"/>
              </a:ext>
            </a:extLst>
          </p:cNvPr>
          <p:cNvCxnSpPr>
            <a:cxnSpLocks/>
          </p:cNvCxnSpPr>
          <p:nvPr/>
        </p:nvCxnSpPr>
        <p:spPr>
          <a:xfrm flipV="1">
            <a:off x="7446816" y="1527704"/>
            <a:ext cx="1829696" cy="121026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CA5EE497-F294-8243-9695-4DFE47D28E3B}"/>
              </a:ext>
            </a:extLst>
          </p:cNvPr>
          <p:cNvCxnSpPr>
            <a:cxnSpLocks/>
          </p:cNvCxnSpPr>
          <p:nvPr/>
        </p:nvCxnSpPr>
        <p:spPr>
          <a:xfrm flipH="1">
            <a:off x="5009486" y="1757245"/>
            <a:ext cx="8536" cy="4260219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9E394A15-A7B5-8549-9FD1-25553E5275AB}"/>
              </a:ext>
            </a:extLst>
          </p:cNvPr>
          <p:cNvCxnSpPr>
            <a:cxnSpLocks/>
          </p:cNvCxnSpPr>
          <p:nvPr/>
        </p:nvCxnSpPr>
        <p:spPr>
          <a:xfrm>
            <a:off x="6698836" y="2313415"/>
            <a:ext cx="4294" cy="3153799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E299E6D-1E5C-5441-9E4D-28554A5C725E}"/>
              </a:ext>
            </a:extLst>
          </p:cNvPr>
          <p:cNvCxnSpPr>
            <a:cxnSpLocks/>
          </p:cNvCxnSpPr>
          <p:nvPr/>
        </p:nvCxnSpPr>
        <p:spPr>
          <a:xfrm>
            <a:off x="7446816" y="2134996"/>
            <a:ext cx="0" cy="352137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8EE5B8A8-629C-4640-A3CC-C1927CDF85BF}"/>
              </a:ext>
            </a:extLst>
          </p:cNvPr>
          <p:cNvCxnSpPr>
            <a:cxnSpLocks/>
          </p:cNvCxnSpPr>
          <p:nvPr/>
        </p:nvCxnSpPr>
        <p:spPr>
          <a:xfrm>
            <a:off x="9276512" y="918195"/>
            <a:ext cx="0" cy="433578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E0AEEB5-84C4-AC44-8001-08F70776888B}"/>
              </a:ext>
            </a:extLst>
          </p:cNvPr>
          <p:cNvGrpSpPr/>
          <p:nvPr/>
        </p:nvGrpSpPr>
        <p:grpSpPr>
          <a:xfrm>
            <a:off x="5015690" y="904889"/>
            <a:ext cx="4260822" cy="1406942"/>
            <a:chOff x="6992983" y="406568"/>
            <a:chExt cx="4260822" cy="1406942"/>
          </a:xfrm>
        </p:grpSpPr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EECC37DA-668C-5C42-B592-CF05C5D832B4}"/>
                </a:ext>
              </a:extLst>
            </p:cNvPr>
            <p:cNvCxnSpPr>
              <a:cxnSpLocks/>
            </p:cNvCxnSpPr>
            <p:nvPr/>
          </p:nvCxnSpPr>
          <p:spPr>
            <a:xfrm>
              <a:off x="6992983" y="1102489"/>
              <a:ext cx="1687440" cy="71102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7CBDCE90-6E41-8648-86A1-EF20A5204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6129" y="1616835"/>
              <a:ext cx="747980" cy="18869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6CCB7711-64EC-C44F-A24C-81E7BCC0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4109" y="406568"/>
              <a:ext cx="1829696" cy="121026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6F797F4C-7CB1-AA4A-B187-6A9C682597BB}"/>
              </a:ext>
            </a:extLst>
          </p:cNvPr>
          <p:cNvSpPr txBox="1"/>
          <p:nvPr/>
        </p:nvSpPr>
        <p:spPr>
          <a:xfrm>
            <a:off x="2580692" y="5750352"/>
            <a:ext cx="185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Road Network and Context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1C0C231-17F4-E04E-A180-5DACBF482DD3}"/>
              </a:ext>
            </a:extLst>
          </p:cNvPr>
          <p:cNvSpPr txBox="1"/>
          <p:nvPr/>
        </p:nvSpPr>
        <p:spPr>
          <a:xfrm>
            <a:off x="3452020" y="206511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Triplegs</a:t>
            </a:r>
            <a:endParaRPr lang="en-GB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2915DA0-EE48-864F-88F3-ACEE8C9F096C}"/>
              </a:ext>
            </a:extLst>
          </p:cNvPr>
          <p:cNvSpPr txBox="1"/>
          <p:nvPr/>
        </p:nvSpPr>
        <p:spPr>
          <a:xfrm>
            <a:off x="3452020" y="1426161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Trips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28FB81-DB69-5C4A-B28D-2DB8760CA268}"/>
              </a:ext>
            </a:extLst>
          </p:cNvPr>
          <p:cNvSpPr>
            <a:spLocks noChangeAspect="1"/>
          </p:cNvSpPr>
          <p:nvPr/>
        </p:nvSpPr>
        <p:spPr>
          <a:xfrm>
            <a:off x="4954490" y="1538827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FF4E44-44A4-224D-8631-EC207BE3ED03}"/>
              </a:ext>
            </a:extLst>
          </p:cNvPr>
          <p:cNvSpPr>
            <a:spLocks noChangeAspect="1"/>
          </p:cNvSpPr>
          <p:nvPr/>
        </p:nvSpPr>
        <p:spPr>
          <a:xfrm>
            <a:off x="9204512" y="826355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C3C283E-FF34-E842-8C3D-904C5905764E}"/>
              </a:ext>
            </a:extLst>
          </p:cNvPr>
          <p:cNvSpPr txBox="1"/>
          <p:nvPr/>
        </p:nvSpPr>
        <p:spPr>
          <a:xfrm rot="1272920">
            <a:off x="5550380" y="2633782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3393930-FE4B-F847-919F-95AF09F7B144}"/>
              </a:ext>
            </a:extLst>
          </p:cNvPr>
          <p:cNvSpPr txBox="1"/>
          <p:nvPr/>
        </p:nvSpPr>
        <p:spPr>
          <a:xfrm rot="20799469">
            <a:off x="6755934" y="289675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BCEC530-AE13-3F49-AC2E-987EA747346E}"/>
              </a:ext>
            </a:extLst>
          </p:cNvPr>
          <p:cNvSpPr txBox="1"/>
          <p:nvPr/>
        </p:nvSpPr>
        <p:spPr>
          <a:xfrm rot="19563812">
            <a:off x="8082850" y="211423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AACDEF-B6FB-7149-A794-A0FDFB0BC0AF}"/>
              </a:ext>
            </a:extLst>
          </p:cNvPr>
          <p:cNvSpPr>
            <a:spLocks noChangeAspect="1"/>
          </p:cNvSpPr>
          <p:nvPr/>
        </p:nvSpPr>
        <p:spPr>
          <a:xfrm flipH="1">
            <a:off x="5403880" y="36008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AEE4330-B712-E043-80E2-3C67368E905B}"/>
              </a:ext>
            </a:extLst>
          </p:cNvPr>
          <p:cNvSpPr>
            <a:spLocks noChangeAspect="1"/>
          </p:cNvSpPr>
          <p:nvPr/>
        </p:nvSpPr>
        <p:spPr>
          <a:xfrm>
            <a:off x="5063279" y="35059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74616E-8839-3B40-8973-143C65D73A31}"/>
              </a:ext>
            </a:extLst>
          </p:cNvPr>
          <p:cNvSpPr>
            <a:spLocks noChangeAspect="1"/>
          </p:cNvSpPr>
          <p:nvPr/>
        </p:nvSpPr>
        <p:spPr>
          <a:xfrm>
            <a:off x="5020355" y="34528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C35B7EC-04EE-1848-BE7E-BC9CF1366998}"/>
              </a:ext>
            </a:extLst>
          </p:cNvPr>
          <p:cNvSpPr>
            <a:spLocks noChangeAspect="1"/>
          </p:cNvSpPr>
          <p:nvPr/>
        </p:nvSpPr>
        <p:spPr>
          <a:xfrm>
            <a:off x="5041994" y="33884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A4B6C63-CB23-A44E-8F52-BC8DB18BDD40}"/>
              </a:ext>
            </a:extLst>
          </p:cNvPr>
          <p:cNvSpPr>
            <a:spLocks noChangeAspect="1"/>
          </p:cNvSpPr>
          <p:nvPr/>
        </p:nvSpPr>
        <p:spPr>
          <a:xfrm>
            <a:off x="5144756" y="35719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A6484CB-DC55-A646-BBAF-F03FE300778F}"/>
              </a:ext>
            </a:extLst>
          </p:cNvPr>
          <p:cNvSpPr>
            <a:spLocks noChangeAspect="1"/>
          </p:cNvSpPr>
          <p:nvPr/>
        </p:nvSpPr>
        <p:spPr>
          <a:xfrm>
            <a:off x="5232644" y="35898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9685D1-5979-B744-8518-8F529C297B06}"/>
              </a:ext>
            </a:extLst>
          </p:cNvPr>
          <p:cNvSpPr>
            <a:spLocks noChangeAspect="1"/>
          </p:cNvSpPr>
          <p:nvPr/>
        </p:nvSpPr>
        <p:spPr>
          <a:xfrm>
            <a:off x="6000744" y="36195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C46846-162D-7D47-ADF5-704C13860EBF}"/>
              </a:ext>
            </a:extLst>
          </p:cNvPr>
          <p:cNvSpPr>
            <a:spLocks noChangeAspect="1"/>
          </p:cNvSpPr>
          <p:nvPr/>
        </p:nvSpPr>
        <p:spPr>
          <a:xfrm>
            <a:off x="6159864" y="36605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E6E33E7-44BD-1042-8788-EF51AB3CD212}"/>
              </a:ext>
            </a:extLst>
          </p:cNvPr>
          <p:cNvSpPr>
            <a:spLocks noChangeAspect="1"/>
          </p:cNvSpPr>
          <p:nvPr/>
        </p:nvSpPr>
        <p:spPr>
          <a:xfrm>
            <a:off x="6293081" y="37282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12256C-1B4E-464C-8F0E-4555F7CE8C13}"/>
              </a:ext>
            </a:extLst>
          </p:cNvPr>
          <p:cNvSpPr>
            <a:spLocks noChangeAspect="1"/>
          </p:cNvSpPr>
          <p:nvPr/>
        </p:nvSpPr>
        <p:spPr>
          <a:xfrm>
            <a:off x="6423061" y="37155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E85DECC-E697-9949-84D3-5F51ABDA5FF8}"/>
              </a:ext>
            </a:extLst>
          </p:cNvPr>
          <p:cNvSpPr>
            <a:spLocks noChangeAspect="1"/>
          </p:cNvSpPr>
          <p:nvPr/>
        </p:nvSpPr>
        <p:spPr>
          <a:xfrm>
            <a:off x="6507354" y="37511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3B7F925-0010-D843-AB32-9965B5FD2D8B}"/>
              </a:ext>
            </a:extLst>
          </p:cNvPr>
          <p:cNvSpPr>
            <a:spLocks noChangeAspect="1"/>
          </p:cNvSpPr>
          <p:nvPr/>
        </p:nvSpPr>
        <p:spPr>
          <a:xfrm>
            <a:off x="6561693" y="3769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9434DDB-9942-A04F-B16B-2E63675E98B5}"/>
              </a:ext>
            </a:extLst>
          </p:cNvPr>
          <p:cNvSpPr>
            <a:spLocks noChangeAspect="1"/>
          </p:cNvSpPr>
          <p:nvPr/>
        </p:nvSpPr>
        <p:spPr>
          <a:xfrm>
            <a:off x="6624167" y="37803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7B3DC4-FF00-2049-ACE5-E6BB44FA6C73}"/>
              </a:ext>
            </a:extLst>
          </p:cNvPr>
          <p:cNvSpPr>
            <a:spLocks noChangeAspect="1"/>
          </p:cNvSpPr>
          <p:nvPr/>
        </p:nvSpPr>
        <p:spPr>
          <a:xfrm>
            <a:off x="6621566" y="37143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076F45D-3C37-3E43-8701-3639C0E4D2B1}"/>
              </a:ext>
            </a:extLst>
          </p:cNvPr>
          <p:cNvSpPr>
            <a:spLocks noChangeAspect="1"/>
          </p:cNvSpPr>
          <p:nvPr/>
        </p:nvSpPr>
        <p:spPr>
          <a:xfrm>
            <a:off x="6647026" y="38563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08567FB-1BAE-EE4D-8F3E-6561ED506ADE}"/>
              </a:ext>
            </a:extLst>
          </p:cNvPr>
          <p:cNvSpPr>
            <a:spLocks noChangeAspect="1"/>
          </p:cNvSpPr>
          <p:nvPr/>
        </p:nvSpPr>
        <p:spPr>
          <a:xfrm>
            <a:off x="6615783" y="368132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D3ECE2F-3809-3142-AA04-32F72225FAFC}"/>
              </a:ext>
            </a:extLst>
          </p:cNvPr>
          <p:cNvSpPr>
            <a:spLocks noChangeAspect="1"/>
          </p:cNvSpPr>
          <p:nvPr/>
        </p:nvSpPr>
        <p:spPr>
          <a:xfrm>
            <a:off x="6730315" y="37672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F710612-C34F-EC48-B519-B10DCA472948}"/>
              </a:ext>
            </a:extLst>
          </p:cNvPr>
          <p:cNvSpPr>
            <a:spLocks noChangeAspect="1"/>
          </p:cNvSpPr>
          <p:nvPr/>
        </p:nvSpPr>
        <p:spPr>
          <a:xfrm>
            <a:off x="6883172" y="3737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CA9C849-7AC9-2B41-9CBC-B60EB6E668EA}"/>
              </a:ext>
            </a:extLst>
          </p:cNvPr>
          <p:cNvSpPr>
            <a:spLocks noChangeAspect="1"/>
          </p:cNvSpPr>
          <p:nvPr/>
        </p:nvSpPr>
        <p:spPr>
          <a:xfrm>
            <a:off x="7009041" y="36690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F40688-E22A-854B-A7F5-EF28072064B8}"/>
              </a:ext>
            </a:extLst>
          </p:cNvPr>
          <p:cNvSpPr>
            <a:spLocks noChangeAspect="1"/>
          </p:cNvSpPr>
          <p:nvPr/>
        </p:nvSpPr>
        <p:spPr>
          <a:xfrm>
            <a:off x="7122849" y="35135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A11AC1-2C5E-2248-9626-AD2AF52017B8}"/>
              </a:ext>
            </a:extLst>
          </p:cNvPr>
          <p:cNvSpPr>
            <a:spLocks noChangeAspect="1"/>
          </p:cNvSpPr>
          <p:nvPr/>
        </p:nvSpPr>
        <p:spPr>
          <a:xfrm>
            <a:off x="7225610" y="34757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96108A-3671-D14E-9920-7D7DB8C33BB2}"/>
              </a:ext>
            </a:extLst>
          </p:cNvPr>
          <p:cNvSpPr>
            <a:spLocks noChangeAspect="1"/>
          </p:cNvSpPr>
          <p:nvPr/>
        </p:nvSpPr>
        <p:spPr>
          <a:xfrm>
            <a:off x="7361662" y="34448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6CAC01B-A70A-0545-A41A-E8FAA1C83E17}"/>
              </a:ext>
            </a:extLst>
          </p:cNvPr>
          <p:cNvSpPr>
            <a:spLocks noChangeAspect="1"/>
          </p:cNvSpPr>
          <p:nvPr/>
        </p:nvSpPr>
        <p:spPr>
          <a:xfrm>
            <a:off x="7396536" y="34956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65C3529-FB8D-F440-9BBC-61B5CB5358E6}"/>
              </a:ext>
            </a:extLst>
          </p:cNvPr>
          <p:cNvSpPr>
            <a:spLocks noChangeAspect="1"/>
          </p:cNvSpPr>
          <p:nvPr/>
        </p:nvSpPr>
        <p:spPr>
          <a:xfrm>
            <a:off x="7459957" y="34677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2C5DE94-4FE5-E24E-AF4A-E3DFF2FE21DA}"/>
              </a:ext>
            </a:extLst>
          </p:cNvPr>
          <p:cNvSpPr>
            <a:spLocks noChangeAspect="1"/>
          </p:cNvSpPr>
          <p:nvPr/>
        </p:nvSpPr>
        <p:spPr>
          <a:xfrm>
            <a:off x="7463392" y="33730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E51CDED-CB1C-604D-9862-35B3E19FBC35}"/>
              </a:ext>
            </a:extLst>
          </p:cNvPr>
          <p:cNvSpPr>
            <a:spLocks noChangeAspect="1"/>
          </p:cNvSpPr>
          <p:nvPr/>
        </p:nvSpPr>
        <p:spPr>
          <a:xfrm>
            <a:off x="7612120" y="33803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F19231-3819-D942-8891-2CD3CD757C09}"/>
              </a:ext>
            </a:extLst>
          </p:cNvPr>
          <p:cNvSpPr>
            <a:spLocks noChangeAspect="1"/>
          </p:cNvSpPr>
          <p:nvPr/>
        </p:nvSpPr>
        <p:spPr>
          <a:xfrm>
            <a:off x="7773233" y="33073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626586E-5E5F-0946-AE90-58573318E2F4}"/>
              </a:ext>
            </a:extLst>
          </p:cNvPr>
          <p:cNvSpPr>
            <a:spLocks noChangeAspect="1"/>
          </p:cNvSpPr>
          <p:nvPr/>
        </p:nvSpPr>
        <p:spPr>
          <a:xfrm>
            <a:off x="8012507" y="316796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4F82679-A375-5B4C-95F6-0C7B2E963C4D}"/>
              </a:ext>
            </a:extLst>
          </p:cNvPr>
          <p:cNvSpPr>
            <a:spLocks noChangeAspect="1"/>
          </p:cNvSpPr>
          <p:nvPr/>
        </p:nvSpPr>
        <p:spPr>
          <a:xfrm>
            <a:off x="8348406" y="3048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CCAC39-95AF-B542-88A2-4F44E3368372}"/>
              </a:ext>
            </a:extLst>
          </p:cNvPr>
          <p:cNvSpPr>
            <a:spLocks noChangeAspect="1"/>
          </p:cNvSpPr>
          <p:nvPr/>
        </p:nvSpPr>
        <p:spPr>
          <a:xfrm>
            <a:off x="8487106" y="29562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747A943-F9F5-A448-8E03-E5DDB1B82DC8}"/>
              </a:ext>
            </a:extLst>
          </p:cNvPr>
          <p:cNvSpPr>
            <a:spLocks noChangeAspect="1"/>
          </p:cNvSpPr>
          <p:nvPr/>
        </p:nvSpPr>
        <p:spPr>
          <a:xfrm>
            <a:off x="8642242" y="28802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21F8A3-3D58-4741-A5CF-1918F81327A7}"/>
              </a:ext>
            </a:extLst>
          </p:cNvPr>
          <p:cNvSpPr>
            <a:spLocks noChangeAspect="1"/>
          </p:cNvSpPr>
          <p:nvPr/>
        </p:nvSpPr>
        <p:spPr>
          <a:xfrm>
            <a:off x="8760409" y="2787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5C56448-1123-4D45-B360-2EE96717B178}"/>
              </a:ext>
            </a:extLst>
          </p:cNvPr>
          <p:cNvSpPr>
            <a:spLocks noChangeAspect="1"/>
          </p:cNvSpPr>
          <p:nvPr/>
        </p:nvSpPr>
        <p:spPr>
          <a:xfrm>
            <a:off x="8847342" y="2710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834267C-B672-8C42-B6DD-8FE253F4A78C}"/>
              </a:ext>
            </a:extLst>
          </p:cNvPr>
          <p:cNvSpPr>
            <a:spLocks noChangeAspect="1"/>
          </p:cNvSpPr>
          <p:nvPr/>
        </p:nvSpPr>
        <p:spPr>
          <a:xfrm>
            <a:off x="9019771" y="26862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7D467FB-99C6-8349-BF96-854A2154C194}"/>
              </a:ext>
            </a:extLst>
          </p:cNvPr>
          <p:cNvSpPr>
            <a:spLocks noChangeAspect="1"/>
          </p:cNvSpPr>
          <p:nvPr/>
        </p:nvSpPr>
        <p:spPr>
          <a:xfrm>
            <a:off x="9204512" y="25694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D9CC15-147F-BF4B-A8D7-D18F023CF51F}"/>
              </a:ext>
            </a:extLst>
          </p:cNvPr>
          <p:cNvSpPr/>
          <p:nvPr/>
        </p:nvSpPr>
        <p:spPr>
          <a:xfrm>
            <a:off x="6486330" y="3605436"/>
            <a:ext cx="354739" cy="360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8D7B890-FCA3-9344-A05D-E08B71E48634}"/>
              </a:ext>
            </a:extLst>
          </p:cNvPr>
          <p:cNvSpPr>
            <a:spLocks noChangeAspect="1"/>
          </p:cNvSpPr>
          <p:nvPr/>
        </p:nvSpPr>
        <p:spPr>
          <a:xfrm>
            <a:off x="2653608" y="3121968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AAA4B3D-F25C-AB43-A0A4-EBF5BDC99B19}"/>
              </a:ext>
            </a:extLst>
          </p:cNvPr>
          <p:cNvSpPr/>
          <p:nvPr/>
        </p:nvSpPr>
        <p:spPr>
          <a:xfrm>
            <a:off x="7313487" y="3342276"/>
            <a:ext cx="280652" cy="257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>
            <a:extLst>
              <a:ext uri="{FF2B5EF4-FFF2-40B4-BE49-F238E27FC236}">
                <a16:creationId xmlns:a16="http://schemas.microsoft.com/office/drawing/2014/main" id="{CB4FE847-272E-8F46-B3B9-9B73A158741C}"/>
              </a:ext>
            </a:extLst>
          </p:cNvPr>
          <p:cNvSpPr/>
          <p:nvPr/>
        </p:nvSpPr>
        <p:spPr>
          <a:xfrm>
            <a:off x="5063434" y="208722"/>
            <a:ext cx="4186795" cy="1530626"/>
          </a:xfrm>
          <a:custGeom>
            <a:avLst/>
            <a:gdLst>
              <a:gd name="connsiteX0" fmla="*/ 9939 w 3995530"/>
              <a:gd name="connsiteY0" fmla="*/ 785191 h 1530626"/>
              <a:gd name="connsiteX1" fmla="*/ 1649895 w 3995530"/>
              <a:gd name="connsiteY1" fmla="*/ 1530626 h 1530626"/>
              <a:gd name="connsiteX2" fmla="*/ 2325756 w 3995530"/>
              <a:gd name="connsiteY2" fmla="*/ 1371600 h 1530626"/>
              <a:gd name="connsiteX3" fmla="*/ 3995530 w 3995530"/>
              <a:gd name="connsiteY3" fmla="*/ 298174 h 1530626"/>
              <a:gd name="connsiteX4" fmla="*/ 3240156 w 3995530"/>
              <a:gd name="connsiteY4" fmla="*/ 0 h 1530626"/>
              <a:gd name="connsiteX5" fmla="*/ 2494722 w 3995530"/>
              <a:gd name="connsiteY5" fmla="*/ 238539 h 1530626"/>
              <a:gd name="connsiteX6" fmla="*/ 1351722 w 3995530"/>
              <a:gd name="connsiteY6" fmla="*/ 69574 h 1530626"/>
              <a:gd name="connsiteX7" fmla="*/ 0 w 3995530"/>
              <a:gd name="connsiteY7" fmla="*/ 715617 h 153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5530" h="1530626">
                <a:moveTo>
                  <a:pt x="9939" y="785191"/>
                </a:moveTo>
                <a:lnTo>
                  <a:pt x="1649895" y="1530626"/>
                </a:lnTo>
                <a:lnTo>
                  <a:pt x="2325756" y="1371600"/>
                </a:lnTo>
                <a:lnTo>
                  <a:pt x="3995530" y="298174"/>
                </a:lnTo>
                <a:lnTo>
                  <a:pt x="3240156" y="0"/>
                </a:lnTo>
                <a:lnTo>
                  <a:pt x="2494722" y="238539"/>
                </a:lnTo>
                <a:lnTo>
                  <a:pt x="1351722" y="69574"/>
                </a:lnTo>
                <a:lnTo>
                  <a:pt x="0" y="715617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C3A5E00-7757-894B-89ED-B5D52DE3F88F}"/>
              </a:ext>
            </a:extLst>
          </p:cNvPr>
          <p:cNvSpPr txBox="1"/>
          <p:nvPr/>
        </p:nvSpPr>
        <p:spPr>
          <a:xfrm>
            <a:off x="3452020" y="708021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Tours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A8FCD7F-CA8D-D24B-A479-18073B43DF1A}"/>
              </a:ext>
            </a:extLst>
          </p:cNvPr>
          <p:cNvSpPr>
            <a:spLocks noChangeAspect="1"/>
          </p:cNvSpPr>
          <p:nvPr/>
        </p:nvSpPr>
        <p:spPr>
          <a:xfrm>
            <a:off x="2756749" y="366028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6F8FE1-E086-CD4F-B22E-F575F6AC8919}"/>
              </a:ext>
            </a:extLst>
          </p:cNvPr>
          <p:cNvSpPr txBox="1"/>
          <p:nvPr/>
        </p:nvSpPr>
        <p:spPr>
          <a:xfrm>
            <a:off x="2604773" y="711187"/>
            <a:ext cx="1369145" cy="11387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Activities</a:t>
            </a:r>
            <a:endParaRPr lang="de-DE" dirty="0"/>
          </a:p>
          <a:p>
            <a:r>
              <a:rPr lang="de-DE" sz="1400" dirty="0"/>
              <a:t>e.g. </a:t>
            </a:r>
          </a:p>
          <a:p>
            <a:r>
              <a:rPr lang="de-DE" sz="1400" dirty="0"/>
              <a:t>      Work</a:t>
            </a:r>
          </a:p>
          <a:p>
            <a:endParaRPr lang="de-DE" sz="800" dirty="0"/>
          </a:p>
          <a:p>
            <a:r>
              <a:rPr lang="de-DE" sz="1400" dirty="0"/>
              <a:t>      Home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FFD66C2-C4CA-234B-91D2-2E2AFE960307}"/>
              </a:ext>
            </a:extLst>
          </p:cNvPr>
          <p:cNvSpPr>
            <a:spLocks noChangeAspect="1"/>
          </p:cNvSpPr>
          <p:nvPr/>
        </p:nvSpPr>
        <p:spPr>
          <a:xfrm>
            <a:off x="2707608" y="1631530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53B2B07-02A9-6645-9342-9741272CA1C7}"/>
              </a:ext>
            </a:extLst>
          </p:cNvPr>
          <p:cNvSpPr>
            <a:spLocks noChangeAspect="1"/>
          </p:cNvSpPr>
          <p:nvPr/>
        </p:nvSpPr>
        <p:spPr>
          <a:xfrm>
            <a:off x="2707608" y="1282149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92E569D-56C2-C248-A916-546956194E0B}"/>
              </a:ext>
            </a:extLst>
          </p:cNvPr>
          <p:cNvSpPr>
            <a:spLocks noChangeAspect="1"/>
          </p:cNvSpPr>
          <p:nvPr/>
        </p:nvSpPr>
        <p:spPr>
          <a:xfrm>
            <a:off x="4955435" y="856516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2310749-CCA1-7E40-9465-65DC2931865D}"/>
              </a:ext>
            </a:extLst>
          </p:cNvPr>
          <p:cNvSpPr>
            <a:spLocks noChangeAspect="1"/>
          </p:cNvSpPr>
          <p:nvPr/>
        </p:nvSpPr>
        <p:spPr>
          <a:xfrm>
            <a:off x="9178229" y="40373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B918D14-172A-0842-8BBD-97D9353FDD07}"/>
              </a:ext>
            </a:extLst>
          </p:cNvPr>
          <p:cNvSpPr>
            <a:spLocks noChangeAspect="1"/>
          </p:cNvSpPr>
          <p:nvPr/>
        </p:nvSpPr>
        <p:spPr>
          <a:xfrm>
            <a:off x="9181652" y="26494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56A64AF-B280-1B4A-BB5D-B3B53A332823}"/>
              </a:ext>
            </a:extLst>
          </p:cNvPr>
          <p:cNvSpPr>
            <a:spLocks noChangeAspect="1"/>
          </p:cNvSpPr>
          <p:nvPr/>
        </p:nvSpPr>
        <p:spPr>
          <a:xfrm>
            <a:off x="9230793" y="247782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36401B3-41D9-B14E-A7B0-6601B4BDA932}"/>
              </a:ext>
            </a:extLst>
          </p:cNvPr>
          <p:cNvSpPr/>
          <p:nvPr/>
        </p:nvSpPr>
        <p:spPr>
          <a:xfrm>
            <a:off x="9131924" y="2452369"/>
            <a:ext cx="257455" cy="262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2DF2EF-4873-994C-93B8-613BDF6D494E}"/>
              </a:ext>
            </a:extLst>
          </p:cNvPr>
          <p:cNvSpPr/>
          <p:nvPr/>
        </p:nvSpPr>
        <p:spPr>
          <a:xfrm>
            <a:off x="4926482" y="3325585"/>
            <a:ext cx="257455" cy="262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8AD7051-4330-1F42-899E-6C25CF36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8632"/>
          <a:stretch/>
        </p:blipFill>
        <p:spPr>
          <a:xfrm>
            <a:off x="-1276738" y="-3379344"/>
            <a:ext cx="14929403" cy="749137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CC8FCEB-ACA2-DC4F-ABAD-90B669E813AF}"/>
              </a:ext>
            </a:extLst>
          </p:cNvPr>
          <p:cNvSpPr>
            <a:spLocks noChangeAspect="1"/>
          </p:cNvSpPr>
          <p:nvPr/>
        </p:nvSpPr>
        <p:spPr>
          <a:xfrm>
            <a:off x="2910382" y="1104707"/>
            <a:ext cx="890941" cy="890941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661973-9D8C-1D44-A6BC-7E89071712FB}"/>
              </a:ext>
            </a:extLst>
          </p:cNvPr>
          <p:cNvSpPr>
            <a:spLocks noChangeAspect="1"/>
          </p:cNvSpPr>
          <p:nvPr/>
        </p:nvSpPr>
        <p:spPr>
          <a:xfrm>
            <a:off x="2913543" y="1577254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ABD61FB-D708-814F-93A9-A6966967CEC5}"/>
              </a:ext>
            </a:extLst>
          </p:cNvPr>
          <p:cNvSpPr>
            <a:spLocks noChangeAspect="1"/>
          </p:cNvSpPr>
          <p:nvPr/>
        </p:nvSpPr>
        <p:spPr>
          <a:xfrm>
            <a:off x="2231417" y="1369365"/>
            <a:ext cx="793009" cy="793009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7AFBCE5F-2E4B-4046-86E4-F3CF81B916E8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-175439" y="1765869"/>
            <a:ext cx="2406856" cy="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D6572D77-2A1C-6949-8EBE-6078E6CCBB83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486598" y="119812"/>
            <a:ext cx="141324" cy="124955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C0818EEE-F8D3-2044-ADF9-C2DDDCE93E0C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3670848" y="1378009"/>
            <a:ext cx="2717899" cy="48716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60D3A67-7096-5346-9FC0-0592E13A25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355853" y="119812"/>
            <a:ext cx="1582969" cy="98489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643870CD-CC67-9D4F-9FF6-C56F33E78DFD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912405" y="2576116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41BE657F-1834-7143-A772-311F54019AB0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486598" y="2576116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424E04A-A141-5E40-A2D1-16EA74EE04D0}"/>
              </a:ext>
            </a:extLst>
          </p:cNvPr>
          <p:cNvSpPr/>
          <p:nvPr/>
        </p:nvSpPr>
        <p:spPr>
          <a:xfrm>
            <a:off x="2146569" y="1018567"/>
            <a:ext cx="2022408" cy="1745700"/>
          </a:xfrm>
          <a:custGeom>
            <a:avLst/>
            <a:gdLst>
              <a:gd name="connsiteX0" fmla="*/ 0 w 2434856"/>
              <a:gd name="connsiteY0" fmla="*/ 1605517 h 3211033"/>
              <a:gd name="connsiteX1" fmla="*/ 1217428 w 2434856"/>
              <a:gd name="connsiteY1" fmla="*/ 0 h 3211033"/>
              <a:gd name="connsiteX2" fmla="*/ 2434856 w 2434856"/>
              <a:gd name="connsiteY2" fmla="*/ 1605517 h 3211033"/>
              <a:gd name="connsiteX3" fmla="*/ 1217428 w 2434856"/>
              <a:gd name="connsiteY3" fmla="*/ 3211034 h 3211033"/>
              <a:gd name="connsiteX4" fmla="*/ 0 w 2434856"/>
              <a:gd name="connsiteY4" fmla="*/ 1605517 h 3211033"/>
              <a:gd name="connsiteX0" fmla="*/ 0 w 2179134"/>
              <a:gd name="connsiteY0" fmla="*/ 1606521 h 3212822"/>
              <a:gd name="connsiteX1" fmla="*/ 1217428 w 2179134"/>
              <a:gd name="connsiteY1" fmla="*/ 1004 h 3212822"/>
              <a:gd name="connsiteX2" fmla="*/ 2179134 w 2179134"/>
              <a:gd name="connsiteY2" fmla="*/ 1436040 h 3212822"/>
              <a:gd name="connsiteX3" fmla="*/ 1217428 w 2179134"/>
              <a:gd name="connsiteY3" fmla="*/ 3212038 h 3212822"/>
              <a:gd name="connsiteX4" fmla="*/ 0 w 2179134"/>
              <a:gd name="connsiteY4" fmla="*/ 1606521 h 3212822"/>
              <a:gd name="connsiteX0" fmla="*/ 0 w 2196018"/>
              <a:gd name="connsiteY0" fmla="*/ 1637436 h 3243737"/>
              <a:gd name="connsiteX1" fmla="*/ 1217428 w 2196018"/>
              <a:gd name="connsiteY1" fmla="*/ 31919 h 3243737"/>
              <a:gd name="connsiteX2" fmla="*/ 1502166 w 2196018"/>
              <a:gd name="connsiteY2" fmla="*/ 635301 h 3243737"/>
              <a:gd name="connsiteX3" fmla="*/ 2179134 w 2196018"/>
              <a:gd name="connsiteY3" fmla="*/ 1466955 h 3243737"/>
              <a:gd name="connsiteX4" fmla="*/ 1217428 w 2196018"/>
              <a:gd name="connsiteY4" fmla="*/ 3242953 h 3243737"/>
              <a:gd name="connsiteX5" fmla="*/ 0 w 2196018"/>
              <a:gd name="connsiteY5" fmla="*/ 1637436 h 3243737"/>
              <a:gd name="connsiteX0" fmla="*/ 863 w 2196881"/>
              <a:gd name="connsiteY0" fmla="*/ 1124032 h 2730039"/>
              <a:gd name="connsiteX1" fmla="*/ 1032311 w 2196881"/>
              <a:gd name="connsiteY1" fmla="*/ 208189 h 2730039"/>
              <a:gd name="connsiteX2" fmla="*/ 1503029 w 2196881"/>
              <a:gd name="connsiteY2" fmla="*/ 121897 h 2730039"/>
              <a:gd name="connsiteX3" fmla="*/ 2179997 w 2196881"/>
              <a:gd name="connsiteY3" fmla="*/ 953551 h 2730039"/>
              <a:gd name="connsiteX4" fmla="*/ 1218291 w 2196881"/>
              <a:gd name="connsiteY4" fmla="*/ 2729549 h 2730039"/>
              <a:gd name="connsiteX5" fmla="*/ 863 w 2196881"/>
              <a:gd name="connsiteY5" fmla="*/ 1124032 h 2730039"/>
              <a:gd name="connsiteX0" fmla="*/ 1092 w 1987882"/>
              <a:gd name="connsiteY0" fmla="*/ 1083651 h 2728200"/>
              <a:gd name="connsiteX1" fmla="*/ 823312 w 1987882"/>
              <a:gd name="connsiteY1" fmla="*/ 206554 h 2728200"/>
              <a:gd name="connsiteX2" fmla="*/ 1294030 w 1987882"/>
              <a:gd name="connsiteY2" fmla="*/ 120262 h 2728200"/>
              <a:gd name="connsiteX3" fmla="*/ 1970998 w 1987882"/>
              <a:gd name="connsiteY3" fmla="*/ 951916 h 2728200"/>
              <a:gd name="connsiteX4" fmla="*/ 1009292 w 1987882"/>
              <a:gd name="connsiteY4" fmla="*/ 2727914 h 2728200"/>
              <a:gd name="connsiteX5" fmla="*/ 1092 w 1987882"/>
              <a:gd name="connsiteY5" fmla="*/ 1083651 h 2728200"/>
              <a:gd name="connsiteX0" fmla="*/ 9758 w 1996548"/>
              <a:gd name="connsiteY0" fmla="*/ 1083651 h 2728264"/>
              <a:gd name="connsiteX1" fmla="*/ 831978 w 1996548"/>
              <a:gd name="connsiteY1" fmla="*/ 206554 h 2728264"/>
              <a:gd name="connsiteX2" fmla="*/ 1302696 w 1996548"/>
              <a:gd name="connsiteY2" fmla="*/ 120262 h 2728264"/>
              <a:gd name="connsiteX3" fmla="*/ 1979664 w 1996548"/>
              <a:gd name="connsiteY3" fmla="*/ 951916 h 2728264"/>
              <a:gd name="connsiteX4" fmla="*/ 1017958 w 1996548"/>
              <a:gd name="connsiteY4" fmla="*/ 2727914 h 2728264"/>
              <a:gd name="connsiteX5" fmla="*/ 9758 w 1996548"/>
              <a:gd name="connsiteY5" fmla="*/ 1083651 h 2728264"/>
              <a:gd name="connsiteX0" fmla="*/ 129 w 1986919"/>
              <a:gd name="connsiteY0" fmla="*/ 1083651 h 1821975"/>
              <a:gd name="connsiteX1" fmla="*/ 822349 w 1986919"/>
              <a:gd name="connsiteY1" fmla="*/ 206554 h 1821975"/>
              <a:gd name="connsiteX2" fmla="*/ 1293067 w 1986919"/>
              <a:gd name="connsiteY2" fmla="*/ 120262 h 1821975"/>
              <a:gd name="connsiteX3" fmla="*/ 1970035 w 1986919"/>
              <a:gd name="connsiteY3" fmla="*/ 951916 h 1821975"/>
              <a:gd name="connsiteX4" fmla="*/ 884342 w 1986919"/>
              <a:gd name="connsiteY4" fmla="*/ 1821263 h 1821975"/>
              <a:gd name="connsiteX5" fmla="*/ 129 w 1986919"/>
              <a:gd name="connsiteY5" fmla="*/ 1083651 h 1821975"/>
              <a:gd name="connsiteX0" fmla="*/ 129 w 1986919"/>
              <a:gd name="connsiteY0" fmla="*/ 1083651 h 1897634"/>
              <a:gd name="connsiteX1" fmla="*/ 822349 w 1986919"/>
              <a:gd name="connsiteY1" fmla="*/ 206554 h 1897634"/>
              <a:gd name="connsiteX2" fmla="*/ 1293067 w 1986919"/>
              <a:gd name="connsiteY2" fmla="*/ 120262 h 1897634"/>
              <a:gd name="connsiteX3" fmla="*/ 1970035 w 1986919"/>
              <a:gd name="connsiteY3" fmla="*/ 951916 h 1897634"/>
              <a:gd name="connsiteX4" fmla="*/ 884342 w 1986919"/>
              <a:gd name="connsiteY4" fmla="*/ 1821263 h 1897634"/>
              <a:gd name="connsiteX5" fmla="*/ 129 w 1986919"/>
              <a:gd name="connsiteY5" fmla="*/ 1083651 h 1897634"/>
              <a:gd name="connsiteX0" fmla="*/ 129 w 1998173"/>
              <a:gd name="connsiteY0" fmla="*/ 1083651 h 1884888"/>
              <a:gd name="connsiteX1" fmla="*/ 822349 w 1998173"/>
              <a:gd name="connsiteY1" fmla="*/ 206554 h 1884888"/>
              <a:gd name="connsiteX2" fmla="*/ 1293067 w 1998173"/>
              <a:gd name="connsiteY2" fmla="*/ 120262 h 1884888"/>
              <a:gd name="connsiteX3" fmla="*/ 1970035 w 1998173"/>
              <a:gd name="connsiteY3" fmla="*/ 951916 h 1884888"/>
              <a:gd name="connsiteX4" fmla="*/ 1843257 w 1998173"/>
              <a:gd name="connsiteY4" fmla="*/ 1747584 h 1884888"/>
              <a:gd name="connsiteX5" fmla="*/ 884342 w 1998173"/>
              <a:gd name="connsiteY5" fmla="*/ 1821263 h 1884888"/>
              <a:gd name="connsiteX6" fmla="*/ 129 w 1998173"/>
              <a:gd name="connsiteY6" fmla="*/ 1083651 h 1884888"/>
              <a:gd name="connsiteX0" fmla="*/ 23017 w 2021061"/>
              <a:gd name="connsiteY0" fmla="*/ 1083651 h 1884888"/>
              <a:gd name="connsiteX1" fmla="*/ 845237 w 2021061"/>
              <a:gd name="connsiteY1" fmla="*/ 206554 h 1884888"/>
              <a:gd name="connsiteX2" fmla="*/ 1315955 w 2021061"/>
              <a:gd name="connsiteY2" fmla="*/ 120262 h 1884888"/>
              <a:gd name="connsiteX3" fmla="*/ 1992923 w 2021061"/>
              <a:gd name="connsiteY3" fmla="*/ 951916 h 1884888"/>
              <a:gd name="connsiteX4" fmla="*/ 1866145 w 2021061"/>
              <a:gd name="connsiteY4" fmla="*/ 1747584 h 1884888"/>
              <a:gd name="connsiteX5" fmla="*/ 907230 w 2021061"/>
              <a:gd name="connsiteY5" fmla="*/ 1821263 h 1884888"/>
              <a:gd name="connsiteX6" fmla="*/ 23017 w 2021061"/>
              <a:gd name="connsiteY6" fmla="*/ 1083651 h 1884888"/>
              <a:gd name="connsiteX0" fmla="*/ 24364 w 2022408"/>
              <a:gd name="connsiteY0" fmla="*/ 944463 h 1745700"/>
              <a:gd name="connsiteX1" fmla="*/ 846584 w 2022408"/>
              <a:gd name="connsiteY1" fmla="*/ 67366 h 1745700"/>
              <a:gd name="connsiteX2" fmla="*/ 1627268 w 2022408"/>
              <a:gd name="connsiteY2" fmla="*/ 221298 h 1745700"/>
              <a:gd name="connsiteX3" fmla="*/ 1994270 w 2022408"/>
              <a:gd name="connsiteY3" fmla="*/ 812728 h 1745700"/>
              <a:gd name="connsiteX4" fmla="*/ 1867492 w 2022408"/>
              <a:gd name="connsiteY4" fmla="*/ 1608396 h 1745700"/>
              <a:gd name="connsiteX5" fmla="*/ 908577 w 2022408"/>
              <a:gd name="connsiteY5" fmla="*/ 1682075 h 1745700"/>
              <a:gd name="connsiteX6" fmla="*/ 24364 w 2022408"/>
              <a:gd name="connsiteY6" fmla="*/ 944463 h 17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408" h="1745700">
                <a:moveTo>
                  <a:pt x="24364" y="944463"/>
                </a:moveTo>
                <a:cubicBezTo>
                  <a:pt x="-140951" y="280138"/>
                  <a:pt x="579433" y="187893"/>
                  <a:pt x="846584" y="67366"/>
                </a:cubicBezTo>
                <a:cubicBezTo>
                  <a:pt x="1113735" y="-53161"/>
                  <a:pt x="1466984" y="-17875"/>
                  <a:pt x="1627268" y="221298"/>
                </a:cubicBezTo>
                <a:cubicBezTo>
                  <a:pt x="1787552" y="460471"/>
                  <a:pt x="1947775" y="568630"/>
                  <a:pt x="1994270" y="812728"/>
                </a:cubicBezTo>
                <a:cubicBezTo>
                  <a:pt x="2040765" y="1056826"/>
                  <a:pt x="2048441" y="1463505"/>
                  <a:pt x="1867492" y="1608396"/>
                </a:cubicBezTo>
                <a:cubicBezTo>
                  <a:pt x="1686543" y="1753287"/>
                  <a:pt x="1215765" y="1792730"/>
                  <a:pt x="908577" y="1682075"/>
                </a:cubicBezTo>
                <a:cubicBezTo>
                  <a:pt x="601389" y="1571420"/>
                  <a:pt x="189679" y="1608788"/>
                  <a:pt x="24364" y="944463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7ABCE3A2-B3FF-A847-821B-E472A6568AEF}"/>
              </a:ext>
            </a:extLst>
          </p:cNvPr>
          <p:cNvGrpSpPr/>
          <p:nvPr/>
        </p:nvGrpSpPr>
        <p:grpSpPr>
          <a:xfrm>
            <a:off x="278536" y="4588760"/>
            <a:ext cx="4621649" cy="1903705"/>
            <a:chOff x="278536" y="4588760"/>
            <a:chExt cx="4621649" cy="190370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B0B435F-FEB8-B14E-B858-827FBAED6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36" y="4588760"/>
              <a:ext cx="507254" cy="507254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FECB351-0CD3-1C46-9D08-11B4FE70FD65}"/>
                </a:ext>
              </a:extLst>
            </p:cNvPr>
            <p:cNvSpPr txBox="1"/>
            <p:nvPr/>
          </p:nvSpPr>
          <p:spPr>
            <a:xfrm>
              <a:off x="907615" y="4669293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Staypoint</a:t>
              </a:r>
              <a:endParaRPr lang="de-DE" dirty="0"/>
            </a:p>
          </p:txBody>
        </p:sp>
        <p:cxnSp>
          <p:nvCxnSpPr>
            <p:cNvPr id="55" name="Gerade Verbindung 54">
              <a:extLst>
                <a:ext uri="{FF2B5EF4-FFF2-40B4-BE49-F238E27FC236}">
                  <a16:creationId xmlns:a16="http://schemas.microsoft.com/office/drawing/2014/main" id="{290C3FA2-9F64-7048-982F-8090958E2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505" y="5335865"/>
              <a:ext cx="351316" cy="287993"/>
            </a:xfrm>
            <a:prstGeom prst="line">
              <a:avLst/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E1C8127-21FF-7F43-9E5C-3D95E085C6C2}"/>
                </a:ext>
              </a:extLst>
            </p:cNvPr>
            <p:cNvSpPr txBox="1"/>
            <p:nvPr/>
          </p:nvSpPr>
          <p:spPr>
            <a:xfrm>
              <a:off x="905191" y="5313939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Tripleg</a:t>
              </a:r>
              <a:endParaRPr lang="de-DE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07120F1-90AD-C949-A122-BE79C28B8DB0}"/>
                </a:ext>
              </a:extLst>
            </p:cNvPr>
            <p:cNvSpPr txBox="1"/>
            <p:nvPr/>
          </p:nvSpPr>
          <p:spPr>
            <a:xfrm>
              <a:off x="944191" y="6053914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Location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B209C39-DEA9-AE40-BB31-0A4CCD749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617983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308A123-CFCD-9645-95DC-6E2B555BD55A}"/>
                </a:ext>
              </a:extLst>
            </p:cNvPr>
            <p:cNvSpPr>
              <a:spLocks/>
            </p:cNvSpPr>
            <p:nvPr/>
          </p:nvSpPr>
          <p:spPr>
            <a:xfrm>
              <a:off x="292707" y="5981265"/>
              <a:ext cx="511200" cy="511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Gerade Verbindung 105">
              <a:extLst>
                <a:ext uri="{FF2B5EF4-FFF2-40B4-BE49-F238E27FC236}">
                  <a16:creationId xmlns:a16="http://schemas.microsoft.com/office/drawing/2014/main" id="{5923B27F-243C-4741-9032-45F4FB70DD69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2562446" y="5756206"/>
              <a:ext cx="340242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17390B5-21DB-8E4F-8B99-871E99282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6055096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3" name="Gerade Verbindung 112">
              <a:extLst>
                <a:ext uri="{FF2B5EF4-FFF2-40B4-BE49-F238E27FC236}">
                  <a16:creationId xmlns:a16="http://schemas.microsoft.com/office/drawing/2014/main" id="{500C66CF-989D-B44D-B29A-9C45AEC2A1EF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2562446" y="6193319"/>
              <a:ext cx="340242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539DC22-E4F4-B04B-B255-371024AC8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203317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5" name="Gerade Verbindung 114">
              <a:extLst>
                <a:ext uri="{FF2B5EF4-FFF2-40B4-BE49-F238E27FC236}">
                  <a16:creationId xmlns:a16="http://schemas.microsoft.com/office/drawing/2014/main" id="{840ED123-3379-734D-B42C-725A565B2344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2562446" y="5341540"/>
              <a:ext cx="3402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Geschweifte Klammer rechts 115">
              <a:extLst>
                <a:ext uri="{FF2B5EF4-FFF2-40B4-BE49-F238E27FC236}">
                  <a16:creationId xmlns:a16="http://schemas.microsoft.com/office/drawing/2014/main" id="{583CD6F4-BDAF-BC48-B6D4-B1CEE2E084D3}"/>
                </a:ext>
              </a:extLst>
            </p:cNvPr>
            <p:cNvSpPr/>
            <p:nvPr/>
          </p:nvSpPr>
          <p:spPr>
            <a:xfrm>
              <a:off x="3343938" y="5119170"/>
              <a:ext cx="350874" cy="1274069"/>
            </a:xfrm>
            <a:prstGeom prst="righ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F52266D2-F666-D343-915C-874899ACF79F}"/>
                </a:ext>
              </a:extLst>
            </p:cNvPr>
            <p:cNvSpPr txBox="1"/>
            <p:nvPr/>
          </p:nvSpPr>
          <p:spPr>
            <a:xfrm>
              <a:off x="3759136" y="5571538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Users</a:t>
              </a:r>
            </a:p>
          </p:txBody>
        </p:sp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47D76533-7024-BF41-A2AF-0D43E86E445F}"/>
                </a:ext>
              </a:extLst>
            </p:cNvPr>
            <p:cNvSpPr txBox="1"/>
            <p:nvPr/>
          </p:nvSpPr>
          <p:spPr>
            <a:xfrm>
              <a:off x="2747720" y="4690829"/>
              <a:ext cx="1501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Positionfixes</a:t>
              </a:r>
              <a:endParaRPr lang="de-DE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82385E9-58D3-DF4B-82DD-E1E83DE438C4}"/>
              </a:ext>
            </a:extLst>
          </p:cNvPr>
          <p:cNvSpPr>
            <a:spLocks noChangeAspect="1"/>
          </p:cNvSpPr>
          <p:nvPr/>
        </p:nvSpPr>
        <p:spPr>
          <a:xfrm>
            <a:off x="8627894" y="1305674"/>
            <a:ext cx="890941" cy="890941"/>
          </a:xfrm>
          <a:prstGeom prst="ellipse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854AF-43A4-3D49-986D-18605EF4EC96}"/>
              </a:ext>
            </a:extLst>
          </p:cNvPr>
          <p:cNvSpPr>
            <a:spLocks noChangeAspect="1"/>
          </p:cNvSpPr>
          <p:nvPr/>
        </p:nvSpPr>
        <p:spPr>
          <a:xfrm>
            <a:off x="8631055" y="1778221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11FAB0-31A6-1B45-996F-FC222EA18EB9}"/>
              </a:ext>
            </a:extLst>
          </p:cNvPr>
          <p:cNvSpPr>
            <a:spLocks noChangeAspect="1"/>
          </p:cNvSpPr>
          <p:nvPr/>
        </p:nvSpPr>
        <p:spPr>
          <a:xfrm>
            <a:off x="7948929" y="1570332"/>
            <a:ext cx="793009" cy="7930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9C8A75F-D197-6241-991E-611419B4C23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542073" y="1966836"/>
            <a:ext cx="2406856" cy="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9735741-AF30-1F48-8C88-D0522D1312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04110" y="320779"/>
            <a:ext cx="141324" cy="12495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3A1EC4FA-1FC5-3941-8AE5-8351BF6A520E}"/>
              </a:ext>
            </a:extLst>
          </p:cNvPr>
          <p:cNvCxnSpPr>
            <a:cxnSpLocks/>
            <a:stCxn id="27" idx="5"/>
          </p:cNvCxnSpPr>
          <p:nvPr/>
        </p:nvCxnSpPr>
        <p:spPr>
          <a:xfrm flipV="1">
            <a:off x="9388360" y="1578976"/>
            <a:ext cx="2717899" cy="4871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1F2D39AA-0645-3D4F-9011-A3AB0390795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9073365" y="320779"/>
            <a:ext cx="1582969" cy="9848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986D63A-CCCE-8545-AAF1-6E1E23C4A115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9629917" y="2777083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DB08ACC1-F2ED-7445-BF79-2F6E9A9ABB53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8204110" y="2777083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D2632D1-19C3-EF4D-98FE-0B7CADC671EE}"/>
              </a:ext>
            </a:extLst>
          </p:cNvPr>
          <p:cNvSpPr>
            <a:spLocks noChangeAspect="1"/>
          </p:cNvSpPr>
          <p:nvPr/>
        </p:nvSpPr>
        <p:spPr>
          <a:xfrm>
            <a:off x="4804707" y="3934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9BF67C-9724-AA4C-A12B-B65A42817C7B}"/>
              </a:ext>
            </a:extLst>
          </p:cNvPr>
          <p:cNvSpPr>
            <a:spLocks noChangeAspect="1"/>
          </p:cNvSpPr>
          <p:nvPr/>
        </p:nvSpPr>
        <p:spPr>
          <a:xfrm flipH="1">
            <a:off x="4756557" y="36434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01D645-9699-1641-AFFF-0D3A182DD02E}"/>
              </a:ext>
            </a:extLst>
          </p:cNvPr>
          <p:cNvSpPr>
            <a:spLocks noChangeAspect="1"/>
          </p:cNvSpPr>
          <p:nvPr/>
        </p:nvSpPr>
        <p:spPr>
          <a:xfrm>
            <a:off x="4518541" y="32977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543916-6339-0C43-B330-554B915A1AFA}"/>
              </a:ext>
            </a:extLst>
          </p:cNvPr>
          <p:cNvSpPr>
            <a:spLocks noChangeAspect="1"/>
          </p:cNvSpPr>
          <p:nvPr/>
        </p:nvSpPr>
        <p:spPr>
          <a:xfrm>
            <a:off x="4915962" y="4087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7EC7CB-E1F1-A84A-9368-22D924797B2F}"/>
              </a:ext>
            </a:extLst>
          </p:cNvPr>
          <p:cNvSpPr>
            <a:spLocks noChangeAspect="1"/>
          </p:cNvSpPr>
          <p:nvPr/>
        </p:nvSpPr>
        <p:spPr>
          <a:xfrm>
            <a:off x="4341052" y="32520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4002E8-E27B-384C-9521-16BB545ABDEA}"/>
              </a:ext>
            </a:extLst>
          </p:cNvPr>
          <p:cNvSpPr>
            <a:spLocks noChangeAspect="1"/>
          </p:cNvSpPr>
          <p:nvPr/>
        </p:nvSpPr>
        <p:spPr>
          <a:xfrm flipH="1">
            <a:off x="4300413" y="30207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580775-8D74-8640-B43E-5DFBB36A7211}"/>
              </a:ext>
            </a:extLst>
          </p:cNvPr>
          <p:cNvSpPr>
            <a:spLocks noChangeAspect="1"/>
          </p:cNvSpPr>
          <p:nvPr/>
        </p:nvSpPr>
        <p:spPr>
          <a:xfrm>
            <a:off x="4051527" y="26727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0DDD0F-D266-6946-8EFE-3938662686C0}"/>
              </a:ext>
            </a:extLst>
          </p:cNvPr>
          <p:cNvSpPr>
            <a:spLocks noChangeAspect="1"/>
          </p:cNvSpPr>
          <p:nvPr/>
        </p:nvSpPr>
        <p:spPr>
          <a:xfrm>
            <a:off x="4203927" y="28251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840C94-E39A-F84F-9F7F-59F2F146698A}"/>
              </a:ext>
            </a:extLst>
          </p:cNvPr>
          <p:cNvSpPr>
            <a:spLocks noChangeAspect="1"/>
          </p:cNvSpPr>
          <p:nvPr/>
        </p:nvSpPr>
        <p:spPr>
          <a:xfrm rot="18953984">
            <a:off x="3707475" y="23816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FD4948-B889-8943-8BFC-F0673B5C0229}"/>
              </a:ext>
            </a:extLst>
          </p:cNvPr>
          <p:cNvSpPr>
            <a:spLocks noChangeAspect="1"/>
          </p:cNvSpPr>
          <p:nvPr/>
        </p:nvSpPr>
        <p:spPr>
          <a:xfrm rot="18953984">
            <a:off x="3551901" y="2445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383C80-1EF2-694C-AAFD-DDBA29628093}"/>
              </a:ext>
            </a:extLst>
          </p:cNvPr>
          <p:cNvSpPr>
            <a:spLocks noChangeAspect="1"/>
          </p:cNvSpPr>
          <p:nvPr/>
        </p:nvSpPr>
        <p:spPr>
          <a:xfrm rot="18953984">
            <a:off x="3473452" y="23456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73F303-FB9E-C24A-A71D-C7AF7D120808}"/>
              </a:ext>
            </a:extLst>
          </p:cNvPr>
          <p:cNvSpPr>
            <a:spLocks noChangeAspect="1"/>
          </p:cNvSpPr>
          <p:nvPr/>
        </p:nvSpPr>
        <p:spPr>
          <a:xfrm rot="18953984">
            <a:off x="3306104" y="247146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EDB946-B6BA-A143-8E62-7FF0126C75BE}"/>
              </a:ext>
            </a:extLst>
          </p:cNvPr>
          <p:cNvSpPr>
            <a:spLocks noChangeAspect="1"/>
          </p:cNvSpPr>
          <p:nvPr/>
        </p:nvSpPr>
        <p:spPr>
          <a:xfrm rot="18953984">
            <a:off x="3249616" y="22944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674CF4-2783-9E46-900E-4380345CBA40}"/>
              </a:ext>
            </a:extLst>
          </p:cNvPr>
          <p:cNvSpPr>
            <a:spLocks noChangeAspect="1"/>
          </p:cNvSpPr>
          <p:nvPr/>
        </p:nvSpPr>
        <p:spPr>
          <a:xfrm rot="18953984">
            <a:off x="3574323" y="21573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5AF687-4B3D-2E45-9EEA-085D99C0A1F5}"/>
              </a:ext>
            </a:extLst>
          </p:cNvPr>
          <p:cNvSpPr>
            <a:spLocks noChangeAspect="1"/>
          </p:cNvSpPr>
          <p:nvPr/>
        </p:nvSpPr>
        <p:spPr>
          <a:xfrm rot="18953984">
            <a:off x="3214683" y="21336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C4B031A-8D0D-3A4F-8FFB-A4374F0B1E22}"/>
              </a:ext>
            </a:extLst>
          </p:cNvPr>
          <p:cNvSpPr>
            <a:spLocks noChangeAspect="1"/>
          </p:cNvSpPr>
          <p:nvPr/>
        </p:nvSpPr>
        <p:spPr>
          <a:xfrm rot="18953984">
            <a:off x="3113864" y="24453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FD26DD-9EAB-8349-9129-4F540CC3DABE}"/>
              </a:ext>
            </a:extLst>
          </p:cNvPr>
          <p:cNvSpPr>
            <a:spLocks noChangeAspect="1"/>
          </p:cNvSpPr>
          <p:nvPr/>
        </p:nvSpPr>
        <p:spPr>
          <a:xfrm rot="18953984">
            <a:off x="3070871" y="27699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3180B0B-7FB1-6840-87AE-0561449AB372}"/>
              </a:ext>
            </a:extLst>
          </p:cNvPr>
          <p:cNvSpPr>
            <a:spLocks noChangeAspect="1"/>
          </p:cNvSpPr>
          <p:nvPr/>
        </p:nvSpPr>
        <p:spPr>
          <a:xfrm rot="18953984">
            <a:off x="2927253" y="30301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37B7FF-0334-DA4C-9849-9DBA8299D974}"/>
              </a:ext>
            </a:extLst>
          </p:cNvPr>
          <p:cNvSpPr>
            <a:spLocks noChangeAspect="1"/>
          </p:cNvSpPr>
          <p:nvPr/>
        </p:nvSpPr>
        <p:spPr>
          <a:xfrm rot="18953984">
            <a:off x="2861922" y="3339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48EF5A1-4ADA-2048-B2B4-70D7B031445F}"/>
              </a:ext>
            </a:extLst>
          </p:cNvPr>
          <p:cNvSpPr>
            <a:spLocks noChangeAspect="1"/>
          </p:cNvSpPr>
          <p:nvPr/>
        </p:nvSpPr>
        <p:spPr>
          <a:xfrm rot="18953984">
            <a:off x="2605061" y="364349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FAE869-8FCB-104D-8FB2-5942B587E7D6}"/>
              </a:ext>
            </a:extLst>
          </p:cNvPr>
          <p:cNvSpPr>
            <a:spLocks noChangeAspect="1"/>
          </p:cNvSpPr>
          <p:nvPr/>
        </p:nvSpPr>
        <p:spPr>
          <a:xfrm rot="18953984">
            <a:off x="2636408" y="4028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35A065-B5C8-664A-B1A0-722640CAF9C8}"/>
              </a:ext>
            </a:extLst>
          </p:cNvPr>
          <p:cNvSpPr>
            <a:spLocks noChangeAspect="1"/>
          </p:cNvSpPr>
          <p:nvPr/>
        </p:nvSpPr>
        <p:spPr>
          <a:xfrm rot="18953984">
            <a:off x="2424660" y="41936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B992D9C-9AF3-7C4D-927A-3192634D4516}"/>
              </a:ext>
            </a:extLst>
          </p:cNvPr>
          <p:cNvSpPr>
            <a:spLocks noChangeAspect="1"/>
          </p:cNvSpPr>
          <p:nvPr/>
        </p:nvSpPr>
        <p:spPr>
          <a:xfrm rot="18953984">
            <a:off x="3582689" y="16486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BDC5C6-060A-444B-90AA-C9E7C49D5056}"/>
              </a:ext>
            </a:extLst>
          </p:cNvPr>
          <p:cNvSpPr>
            <a:spLocks noChangeAspect="1"/>
          </p:cNvSpPr>
          <p:nvPr/>
        </p:nvSpPr>
        <p:spPr>
          <a:xfrm rot="18953984">
            <a:off x="3430816" y="17902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829587-EAF8-1A40-8ECD-2A154DCD7A85}"/>
              </a:ext>
            </a:extLst>
          </p:cNvPr>
          <p:cNvSpPr>
            <a:spLocks noChangeAspect="1"/>
          </p:cNvSpPr>
          <p:nvPr/>
        </p:nvSpPr>
        <p:spPr>
          <a:xfrm rot="18953984">
            <a:off x="3348666" y="16126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3DD1163-9D23-1E40-8CA0-5F666F5759F5}"/>
              </a:ext>
            </a:extLst>
          </p:cNvPr>
          <p:cNvSpPr>
            <a:spLocks noChangeAspect="1"/>
          </p:cNvSpPr>
          <p:nvPr/>
        </p:nvSpPr>
        <p:spPr>
          <a:xfrm rot="18953984">
            <a:off x="3181318" y="17385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3288D6C-6D2F-004A-B9A7-F15DE3563310}"/>
              </a:ext>
            </a:extLst>
          </p:cNvPr>
          <p:cNvSpPr>
            <a:spLocks noChangeAspect="1"/>
          </p:cNvSpPr>
          <p:nvPr/>
        </p:nvSpPr>
        <p:spPr>
          <a:xfrm rot="18953984">
            <a:off x="3238747" y="14921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11C2080-7643-9742-A9B0-186F1D4D25CE}"/>
              </a:ext>
            </a:extLst>
          </p:cNvPr>
          <p:cNvSpPr>
            <a:spLocks noChangeAspect="1"/>
          </p:cNvSpPr>
          <p:nvPr/>
        </p:nvSpPr>
        <p:spPr>
          <a:xfrm rot="18953984">
            <a:off x="3449537" y="14244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DDE259E-9F12-B64D-8EDD-4D60D98D89E7}"/>
              </a:ext>
            </a:extLst>
          </p:cNvPr>
          <p:cNvSpPr>
            <a:spLocks noChangeAspect="1"/>
          </p:cNvSpPr>
          <p:nvPr/>
        </p:nvSpPr>
        <p:spPr>
          <a:xfrm rot="18953984">
            <a:off x="3089897" y="14006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67D8D1-B8AC-804A-91C4-85CD66D5202B}"/>
              </a:ext>
            </a:extLst>
          </p:cNvPr>
          <p:cNvSpPr>
            <a:spLocks noChangeAspect="1"/>
          </p:cNvSpPr>
          <p:nvPr/>
        </p:nvSpPr>
        <p:spPr>
          <a:xfrm rot="18953984">
            <a:off x="2825688" y="17957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A0FD2E-2A7C-9148-8569-4476CD1E1172}"/>
              </a:ext>
            </a:extLst>
          </p:cNvPr>
          <p:cNvSpPr>
            <a:spLocks noChangeAspect="1"/>
          </p:cNvSpPr>
          <p:nvPr/>
        </p:nvSpPr>
        <p:spPr>
          <a:xfrm rot="18953984">
            <a:off x="2673815" y="19373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7D34EA8-FC63-4B40-98B5-ADC22DF4810B}"/>
              </a:ext>
            </a:extLst>
          </p:cNvPr>
          <p:cNvSpPr>
            <a:spLocks noChangeAspect="1"/>
          </p:cNvSpPr>
          <p:nvPr/>
        </p:nvSpPr>
        <p:spPr>
          <a:xfrm rot="18953984">
            <a:off x="2591665" y="17597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C57780B-98FC-554C-9179-214603020785}"/>
              </a:ext>
            </a:extLst>
          </p:cNvPr>
          <p:cNvSpPr>
            <a:spLocks noChangeAspect="1"/>
          </p:cNvSpPr>
          <p:nvPr/>
        </p:nvSpPr>
        <p:spPr>
          <a:xfrm rot="18953984">
            <a:off x="2289771" y="17579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7CADA22-AA62-0346-B612-8E21E1B04EB1}"/>
              </a:ext>
            </a:extLst>
          </p:cNvPr>
          <p:cNvSpPr>
            <a:spLocks noChangeAspect="1"/>
          </p:cNvSpPr>
          <p:nvPr/>
        </p:nvSpPr>
        <p:spPr>
          <a:xfrm rot="18953984">
            <a:off x="2481746" y="16391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DD02327-6401-A647-99CE-62F13367887B}"/>
              </a:ext>
            </a:extLst>
          </p:cNvPr>
          <p:cNvSpPr>
            <a:spLocks noChangeAspect="1"/>
          </p:cNvSpPr>
          <p:nvPr/>
        </p:nvSpPr>
        <p:spPr>
          <a:xfrm rot="18953984">
            <a:off x="2692536" y="157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CC858F-DE30-0440-ABD7-80E2B4FED94F}"/>
              </a:ext>
            </a:extLst>
          </p:cNvPr>
          <p:cNvSpPr>
            <a:spLocks noChangeAspect="1"/>
          </p:cNvSpPr>
          <p:nvPr/>
        </p:nvSpPr>
        <p:spPr>
          <a:xfrm rot="18953984">
            <a:off x="2611185" y="144436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294CEF-AD8B-E444-8B62-7BF5622FCE82}"/>
              </a:ext>
            </a:extLst>
          </p:cNvPr>
          <p:cNvSpPr>
            <a:spLocks noChangeAspect="1"/>
          </p:cNvSpPr>
          <p:nvPr/>
        </p:nvSpPr>
        <p:spPr>
          <a:xfrm rot="18953984">
            <a:off x="2048791" y="18341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0EEA63-E236-FF44-96D2-3512CF78C8C9}"/>
              </a:ext>
            </a:extLst>
          </p:cNvPr>
          <p:cNvSpPr>
            <a:spLocks noChangeAspect="1"/>
          </p:cNvSpPr>
          <p:nvPr/>
        </p:nvSpPr>
        <p:spPr>
          <a:xfrm rot="18953984">
            <a:off x="1627290" y="1684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B444C30-98F6-2448-B450-69D0CF1B57B1}"/>
              </a:ext>
            </a:extLst>
          </p:cNvPr>
          <p:cNvSpPr>
            <a:spLocks noChangeAspect="1"/>
          </p:cNvSpPr>
          <p:nvPr/>
        </p:nvSpPr>
        <p:spPr>
          <a:xfrm rot="18953984">
            <a:off x="1165764" y="17957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0C76142-E5BC-2A48-9264-721EF95EC83F}"/>
              </a:ext>
            </a:extLst>
          </p:cNvPr>
          <p:cNvSpPr>
            <a:spLocks noChangeAspect="1"/>
          </p:cNvSpPr>
          <p:nvPr/>
        </p:nvSpPr>
        <p:spPr>
          <a:xfrm rot="18953984">
            <a:off x="746619" y="16623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78859F-8E37-8641-BA85-BB6B792217B3}"/>
              </a:ext>
            </a:extLst>
          </p:cNvPr>
          <p:cNvSpPr>
            <a:spLocks noChangeAspect="1"/>
          </p:cNvSpPr>
          <p:nvPr/>
        </p:nvSpPr>
        <p:spPr>
          <a:xfrm rot="18953984">
            <a:off x="342814" y="18226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C3971D4-5C96-ED4F-8E3C-6C2513BD1D59}"/>
              </a:ext>
            </a:extLst>
          </p:cNvPr>
          <p:cNvSpPr>
            <a:spLocks noChangeAspect="1"/>
          </p:cNvSpPr>
          <p:nvPr/>
        </p:nvSpPr>
        <p:spPr>
          <a:xfrm rot="18953984">
            <a:off x="2524933" y="12103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6DFB651-16B3-094B-B6CF-9E5F96398705}"/>
              </a:ext>
            </a:extLst>
          </p:cNvPr>
          <p:cNvSpPr>
            <a:spLocks noChangeAspect="1"/>
          </p:cNvSpPr>
          <p:nvPr/>
        </p:nvSpPr>
        <p:spPr>
          <a:xfrm rot="18953984">
            <a:off x="2627670" y="9792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76C511-75DD-E149-9451-6D0781913D44}"/>
              </a:ext>
            </a:extLst>
          </p:cNvPr>
          <p:cNvSpPr>
            <a:spLocks noChangeAspect="1"/>
          </p:cNvSpPr>
          <p:nvPr/>
        </p:nvSpPr>
        <p:spPr>
          <a:xfrm rot="18953984">
            <a:off x="2589581" y="7409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F4616B4-9AC6-164C-8D46-A8A947DFD5A1}"/>
              </a:ext>
            </a:extLst>
          </p:cNvPr>
          <p:cNvSpPr>
            <a:spLocks noChangeAspect="1"/>
          </p:cNvSpPr>
          <p:nvPr/>
        </p:nvSpPr>
        <p:spPr>
          <a:xfrm rot="18953984">
            <a:off x="2408807" y="3302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7C24097-132C-0C45-959E-70EB2EE29C3B}"/>
              </a:ext>
            </a:extLst>
          </p:cNvPr>
          <p:cNvSpPr>
            <a:spLocks noChangeAspect="1"/>
          </p:cNvSpPr>
          <p:nvPr/>
        </p:nvSpPr>
        <p:spPr>
          <a:xfrm rot="18953984">
            <a:off x="2408806" y="1891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4F406B3-82DC-FC4D-A0F7-FF0FB439099E}"/>
              </a:ext>
            </a:extLst>
          </p:cNvPr>
          <p:cNvSpPr>
            <a:spLocks noChangeAspect="1"/>
          </p:cNvSpPr>
          <p:nvPr/>
        </p:nvSpPr>
        <p:spPr>
          <a:xfrm rot="18953984">
            <a:off x="3590483" y="9735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C6078EE-155F-9443-9869-1C2520231F1C}"/>
              </a:ext>
            </a:extLst>
          </p:cNvPr>
          <p:cNvSpPr>
            <a:spLocks noChangeAspect="1"/>
          </p:cNvSpPr>
          <p:nvPr/>
        </p:nvSpPr>
        <p:spPr>
          <a:xfrm rot="18953984">
            <a:off x="3848562" y="8619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FEBB7B-2DB4-4647-B25B-AC7D8DB11366}"/>
              </a:ext>
            </a:extLst>
          </p:cNvPr>
          <p:cNvSpPr>
            <a:spLocks noChangeAspect="1"/>
          </p:cNvSpPr>
          <p:nvPr/>
        </p:nvSpPr>
        <p:spPr>
          <a:xfrm rot="18953984">
            <a:off x="4226786" y="4728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B1E9A-7987-AF43-A2C5-75DC33E03B7F}"/>
              </a:ext>
            </a:extLst>
          </p:cNvPr>
          <p:cNvSpPr>
            <a:spLocks noChangeAspect="1"/>
          </p:cNvSpPr>
          <p:nvPr/>
        </p:nvSpPr>
        <p:spPr>
          <a:xfrm rot="18953984">
            <a:off x="4596559" y="3947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31F5847-AE8F-3843-9FD9-3FB56F7A4B51}"/>
              </a:ext>
            </a:extLst>
          </p:cNvPr>
          <p:cNvSpPr>
            <a:spLocks noChangeAspect="1"/>
          </p:cNvSpPr>
          <p:nvPr/>
        </p:nvSpPr>
        <p:spPr>
          <a:xfrm rot="18953984">
            <a:off x="4736084" y="1244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8648B60-472E-A744-9698-123081F053EE}"/>
              </a:ext>
            </a:extLst>
          </p:cNvPr>
          <p:cNvSpPr>
            <a:spLocks noChangeAspect="1"/>
          </p:cNvSpPr>
          <p:nvPr/>
        </p:nvSpPr>
        <p:spPr>
          <a:xfrm rot="18953984">
            <a:off x="3785952" y="18710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1CC091-372A-1044-8E42-ACCCC47D5CFE}"/>
              </a:ext>
            </a:extLst>
          </p:cNvPr>
          <p:cNvSpPr>
            <a:spLocks noChangeAspect="1"/>
          </p:cNvSpPr>
          <p:nvPr/>
        </p:nvSpPr>
        <p:spPr>
          <a:xfrm rot="18953984">
            <a:off x="4228714" y="17957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44950B4-BF6A-7F41-B128-D79BBE86E762}"/>
              </a:ext>
            </a:extLst>
          </p:cNvPr>
          <p:cNvSpPr>
            <a:spLocks noChangeAspect="1"/>
          </p:cNvSpPr>
          <p:nvPr/>
        </p:nvSpPr>
        <p:spPr>
          <a:xfrm rot="18953984">
            <a:off x="4690502" y="15738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370C669-3289-EE4D-A11C-A70BE9C0A22B}"/>
              </a:ext>
            </a:extLst>
          </p:cNvPr>
          <p:cNvSpPr>
            <a:spLocks noChangeAspect="1"/>
          </p:cNvSpPr>
          <p:nvPr/>
        </p:nvSpPr>
        <p:spPr>
          <a:xfrm rot="18953984">
            <a:off x="5039261" y="16486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BDE45FC-8BF2-FF40-A26B-F55E56F811A7}"/>
              </a:ext>
            </a:extLst>
          </p:cNvPr>
          <p:cNvSpPr>
            <a:spLocks noChangeAspect="1"/>
          </p:cNvSpPr>
          <p:nvPr/>
        </p:nvSpPr>
        <p:spPr>
          <a:xfrm rot="18953984">
            <a:off x="5427138" y="14653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0130D30-BBF4-A94C-8137-E8CFBC612CA1}"/>
              </a:ext>
            </a:extLst>
          </p:cNvPr>
          <p:cNvSpPr>
            <a:spLocks noChangeAspect="1"/>
          </p:cNvSpPr>
          <p:nvPr/>
        </p:nvSpPr>
        <p:spPr>
          <a:xfrm rot="18953984">
            <a:off x="5930471" y="149469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Oval 100">
            <a:extLst>
              <a:ext uri="{FF2B5EF4-FFF2-40B4-BE49-F238E27FC236}">
                <a16:creationId xmlns:a16="http://schemas.microsoft.com/office/drawing/2014/main" id="{B0A7928B-C671-9241-B6AA-8F0B73349B11}"/>
              </a:ext>
            </a:extLst>
          </p:cNvPr>
          <p:cNvSpPr/>
          <p:nvPr/>
        </p:nvSpPr>
        <p:spPr>
          <a:xfrm>
            <a:off x="7847037" y="1210818"/>
            <a:ext cx="2022408" cy="1745700"/>
          </a:xfrm>
          <a:custGeom>
            <a:avLst/>
            <a:gdLst>
              <a:gd name="connsiteX0" fmla="*/ 0 w 2434856"/>
              <a:gd name="connsiteY0" fmla="*/ 1605517 h 3211033"/>
              <a:gd name="connsiteX1" fmla="*/ 1217428 w 2434856"/>
              <a:gd name="connsiteY1" fmla="*/ 0 h 3211033"/>
              <a:gd name="connsiteX2" fmla="*/ 2434856 w 2434856"/>
              <a:gd name="connsiteY2" fmla="*/ 1605517 h 3211033"/>
              <a:gd name="connsiteX3" fmla="*/ 1217428 w 2434856"/>
              <a:gd name="connsiteY3" fmla="*/ 3211034 h 3211033"/>
              <a:gd name="connsiteX4" fmla="*/ 0 w 2434856"/>
              <a:gd name="connsiteY4" fmla="*/ 1605517 h 3211033"/>
              <a:gd name="connsiteX0" fmla="*/ 0 w 2179134"/>
              <a:gd name="connsiteY0" fmla="*/ 1606521 h 3212822"/>
              <a:gd name="connsiteX1" fmla="*/ 1217428 w 2179134"/>
              <a:gd name="connsiteY1" fmla="*/ 1004 h 3212822"/>
              <a:gd name="connsiteX2" fmla="*/ 2179134 w 2179134"/>
              <a:gd name="connsiteY2" fmla="*/ 1436040 h 3212822"/>
              <a:gd name="connsiteX3" fmla="*/ 1217428 w 2179134"/>
              <a:gd name="connsiteY3" fmla="*/ 3212038 h 3212822"/>
              <a:gd name="connsiteX4" fmla="*/ 0 w 2179134"/>
              <a:gd name="connsiteY4" fmla="*/ 1606521 h 3212822"/>
              <a:gd name="connsiteX0" fmla="*/ 0 w 2196018"/>
              <a:gd name="connsiteY0" fmla="*/ 1637436 h 3243737"/>
              <a:gd name="connsiteX1" fmla="*/ 1217428 w 2196018"/>
              <a:gd name="connsiteY1" fmla="*/ 31919 h 3243737"/>
              <a:gd name="connsiteX2" fmla="*/ 1502166 w 2196018"/>
              <a:gd name="connsiteY2" fmla="*/ 635301 h 3243737"/>
              <a:gd name="connsiteX3" fmla="*/ 2179134 w 2196018"/>
              <a:gd name="connsiteY3" fmla="*/ 1466955 h 3243737"/>
              <a:gd name="connsiteX4" fmla="*/ 1217428 w 2196018"/>
              <a:gd name="connsiteY4" fmla="*/ 3242953 h 3243737"/>
              <a:gd name="connsiteX5" fmla="*/ 0 w 2196018"/>
              <a:gd name="connsiteY5" fmla="*/ 1637436 h 3243737"/>
              <a:gd name="connsiteX0" fmla="*/ 863 w 2196881"/>
              <a:gd name="connsiteY0" fmla="*/ 1124032 h 2730039"/>
              <a:gd name="connsiteX1" fmla="*/ 1032311 w 2196881"/>
              <a:gd name="connsiteY1" fmla="*/ 208189 h 2730039"/>
              <a:gd name="connsiteX2" fmla="*/ 1503029 w 2196881"/>
              <a:gd name="connsiteY2" fmla="*/ 121897 h 2730039"/>
              <a:gd name="connsiteX3" fmla="*/ 2179997 w 2196881"/>
              <a:gd name="connsiteY3" fmla="*/ 953551 h 2730039"/>
              <a:gd name="connsiteX4" fmla="*/ 1218291 w 2196881"/>
              <a:gd name="connsiteY4" fmla="*/ 2729549 h 2730039"/>
              <a:gd name="connsiteX5" fmla="*/ 863 w 2196881"/>
              <a:gd name="connsiteY5" fmla="*/ 1124032 h 2730039"/>
              <a:gd name="connsiteX0" fmla="*/ 1092 w 1987882"/>
              <a:gd name="connsiteY0" fmla="*/ 1083651 h 2728200"/>
              <a:gd name="connsiteX1" fmla="*/ 823312 w 1987882"/>
              <a:gd name="connsiteY1" fmla="*/ 206554 h 2728200"/>
              <a:gd name="connsiteX2" fmla="*/ 1294030 w 1987882"/>
              <a:gd name="connsiteY2" fmla="*/ 120262 h 2728200"/>
              <a:gd name="connsiteX3" fmla="*/ 1970998 w 1987882"/>
              <a:gd name="connsiteY3" fmla="*/ 951916 h 2728200"/>
              <a:gd name="connsiteX4" fmla="*/ 1009292 w 1987882"/>
              <a:gd name="connsiteY4" fmla="*/ 2727914 h 2728200"/>
              <a:gd name="connsiteX5" fmla="*/ 1092 w 1987882"/>
              <a:gd name="connsiteY5" fmla="*/ 1083651 h 2728200"/>
              <a:gd name="connsiteX0" fmla="*/ 9758 w 1996548"/>
              <a:gd name="connsiteY0" fmla="*/ 1083651 h 2728264"/>
              <a:gd name="connsiteX1" fmla="*/ 831978 w 1996548"/>
              <a:gd name="connsiteY1" fmla="*/ 206554 h 2728264"/>
              <a:gd name="connsiteX2" fmla="*/ 1302696 w 1996548"/>
              <a:gd name="connsiteY2" fmla="*/ 120262 h 2728264"/>
              <a:gd name="connsiteX3" fmla="*/ 1979664 w 1996548"/>
              <a:gd name="connsiteY3" fmla="*/ 951916 h 2728264"/>
              <a:gd name="connsiteX4" fmla="*/ 1017958 w 1996548"/>
              <a:gd name="connsiteY4" fmla="*/ 2727914 h 2728264"/>
              <a:gd name="connsiteX5" fmla="*/ 9758 w 1996548"/>
              <a:gd name="connsiteY5" fmla="*/ 1083651 h 2728264"/>
              <a:gd name="connsiteX0" fmla="*/ 129 w 1986919"/>
              <a:gd name="connsiteY0" fmla="*/ 1083651 h 1821975"/>
              <a:gd name="connsiteX1" fmla="*/ 822349 w 1986919"/>
              <a:gd name="connsiteY1" fmla="*/ 206554 h 1821975"/>
              <a:gd name="connsiteX2" fmla="*/ 1293067 w 1986919"/>
              <a:gd name="connsiteY2" fmla="*/ 120262 h 1821975"/>
              <a:gd name="connsiteX3" fmla="*/ 1970035 w 1986919"/>
              <a:gd name="connsiteY3" fmla="*/ 951916 h 1821975"/>
              <a:gd name="connsiteX4" fmla="*/ 884342 w 1986919"/>
              <a:gd name="connsiteY4" fmla="*/ 1821263 h 1821975"/>
              <a:gd name="connsiteX5" fmla="*/ 129 w 1986919"/>
              <a:gd name="connsiteY5" fmla="*/ 1083651 h 1821975"/>
              <a:gd name="connsiteX0" fmla="*/ 129 w 1986919"/>
              <a:gd name="connsiteY0" fmla="*/ 1083651 h 1897634"/>
              <a:gd name="connsiteX1" fmla="*/ 822349 w 1986919"/>
              <a:gd name="connsiteY1" fmla="*/ 206554 h 1897634"/>
              <a:gd name="connsiteX2" fmla="*/ 1293067 w 1986919"/>
              <a:gd name="connsiteY2" fmla="*/ 120262 h 1897634"/>
              <a:gd name="connsiteX3" fmla="*/ 1970035 w 1986919"/>
              <a:gd name="connsiteY3" fmla="*/ 951916 h 1897634"/>
              <a:gd name="connsiteX4" fmla="*/ 884342 w 1986919"/>
              <a:gd name="connsiteY4" fmla="*/ 1821263 h 1897634"/>
              <a:gd name="connsiteX5" fmla="*/ 129 w 1986919"/>
              <a:gd name="connsiteY5" fmla="*/ 1083651 h 1897634"/>
              <a:gd name="connsiteX0" fmla="*/ 129 w 1998173"/>
              <a:gd name="connsiteY0" fmla="*/ 1083651 h 1884888"/>
              <a:gd name="connsiteX1" fmla="*/ 822349 w 1998173"/>
              <a:gd name="connsiteY1" fmla="*/ 206554 h 1884888"/>
              <a:gd name="connsiteX2" fmla="*/ 1293067 w 1998173"/>
              <a:gd name="connsiteY2" fmla="*/ 120262 h 1884888"/>
              <a:gd name="connsiteX3" fmla="*/ 1970035 w 1998173"/>
              <a:gd name="connsiteY3" fmla="*/ 951916 h 1884888"/>
              <a:gd name="connsiteX4" fmla="*/ 1843257 w 1998173"/>
              <a:gd name="connsiteY4" fmla="*/ 1747584 h 1884888"/>
              <a:gd name="connsiteX5" fmla="*/ 884342 w 1998173"/>
              <a:gd name="connsiteY5" fmla="*/ 1821263 h 1884888"/>
              <a:gd name="connsiteX6" fmla="*/ 129 w 1998173"/>
              <a:gd name="connsiteY6" fmla="*/ 1083651 h 1884888"/>
              <a:gd name="connsiteX0" fmla="*/ 23017 w 2021061"/>
              <a:gd name="connsiteY0" fmla="*/ 1083651 h 1884888"/>
              <a:gd name="connsiteX1" fmla="*/ 845237 w 2021061"/>
              <a:gd name="connsiteY1" fmla="*/ 206554 h 1884888"/>
              <a:gd name="connsiteX2" fmla="*/ 1315955 w 2021061"/>
              <a:gd name="connsiteY2" fmla="*/ 120262 h 1884888"/>
              <a:gd name="connsiteX3" fmla="*/ 1992923 w 2021061"/>
              <a:gd name="connsiteY3" fmla="*/ 951916 h 1884888"/>
              <a:gd name="connsiteX4" fmla="*/ 1866145 w 2021061"/>
              <a:gd name="connsiteY4" fmla="*/ 1747584 h 1884888"/>
              <a:gd name="connsiteX5" fmla="*/ 907230 w 2021061"/>
              <a:gd name="connsiteY5" fmla="*/ 1821263 h 1884888"/>
              <a:gd name="connsiteX6" fmla="*/ 23017 w 2021061"/>
              <a:gd name="connsiteY6" fmla="*/ 1083651 h 1884888"/>
              <a:gd name="connsiteX0" fmla="*/ 24364 w 2022408"/>
              <a:gd name="connsiteY0" fmla="*/ 944463 h 1745700"/>
              <a:gd name="connsiteX1" fmla="*/ 846584 w 2022408"/>
              <a:gd name="connsiteY1" fmla="*/ 67366 h 1745700"/>
              <a:gd name="connsiteX2" fmla="*/ 1627268 w 2022408"/>
              <a:gd name="connsiteY2" fmla="*/ 221298 h 1745700"/>
              <a:gd name="connsiteX3" fmla="*/ 1994270 w 2022408"/>
              <a:gd name="connsiteY3" fmla="*/ 812728 h 1745700"/>
              <a:gd name="connsiteX4" fmla="*/ 1867492 w 2022408"/>
              <a:gd name="connsiteY4" fmla="*/ 1608396 h 1745700"/>
              <a:gd name="connsiteX5" fmla="*/ 908577 w 2022408"/>
              <a:gd name="connsiteY5" fmla="*/ 1682075 h 1745700"/>
              <a:gd name="connsiteX6" fmla="*/ 24364 w 2022408"/>
              <a:gd name="connsiteY6" fmla="*/ 944463 h 17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408" h="1745700">
                <a:moveTo>
                  <a:pt x="24364" y="944463"/>
                </a:moveTo>
                <a:cubicBezTo>
                  <a:pt x="-140951" y="280138"/>
                  <a:pt x="579433" y="187893"/>
                  <a:pt x="846584" y="67366"/>
                </a:cubicBezTo>
                <a:cubicBezTo>
                  <a:pt x="1113735" y="-53161"/>
                  <a:pt x="1466984" y="-17875"/>
                  <a:pt x="1627268" y="221298"/>
                </a:cubicBezTo>
                <a:cubicBezTo>
                  <a:pt x="1787552" y="460471"/>
                  <a:pt x="1947775" y="568630"/>
                  <a:pt x="1994270" y="812728"/>
                </a:cubicBezTo>
                <a:cubicBezTo>
                  <a:pt x="2040765" y="1056826"/>
                  <a:pt x="2048441" y="1463505"/>
                  <a:pt x="1867492" y="1608396"/>
                </a:cubicBezTo>
                <a:cubicBezTo>
                  <a:pt x="1686543" y="1753287"/>
                  <a:pt x="1215765" y="1792730"/>
                  <a:pt x="908577" y="1682075"/>
                </a:cubicBezTo>
                <a:cubicBezTo>
                  <a:pt x="601389" y="1571420"/>
                  <a:pt x="189679" y="1608788"/>
                  <a:pt x="24364" y="944463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1BDC542-B765-8742-BB89-1B469BC4BB84}"/>
              </a:ext>
            </a:extLst>
          </p:cNvPr>
          <p:cNvSpPr>
            <a:spLocks noChangeAspect="1"/>
          </p:cNvSpPr>
          <p:nvPr/>
        </p:nvSpPr>
        <p:spPr>
          <a:xfrm>
            <a:off x="10505175" y="41266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2A2BC3-C911-2049-90FC-23E232BB48F7}"/>
              </a:ext>
            </a:extLst>
          </p:cNvPr>
          <p:cNvSpPr>
            <a:spLocks noChangeAspect="1"/>
          </p:cNvSpPr>
          <p:nvPr/>
        </p:nvSpPr>
        <p:spPr>
          <a:xfrm flipH="1">
            <a:off x="10457025" y="38357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EE03B5-C766-7741-BD6F-EF8E9105AB36}"/>
              </a:ext>
            </a:extLst>
          </p:cNvPr>
          <p:cNvSpPr>
            <a:spLocks noChangeAspect="1"/>
          </p:cNvSpPr>
          <p:nvPr/>
        </p:nvSpPr>
        <p:spPr>
          <a:xfrm>
            <a:off x="10219009" y="34900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64898F-AB1F-1E49-8AA8-4320BE4A1FFB}"/>
              </a:ext>
            </a:extLst>
          </p:cNvPr>
          <p:cNvSpPr>
            <a:spLocks noChangeAspect="1"/>
          </p:cNvSpPr>
          <p:nvPr/>
        </p:nvSpPr>
        <p:spPr>
          <a:xfrm>
            <a:off x="10616430" y="42795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5D801EB-BB7B-FA40-9756-E1AB41E1329C}"/>
              </a:ext>
            </a:extLst>
          </p:cNvPr>
          <p:cNvSpPr>
            <a:spLocks noChangeAspect="1"/>
          </p:cNvSpPr>
          <p:nvPr/>
        </p:nvSpPr>
        <p:spPr>
          <a:xfrm>
            <a:off x="10041520" y="34443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FDAAB3D-F814-CB4D-AB00-F5902FEFF491}"/>
              </a:ext>
            </a:extLst>
          </p:cNvPr>
          <p:cNvSpPr>
            <a:spLocks noChangeAspect="1"/>
          </p:cNvSpPr>
          <p:nvPr/>
        </p:nvSpPr>
        <p:spPr>
          <a:xfrm flipH="1">
            <a:off x="10000881" y="321296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6BBA1A0-2A82-1643-B595-BCBC133B294B}"/>
              </a:ext>
            </a:extLst>
          </p:cNvPr>
          <p:cNvSpPr>
            <a:spLocks noChangeAspect="1"/>
          </p:cNvSpPr>
          <p:nvPr/>
        </p:nvSpPr>
        <p:spPr>
          <a:xfrm>
            <a:off x="9751995" y="28650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A440598-AE4E-BE4A-BA1F-9E1B752EFBC4}"/>
              </a:ext>
            </a:extLst>
          </p:cNvPr>
          <p:cNvSpPr>
            <a:spLocks noChangeAspect="1"/>
          </p:cNvSpPr>
          <p:nvPr/>
        </p:nvSpPr>
        <p:spPr>
          <a:xfrm>
            <a:off x="9904395" y="301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44F68E1-FF82-EA44-914C-64275DB14EC5}"/>
              </a:ext>
            </a:extLst>
          </p:cNvPr>
          <p:cNvSpPr>
            <a:spLocks noChangeAspect="1"/>
          </p:cNvSpPr>
          <p:nvPr/>
        </p:nvSpPr>
        <p:spPr>
          <a:xfrm rot="18953984">
            <a:off x="9407943" y="25738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D7F1B93-BCB2-BB49-8CE6-4CA75109CCFE}"/>
              </a:ext>
            </a:extLst>
          </p:cNvPr>
          <p:cNvSpPr>
            <a:spLocks noChangeAspect="1"/>
          </p:cNvSpPr>
          <p:nvPr/>
        </p:nvSpPr>
        <p:spPr>
          <a:xfrm rot="18953984">
            <a:off x="9252369" y="26375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D1453C6-07EF-534E-A48E-FC79BA9058DA}"/>
              </a:ext>
            </a:extLst>
          </p:cNvPr>
          <p:cNvSpPr>
            <a:spLocks noChangeAspect="1"/>
          </p:cNvSpPr>
          <p:nvPr/>
        </p:nvSpPr>
        <p:spPr>
          <a:xfrm rot="18953984">
            <a:off x="9173920" y="2537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AD5C2-1684-C247-B96A-51B70F78A695}"/>
              </a:ext>
            </a:extLst>
          </p:cNvPr>
          <p:cNvSpPr>
            <a:spLocks noChangeAspect="1"/>
          </p:cNvSpPr>
          <p:nvPr/>
        </p:nvSpPr>
        <p:spPr>
          <a:xfrm rot="18953984">
            <a:off x="9006572" y="26637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2DD045-1DE2-3A46-956C-F17D5022DA7D}"/>
              </a:ext>
            </a:extLst>
          </p:cNvPr>
          <p:cNvSpPr>
            <a:spLocks noChangeAspect="1"/>
          </p:cNvSpPr>
          <p:nvPr/>
        </p:nvSpPr>
        <p:spPr>
          <a:xfrm rot="18953984">
            <a:off x="8950084" y="24866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455B6E6-9C16-114A-991B-9A06FD0290CD}"/>
              </a:ext>
            </a:extLst>
          </p:cNvPr>
          <p:cNvSpPr>
            <a:spLocks noChangeAspect="1"/>
          </p:cNvSpPr>
          <p:nvPr/>
        </p:nvSpPr>
        <p:spPr>
          <a:xfrm rot="18953984">
            <a:off x="9274791" y="23496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1388D11-6EE7-6247-942E-4D33DC98A70D}"/>
              </a:ext>
            </a:extLst>
          </p:cNvPr>
          <p:cNvSpPr>
            <a:spLocks noChangeAspect="1"/>
          </p:cNvSpPr>
          <p:nvPr/>
        </p:nvSpPr>
        <p:spPr>
          <a:xfrm rot="18953984">
            <a:off x="8915151" y="23258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0F19263-5B63-C448-9747-D8D7C70F5D99}"/>
              </a:ext>
            </a:extLst>
          </p:cNvPr>
          <p:cNvSpPr>
            <a:spLocks noChangeAspect="1"/>
          </p:cNvSpPr>
          <p:nvPr/>
        </p:nvSpPr>
        <p:spPr>
          <a:xfrm rot="18953984">
            <a:off x="8814332" y="26375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27B6FFC-F3BC-044A-A422-A9815A67ECFF}"/>
              </a:ext>
            </a:extLst>
          </p:cNvPr>
          <p:cNvSpPr>
            <a:spLocks noChangeAspect="1"/>
          </p:cNvSpPr>
          <p:nvPr/>
        </p:nvSpPr>
        <p:spPr>
          <a:xfrm rot="18953984">
            <a:off x="8771339" y="29622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CE51B0-DEC2-F048-A910-DE5905736363}"/>
              </a:ext>
            </a:extLst>
          </p:cNvPr>
          <p:cNvSpPr>
            <a:spLocks noChangeAspect="1"/>
          </p:cNvSpPr>
          <p:nvPr/>
        </p:nvSpPr>
        <p:spPr>
          <a:xfrm rot="18953984">
            <a:off x="8627721" y="32224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5C8AE6-C4AE-5746-AA1D-B88DA228E678}"/>
              </a:ext>
            </a:extLst>
          </p:cNvPr>
          <p:cNvSpPr>
            <a:spLocks noChangeAspect="1"/>
          </p:cNvSpPr>
          <p:nvPr/>
        </p:nvSpPr>
        <p:spPr>
          <a:xfrm rot="18953984">
            <a:off x="8562390" y="353220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D2F815D-90BF-A943-B4B6-D8A50A8FBEDF}"/>
              </a:ext>
            </a:extLst>
          </p:cNvPr>
          <p:cNvSpPr>
            <a:spLocks noChangeAspect="1"/>
          </p:cNvSpPr>
          <p:nvPr/>
        </p:nvSpPr>
        <p:spPr>
          <a:xfrm rot="18953984">
            <a:off x="8305529" y="3835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0DEFDC-EEA1-904F-AC9B-3396CDDC2E4F}"/>
              </a:ext>
            </a:extLst>
          </p:cNvPr>
          <p:cNvSpPr>
            <a:spLocks noChangeAspect="1"/>
          </p:cNvSpPr>
          <p:nvPr/>
        </p:nvSpPr>
        <p:spPr>
          <a:xfrm rot="18953984">
            <a:off x="8336876" y="4220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DEBB922-BD21-F84C-BBF4-98C4CCB81434}"/>
              </a:ext>
            </a:extLst>
          </p:cNvPr>
          <p:cNvSpPr>
            <a:spLocks noChangeAspect="1"/>
          </p:cNvSpPr>
          <p:nvPr/>
        </p:nvSpPr>
        <p:spPr>
          <a:xfrm rot="18953984">
            <a:off x="8125128" y="43858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5C3956-F774-564B-B062-B7DC1325ECFB}"/>
              </a:ext>
            </a:extLst>
          </p:cNvPr>
          <p:cNvSpPr>
            <a:spLocks noChangeAspect="1"/>
          </p:cNvSpPr>
          <p:nvPr/>
        </p:nvSpPr>
        <p:spPr>
          <a:xfrm rot="18953984">
            <a:off x="9283157" y="18409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6F9ACF0-DE81-8B48-9BF6-0313750F00AB}"/>
              </a:ext>
            </a:extLst>
          </p:cNvPr>
          <p:cNvSpPr>
            <a:spLocks noChangeAspect="1"/>
          </p:cNvSpPr>
          <p:nvPr/>
        </p:nvSpPr>
        <p:spPr>
          <a:xfrm rot="18953984">
            <a:off x="9131284" y="19825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1550D7-39C8-0140-9A13-2AF6AE6253B6}"/>
              </a:ext>
            </a:extLst>
          </p:cNvPr>
          <p:cNvSpPr>
            <a:spLocks noChangeAspect="1"/>
          </p:cNvSpPr>
          <p:nvPr/>
        </p:nvSpPr>
        <p:spPr>
          <a:xfrm rot="18953984">
            <a:off x="9049134" y="18049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1639F3C-BBE9-F74C-B008-71FE84387C50}"/>
              </a:ext>
            </a:extLst>
          </p:cNvPr>
          <p:cNvSpPr>
            <a:spLocks noChangeAspect="1"/>
          </p:cNvSpPr>
          <p:nvPr/>
        </p:nvSpPr>
        <p:spPr>
          <a:xfrm rot="18953984">
            <a:off x="8881786" y="19307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6888953-61CC-5540-BE52-9457677C8C52}"/>
              </a:ext>
            </a:extLst>
          </p:cNvPr>
          <p:cNvSpPr>
            <a:spLocks noChangeAspect="1"/>
          </p:cNvSpPr>
          <p:nvPr/>
        </p:nvSpPr>
        <p:spPr>
          <a:xfrm rot="18953984">
            <a:off x="8939215" y="16843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FD86B0D-3C58-3A4A-A48E-93A73BD16256}"/>
              </a:ext>
            </a:extLst>
          </p:cNvPr>
          <p:cNvSpPr>
            <a:spLocks noChangeAspect="1"/>
          </p:cNvSpPr>
          <p:nvPr/>
        </p:nvSpPr>
        <p:spPr>
          <a:xfrm rot="18953984">
            <a:off x="9150005" y="16166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AD8275C-4817-EB45-9F98-71EFBC6CA6D4}"/>
              </a:ext>
            </a:extLst>
          </p:cNvPr>
          <p:cNvSpPr>
            <a:spLocks noChangeAspect="1"/>
          </p:cNvSpPr>
          <p:nvPr/>
        </p:nvSpPr>
        <p:spPr>
          <a:xfrm rot="18953984">
            <a:off x="8790365" y="15929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EB084-2DB8-9342-AFE8-C58D0524D2D6}"/>
              </a:ext>
            </a:extLst>
          </p:cNvPr>
          <p:cNvSpPr>
            <a:spLocks noChangeAspect="1"/>
          </p:cNvSpPr>
          <p:nvPr/>
        </p:nvSpPr>
        <p:spPr>
          <a:xfrm rot="18953984">
            <a:off x="8526156" y="19879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05C40AA-C27B-3546-82C2-47A3E5E7AB8D}"/>
              </a:ext>
            </a:extLst>
          </p:cNvPr>
          <p:cNvSpPr>
            <a:spLocks noChangeAspect="1"/>
          </p:cNvSpPr>
          <p:nvPr/>
        </p:nvSpPr>
        <p:spPr>
          <a:xfrm rot="18953984">
            <a:off x="8374283" y="21296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129C0B9-D8F4-2445-A8FE-510C057B1000}"/>
              </a:ext>
            </a:extLst>
          </p:cNvPr>
          <p:cNvSpPr>
            <a:spLocks noChangeAspect="1"/>
          </p:cNvSpPr>
          <p:nvPr/>
        </p:nvSpPr>
        <p:spPr>
          <a:xfrm rot="18953984">
            <a:off x="8292133" y="195198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ECE9D4-A9F8-F544-B3F4-CF6B02AFFD83}"/>
              </a:ext>
            </a:extLst>
          </p:cNvPr>
          <p:cNvSpPr>
            <a:spLocks noChangeAspect="1"/>
          </p:cNvSpPr>
          <p:nvPr/>
        </p:nvSpPr>
        <p:spPr>
          <a:xfrm rot="18953984">
            <a:off x="7990239" y="19502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64A39F-1675-FB40-94FD-00F4D9185C2C}"/>
              </a:ext>
            </a:extLst>
          </p:cNvPr>
          <p:cNvSpPr>
            <a:spLocks noChangeAspect="1"/>
          </p:cNvSpPr>
          <p:nvPr/>
        </p:nvSpPr>
        <p:spPr>
          <a:xfrm rot="18953984">
            <a:off x="8182214" y="18314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C2A8E16-EEBB-4A4C-A080-DDEBCA1EB5DE}"/>
              </a:ext>
            </a:extLst>
          </p:cNvPr>
          <p:cNvSpPr>
            <a:spLocks noChangeAspect="1"/>
          </p:cNvSpPr>
          <p:nvPr/>
        </p:nvSpPr>
        <p:spPr>
          <a:xfrm rot="18953984">
            <a:off x="8393004" y="1763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F42C609-D654-9C46-886C-74F7D0B9EE58}"/>
              </a:ext>
            </a:extLst>
          </p:cNvPr>
          <p:cNvSpPr>
            <a:spLocks noChangeAspect="1"/>
          </p:cNvSpPr>
          <p:nvPr/>
        </p:nvSpPr>
        <p:spPr>
          <a:xfrm rot="18953984">
            <a:off x="8311653" y="16366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71F93B0-2C66-3840-8BD4-EA058FA3170B}"/>
              </a:ext>
            </a:extLst>
          </p:cNvPr>
          <p:cNvSpPr>
            <a:spLocks noChangeAspect="1"/>
          </p:cNvSpPr>
          <p:nvPr/>
        </p:nvSpPr>
        <p:spPr>
          <a:xfrm rot="18953984">
            <a:off x="7749259" y="20263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3EDFD2C-80A1-144D-B01F-005564BA9F0A}"/>
              </a:ext>
            </a:extLst>
          </p:cNvPr>
          <p:cNvSpPr>
            <a:spLocks noChangeAspect="1"/>
          </p:cNvSpPr>
          <p:nvPr/>
        </p:nvSpPr>
        <p:spPr>
          <a:xfrm rot="18953984">
            <a:off x="7327758" y="18768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786B55E-CD17-DF40-9CFF-29B92BBD49CE}"/>
              </a:ext>
            </a:extLst>
          </p:cNvPr>
          <p:cNvSpPr>
            <a:spLocks noChangeAspect="1"/>
          </p:cNvSpPr>
          <p:nvPr/>
        </p:nvSpPr>
        <p:spPr>
          <a:xfrm rot="18953984">
            <a:off x="6866232" y="19879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28B38F0-5744-344F-B04D-98B2BFDEEBB5}"/>
              </a:ext>
            </a:extLst>
          </p:cNvPr>
          <p:cNvSpPr>
            <a:spLocks noChangeAspect="1"/>
          </p:cNvSpPr>
          <p:nvPr/>
        </p:nvSpPr>
        <p:spPr>
          <a:xfrm rot="18953984">
            <a:off x="6447087" y="185462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7497B70-A96C-BA4B-B721-13DE343C779D}"/>
              </a:ext>
            </a:extLst>
          </p:cNvPr>
          <p:cNvSpPr>
            <a:spLocks noChangeAspect="1"/>
          </p:cNvSpPr>
          <p:nvPr/>
        </p:nvSpPr>
        <p:spPr>
          <a:xfrm rot="18953984">
            <a:off x="6043282" y="20148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AE5C371-993B-F841-9B0D-45758B4997E7}"/>
              </a:ext>
            </a:extLst>
          </p:cNvPr>
          <p:cNvSpPr>
            <a:spLocks noChangeAspect="1"/>
          </p:cNvSpPr>
          <p:nvPr/>
        </p:nvSpPr>
        <p:spPr>
          <a:xfrm rot="18953984">
            <a:off x="8248677" y="13650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E1F803F-4CE9-E746-8385-265727B21713}"/>
              </a:ext>
            </a:extLst>
          </p:cNvPr>
          <p:cNvSpPr>
            <a:spLocks noChangeAspect="1"/>
          </p:cNvSpPr>
          <p:nvPr/>
        </p:nvSpPr>
        <p:spPr>
          <a:xfrm rot="18953984">
            <a:off x="8328138" y="11715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386F96-B74D-A840-BC49-BC9EF4D8C1B5}"/>
              </a:ext>
            </a:extLst>
          </p:cNvPr>
          <p:cNvSpPr>
            <a:spLocks noChangeAspect="1"/>
          </p:cNvSpPr>
          <p:nvPr/>
        </p:nvSpPr>
        <p:spPr>
          <a:xfrm rot="18953984">
            <a:off x="8290049" y="9331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BE82A89-EBFB-4340-AE67-26B3C15EAAA7}"/>
              </a:ext>
            </a:extLst>
          </p:cNvPr>
          <p:cNvSpPr>
            <a:spLocks noChangeAspect="1"/>
          </p:cNvSpPr>
          <p:nvPr/>
        </p:nvSpPr>
        <p:spPr>
          <a:xfrm rot="18953984">
            <a:off x="8109275" y="5224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195A7BD-738B-9F40-AF2D-3E0FA2B32CDD}"/>
              </a:ext>
            </a:extLst>
          </p:cNvPr>
          <p:cNvSpPr>
            <a:spLocks noChangeAspect="1"/>
          </p:cNvSpPr>
          <p:nvPr/>
        </p:nvSpPr>
        <p:spPr>
          <a:xfrm rot="18953984">
            <a:off x="8109274" y="3813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6D70FA1-108F-B54F-A3A3-31789448D1F3}"/>
              </a:ext>
            </a:extLst>
          </p:cNvPr>
          <p:cNvSpPr>
            <a:spLocks noChangeAspect="1"/>
          </p:cNvSpPr>
          <p:nvPr/>
        </p:nvSpPr>
        <p:spPr>
          <a:xfrm rot="18953984">
            <a:off x="9290951" y="11658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248A64F-7B28-8247-AF32-D9C8A75A2B6F}"/>
              </a:ext>
            </a:extLst>
          </p:cNvPr>
          <p:cNvSpPr>
            <a:spLocks noChangeAspect="1"/>
          </p:cNvSpPr>
          <p:nvPr/>
        </p:nvSpPr>
        <p:spPr>
          <a:xfrm rot="18953984">
            <a:off x="9549030" y="10541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40070B9-D826-5A4C-8A46-9AE54C697E77}"/>
              </a:ext>
            </a:extLst>
          </p:cNvPr>
          <p:cNvSpPr>
            <a:spLocks noChangeAspect="1"/>
          </p:cNvSpPr>
          <p:nvPr/>
        </p:nvSpPr>
        <p:spPr>
          <a:xfrm rot="18953984">
            <a:off x="9927254" y="6650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AF5784D-DA8E-2648-8D29-062F73B18BD1}"/>
              </a:ext>
            </a:extLst>
          </p:cNvPr>
          <p:cNvSpPr>
            <a:spLocks noChangeAspect="1"/>
          </p:cNvSpPr>
          <p:nvPr/>
        </p:nvSpPr>
        <p:spPr>
          <a:xfrm rot="18953984">
            <a:off x="10297027" y="5869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C5A5894-7C75-E949-9620-06AAD1D3027C}"/>
              </a:ext>
            </a:extLst>
          </p:cNvPr>
          <p:cNvSpPr>
            <a:spLocks noChangeAspect="1"/>
          </p:cNvSpPr>
          <p:nvPr/>
        </p:nvSpPr>
        <p:spPr>
          <a:xfrm rot="18953984">
            <a:off x="10436552" y="3167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5D58AD7-D8A4-AC49-B160-49CBF932ABC8}"/>
              </a:ext>
            </a:extLst>
          </p:cNvPr>
          <p:cNvSpPr>
            <a:spLocks noChangeAspect="1"/>
          </p:cNvSpPr>
          <p:nvPr/>
        </p:nvSpPr>
        <p:spPr>
          <a:xfrm rot="18953984">
            <a:off x="9486420" y="20632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F471B71-35E9-C648-A19D-703CFDA2BE40}"/>
              </a:ext>
            </a:extLst>
          </p:cNvPr>
          <p:cNvSpPr>
            <a:spLocks noChangeAspect="1"/>
          </p:cNvSpPr>
          <p:nvPr/>
        </p:nvSpPr>
        <p:spPr>
          <a:xfrm rot="18953984">
            <a:off x="9929182" y="19879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2E94B1A-ADD9-C540-868E-CA9C0D20B8FF}"/>
              </a:ext>
            </a:extLst>
          </p:cNvPr>
          <p:cNvSpPr>
            <a:spLocks noChangeAspect="1"/>
          </p:cNvSpPr>
          <p:nvPr/>
        </p:nvSpPr>
        <p:spPr>
          <a:xfrm rot="18953984">
            <a:off x="10390970" y="17660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0BD9AC-6B88-C647-86C6-76F008B2DA2A}"/>
              </a:ext>
            </a:extLst>
          </p:cNvPr>
          <p:cNvSpPr>
            <a:spLocks noChangeAspect="1"/>
          </p:cNvSpPr>
          <p:nvPr/>
        </p:nvSpPr>
        <p:spPr>
          <a:xfrm rot="18953984">
            <a:off x="10739729" y="18409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4FF6984-E016-E740-8701-74AFD216E3EB}"/>
              </a:ext>
            </a:extLst>
          </p:cNvPr>
          <p:cNvSpPr>
            <a:spLocks noChangeAspect="1"/>
          </p:cNvSpPr>
          <p:nvPr/>
        </p:nvSpPr>
        <p:spPr>
          <a:xfrm rot="18953984">
            <a:off x="11127606" y="16575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148D898-27A6-F746-B40F-FB322DE10C1C}"/>
              </a:ext>
            </a:extLst>
          </p:cNvPr>
          <p:cNvSpPr>
            <a:spLocks noChangeAspect="1"/>
          </p:cNvSpPr>
          <p:nvPr/>
        </p:nvSpPr>
        <p:spPr>
          <a:xfrm rot="18953984">
            <a:off x="11630939" y="16869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97682AD-9453-3844-BC48-60258F17E1ED}"/>
              </a:ext>
            </a:extLst>
          </p:cNvPr>
          <p:cNvSpPr>
            <a:spLocks noChangeAspect="1"/>
          </p:cNvSpPr>
          <p:nvPr/>
        </p:nvSpPr>
        <p:spPr>
          <a:xfrm rot="18953984">
            <a:off x="2502076" y="48362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14518B7-737C-494C-837B-E6F6AC192DB6}"/>
              </a:ext>
            </a:extLst>
          </p:cNvPr>
          <p:cNvSpPr>
            <a:spLocks noChangeAspect="1"/>
          </p:cNvSpPr>
          <p:nvPr/>
        </p:nvSpPr>
        <p:spPr>
          <a:xfrm rot="18953984">
            <a:off x="2666443" y="4840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07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8CC8FCEB-ACA2-DC4F-ABAD-90B669E813AF}"/>
              </a:ext>
            </a:extLst>
          </p:cNvPr>
          <p:cNvSpPr>
            <a:spLocks noChangeAspect="1"/>
          </p:cNvSpPr>
          <p:nvPr/>
        </p:nvSpPr>
        <p:spPr>
          <a:xfrm>
            <a:off x="2910382" y="1104707"/>
            <a:ext cx="890941" cy="890941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661973-9D8C-1D44-A6BC-7E89071712FB}"/>
              </a:ext>
            </a:extLst>
          </p:cNvPr>
          <p:cNvSpPr>
            <a:spLocks noChangeAspect="1"/>
          </p:cNvSpPr>
          <p:nvPr/>
        </p:nvSpPr>
        <p:spPr>
          <a:xfrm>
            <a:off x="2913543" y="1577254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ABD61FB-D708-814F-93A9-A6966967CEC5}"/>
              </a:ext>
            </a:extLst>
          </p:cNvPr>
          <p:cNvSpPr>
            <a:spLocks noChangeAspect="1"/>
          </p:cNvSpPr>
          <p:nvPr/>
        </p:nvSpPr>
        <p:spPr>
          <a:xfrm>
            <a:off x="2231417" y="1369365"/>
            <a:ext cx="793009" cy="793009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7AFBCE5F-2E4B-4046-86E4-F3CF81B916E8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-175439" y="1765869"/>
            <a:ext cx="2406856" cy="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D6572D77-2A1C-6949-8EBE-6078E6CCBB83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486598" y="119812"/>
            <a:ext cx="141324" cy="124955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C0818EEE-F8D3-2044-ADF9-C2DDDCE93E0C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3670848" y="1378009"/>
            <a:ext cx="2717899" cy="48716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60D3A67-7096-5346-9FC0-0592E13A25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355853" y="119812"/>
            <a:ext cx="1582969" cy="98489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643870CD-CC67-9D4F-9FF6-C56F33E78DFD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912405" y="2576116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41BE657F-1834-7143-A772-311F54019AB0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486598" y="2576116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424E04A-A141-5E40-A2D1-16EA74EE04D0}"/>
              </a:ext>
            </a:extLst>
          </p:cNvPr>
          <p:cNvSpPr/>
          <p:nvPr/>
        </p:nvSpPr>
        <p:spPr>
          <a:xfrm>
            <a:off x="1961705" y="396258"/>
            <a:ext cx="2434856" cy="321103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7ABCE3A2-B3FF-A847-821B-E472A6568AEF}"/>
              </a:ext>
            </a:extLst>
          </p:cNvPr>
          <p:cNvGrpSpPr/>
          <p:nvPr/>
        </p:nvGrpSpPr>
        <p:grpSpPr>
          <a:xfrm>
            <a:off x="278536" y="4588760"/>
            <a:ext cx="4621649" cy="1918366"/>
            <a:chOff x="278536" y="4588760"/>
            <a:chExt cx="4621649" cy="19183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B0B435F-FEB8-B14E-B858-827FBAED6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36" y="4588760"/>
              <a:ext cx="507254" cy="507254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FECB351-0CD3-1C46-9D08-11B4FE70FD65}"/>
                </a:ext>
              </a:extLst>
            </p:cNvPr>
            <p:cNvSpPr txBox="1"/>
            <p:nvPr/>
          </p:nvSpPr>
          <p:spPr>
            <a:xfrm>
              <a:off x="907615" y="4669293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Staypoint</a:t>
              </a:r>
              <a:endParaRPr lang="de-DE" dirty="0"/>
            </a:p>
          </p:txBody>
        </p:sp>
        <p:cxnSp>
          <p:nvCxnSpPr>
            <p:cNvPr id="55" name="Gerade Verbindung 54">
              <a:extLst>
                <a:ext uri="{FF2B5EF4-FFF2-40B4-BE49-F238E27FC236}">
                  <a16:creationId xmlns:a16="http://schemas.microsoft.com/office/drawing/2014/main" id="{290C3FA2-9F64-7048-982F-8090958E2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505" y="5335865"/>
              <a:ext cx="351316" cy="287993"/>
            </a:xfrm>
            <a:prstGeom prst="line">
              <a:avLst/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E1C8127-21FF-7F43-9E5C-3D95E085C6C2}"/>
                </a:ext>
              </a:extLst>
            </p:cNvPr>
            <p:cNvSpPr txBox="1"/>
            <p:nvPr/>
          </p:nvSpPr>
          <p:spPr>
            <a:xfrm>
              <a:off x="905191" y="5313939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Tripleg</a:t>
              </a:r>
              <a:endParaRPr lang="de-DE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07120F1-90AD-C949-A122-BE79C28B8DB0}"/>
                </a:ext>
              </a:extLst>
            </p:cNvPr>
            <p:cNvSpPr txBox="1"/>
            <p:nvPr/>
          </p:nvSpPr>
          <p:spPr>
            <a:xfrm>
              <a:off x="907614" y="6000751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Location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B209C39-DEA9-AE40-BB31-0A4CCD749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617983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308A123-CFCD-9645-95DC-6E2B555BD55A}"/>
                </a:ext>
              </a:extLst>
            </p:cNvPr>
            <p:cNvSpPr/>
            <p:nvPr/>
          </p:nvSpPr>
          <p:spPr>
            <a:xfrm>
              <a:off x="356506" y="5863709"/>
              <a:ext cx="351316" cy="64341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Gerade Verbindung 105">
              <a:extLst>
                <a:ext uri="{FF2B5EF4-FFF2-40B4-BE49-F238E27FC236}">
                  <a16:creationId xmlns:a16="http://schemas.microsoft.com/office/drawing/2014/main" id="{5923B27F-243C-4741-9032-45F4FB70DD69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2562446" y="5756206"/>
              <a:ext cx="340242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17390B5-21DB-8E4F-8B99-871E99282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6055096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3" name="Gerade Verbindung 112">
              <a:extLst>
                <a:ext uri="{FF2B5EF4-FFF2-40B4-BE49-F238E27FC236}">
                  <a16:creationId xmlns:a16="http://schemas.microsoft.com/office/drawing/2014/main" id="{500C66CF-989D-B44D-B29A-9C45AEC2A1EF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2562446" y="6193319"/>
              <a:ext cx="340242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539DC22-E4F4-B04B-B255-371024AC8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203317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5" name="Gerade Verbindung 114">
              <a:extLst>
                <a:ext uri="{FF2B5EF4-FFF2-40B4-BE49-F238E27FC236}">
                  <a16:creationId xmlns:a16="http://schemas.microsoft.com/office/drawing/2014/main" id="{840ED123-3379-734D-B42C-725A565B2344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2562446" y="5341540"/>
              <a:ext cx="3402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Geschweifte Klammer rechts 115">
              <a:extLst>
                <a:ext uri="{FF2B5EF4-FFF2-40B4-BE49-F238E27FC236}">
                  <a16:creationId xmlns:a16="http://schemas.microsoft.com/office/drawing/2014/main" id="{583CD6F4-BDAF-BC48-B6D4-B1CEE2E084D3}"/>
                </a:ext>
              </a:extLst>
            </p:cNvPr>
            <p:cNvSpPr/>
            <p:nvPr/>
          </p:nvSpPr>
          <p:spPr>
            <a:xfrm>
              <a:off x="3343938" y="5119170"/>
              <a:ext cx="350874" cy="1274069"/>
            </a:xfrm>
            <a:prstGeom prst="righ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F52266D2-F666-D343-915C-874899ACF79F}"/>
                </a:ext>
              </a:extLst>
            </p:cNvPr>
            <p:cNvSpPr txBox="1"/>
            <p:nvPr/>
          </p:nvSpPr>
          <p:spPr>
            <a:xfrm>
              <a:off x="3759136" y="5571538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Users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82385E9-58D3-DF4B-82DD-E1E83DE438C4}"/>
              </a:ext>
            </a:extLst>
          </p:cNvPr>
          <p:cNvSpPr>
            <a:spLocks noChangeAspect="1"/>
          </p:cNvSpPr>
          <p:nvPr/>
        </p:nvSpPr>
        <p:spPr>
          <a:xfrm>
            <a:off x="8627894" y="1305674"/>
            <a:ext cx="890941" cy="890941"/>
          </a:xfrm>
          <a:prstGeom prst="ellipse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854AF-43A4-3D49-986D-18605EF4EC96}"/>
              </a:ext>
            </a:extLst>
          </p:cNvPr>
          <p:cNvSpPr>
            <a:spLocks noChangeAspect="1"/>
          </p:cNvSpPr>
          <p:nvPr/>
        </p:nvSpPr>
        <p:spPr>
          <a:xfrm>
            <a:off x="8631055" y="1778221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11FAB0-31A6-1B45-996F-FC222EA18EB9}"/>
              </a:ext>
            </a:extLst>
          </p:cNvPr>
          <p:cNvSpPr>
            <a:spLocks noChangeAspect="1"/>
          </p:cNvSpPr>
          <p:nvPr/>
        </p:nvSpPr>
        <p:spPr>
          <a:xfrm>
            <a:off x="7948929" y="1570332"/>
            <a:ext cx="793009" cy="7930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9C8A75F-D197-6241-991E-611419B4C23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542073" y="1966836"/>
            <a:ext cx="2406856" cy="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9735741-AF30-1F48-8C88-D0522D1312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04110" y="320779"/>
            <a:ext cx="141324" cy="12495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3A1EC4FA-1FC5-3941-8AE5-8351BF6A520E}"/>
              </a:ext>
            </a:extLst>
          </p:cNvPr>
          <p:cNvCxnSpPr>
            <a:cxnSpLocks/>
            <a:stCxn id="27" idx="5"/>
          </p:cNvCxnSpPr>
          <p:nvPr/>
        </p:nvCxnSpPr>
        <p:spPr>
          <a:xfrm flipV="1">
            <a:off x="9388360" y="1578976"/>
            <a:ext cx="2717899" cy="4871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1F2D39AA-0645-3D4F-9011-A3AB0390795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9073365" y="320779"/>
            <a:ext cx="1582969" cy="9848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986D63A-CCCE-8545-AAF1-6E1E23C4A115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9629917" y="2777083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DB08ACC1-F2ED-7445-BF79-2F6E9A9ABB53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8204110" y="2777083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563E532-6D59-A143-8C4A-AC4F938746B3}"/>
              </a:ext>
            </a:extLst>
          </p:cNvPr>
          <p:cNvSpPr/>
          <p:nvPr/>
        </p:nvSpPr>
        <p:spPr>
          <a:xfrm>
            <a:off x="7679217" y="597225"/>
            <a:ext cx="2434856" cy="321103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41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okr2d51htx@idethz.onmicrosoft.com</dc:creator>
  <cp:lastModifiedBy>Martin  Henry</cp:lastModifiedBy>
  <cp:revision>33</cp:revision>
  <dcterms:created xsi:type="dcterms:W3CDTF">2020-11-22T13:39:41Z</dcterms:created>
  <dcterms:modified xsi:type="dcterms:W3CDTF">2022-05-12T14:29:51Z</dcterms:modified>
</cp:coreProperties>
</file>