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295" r:id="rId2"/>
    <p:sldId id="356" r:id="rId3"/>
    <p:sldId id="338" r:id="rId4"/>
    <p:sldId id="339" r:id="rId5"/>
    <p:sldId id="381" r:id="rId6"/>
    <p:sldId id="342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1EF8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14" autoAdjust="0"/>
    <p:restoredTop sz="85034" autoAdjust="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C411B696-3EB5-46FD-BAFF-A65F4E64AF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70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C55CB57-9F3A-40F5-A8C7-356496234F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704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564398-B35C-414E-911D-3A0946E9DE33}" type="slidenum">
              <a:rPr lang="en-GB" sz="1200" b="0" smtClean="0"/>
              <a:pPr/>
              <a:t>1</a:t>
            </a:fld>
            <a:endParaRPr lang="en-GB" sz="1200" b="0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dirty="0" smtClean="0"/>
              <a:t>Matrix soundtrack +progress presents boy wonder …….. Best songs</a:t>
            </a:r>
          </a:p>
        </p:txBody>
      </p:sp>
    </p:spTree>
    <p:extLst>
      <p:ext uri="{BB962C8B-B14F-4D97-AF65-F5344CB8AC3E}">
        <p14:creationId xmlns:p14="http://schemas.microsoft.com/office/powerpoint/2010/main" val="926037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A8BFD-287A-4E39-984D-B664CAD093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lowchart: Manual Input 6"/>
          <p:cNvSpPr/>
          <p:nvPr userDrawn="1"/>
        </p:nvSpPr>
        <p:spPr>
          <a:xfrm>
            <a:off x="0" y="6000750"/>
            <a:ext cx="9144000" cy="85725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786" y="6103192"/>
            <a:ext cx="598587" cy="65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35826"/>
      </p:ext>
    </p:extLst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A6278-2143-4581-B51C-896010DD3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01376"/>
      </p:ext>
    </p:extLst>
  </p:cSld>
  <p:clrMapOvr>
    <a:masterClrMapping/>
  </p:clrMapOvr>
  <p:transition advTm="10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DD32B-191F-4B94-9FDF-AC3A6CC13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05834"/>
      </p:ext>
    </p:extLst>
  </p:cSld>
  <p:clrMapOvr>
    <a:masterClrMapping/>
  </p:clrMapOvr>
  <p:transition advTm="10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35CE6-BA8C-48FF-B5BD-D18E7B3B1A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19389"/>
      </p:ext>
    </p:extLst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B4C5F-2ED3-4FBB-B159-D2DCDB41EB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46760"/>
      </p:ext>
    </p:extLst>
  </p:cSld>
  <p:clrMapOvr>
    <a:masterClrMapping/>
  </p:clrMapOvr>
  <p:transition advTm="10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38DB6-4C9C-420D-BA20-C79CE34A99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05157"/>
      </p:ext>
    </p:extLst>
  </p:cSld>
  <p:clrMapOvr>
    <a:masterClrMapping/>
  </p:clrMapOvr>
  <p:transition advTm="10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72C0B-66B0-4969-A6AC-83853C3CD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05944"/>
      </p:ext>
    </p:extLst>
  </p:cSld>
  <p:clrMapOvr>
    <a:masterClrMapping/>
  </p:clrMapOvr>
  <p:transition advTm="10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2AD58-982F-411F-A4BE-3D84E93410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18356"/>
      </p:ext>
    </p:extLst>
  </p:cSld>
  <p:clrMapOvr>
    <a:masterClrMapping/>
  </p:clrMapOvr>
  <p:transition advTm="10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88007-95CB-46C3-83FE-539EAE5D0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57307"/>
      </p:ext>
    </p:extLst>
  </p:cSld>
  <p:clrMapOvr>
    <a:masterClrMapping/>
  </p:clrMapOvr>
  <p:transition advTm="10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78456-947C-420F-B0DE-B8C4A621A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87099"/>
      </p:ext>
    </p:extLst>
  </p:cSld>
  <p:clrMapOvr>
    <a:masterClrMapping/>
  </p:clrMapOvr>
  <p:transition advTm="10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B7D7E-E53A-42CF-BAB5-CA654913A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77870"/>
      </p:ext>
    </p:extLst>
  </p:cSld>
  <p:clrMapOvr>
    <a:masterClrMapping/>
  </p:clrMapOvr>
  <p:transition advTm="10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1C633E-A780-43CC-A78E-CCA8CBED2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advClick="0" advTm="7000"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nual Input 6"/>
          <p:cNvSpPr/>
          <p:nvPr/>
        </p:nvSpPr>
        <p:spPr>
          <a:xfrm>
            <a:off x="0" y="5357813"/>
            <a:ext cx="9144000" cy="1500187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928813" y="5929313"/>
            <a:ext cx="5043487" cy="6810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Cambria" pitchFamily="18" charset="0"/>
              </a:rPr>
              <a:t>Computer Science @ JTHS</a:t>
            </a:r>
            <a:endParaRPr lang="en-GB" dirty="0">
              <a:solidFill>
                <a:schemeClr val="bg1">
                  <a:lumMod val="95000"/>
                </a:schemeClr>
              </a:solidFill>
              <a:latin typeface="Cambria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52463" y="1844824"/>
            <a:ext cx="7772400" cy="1470025"/>
          </a:xfrm>
          <a:prstGeom prst="rect">
            <a:avLst/>
          </a:prstGeo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8000" b="0" dirty="0" smtClean="0">
                <a:latin typeface="+mj-lt"/>
                <a:ea typeface="+mj-ea"/>
                <a:cs typeface="+mj-cs"/>
              </a:rPr>
              <a:t>Testing</a:t>
            </a:r>
            <a:endParaRPr lang="en-GB" sz="8000" b="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2463" y="3038475"/>
            <a:ext cx="7772400" cy="1470025"/>
          </a:xfrm>
          <a:prstGeom prst="rect">
            <a:avLst/>
          </a:prstGeo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en-GB" sz="4800" b="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22" y="4365104"/>
            <a:ext cx="2045537" cy="2229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03" y="141326"/>
            <a:ext cx="7800975" cy="1581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9" y="1823677"/>
            <a:ext cx="7800975" cy="127635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868144" y="753477"/>
            <a:ext cx="2808312" cy="10193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51" y="3201228"/>
            <a:ext cx="7810500" cy="367665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796136" y="2214783"/>
            <a:ext cx="2808312" cy="9361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5894578" y="3861048"/>
            <a:ext cx="2637862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053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 smtClean="0"/>
              <a:t>Split </a:t>
            </a:r>
            <a:r>
              <a:rPr lang="en-GB" sz="1800" dirty="0" smtClean="0"/>
              <a:t>into </a:t>
            </a:r>
            <a:r>
              <a:rPr lang="en-GB" sz="1800" dirty="0" smtClean="0"/>
              <a:t>3 </a:t>
            </a:r>
            <a:r>
              <a:rPr lang="en-GB" sz="1800" dirty="0" smtClean="0"/>
              <a:t>key areas :</a:t>
            </a:r>
          </a:p>
          <a:p>
            <a:endParaRPr lang="en-GB" sz="1800" dirty="0"/>
          </a:p>
          <a:p>
            <a:pPr lvl="2"/>
            <a:r>
              <a:rPr lang="en-GB" sz="1800" b="1" dirty="0" smtClean="0"/>
              <a:t>Testing during development</a:t>
            </a:r>
            <a:r>
              <a:rPr lang="en-GB" sz="1800" dirty="0" smtClean="0"/>
              <a:t>: A test plan for each “module” once it has been completed, showing detailed testing (erroneous, normal, borderline). </a:t>
            </a:r>
            <a:r>
              <a:rPr lang="en-GB" sz="1800" dirty="0" smtClean="0"/>
              <a:t>Full evidence of testing (screenshots).</a:t>
            </a:r>
            <a:r>
              <a:rPr lang="en-GB" sz="1800" dirty="0" smtClean="0"/>
              <a:t/>
            </a:r>
            <a:br>
              <a:rPr lang="en-GB" sz="1800" dirty="0" smtClean="0"/>
            </a:br>
            <a:endParaRPr lang="en-GB" sz="1800" dirty="0"/>
          </a:p>
          <a:p>
            <a:pPr lvl="2"/>
            <a:r>
              <a:rPr lang="en-GB" sz="1800" b="1" dirty="0" smtClean="0"/>
              <a:t>Testing to inform evaluation</a:t>
            </a:r>
            <a:r>
              <a:rPr lang="en-GB" sz="1800" dirty="0" smtClean="0"/>
              <a:t>: Focussing on functionality and robustness – </a:t>
            </a:r>
            <a:r>
              <a:rPr lang="en-GB" sz="1800" i="1" dirty="0" err="1" smtClean="0"/>
              <a:t>ie</a:t>
            </a:r>
            <a:r>
              <a:rPr lang="en-GB" sz="1800" dirty="0" smtClean="0"/>
              <a:t> does it work as a whole?</a:t>
            </a:r>
            <a:br>
              <a:rPr lang="en-GB" sz="1800" dirty="0" smtClean="0"/>
            </a:br>
            <a:endParaRPr lang="en-GB" sz="1800" dirty="0"/>
          </a:p>
          <a:p>
            <a:pPr lvl="2"/>
            <a:r>
              <a:rPr lang="en-GB" sz="1800" b="1" dirty="0" smtClean="0"/>
              <a:t>Usability testing :</a:t>
            </a:r>
            <a:r>
              <a:rPr lang="en-GB" sz="1800" dirty="0" smtClean="0"/>
              <a:t> Checking that users feel the system is genuinely helpful.</a:t>
            </a:r>
            <a:endParaRPr lang="en-GB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5808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75656" y="260648"/>
            <a:ext cx="6601292" cy="869450"/>
          </a:xfrm>
        </p:spPr>
        <p:txBody>
          <a:bodyPr/>
          <a:lstStyle/>
          <a:p>
            <a:r>
              <a:rPr lang="en-GB" dirty="0" smtClean="0"/>
              <a:t>Test plans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en-GB" sz="2400" dirty="0" smtClean="0"/>
              <a:t>Test as many routes through the system as possible. </a:t>
            </a:r>
            <a:endParaRPr lang="en-GB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8880"/>
            <a:ext cx="92583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8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75656" y="260648"/>
            <a:ext cx="6601292" cy="869450"/>
          </a:xfrm>
        </p:spPr>
        <p:txBody>
          <a:bodyPr/>
          <a:lstStyle/>
          <a:p>
            <a:r>
              <a:rPr lang="en-GB" dirty="0" smtClean="0"/>
              <a:t>Evidence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en-GB" sz="2400" dirty="0" smtClean="0"/>
              <a:t>I expect evidence of tests working or not working.</a:t>
            </a:r>
          </a:p>
          <a:p>
            <a:endParaRPr lang="en-GB" sz="2400" dirty="0"/>
          </a:p>
          <a:p>
            <a:r>
              <a:rPr lang="en-GB" sz="2400" dirty="0" smtClean="0"/>
              <a:t>This is most clearly done using screenshots and notes, although other methods may be more appropriate (video?)</a:t>
            </a:r>
          </a:p>
          <a:p>
            <a:endParaRPr lang="en-GB" sz="2400" dirty="0"/>
          </a:p>
          <a:p>
            <a:r>
              <a:rPr lang="en-GB" sz="2400" dirty="0" smtClean="0"/>
              <a:t>Testing evidence is most certainly the largest (in terms of pages) section in the project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09272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Usability testing</a:t>
            </a:r>
            <a:endParaRPr lang="en-GB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r>
              <a:rPr lang="en-GB" sz="2400" dirty="0" smtClean="0"/>
              <a:t>Requires real users</a:t>
            </a:r>
          </a:p>
          <a:p>
            <a:endParaRPr lang="en-GB" sz="2400" dirty="0"/>
          </a:p>
          <a:p>
            <a:r>
              <a:rPr lang="en-GB" sz="2400" dirty="0" smtClean="0"/>
              <a:t>How can you get this information from them? Survey / questionnaire? Record comments?</a:t>
            </a:r>
          </a:p>
          <a:p>
            <a:endParaRPr lang="en-GB" sz="2400" dirty="0"/>
          </a:p>
          <a:p>
            <a:r>
              <a:rPr lang="en-GB" sz="2400" dirty="0" smtClean="0"/>
              <a:t>Your analysis of what they say is most important.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7748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2770</TotalTime>
  <Words>149</Words>
  <Application>Microsoft Office PowerPoint</Application>
  <PresentationFormat>On-screen Show (4:3)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Testing</vt:lpstr>
      <vt:lpstr>Test plans</vt:lpstr>
      <vt:lpstr>Evidence</vt:lpstr>
      <vt:lpstr>Usability testing</vt:lpstr>
    </vt:vector>
  </TitlesOfParts>
  <Company>RM Connect Network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&amp; Communications Technology at Painsley</dc:title>
  <dc:creator>Research Machines plc</dc:creator>
  <cp:lastModifiedBy>Craddock, Mr. G (John Taylor)</cp:lastModifiedBy>
  <cp:revision>244</cp:revision>
  <dcterms:created xsi:type="dcterms:W3CDTF">2000-10-03T14:46:49Z</dcterms:created>
  <dcterms:modified xsi:type="dcterms:W3CDTF">2018-03-09T11:23:27Z</dcterms:modified>
</cp:coreProperties>
</file>