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1643FD0-9502-4F95-B18D-1CBA3B94E5C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Airlines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502D44C-C26B-48C5-927C-CC53AF90D57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12/22/19 3:34:01 PM CST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trics by Year, Capacity, Size, Time" id="2" name="slide2">
            <a:extLst>
              <a:ext uri="{FF2B5EF4-FFF2-40B4-BE49-F238E27FC236}">
                <a16:creationId xmlns:a16="http://schemas.microsoft.com/office/drawing/2014/main" id="{091F82FE-8CA4-48DD-8043-25D884EEB8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2019-12-22T21:34:02Z</dcterms:created>
  <dcterms:modified xsi:type="dcterms:W3CDTF">2019-12-22T21:34:02Z</dcterms:modified>
</cp:coreProperties>
</file>