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6"/>
  </p:normalViewPr>
  <p:slideViewPr>
    <p:cSldViewPr snapToGrid="0">
      <p:cViewPr varScale="1">
        <p:scale>
          <a:sx n="116" d="100"/>
          <a:sy n="116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03C41-5A98-964E-9F8B-593FF766104A}" type="doc">
      <dgm:prSet loTypeId="urn:microsoft.com/office/officeart/2005/8/layout/cycle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331D018-7055-7149-84C3-90EABE2AC7D2}">
      <dgm:prSet phldrT="[Text]"/>
      <dgm:spPr/>
      <dgm:t>
        <a:bodyPr/>
        <a:lstStyle/>
        <a:p>
          <a:r>
            <a:rPr lang="en-GB" dirty="0"/>
            <a:t>Ask</a:t>
          </a:r>
        </a:p>
      </dgm:t>
    </dgm:pt>
    <dgm:pt modelId="{076AC730-8B20-4C4F-98BE-D7ACDE76B225}" type="parTrans" cxnId="{BBF8B4DD-9A1F-BC4B-8A62-9F1F4593A986}">
      <dgm:prSet/>
      <dgm:spPr/>
      <dgm:t>
        <a:bodyPr/>
        <a:lstStyle/>
        <a:p>
          <a:endParaRPr lang="en-GB"/>
        </a:p>
      </dgm:t>
    </dgm:pt>
    <dgm:pt modelId="{5DA760C6-3E71-E147-82B6-57394A015612}" type="sibTrans" cxnId="{BBF8B4DD-9A1F-BC4B-8A62-9F1F4593A986}">
      <dgm:prSet/>
      <dgm:spPr/>
      <dgm:t>
        <a:bodyPr/>
        <a:lstStyle/>
        <a:p>
          <a:endParaRPr lang="en-GB"/>
        </a:p>
      </dgm:t>
    </dgm:pt>
    <dgm:pt modelId="{C38032F6-2793-294C-8C6A-DE48B393D70A}">
      <dgm:prSet phldrT="[Text]"/>
      <dgm:spPr/>
      <dgm:t>
        <a:bodyPr/>
        <a:lstStyle/>
        <a:p>
          <a:r>
            <a:rPr lang="en-GB" dirty="0"/>
            <a:t>Prepare</a:t>
          </a:r>
        </a:p>
      </dgm:t>
    </dgm:pt>
    <dgm:pt modelId="{5A2480C7-5415-5845-AC96-D3A67AD4DFF2}" type="parTrans" cxnId="{2DC1B398-429C-FF40-B2A9-AF882E55C778}">
      <dgm:prSet/>
      <dgm:spPr/>
      <dgm:t>
        <a:bodyPr/>
        <a:lstStyle/>
        <a:p>
          <a:endParaRPr lang="en-GB"/>
        </a:p>
      </dgm:t>
    </dgm:pt>
    <dgm:pt modelId="{FE3A0C8A-077D-FF4D-959B-1F19091C9613}" type="sibTrans" cxnId="{2DC1B398-429C-FF40-B2A9-AF882E55C778}">
      <dgm:prSet/>
      <dgm:spPr/>
      <dgm:t>
        <a:bodyPr/>
        <a:lstStyle/>
        <a:p>
          <a:endParaRPr lang="en-GB"/>
        </a:p>
      </dgm:t>
    </dgm:pt>
    <dgm:pt modelId="{BB629AD9-07DC-C648-BC8D-E9E450E6A4B6}">
      <dgm:prSet phldrT="[Text]"/>
      <dgm:spPr/>
      <dgm:t>
        <a:bodyPr/>
        <a:lstStyle/>
        <a:p>
          <a:r>
            <a:rPr lang="en-GB" dirty="0"/>
            <a:t>Process</a:t>
          </a:r>
        </a:p>
      </dgm:t>
    </dgm:pt>
    <dgm:pt modelId="{9964920D-B822-F145-9CB9-F73FB9583B48}" type="parTrans" cxnId="{417DD534-EC29-144F-942A-5348949F14A1}">
      <dgm:prSet/>
      <dgm:spPr/>
      <dgm:t>
        <a:bodyPr/>
        <a:lstStyle/>
        <a:p>
          <a:endParaRPr lang="en-GB"/>
        </a:p>
      </dgm:t>
    </dgm:pt>
    <dgm:pt modelId="{590C1DA5-4125-974D-B35F-B670CB80F76E}" type="sibTrans" cxnId="{417DD534-EC29-144F-942A-5348949F14A1}">
      <dgm:prSet/>
      <dgm:spPr/>
      <dgm:t>
        <a:bodyPr/>
        <a:lstStyle/>
        <a:p>
          <a:endParaRPr lang="en-GB"/>
        </a:p>
      </dgm:t>
    </dgm:pt>
    <dgm:pt modelId="{43CF3160-3AA8-EE41-A0D8-52C3A9E2E17F}">
      <dgm:prSet/>
      <dgm:spPr/>
      <dgm:t>
        <a:bodyPr/>
        <a:lstStyle/>
        <a:p>
          <a:r>
            <a:rPr lang="en-GB" dirty="0"/>
            <a:t>Analyze</a:t>
          </a:r>
        </a:p>
      </dgm:t>
    </dgm:pt>
    <dgm:pt modelId="{F52E4E45-610C-C942-B689-274E8513FC7D}" type="parTrans" cxnId="{7BC57CDE-70F3-1E4E-AA7B-827031622305}">
      <dgm:prSet/>
      <dgm:spPr/>
      <dgm:t>
        <a:bodyPr/>
        <a:lstStyle/>
        <a:p>
          <a:endParaRPr lang="en-GB"/>
        </a:p>
      </dgm:t>
    </dgm:pt>
    <dgm:pt modelId="{FB628AA5-2F1C-5248-8281-9EAAD2E83584}" type="sibTrans" cxnId="{7BC57CDE-70F3-1E4E-AA7B-827031622305}">
      <dgm:prSet/>
      <dgm:spPr/>
      <dgm:t>
        <a:bodyPr/>
        <a:lstStyle/>
        <a:p>
          <a:endParaRPr lang="en-GB"/>
        </a:p>
      </dgm:t>
    </dgm:pt>
    <dgm:pt modelId="{51F11009-2F2F-E54D-AA97-599E11B05B1E}">
      <dgm:prSet/>
      <dgm:spPr/>
      <dgm:t>
        <a:bodyPr/>
        <a:lstStyle/>
        <a:p>
          <a:r>
            <a:rPr lang="en-GB" dirty="0"/>
            <a:t>Share</a:t>
          </a:r>
        </a:p>
      </dgm:t>
    </dgm:pt>
    <dgm:pt modelId="{CB48C067-4DE6-D540-90EA-8397B0CED685}" type="parTrans" cxnId="{3D2DB4C3-AD66-9D42-A20B-902178D065C1}">
      <dgm:prSet/>
      <dgm:spPr/>
      <dgm:t>
        <a:bodyPr/>
        <a:lstStyle/>
        <a:p>
          <a:endParaRPr lang="en-GB"/>
        </a:p>
      </dgm:t>
    </dgm:pt>
    <dgm:pt modelId="{B6517433-C67F-E249-8A0A-FC72CAEE3D33}" type="sibTrans" cxnId="{3D2DB4C3-AD66-9D42-A20B-902178D065C1}">
      <dgm:prSet/>
      <dgm:spPr/>
      <dgm:t>
        <a:bodyPr/>
        <a:lstStyle/>
        <a:p>
          <a:endParaRPr lang="en-GB"/>
        </a:p>
      </dgm:t>
    </dgm:pt>
    <dgm:pt modelId="{B0385616-272C-334F-B3D9-3174D40D8941}">
      <dgm:prSet/>
      <dgm:spPr/>
      <dgm:t>
        <a:bodyPr/>
        <a:lstStyle/>
        <a:p>
          <a:r>
            <a:rPr lang="en-GB" dirty="0"/>
            <a:t>Act</a:t>
          </a:r>
        </a:p>
      </dgm:t>
    </dgm:pt>
    <dgm:pt modelId="{35C6C436-5986-ED43-9EC0-C3A024593157}" type="parTrans" cxnId="{0CEC1610-5C95-8742-9F48-C9599392D67D}">
      <dgm:prSet/>
      <dgm:spPr/>
      <dgm:t>
        <a:bodyPr/>
        <a:lstStyle/>
        <a:p>
          <a:endParaRPr lang="en-GB"/>
        </a:p>
      </dgm:t>
    </dgm:pt>
    <dgm:pt modelId="{DE152439-9792-404F-A046-80164B866AFC}" type="sibTrans" cxnId="{0CEC1610-5C95-8742-9F48-C9599392D67D}">
      <dgm:prSet/>
      <dgm:spPr/>
      <dgm:t>
        <a:bodyPr/>
        <a:lstStyle/>
        <a:p>
          <a:endParaRPr lang="en-GB"/>
        </a:p>
      </dgm:t>
    </dgm:pt>
    <dgm:pt modelId="{1A0D2764-B340-8240-B7A3-427F5F55DCAF}" type="pres">
      <dgm:prSet presAssocID="{66903C41-5A98-964E-9F8B-593FF766104A}" presName="cycle" presStyleCnt="0">
        <dgm:presLayoutVars>
          <dgm:dir/>
          <dgm:resizeHandles val="exact"/>
        </dgm:presLayoutVars>
      </dgm:prSet>
      <dgm:spPr/>
    </dgm:pt>
    <dgm:pt modelId="{C5D3D059-AE16-5840-A0CA-D6081C538AE0}" type="pres">
      <dgm:prSet presAssocID="{C331D018-7055-7149-84C3-90EABE2AC7D2}" presName="node" presStyleLbl="node1" presStyleIdx="0" presStyleCnt="6">
        <dgm:presLayoutVars>
          <dgm:bulletEnabled val="1"/>
        </dgm:presLayoutVars>
      </dgm:prSet>
      <dgm:spPr/>
    </dgm:pt>
    <dgm:pt modelId="{F3B155B0-6F41-1941-B1A8-67F2CF094875}" type="pres">
      <dgm:prSet presAssocID="{C331D018-7055-7149-84C3-90EABE2AC7D2}" presName="spNode" presStyleCnt="0"/>
      <dgm:spPr/>
    </dgm:pt>
    <dgm:pt modelId="{C2A33ED2-62BE-3F4A-A3EA-8CB4646817EA}" type="pres">
      <dgm:prSet presAssocID="{5DA760C6-3E71-E147-82B6-57394A015612}" presName="sibTrans" presStyleLbl="sibTrans1D1" presStyleIdx="0" presStyleCnt="6"/>
      <dgm:spPr/>
    </dgm:pt>
    <dgm:pt modelId="{AF8B8301-6A9D-BA47-8E09-32179085BF31}" type="pres">
      <dgm:prSet presAssocID="{C38032F6-2793-294C-8C6A-DE48B393D70A}" presName="node" presStyleLbl="node1" presStyleIdx="1" presStyleCnt="6">
        <dgm:presLayoutVars>
          <dgm:bulletEnabled val="1"/>
        </dgm:presLayoutVars>
      </dgm:prSet>
      <dgm:spPr/>
    </dgm:pt>
    <dgm:pt modelId="{9A1A6DA5-F5B9-9746-9CE9-30B5633DB697}" type="pres">
      <dgm:prSet presAssocID="{C38032F6-2793-294C-8C6A-DE48B393D70A}" presName="spNode" presStyleCnt="0"/>
      <dgm:spPr/>
    </dgm:pt>
    <dgm:pt modelId="{453C3485-3D00-994F-9FF9-FCC3416AA6DE}" type="pres">
      <dgm:prSet presAssocID="{FE3A0C8A-077D-FF4D-959B-1F19091C9613}" presName="sibTrans" presStyleLbl="sibTrans1D1" presStyleIdx="1" presStyleCnt="6"/>
      <dgm:spPr/>
    </dgm:pt>
    <dgm:pt modelId="{D6B484AD-0A45-A349-B4BA-4740F9964D38}" type="pres">
      <dgm:prSet presAssocID="{BB629AD9-07DC-C648-BC8D-E9E450E6A4B6}" presName="node" presStyleLbl="node1" presStyleIdx="2" presStyleCnt="6">
        <dgm:presLayoutVars>
          <dgm:bulletEnabled val="1"/>
        </dgm:presLayoutVars>
      </dgm:prSet>
      <dgm:spPr/>
    </dgm:pt>
    <dgm:pt modelId="{E047CCEE-95E4-A54F-AFF7-0B3EFB3C0807}" type="pres">
      <dgm:prSet presAssocID="{BB629AD9-07DC-C648-BC8D-E9E450E6A4B6}" presName="spNode" presStyleCnt="0"/>
      <dgm:spPr/>
    </dgm:pt>
    <dgm:pt modelId="{EE62A829-3CC1-4741-941E-918F659404F9}" type="pres">
      <dgm:prSet presAssocID="{590C1DA5-4125-974D-B35F-B670CB80F76E}" presName="sibTrans" presStyleLbl="sibTrans1D1" presStyleIdx="2" presStyleCnt="6"/>
      <dgm:spPr/>
    </dgm:pt>
    <dgm:pt modelId="{DADE3EF9-DE53-3744-A4FA-DB0867D4B679}" type="pres">
      <dgm:prSet presAssocID="{43CF3160-3AA8-EE41-A0D8-52C3A9E2E17F}" presName="node" presStyleLbl="node1" presStyleIdx="3" presStyleCnt="6">
        <dgm:presLayoutVars>
          <dgm:bulletEnabled val="1"/>
        </dgm:presLayoutVars>
      </dgm:prSet>
      <dgm:spPr/>
    </dgm:pt>
    <dgm:pt modelId="{1538125C-B764-4C4F-BE20-4E8C1258CC8E}" type="pres">
      <dgm:prSet presAssocID="{43CF3160-3AA8-EE41-A0D8-52C3A9E2E17F}" presName="spNode" presStyleCnt="0"/>
      <dgm:spPr/>
    </dgm:pt>
    <dgm:pt modelId="{58CC3CE1-4B25-A844-9B2D-F8FFD0B3A91A}" type="pres">
      <dgm:prSet presAssocID="{FB628AA5-2F1C-5248-8281-9EAAD2E83584}" presName="sibTrans" presStyleLbl="sibTrans1D1" presStyleIdx="3" presStyleCnt="6"/>
      <dgm:spPr/>
    </dgm:pt>
    <dgm:pt modelId="{BD70043B-6D56-4C4B-8AF8-BE6981EF90DB}" type="pres">
      <dgm:prSet presAssocID="{51F11009-2F2F-E54D-AA97-599E11B05B1E}" presName="node" presStyleLbl="node1" presStyleIdx="4" presStyleCnt="6">
        <dgm:presLayoutVars>
          <dgm:bulletEnabled val="1"/>
        </dgm:presLayoutVars>
      </dgm:prSet>
      <dgm:spPr/>
    </dgm:pt>
    <dgm:pt modelId="{B39E6F25-8CAE-4743-861D-9E6CFA7CE8B0}" type="pres">
      <dgm:prSet presAssocID="{51F11009-2F2F-E54D-AA97-599E11B05B1E}" presName="spNode" presStyleCnt="0"/>
      <dgm:spPr/>
    </dgm:pt>
    <dgm:pt modelId="{97810DBD-C2CC-C44A-B5F1-63F39F39E6B7}" type="pres">
      <dgm:prSet presAssocID="{B6517433-C67F-E249-8A0A-FC72CAEE3D33}" presName="sibTrans" presStyleLbl="sibTrans1D1" presStyleIdx="4" presStyleCnt="6"/>
      <dgm:spPr/>
    </dgm:pt>
    <dgm:pt modelId="{780B7D92-C0C7-6B4E-B5D3-C193E089B2B8}" type="pres">
      <dgm:prSet presAssocID="{B0385616-272C-334F-B3D9-3174D40D8941}" presName="node" presStyleLbl="node1" presStyleIdx="5" presStyleCnt="6">
        <dgm:presLayoutVars>
          <dgm:bulletEnabled val="1"/>
        </dgm:presLayoutVars>
      </dgm:prSet>
      <dgm:spPr/>
    </dgm:pt>
    <dgm:pt modelId="{1C80A337-C2C9-8A48-848F-0B170DEB1717}" type="pres">
      <dgm:prSet presAssocID="{B0385616-272C-334F-B3D9-3174D40D8941}" presName="spNode" presStyleCnt="0"/>
      <dgm:spPr/>
    </dgm:pt>
    <dgm:pt modelId="{01C9BAAD-69DA-4C42-B4DF-A154A29AC397}" type="pres">
      <dgm:prSet presAssocID="{DE152439-9792-404F-A046-80164B866AFC}" presName="sibTrans" presStyleLbl="sibTrans1D1" presStyleIdx="5" presStyleCnt="6"/>
      <dgm:spPr/>
    </dgm:pt>
  </dgm:ptLst>
  <dgm:cxnLst>
    <dgm:cxn modelId="{BEAC7C02-8376-4F45-AB9E-A66137B197C5}" type="presOf" srcId="{FB628AA5-2F1C-5248-8281-9EAAD2E83584}" destId="{58CC3CE1-4B25-A844-9B2D-F8FFD0B3A91A}" srcOrd="0" destOrd="0" presId="urn:microsoft.com/office/officeart/2005/8/layout/cycle6"/>
    <dgm:cxn modelId="{0CEC1610-5C95-8742-9F48-C9599392D67D}" srcId="{66903C41-5A98-964E-9F8B-593FF766104A}" destId="{B0385616-272C-334F-B3D9-3174D40D8941}" srcOrd="5" destOrd="0" parTransId="{35C6C436-5986-ED43-9EC0-C3A024593157}" sibTransId="{DE152439-9792-404F-A046-80164B866AFC}"/>
    <dgm:cxn modelId="{6B024414-544B-F04B-86A5-BE976068D03B}" type="presOf" srcId="{B6517433-C67F-E249-8A0A-FC72CAEE3D33}" destId="{97810DBD-C2CC-C44A-B5F1-63F39F39E6B7}" srcOrd="0" destOrd="0" presId="urn:microsoft.com/office/officeart/2005/8/layout/cycle6"/>
    <dgm:cxn modelId="{1415BB1C-67FC-7041-8CFE-E1F41039D786}" type="presOf" srcId="{B0385616-272C-334F-B3D9-3174D40D8941}" destId="{780B7D92-C0C7-6B4E-B5D3-C193E089B2B8}" srcOrd="0" destOrd="0" presId="urn:microsoft.com/office/officeart/2005/8/layout/cycle6"/>
    <dgm:cxn modelId="{417DD534-EC29-144F-942A-5348949F14A1}" srcId="{66903C41-5A98-964E-9F8B-593FF766104A}" destId="{BB629AD9-07DC-C648-BC8D-E9E450E6A4B6}" srcOrd="2" destOrd="0" parTransId="{9964920D-B822-F145-9CB9-F73FB9583B48}" sibTransId="{590C1DA5-4125-974D-B35F-B670CB80F76E}"/>
    <dgm:cxn modelId="{B9109B3D-8265-5942-B5F0-E957065D3360}" type="presOf" srcId="{43CF3160-3AA8-EE41-A0D8-52C3A9E2E17F}" destId="{DADE3EF9-DE53-3744-A4FA-DB0867D4B679}" srcOrd="0" destOrd="0" presId="urn:microsoft.com/office/officeart/2005/8/layout/cycle6"/>
    <dgm:cxn modelId="{F0B63C4A-1B6D-D54B-A149-417DABC16DB3}" type="presOf" srcId="{BB629AD9-07DC-C648-BC8D-E9E450E6A4B6}" destId="{D6B484AD-0A45-A349-B4BA-4740F9964D38}" srcOrd="0" destOrd="0" presId="urn:microsoft.com/office/officeart/2005/8/layout/cycle6"/>
    <dgm:cxn modelId="{70B4CC78-2A5A-614B-A1BA-16249D3A0152}" type="presOf" srcId="{DE152439-9792-404F-A046-80164B866AFC}" destId="{01C9BAAD-69DA-4C42-B4DF-A154A29AC397}" srcOrd="0" destOrd="0" presId="urn:microsoft.com/office/officeart/2005/8/layout/cycle6"/>
    <dgm:cxn modelId="{94FAA090-AA31-A240-83EE-0DA6A9AA508A}" type="presOf" srcId="{5DA760C6-3E71-E147-82B6-57394A015612}" destId="{C2A33ED2-62BE-3F4A-A3EA-8CB4646817EA}" srcOrd="0" destOrd="0" presId="urn:microsoft.com/office/officeart/2005/8/layout/cycle6"/>
    <dgm:cxn modelId="{55E1F696-F588-4D42-AB2E-C1A90A1F0BD3}" type="presOf" srcId="{51F11009-2F2F-E54D-AA97-599E11B05B1E}" destId="{BD70043B-6D56-4C4B-8AF8-BE6981EF90DB}" srcOrd="0" destOrd="0" presId="urn:microsoft.com/office/officeart/2005/8/layout/cycle6"/>
    <dgm:cxn modelId="{2DC1B398-429C-FF40-B2A9-AF882E55C778}" srcId="{66903C41-5A98-964E-9F8B-593FF766104A}" destId="{C38032F6-2793-294C-8C6A-DE48B393D70A}" srcOrd="1" destOrd="0" parTransId="{5A2480C7-5415-5845-AC96-D3A67AD4DFF2}" sibTransId="{FE3A0C8A-077D-FF4D-959B-1F19091C9613}"/>
    <dgm:cxn modelId="{3377CE99-A7AB-7B4D-83C7-614633C9C80E}" type="presOf" srcId="{66903C41-5A98-964E-9F8B-593FF766104A}" destId="{1A0D2764-B340-8240-B7A3-427F5F55DCAF}" srcOrd="0" destOrd="0" presId="urn:microsoft.com/office/officeart/2005/8/layout/cycle6"/>
    <dgm:cxn modelId="{65160AB2-29AA-D146-993A-44D904D0B376}" type="presOf" srcId="{FE3A0C8A-077D-FF4D-959B-1F19091C9613}" destId="{453C3485-3D00-994F-9FF9-FCC3416AA6DE}" srcOrd="0" destOrd="0" presId="urn:microsoft.com/office/officeart/2005/8/layout/cycle6"/>
    <dgm:cxn modelId="{206824B6-7B91-B64E-8E39-00A946CC7100}" type="presOf" srcId="{C38032F6-2793-294C-8C6A-DE48B393D70A}" destId="{AF8B8301-6A9D-BA47-8E09-32179085BF31}" srcOrd="0" destOrd="0" presId="urn:microsoft.com/office/officeart/2005/8/layout/cycle6"/>
    <dgm:cxn modelId="{3D2DB4C3-AD66-9D42-A20B-902178D065C1}" srcId="{66903C41-5A98-964E-9F8B-593FF766104A}" destId="{51F11009-2F2F-E54D-AA97-599E11B05B1E}" srcOrd="4" destOrd="0" parTransId="{CB48C067-4DE6-D540-90EA-8397B0CED685}" sibTransId="{B6517433-C67F-E249-8A0A-FC72CAEE3D33}"/>
    <dgm:cxn modelId="{C8EE4ACD-5846-4C46-9280-87C203A1EC5D}" type="presOf" srcId="{590C1DA5-4125-974D-B35F-B670CB80F76E}" destId="{EE62A829-3CC1-4741-941E-918F659404F9}" srcOrd="0" destOrd="0" presId="urn:microsoft.com/office/officeart/2005/8/layout/cycle6"/>
    <dgm:cxn modelId="{BBF8B4DD-9A1F-BC4B-8A62-9F1F4593A986}" srcId="{66903C41-5A98-964E-9F8B-593FF766104A}" destId="{C331D018-7055-7149-84C3-90EABE2AC7D2}" srcOrd="0" destOrd="0" parTransId="{076AC730-8B20-4C4F-98BE-D7ACDE76B225}" sibTransId="{5DA760C6-3E71-E147-82B6-57394A015612}"/>
    <dgm:cxn modelId="{7BC57CDE-70F3-1E4E-AA7B-827031622305}" srcId="{66903C41-5A98-964E-9F8B-593FF766104A}" destId="{43CF3160-3AA8-EE41-A0D8-52C3A9E2E17F}" srcOrd="3" destOrd="0" parTransId="{F52E4E45-610C-C942-B689-274E8513FC7D}" sibTransId="{FB628AA5-2F1C-5248-8281-9EAAD2E83584}"/>
    <dgm:cxn modelId="{CAB9E8E2-F8FA-FF45-A1C5-5FD81A8A4769}" type="presOf" srcId="{C331D018-7055-7149-84C3-90EABE2AC7D2}" destId="{C5D3D059-AE16-5840-A0CA-D6081C538AE0}" srcOrd="0" destOrd="0" presId="urn:microsoft.com/office/officeart/2005/8/layout/cycle6"/>
    <dgm:cxn modelId="{0E0C76CE-1866-C54F-9F71-4AEB214B2DB5}" type="presParOf" srcId="{1A0D2764-B340-8240-B7A3-427F5F55DCAF}" destId="{C5D3D059-AE16-5840-A0CA-D6081C538AE0}" srcOrd="0" destOrd="0" presId="urn:microsoft.com/office/officeart/2005/8/layout/cycle6"/>
    <dgm:cxn modelId="{8E88C75B-1BC8-314A-A283-691E19434FB0}" type="presParOf" srcId="{1A0D2764-B340-8240-B7A3-427F5F55DCAF}" destId="{F3B155B0-6F41-1941-B1A8-67F2CF094875}" srcOrd="1" destOrd="0" presId="urn:microsoft.com/office/officeart/2005/8/layout/cycle6"/>
    <dgm:cxn modelId="{C90D0185-3325-CB49-BB3C-E6AC2C95254D}" type="presParOf" srcId="{1A0D2764-B340-8240-B7A3-427F5F55DCAF}" destId="{C2A33ED2-62BE-3F4A-A3EA-8CB4646817EA}" srcOrd="2" destOrd="0" presId="urn:microsoft.com/office/officeart/2005/8/layout/cycle6"/>
    <dgm:cxn modelId="{D7C085A5-F380-C342-AAD1-328A55E6F2AD}" type="presParOf" srcId="{1A0D2764-B340-8240-B7A3-427F5F55DCAF}" destId="{AF8B8301-6A9D-BA47-8E09-32179085BF31}" srcOrd="3" destOrd="0" presId="urn:microsoft.com/office/officeart/2005/8/layout/cycle6"/>
    <dgm:cxn modelId="{0F128663-89D0-1748-ACC0-A86D244263B4}" type="presParOf" srcId="{1A0D2764-B340-8240-B7A3-427F5F55DCAF}" destId="{9A1A6DA5-F5B9-9746-9CE9-30B5633DB697}" srcOrd="4" destOrd="0" presId="urn:microsoft.com/office/officeart/2005/8/layout/cycle6"/>
    <dgm:cxn modelId="{C0D1C7B7-06CD-944D-8BA6-5BE79F55138D}" type="presParOf" srcId="{1A0D2764-B340-8240-B7A3-427F5F55DCAF}" destId="{453C3485-3D00-994F-9FF9-FCC3416AA6DE}" srcOrd="5" destOrd="0" presId="urn:microsoft.com/office/officeart/2005/8/layout/cycle6"/>
    <dgm:cxn modelId="{BD918E47-A6F4-B441-8FBE-4089E2D22A61}" type="presParOf" srcId="{1A0D2764-B340-8240-B7A3-427F5F55DCAF}" destId="{D6B484AD-0A45-A349-B4BA-4740F9964D38}" srcOrd="6" destOrd="0" presId="urn:microsoft.com/office/officeart/2005/8/layout/cycle6"/>
    <dgm:cxn modelId="{B521C669-AB8D-E64C-AE5B-1421493D597E}" type="presParOf" srcId="{1A0D2764-B340-8240-B7A3-427F5F55DCAF}" destId="{E047CCEE-95E4-A54F-AFF7-0B3EFB3C0807}" srcOrd="7" destOrd="0" presId="urn:microsoft.com/office/officeart/2005/8/layout/cycle6"/>
    <dgm:cxn modelId="{337E3487-3E9E-AF43-8039-F529FF95DBB9}" type="presParOf" srcId="{1A0D2764-B340-8240-B7A3-427F5F55DCAF}" destId="{EE62A829-3CC1-4741-941E-918F659404F9}" srcOrd="8" destOrd="0" presId="urn:microsoft.com/office/officeart/2005/8/layout/cycle6"/>
    <dgm:cxn modelId="{8636BE83-613E-CD4D-A002-F17AB3103DAD}" type="presParOf" srcId="{1A0D2764-B340-8240-B7A3-427F5F55DCAF}" destId="{DADE3EF9-DE53-3744-A4FA-DB0867D4B679}" srcOrd="9" destOrd="0" presId="urn:microsoft.com/office/officeart/2005/8/layout/cycle6"/>
    <dgm:cxn modelId="{05290C7C-7E37-6342-8D57-AE1AF138A3CF}" type="presParOf" srcId="{1A0D2764-B340-8240-B7A3-427F5F55DCAF}" destId="{1538125C-B764-4C4F-BE20-4E8C1258CC8E}" srcOrd="10" destOrd="0" presId="urn:microsoft.com/office/officeart/2005/8/layout/cycle6"/>
    <dgm:cxn modelId="{1ED7A830-3C2A-C040-89E5-4D351C6008A6}" type="presParOf" srcId="{1A0D2764-B340-8240-B7A3-427F5F55DCAF}" destId="{58CC3CE1-4B25-A844-9B2D-F8FFD0B3A91A}" srcOrd="11" destOrd="0" presId="urn:microsoft.com/office/officeart/2005/8/layout/cycle6"/>
    <dgm:cxn modelId="{9905FE80-4A84-0F4C-BB0B-45CBE71E2193}" type="presParOf" srcId="{1A0D2764-B340-8240-B7A3-427F5F55DCAF}" destId="{BD70043B-6D56-4C4B-8AF8-BE6981EF90DB}" srcOrd="12" destOrd="0" presId="urn:microsoft.com/office/officeart/2005/8/layout/cycle6"/>
    <dgm:cxn modelId="{2171B7B6-AE40-E142-9749-00300ABB69AC}" type="presParOf" srcId="{1A0D2764-B340-8240-B7A3-427F5F55DCAF}" destId="{B39E6F25-8CAE-4743-861D-9E6CFA7CE8B0}" srcOrd="13" destOrd="0" presId="urn:microsoft.com/office/officeart/2005/8/layout/cycle6"/>
    <dgm:cxn modelId="{955EA6E8-69B3-2841-A295-EF9BDA3887A5}" type="presParOf" srcId="{1A0D2764-B340-8240-B7A3-427F5F55DCAF}" destId="{97810DBD-C2CC-C44A-B5F1-63F39F39E6B7}" srcOrd="14" destOrd="0" presId="urn:microsoft.com/office/officeart/2005/8/layout/cycle6"/>
    <dgm:cxn modelId="{FA01643B-7CBC-3C45-B0DF-CBF89DA53D05}" type="presParOf" srcId="{1A0D2764-B340-8240-B7A3-427F5F55DCAF}" destId="{780B7D92-C0C7-6B4E-B5D3-C193E089B2B8}" srcOrd="15" destOrd="0" presId="urn:microsoft.com/office/officeart/2005/8/layout/cycle6"/>
    <dgm:cxn modelId="{341B9C5F-039B-1F4E-AAE2-BC8070456095}" type="presParOf" srcId="{1A0D2764-B340-8240-B7A3-427F5F55DCAF}" destId="{1C80A337-C2C9-8A48-848F-0B170DEB1717}" srcOrd="16" destOrd="0" presId="urn:microsoft.com/office/officeart/2005/8/layout/cycle6"/>
    <dgm:cxn modelId="{EF39C3AB-E6D1-9E42-AE85-D79B68B65DFD}" type="presParOf" srcId="{1A0D2764-B340-8240-B7A3-427F5F55DCAF}" destId="{01C9BAAD-69DA-4C42-B4DF-A154A29AC39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D059-AE16-5840-A0CA-D6081C538AE0}">
      <dsp:nvSpPr>
        <dsp:cNvPr id="0" name=""/>
        <dsp:cNvSpPr/>
      </dsp:nvSpPr>
      <dsp:spPr>
        <a:xfrm>
          <a:off x="2813873" y="1422"/>
          <a:ext cx="641290" cy="416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Ask</a:t>
          </a:r>
        </a:p>
      </dsp:txBody>
      <dsp:txXfrm>
        <a:off x="2834221" y="21770"/>
        <a:ext cx="600594" cy="376142"/>
      </dsp:txXfrm>
    </dsp:sp>
    <dsp:sp modelId="{C2A33ED2-62BE-3F4A-A3EA-8CB4646817EA}">
      <dsp:nvSpPr>
        <dsp:cNvPr id="0" name=""/>
        <dsp:cNvSpPr/>
      </dsp:nvSpPr>
      <dsp:spPr>
        <a:xfrm>
          <a:off x="2152942" y="209842"/>
          <a:ext cx="1963153" cy="1963153"/>
        </a:xfrm>
        <a:custGeom>
          <a:avLst/>
          <a:gdLst/>
          <a:ahLst/>
          <a:cxnLst/>
          <a:rect l="0" t="0" r="0" b="0"/>
          <a:pathLst>
            <a:path>
              <a:moveTo>
                <a:pt x="1306315" y="55273"/>
              </a:moveTo>
              <a:arcTo wR="981576" hR="981576" stAng="17359163" swAng="15001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B8301-6A9D-BA47-8E09-32179085BF31}">
      <dsp:nvSpPr>
        <dsp:cNvPr id="0" name=""/>
        <dsp:cNvSpPr/>
      </dsp:nvSpPr>
      <dsp:spPr>
        <a:xfrm>
          <a:off x="3663944" y="492211"/>
          <a:ext cx="641290" cy="416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Prepare</a:t>
          </a:r>
        </a:p>
      </dsp:txBody>
      <dsp:txXfrm>
        <a:off x="3684292" y="512559"/>
        <a:ext cx="600594" cy="376142"/>
      </dsp:txXfrm>
    </dsp:sp>
    <dsp:sp modelId="{453C3485-3D00-994F-9FF9-FCC3416AA6DE}">
      <dsp:nvSpPr>
        <dsp:cNvPr id="0" name=""/>
        <dsp:cNvSpPr/>
      </dsp:nvSpPr>
      <dsp:spPr>
        <a:xfrm>
          <a:off x="2152942" y="209842"/>
          <a:ext cx="1963153" cy="1963153"/>
        </a:xfrm>
        <a:custGeom>
          <a:avLst/>
          <a:gdLst/>
          <a:ahLst/>
          <a:cxnLst/>
          <a:rect l="0" t="0" r="0" b="0"/>
          <a:pathLst>
            <a:path>
              <a:moveTo>
                <a:pt x="1923271" y="704621"/>
              </a:moveTo>
              <a:arcTo wR="981576" hR="981576" stAng="20616673" swAng="19666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484AD-0A45-A349-B4BA-4740F9964D38}">
      <dsp:nvSpPr>
        <dsp:cNvPr id="0" name=""/>
        <dsp:cNvSpPr/>
      </dsp:nvSpPr>
      <dsp:spPr>
        <a:xfrm>
          <a:off x="3663944" y="1473787"/>
          <a:ext cx="641290" cy="416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Process</a:t>
          </a:r>
        </a:p>
      </dsp:txBody>
      <dsp:txXfrm>
        <a:off x="3684292" y="1494135"/>
        <a:ext cx="600594" cy="376142"/>
      </dsp:txXfrm>
    </dsp:sp>
    <dsp:sp modelId="{EE62A829-3CC1-4741-941E-918F659404F9}">
      <dsp:nvSpPr>
        <dsp:cNvPr id="0" name=""/>
        <dsp:cNvSpPr/>
      </dsp:nvSpPr>
      <dsp:spPr>
        <a:xfrm>
          <a:off x="2152942" y="209842"/>
          <a:ext cx="1963153" cy="1963153"/>
        </a:xfrm>
        <a:custGeom>
          <a:avLst/>
          <a:gdLst/>
          <a:ahLst/>
          <a:cxnLst/>
          <a:rect l="0" t="0" r="0" b="0"/>
          <a:pathLst>
            <a:path>
              <a:moveTo>
                <a:pt x="1667395" y="1683819"/>
              </a:moveTo>
              <a:arcTo wR="981576" hR="981576" stAng="2740674" swAng="15001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E3EF9-DE53-3744-A4FA-DB0867D4B679}">
      <dsp:nvSpPr>
        <dsp:cNvPr id="0" name=""/>
        <dsp:cNvSpPr/>
      </dsp:nvSpPr>
      <dsp:spPr>
        <a:xfrm>
          <a:off x="2813873" y="1964576"/>
          <a:ext cx="641290" cy="416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Analyze</a:t>
          </a:r>
        </a:p>
      </dsp:txBody>
      <dsp:txXfrm>
        <a:off x="2834221" y="1984924"/>
        <a:ext cx="600594" cy="376142"/>
      </dsp:txXfrm>
    </dsp:sp>
    <dsp:sp modelId="{58CC3CE1-4B25-A844-9B2D-F8FFD0B3A91A}">
      <dsp:nvSpPr>
        <dsp:cNvPr id="0" name=""/>
        <dsp:cNvSpPr/>
      </dsp:nvSpPr>
      <dsp:spPr>
        <a:xfrm>
          <a:off x="2152942" y="209842"/>
          <a:ext cx="1963153" cy="1963153"/>
        </a:xfrm>
        <a:custGeom>
          <a:avLst/>
          <a:gdLst/>
          <a:ahLst/>
          <a:cxnLst/>
          <a:rect l="0" t="0" r="0" b="0"/>
          <a:pathLst>
            <a:path>
              <a:moveTo>
                <a:pt x="656838" y="1907880"/>
              </a:moveTo>
              <a:arcTo wR="981576" hR="981576" stAng="6559163" swAng="15001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0043B-6D56-4C4B-8AF8-BE6981EF90DB}">
      <dsp:nvSpPr>
        <dsp:cNvPr id="0" name=""/>
        <dsp:cNvSpPr/>
      </dsp:nvSpPr>
      <dsp:spPr>
        <a:xfrm>
          <a:off x="1963803" y="1473787"/>
          <a:ext cx="641290" cy="416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Share</a:t>
          </a:r>
        </a:p>
      </dsp:txBody>
      <dsp:txXfrm>
        <a:off x="1984151" y="1494135"/>
        <a:ext cx="600594" cy="376142"/>
      </dsp:txXfrm>
    </dsp:sp>
    <dsp:sp modelId="{97810DBD-C2CC-C44A-B5F1-63F39F39E6B7}">
      <dsp:nvSpPr>
        <dsp:cNvPr id="0" name=""/>
        <dsp:cNvSpPr/>
      </dsp:nvSpPr>
      <dsp:spPr>
        <a:xfrm>
          <a:off x="2152942" y="209842"/>
          <a:ext cx="1963153" cy="1963153"/>
        </a:xfrm>
        <a:custGeom>
          <a:avLst/>
          <a:gdLst/>
          <a:ahLst/>
          <a:cxnLst/>
          <a:rect l="0" t="0" r="0" b="0"/>
          <a:pathLst>
            <a:path>
              <a:moveTo>
                <a:pt x="39882" y="1258532"/>
              </a:moveTo>
              <a:arcTo wR="981576" hR="981576" stAng="9816673" swAng="19666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B7D92-C0C7-6B4E-B5D3-C193E089B2B8}">
      <dsp:nvSpPr>
        <dsp:cNvPr id="0" name=""/>
        <dsp:cNvSpPr/>
      </dsp:nvSpPr>
      <dsp:spPr>
        <a:xfrm>
          <a:off x="1963803" y="492211"/>
          <a:ext cx="641290" cy="416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Act</a:t>
          </a:r>
        </a:p>
      </dsp:txBody>
      <dsp:txXfrm>
        <a:off x="1984151" y="512559"/>
        <a:ext cx="600594" cy="376142"/>
      </dsp:txXfrm>
    </dsp:sp>
    <dsp:sp modelId="{01C9BAAD-69DA-4C42-B4DF-A154A29AC397}">
      <dsp:nvSpPr>
        <dsp:cNvPr id="0" name=""/>
        <dsp:cNvSpPr/>
      </dsp:nvSpPr>
      <dsp:spPr>
        <a:xfrm>
          <a:off x="2152942" y="209842"/>
          <a:ext cx="1963153" cy="1963153"/>
        </a:xfrm>
        <a:custGeom>
          <a:avLst/>
          <a:gdLst/>
          <a:ahLst/>
          <a:cxnLst/>
          <a:rect l="0" t="0" r="0" b="0"/>
          <a:pathLst>
            <a:path>
              <a:moveTo>
                <a:pt x="295757" y="279333"/>
              </a:moveTo>
              <a:arcTo wR="981576" hR="981576" stAng="13540674" swAng="15001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2765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525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6619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7447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301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284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0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7880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431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642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7999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3BC3-75CA-5941-83BE-C5E9FACC2E23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170A-89EF-334E-A8C0-6119BBF53C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62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D36E-CB8A-32A8-D5CD-CD99E3603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E" dirty="0"/>
              <a:t>Purpose of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C9D20-FC30-33D5-4867-9FF67AC54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Examining supermarket sales data to uncover consumer behaviour patterns, assess sales performance by chain, and identify product category trends for strategic decision-making.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7553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63FA-A08B-ADFA-3146-93DB5F31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C952A0-F014-C69F-6591-A6322CFA0C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4690377"/>
              </p:ext>
            </p:extLst>
          </p:nvPr>
        </p:nvGraphicFramePr>
        <p:xfrm>
          <a:off x="5121275" y="803275"/>
          <a:ext cx="6269038" cy="238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9FF-F40B-C13E-CF3F-CEF9232E2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KE" dirty="0"/>
              <a:t>Ask – Defining the problem</a:t>
            </a:r>
          </a:p>
          <a:p>
            <a:r>
              <a:rPr lang="en-KE" dirty="0"/>
              <a:t>Prepare –  Data collection</a:t>
            </a:r>
          </a:p>
          <a:p>
            <a:r>
              <a:rPr lang="en-KE" dirty="0"/>
              <a:t>Process – Data Cleaning</a:t>
            </a:r>
          </a:p>
          <a:p>
            <a:r>
              <a:rPr lang="en-KE" dirty="0"/>
              <a:t>Analyze – Data Analysis(Visualizatons)</a:t>
            </a:r>
          </a:p>
          <a:p>
            <a:r>
              <a:rPr lang="en-KE" dirty="0"/>
              <a:t>Share – Giving out insights</a:t>
            </a:r>
          </a:p>
          <a:p>
            <a:r>
              <a:rPr lang="en-KE" dirty="0"/>
              <a:t>Act -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8004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3888-058A-19B1-BE64-023763F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2BE9-9FA1-5659-94C6-6B74D2B7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E" dirty="0"/>
              <a:t>Generally , Naivas Supermarket makes the most sales</a:t>
            </a:r>
          </a:p>
          <a:p>
            <a:r>
              <a:rPr lang="en-KE" dirty="0"/>
              <a:t>The peak hours for sales is mostly at 1700 hrs(5pm EAT)</a:t>
            </a:r>
          </a:p>
          <a:p>
            <a:r>
              <a:rPr lang="en-KE" dirty="0"/>
              <a:t>Most sales are also witnesed on Tuesdays</a:t>
            </a:r>
          </a:p>
          <a:p>
            <a:r>
              <a:rPr lang="en-KE" dirty="0"/>
              <a:t>Most payments are done via Cash in general </a:t>
            </a:r>
          </a:p>
          <a:p>
            <a:r>
              <a:rPr lang="en-KE" dirty="0"/>
              <a:t>The top  gainer generally  in terms of profit is  Tumaini supermarket</a:t>
            </a:r>
          </a:p>
          <a:p>
            <a:r>
              <a:rPr lang="en-KE" dirty="0"/>
              <a:t>The losers generally in terms of profit is fairway supermarket</a:t>
            </a:r>
          </a:p>
          <a:p>
            <a:r>
              <a:rPr lang="en-KE" dirty="0"/>
              <a:t>Top mall in terms of profit is the Naivas Supermarket</a:t>
            </a:r>
          </a:p>
          <a:p>
            <a:r>
              <a:rPr lang="en-KE" dirty="0"/>
              <a:t>Bottom loser  mall in terms of profit is the quickmart</a:t>
            </a:r>
          </a:p>
          <a:p>
            <a:r>
              <a:rPr lang="en-KE" dirty="0"/>
              <a:t>The year 2017 recorded the most sales while the years 2013 and 2015 recorded the lowest sales</a:t>
            </a:r>
          </a:p>
          <a:p>
            <a:r>
              <a:rPr lang="en-KE" dirty="0"/>
              <a:t>The month of may recorded the highest number of sales of the years</a:t>
            </a:r>
          </a:p>
          <a:p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7169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B6A91-A555-9BE5-576D-4A035D9E3804}"/>
              </a:ext>
            </a:extLst>
          </p:cNvPr>
          <p:cNvSpPr txBox="1"/>
          <p:nvPr/>
        </p:nvSpPr>
        <p:spPr>
          <a:xfrm>
            <a:off x="1071154" y="98406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E115E-7F41-2921-95E0-E6162CC66EF0}"/>
              </a:ext>
            </a:extLst>
          </p:cNvPr>
          <p:cNvSpPr txBox="1"/>
          <p:nvPr/>
        </p:nvSpPr>
        <p:spPr>
          <a:xfrm>
            <a:off x="1222872" y="1542361"/>
            <a:ext cx="94745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/>
              <a:t>1.The other supermarkets should find ways of improving their sales turnover especially</a:t>
            </a:r>
          </a:p>
          <a:p>
            <a:r>
              <a:rPr lang="en-GB" dirty="0"/>
              <a:t>t</a:t>
            </a:r>
            <a:r>
              <a:rPr lang="en-KE" dirty="0"/>
              <a:t>hrough benmarching with the other supermarkets that are performing well .</a:t>
            </a:r>
          </a:p>
          <a:p>
            <a:endParaRPr lang="en-KE" dirty="0"/>
          </a:p>
          <a:p>
            <a:r>
              <a:rPr lang="en-KE" dirty="0"/>
              <a:t>2.During the peak days of the week discounts should be given to customers to even attrat more sales during those days.</a:t>
            </a:r>
          </a:p>
          <a:p>
            <a:endParaRPr lang="en-KE" dirty="0"/>
          </a:p>
          <a:p>
            <a:r>
              <a:rPr lang="en-KE" dirty="0"/>
              <a:t>3.Supermarkets should encourage the points mode of payment to attract even more customers and offer discounts to customers with more loyalty points as well gifts</a:t>
            </a:r>
          </a:p>
          <a:p>
            <a:endParaRPr lang="en-KE" dirty="0"/>
          </a:p>
          <a:p>
            <a:r>
              <a:rPr lang="en-KE" dirty="0"/>
              <a:t>4. </a:t>
            </a:r>
            <a:r>
              <a:rPr lang="en-GB" dirty="0"/>
              <a:t>T</a:t>
            </a:r>
            <a:r>
              <a:rPr lang="en-KE" dirty="0"/>
              <a:t>he supermarkets making the lowest profits should consider finding the reasons </a:t>
            </a:r>
          </a:p>
          <a:p>
            <a:r>
              <a:rPr lang="en-KE" dirty="0"/>
              <a:t>to improve.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893367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{6D1F0BDD-C58A-4145-BE51-A83ECF6F1749}tf16401369</Template>
  <TotalTime>295</TotalTime>
  <Words>267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Purpose of analysis</vt:lpstr>
      <vt:lpstr>Methodology</vt:lpstr>
      <vt:lpstr>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Daudi Bradley</dc:creator>
  <cp:lastModifiedBy>Daudi Bradley</cp:lastModifiedBy>
  <cp:revision>5</cp:revision>
  <dcterms:created xsi:type="dcterms:W3CDTF">2024-06-27T11:46:17Z</dcterms:created>
  <dcterms:modified xsi:type="dcterms:W3CDTF">2024-06-27T16:42:15Z</dcterms:modified>
</cp:coreProperties>
</file>