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9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5F8F-5E72-4A58-B7C9-D9B58A251F7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5E50-B12D-44A4-9C8B-D533D0F9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3158" y="10148"/>
            <a:ext cx="6932645" cy="6662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5044" y="289249"/>
            <a:ext cx="5598367" cy="5393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3467715" y="46734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467715" y="78354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467715" y="1099732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4677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4677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4677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4677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4677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4677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4677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34677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4677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4677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677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34677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4677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797395" y="46734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797395" y="78354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797395" y="1099732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797395" y="141837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7973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37973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7973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37973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37973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37973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37973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37973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7973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37973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7973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37973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127075" y="46734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4127075" y="78354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4127075" y="1099732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4127075" y="141837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4127075" y="17357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41270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41270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41270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41270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41270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41270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41270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41270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41270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41270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41270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4567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4456755" y="78354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4456755" y="1099732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4456755" y="141837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4456755" y="17357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4456755" y="205193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44567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44567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44567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44567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44567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44567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4567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44567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44567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44567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47864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47864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4786435" y="1099732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4786435" y="141837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4786435" y="17357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4786435" y="205193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4786435" y="236812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47864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47864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>
            <a:off x="47864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47864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47864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47864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47864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47864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47864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51161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51161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>
            <a:off x="51161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5116115" y="141837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5116115" y="17357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5116115" y="205193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5116115" y="236812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5116115" y="2686769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51161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51161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51161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51161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51161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51161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51161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51161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54457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54457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54457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54457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445795" y="17357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5445795" y="205193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5445795" y="236812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445795" y="2686769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5445795" y="300541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54457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4457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54457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4457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54457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54457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54457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57754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57754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57754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57754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57754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5775475" y="205193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5775475" y="236812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5775475" y="2686769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5775475" y="300541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5775475" y="332160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57754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57754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57754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57754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57754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57754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61051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61051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61051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61051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61051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61051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6105155" y="236812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6105155" y="2686769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6105155" y="300541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6105155" y="332160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6105155" y="3637797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61051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61051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61051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1051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61051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64348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64348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64348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64348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64348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64348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4348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6434835" y="2686769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6434835" y="300541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6434835" y="332160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6434835" y="3637797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6434835" y="39564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64348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64348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64348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64348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67645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67645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67645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67645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67645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67645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67645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67645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6764515" y="3005413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6764515" y="332160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6764515" y="3637797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6764515" y="39564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6764515" y="427380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67645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67645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67645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70941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70941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70941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70941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70941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70941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70941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70941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70941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7094195" y="3321605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7094195" y="3637797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7094195" y="39564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7094195" y="427380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7094195" y="458999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>
            <a:off x="70941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70941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74238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74238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74238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74238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74238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4238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4238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4238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4238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4238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>
            <a:spLocks noChangeAspect="1"/>
          </p:cNvSpPr>
          <p:nvPr/>
        </p:nvSpPr>
        <p:spPr>
          <a:xfrm>
            <a:off x="7423875" y="3637797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>
            <a:spLocks noChangeAspect="1"/>
          </p:cNvSpPr>
          <p:nvPr/>
        </p:nvSpPr>
        <p:spPr>
          <a:xfrm>
            <a:off x="7423875" y="39564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>
            <a:spLocks noChangeAspect="1"/>
          </p:cNvSpPr>
          <p:nvPr/>
        </p:nvSpPr>
        <p:spPr>
          <a:xfrm>
            <a:off x="7423875" y="427380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>
            <a:spLocks noChangeAspect="1"/>
          </p:cNvSpPr>
          <p:nvPr/>
        </p:nvSpPr>
        <p:spPr>
          <a:xfrm>
            <a:off x="7423875" y="458999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>
            <a:spLocks noChangeAspect="1"/>
          </p:cNvSpPr>
          <p:nvPr/>
        </p:nvSpPr>
        <p:spPr>
          <a:xfrm>
            <a:off x="7423875" y="490619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>
            <a:off x="74238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>
            <a:off x="77535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>
            <a:spLocks noChangeAspect="1"/>
          </p:cNvSpPr>
          <p:nvPr/>
        </p:nvSpPr>
        <p:spPr>
          <a:xfrm>
            <a:off x="77535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 noChangeAspect="1"/>
          </p:cNvSpPr>
          <p:nvPr/>
        </p:nvSpPr>
        <p:spPr>
          <a:xfrm>
            <a:off x="77535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 noChangeAspect="1"/>
          </p:cNvSpPr>
          <p:nvPr/>
        </p:nvSpPr>
        <p:spPr>
          <a:xfrm>
            <a:off x="77535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>
            <a:spLocks noChangeAspect="1"/>
          </p:cNvSpPr>
          <p:nvPr/>
        </p:nvSpPr>
        <p:spPr>
          <a:xfrm>
            <a:off x="77535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>
            <a:spLocks noChangeAspect="1"/>
          </p:cNvSpPr>
          <p:nvPr/>
        </p:nvSpPr>
        <p:spPr>
          <a:xfrm>
            <a:off x="77535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>
            <a:spLocks noChangeAspect="1"/>
          </p:cNvSpPr>
          <p:nvPr/>
        </p:nvSpPr>
        <p:spPr>
          <a:xfrm>
            <a:off x="77535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>
            <a:spLocks noChangeAspect="1"/>
          </p:cNvSpPr>
          <p:nvPr/>
        </p:nvSpPr>
        <p:spPr>
          <a:xfrm>
            <a:off x="77535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 noChangeAspect="1"/>
          </p:cNvSpPr>
          <p:nvPr/>
        </p:nvSpPr>
        <p:spPr>
          <a:xfrm>
            <a:off x="77535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>
            <a:spLocks noChangeAspect="1"/>
          </p:cNvSpPr>
          <p:nvPr/>
        </p:nvSpPr>
        <p:spPr>
          <a:xfrm>
            <a:off x="77535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>
            <a:spLocks noChangeAspect="1"/>
          </p:cNvSpPr>
          <p:nvPr/>
        </p:nvSpPr>
        <p:spPr>
          <a:xfrm>
            <a:off x="77535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 noChangeAspect="1"/>
          </p:cNvSpPr>
          <p:nvPr/>
        </p:nvSpPr>
        <p:spPr>
          <a:xfrm>
            <a:off x="7753555" y="3956441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 noChangeAspect="1"/>
          </p:cNvSpPr>
          <p:nvPr/>
        </p:nvSpPr>
        <p:spPr>
          <a:xfrm>
            <a:off x="7753555" y="427380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 noChangeAspect="1"/>
          </p:cNvSpPr>
          <p:nvPr/>
        </p:nvSpPr>
        <p:spPr>
          <a:xfrm>
            <a:off x="7753555" y="458999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 noChangeAspect="1"/>
          </p:cNvSpPr>
          <p:nvPr/>
        </p:nvSpPr>
        <p:spPr>
          <a:xfrm>
            <a:off x="7753555" y="490619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 noChangeAspect="1"/>
          </p:cNvSpPr>
          <p:nvPr/>
        </p:nvSpPr>
        <p:spPr>
          <a:xfrm>
            <a:off x="7753555" y="5224834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>
            <a:spLocks noChangeAspect="1"/>
          </p:cNvSpPr>
          <p:nvPr/>
        </p:nvSpPr>
        <p:spPr>
          <a:xfrm>
            <a:off x="80832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>
            <a:spLocks noChangeAspect="1"/>
          </p:cNvSpPr>
          <p:nvPr/>
        </p:nvSpPr>
        <p:spPr>
          <a:xfrm>
            <a:off x="80832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80832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>
            <a:spLocks noChangeAspect="1"/>
          </p:cNvSpPr>
          <p:nvPr/>
        </p:nvSpPr>
        <p:spPr>
          <a:xfrm>
            <a:off x="80832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>
            <a:spLocks noChangeAspect="1"/>
          </p:cNvSpPr>
          <p:nvPr/>
        </p:nvSpPr>
        <p:spPr>
          <a:xfrm>
            <a:off x="80832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>
            <a:spLocks noChangeAspect="1"/>
          </p:cNvSpPr>
          <p:nvPr/>
        </p:nvSpPr>
        <p:spPr>
          <a:xfrm>
            <a:off x="80832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>
            <a:spLocks noChangeAspect="1"/>
          </p:cNvSpPr>
          <p:nvPr/>
        </p:nvSpPr>
        <p:spPr>
          <a:xfrm>
            <a:off x="80832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>
            <a:spLocks noChangeAspect="1"/>
          </p:cNvSpPr>
          <p:nvPr/>
        </p:nvSpPr>
        <p:spPr>
          <a:xfrm>
            <a:off x="80832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>
            <a:spLocks noChangeAspect="1"/>
          </p:cNvSpPr>
          <p:nvPr/>
        </p:nvSpPr>
        <p:spPr>
          <a:xfrm>
            <a:off x="80832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>
            <a:spLocks noChangeAspect="1"/>
          </p:cNvSpPr>
          <p:nvPr/>
        </p:nvSpPr>
        <p:spPr>
          <a:xfrm>
            <a:off x="80832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>
            <a:spLocks noChangeAspect="1"/>
          </p:cNvSpPr>
          <p:nvPr/>
        </p:nvSpPr>
        <p:spPr>
          <a:xfrm>
            <a:off x="80832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>
            <a:spLocks noChangeAspect="1"/>
          </p:cNvSpPr>
          <p:nvPr/>
        </p:nvSpPr>
        <p:spPr>
          <a:xfrm>
            <a:off x="80832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>
            <a:spLocks noChangeAspect="1"/>
          </p:cNvSpPr>
          <p:nvPr/>
        </p:nvSpPr>
        <p:spPr>
          <a:xfrm>
            <a:off x="8083235" y="4273806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>
            <a:spLocks noChangeAspect="1"/>
          </p:cNvSpPr>
          <p:nvPr/>
        </p:nvSpPr>
        <p:spPr>
          <a:xfrm>
            <a:off x="8083235" y="458999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>
            <a:spLocks noChangeAspect="1"/>
          </p:cNvSpPr>
          <p:nvPr/>
        </p:nvSpPr>
        <p:spPr>
          <a:xfrm>
            <a:off x="8083235" y="490619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>
            <a:spLocks noChangeAspect="1"/>
          </p:cNvSpPr>
          <p:nvPr/>
        </p:nvSpPr>
        <p:spPr>
          <a:xfrm>
            <a:off x="8083235" y="5224834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>
            <a:spLocks noChangeAspect="1"/>
          </p:cNvSpPr>
          <p:nvPr/>
        </p:nvSpPr>
        <p:spPr>
          <a:xfrm>
            <a:off x="84129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>
            <a:spLocks noChangeAspect="1"/>
          </p:cNvSpPr>
          <p:nvPr/>
        </p:nvSpPr>
        <p:spPr>
          <a:xfrm>
            <a:off x="84129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>
            <a:spLocks noChangeAspect="1"/>
          </p:cNvSpPr>
          <p:nvPr/>
        </p:nvSpPr>
        <p:spPr>
          <a:xfrm>
            <a:off x="84129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 noChangeAspect="1"/>
          </p:cNvSpPr>
          <p:nvPr/>
        </p:nvSpPr>
        <p:spPr>
          <a:xfrm>
            <a:off x="84129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 noChangeAspect="1"/>
          </p:cNvSpPr>
          <p:nvPr/>
        </p:nvSpPr>
        <p:spPr>
          <a:xfrm>
            <a:off x="84129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 noChangeAspect="1"/>
          </p:cNvSpPr>
          <p:nvPr/>
        </p:nvSpPr>
        <p:spPr>
          <a:xfrm>
            <a:off x="84129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>
            <a:spLocks noChangeAspect="1"/>
          </p:cNvSpPr>
          <p:nvPr/>
        </p:nvSpPr>
        <p:spPr>
          <a:xfrm>
            <a:off x="84129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>
            <a:spLocks noChangeAspect="1"/>
          </p:cNvSpPr>
          <p:nvPr/>
        </p:nvSpPr>
        <p:spPr>
          <a:xfrm>
            <a:off x="84129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>
            <a:spLocks noChangeAspect="1"/>
          </p:cNvSpPr>
          <p:nvPr/>
        </p:nvSpPr>
        <p:spPr>
          <a:xfrm>
            <a:off x="84129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>
            <a:spLocks noChangeAspect="1"/>
          </p:cNvSpPr>
          <p:nvPr/>
        </p:nvSpPr>
        <p:spPr>
          <a:xfrm>
            <a:off x="84129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>
            <a:spLocks noChangeAspect="1"/>
          </p:cNvSpPr>
          <p:nvPr/>
        </p:nvSpPr>
        <p:spPr>
          <a:xfrm>
            <a:off x="84129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84129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>
            <a:spLocks noChangeAspect="1"/>
          </p:cNvSpPr>
          <p:nvPr/>
        </p:nvSpPr>
        <p:spPr>
          <a:xfrm>
            <a:off x="84129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>
            <a:spLocks noChangeAspect="1"/>
          </p:cNvSpPr>
          <p:nvPr/>
        </p:nvSpPr>
        <p:spPr>
          <a:xfrm>
            <a:off x="8412915" y="4589998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8412915" y="4906190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 noChangeAspect="1"/>
          </p:cNvSpPr>
          <p:nvPr/>
        </p:nvSpPr>
        <p:spPr>
          <a:xfrm>
            <a:off x="8412915" y="5224834"/>
            <a:ext cx="272715" cy="274320"/>
          </a:xfrm>
          <a:prstGeom prst="rect">
            <a:avLst/>
          </a:prstGeom>
          <a:solidFill>
            <a:srgbClr val="66F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3158" y="10148"/>
            <a:ext cx="6932645" cy="6662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467715" y="46734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467715" y="78354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467715" y="1099732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4677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4677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4677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4677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4677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4677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4677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34677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4677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4677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677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34677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4677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797395" y="46734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797395" y="78354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797395" y="1099732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797395" y="141837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7973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37973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7973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37973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37973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37973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37973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37973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7973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37973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7973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37973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127075" y="46734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4127075" y="78354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4127075" y="1099732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4127075" y="141837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4127075" y="17357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41270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41270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41270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41270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41270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41270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41270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41270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41270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41270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41270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4567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4456755" y="78354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4456755" y="1099732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4456755" y="141837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4456755" y="17357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4456755" y="205193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44567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44567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44567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44567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44567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44567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4567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44567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44567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44567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47864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47864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4786435" y="1099732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4786435" y="141837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4786435" y="17357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4786435" y="205193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4786435" y="236812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47864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47864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>
            <a:off x="47864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47864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47864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47864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47864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47864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47864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51161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51161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>
            <a:off x="51161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5116115" y="141837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5116115" y="17357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5116115" y="205193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5116115" y="236812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5116115" y="2686769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51161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51161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51161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51161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51161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51161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51161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51161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54457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54457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54457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54457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445795" y="17357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5445795" y="205193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5445795" y="236812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445795" y="2686769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5445795" y="300541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54457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4457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54457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4457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54457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54457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54457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57754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57754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57754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57754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57754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5775475" y="205193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5775475" y="236812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5775475" y="2686769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5775475" y="300541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5775475" y="332160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57754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57754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57754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57754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57754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57754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61051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61051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61051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61051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61051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61051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6105155" y="236812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6105155" y="2686769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6105155" y="300541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6105155" y="332160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6105155" y="3637797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61051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61051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61051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1051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61051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64348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64348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64348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64348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64348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64348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4348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6434835" y="2686769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6434835" y="300541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6434835" y="332160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6434835" y="3637797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6434835" y="39564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64348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64348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64348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64348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67645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67645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67645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67645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67645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67645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67645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67645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6764515" y="3005413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6764515" y="332160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6764515" y="3637797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6764515" y="39564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6764515" y="427380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67645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67645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67645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70941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70941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70941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70941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70941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70941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70941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70941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70941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7094195" y="3321605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7094195" y="3637797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7094195" y="39564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7094195" y="427380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7094195" y="458999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>
            <a:off x="70941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70941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74238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74238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74238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74238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74238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4238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4238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4238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4238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4238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>
            <a:spLocks noChangeAspect="1"/>
          </p:cNvSpPr>
          <p:nvPr/>
        </p:nvSpPr>
        <p:spPr>
          <a:xfrm>
            <a:off x="7423875" y="3637797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>
            <a:spLocks noChangeAspect="1"/>
          </p:cNvSpPr>
          <p:nvPr/>
        </p:nvSpPr>
        <p:spPr>
          <a:xfrm>
            <a:off x="7423875" y="39564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>
            <a:spLocks noChangeAspect="1"/>
          </p:cNvSpPr>
          <p:nvPr/>
        </p:nvSpPr>
        <p:spPr>
          <a:xfrm>
            <a:off x="7423875" y="427380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>
            <a:spLocks noChangeAspect="1"/>
          </p:cNvSpPr>
          <p:nvPr/>
        </p:nvSpPr>
        <p:spPr>
          <a:xfrm>
            <a:off x="7423875" y="458999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>
            <a:spLocks noChangeAspect="1"/>
          </p:cNvSpPr>
          <p:nvPr/>
        </p:nvSpPr>
        <p:spPr>
          <a:xfrm>
            <a:off x="7423875" y="490619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>
            <a:off x="74238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>
            <a:off x="77535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>
            <a:spLocks noChangeAspect="1"/>
          </p:cNvSpPr>
          <p:nvPr/>
        </p:nvSpPr>
        <p:spPr>
          <a:xfrm>
            <a:off x="77535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 noChangeAspect="1"/>
          </p:cNvSpPr>
          <p:nvPr/>
        </p:nvSpPr>
        <p:spPr>
          <a:xfrm>
            <a:off x="77535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 noChangeAspect="1"/>
          </p:cNvSpPr>
          <p:nvPr/>
        </p:nvSpPr>
        <p:spPr>
          <a:xfrm>
            <a:off x="77535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>
            <a:spLocks noChangeAspect="1"/>
          </p:cNvSpPr>
          <p:nvPr/>
        </p:nvSpPr>
        <p:spPr>
          <a:xfrm>
            <a:off x="77535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>
            <a:spLocks noChangeAspect="1"/>
          </p:cNvSpPr>
          <p:nvPr/>
        </p:nvSpPr>
        <p:spPr>
          <a:xfrm>
            <a:off x="77535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>
            <a:spLocks noChangeAspect="1"/>
          </p:cNvSpPr>
          <p:nvPr/>
        </p:nvSpPr>
        <p:spPr>
          <a:xfrm>
            <a:off x="77535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>
            <a:spLocks noChangeAspect="1"/>
          </p:cNvSpPr>
          <p:nvPr/>
        </p:nvSpPr>
        <p:spPr>
          <a:xfrm>
            <a:off x="77535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 noChangeAspect="1"/>
          </p:cNvSpPr>
          <p:nvPr/>
        </p:nvSpPr>
        <p:spPr>
          <a:xfrm>
            <a:off x="77535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>
            <a:spLocks noChangeAspect="1"/>
          </p:cNvSpPr>
          <p:nvPr/>
        </p:nvSpPr>
        <p:spPr>
          <a:xfrm>
            <a:off x="77535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>
            <a:spLocks noChangeAspect="1"/>
          </p:cNvSpPr>
          <p:nvPr/>
        </p:nvSpPr>
        <p:spPr>
          <a:xfrm>
            <a:off x="77535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 noChangeAspect="1"/>
          </p:cNvSpPr>
          <p:nvPr/>
        </p:nvSpPr>
        <p:spPr>
          <a:xfrm>
            <a:off x="7753555" y="3956441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 noChangeAspect="1"/>
          </p:cNvSpPr>
          <p:nvPr/>
        </p:nvSpPr>
        <p:spPr>
          <a:xfrm>
            <a:off x="7753555" y="427380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 noChangeAspect="1"/>
          </p:cNvSpPr>
          <p:nvPr/>
        </p:nvSpPr>
        <p:spPr>
          <a:xfrm>
            <a:off x="7753555" y="458999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 noChangeAspect="1"/>
          </p:cNvSpPr>
          <p:nvPr/>
        </p:nvSpPr>
        <p:spPr>
          <a:xfrm>
            <a:off x="7753555" y="490619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 noChangeAspect="1"/>
          </p:cNvSpPr>
          <p:nvPr/>
        </p:nvSpPr>
        <p:spPr>
          <a:xfrm>
            <a:off x="7753555" y="5224834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>
            <a:spLocks noChangeAspect="1"/>
          </p:cNvSpPr>
          <p:nvPr/>
        </p:nvSpPr>
        <p:spPr>
          <a:xfrm>
            <a:off x="80832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>
            <a:spLocks noChangeAspect="1"/>
          </p:cNvSpPr>
          <p:nvPr/>
        </p:nvSpPr>
        <p:spPr>
          <a:xfrm>
            <a:off x="80832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80832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>
            <a:spLocks noChangeAspect="1"/>
          </p:cNvSpPr>
          <p:nvPr/>
        </p:nvSpPr>
        <p:spPr>
          <a:xfrm>
            <a:off x="80832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>
            <a:spLocks noChangeAspect="1"/>
          </p:cNvSpPr>
          <p:nvPr/>
        </p:nvSpPr>
        <p:spPr>
          <a:xfrm>
            <a:off x="80832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>
            <a:spLocks noChangeAspect="1"/>
          </p:cNvSpPr>
          <p:nvPr/>
        </p:nvSpPr>
        <p:spPr>
          <a:xfrm>
            <a:off x="80832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>
            <a:spLocks noChangeAspect="1"/>
          </p:cNvSpPr>
          <p:nvPr/>
        </p:nvSpPr>
        <p:spPr>
          <a:xfrm>
            <a:off x="80832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>
            <a:spLocks noChangeAspect="1"/>
          </p:cNvSpPr>
          <p:nvPr/>
        </p:nvSpPr>
        <p:spPr>
          <a:xfrm>
            <a:off x="80832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>
            <a:spLocks noChangeAspect="1"/>
          </p:cNvSpPr>
          <p:nvPr/>
        </p:nvSpPr>
        <p:spPr>
          <a:xfrm>
            <a:off x="80832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>
            <a:spLocks noChangeAspect="1"/>
          </p:cNvSpPr>
          <p:nvPr/>
        </p:nvSpPr>
        <p:spPr>
          <a:xfrm>
            <a:off x="80832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>
            <a:spLocks noChangeAspect="1"/>
          </p:cNvSpPr>
          <p:nvPr/>
        </p:nvSpPr>
        <p:spPr>
          <a:xfrm>
            <a:off x="80832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>
            <a:spLocks noChangeAspect="1"/>
          </p:cNvSpPr>
          <p:nvPr/>
        </p:nvSpPr>
        <p:spPr>
          <a:xfrm>
            <a:off x="80832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>
            <a:spLocks noChangeAspect="1"/>
          </p:cNvSpPr>
          <p:nvPr/>
        </p:nvSpPr>
        <p:spPr>
          <a:xfrm>
            <a:off x="8083235" y="4273806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>
            <a:spLocks noChangeAspect="1"/>
          </p:cNvSpPr>
          <p:nvPr/>
        </p:nvSpPr>
        <p:spPr>
          <a:xfrm>
            <a:off x="8083235" y="458999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>
            <a:spLocks noChangeAspect="1"/>
          </p:cNvSpPr>
          <p:nvPr/>
        </p:nvSpPr>
        <p:spPr>
          <a:xfrm>
            <a:off x="8083235" y="490619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>
            <a:spLocks noChangeAspect="1"/>
          </p:cNvSpPr>
          <p:nvPr/>
        </p:nvSpPr>
        <p:spPr>
          <a:xfrm>
            <a:off x="8083235" y="5224834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>
            <a:spLocks noChangeAspect="1"/>
          </p:cNvSpPr>
          <p:nvPr/>
        </p:nvSpPr>
        <p:spPr>
          <a:xfrm>
            <a:off x="84129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>
            <a:spLocks noChangeAspect="1"/>
          </p:cNvSpPr>
          <p:nvPr/>
        </p:nvSpPr>
        <p:spPr>
          <a:xfrm>
            <a:off x="84129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>
            <a:spLocks noChangeAspect="1"/>
          </p:cNvSpPr>
          <p:nvPr/>
        </p:nvSpPr>
        <p:spPr>
          <a:xfrm>
            <a:off x="84129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 noChangeAspect="1"/>
          </p:cNvSpPr>
          <p:nvPr/>
        </p:nvSpPr>
        <p:spPr>
          <a:xfrm>
            <a:off x="84129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 noChangeAspect="1"/>
          </p:cNvSpPr>
          <p:nvPr/>
        </p:nvSpPr>
        <p:spPr>
          <a:xfrm>
            <a:off x="84129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 noChangeAspect="1"/>
          </p:cNvSpPr>
          <p:nvPr/>
        </p:nvSpPr>
        <p:spPr>
          <a:xfrm>
            <a:off x="84129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>
            <a:spLocks noChangeAspect="1"/>
          </p:cNvSpPr>
          <p:nvPr/>
        </p:nvSpPr>
        <p:spPr>
          <a:xfrm>
            <a:off x="84129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>
            <a:spLocks noChangeAspect="1"/>
          </p:cNvSpPr>
          <p:nvPr/>
        </p:nvSpPr>
        <p:spPr>
          <a:xfrm>
            <a:off x="84129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>
            <a:spLocks noChangeAspect="1"/>
          </p:cNvSpPr>
          <p:nvPr/>
        </p:nvSpPr>
        <p:spPr>
          <a:xfrm>
            <a:off x="84129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>
            <a:spLocks noChangeAspect="1"/>
          </p:cNvSpPr>
          <p:nvPr/>
        </p:nvSpPr>
        <p:spPr>
          <a:xfrm>
            <a:off x="84129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>
            <a:spLocks noChangeAspect="1"/>
          </p:cNvSpPr>
          <p:nvPr/>
        </p:nvSpPr>
        <p:spPr>
          <a:xfrm>
            <a:off x="84129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84129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>
            <a:spLocks noChangeAspect="1"/>
          </p:cNvSpPr>
          <p:nvPr/>
        </p:nvSpPr>
        <p:spPr>
          <a:xfrm>
            <a:off x="84129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>
            <a:spLocks noChangeAspect="1"/>
          </p:cNvSpPr>
          <p:nvPr/>
        </p:nvSpPr>
        <p:spPr>
          <a:xfrm>
            <a:off x="8412915" y="4589998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8412915" y="4906190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 noChangeAspect="1"/>
          </p:cNvSpPr>
          <p:nvPr/>
        </p:nvSpPr>
        <p:spPr>
          <a:xfrm>
            <a:off x="8412915" y="5224834"/>
            <a:ext cx="272715" cy="274320"/>
          </a:xfrm>
          <a:prstGeom prst="rect">
            <a:avLst/>
          </a:prstGeom>
          <a:solidFill>
            <a:srgbClr val="00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275044" y="289249"/>
            <a:ext cx="5598367" cy="5393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883158" y="10148"/>
            <a:ext cx="6932645" cy="6662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 rot="16200000">
            <a:off x="34677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 rot="16200000">
            <a:off x="34677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34677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16200000">
            <a:off x="34677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4677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 rot="16200000">
            <a:off x="34677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 rot="16200000">
            <a:off x="34677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 rot="16200000">
            <a:off x="34677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 rot="16200000">
            <a:off x="34677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 rot="16200000">
            <a:off x="34677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 rot="16200000">
            <a:off x="34677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 rot="16200000">
            <a:off x="34677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 rot="16200000">
            <a:off x="34677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 rot="16200000">
            <a:off x="3467715" y="458999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 rot="16200000">
            <a:off x="3467715" y="490619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 rot="16200000">
            <a:off x="3467715" y="5224834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 rot="16200000">
            <a:off x="37973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 rot="16200000">
            <a:off x="37973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 rot="16200000">
            <a:off x="37973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 rot="16200000">
            <a:off x="37973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 rot="16200000">
            <a:off x="37973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 rot="16200000">
            <a:off x="37973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 rot="16200000">
            <a:off x="37973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 rot="16200000">
            <a:off x="37973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 rot="16200000">
            <a:off x="37973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 rot="16200000">
            <a:off x="37973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 rot="16200000">
            <a:off x="37973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 rot="16200000">
            <a:off x="37973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 rot="16200000">
            <a:off x="3797395" y="427380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 rot="16200000">
            <a:off x="3797395" y="458999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 rot="16200000">
            <a:off x="3797395" y="490619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 rot="16200000">
            <a:off x="3797395" y="5224834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 rot="16200000">
            <a:off x="41270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 rot="16200000">
            <a:off x="41270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 rot="16200000">
            <a:off x="41270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 rot="16200000">
            <a:off x="41270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 rot="16200000">
            <a:off x="41270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 rot="16200000">
            <a:off x="41270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 rot="16200000">
            <a:off x="41270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 rot="16200000">
            <a:off x="41270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 rot="16200000">
            <a:off x="41270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 rot="16200000">
            <a:off x="41270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 rot="16200000">
            <a:off x="41270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 rot="16200000">
            <a:off x="4127075" y="39564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 rot="16200000">
            <a:off x="4127075" y="427380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 rot="16200000">
            <a:off x="4127075" y="458999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 rot="16200000">
            <a:off x="4127075" y="490619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 rot="16200000">
            <a:off x="4127075" y="5224834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 rot="16200000">
            <a:off x="44567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 rot="16200000">
            <a:off x="44567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 rot="16200000">
            <a:off x="44567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 rot="16200000">
            <a:off x="44567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 rot="16200000">
            <a:off x="44567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 rot="16200000">
            <a:off x="44567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 rot="16200000">
            <a:off x="44567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 rot="16200000">
            <a:off x="44567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 rot="16200000">
            <a:off x="44567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 rot="16200000">
            <a:off x="44567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 rot="16200000">
            <a:off x="4456755" y="3637797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 rot="16200000">
            <a:off x="4456755" y="39564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 rot="16200000">
            <a:off x="4456755" y="427380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 rot="16200000">
            <a:off x="4456755" y="458999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 rot="16200000">
            <a:off x="4456755" y="490619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 rot="16200000">
            <a:off x="44567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 rot="16200000">
            <a:off x="47864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6200000">
            <a:off x="47864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 rot="16200000">
            <a:off x="47864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 rot="16200000">
            <a:off x="47864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 rot="16200000">
            <a:off x="47864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 rot="16200000">
            <a:off x="47864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16200000">
            <a:off x="47864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 rot="16200000">
            <a:off x="47864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 rot="16200000">
            <a:off x="47864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 rot="16200000">
            <a:off x="4786435" y="332160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 rot="16200000">
            <a:off x="4786435" y="3637797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 rot="16200000">
            <a:off x="4786435" y="39564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 rot="16200000">
            <a:off x="4786435" y="427380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 rot="16200000">
            <a:off x="4786435" y="458999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 rot="16200000">
            <a:off x="47864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 rot="16200000">
            <a:off x="47864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 rot="16200000">
            <a:off x="51161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 rot="16200000">
            <a:off x="51161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 rot="16200000">
            <a:off x="51161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 rot="16200000">
            <a:off x="51161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 rot="16200000">
            <a:off x="51161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 rot="16200000">
            <a:off x="51161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 rot="16200000">
            <a:off x="51161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 rot="16200000">
            <a:off x="51161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 rot="16200000">
            <a:off x="5116115" y="300541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 rot="16200000">
            <a:off x="5116115" y="332160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 rot="16200000">
            <a:off x="5116115" y="3637797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 rot="16200000">
            <a:off x="5116115" y="39564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 rot="16200000">
            <a:off x="5116115" y="427380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 rot="16200000">
            <a:off x="51161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 rot="16200000">
            <a:off x="51161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 rot="16200000">
            <a:off x="51161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 rot="16200000">
            <a:off x="54457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 rot="16200000">
            <a:off x="54457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 rot="16200000">
            <a:off x="54457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 rot="16200000">
            <a:off x="54457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 rot="16200000">
            <a:off x="54457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 rot="16200000">
            <a:off x="54457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 rot="16200000">
            <a:off x="54457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 rot="16200000">
            <a:off x="5445795" y="2686769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 rot="16200000">
            <a:off x="5445795" y="300541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 rot="16200000">
            <a:off x="5445795" y="332160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 rot="16200000">
            <a:off x="5445795" y="3637797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 rot="16200000">
            <a:off x="5445795" y="39564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 rot="16200000">
            <a:off x="54457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 rot="16200000">
            <a:off x="54457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 rot="16200000">
            <a:off x="54457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 rot="16200000">
            <a:off x="54457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 rot="16200000">
            <a:off x="57754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 rot="16200000">
            <a:off x="57754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 rot="16200000">
            <a:off x="57754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 rot="16200000">
            <a:off x="57754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 rot="16200000">
            <a:off x="57754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 rot="16200000">
            <a:off x="57754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 rot="16200000">
            <a:off x="5775475" y="236812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 rot="16200000">
            <a:off x="5775475" y="2686769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 rot="16200000">
            <a:off x="5775475" y="300541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 rot="16200000">
            <a:off x="5775475" y="332160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 rot="16200000">
            <a:off x="5775475" y="3637797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 rot="16200000">
            <a:off x="57754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 rot="16200000">
            <a:off x="57754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 rot="16200000">
            <a:off x="57754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 rot="16200000">
            <a:off x="57754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 rot="16200000">
            <a:off x="57754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 rot="16200000">
            <a:off x="61051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 rot="16200000">
            <a:off x="61051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 rot="16200000">
            <a:off x="61051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 rot="16200000">
            <a:off x="61051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 rot="16200000">
            <a:off x="61051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 rot="16200000">
            <a:off x="6105155" y="205193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 rot="16200000">
            <a:off x="6105155" y="236812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 rot="16200000">
            <a:off x="6105155" y="2686769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 rot="16200000">
            <a:off x="6105155" y="300541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 rot="16200000">
            <a:off x="6105155" y="332160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 rot="16200000">
            <a:off x="61051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 rot="16200000">
            <a:off x="61051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 rot="16200000">
            <a:off x="61051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 rot="16200000">
            <a:off x="61051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 rot="16200000">
            <a:off x="61051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 rot="16200000">
            <a:off x="61051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 rot="16200000">
            <a:off x="64348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 rot="16200000">
            <a:off x="64348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 rot="16200000">
            <a:off x="64348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 rot="16200000">
            <a:off x="64348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 rot="16200000">
            <a:off x="6434835" y="17357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 rot="16200000">
            <a:off x="6434835" y="205193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 rot="16200000">
            <a:off x="6434835" y="236812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 rot="16200000">
            <a:off x="6434835" y="2686769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 rot="16200000">
            <a:off x="6434835" y="300541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 rot="16200000">
            <a:off x="64348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 rot="16200000">
            <a:off x="64348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 rot="16200000">
            <a:off x="64348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 rot="16200000">
            <a:off x="64348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 rot="16200000">
            <a:off x="64348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 rot="16200000">
            <a:off x="64348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 rot="16200000">
            <a:off x="64348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 rot="16200000">
            <a:off x="67645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 rot="16200000">
            <a:off x="67645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 rot="16200000">
            <a:off x="67645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 rot="16200000">
            <a:off x="6764515" y="141837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 rot="16200000">
            <a:off x="6764515" y="17357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 rot="16200000">
            <a:off x="6764515" y="205193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 rot="16200000">
            <a:off x="6764515" y="236812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 rot="16200000">
            <a:off x="6764515" y="2686769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 rot="16200000">
            <a:off x="67645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 rot="16200000">
            <a:off x="67645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 rot="16200000">
            <a:off x="67645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 rot="16200000">
            <a:off x="67645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 rot="16200000">
            <a:off x="67645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 rot="16200000">
            <a:off x="67645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 rot="16200000">
            <a:off x="67645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 rot="16200000">
            <a:off x="67645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 rot="16200000">
            <a:off x="70941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 rot="16200000">
            <a:off x="70941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 rot="16200000">
            <a:off x="7094195" y="1099732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 rot="16200000">
            <a:off x="7094195" y="141837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 rot="16200000">
            <a:off x="7094195" y="17357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 rot="16200000">
            <a:off x="7094195" y="205193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 rot="16200000">
            <a:off x="7094195" y="2368125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 rot="16200000">
            <a:off x="70941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 rot="16200000">
            <a:off x="70941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 rot="16200000">
            <a:off x="70941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 rot="16200000">
            <a:off x="70941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 rot="16200000">
            <a:off x="70941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 rot="16200000">
            <a:off x="70941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 rot="16200000">
            <a:off x="70941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 rot="16200000">
            <a:off x="70941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 rot="16200000">
            <a:off x="70941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 rot="16200000">
            <a:off x="74238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 rot="16200000">
            <a:off x="7423875" y="78354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 rot="16200000">
            <a:off x="7423875" y="1099732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 rot="16200000">
            <a:off x="7423875" y="141837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 rot="16200000">
            <a:off x="7423875" y="17357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 rot="16200000">
            <a:off x="7423875" y="2051933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 rot="16200000">
            <a:off x="74238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 rot="16200000">
            <a:off x="74238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 rot="16200000">
            <a:off x="74238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 rot="16200000">
            <a:off x="74238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>
            <a:spLocks noChangeAspect="1"/>
          </p:cNvSpPr>
          <p:nvPr/>
        </p:nvSpPr>
        <p:spPr>
          <a:xfrm rot="16200000">
            <a:off x="74238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>
            <a:spLocks noChangeAspect="1"/>
          </p:cNvSpPr>
          <p:nvPr/>
        </p:nvSpPr>
        <p:spPr>
          <a:xfrm rot="16200000">
            <a:off x="74238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>
            <a:spLocks noChangeAspect="1"/>
          </p:cNvSpPr>
          <p:nvPr/>
        </p:nvSpPr>
        <p:spPr>
          <a:xfrm rot="16200000">
            <a:off x="74238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>
            <a:spLocks noChangeAspect="1"/>
          </p:cNvSpPr>
          <p:nvPr/>
        </p:nvSpPr>
        <p:spPr>
          <a:xfrm rot="16200000">
            <a:off x="74238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>
            <a:spLocks noChangeAspect="1"/>
          </p:cNvSpPr>
          <p:nvPr/>
        </p:nvSpPr>
        <p:spPr>
          <a:xfrm rot="16200000">
            <a:off x="74238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 rot="16200000">
            <a:off x="74238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 rot="16200000">
            <a:off x="7753555" y="46734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>
            <a:spLocks noChangeAspect="1"/>
          </p:cNvSpPr>
          <p:nvPr/>
        </p:nvSpPr>
        <p:spPr>
          <a:xfrm rot="16200000">
            <a:off x="7753555" y="78354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 noChangeAspect="1"/>
          </p:cNvSpPr>
          <p:nvPr/>
        </p:nvSpPr>
        <p:spPr>
          <a:xfrm rot="16200000">
            <a:off x="7753555" y="1099732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 noChangeAspect="1"/>
          </p:cNvSpPr>
          <p:nvPr/>
        </p:nvSpPr>
        <p:spPr>
          <a:xfrm rot="16200000">
            <a:off x="7753555" y="141837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>
            <a:spLocks noChangeAspect="1"/>
          </p:cNvSpPr>
          <p:nvPr/>
        </p:nvSpPr>
        <p:spPr>
          <a:xfrm rot="16200000">
            <a:off x="7753555" y="1735741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>
            <a:spLocks noChangeAspect="1"/>
          </p:cNvSpPr>
          <p:nvPr/>
        </p:nvSpPr>
        <p:spPr>
          <a:xfrm rot="16200000">
            <a:off x="77535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>
            <a:spLocks noChangeAspect="1"/>
          </p:cNvSpPr>
          <p:nvPr/>
        </p:nvSpPr>
        <p:spPr>
          <a:xfrm rot="16200000">
            <a:off x="77535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>
            <a:spLocks noChangeAspect="1"/>
          </p:cNvSpPr>
          <p:nvPr/>
        </p:nvSpPr>
        <p:spPr>
          <a:xfrm rot="16200000">
            <a:off x="77535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 noChangeAspect="1"/>
          </p:cNvSpPr>
          <p:nvPr/>
        </p:nvSpPr>
        <p:spPr>
          <a:xfrm rot="16200000">
            <a:off x="77535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>
            <a:spLocks noChangeAspect="1"/>
          </p:cNvSpPr>
          <p:nvPr/>
        </p:nvSpPr>
        <p:spPr>
          <a:xfrm rot="16200000">
            <a:off x="77535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>
            <a:spLocks noChangeAspect="1"/>
          </p:cNvSpPr>
          <p:nvPr/>
        </p:nvSpPr>
        <p:spPr>
          <a:xfrm rot="16200000">
            <a:off x="77535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 noChangeAspect="1"/>
          </p:cNvSpPr>
          <p:nvPr/>
        </p:nvSpPr>
        <p:spPr>
          <a:xfrm rot="16200000">
            <a:off x="77535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 noChangeAspect="1"/>
          </p:cNvSpPr>
          <p:nvPr/>
        </p:nvSpPr>
        <p:spPr>
          <a:xfrm rot="16200000">
            <a:off x="77535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 noChangeAspect="1"/>
          </p:cNvSpPr>
          <p:nvPr/>
        </p:nvSpPr>
        <p:spPr>
          <a:xfrm rot="16200000">
            <a:off x="77535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 noChangeAspect="1"/>
          </p:cNvSpPr>
          <p:nvPr/>
        </p:nvSpPr>
        <p:spPr>
          <a:xfrm rot="16200000">
            <a:off x="77535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 noChangeAspect="1"/>
          </p:cNvSpPr>
          <p:nvPr/>
        </p:nvSpPr>
        <p:spPr>
          <a:xfrm rot="16200000">
            <a:off x="77535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>
            <a:spLocks noChangeAspect="1"/>
          </p:cNvSpPr>
          <p:nvPr/>
        </p:nvSpPr>
        <p:spPr>
          <a:xfrm rot="16200000">
            <a:off x="8083235" y="46734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>
            <a:spLocks noChangeAspect="1"/>
          </p:cNvSpPr>
          <p:nvPr/>
        </p:nvSpPr>
        <p:spPr>
          <a:xfrm rot="16200000">
            <a:off x="8083235" y="78354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 rot="16200000">
            <a:off x="8083235" y="1099732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>
            <a:spLocks noChangeAspect="1"/>
          </p:cNvSpPr>
          <p:nvPr/>
        </p:nvSpPr>
        <p:spPr>
          <a:xfrm rot="16200000">
            <a:off x="8083235" y="1418376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>
            <a:spLocks noChangeAspect="1"/>
          </p:cNvSpPr>
          <p:nvPr/>
        </p:nvSpPr>
        <p:spPr>
          <a:xfrm rot="16200000">
            <a:off x="80832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>
            <a:spLocks noChangeAspect="1"/>
          </p:cNvSpPr>
          <p:nvPr/>
        </p:nvSpPr>
        <p:spPr>
          <a:xfrm rot="16200000">
            <a:off x="80832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>
            <a:spLocks noChangeAspect="1"/>
          </p:cNvSpPr>
          <p:nvPr/>
        </p:nvSpPr>
        <p:spPr>
          <a:xfrm rot="16200000">
            <a:off x="80832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>
            <a:spLocks noChangeAspect="1"/>
          </p:cNvSpPr>
          <p:nvPr/>
        </p:nvSpPr>
        <p:spPr>
          <a:xfrm rot="16200000">
            <a:off x="80832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>
            <a:spLocks noChangeAspect="1"/>
          </p:cNvSpPr>
          <p:nvPr/>
        </p:nvSpPr>
        <p:spPr>
          <a:xfrm rot="16200000">
            <a:off x="80832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>
            <a:spLocks noChangeAspect="1"/>
          </p:cNvSpPr>
          <p:nvPr/>
        </p:nvSpPr>
        <p:spPr>
          <a:xfrm rot="16200000">
            <a:off x="80832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>
            <a:spLocks noChangeAspect="1"/>
          </p:cNvSpPr>
          <p:nvPr/>
        </p:nvSpPr>
        <p:spPr>
          <a:xfrm rot="16200000">
            <a:off x="80832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>
            <a:spLocks noChangeAspect="1"/>
          </p:cNvSpPr>
          <p:nvPr/>
        </p:nvSpPr>
        <p:spPr>
          <a:xfrm rot="16200000">
            <a:off x="80832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>
            <a:spLocks noChangeAspect="1"/>
          </p:cNvSpPr>
          <p:nvPr/>
        </p:nvSpPr>
        <p:spPr>
          <a:xfrm rot="16200000">
            <a:off x="80832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>
            <a:spLocks noChangeAspect="1"/>
          </p:cNvSpPr>
          <p:nvPr/>
        </p:nvSpPr>
        <p:spPr>
          <a:xfrm rot="16200000">
            <a:off x="80832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>
            <a:spLocks noChangeAspect="1"/>
          </p:cNvSpPr>
          <p:nvPr/>
        </p:nvSpPr>
        <p:spPr>
          <a:xfrm rot="16200000">
            <a:off x="80832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>
            <a:spLocks noChangeAspect="1"/>
          </p:cNvSpPr>
          <p:nvPr/>
        </p:nvSpPr>
        <p:spPr>
          <a:xfrm rot="16200000">
            <a:off x="80832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>
            <a:spLocks noChangeAspect="1"/>
          </p:cNvSpPr>
          <p:nvPr/>
        </p:nvSpPr>
        <p:spPr>
          <a:xfrm rot="16200000">
            <a:off x="8412915" y="467348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>
            <a:spLocks noChangeAspect="1"/>
          </p:cNvSpPr>
          <p:nvPr/>
        </p:nvSpPr>
        <p:spPr>
          <a:xfrm rot="16200000">
            <a:off x="8412915" y="783540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>
            <a:spLocks noChangeAspect="1"/>
          </p:cNvSpPr>
          <p:nvPr/>
        </p:nvSpPr>
        <p:spPr>
          <a:xfrm rot="16200000">
            <a:off x="8412915" y="1099732"/>
            <a:ext cx="27271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 noChangeAspect="1"/>
          </p:cNvSpPr>
          <p:nvPr/>
        </p:nvSpPr>
        <p:spPr>
          <a:xfrm rot="16200000">
            <a:off x="84129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 noChangeAspect="1"/>
          </p:cNvSpPr>
          <p:nvPr/>
        </p:nvSpPr>
        <p:spPr>
          <a:xfrm rot="16200000">
            <a:off x="84129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 noChangeAspect="1"/>
          </p:cNvSpPr>
          <p:nvPr/>
        </p:nvSpPr>
        <p:spPr>
          <a:xfrm rot="16200000">
            <a:off x="84129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>
            <a:spLocks noChangeAspect="1"/>
          </p:cNvSpPr>
          <p:nvPr/>
        </p:nvSpPr>
        <p:spPr>
          <a:xfrm rot="16200000">
            <a:off x="84129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>
            <a:spLocks noChangeAspect="1"/>
          </p:cNvSpPr>
          <p:nvPr/>
        </p:nvSpPr>
        <p:spPr>
          <a:xfrm rot="16200000">
            <a:off x="84129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>
            <a:spLocks noChangeAspect="1"/>
          </p:cNvSpPr>
          <p:nvPr/>
        </p:nvSpPr>
        <p:spPr>
          <a:xfrm rot="16200000">
            <a:off x="84129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>
            <a:spLocks noChangeAspect="1"/>
          </p:cNvSpPr>
          <p:nvPr/>
        </p:nvSpPr>
        <p:spPr>
          <a:xfrm rot="16200000">
            <a:off x="84129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>
            <a:spLocks noChangeAspect="1"/>
          </p:cNvSpPr>
          <p:nvPr/>
        </p:nvSpPr>
        <p:spPr>
          <a:xfrm rot="16200000">
            <a:off x="84129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 rot="16200000">
            <a:off x="84129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>
            <a:spLocks noChangeAspect="1"/>
          </p:cNvSpPr>
          <p:nvPr/>
        </p:nvSpPr>
        <p:spPr>
          <a:xfrm rot="16200000">
            <a:off x="84129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>
            <a:spLocks noChangeAspect="1"/>
          </p:cNvSpPr>
          <p:nvPr/>
        </p:nvSpPr>
        <p:spPr>
          <a:xfrm rot="16200000">
            <a:off x="84129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 rot="16200000">
            <a:off x="84129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 noChangeAspect="1"/>
          </p:cNvSpPr>
          <p:nvPr/>
        </p:nvSpPr>
        <p:spPr>
          <a:xfrm rot="16200000">
            <a:off x="84129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275044" y="289249"/>
            <a:ext cx="5598367" cy="5393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883158" y="10148"/>
            <a:ext cx="6932645" cy="6662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 rot="16200000">
            <a:off x="34677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 rot="16200000">
            <a:off x="34677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34677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16200000">
            <a:off x="34677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4677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 rot="16200000">
            <a:off x="34677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 rot="16200000">
            <a:off x="34677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 rot="16200000">
            <a:off x="34677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 rot="16200000">
            <a:off x="34677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 rot="16200000">
            <a:off x="34677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 rot="16200000">
            <a:off x="34677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 rot="16200000">
            <a:off x="34677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 rot="16200000">
            <a:off x="34677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 rot="16200000">
            <a:off x="3467715" y="458999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 rot="16200000">
            <a:off x="3467715" y="490619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 rot="16200000">
            <a:off x="3467715" y="5224834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 rot="16200000">
            <a:off x="37973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 rot="16200000">
            <a:off x="37973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 rot="16200000">
            <a:off x="37973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 rot="16200000">
            <a:off x="37973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 rot="16200000">
            <a:off x="37973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 rot="16200000">
            <a:off x="37973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 rot="16200000">
            <a:off x="37973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 rot="16200000">
            <a:off x="37973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 rot="16200000">
            <a:off x="37973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 rot="16200000">
            <a:off x="37973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 rot="16200000">
            <a:off x="37973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 rot="16200000">
            <a:off x="37973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 rot="16200000">
            <a:off x="3797395" y="427380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 rot="16200000">
            <a:off x="3797395" y="458999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 rot="16200000">
            <a:off x="3797395" y="490619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 rot="16200000">
            <a:off x="3797395" y="5224834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 rot="16200000">
            <a:off x="41270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 rot="16200000">
            <a:off x="41270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 rot="16200000">
            <a:off x="41270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 rot="16200000">
            <a:off x="41270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 rot="16200000">
            <a:off x="41270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 rot="16200000">
            <a:off x="41270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 rot="16200000">
            <a:off x="41270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 rot="16200000">
            <a:off x="41270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 rot="16200000">
            <a:off x="41270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 rot="16200000">
            <a:off x="41270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 rot="16200000">
            <a:off x="41270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 rot="16200000">
            <a:off x="4127075" y="39564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 rot="16200000">
            <a:off x="4127075" y="427380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 rot="16200000">
            <a:off x="4127075" y="458999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 rot="16200000">
            <a:off x="4127075" y="490619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 rot="16200000">
            <a:off x="4127075" y="5224834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 rot="16200000">
            <a:off x="44567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 rot="16200000">
            <a:off x="44567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 rot="16200000">
            <a:off x="44567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 rot="16200000">
            <a:off x="44567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 rot="16200000">
            <a:off x="44567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 rot="16200000">
            <a:off x="44567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 rot="16200000">
            <a:off x="44567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 rot="16200000">
            <a:off x="44567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 rot="16200000">
            <a:off x="44567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 rot="16200000">
            <a:off x="44567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 rot="16200000">
            <a:off x="4456755" y="3637797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 rot="16200000">
            <a:off x="4456755" y="39564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 rot="16200000">
            <a:off x="4456755" y="427380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 rot="16200000">
            <a:off x="4456755" y="458999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 rot="16200000">
            <a:off x="4456755" y="490619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 rot="16200000">
            <a:off x="44567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 rot="16200000">
            <a:off x="47864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6200000">
            <a:off x="47864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 rot="16200000">
            <a:off x="47864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 rot="16200000">
            <a:off x="47864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 rot="16200000">
            <a:off x="47864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 rot="16200000">
            <a:off x="47864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 rot="16200000">
            <a:off x="47864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 rot="16200000">
            <a:off x="47864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 rot="16200000">
            <a:off x="47864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 rot="16200000">
            <a:off x="4786435" y="332160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 rot="16200000">
            <a:off x="4786435" y="3637797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 rot="16200000">
            <a:off x="4786435" y="39564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 rot="16200000">
            <a:off x="4786435" y="427380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 rot="16200000">
            <a:off x="4786435" y="458999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 rot="16200000">
            <a:off x="47864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 rot="16200000">
            <a:off x="47864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 rot="16200000">
            <a:off x="51161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 rot="16200000">
            <a:off x="51161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 rot="16200000">
            <a:off x="51161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 rot="16200000">
            <a:off x="51161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 rot="16200000">
            <a:off x="51161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 rot="16200000">
            <a:off x="51161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 rot="16200000">
            <a:off x="51161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 rot="16200000">
            <a:off x="51161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 rot="16200000">
            <a:off x="5116115" y="300541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 rot="16200000">
            <a:off x="5116115" y="332160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 rot="16200000">
            <a:off x="5116115" y="3637797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 rot="16200000">
            <a:off x="5116115" y="39564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 rot="16200000">
            <a:off x="5116115" y="427380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 rot="16200000">
            <a:off x="51161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 rot="16200000">
            <a:off x="51161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 rot="16200000">
            <a:off x="51161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 rot="16200000">
            <a:off x="54457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 rot="16200000">
            <a:off x="54457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 rot="16200000">
            <a:off x="544579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 rot="16200000">
            <a:off x="544579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 rot="16200000">
            <a:off x="544579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 rot="16200000">
            <a:off x="544579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 rot="16200000">
            <a:off x="544579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 rot="16200000">
            <a:off x="5445795" y="2686769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 rot="16200000">
            <a:off x="5445795" y="300541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 rot="16200000">
            <a:off x="5445795" y="332160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 rot="16200000">
            <a:off x="5445795" y="3637797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 rot="16200000">
            <a:off x="5445795" y="39564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 rot="16200000">
            <a:off x="54457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 rot="16200000">
            <a:off x="54457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 rot="16200000">
            <a:off x="54457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 rot="16200000">
            <a:off x="54457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 rot="16200000">
            <a:off x="57754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 rot="16200000">
            <a:off x="577547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 rot="16200000">
            <a:off x="577547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 rot="16200000">
            <a:off x="577547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 rot="16200000">
            <a:off x="577547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 rot="16200000">
            <a:off x="577547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 rot="16200000">
            <a:off x="5775475" y="236812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 rot="16200000">
            <a:off x="5775475" y="2686769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 rot="16200000">
            <a:off x="5775475" y="300541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 rot="16200000">
            <a:off x="5775475" y="332160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 rot="16200000">
            <a:off x="5775475" y="3637797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 rot="16200000">
            <a:off x="57754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 rot="16200000">
            <a:off x="57754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 rot="16200000">
            <a:off x="57754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 rot="16200000">
            <a:off x="57754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 rot="16200000">
            <a:off x="57754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 rot="16200000">
            <a:off x="610515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 rot="16200000">
            <a:off x="610515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 rot="16200000">
            <a:off x="610515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 rot="16200000">
            <a:off x="610515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 rot="16200000">
            <a:off x="610515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 rot="16200000">
            <a:off x="6105155" y="205193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 rot="16200000">
            <a:off x="6105155" y="236812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 rot="16200000">
            <a:off x="6105155" y="2686769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 rot="16200000">
            <a:off x="6105155" y="300541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 rot="16200000">
            <a:off x="6105155" y="332160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 rot="16200000">
            <a:off x="61051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 rot="16200000">
            <a:off x="61051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 rot="16200000">
            <a:off x="61051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 rot="16200000">
            <a:off x="61051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 rot="16200000">
            <a:off x="61051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 rot="16200000">
            <a:off x="61051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 rot="16200000">
            <a:off x="643483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 rot="16200000">
            <a:off x="643483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 rot="16200000">
            <a:off x="643483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 rot="16200000">
            <a:off x="643483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 rot="16200000">
            <a:off x="6434835" y="17357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 rot="16200000">
            <a:off x="6434835" y="205193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 rot="16200000">
            <a:off x="6434835" y="236812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 rot="16200000">
            <a:off x="6434835" y="2686769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 rot="16200000">
            <a:off x="6434835" y="300541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 rot="16200000">
            <a:off x="64348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 rot="16200000">
            <a:off x="64348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 rot="16200000">
            <a:off x="64348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 rot="16200000">
            <a:off x="64348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 rot="16200000">
            <a:off x="64348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 rot="16200000">
            <a:off x="64348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 rot="16200000">
            <a:off x="64348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 rot="16200000">
            <a:off x="676451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 rot="16200000">
            <a:off x="676451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 rot="16200000">
            <a:off x="6764515" y="1099732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 rot="16200000">
            <a:off x="6764515" y="141837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 rot="16200000">
            <a:off x="6764515" y="17357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 rot="16200000">
            <a:off x="6764515" y="205193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 rot="16200000">
            <a:off x="6764515" y="236812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 rot="16200000">
            <a:off x="6764515" y="2686769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 rot="16200000">
            <a:off x="67645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 rot="16200000">
            <a:off x="67645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 rot="16200000">
            <a:off x="67645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 rot="16200000">
            <a:off x="67645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 rot="16200000">
            <a:off x="67645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 rot="16200000">
            <a:off x="67645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 rot="16200000">
            <a:off x="67645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 rot="16200000">
            <a:off x="67645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 rot="16200000">
            <a:off x="709419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 rot="16200000">
            <a:off x="7094195" y="78354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 rot="16200000">
            <a:off x="7094195" y="1099732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 rot="16200000">
            <a:off x="7094195" y="141837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 rot="16200000">
            <a:off x="7094195" y="17357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 rot="16200000">
            <a:off x="7094195" y="205193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 rot="16200000">
            <a:off x="7094195" y="2368125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 rot="16200000">
            <a:off x="709419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 rot="16200000">
            <a:off x="709419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 rot="16200000">
            <a:off x="709419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 rot="16200000">
            <a:off x="709419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 rot="16200000">
            <a:off x="709419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 rot="16200000">
            <a:off x="709419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 rot="16200000">
            <a:off x="709419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 rot="16200000">
            <a:off x="709419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 rot="16200000">
            <a:off x="709419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 rot="16200000">
            <a:off x="7423875" y="46734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 rot="16200000">
            <a:off x="7423875" y="78354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 rot="16200000">
            <a:off x="7423875" y="1099732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 rot="16200000">
            <a:off x="7423875" y="141837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 rot="16200000">
            <a:off x="7423875" y="17357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 rot="16200000">
            <a:off x="7423875" y="2051933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 rot="16200000">
            <a:off x="742387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 rot="16200000">
            <a:off x="742387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 rot="16200000">
            <a:off x="742387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 rot="16200000">
            <a:off x="742387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>
            <a:spLocks noChangeAspect="1"/>
          </p:cNvSpPr>
          <p:nvPr/>
        </p:nvSpPr>
        <p:spPr>
          <a:xfrm rot="16200000">
            <a:off x="742387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>
            <a:spLocks noChangeAspect="1"/>
          </p:cNvSpPr>
          <p:nvPr/>
        </p:nvSpPr>
        <p:spPr>
          <a:xfrm rot="16200000">
            <a:off x="742387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>
            <a:spLocks noChangeAspect="1"/>
          </p:cNvSpPr>
          <p:nvPr/>
        </p:nvSpPr>
        <p:spPr>
          <a:xfrm rot="16200000">
            <a:off x="742387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>
            <a:spLocks noChangeAspect="1"/>
          </p:cNvSpPr>
          <p:nvPr/>
        </p:nvSpPr>
        <p:spPr>
          <a:xfrm rot="16200000">
            <a:off x="742387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>
            <a:spLocks noChangeAspect="1"/>
          </p:cNvSpPr>
          <p:nvPr/>
        </p:nvSpPr>
        <p:spPr>
          <a:xfrm rot="16200000">
            <a:off x="742387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 rot="16200000">
            <a:off x="742387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 rot="16200000">
            <a:off x="7753555" y="46734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>
            <a:spLocks noChangeAspect="1"/>
          </p:cNvSpPr>
          <p:nvPr/>
        </p:nvSpPr>
        <p:spPr>
          <a:xfrm rot="16200000">
            <a:off x="7753555" y="78354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 noChangeAspect="1"/>
          </p:cNvSpPr>
          <p:nvPr/>
        </p:nvSpPr>
        <p:spPr>
          <a:xfrm rot="16200000">
            <a:off x="7753555" y="1099732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 noChangeAspect="1"/>
          </p:cNvSpPr>
          <p:nvPr/>
        </p:nvSpPr>
        <p:spPr>
          <a:xfrm rot="16200000">
            <a:off x="7753555" y="141837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>
            <a:spLocks noChangeAspect="1"/>
          </p:cNvSpPr>
          <p:nvPr/>
        </p:nvSpPr>
        <p:spPr>
          <a:xfrm rot="16200000">
            <a:off x="7753555" y="1735741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>
            <a:spLocks noChangeAspect="1"/>
          </p:cNvSpPr>
          <p:nvPr/>
        </p:nvSpPr>
        <p:spPr>
          <a:xfrm rot="16200000">
            <a:off x="775355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>
            <a:spLocks noChangeAspect="1"/>
          </p:cNvSpPr>
          <p:nvPr/>
        </p:nvSpPr>
        <p:spPr>
          <a:xfrm rot="16200000">
            <a:off x="775355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>
            <a:spLocks noChangeAspect="1"/>
          </p:cNvSpPr>
          <p:nvPr/>
        </p:nvSpPr>
        <p:spPr>
          <a:xfrm rot="16200000">
            <a:off x="775355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 noChangeAspect="1"/>
          </p:cNvSpPr>
          <p:nvPr/>
        </p:nvSpPr>
        <p:spPr>
          <a:xfrm rot="16200000">
            <a:off x="775355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>
            <a:spLocks noChangeAspect="1"/>
          </p:cNvSpPr>
          <p:nvPr/>
        </p:nvSpPr>
        <p:spPr>
          <a:xfrm rot="16200000">
            <a:off x="775355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>
            <a:spLocks noChangeAspect="1"/>
          </p:cNvSpPr>
          <p:nvPr/>
        </p:nvSpPr>
        <p:spPr>
          <a:xfrm rot="16200000">
            <a:off x="775355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 noChangeAspect="1"/>
          </p:cNvSpPr>
          <p:nvPr/>
        </p:nvSpPr>
        <p:spPr>
          <a:xfrm rot="16200000">
            <a:off x="775355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 noChangeAspect="1"/>
          </p:cNvSpPr>
          <p:nvPr/>
        </p:nvSpPr>
        <p:spPr>
          <a:xfrm rot="16200000">
            <a:off x="775355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 noChangeAspect="1"/>
          </p:cNvSpPr>
          <p:nvPr/>
        </p:nvSpPr>
        <p:spPr>
          <a:xfrm rot="16200000">
            <a:off x="775355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 noChangeAspect="1"/>
          </p:cNvSpPr>
          <p:nvPr/>
        </p:nvSpPr>
        <p:spPr>
          <a:xfrm rot="16200000">
            <a:off x="775355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 noChangeAspect="1"/>
          </p:cNvSpPr>
          <p:nvPr/>
        </p:nvSpPr>
        <p:spPr>
          <a:xfrm rot="16200000">
            <a:off x="775355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>
            <a:spLocks noChangeAspect="1"/>
          </p:cNvSpPr>
          <p:nvPr/>
        </p:nvSpPr>
        <p:spPr>
          <a:xfrm rot="16200000">
            <a:off x="8083235" y="46734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>
            <a:spLocks noChangeAspect="1"/>
          </p:cNvSpPr>
          <p:nvPr/>
        </p:nvSpPr>
        <p:spPr>
          <a:xfrm rot="16200000">
            <a:off x="8083235" y="78354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 rot="16200000">
            <a:off x="8083235" y="1099732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>
            <a:spLocks noChangeAspect="1"/>
          </p:cNvSpPr>
          <p:nvPr/>
        </p:nvSpPr>
        <p:spPr>
          <a:xfrm rot="16200000">
            <a:off x="8083235" y="1418376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>
            <a:spLocks noChangeAspect="1"/>
          </p:cNvSpPr>
          <p:nvPr/>
        </p:nvSpPr>
        <p:spPr>
          <a:xfrm rot="16200000">
            <a:off x="808323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>
            <a:spLocks noChangeAspect="1"/>
          </p:cNvSpPr>
          <p:nvPr/>
        </p:nvSpPr>
        <p:spPr>
          <a:xfrm rot="16200000">
            <a:off x="808323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>
            <a:spLocks noChangeAspect="1"/>
          </p:cNvSpPr>
          <p:nvPr/>
        </p:nvSpPr>
        <p:spPr>
          <a:xfrm rot="16200000">
            <a:off x="808323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>
            <a:spLocks noChangeAspect="1"/>
          </p:cNvSpPr>
          <p:nvPr/>
        </p:nvSpPr>
        <p:spPr>
          <a:xfrm rot="16200000">
            <a:off x="808323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>
            <a:spLocks noChangeAspect="1"/>
          </p:cNvSpPr>
          <p:nvPr/>
        </p:nvSpPr>
        <p:spPr>
          <a:xfrm rot="16200000">
            <a:off x="808323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>
            <a:spLocks noChangeAspect="1"/>
          </p:cNvSpPr>
          <p:nvPr/>
        </p:nvSpPr>
        <p:spPr>
          <a:xfrm rot="16200000">
            <a:off x="808323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>
            <a:spLocks noChangeAspect="1"/>
          </p:cNvSpPr>
          <p:nvPr/>
        </p:nvSpPr>
        <p:spPr>
          <a:xfrm rot="16200000">
            <a:off x="808323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>
            <a:spLocks noChangeAspect="1"/>
          </p:cNvSpPr>
          <p:nvPr/>
        </p:nvSpPr>
        <p:spPr>
          <a:xfrm rot="16200000">
            <a:off x="808323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>
            <a:spLocks noChangeAspect="1"/>
          </p:cNvSpPr>
          <p:nvPr/>
        </p:nvSpPr>
        <p:spPr>
          <a:xfrm rot="16200000">
            <a:off x="808323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>
            <a:spLocks noChangeAspect="1"/>
          </p:cNvSpPr>
          <p:nvPr/>
        </p:nvSpPr>
        <p:spPr>
          <a:xfrm rot="16200000">
            <a:off x="808323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>
            <a:spLocks noChangeAspect="1"/>
          </p:cNvSpPr>
          <p:nvPr/>
        </p:nvSpPr>
        <p:spPr>
          <a:xfrm rot="16200000">
            <a:off x="808323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>
            <a:spLocks noChangeAspect="1"/>
          </p:cNvSpPr>
          <p:nvPr/>
        </p:nvSpPr>
        <p:spPr>
          <a:xfrm rot="16200000">
            <a:off x="808323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>
            <a:spLocks noChangeAspect="1"/>
          </p:cNvSpPr>
          <p:nvPr/>
        </p:nvSpPr>
        <p:spPr>
          <a:xfrm rot="16200000">
            <a:off x="8412915" y="467348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>
            <a:spLocks noChangeAspect="1"/>
          </p:cNvSpPr>
          <p:nvPr/>
        </p:nvSpPr>
        <p:spPr>
          <a:xfrm rot="16200000">
            <a:off x="8412915" y="783540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>
            <a:spLocks noChangeAspect="1"/>
          </p:cNvSpPr>
          <p:nvPr/>
        </p:nvSpPr>
        <p:spPr>
          <a:xfrm rot="16200000">
            <a:off x="8412915" y="1099732"/>
            <a:ext cx="272715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 noChangeAspect="1"/>
          </p:cNvSpPr>
          <p:nvPr/>
        </p:nvSpPr>
        <p:spPr>
          <a:xfrm rot="16200000">
            <a:off x="8412915" y="141837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 noChangeAspect="1"/>
          </p:cNvSpPr>
          <p:nvPr/>
        </p:nvSpPr>
        <p:spPr>
          <a:xfrm rot="16200000">
            <a:off x="8412915" y="17357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 noChangeAspect="1"/>
          </p:cNvSpPr>
          <p:nvPr/>
        </p:nvSpPr>
        <p:spPr>
          <a:xfrm rot="16200000">
            <a:off x="8412915" y="205193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>
            <a:spLocks noChangeAspect="1"/>
          </p:cNvSpPr>
          <p:nvPr/>
        </p:nvSpPr>
        <p:spPr>
          <a:xfrm rot="16200000">
            <a:off x="8412915" y="236812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>
            <a:spLocks noChangeAspect="1"/>
          </p:cNvSpPr>
          <p:nvPr/>
        </p:nvSpPr>
        <p:spPr>
          <a:xfrm rot="16200000">
            <a:off x="8412915" y="2686769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>
            <a:spLocks noChangeAspect="1"/>
          </p:cNvSpPr>
          <p:nvPr/>
        </p:nvSpPr>
        <p:spPr>
          <a:xfrm rot="16200000">
            <a:off x="8412915" y="3005413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>
            <a:spLocks noChangeAspect="1"/>
          </p:cNvSpPr>
          <p:nvPr/>
        </p:nvSpPr>
        <p:spPr>
          <a:xfrm rot="16200000">
            <a:off x="8412915" y="3321605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>
            <a:spLocks noChangeAspect="1"/>
          </p:cNvSpPr>
          <p:nvPr/>
        </p:nvSpPr>
        <p:spPr>
          <a:xfrm rot="16200000">
            <a:off x="8412915" y="3637797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 rot="16200000">
            <a:off x="8412915" y="3956441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>
            <a:spLocks noChangeAspect="1"/>
          </p:cNvSpPr>
          <p:nvPr/>
        </p:nvSpPr>
        <p:spPr>
          <a:xfrm rot="16200000">
            <a:off x="8412915" y="4273806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>
            <a:spLocks noChangeAspect="1"/>
          </p:cNvSpPr>
          <p:nvPr/>
        </p:nvSpPr>
        <p:spPr>
          <a:xfrm rot="16200000">
            <a:off x="8412915" y="4589998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 rot="16200000">
            <a:off x="8412915" y="4906190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 noChangeAspect="1"/>
          </p:cNvSpPr>
          <p:nvPr/>
        </p:nvSpPr>
        <p:spPr>
          <a:xfrm rot="16200000">
            <a:off x="8412915" y="5224834"/>
            <a:ext cx="272715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275044" y="289249"/>
            <a:ext cx="5598367" cy="5393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</dc:creator>
  <cp:lastModifiedBy>Brad</cp:lastModifiedBy>
  <cp:revision>6</cp:revision>
  <dcterms:created xsi:type="dcterms:W3CDTF">2017-06-05T12:15:09Z</dcterms:created>
  <dcterms:modified xsi:type="dcterms:W3CDTF">2017-06-06T19:30:03Z</dcterms:modified>
</cp:coreProperties>
</file>